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1110" r:id="rId2"/>
    <p:sldId id="335" r:id="rId3"/>
    <p:sldId id="1021" r:id="rId4"/>
    <p:sldId id="1263" r:id="rId5"/>
    <p:sldId id="1234" r:id="rId6"/>
    <p:sldId id="286" r:id="rId7"/>
    <p:sldId id="832" r:id="rId8"/>
    <p:sldId id="390" r:id="rId9"/>
    <p:sldId id="1254" r:id="rId10"/>
    <p:sldId id="1789" r:id="rId11"/>
    <p:sldId id="267" r:id="rId12"/>
    <p:sldId id="295" r:id="rId13"/>
    <p:sldId id="1797" r:id="rId14"/>
    <p:sldId id="348" r:id="rId15"/>
    <p:sldId id="501" r:id="rId16"/>
    <p:sldId id="706" r:id="rId17"/>
    <p:sldId id="381" r:id="rId18"/>
    <p:sldId id="25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AC452-5F8D-4FE6-AFA6-CBD400B3C493}" type="datetimeFigureOut">
              <a:rPr lang="zh-CN" altLang="en-US" smtClean="0"/>
              <a:t>2022/6/27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2D675-B922-44E0-945B-C163DF86E4A9}" type="slidenum">
              <a:rPr lang="zh-CN" altLang="en-US" smtClean="0"/>
              <a:t>‹#›</a:t>
            </a:fld>
            <a:endParaRPr lang="zh-CN" altLang="en-US"/>
          </a:p>
        </p:txBody>
      </p:sp>
    </p:spTree>
    <p:extLst>
      <p:ext uri="{BB962C8B-B14F-4D97-AF65-F5344CB8AC3E}">
        <p14:creationId xmlns:p14="http://schemas.microsoft.com/office/powerpoint/2010/main" val="3297190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B917B2-A398-46B9-ABB3-56B5F41AD14A}" type="slidenum">
              <a:rPr lang="en-US" smtClean="0"/>
              <a:t>13</a:t>
            </a:fld>
            <a:endParaRPr lang="en-US"/>
          </a:p>
        </p:txBody>
      </p:sp>
    </p:spTree>
    <p:extLst>
      <p:ext uri="{BB962C8B-B14F-4D97-AF65-F5344CB8AC3E}">
        <p14:creationId xmlns:p14="http://schemas.microsoft.com/office/powerpoint/2010/main" val="3060136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F478A-191F-4EF4-8041-C959A5D1B93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417857E-23DD-46C2-AA0E-499DCCBE11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FC166FA-9C1F-4E43-8522-E278AEB3C8BC}"/>
              </a:ext>
            </a:extLst>
          </p:cNvPr>
          <p:cNvSpPr>
            <a:spLocks noGrp="1"/>
          </p:cNvSpPr>
          <p:nvPr>
            <p:ph type="dt" sz="half" idx="10"/>
          </p:nvPr>
        </p:nvSpPr>
        <p:spPr/>
        <p:txBody>
          <a:bodyPr/>
          <a:lstStyle/>
          <a:p>
            <a:fld id="{BD8F0CFA-5657-4780-988F-192AE6E09696}" type="datetimeFigureOut">
              <a:rPr lang="zh-CN" altLang="en-US" smtClean="0"/>
              <a:t>2022/6/27</a:t>
            </a:fld>
            <a:endParaRPr lang="zh-CN" altLang="en-US"/>
          </a:p>
        </p:txBody>
      </p:sp>
      <p:sp>
        <p:nvSpPr>
          <p:cNvPr id="5" name="页脚占位符 4">
            <a:extLst>
              <a:ext uri="{FF2B5EF4-FFF2-40B4-BE49-F238E27FC236}">
                <a16:creationId xmlns:a16="http://schemas.microsoft.com/office/drawing/2014/main" id="{C626A2BE-3178-45A5-8CF6-620E3F5837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205FC6-BB1D-4AC2-9CBC-C1B09A0EAF59}"/>
              </a:ext>
            </a:extLst>
          </p:cNvPr>
          <p:cNvSpPr>
            <a:spLocks noGrp="1"/>
          </p:cNvSpPr>
          <p:nvPr>
            <p:ph type="sldNum" sz="quarter" idx="12"/>
          </p:nvPr>
        </p:nvSpPr>
        <p:spPr/>
        <p:txBody>
          <a:bodyPr/>
          <a:lstStyle/>
          <a:p>
            <a:fld id="{1E38FCD4-2BD1-4B62-AC6C-FC663F06D9B2}" type="slidenum">
              <a:rPr lang="zh-CN" altLang="en-US" smtClean="0"/>
              <a:t>‹#›</a:t>
            </a:fld>
            <a:endParaRPr lang="zh-CN" altLang="en-US"/>
          </a:p>
        </p:txBody>
      </p:sp>
    </p:spTree>
    <p:extLst>
      <p:ext uri="{BB962C8B-B14F-4D97-AF65-F5344CB8AC3E}">
        <p14:creationId xmlns:p14="http://schemas.microsoft.com/office/powerpoint/2010/main" val="1945708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AD77C-00E8-4941-BCB1-F945CC1B200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A221FFB-04FF-4494-B717-343D2B6B0E6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A3BB30-D2D7-4558-9AA3-5FAB31C35C33}"/>
              </a:ext>
            </a:extLst>
          </p:cNvPr>
          <p:cNvSpPr>
            <a:spLocks noGrp="1"/>
          </p:cNvSpPr>
          <p:nvPr>
            <p:ph type="dt" sz="half" idx="10"/>
          </p:nvPr>
        </p:nvSpPr>
        <p:spPr/>
        <p:txBody>
          <a:bodyPr/>
          <a:lstStyle/>
          <a:p>
            <a:fld id="{BD8F0CFA-5657-4780-988F-192AE6E09696}" type="datetimeFigureOut">
              <a:rPr lang="zh-CN" altLang="en-US" smtClean="0"/>
              <a:t>2022/6/27</a:t>
            </a:fld>
            <a:endParaRPr lang="zh-CN" altLang="en-US"/>
          </a:p>
        </p:txBody>
      </p:sp>
      <p:sp>
        <p:nvSpPr>
          <p:cNvPr id="5" name="页脚占位符 4">
            <a:extLst>
              <a:ext uri="{FF2B5EF4-FFF2-40B4-BE49-F238E27FC236}">
                <a16:creationId xmlns:a16="http://schemas.microsoft.com/office/drawing/2014/main" id="{CEA9BD19-7004-410B-B7E7-57995ADDDA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8D9409-CFC3-4CA5-A9F0-6530FE75B613}"/>
              </a:ext>
            </a:extLst>
          </p:cNvPr>
          <p:cNvSpPr>
            <a:spLocks noGrp="1"/>
          </p:cNvSpPr>
          <p:nvPr>
            <p:ph type="sldNum" sz="quarter" idx="12"/>
          </p:nvPr>
        </p:nvSpPr>
        <p:spPr/>
        <p:txBody>
          <a:bodyPr/>
          <a:lstStyle/>
          <a:p>
            <a:fld id="{1E38FCD4-2BD1-4B62-AC6C-FC663F06D9B2}" type="slidenum">
              <a:rPr lang="zh-CN" altLang="en-US" smtClean="0"/>
              <a:t>‹#›</a:t>
            </a:fld>
            <a:endParaRPr lang="zh-CN" altLang="en-US"/>
          </a:p>
        </p:txBody>
      </p:sp>
    </p:spTree>
    <p:extLst>
      <p:ext uri="{BB962C8B-B14F-4D97-AF65-F5344CB8AC3E}">
        <p14:creationId xmlns:p14="http://schemas.microsoft.com/office/powerpoint/2010/main" val="41406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0231BB-8A25-4AF3-A326-81E12D7B5DA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864C59-EA7A-4745-AA4F-3E5F244E90A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C6407B-3D0E-47B6-A53F-13D9125703F1}"/>
              </a:ext>
            </a:extLst>
          </p:cNvPr>
          <p:cNvSpPr>
            <a:spLocks noGrp="1"/>
          </p:cNvSpPr>
          <p:nvPr>
            <p:ph type="dt" sz="half" idx="10"/>
          </p:nvPr>
        </p:nvSpPr>
        <p:spPr/>
        <p:txBody>
          <a:bodyPr/>
          <a:lstStyle/>
          <a:p>
            <a:fld id="{BD8F0CFA-5657-4780-988F-192AE6E09696}" type="datetimeFigureOut">
              <a:rPr lang="zh-CN" altLang="en-US" smtClean="0"/>
              <a:t>2022/6/27</a:t>
            </a:fld>
            <a:endParaRPr lang="zh-CN" altLang="en-US"/>
          </a:p>
        </p:txBody>
      </p:sp>
      <p:sp>
        <p:nvSpPr>
          <p:cNvPr id="5" name="页脚占位符 4">
            <a:extLst>
              <a:ext uri="{FF2B5EF4-FFF2-40B4-BE49-F238E27FC236}">
                <a16:creationId xmlns:a16="http://schemas.microsoft.com/office/drawing/2014/main" id="{E76D7F61-92B7-40AA-9F03-04F2C4B99C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13AE99-37A9-447E-BE02-52DDCD08BDA1}"/>
              </a:ext>
            </a:extLst>
          </p:cNvPr>
          <p:cNvSpPr>
            <a:spLocks noGrp="1"/>
          </p:cNvSpPr>
          <p:nvPr>
            <p:ph type="sldNum" sz="quarter" idx="12"/>
          </p:nvPr>
        </p:nvSpPr>
        <p:spPr/>
        <p:txBody>
          <a:bodyPr/>
          <a:lstStyle/>
          <a:p>
            <a:fld id="{1E38FCD4-2BD1-4B62-AC6C-FC663F06D9B2}" type="slidenum">
              <a:rPr lang="zh-CN" altLang="en-US" smtClean="0"/>
              <a:t>‹#›</a:t>
            </a:fld>
            <a:endParaRPr lang="zh-CN" altLang="en-US"/>
          </a:p>
        </p:txBody>
      </p:sp>
    </p:spTree>
    <p:extLst>
      <p:ext uri="{BB962C8B-B14F-4D97-AF65-F5344CB8AC3E}">
        <p14:creationId xmlns:p14="http://schemas.microsoft.com/office/powerpoint/2010/main" val="2973241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1PPT">
    <p:spTree>
      <p:nvGrpSpPr>
        <p:cNvPr id="1" name=""/>
        <p:cNvGrpSpPr/>
        <p:nvPr/>
      </p:nvGrpSpPr>
      <p:grpSpPr>
        <a:xfrm>
          <a:off x="0" y="0"/>
          <a:ext cx="0" cy="0"/>
          <a:chOff x="0" y="0"/>
          <a:chExt cx="0" cy="0"/>
        </a:xfrm>
      </p:grpSpPr>
      <p:grpSp>
        <p:nvGrpSpPr>
          <p:cNvPr id="67" name="Btm Accent 1 BG"/>
          <p:cNvGrpSpPr/>
          <p:nvPr/>
        </p:nvGrpSpPr>
        <p:grpSpPr>
          <a:xfrm>
            <a:off x="7" y="4893303"/>
            <a:ext cx="2624120" cy="1964710"/>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35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35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35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35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35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351"/>
            </a:p>
          </p:txBody>
        </p:sp>
      </p:grpSp>
      <p:grpSp>
        <p:nvGrpSpPr>
          <p:cNvPr id="74" name="Top Dark BG"/>
          <p:cNvGrpSpPr>
            <a:grpSpLocks noChangeAspect="1"/>
          </p:cNvGrpSpPr>
          <p:nvPr userDrawn="1"/>
        </p:nvGrpSpPr>
        <p:grpSpPr>
          <a:xfrm>
            <a:off x="9567882" y="0"/>
            <a:ext cx="2624125" cy="1968090"/>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35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35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35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35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35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35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Monday, June 27, 2022</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88220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ain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D1F50C-AC29-43DC-9200-D44C323E6D41}" type="datetime1">
              <a:rPr lang="en-US" smtClean="0"/>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10D1D2-A5C5-4520-877C-7F28899EB247}" type="slidenum">
              <a:rPr lang="en-US" smtClean="0"/>
              <a:t>‹#›</a:t>
            </a:fld>
            <a:endParaRPr lang="en-US"/>
          </a:p>
        </p:txBody>
      </p:sp>
    </p:spTree>
    <p:extLst>
      <p:ext uri="{BB962C8B-B14F-4D97-AF65-F5344CB8AC3E}">
        <p14:creationId xmlns:p14="http://schemas.microsoft.com/office/powerpoint/2010/main" val="3115030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0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5437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Пользовательский макет">
    <p:spTree>
      <p:nvGrpSpPr>
        <p:cNvPr id="1" name=""/>
        <p:cNvGrpSpPr/>
        <p:nvPr/>
      </p:nvGrpSpPr>
      <p:grpSpPr>
        <a:xfrm>
          <a:off x="0" y="0"/>
          <a:ext cx="0" cy="0"/>
          <a:chOff x="0" y="0"/>
          <a:chExt cx="0" cy="0"/>
        </a:xfrm>
      </p:grpSpPr>
      <p:sp>
        <p:nvSpPr>
          <p:cNvPr id="879" name="Номер слайда 5"/>
          <p:cNvSpPr>
            <a:spLocks noGrp="1"/>
          </p:cNvSpPr>
          <p:nvPr>
            <p:ph type="sldNum" sz="quarter" idx="4"/>
          </p:nvPr>
        </p:nvSpPr>
        <p:spPr>
          <a:xfrm>
            <a:off x="8643008" y="6356352"/>
            <a:ext cx="2844800" cy="365125"/>
          </a:xfrm>
          <a:prstGeom prst="rect">
            <a:avLst/>
          </a:prstGeom>
        </p:spPr>
        <p:txBody>
          <a:bodyPr/>
          <a:lstStyle>
            <a:lvl1pPr algn="r">
              <a:defRPr sz="1200">
                <a:solidFill>
                  <a:schemeClr val="tx2"/>
                </a:solidFill>
                <a:latin typeface="Aller" charset="0"/>
                <a:ea typeface="Aller" charset="0"/>
                <a:cs typeface="Aller" charset="0"/>
              </a:defRPr>
            </a:lvl1pPr>
          </a:lstStyle>
          <a:p>
            <a:fld id="{E8BBD06A-759F-43F0-9FDD-30D8801384DF}" type="slidenum">
              <a:rPr lang="ru-RU" smtClean="0"/>
              <a:pPr/>
              <a:t>‹#›</a:t>
            </a:fld>
            <a:endParaRPr lang="ru-RU" dirty="0"/>
          </a:p>
        </p:txBody>
      </p:sp>
    </p:spTree>
    <p:extLst>
      <p:ext uri="{BB962C8B-B14F-4D97-AF65-F5344CB8AC3E}">
        <p14:creationId xmlns:p14="http://schemas.microsoft.com/office/powerpoint/2010/main" val="576559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631F48-F3D8-477F-9D86-16C8264BDEC1}" type="datetime1">
              <a:rPr lang="en-US" smtClean="0"/>
              <a:t>6/27/2022</a:t>
            </a:fld>
            <a:endParaRPr lang="en-US"/>
          </a:p>
        </p:txBody>
      </p:sp>
      <p:sp>
        <p:nvSpPr>
          <p:cNvPr id="6" name="Slide Number Placeholder 5"/>
          <p:cNvSpPr>
            <a:spLocks noGrp="1"/>
          </p:cNvSpPr>
          <p:nvPr>
            <p:ph type="sldNum" sz="quarter" idx="12"/>
          </p:nvPr>
        </p:nvSpPr>
        <p:spPr>
          <a:xfrm>
            <a:off x="7471834" y="6504309"/>
            <a:ext cx="465535" cy="274324"/>
          </a:xfrm>
        </p:spPr>
        <p:txBody>
          <a:bodyPr/>
          <a:lstStyle>
            <a:lvl1pPr algn="ctr">
              <a:defRPr sz="1000">
                <a:solidFill>
                  <a:schemeClr val="bg1">
                    <a:lumMod val="95000"/>
                  </a:schemeClr>
                </a:solidFill>
                <a:latin typeface="+mj-lt"/>
              </a:defRPr>
            </a:lvl1pPr>
          </a:lstStyle>
          <a:p>
            <a:fld id="{4702770A-EA85-44D5-9F41-80F9885CC4DA}" type="slidenum">
              <a:rPr lang="en-US" smtClean="0"/>
              <a:pPr/>
              <a:t>‹#›</a:t>
            </a:fld>
            <a:endParaRPr lang="en-US" dirty="0"/>
          </a:p>
        </p:txBody>
      </p:sp>
      <p:sp>
        <p:nvSpPr>
          <p:cNvPr id="8" name="Content Placeholder 7"/>
          <p:cNvSpPr>
            <a:spLocks noGrp="1"/>
          </p:cNvSpPr>
          <p:nvPr>
            <p:ph sz="quarter" idx="13"/>
          </p:nvPr>
        </p:nvSpPr>
        <p:spPr>
          <a:xfrm>
            <a:off x="1619051" y="1756229"/>
            <a:ext cx="8953911" cy="44849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559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281B72-C660-4825-9948-DD53C5772DB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E7D9C7-F5A5-42DE-85C3-2A3A91C9558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98981B-FA58-41C9-8402-FB185D48050C}"/>
              </a:ext>
            </a:extLst>
          </p:cNvPr>
          <p:cNvSpPr>
            <a:spLocks noGrp="1"/>
          </p:cNvSpPr>
          <p:nvPr>
            <p:ph type="dt" sz="half" idx="10"/>
          </p:nvPr>
        </p:nvSpPr>
        <p:spPr/>
        <p:txBody>
          <a:bodyPr/>
          <a:lstStyle/>
          <a:p>
            <a:fld id="{BD8F0CFA-5657-4780-988F-192AE6E09696}" type="datetimeFigureOut">
              <a:rPr lang="zh-CN" altLang="en-US" smtClean="0"/>
              <a:t>2022/6/27</a:t>
            </a:fld>
            <a:endParaRPr lang="zh-CN" altLang="en-US"/>
          </a:p>
        </p:txBody>
      </p:sp>
      <p:sp>
        <p:nvSpPr>
          <p:cNvPr id="5" name="页脚占位符 4">
            <a:extLst>
              <a:ext uri="{FF2B5EF4-FFF2-40B4-BE49-F238E27FC236}">
                <a16:creationId xmlns:a16="http://schemas.microsoft.com/office/drawing/2014/main" id="{453EDB56-B03E-4856-BFEE-5B59F4FA97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874BD4-2DEB-448C-B26B-E555F51C7324}"/>
              </a:ext>
            </a:extLst>
          </p:cNvPr>
          <p:cNvSpPr>
            <a:spLocks noGrp="1"/>
          </p:cNvSpPr>
          <p:nvPr>
            <p:ph type="sldNum" sz="quarter" idx="12"/>
          </p:nvPr>
        </p:nvSpPr>
        <p:spPr/>
        <p:txBody>
          <a:bodyPr/>
          <a:lstStyle/>
          <a:p>
            <a:fld id="{1E38FCD4-2BD1-4B62-AC6C-FC663F06D9B2}" type="slidenum">
              <a:rPr lang="zh-CN" altLang="en-US" smtClean="0"/>
              <a:t>‹#›</a:t>
            </a:fld>
            <a:endParaRPr lang="zh-CN" altLang="en-US"/>
          </a:p>
        </p:txBody>
      </p:sp>
    </p:spTree>
    <p:extLst>
      <p:ext uri="{BB962C8B-B14F-4D97-AF65-F5344CB8AC3E}">
        <p14:creationId xmlns:p14="http://schemas.microsoft.com/office/powerpoint/2010/main" val="3818693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54D54-10AA-40C9-A6CA-9415A99E52C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BC73F3B-CC89-4922-9D24-0620B9FC0C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6374A3B-AED9-486A-BCC0-CA36952DCD6C}"/>
              </a:ext>
            </a:extLst>
          </p:cNvPr>
          <p:cNvSpPr>
            <a:spLocks noGrp="1"/>
          </p:cNvSpPr>
          <p:nvPr>
            <p:ph type="dt" sz="half" idx="10"/>
          </p:nvPr>
        </p:nvSpPr>
        <p:spPr/>
        <p:txBody>
          <a:bodyPr/>
          <a:lstStyle/>
          <a:p>
            <a:fld id="{BD8F0CFA-5657-4780-988F-192AE6E09696}" type="datetimeFigureOut">
              <a:rPr lang="zh-CN" altLang="en-US" smtClean="0"/>
              <a:t>2022/6/27</a:t>
            </a:fld>
            <a:endParaRPr lang="zh-CN" altLang="en-US"/>
          </a:p>
        </p:txBody>
      </p:sp>
      <p:sp>
        <p:nvSpPr>
          <p:cNvPr id="5" name="页脚占位符 4">
            <a:extLst>
              <a:ext uri="{FF2B5EF4-FFF2-40B4-BE49-F238E27FC236}">
                <a16:creationId xmlns:a16="http://schemas.microsoft.com/office/drawing/2014/main" id="{FBEF10DC-A1B7-42B8-A3FA-845395060D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931287-B67F-4267-8F8B-235826E26D6D}"/>
              </a:ext>
            </a:extLst>
          </p:cNvPr>
          <p:cNvSpPr>
            <a:spLocks noGrp="1"/>
          </p:cNvSpPr>
          <p:nvPr>
            <p:ph type="sldNum" sz="quarter" idx="12"/>
          </p:nvPr>
        </p:nvSpPr>
        <p:spPr/>
        <p:txBody>
          <a:bodyPr/>
          <a:lstStyle/>
          <a:p>
            <a:fld id="{1E38FCD4-2BD1-4B62-AC6C-FC663F06D9B2}" type="slidenum">
              <a:rPr lang="zh-CN" altLang="en-US" smtClean="0"/>
              <a:t>‹#›</a:t>
            </a:fld>
            <a:endParaRPr lang="zh-CN" altLang="en-US"/>
          </a:p>
        </p:txBody>
      </p:sp>
    </p:spTree>
    <p:extLst>
      <p:ext uri="{BB962C8B-B14F-4D97-AF65-F5344CB8AC3E}">
        <p14:creationId xmlns:p14="http://schemas.microsoft.com/office/powerpoint/2010/main" val="2810099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95923-B9CA-4A50-ADDE-A7A56C1F3B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563AEB-A33A-4B2E-8BB9-F954DA52F6D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1212D31-C808-4A7F-BF02-C2109834FC1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291094C-4FD1-4369-90A9-51FD92B25141}"/>
              </a:ext>
            </a:extLst>
          </p:cNvPr>
          <p:cNvSpPr>
            <a:spLocks noGrp="1"/>
          </p:cNvSpPr>
          <p:nvPr>
            <p:ph type="dt" sz="half" idx="10"/>
          </p:nvPr>
        </p:nvSpPr>
        <p:spPr/>
        <p:txBody>
          <a:bodyPr/>
          <a:lstStyle/>
          <a:p>
            <a:fld id="{BD8F0CFA-5657-4780-988F-192AE6E09696}" type="datetimeFigureOut">
              <a:rPr lang="zh-CN" altLang="en-US" smtClean="0"/>
              <a:t>2022/6/27</a:t>
            </a:fld>
            <a:endParaRPr lang="zh-CN" altLang="en-US"/>
          </a:p>
        </p:txBody>
      </p:sp>
      <p:sp>
        <p:nvSpPr>
          <p:cNvPr id="6" name="页脚占位符 5">
            <a:extLst>
              <a:ext uri="{FF2B5EF4-FFF2-40B4-BE49-F238E27FC236}">
                <a16:creationId xmlns:a16="http://schemas.microsoft.com/office/drawing/2014/main" id="{451FDE98-9B99-4F0C-88AB-B6C7EADB12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48EEEC-00AB-4744-9C05-E17DB739D814}"/>
              </a:ext>
            </a:extLst>
          </p:cNvPr>
          <p:cNvSpPr>
            <a:spLocks noGrp="1"/>
          </p:cNvSpPr>
          <p:nvPr>
            <p:ph type="sldNum" sz="quarter" idx="12"/>
          </p:nvPr>
        </p:nvSpPr>
        <p:spPr/>
        <p:txBody>
          <a:bodyPr/>
          <a:lstStyle/>
          <a:p>
            <a:fld id="{1E38FCD4-2BD1-4B62-AC6C-FC663F06D9B2}" type="slidenum">
              <a:rPr lang="zh-CN" altLang="en-US" smtClean="0"/>
              <a:t>‹#›</a:t>
            </a:fld>
            <a:endParaRPr lang="zh-CN" altLang="en-US"/>
          </a:p>
        </p:txBody>
      </p:sp>
    </p:spTree>
    <p:extLst>
      <p:ext uri="{BB962C8B-B14F-4D97-AF65-F5344CB8AC3E}">
        <p14:creationId xmlns:p14="http://schemas.microsoft.com/office/powerpoint/2010/main" val="709861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E44053-86C5-42AA-8533-279CC05B87F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0A1D7A-81D5-4670-9AF1-7C03314B3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F19A0BA-ED09-4812-91B1-F512183FB21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53707C5-CA05-4C9C-B28F-1EAF61C86B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EF5A6F1-EDBB-4BB3-B30A-6CE5226F06C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55A094-623D-428A-9130-CF128564C0D6}"/>
              </a:ext>
            </a:extLst>
          </p:cNvPr>
          <p:cNvSpPr>
            <a:spLocks noGrp="1"/>
          </p:cNvSpPr>
          <p:nvPr>
            <p:ph type="dt" sz="half" idx="10"/>
          </p:nvPr>
        </p:nvSpPr>
        <p:spPr/>
        <p:txBody>
          <a:bodyPr/>
          <a:lstStyle/>
          <a:p>
            <a:fld id="{BD8F0CFA-5657-4780-988F-192AE6E09696}" type="datetimeFigureOut">
              <a:rPr lang="zh-CN" altLang="en-US" smtClean="0"/>
              <a:t>2022/6/27</a:t>
            </a:fld>
            <a:endParaRPr lang="zh-CN" altLang="en-US"/>
          </a:p>
        </p:txBody>
      </p:sp>
      <p:sp>
        <p:nvSpPr>
          <p:cNvPr id="8" name="页脚占位符 7">
            <a:extLst>
              <a:ext uri="{FF2B5EF4-FFF2-40B4-BE49-F238E27FC236}">
                <a16:creationId xmlns:a16="http://schemas.microsoft.com/office/drawing/2014/main" id="{ECB84BD0-4D5F-4810-B3B6-2E0EC30299C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36916C-61EB-41DF-8D9F-0B0A456DC634}"/>
              </a:ext>
            </a:extLst>
          </p:cNvPr>
          <p:cNvSpPr>
            <a:spLocks noGrp="1"/>
          </p:cNvSpPr>
          <p:nvPr>
            <p:ph type="sldNum" sz="quarter" idx="12"/>
          </p:nvPr>
        </p:nvSpPr>
        <p:spPr/>
        <p:txBody>
          <a:bodyPr/>
          <a:lstStyle/>
          <a:p>
            <a:fld id="{1E38FCD4-2BD1-4B62-AC6C-FC663F06D9B2}" type="slidenum">
              <a:rPr lang="zh-CN" altLang="en-US" smtClean="0"/>
              <a:t>‹#›</a:t>
            </a:fld>
            <a:endParaRPr lang="zh-CN" altLang="en-US"/>
          </a:p>
        </p:txBody>
      </p:sp>
    </p:spTree>
    <p:extLst>
      <p:ext uri="{BB962C8B-B14F-4D97-AF65-F5344CB8AC3E}">
        <p14:creationId xmlns:p14="http://schemas.microsoft.com/office/powerpoint/2010/main" val="3826940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4A11D-98C0-4F70-AE97-D914CAF677B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22B55B4-2590-489C-A46B-3B90E91B4298}"/>
              </a:ext>
            </a:extLst>
          </p:cNvPr>
          <p:cNvSpPr>
            <a:spLocks noGrp="1"/>
          </p:cNvSpPr>
          <p:nvPr>
            <p:ph type="dt" sz="half" idx="10"/>
          </p:nvPr>
        </p:nvSpPr>
        <p:spPr/>
        <p:txBody>
          <a:bodyPr/>
          <a:lstStyle/>
          <a:p>
            <a:fld id="{BD8F0CFA-5657-4780-988F-192AE6E09696}" type="datetimeFigureOut">
              <a:rPr lang="zh-CN" altLang="en-US" smtClean="0"/>
              <a:t>2022/6/27</a:t>
            </a:fld>
            <a:endParaRPr lang="zh-CN" altLang="en-US"/>
          </a:p>
        </p:txBody>
      </p:sp>
      <p:sp>
        <p:nvSpPr>
          <p:cNvPr id="4" name="页脚占位符 3">
            <a:extLst>
              <a:ext uri="{FF2B5EF4-FFF2-40B4-BE49-F238E27FC236}">
                <a16:creationId xmlns:a16="http://schemas.microsoft.com/office/drawing/2014/main" id="{22360956-8C18-48BD-98A8-FEE19C0E6DC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57E19FC-CF6D-48D9-9425-DCCCE823C0EA}"/>
              </a:ext>
            </a:extLst>
          </p:cNvPr>
          <p:cNvSpPr>
            <a:spLocks noGrp="1"/>
          </p:cNvSpPr>
          <p:nvPr>
            <p:ph type="sldNum" sz="quarter" idx="12"/>
          </p:nvPr>
        </p:nvSpPr>
        <p:spPr/>
        <p:txBody>
          <a:bodyPr/>
          <a:lstStyle/>
          <a:p>
            <a:fld id="{1E38FCD4-2BD1-4B62-AC6C-FC663F06D9B2}" type="slidenum">
              <a:rPr lang="zh-CN" altLang="en-US" smtClean="0"/>
              <a:t>‹#›</a:t>
            </a:fld>
            <a:endParaRPr lang="zh-CN" altLang="en-US"/>
          </a:p>
        </p:txBody>
      </p:sp>
    </p:spTree>
    <p:extLst>
      <p:ext uri="{BB962C8B-B14F-4D97-AF65-F5344CB8AC3E}">
        <p14:creationId xmlns:p14="http://schemas.microsoft.com/office/powerpoint/2010/main" val="346739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8C719E2-556E-4511-BF6B-B90BA4A9EDBB}"/>
              </a:ext>
            </a:extLst>
          </p:cNvPr>
          <p:cNvSpPr>
            <a:spLocks noGrp="1"/>
          </p:cNvSpPr>
          <p:nvPr>
            <p:ph type="dt" sz="half" idx="10"/>
          </p:nvPr>
        </p:nvSpPr>
        <p:spPr/>
        <p:txBody>
          <a:bodyPr/>
          <a:lstStyle/>
          <a:p>
            <a:fld id="{BD8F0CFA-5657-4780-988F-192AE6E09696}" type="datetimeFigureOut">
              <a:rPr lang="zh-CN" altLang="en-US" smtClean="0"/>
              <a:t>2022/6/27</a:t>
            </a:fld>
            <a:endParaRPr lang="zh-CN" altLang="en-US"/>
          </a:p>
        </p:txBody>
      </p:sp>
      <p:sp>
        <p:nvSpPr>
          <p:cNvPr id="3" name="页脚占位符 2">
            <a:extLst>
              <a:ext uri="{FF2B5EF4-FFF2-40B4-BE49-F238E27FC236}">
                <a16:creationId xmlns:a16="http://schemas.microsoft.com/office/drawing/2014/main" id="{3764B19B-70C8-4D75-B82A-043BCB98337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E68DE82-0020-48E7-8AE3-E6EB2C42388A}"/>
              </a:ext>
            </a:extLst>
          </p:cNvPr>
          <p:cNvSpPr>
            <a:spLocks noGrp="1"/>
          </p:cNvSpPr>
          <p:nvPr>
            <p:ph type="sldNum" sz="quarter" idx="12"/>
          </p:nvPr>
        </p:nvSpPr>
        <p:spPr/>
        <p:txBody>
          <a:bodyPr/>
          <a:lstStyle/>
          <a:p>
            <a:fld id="{1E38FCD4-2BD1-4B62-AC6C-FC663F06D9B2}" type="slidenum">
              <a:rPr lang="zh-CN" altLang="en-US" smtClean="0"/>
              <a:t>‹#›</a:t>
            </a:fld>
            <a:endParaRPr lang="zh-CN" altLang="en-US"/>
          </a:p>
        </p:txBody>
      </p:sp>
    </p:spTree>
    <p:extLst>
      <p:ext uri="{BB962C8B-B14F-4D97-AF65-F5344CB8AC3E}">
        <p14:creationId xmlns:p14="http://schemas.microsoft.com/office/powerpoint/2010/main" val="1515257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AE523-C963-4DD2-884E-D170C46161E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E599409-5FF9-4F66-A4D5-37F9BFDFF6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AD7E59C-6066-4A96-8520-127038D40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1FF3C04-51A2-4FFB-85E3-21DF7E53A7E1}"/>
              </a:ext>
            </a:extLst>
          </p:cNvPr>
          <p:cNvSpPr>
            <a:spLocks noGrp="1"/>
          </p:cNvSpPr>
          <p:nvPr>
            <p:ph type="dt" sz="half" idx="10"/>
          </p:nvPr>
        </p:nvSpPr>
        <p:spPr/>
        <p:txBody>
          <a:bodyPr/>
          <a:lstStyle/>
          <a:p>
            <a:fld id="{BD8F0CFA-5657-4780-988F-192AE6E09696}" type="datetimeFigureOut">
              <a:rPr lang="zh-CN" altLang="en-US" smtClean="0"/>
              <a:t>2022/6/27</a:t>
            </a:fld>
            <a:endParaRPr lang="zh-CN" altLang="en-US"/>
          </a:p>
        </p:txBody>
      </p:sp>
      <p:sp>
        <p:nvSpPr>
          <p:cNvPr id="6" name="页脚占位符 5">
            <a:extLst>
              <a:ext uri="{FF2B5EF4-FFF2-40B4-BE49-F238E27FC236}">
                <a16:creationId xmlns:a16="http://schemas.microsoft.com/office/drawing/2014/main" id="{274AD5EE-D972-4481-87D5-5D963B5E0F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F62131-3D9F-4B16-AA89-7589DBF54F55}"/>
              </a:ext>
            </a:extLst>
          </p:cNvPr>
          <p:cNvSpPr>
            <a:spLocks noGrp="1"/>
          </p:cNvSpPr>
          <p:nvPr>
            <p:ph type="sldNum" sz="quarter" idx="12"/>
          </p:nvPr>
        </p:nvSpPr>
        <p:spPr/>
        <p:txBody>
          <a:bodyPr/>
          <a:lstStyle/>
          <a:p>
            <a:fld id="{1E38FCD4-2BD1-4B62-AC6C-FC663F06D9B2}" type="slidenum">
              <a:rPr lang="zh-CN" altLang="en-US" smtClean="0"/>
              <a:t>‹#›</a:t>
            </a:fld>
            <a:endParaRPr lang="zh-CN" altLang="en-US"/>
          </a:p>
        </p:txBody>
      </p:sp>
    </p:spTree>
    <p:extLst>
      <p:ext uri="{BB962C8B-B14F-4D97-AF65-F5344CB8AC3E}">
        <p14:creationId xmlns:p14="http://schemas.microsoft.com/office/powerpoint/2010/main" val="2521255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E00F1D-3A26-486C-8B63-3477EA7F06A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1D1B3D2-3D42-42D6-B767-EA56CCFAAD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55248FE-94CF-4EB0-BF2F-08C7ED9D3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83EDCAB-AB65-4A7E-A845-FF45D4627DF9}"/>
              </a:ext>
            </a:extLst>
          </p:cNvPr>
          <p:cNvSpPr>
            <a:spLocks noGrp="1"/>
          </p:cNvSpPr>
          <p:nvPr>
            <p:ph type="dt" sz="half" idx="10"/>
          </p:nvPr>
        </p:nvSpPr>
        <p:spPr/>
        <p:txBody>
          <a:bodyPr/>
          <a:lstStyle/>
          <a:p>
            <a:fld id="{BD8F0CFA-5657-4780-988F-192AE6E09696}" type="datetimeFigureOut">
              <a:rPr lang="zh-CN" altLang="en-US" smtClean="0"/>
              <a:t>2022/6/27</a:t>
            </a:fld>
            <a:endParaRPr lang="zh-CN" altLang="en-US"/>
          </a:p>
        </p:txBody>
      </p:sp>
      <p:sp>
        <p:nvSpPr>
          <p:cNvPr id="6" name="页脚占位符 5">
            <a:extLst>
              <a:ext uri="{FF2B5EF4-FFF2-40B4-BE49-F238E27FC236}">
                <a16:creationId xmlns:a16="http://schemas.microsoft.com/office/drawing/2014/main" id="{B90E997C-0634-4D27-A012-AF9BF06D80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CE34DD-24EA-46BF-9CAA-0384E6D18C0D}"/>
              </a:ext>
            </a:extLst>
          </p:cNvPr>
          <p:cNvSpPr>
            <a:spLocks noGrp="1"/>
          </p:cNvSpPr>
          <p:nvPr>
            <p:ph type="sldNum" sz="quarter" idx="12"/>
          </p:nvPr>
        </p:nvSpPr>
        <p:spPr/>
        <p:txBody>
          <a:bodyPr/>
          <a:lstStyle/>
          <a:p>
            <a:fld id="{1E38FCD4-2BD1-4B62-AC6C-FC663F06D9B2}" type="slidenum">
              <a:rPr lang="zh-CN" altLang="en-US" smtClean="0"/>
              <a:t>‹#›</a:t>
            </a:fld>
            <a:endParaRPr lang="zh-CN" altLang="en-US"/>
          </a:p>
        </p:txBody>
      </p:sp>
    </p:spTree>
    <p:extLst>
      <p:ext uri="{BB962C8B-B14F-4D97-AF65-F5344CB8AC3E}">
        <p14:creationId xmlns:p14="http://schemas.microsoft.com/office/powerpoint/2010/main" val="2268992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2F4C7C-47AE-4F0B-B87B-FC28F9DB28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E55834C-82DD-4779-99CE-F2050C41FE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435CE4-A0F7-499F-B244-A1913C5D1E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F0CFA-5657-4780-988F-192AE6E09696}" type="datetimeFigureOut">
              <a:rPr lang="zh-CN" altLang="en-US" smtClean="0"/>
              <a:t>2022/6/27</a:t>
            </a:fld>
            <a:endParaRPr lang="zh-CN" altLang="en-US"/>
          </a:p>
        </p:txBody>
      </p:sp>
      <p:sp>
        <p:nvSpPr>
          <p:cNvPr id="5" name="页脚占位符 4">
            <a:extLst>
              <a:ext uri="{FF2B5EF4-FFF2-40B4-BE49-F238E27FC236}">
                <a16:creationId xmlns:a16="http://schemas.microsoft.com/office/drawing/2014/main" id="{4487BDC2-439B-42C2-85AE-7287B3D40A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FABB531-3599-4BEF-B2E0-70AC407115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8FCD4-2BD1-4B62-AC6C-FC663F06D9B2}" type="slidenum">
              <a:rPr lang="zh-CN" altLang="en-US" smtClean="0"/>
              <a:t>‹#›</a:t>
            </a:fld>
            <a:endParaRPr lang="zh-CN" altLang="en-US"/>
          </a:p>
        </p:txBody>
      </p:sp>
    </p:spTree>
    <p:extLst>
      <p:ext uri="{BB962C8B-B14F-4D97-AF65-F5344CB8AC3E}">
        <p14:creationId xmlns:p14="http://schemas.microsoft.com/office/powerpoint/2010/main" val="2206362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val 66"/>
          <p:cNvSpPr/>
          <p:nvPr/>
        </p:nvSpPr>
        <p:spPr>
          <a:xfrm>
            <a:off x="7094622" y="4548318"/>
            <a:ext cx="2731804" cy="821587"/>
          </a:xfrm>
          <a:prstGeom prst="ellipse">
            <a:avLst/>
          </a:prstGeom>
          <a:gradFill flip="none" rotWithShape="1">
            <a:gsLst>
              <a:gs pos="43000">
                <a:schemeClr val="bg1">
                  <a:lumMod val="50000"/>
                  <a:alpha val="82000"/>
                </a:schemeClr>
              </a:gs>
              <a:gs pos="94000">
                <a:schemeClr val="bg1">
                  <a:lumMod val="5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cs typeface="+mn-ea"/>
              <a:sym typeface="+mn-lt"/>
            </a:endParaRPr>
          </a:p>
        </p:txBody>
      </p:sp>
      <p:grpSp>
        <p:nvGrpSpPr>
          <p:cNvPr id="61" name="Group 60"/>
          <p:cNvGrpSpPr/>
          <p:nvPr/>
        </p:nvGrpSpPr>
        <p:grpSpPr>
          <a:xfrm>
            <a:off x="7464053" y="4391775"/>
            <a:ext cx="1875662" cy="727197"/>
            <a:chOff x="1870076" y="4459288"/>
            <a:chExt cx="2968625" cy="1150938"/>
          </a:xfrm>
        </p:grpSpPr>
        <p:sp>
          <p:nvSpPr>
            <p:cNvPr id="6" name="Freeform 5"/>
            <p:cNvSpPr>
              <a:spLocks/>
            </p:cNvSpPr>
            <p:nvPr/>
          </p:nvSpPr>
          <p:spPr bwMode="auto">
            <a:xfrm>
              <a:off x="1870076" y="4459288"/>
              <a:ext cx="2968625" cy="1065213"/>
            </a:xfrm>
            <a:custGeom>
              <a:avLst/>
              <a:gdLst>
                <a:gd name="T0" fmla="*/ 45 w 384"/>
                <a:gd name="T1" fmla="*/ 106 h 138"/>
                <a:gd name="T2" fmla="*/ 83 w 384"/>
                <a:gd name="T3" fmla="*/ 59 h 138"/>
                <a:gd name="T4" fmla="*/ 384 w 384"/>
                <a:gd name="T5" fmla="*/ 51 h 138"/>
                <a:gd name="T6" fmla="*/ 254 w 384"/>
                <a:gd name="T7" fmla="*/ 0 h 138"/>
                <a:gd name="T8" fmla="*/ 29 w 384"/>
                <a:gd name="T9" fmla="*/ 8 h 138"/>
                <a:gd name="T10" fmla="*/ 0 w 384"/>
                <a:gd name="T11" fmla="*/ 48 h 138"/>
                <a:gd name="T12" fmla="*/ 20 w 384"/>
                <a:gd name="T13" fmla="*/ 96 h 138"/>
                <a:gd name="T14" fmla="*/ 52 w 384"/>
                <a:gd name="T15" fmla="*/ 138 h 138"/>
                <a:gd name="T16" fmla="*/ 52 w 384"/>
                <a:gd name="T17" fmla="*/ 137 h 138"/>
                <a:gd name="T18" fmla="*/ 45 w 384"/>
                <a:gd name="T19" fmla="*/ 10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138">
                  <a:moveTo>
                    <a:pt x="45" y="106"/>
                  </a:moveTo>
                  <a:cubicBezTo>
                    <a:pt x="45" y="70"/>
                    <a:pt x="59" y="59"/>
                    <a:pt x="83" y="59"/>
                  </a:cubicBezTo>
                  <a:cubicBezTo>
                    <a:pt x="384" y="51"/>
                    <a:pt x="384" y="51"/>
                    <a:pt x="384" y="51"/>
                  </a:cubicBezTo>
                  <a:cubicBezTo>
                    <a:pt x="254" y="0"/>
                    <a:pt x="254" y="0"/>
                    <a:pt x="254" y="0"/>
                  </a:cubicBezTo>
                  <a:cubicBezTo>
                    <a:pt x="29" y="8"/>
                    <a:pt x="29" y="8"/>
                    <a:pt x="29" y="8"/>
                  </a:cubicBezTo>
                  <a:cubicBezTo>
                    <a:pt x="7" y="8"/>
                    <a:pt x="0" y="15"/>
                    <a:pt x="0" y="48"/>
                  </a:cubicBezTo>
                  <a:cubicBezTo>
                    <a:pt x="0" y="66"/>
                    <a:pt x="0" y="70"/>
                    <a:pt x="20" y="96"/>
                  </a:cubicBezTo>
                  <a:cubicBezTo>
                    <a:pt x="52" y="138"/>
                    <a:pt x="52" y="138"/>
                    <a:pt x="52" y="138"/>
                  </a:cubicBezTo>
                  <a:cubicBezTo>
                    <a:pt x="52" y="138"/>
                    <a:pt x="52" y="137"/>
                    <a:pt x="52" y="137"/>
                  </a:cubicBezTo>
                  <a:cubicBezTo>
                    <a:pt x="47" y="131"/>
                    <a:pt x="45" y="121"/>
                    <a:pt x="45" y="106"/>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7" name="Freeform 6"/>
            <p:cNvSpPr>
              <a:spLocks/>
            </p:cNvSpPr>
            <p:nvPr/>
          </p:nvSpPr>
          <p:spPr bwMode="auto">
            <a:xfrm>
              <a:off x="1870076" y="4545013"/>
              <a:ext cx="519113" cy="979488"/>
            </a:xfrm>
            <a:custGeom>
              <a:avLst/>
              <a:gdLst>
                <a:gd name="T0" fmla="*/ 45 w 67"/>
                <a:gd name="T1" fmla="*/ 95 h 127"/>
                <a:gd name="T2" fmla="*/ 67 w 67"/>
                <a:gd name="T3" fmla="*/ 50 h 127"/>
                <a:gd name="T4" fmla="*/ 12 w 67"/>
                <a:gd name="T5" fmla="*/ 0 h 127"/>
                <a:gd name="T6" fmla="*/ 12 w 67"/>
                <a:gd name="T7" fmla="*/ 0 h 127"/>
                <a:gd name="T8" fmla="*/ 0 w 67"/>
                <a:gd name="T9" fmla="*/ 37 h 127"/>
                <a:gd name="T10" fmla="*/ 20 w 67"/>
                <a:gd name="T11" fmla="*/ 85 h 127"/>
                <a:gd name="T12" fmla="*/ 52 w 67"/>
                <a:gd name="T13" fmla="*/ 127 h 127"/>
                <a:gd name="T14" fmla="*/ 52 w 67"/>
                <a:gd name="T15" fmla="*/ 126 h 127"/>
                <a:gd name="T16" fmla="*/ 45 w 67"/>
                <a:gd name="T17" fmla="*/ 9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7">
                  <a:moveTo>
                    <a:pt x="45" y="95"/>
                  </a:moveTo>
                  <a:cubicBezTo>
                    <a:pt x="45" y="68"/>
                    <a:pt x="53" y="55"/>
                    <a:pt x="67" y="50"/>
                  </a:cubicBezTo>
                  <a:cubicBezTo>
                    <a:pt x="12" y="0"/>
                    <a:pt x="12" y="0"/>
                    <a:pt x="12" y="0"/>
                  </a:cubicBezTo>
                  <a:cubicBezTo>
                    <a:pt x="12" y="0"/>
                    <a:pt x="12" y="0"/>
                    <a:pt x="12" y="0"/>
                  </a:cubicBezTo>
                  <a:cubicBezTo>
                    <a:pt x="3" y="5"/>
                    <a:pt x="0" y="15"/>
                    <a:pt x="0" y="37"/>
                  </a:cubicBezTo>
                  <a:cubicBezTo>
                    <a:pt x="0" y="55"/>
                    <a:pt x="0" y="59"/>
                    <a:pt x="20" y="85"/>
                  </a:cubicBezTo>
                  <a:cubicBezTo>
                    <a:pt x="52" y="127"/>
                    <a:pt x="52" y="127"/>
                    <a:pt x="52" y="127"/>
                  </a:cubicBezTo>
                  <a:cubicBezTo>
                    <a:pt x="52" y="127"/>
                    <a:pt x="52" y="126"/>
                    <a:pt x="52" y="126"/>
                  </a:cubicBezTo>
                  <a:cubicBezTo>
                    <a:pt x="47" y="120"/>
                    <a:pt x="45" y="110"/>
                    <a:pt x="45" y="95"/>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8" name="Freeform 7"/>
            <p:cNvSpPr>
              <a:spLocks/>
            </p:cNvSpPr>
            <p:nvPr/>
          </p:nvSpPr>
          <p:spPr bwMode="auto">
            <a:xfrm>
              <a:off x="1870076" y="4545013"/>
              <a:ext cx="519113" cy="979488"/>
            </a:xfrm>
            <a:custGeom>
              <a:avLst/>
              <a:gdLst>
                <a:gd name="T0" fmla="*/ 45 w 67"/>
                <a:gd name="T1" fmla="*/ 95 h 127"/>
                <a:gd name="T2" fmla="*/ 67 w 67"/>
                <a:gd name="T3" fmla="*/ 50 h 127"/>
                <a:gd name="T4" fmla="*/ 12 w 67"/>
                <a:gd name="T5" fmla="*/ 0 h 127"/>
                <a:gd name="T6" fmla="*/ 12 w 67"/>
                <a:gd name="T7" fmla="*/ 0 h 127"/>
                <a:gd name="T8" fmla="*/ 0 w 67"/>
                <a:gd name="T9" fmla="*/ 37 h 127"/>
                <a:gd name="T10" fmla="*/ 20 w 67"/>
                <a:gd name="T11" fmla="*/ 85 h 127"/>
                <a:gd name="T12" fmla="*/ 52 w 67"/>
                <a:gd name="T13" fmla="*/ 127 h 127"/>
                <a:gd name="T14" fmla="*/ 52 w 67"/>
                <a:gd name="T15" fmla="*/ 126 h 127"/>
                <a:gd name="T16" fmla="*/ 45 w 67"/>
                <a:gd name="T17" fmla="*/ 9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7">
                  <a:moveTo>
                    <a:pt x="45" y="95"/>
                  </a:moveTo>
                  <a:cubicBezTo>
                    <a:pt x="45" y="68"/>
                    <a:pt x="53" y="55"/>
                    <a:pt x="67" y="50"/>
                  </a:cubicBezTo>
                  <a:cubicBezTo>
                    <a:pt x="12" y="0"/>
                    <a:pt x="12" y="0"/>
                    <a:pt x="12" y="0"/>
                  </a:cubicBezTo>
                  <a:cubicBezTo>
                    <a:pt x="12" y="0"/>
                    <a:pt x="12" y="0"/>
                    <a:pt x="12" y="0"/>
                  </a:cubicBezTo>
                  <a:cubicBezTo>
                    <a:pt x="3" y="5"/>
                    <a:pt x="0" y="15"/>
                    <a:pt x="0" y="37"/>
                  </a:cubicBezTo>
                  <a:cubicBezTo>
                    <a:pt x="0" y="55"/>
                    <a:pt x="0" y="59"/>
                    <a:pt x="20" y="85"/>
                  </a:cubicBezTo>
                  <a:cubicBezTo>
                    <a:pt x="52" y="127"/>
                    <a:pt x="52" y="127"/>
                    <a:pt x="52" y="127"/>
                  </a:cubicBezTo>
                  <a:cubicBezTo>
                    <a:pt x="52" y="127"/>
                    <a:pt x="52" y="126"/>
                    <a:pt x="52" y="126"/>
                  </a:cubicBezTo>
                  <a:cubicBezTo>
                    <a:pt x="47" y="120"/>
                    <a:pt x="45" y="110"/>
                    <a:pt x="45" y="95"/>
                  </a:cubicBezTo>
                  <a:close/>
                </a:path>
              </a:pathLst>
            </a:custGeom>
            <a:gradFill>
              <a:gsLst>
                <a:gs pos="0">
                  <a:schemeClr val="tx1">
                    <a:alpha val="0"/>
                  </a:schemeClr>
                </a:gs>
                <a:gs pos="100000">
                  <a:schemeClr val="tx1">
                    <a:alpha val="50000"/>
                  </a:schemeClr>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12" name="Freeform 11"/>
            <p:cNvSpPr>
              <a:spLocks/>
            </p:cNvSpPr>
            <p:nvPr/>
          </p:nvSpPr>
          <p:spPr bwMode="auto">
            <a:xfrm>
              <a:off x="2249488" y="4892675"/>
              <a:ext cx="2543175" cy="685800"/>
            </a:xfrm>
            <a:custGeom>
              <a:avLst/>
              <a:gdLst>
                <a:gd name="T0" fmla="*/ 311 w 329"/>
                <a:gd name="T1" fmla="*/ 38 h 89"/>
                <a:gd name="T2" fmla="*/ 328 w 329"/>
                <a:gd name="T3" fmla="*/ 0 h 89"/>
                <a:gd name="T4" fmla="*/ 34 w 329"/>
                <a:gd name="T5" fmla="*/ 7 h 89"/>
                <a:gd name="T6" fmla="*/ 0 w 329"/>
                <a:gd name="T7" fmla="*/ 50 h 89"/>
                <a:gd name="T8" fmla="*/ 34 w 329"/>
                <a:gd name="T9" fmla="*/ 89 h 89"/>
                <a:gd name="T10" fmla="*/ 34 w 329"/>
                <a:gd name="T11" fmla="*/ 89 h 89"/>
                <a:gd name="T12" fmla="*/ 329 w 329"/>
                <a:gd name="T13" fmla="*/ 77 h 89"/>
                <a:gd name="T14" fmla="*/ 311 w 329"/>
                <a:gd name="T15" fmla="*/ 38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 h="89">
                  <a:moveTo>
                    <a:pt x="311" y="38"/>
                  </a:moveTo>
                  <a:cubicBezTo>
                    <a:pt x="311" y="21"/>
                    <a:pt x="318" y="6"/>
                    <a:pt x="328" y="0"/>
                  </a:cubicBezTo>
                  <a:cubicBezTo>
                    <a:pt x="34" y="7"/>
                    <a:pt x="34" y="7"/>
                    <a:pt x="34" y="7"/>
                  </a:cubicBezTo>
                  <a:cubicBezTo>
                    <a:pt x="14" y="7"/>
                    <a:pt x="0" y="15"/>
                    <a:pt x="0" y="50"/>
                  </a:cubicBezTo>
                  <a:cubicBezTo>
                    <a:pt x="0" y="86"/>
                    <a:pt x="15" y="89"/>
                    <a:pt x="34" y="89"/>
                  </a:cubicBezTo>
                  <a:cubicBezTo>
                    <a:pt x="34" y="89"/>
                    <a:pt x="34" y="89"/>
                    <a:pt x="34" y="89"/>
                  </a:cubicBezTo>
                  <a:cubicBezTo>
                    <a:pt x="329" y="77"/>
                    <a:pt x="329" y="77"/>
                    <a:pt x="329" y="77"/>
                  </a:cubicBezTo>
                  <a:cubicBezTo>
                    <a:pt x="319" y="71"/>
                    <a:pt x="311" y="56"/>
                    <a:pt x="311" y="38"/>
                  </a:cubicBezTo>
                  <a:close/>
                </a:path>
              </a:pathLst>
            </a:custGeom>
            <a:gradFill>
              <a:gsLst>
                <a:gs pos="35000">
                  <a:schemeClr val="bg1">
                    <a:lumMod val="85000"/>
                  </a:schemeClr>
                </a:gs>
                <a:gs pos="100000">
                  <a:schemeClr val="bg1">
                    <a:lumMod val="50000"/>
                  </a:schemeClr>
                </a:gs>
                <a:gs pos="78000">
                  <a:schemeClr val="bg1">
                    <a:lumMod val="65000"/>
                  </a:schemeClr>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13" name="Freeform 12"/>
            <p:cNvSpPr>
              <a:spLocks/>
            </p:cNvSpPr>
            <p:nvPr/>
          </p:nvSpPr>
          <p:spPr bwMode="auto">
            <a:xfrm>
              <a:off x="2219326" y="4852988"/>
              <a:ext cx="2619375" cy="757238"/>
            </a:xfrm>
            <a:custGeom>
              <a:avLst/>
              <a:gdLst>
                <a:gd name="T0" fmla="*/ 339 w 339"/>
                <a:gd name="T1" fmla="*/ 86 h 98"/>
                <a:gd name="T2" fmla="*/ 38 w 339"/>
                <a:gd name="T3" fmla="*/ 98 h 98"/>
                <a:gd name="T4" fmla="*/ 0 w 339"/>
                <a:gd name="T5" fmla="*/ 55 h 98"/>
                <a:gd name="T6" fmla="*/ 38 w 339"/>
                <a:gd name="T7" fmla="*/ 8 h 98"/>
                <a:gd name="T8" fmla="*/ 339 w 339"/>
                <a:gd name="T9" fmla="*/ 0 h 98"/>
                <a:gd name="T10" fmla="*/ 339 w 339"/>
                <a:gd name="T11" fmla="*/ 8 h 98"/>
                <a:gd name="T12" fmla="*/ 38 w 339"/>
                <a:gd name="T13" fmla="*/ 16 h 98"/>
                <a:gd name="T14" fmla="*/ 8 w 339"/>
                <a:gd name="T15" fmla="*/ 55 h 98"/>
                <a:gd name="T16" fmla="*/ 38 w 339"/>
                <a:gd name="T17" fmla="*/ 90 h 98"/>
                <a:gd name="T18" fmla="*/ 339 w 339"/>
                <a:gd name="T19" fmla="*/ 78 h 98"/>
                <a:gd name="T20" fmla="*/ 339 w 339"/>
                <a:gd name="T21" fmla="*/ 8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9" h="98">
                  <a:moveTo>
                    <a:pt x="339" y="86"/>
                  </a:moveTo>
                  <a:cubicBezTo>
                    <a:pt x="38" y="98"/>
                    <a:pt x="38" y="98"/>
                    <a:pt x="38" y="98"/>
                  </a:cubicBezTo>
                  <a:cubicBezTo>
                    <a:pt x="14" y="98"/>
                    <a:pt x="0" y="91"/>
                    <a:pt x="0" y="55"/>
                  </a:cubicBezTo>
                  <a:cubicBezTo>
                    <a:pt x="0" y="19"/>
                    <a:pt x="14" y="8"/>
                    <a:pt x="38" y="8"/>
                  </a:cubicBezTo>
                  <a:cubicBezTo>
                    <a:pt x="339" y="0"/>
                    <a:pt x="339" y="0"/>
                    <a:pt x="339" y="0"/>
                  </a:cubicBezTo>
                  <a:cubicBezTo>
                    <a:pt x="339" y="8"/>
                    <a:pt x="339" y="8"/>
                    <a:pt x="339" y="8"/>
                  </a:cubicBezTo>
                  <a:cubicBezTo>
                    <a:pt x="38" y="16"/>
                    <a:pt x="38" y="16"/>
                    <a:pt x="38" y="16"/>
                  </a:cubicBezTo>
                  <a:cubicBezTo>
                    <a:pt x="19" y="16"/>
                    <a:pt x="8" y="23"/>
                    <a:pt x="8" y="55"/>
                  </a:cubicBezTo>
                  <a:cubicBezTo>
                    <a:pt x="8" y="87"/>
                    <a:pt x="19" y="90"/>
                    <a:pt x="38" y="90"/>
                  </a:cubicBezTo>
                  <a:cubicBezTo>
                    <a:pt x="339" y="78"/>
                    <a:pt x="339" y="78"/>
                    <a:pt x="339" y="78"/>
                  </a:cubicBezTo>
                  <a:lnTo>
                    <a:pt x="339" y="86"/>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grpSp>
      <p:grpSp>
        <p:nvGrpSpPr>
          <p:cNvPr id="60" name="Group 59"/>
          <p:cNvGrpSpPr/>
          <p:nvPr/>
        </p:nvGrpSpPr>
        <p:grpSpPr>
          <a:xfrm>
            <a:off x="7282957" y="4088000"/>
            <a:ext cx="2270856" cy="551666"/>
            <a:chOff x="1562101" y="3857625"/>
            <a:chExt cx="3594100" cy="873126"/>
          </a:xfrm>
        </p:grpSpPr>
        <p:sp>
          <p:nvSpPr>
            <p:cNvPr id="14" name="Freeform 13"/>
            <p:cNvSpPr>
              <a:spLocks/>
            </p:cNvSpPr>
            <p:nvPr/>
          </p:nvSpPr>
          <p:spPr bwMode="auto">
            <a:xfrm>
              <a:off x="3192463" y="3997325"/>
              <a:ext cx="1908175" cy="701675"/>
            </a:xfrm>
            <a:custGeom>
              <a:avLst/>
              <a:gdLst>
                <a:gd name="T0" fmla="*/ 34 w 247"/>
                <a:gd name="T1" fmla="*/ 91 h 91"/>
                <a:gd name="T2" fmla="*/ 34 w 247"/>
                <a:gd name="T3" fmla="*/ 91 h 91"/>
                <a:gd name="T4" fmla="*/ 0 w 247"/>
                <a:gd name="T5" fmla="*/ 52 h 91"/>
                <a:gd name="T6" fmla="*/ 34 w 247"/>
                <a:gd name="T7" fmla="*/ 14 h 91"/>
                <a:gd name="T8" fmla="*/ 247 w 247"/>
                <a:gd name="T9" fmla="*/ 0 h 91"/>
                <a:gd name="T10" fmla="*/ 242 w 247"/>
                <a:gd name="T11" fmla="*/ 7 h 91"/>
                <a:gd name="T12" fmla="*/ 233 w 247"/>
                <a:gd name="T13" fmla="*/ 37 h 91"/>
                <a:gd name="T14" fmla="*/ 242 w 247"/>
                <a:gd name="T15" fmla="*/ 68 h 91"/>
                <a:gd name="T16" fmla="*/ 247 w 247"/>
                <a:gd name="T17" fmla="*/ 74 h 91"/>
                <a:gd name="T18" fmla="*/ 34 w 247"/>
                <a:gd name="T19"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7" h="91">
                  <a:moveTo>
                    <a:pt x="34" y="91"/>
                  </a:moveTo>
                  <a:cubicBezTo>
                    <a:pt x="34" y="91"/>
                    <a:pt x="34" y="91"/>
                    <a:pt x="34" y="91"/>
                  </a:cubicBezTo>
                  <a:cubicBezTo>
                    <a:pt x="14" y="91"/>
                    <a:pt x="0" y="88"/>
                    <a:pt x="0" y="52"/>
                  </a:cubicBezTo>
                  <a:cubicBezTo>
                    <a:pt x="0" y="17"/>
                    <a:pt x="14" y="14"/>
                    <a:pt x="34" y="14"/>
                  </a:cubicBezTo>
                  <a:cubicBezTo>
                    <a:pt x="247" y="0"/>
                    <a:pt x="247" y="0"/>
                    <a:pt x="247" y="0"/>
                  </a:cubicBezTo>
                  <a:cubicBezTo>
                    <a:pt x="242" y="7"/>
                    <a:pt x="242" y="7"/>
                    <a:pt x="242" y="7"/>
                  </a:cubicBezTo>
                  <a:cubicBezTo>
                    <a:pt x="237" y="14"/>
                    <a:pt x="233" y="25"/>
                    <a:pt x="233" y="37"/>
                  </a:cubicBezTo>
                  <a:cubicBezTo>
                    <a:pt x="233" y="49"/>
                    <a:pt x="237" y="61"/>
                    <a:pt x="242" y="68"/>
                  </a:cubicBezTo>
                  <a:cubicBezTo>
                    <a:pt x="247" y="74"/>
                    <a:pt x="247" y="74"/>
                    <a:pt x="247" y="74"/>
                  </a:cubicBezTo>
                  <a:lnTo>
                    <a:pt x="34" y="91"/>
                  </a:lnTo>
                  <a:close/>
                </a:path>
              </a:pathLst>
            </a:custGeom>
            <a:gradFill>
              <a:gsLst>
                <a:gs pos="35000">
                  <a:schemeClr val="bg1">
                    <a:lumMod val="85000"/>
                  </a:schemeClr>
                </a:gs>
                <a:gs pos="100000">
                  <a:schemeClr val="bg1">
                    <a:lumMod val="50000"/>
                  </a:schemeClr>
                </a:gs>
                <a:gs pos="78000">
                  <a:schemeClr val="bg1">
                    <a:lumMod val="65000"/>
                  </a:schemeClr>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15" name="Freeform 14"/>
            <p:cNvSpPr>
              <a:spLocks/>
            </p:cNvSpPr>
            <p:nvPr/>
          </p:nvSpPr>
          <p:spPr bwMode="auto">
            <a:xfrm>
              <a:off x="3160713" y="3957638"/>
              <a:ext cx="1995488" cy="773113"/>
            </a:xfrm>
            <a:custGeom>
              <a:avLst/>
              <a:gdLst>
                <a:gd name="T0" fmla="*/ 258 w 258"/>
                <a:gd name="T1" fmla="*/ 82 h 100"/>
                <a:gd name="T2" fmla="*/ 38 w 258"/>
                <a:gd name="T3" fmla="*/ 100 h 100"/>
                <a:gd name="T4" fmla="*/ 0 w 258"/>
                <a:gd name="T5" fmla="*/ 57 h 100"/>
                <a:gd name="T6" fmla="*/ 38 w 258"/>
                <a:gd name="T7" fmla="*/ 15 h 100"/>
                <a:gd name="T8" fmla="*/ 258 w 258"/>
                <a:gd name="T9" fmla="*/ 0 h 100"/>
                <a:gd name="T10" fmla="*/ 258 w 258"/>
                <a:gd name="T11" fmla="*/ 8 h 100"/>
                <a:gd name="T12" fmla="*/ 38 w 258"/>
                <a:gd name="T13" fmla="*/ 23 h 100"/>
                <a:gd name="T14" fmla="*/ 8 w 258"/>
                <a:gd name="T15" fmla="*/ 57 h 100"/>
                <a:gd name="T16" fmla="*/ 38 w 258"/>
                <a:gd name="T17" fmla="*/ 92 h 100"/>
                <a:gd name="T18" fmla="*/ 258 w 258"/>
                <a:gd name="T19" fmla="*/ 74 h 100"/>
                <a:gd name="T20" fmla="*/ 258 w 258"/>
                <a:gd name="T21"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8" h="100">
                  <a:moveTo>
                    <a:pt x="258" y="82"/>
                  </a:moveTo>
                  <a:cubicBezTo>
                    <a:pt x="38" y="100"/>
                    <a:pt x="38" y="100"/>
                    <a:pt x="38" y="100"/>
                  </a:cubicBezTo>
                  <a:cubicBezTo>
                    <a:pt x="14" y="100"/>
                    <a:pt x="0" y="93"/>
                    <a:pt x="0" y="57"/>
                  </a:cubicBezTo>
                  <a:cubicBezTo>
                    <a:pt x="0" y="22"/>
                    <a:pt x="14" y="15"/>
                    <a:pt x="38" y="15"/>
                  </a:cubicBezTo>
                  <a:cubicBezTo>
                    <a:pt x="258" y="0"/>
                    <a:pt x="258" y="0"/>
                    <a:pt x="258" y="0"/>
                  </a:cubicBezTo>
                  <a:cubicBezTo>
                    <a:pt x="258" y="8"/>
                    <a:pt x="258" y="8"/>
                    <a:pt x="258" y="8"/>
                  </a:cubicBezTo>
                  <a:cubicBezTo>
                    <a:pt x="38" y="23"/>
                    <a:pt x="38" y="23"/>
                    <a:pt x="38" y="23"/>
                  </a:cubicBezTo>
                  <a:cubicBezTo>
                    <a:pt x="19" y="23"/>
                    <a:pt x="8" y="25"/>
                    <a:pt x="8" y="57"/>
                  </a:cubicBezTo>
                  <a:cubicBezTo>
                    <a:pt x="8" y="90"/>
                    <a:pt x="19" y="92"/>
                    <a:pt x="38" y="92"/>
                  </a:cubicBezTo>
                  <a:cubicBezTo>
                    <a:pt x="258" y="74"/>
                    <a:pt x="258" y="74"/>
                    <a:pt x="258" y="74"/>
                  </a:cubicBezTo>
                  <a:lnTo>
                    <a:pt x="258" y="82"/>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16" name="Freeform 15"/>
            <p:cNvSpPr>
              <a:spLocks/>
            </p:cNvSpPr>
            <p:nvPr/>
          </p:nvSpPr>
          <p:spPr bwMode="auto">
            <a:xfrm>
              <a:off x="1562101" y="3857625"/>
              <a:ext cx="3594100" cy="865188"/>
            </a:xfrm>
            <a:custGeom>
              <a:avLst/>
              <a:gdLst>
                <a:gd name="T0" fmla="*/ 207 w 465"/>
                <a:gd name="T1" fmla="*/ 70 h 112"/>
                <a:gd name="T2" fmla="*/ 245 w 465"/>
                <a:gd name="T3" fmla="*/ 28 h 112"/>
                <a:gd name="T4" fmla="*/ 465 w 465"/>
                <a:gd name="T5" fmla="*/ 13 h 112"/>
                <a:gd name="T6" fmla="*/ 221 w 465"/>
                <a:gd name="T7" fmla="*/ 0 h 112"/>
                <a:gd name="T8" fmla="*/ 33 w 465"/>
                <a:gd name="T9" fmla="*/ 8 h 112"/>
                <a:gd name="T10" fmla="*/ 0 w 465"/>
                <a:gd name="T11" fmla="*/ 47 h 112"/>
                <a:gd name="T12" fmla="*/ 33 w 465"/>
                <a:gd name="T13" fmla="*/ 86 h 112"/>
                <a:gd name="T14" fmla="*/ 228 w 465"/>
                <a:gd name="T15" fmla="*/ 112 h 112"/>
                <a:gd name="T16" fmla="*/ 228 w 465"/>
                <a:gd name="T17" fmla="*/ 112 h 112"/>
                <a:gd name="T18" fmla="*/ 207 w 465"/>
                <a:gd name="T19" fmla="*/ 7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5" h="112">
                  <a:moveTo>
                    <a:pt x="207" y="70"/>
                  </a:moveTo>
                  <a:cubicBezTo>
                    <a:pt x="207" y="35"/>
                    <a:pt x="221" y="28"/>
                    <a:pt x="245" y="28"/>
                  </a:cubicBezTo>
                  <a:cubicBezTo>
                    <a:pt x="465" y="13"/>
                    <a:pt x="465" y="13"/>
                    <a:pt x="465" y="13"/>
                  </a:cubicBezTo>
                  <a:cubicBezTo>
                    <a:pt x="221" y="0"/>
                    <a:pt x="221" y="0"/>
                    <a:pt x="221" y="0"/>
                  </a:cubicBezTo>
                  <a:cubicBezTo>
                    <a:pt x="33" y="8"/>
                    <a:pt x="33" y="8"/>
                    <a:pt x="33" y="8"/>
                  </a:cubicBezTo>
                  <a:cubicBezTo>
                    <a:pt x="9" y="8"/>
                    <a:pt x="0" y="11"/>
                    <a:pt x="0" y="47"/>
                  </a:cubicBezTo>
                  <a:cubicBezTo>
                    <a:pt x="0" y="83"/>
                    <a:pt x="8" y="83"/>
                    <a:pt x="33" y="86"/>
                  </a:cubicBezTo>
                  <a:cubicBezTo>
                    <a:pt x="228" y="112"/>
                    <a:pt x="228" y="112"/>
                    <a:pt x="228" y="112"/>
                  </a:cubicBezTo>
                  <a:cubicBezTo>
                    <a:pt x="228" y="112"/>
                    <a:pt x="228" y="112"/>
                    <a:pt x="228" y="112"/>
                  </a:cubicBezTo>
                  <a:cubicBezTo>
                    <a:pt x="214" y="108"/>
                    <a:pt x="207" y="97"/>
                    <a:pt x="207" y="70"/>
                  </a:cubicBez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17" name="Freeform 16"/>
            <p:cNvSpPr>
              <a:spLocks/>
            </p:cNvSpPr>
            <p:nvPr/>
          </p:nvSpPr>
          <p:spPr bwMode="auto">
            <a:xfrm>
              <a:off x="1562101" y="3919538"/>
              <a:ext cx="1892300" cy="803275"/>
            </a:xfrm>
            <a:custGeom>
              <a:avLst/>
              <a:gdLst>
                <a:gd name="T0" fmla="*/ 245 w 245"/>
                <a:gd name="T1" fmla="*/ 20 h 104"/>
                <a:gd name="T2" fmla="*/ 33 w 245"/>
                <a:gd name="T3" fmla="*/ 0 h 104"/>
                <a:gd name="T4" fmla="*/ 0 w 245"/>
                <a:gd name="T5" fmla="*/ 39 h 104"/>
                <a:gd name="T6" fmla="*/ 33 w 245"/>
                <a:gd name="T7" fmla="*/ 78 h 104"/>
                <a:gd name="T8" fmla="*/ 228 w 245"/>
                <a:gd name="T9" fmla="*/ 104 h 104"/>
                <a:gd name="T10" fmla="*/ 228 w 245"/>
                <a:gd name="T11" fmla="*/ 104 h 104"/>
                <a:gd name="T12" fmla="*/ 207 w 245"/>
                <a:gd name="T13" fmla="*/ 62 h 104"/>
                <a:gd name="T14" fmla="*/ 245 w 245"/>
                <a:gd name="T15" fmla="*/ 20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4">
                  <a:moveTo>
                    <a:pt x="245" y="20"/>
                  </a:moveTo>
                  <a:cubicBezTo>
                    <a:pt x="33" y="0"/>
                    <a:pt x="33" y="0"/>
                    <a:pt x="33" y="0"/>
                  </a:cubicBezTo>
                  <a:cubicBezTo>
                    <a:pt x="9" y="0"/>
                    <a:pt x="0" y="3"/>
                    <a:pt x="0" y="39"/>
                  </a:cubicBezTo>
                  <a:cubicBezTo>
                    <a:pt x="0" y="75"/>
                    <a:pt x="8" y="75"/>
                    <a:pt x="33" y="78"/>
                  </a:cubicBezTo>
                  <a:cubicBezTo>
                    <a:pt x="228" y="104"/>
                    <a:pt x="228" y="104"/>
                    <a:pt x="228" y="104"/>
                  </a:cubicBezTo>
                  <a:cubicBezTo>
                    <a:pt x="228" y="104"/>
                    <a:pt x="228" y="104"/>
                    <a:pt x="228" y="104"/>
                  </a:cubicBezTo>
                  <a:cubicBezTo>
                    <a:pt x="214" y="100"/>
                    <a:pt x="207" y="89"/>
                    <a:pt x="207" y="62"/>
                  </a:cubicBezTo>
                  <a:cubicBezTo>
                    <a:pt x="207" y="27"/>
                    <a:pt x="221" y="20"/>
                    <a:pt x="245" y="2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18" name="Freeform 17"/>
            <p:cNvSpPr>
              <a:spLocks/>
            </p:cNvSpPr>
            <p:nvPr/>
          </p:nvSpPr>
          <p:spPr bwMode="auto">
            <a:xfrm>
              <a:off x="1562101" y="3919538"/>
              <a:ext cx="1892300" cy="803275"/>
            </a:xfrm>
            <a:custGeom>
              <a:avLst/>
              <a:gdLst>
                <a:gd name="T0" fmla="*/ 245 w 245"/>
                <a:gd name="T1" fmla="*/ 20 h 104"/>
                <a:gd name="T2" fmla="*/ 33 w 245"/>
                <a:gd name="T3" fmla="*/ 0 h 104"/>
                <a:gd name="T4" fmla="*/ 0 w 245"/>
                <a:gd name="T5" fmla="*/ 39 h 104"/>
                <a:gd name="T6" fmla="*/ 33 w 245"/>
                <a:gd name="T7" fmla="*/ 78 h 104"/>
                <a:gd name="T8" fmla="*/ 228 w 245"/>
                <a:gd name="T9" fmla="*/ 104 h 104"/>
                <a:gd name="T10" fmla="*/ 228 w 245"/>
                <a:gd name="T11" fmla="*/ 104 h 104"/>
                <a:gd name="T12" fmla="*/ 207 w 245"/>
                <a:gd name="T13" fmla="*/ 62 h 104"/>
                <a:gd name="T14" fmla="*/ 245 w 245"/>
                <a:gd name="T15" fmla="*/ 20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4">
                  <a:moveTo>
                    <a:pt x="245" y="20"/>
                  </a:moveTo>
                  <a:cubicBezTo>
                    <a:pt x="33" y="0"/>
                    <a:pt x="33" y="0"/>
                    <a:pt x="33" y="0"/>
                  </a:cubicBezTo>
                  <a:cubicBezTo>
                    <a:pt x="9" y="0"/>
                    <a:pt x="0" y="3"/>
                    <a:pt x="0" y="39"/>
                  </a:cubicBezTo>
                  <a:cubicBezTo>
                    <a:pt x="0" y="75"/>
                    <a:pt x="8" y="75"/>
                    <a:pt x="33" y="78"/>
                  </a:cubicBezTo>
                  <a:cubicBezTo>
                    <a:pt x="228" y="104"/>
                    <a:pt x="228" y="104"/>
                    <a:pt x="228" y="104"/>
                  </a:cubicBezTo>
                  <a:cubicBezTo>
                    <a:pt x="228" y="104"/>
                    <a:pt x="228" y="104"/>
                    <a:pt x="228" y="104"/>
                  </a:cubicBezTo>
                  <a:cubicBezTo>
                    <a:pt x="214" y="100"/>
                    <a:pt x="207" y="89"/>
                    <a:pt x="207" y="62"/>
                  </a:cubicBezTo>
                  <a:cubicBezTo>
                    <a:pt x="207" y="27"/>
                    <a:pt x="221" y="20"/>
                    <a:pt x="245" y="20"/>
                  </a:cubicBezTo>
                  <a:close/>
                </a:path>
              </a:pathLst>
            </a:custGeom>
            <a:gradFill>
              <a:gsLst>
                <a:gs pos="0">
                  <a:schemeClr val="tx1">
                    <a:alpha val="0"/>
                  </a:schemeClr>
                </a:gs>
                <a:gs pos="100000">
                  <a:schemeClr val="tx1">
                    <a:alpha val="50000"/>
                  </a:schemeClr>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grpSp>
      <p:grpSp>
        <p:nvGrpSpPr>
          <p:cNvPr id="59" name="Group 58"/>
          <p:cNvGrpSpPr/>
          <p:nvPr/>
        </p:nvGrpSpPr>
        <p:grpSpPr>
          <a:xfrm>
            <a:off x="7191468" y="3694372"/>
            <a:ext cx="2466445" cy="438323"/>
            <a:chOff x="1406526" y="3271838"/>
            <a:chExt cx="3903662" cy="693738"/>
          </a:xfrm>
        </p:grpSpPr>
        <p:sp>
          <p:nvSpPr>
            <p:cNvPr id="22" name="Freeform 21"/>
            <p:cNvSpPr>
              <a:spLocks/>
            </p:cNvSpPr>
            <p:nvPr/>
          </p:nvSpPr>
          <p:spPr bwMode="auto">
            <a:xfrm>
              <a:off x="1406526" y="3271838"/>
              <a:ext cx="3448050" cy="693738"/>
            </a:xfrm>
            <a:custGeom>
              <a:avLst/>
              <a:gdLst>
                <a:gd name="T0" fmla="*/ 34 w 446"/>
                <a:gd name="T1" fmla="*/ 86 h 90"/>
                <a:gd name="T2" fmla="*/ 0 w 446"/>
                <a:gd name="T3" fmla="*/ 43 h 90"/>
                <a:gd name="T4" fmla="*/ 34 w 446"/>
                <a:gd name="T5" fmla="*/ 0 h 90"/>
                <a:gd name="T6" fmla="*/ 446 w 446"/>
                <a:gd name="T7" fmla="*/ 0 h 90"/>
                <a:gd name="T8" fmla="*/ 408 w 446"/>
                <a:gd name="T9" fmla="*/ 43 h 90"/>
                <a:gd name="T10" fmla="*/ 446 w 446"/>
                <a:gd name="T11" fmla="*/ 90 h 90"/>
                <a:gd name="T12" fmla="*/ 34 w 446"/>
                <a:gd name="T13" fmla="*/ 86 h 90"/>
              </a:gdLst>
              <a:ahLst/>
              <a:cxnLst>
                <a:cxn ang="0">
                  <a:pos x="T0" y="T1"/>
                </a:cxn>
                <a:cxn ang="0">
                  <a:pos x="T2" y="T3"/>
                </a:cxn>
                <a:cxn ang="0">
                  <a:pos x="T4" y="T5"/>
                </a:cxn>
                <a:cxn ang="0">
                  <a:pos x="T6" y="T7"/>
                </a:cxn>
                <a:cxn ang="0">
                  <a:pos x="T8" y="T9"/>
                </a:cxn>
                <a:cxn ang="0">
                  <a:pos x="T10" y="T11"/>
                </a:cxn>
                <a:cxn ang="0">
                  <a:pos x="T12" y="T13"/>
                </a:cxn>
              </a:cxnLst>
              <a:rect l="0" t="0" r="r" b="b"/>
              <a:pathLst>
                <a:path w="446" h="90">
                  <a:moveTo>
                    <a:pt x="34" y="86"/>
                  </a:moveTo>
                  <a:cubicBezTo>
                    <a:pt x="10" y="86"/>
                    <a:pt x="0" y="79"/>
                    <a:pt x="0" y="43"/>
                  </a:cubicBezTo>
                  <a:cubicBezTo>
                    <a:pt x="0" y="7"/>
                    <a:pt x="10" y="0"/>
                    <a:pt x="34" y="0"/>
                  </a:cubicBezTo>
                  <a:cubicBezTo>
                    <a:pt x="446" y="0"/>
                    <a:pt x="446" y="0"/>
                    <a:pt x="446" y="0"/>
                  </a:cubicBezTo>
                  <a:cubicBezTo>
                    <a:pt x="421" y="0"/>
                    <a:pt x="408" y="7"/>
                    <a:pt x="408" y="43"/>
                  </a:cubicBezTo>
                  <a:cubicBezTo>
                    <a:pt x="408" y="79"/>
                    <a:pt x="421" y="90"/>
                    <a:pt x="446" y="90"/>
                  </a:cubicBezTo>
                  <a:lnTo>
                    <a:pt x="34" y="86"/>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23" name="Freeform 22"/>
            <p:cNvSpPr>
              <a:spLocks/>
            </p:cNvSpPr>
            <p:nvPr/>
          </p:nvSpPr>
          <p:spPr bwMode="auto">
            <a:xfrm>
              <a:off x="1406526" y="3271838"/>
              <a:ext cx="3448050" cy="693738"/>
            </a:xfrm>
            <a:custGeom>
              <a:avLst/>
              <a:gdLst>
                <a:gd name="T0" fmla="*/ 34 w 446"/>
                <a:gd name="T1" fmla="*/ 86 h 90"/>
                <a:gd name="T2" fmla="*/ 0 w 446"/>
                <a:gd name="T3" fmla="*/ 43 h 90"/>
                <a:gd name="T4" fmla="*/ 34 w 446"/>
                <a:gd name="T5" fmla="*/ 0 h 90"/>
                <a:gd name="T6" fmla="*/ 446 w 446"/>
                <a:gd name="T7" fmla="*/ 0 h 90"/>
                <a:gd name="T8" fmla="*/ 408 w 446"/>
                <a:gd name="T9" fmla="*/ 43 h 90"/>
                <a:gd name="T10" fmla="*/ 446 w 446"/>
                <a:gd name="T11" fmla="*/ 90 h 90"/>
                <a:gd name="T12" fmla="*/ 34 w 446"/>
                <a:gd name="T13" fmla="*/ 86 h 90"/>
              </a:gdLst>
              <a:ahLst/>
              <a:cxnLst>
                <a:cxn ang="0">
                  <a:pos x="T0" y="T1"/>
                </a:cxn>
                <a:cxn ang="0">
                  <a:pos x="T2" y="T3"/>
                </a:cxn>
                <a:cxn ang="0">
                  <a:pos x="T4" y="T5"/>
                </a:cxn>
                <a:cxn ang="0">
                  <a:pos x="T6" y="T7"/>
                </a:cxn>
                <a:cxn ang="0">
                  <a:pos x="T8" y="T9"/>
                </a:cxn>
                <a:cxn ang="0">
                  <a:pos x="T10" y="T11"/>
                </a:cxn>
                <a:cxn ang="0">
                  <a:pos x="T12" y="T13"/>
                </a:cxn>
              </a:cxnLst>
              <a:rect l="0" t="0" r="r" b="b"/>
              <a:pathLst>
                <a:path w="446" h="90">
                  <a:moveTo>
                    <a:pt x="34" y="86"/>
                  </a:moveTo>
                  <a:cubicBezTo>
                    <a:pt x="10" y="86"/>
                    <a:pt x="0" y="79"/>
                    <a:pt x="0" y="43"/>
                  </a:cubicBezTo>
                  <a:cubicBezTo>
                    <a:pt x="0" y="7"/>
                    <a:pt x="10" y="0"/>
                    <a:pt x="34" y="0"/>
                  </a:cubicBezTo>
                  <a:cubicBezTo>
                    <a:pt x="446" y="0"/>
                    <a:pt x="446" y="0"/>
                    <a:pt x="446" y="0"/>
                  </a:cubicBezTo>
                  <a:cubicBezTo>
                    <a:pt x="421" y="0"/>
                    <a:pt x="408" y="7"/>
                    <a:pt x="408" y="43"/>
                  </a:cubicBezTo>
                  <a:cubicBezTo>
                    <a:pt x="408" y="79"/>
                    <a:pt x="421" y="90"/>
                    <a:pt x="446" y="90"/>
                  </a:cubicBezTo>
                  <a:lnTo>
                    <a:pt x="34" y="86"/>
                  </a:lnTo>
                  <a:close/>
                </a:path>
              </a:pathLst>
            </a:custGeom>
            <a:gradFill>
              <a:gsLst>
                <a:gs pos="30000">
                  <a:schemeClr val="tx1">
                    <a:alpha val="0"/>
                  </a:schemeClr>
                </a:gs>
                <a:gs pos="100000">
                  <a:schemeClr val="tx1">
                    <a:alpha val="50000"/>
                  </a:schemeClr>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28" name="Freeform 27"/>
            <p:cNvSpPr>
              <a:spLocks/>
            </p:cNvSpPr>
            <p:nvPr/>
          </p:nvSpPr>
          <p:spPr bwMode="auto">
            <a:xfrm>
              <a:off x="4560888" y="3302000"/>
              <a:ext cx="717550" cy="633413"/>
            </a:xfrm>
            <a:custGeom>
              <a:avLst/>
              <a:gdLst>
                <a:gd name="T0" fmla="*/ 34 w 93"/>
                <a:gd name="T1" fmla="*/ 82 h 82"/>
                <a:gd name="T2" fmla="*/ 34 w 93"/>
                <a:gd name="T3" fmla="*/ 82 h 82"/>
                <a:gd name="T4" fmla="*/ 0 w 93"/>
                <a:gd name="T5" fmla="*/ 39 h 82"/>
                <a:gd name="T6" fmla="*/ 34 w 93"/>
                <a:gd name="T7" fmla="*/ 1 h 82"/>
                <a:gd name="T8" fmla="*/ 93 w 93"/>
                <a:gd name="T9" fmla="*/ 0 h 82"/>
                <a:gd name="T10" fmla="*/ 90 w 93"/>
                <a:gd name="T11" fmla="*/ 6 h 82"/>
                <a:gd name="T12" fmla="*/ 82 w 93"/>
                <a:gd name="T13" fmla="*/ 39 h 82"/>
                <a:gd name="T14" fmla="*/ 90 w 93"/>
                <a:gd name="T15" fmla="*/ 72 h 82"/>
                <a:gd name="T16" fmla="*/ 93 w 93"/>
                <a:gd name="T17" fmla="*/ 78 h 82"/>
                <a:gd name="T18" fmla="*/ 34 w 93"/>
                <a:gd name="T19"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82">
                  <a:moveTo>
                    <a:pt x="34" y="82"/>
                  </a:moveTo>
                  <a:cubicBezTo>
                    <a:pt x="34" y="82"/>
                    <a:pt x="34" y="82"/>
                    <a:pt x="34" y="82"/>
                  </a:cubicBezTo>
                  <a:cubicBezTo>
                    <a:pt x="13" y="82"/>
                    <a:pt x="0" y="75"/>
                    <a:pt x="0" y="39"/>
                  </a:cubicBezTo>
                  <a:cubicBezTo>
                    <a:pt x="0" y="4"/>
                    <a:pt x="13" y="1"/>
                    <a:pt x="34" y="1"/>
                  </a:cubicBezTo>
                  <a:cubicBezTo>
                    <a:pt x="93" y="0"/>
                    <a:pt x="93" y="0"/>
                    <a:pt x="93" y="0"/>
                  </a:cubicBezTo>
                  <a:cubicBezTo>
                    <a:pt x="90" y="6"/>
                    <a:pt x="90" y="6"/>
                    <a:pt x="90" y="6"/>
                  </a:cubicBezTo>
                  <a:cubicBezTo>
                    <a:pt x="85" y="13"/>
                    <a:pt x="82" y="26"/>
                    <a:pt x="82" y="39"/>
                  </a:cubicBezTo>
                  <a:cubicBezTo>
                    <a:pt x="82" y="53"/>
                    <a:pt x="85" y="66"/>
                    <a:pt x="90" y="72"/>
                  </a:cubicBezTo>
                  <a:cubicBezTo>
                    <a:pt x="93" y="78"/>
                    <a:pt x="93" y="78"/>
                    <a:pt x="93" y="78"/>
                  </a:cubicBezTo>
                  <a:lnTo>
                    <a:pt x="34" y="82"/>
                  </a:lnTo>
                  <a:close/>
                </a:path>
              </a:pathLst>
            </a:custGeom>
            <a:gradFill flip="none" rotWithShape="1">
              <a:gsLst>
                <a:gs pos="35000">
                  <a:schemeClr val="bg1">
                    <a:lumMod val="85000"/>
                  </a:schemeClr>
                </a:gs>
                <a:gs pos="100000">
                  <a:schemeClr val="bg1">
                    <a:lumMod val="50000"/>
                  </a:schemeClr>
                </a:gs>
                <a:gs pos="78000">
                  <a:schemeClr val="bg1">
                    <a:lumMod val="65000"/>
                  </a:schemeClr>
                </a:gs>
              </a:gsLst>
              <a:lin ang="108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29" name="Freeform 28"/>
            <p:cNvSpPr>
              <a:spLocks/>
            </p:cNvSpPr>
            <p:nvPr/>
          </p:nvSpPr>
          <p:spPr bwMode="auto">
            <a:xfrm>
              <a:off x="4529138" y="3271838"/>
              <a:ext cx="781050" cy="693738"/>
            </a:xfrm>
            <a:custGeom>
              <a:avLst/>
              <a:gdLst>
                <a:gd name="T0" fmla="*/ 101 w 101"/>
                <a:gd name="T1" fmla="*/ 86 h 90"/>
                <a:gd name="T2" fmla="*/ 38 w 101"/>
                <a:gd name="T3" fmla="*/ 90 h 90"/>
                <a:gd name="T4" fmla="*/ 0 w 101"/>
                <a:gd name="T5" fmla="*/ 43 h 90"/>
                <a:gd name="T6" fmla="*/ 38 w 101"/>
                <a:gd name="T7" fmla="*/ 0 h 90"/>
                <a:gd name="T8" fmla="*/ 101 w 101"/>
                <a:gd name="T9" fmla="*/ 0 h 90"/>
                <a:gd name="T10" fmla="*/ 101 w 101"/>
                <a:gd name="T11" fmla="*/ 8 h 90"/>
                <a:gd name="T12" fmla="*/ 38 w 101"/>
                <a:gd name="T13" fmla="*/ 8 h 90"/>
                <a:gd name="T14" fmla="*/ 8 w 101"/>
                <a:gd name="T15" fmla="*/ 43 h 90"/>
                <a:gd name="T16" fmla="*/ 38 w 101"/>
                <a:gd name="T17" fmla="*/ 82 h 90"/>
                <a:gd name="T18" fmla="*/ 101 w 101"/>
                <a:gd name="T19" fmla="*/ 78 h 90"/>
                <a:gd name="T20" fmla="*/ 101 w 101"/>
                <a:gd name="T21" fmla="*/ 8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90">
                  <a:moveTo>
                    <a:pt x="101" y="86"/>
                  </a:moveTo>
                  <a:cubicBezTo>
                    <a:pt x="38" y="90"/>
                    <a:pt x="38" y="90"/>
                    <a:pt x="38" y="90"/>
                  </a:cubicBezTo>
                  <a:cubicBezTo>
                    <a:pt x="13" y="90"/>
                    <a:pt x="0" y="79"/>
                    <a:pt x="0" y="43"/>
                  </a:cubicBezTo>
                  <a:cubicBezTo>
                    <a:pt x="0" y="7"/>
                    <a:pt x="13" y="0"/>
                    <a:pt x="38" y="0"/>
                  </a:cubicBezTo>
                  <a:cubicBezTo>
                    <a:pt x="101" y="0"/>
                    <a:pt x="101" y="0"/>
                    <a:pt x="101" y="0"/>
                  </a:cubicBezTo>
                  <a:cubicBezTo>
                    <a:pt x="101" y="8"/>
                    <a:pt x="101" y="8"/>
                    <a:pt x="101" y="8"/>
                  </a:cubicBezTo>
                  <a:cubicBezTo>
                    <a:pt x="38" y="8"/>
                    <a:pt x="38" y="8"/>
                    <a:pt x="38" y="8"/>
                  </a:cubicBezTo>
                  <a:cubicBezTo>
                    <a:pt x="19" y="8"/>
                    <a:pt x="8" y="11"/>
                    <a:pt x="8" y="43"/>
                  </a:cubicBezTo>
                  <a:cubicBezTo>
                    <a:pt x="8" y="76"/>
                    <a:pt x="19" y="82"/>
                    <a:pt x="38" y="82"/>
                  </a:cubicBezTo>
                  <a:cubicBezTo>
                    <a:pt x="101" y="78"/>
                    <a:pt x="101" y="78"/>
                    <a:pt x="101" y="78"/>
                  </a:cubicBezTo>
                  <a:lnTo>
                    <a:pt x="101" y="86"/>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grpSp>
      <p:grpSp>
        <p:nvGrpSpPr>
          <p:cNvPr id="56" name="Group 55"/>
          <p:cNvGrpSpPr/>
          <p:nvPr/>
        </p:nvGrpSpPr>
        <p:grpSpPr>
          <a:xfrm>
            <a:off x="7464050" y="2167083"/>
            <a:ext cx="1880678" cy="727197"/>
            <a:chOff x="1870076" y="268287"/>
            <a:chExt cx="2976563" cy="1150939"/>
          </a:xfrm>
        </p:grpSpPr>
        <p:sp>
          <p:nvSpPr>
            <p:cNvPr id="30" name="Freeform 29"/>
            <p:cNvSpPr>
              <a:spLocks/>
            </p:cNvSpPr>
            <p:nvPr/>
          </p:nvSpPr>
          <p:spPr bwMode="auto">
            <a:xfrm>
              <a:off x="1870076" y="354013"/>
              <a:ext cx="2976563" cy="1065213"/>
            </a:xfrm>
            <a:custGeom>
              <a:avLst/>
              <a:gdLst>
                <a:gd name="T0" fmla="*/ 340 w 385"/>
                <a:gd name="T1" fmla="*/ 32 h 138"/>
                <a:gd name="T2" fmla="*/ 302 w 385"/>
                <a:gd name="T3" fmla="*/ 79 h 138"/>
                <a:gd name="T4" fmla="*/ 0 w 385"/>
                <a:gd name="T5" fmla="*/ 86 h 138"/>
                <a:gd name="T6" fmla="*/ 130 w 385"/>
                <a:gd name="T7" fmla="*/ 138 h 138"/>
                <a:gd name="T8" fmla="*/ 355 w 385"/>
                <a:gd name="T9" fmla="*/ 130 h 138"/>
                <a:gd name="T10" fmla="*/ 384 w 385"/>
                <a:gd name="T11" fmla="*/ 90 h 138"/>
                <a:gd name="T12" fmla="*/ 364 w 385"/>
                <a:gd name="T13" fmla="*/ 42 h 138"/>
                <a:gd name="T14" fmla="*/ 332 w 385"/>
                <a:gd name="T15" fmla="*/ 0 h 138"/>
                <a:gd name="T16" fmla="*/ 332 w 385"/>
                <a:gd name="T17" fmla="*/ 0 h 138"/>
                <a:gd name="T18" fmla="*/ 340 w 385"/>
                <a:gd name="T19" fmla="*/ 3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5" h="138">
                  <a:moveTo>
                    <a:pt x="340" y="32"/>
                  </a:moveTo>
                  <a:cubicBezTo>
                    <a:pt x="340" y="68"/>
                    <a:pt x="326" y="79"/>
                    <a:pt x="302" y="79"/>
                  </a:cubicBezTo>
                  <a:cubicBezTo>
                    <a:pt x="0" y="86"/>
                    <a:pt x="0" y="86"/>
                    <a:pt x="0" y="86"/>
                  </a:cubicBezTo>
                  <a:cubicBezTo>
                    <a:pt x="130" y="138"/>
                    <a:pt x="130" y="138"/>
                    <a:pt x="130" y="138"/>
                  </a:cubicBezTo>
                  <a:cubicBezTo>
                    <a:pt x="355" y="130"/>
                    <a:pt x="355" y="130"/>
                    <a:pt x="355" y="130"/>
                  </a:cubicBezTo>
                  <a:cubicBezTo>
                    <a:pt x="378" y="130"/>
                    <a:pt x="384" y="123"/>
                    <a:pt x="384" y="90"/>
                  </a:cubicBezTo>
                  <a:cubicBezTo>
                    <a:pt x="384" y="72"/>
                    <a:pt x="385" y="68"/>
                    <a:pt x="364" y="42"/>
                  </a:cubicBezTo>
                  <a:cubicBezTo>
                    <a:pt x="332" y="0"/>
                    <a:pt x="332" y="0"/>
                    <a:pt x="332" y="0"/>
                  </a:cubicBezTo>
                  <a:cubicBezTo>
                    <a:pt x="332" y="0"/>
                    <a:pt x="332" y="0"/>
                    <a:pt x="332" y="0"/>
                  </a:cubicBezTo>
                  <a:cubicBezTo>
                    <a:pt x="337" y="7"/>
                    <a:pt x="340" y="17"/>
                    <a:pt x="340" y="32"/>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31" name="Freeform 30"/>
            <p:cNvSpPr>
              <a:spLocks/>
            </p:cNvSpPr>
            <p:nvPr/>
          </p:nvSpPr>
          <p:spPr bwMode="auto">
            <a:xfrm>
              <a:off x="4329113" y="354013"/>
              <a:ext cx="517525" cy="979488"/>
            </a:xfrm>
            <a:custGeom>
              <a:avLst/>
              <a:gdLst>
                <a:gd name="T0" fmla="*/ 22 w 67"/>
                <a:gd name="T1" fmla="*/ 32 h 127"/>
                <a:gd name="T2" fmla="*/ 0 w 67"/>
                <a:gd name="T3" fmla="*/ 76 h 127"/>
                <a:gd name="T4" fmla="*/ 55 w 67"/>
                <a:gd name="T5" fmla="*/ 127 h 127"/>
                <a:gd name="T6" fmla="*/ 55 w 67"/>
                <a:gd name="T7" fmla="*/ 127 h 127"/>
                <a:gd name="T8" fmla="*/ 66 w 67"/>
                <a:gd name="T9" fmla="*/ 90 h 127"/>
                <a:gd name="T10" fmla="*/ 46 w 67"/>
                <a:gd name="T11" fmla="*/ 42 h 127"/>
                <a:gd name="T12" fmla="*/ 14 w 67"/>
                <a:gd name="T13" fmla="*/ 0 h 127"/>
                <a:gd name="T14" fmla="*/ 14 w 67"/>
                <a:gd name="T15" fmla="*/ 0 h 127"/>
                <a:gd name="T16" fmla="*/ 22 w 67"/>
                <a:gd name="T17" fmla="*/ 3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7">
                  <a:moveTo>
                    <a:pt x="22" y="32"/>
                  </a:moveTo>
                  <a:cubicBezTo>
                    <a:pt x="22" y="59"/>
                    <a:pt x="14" y="72"/>
                    <a:pt x="0" y="76"/>
                  </a:cubicBezTo>
                  <a:cubicBezTo>
                    <a:pt x="55" y="127"/>
                    <a:pt x="55" y="127"/>
                    <a:pt x="55" y="127"/>
                  </a:cubicBezTo>
                  <a:cubicBezTo>
                    <a:pt x="55" y="127"/>
                    <a:pt x="55" y="127"/>
                    <a:pt x="55" y="127"/>
                  </a:cubicBezTo>
                  <a:cubicBezTo>
                    <a:pt x="63" y="122"/>
                    <a:pt x="66" y="112"/>
                    <a:pt x="66" y="90"/>
                  </a:cubicBezTo>
                  <a:cubicBezTo>
                    <a:pt x="66" y="72"/>
                    <a:pt x="67" y="68"/>
                    <a:pt x="46" y="42"/>
                  </a:cubicBezTo>
                  <a:cubicBezTo>
                    <a:pt x="14" y="0"/>
                    <a:pt x="14" y="0"/>
                    <a:pt x="14" y="0"/>
                  </a:cubicBezTo>
                  <a:cubicBezTo>
                    <a:pt x="14" y="0"/>
                    <a:pt x="14" y="0"/>
                    <a:pt x="14" y="0"/>
                  </a:cubicBezTo>
                  <a:cubicBezTo>
                    <a:pt x="19" y="7"/>
                    <a:pt x="22" y="17"/>
                    <a:pt x="22" y="3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36" name="Freeform 35"/>
            <p:cNvSpPr>
              <a:spLocks/>
            </p:cNvSpPr>
            <p:nvPr/>
          </p:nvSpPr>
          <p:spPr bwMode="auto">
            <a:xfrm>
              <a:off x="1917701" y="300038"/>
              <a:ext cx="2549525" cy="687388"/>
            </a:xfrm>
            <a:custGeom>
              <a:avLst/>
              <a:gdLst>
                <a:gd name="T0" fmla="*/ 18 w 330"/>
                <a:gd name="T1" fmla="*/ 51 h 89"/>
                <a:gd name="T2" fmla="*/ 1 w 330"/>
                <a:gd name="T3" fmla="*/ 89 h 89"/>
                <a:gd name="T4" fmla="*/ 296 w 330"/>
                <a:gd name="T5" fmla="*/ 82 h 89"/>
                <a:gd name="T6" fmla="*/ 330 w 330"/>
                <a:gd name="T7" fmla="*/ 39 h 89"/>
                <a:gd name="T8" fmla="*/ 295 w 330"/>
                <a:gd name="T9" fmla="*/ 0 h 89"/>
                <a:gd name="T10" fmla="*/ 295 w 330"/>
                <a:gd name="T11" fmla="*/ 0 h 89"/>
                <a:gd name="T12" fmla="*/ 0 w 330"/>
                <a:gd name="T13" fmla="*/ 12 h 89"/>
                <a:gd name="T14" fmla="*/ 18 w 330"/>
                <a:gd name="T15" fmla="*/ 51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0" h="89">
                  <a:moveTo>
                    <a:pt x="18" y="51"/>
                  </a:moveTo>
                  <a:cubicBezTo>
                    <a:pt x="18" y="68"/>
                    <a:pt x="11" y="83"/>
                    <a:pt x="1" y="89"/>
                  </a:cubicBezTo>
                  <a:cubicBezTo>
                    <a:pt x="296" y="82"/>
                    <a:pt x="296" y="82"/>
                    <a:pt x="296" y="82"/>
                  </a:cubicBezTo>
                  <a:cubicBezTo>
                    <a:pt x="316" y="82"/>
                    <a:pt x="330" y="74"/>
                    <a:pt x="330" y="39"/>
                  </a:cubicBezTo>
                  <a:cubicBezTo>
                    <a:pt x="330" y="3"/>
                    <a:pt x="315" y="0"/>
                    <a:pt x="295" y="0"/>
                  </a:cubicBezTo>
                  <a:cubicBezTo>
                    <a:pt x="295" y="0"/>
                    <a:pt x="295" y="0"/>
                    <a:pt x="295" y="0"/>
                  </a:cubicBezTo>
                  <a:cubicBezTo>
                    <a:pt x="0" y="12"/>
                    <a:pt x="0" y="12"/>
                    <a:pt x="0" y="12"/>
                  </a:cubicBezTo>
                  <a:cubicBezTo>
                    <a:pt x="11" y="18"/>
                    <a:pt x="18" y="33"/>
                    <a:pt x="18" y="51"/>
                  </a:cubicBezTo>
                  <a:close/>
                </a:path>
              </a:pathLst>
            </a:custGeom>
            <a:gradFill flip="none" rotWithShape="1">
              <a:gsLst>
                <a:gs pos="79000">
                  <a:schemeClr val="bg1">
                    <a:lumMod val="85000"/>
                  </a:schemeClr>
                </a:gs>
                <a:gs pos="100000">
                  <a:schemeClr val="bg1">
                    <a:lumMod val="50000"/>
                  </a:schemeClr>
                </a:gs>
                <a:gs pos="91000">
                  <a:schemeClr val="bg1">
                    <a:lumMod val="65000"/>
                  </a:scheme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37" name="Freeform 36"/>
            <p:cNvSpPr>
              <a:spLocks/>
            </p:cNvSpPr>
            <p:nvPr/>
          </p:nvSpPr>
          <p:spPr bwMode="auto">
            <a:xfrm>
              <a:off x="1870076" y="268287"/>
              <a:ext cx="2628900" cy="749300"/>
            </a:xfrm>
            <a:custGeom>
              <a:avLst/>
              <a:gdLst>
                <a:gd name="T0" fmla="*/ 0 w 340"/>
                <a:gd name="T1" fmla="*/ 12 h 97"/>
                <a:gd name="T2" fmla="*/ 302 w 340"/>
                <a:gd name="T3" fmla="*/ 0 h 97"/>
                <a:gd name="T4" fmla="*/ 340 w 340"/>
                <a:gd name="T5" fmla="*/ 43 h 97"/>
                <a:gd name="T6" fmla="*/ 302 w 340"/>
                <a:gd name="T7" fmla="*/ 90 h 97"/>
                <a:gd name="T8" fmla="*/ 0 w 340"/>
                <a:gd name="T9" fmla="*/ 97 h 97"/>
                <a:gd name="T10" fmla="*/ 0 w 340"/>
                <a:gd name="T11" fmla="*/ 89 h 97"/>
                <a:gd name="T12" fmla="*/ 302 w 340"/>
                <a:gd name="T13" fmla="*/ 82 h 97"/>
                <a:gd name="T14" fmla="*/ 332 w 340"/>
                <a:gd name="T15" fmla="*/ 43 h 97"/>
                <a:gd name="T16" fmla="*/ 302 w 340"/>
                <a:gd name="T17" fmla="*/ 8 h 97"/>
                <a:gd name="T18" fmla="*/ 0 w 340"/>
                <a:gd name="T19" fmla="*/ 20 h 97"/>
                <a:gd name="T20" fmla="*/ 0 w 340"/>
                <a:gd name="T21" fmla="*/ 1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97">
                  <a:moveTo>
                    <a:pt x="0" y="12"/>
                  </a:moveTo>
                  <a:cubicBezTo>
                    <a:pt x="302" y="0"/>
                    <a:pt x="302" y="0"/>
                    <a:pt x="302" y="0"/>
                  </a:cubicBezTo>
                  <a:cubicBezTo>
                    <a:pt x="326" y="0"/>
                    <a:pt x="340" y="7"/>
                    <a:pt x="340" y="43"/>
                  </a:cubicBezTo>
                  <a:cubicBezTo>
                    <a:pt x="340" y="79"/>
                    <a:pt x="326" y="90"/>
                    <a:pt x="302" y="90"/>
                  </a:cubicBezTo>
                  <a:cubicBezTo>
                    <a:pt x="0" y="97"/>
                    <a:pt x="0" y="97"/>
                    <a:pt x="0" y="97"/>
                  </a:cubicBezTo>
                  <a:cubicBezTo>
                    <a:pt x="0" y="89"/>
                    <a:pt x="0" y="89"/>
                    <a:pt x="0" y="89"/>
                  </a:cubicBezTo>
                  <a:cubicBezTo>
                    <a:pt x="302" y="82"/>
                    <a:pt x="302" y="82"/>
                    <a:pt x="302" y="82"/>
                  </a:cubicBezTo>
                  <a:cubicBezTo>
                    <a:pt x="320" y="82"/>
                    <a:pt x="332" y="75"/>
                    <a:pt x="332" y="43"/>
                  </a:cubicBezTo>
                  <a:cubicBezTo>
                    <a:pt x="332" y="11"/>
                    <a:pt x="320" y="8"/>
                    <a:pt x="302" y="8"/>
                  </a:cubicBezTo>
                  <a:cubicBezTo>
                    <a:pt x="0" y="20"/>
                    <a:pt x="0" y="20"/>
                    <a:pt x="0" y="20"/>
                  </a:cubicBezTo>
                  <a:lnTo>
                    <a:pt x="0" y="1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32" name="Freeform 31"/>
            <p:cNvSpPr>
              <a:spLocks/>
            </p:cNvSpPr>
            <p:nvPr/>
          </p:nvSpPr>
          <p:spPr bwMode="auto">
            <a:xfrm>
              <a:off x="4329113" y="354013"/>
              <a:ext cx="517525" cy="979488"/>
            </a:xfrm>
            <a:custGeom>
              <a:avLst/>
              <a:gdLst>
                <a:gd name="T0" fmla="*/ 22 w 67"/>
                <a:gd name="T1" fmla="*/ 32 h 127"/>
                <a:gd name="T2" fmla="*/ 0 w 67"/>
                <a:gd name="T3" fmla="*/ 76 h 127"/>
                <a:gd name="T4" fmla="*/ 55 w 67"/>
                <a:gd name="T5" fmla="*/ 127 h 127"/>
                <a:gd name="T6" fmla="*/ 55 w 67"/>
                <a:gd name="T7" fmla="*/ 127 h 127"/>
                <a:gd name="T8" fmla="*/ 66 w 67"/>
                <a:gd name="T9" fmla="*/ 90 h 127"/>
                <a:gd name="T10" fmla="*/ 46 w 67"/>
                <a:gd name="T11" fmla="*/ 42 h 127"/>
                <a:gd name="T12" fmla="*/ 14 w 67"/>
                <a:gd name="T13" fmla="*/ 0 h 127"/>
                <a:gd name="T14" fmla="*/ 14 w 67"/>
                <a:gd name="T15" fmla="*/ 0 h 127"/>
                <a:gd name="T16" fmla="*/ 22 w 67"/>
                <a:gd name="T17" fmla="*/ 3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7">
                  <a:moveTo>
                    <a:pt x="22" y="32"/>
                  </a:moveTo>
                  <a:cubicBezTo>
                    <a:pt x="22" y="59"/>
                    <a:pt x="14" y="72"/>
                    <a:pt x="0" y="76"/>
                  </a:cubicBezTo>
                  <a:cubicBezTo>
                    <a:pt x="55" y="127"/>
                    <a:pt x="55" y="127"/>
                    <a:pt x="55" y="127"/>
                  </a:cubicBezTo>
                  <a:cubicBezTo>
                    <a:pt x="55" y="127"/>
                    <a:pt x="55" y="127"/>
                    <a:pt x="55" y="127"/>
                  </a:cubicBezTo>
                  <a:cubicBezTo>
                    <a:pt x="63" y="122"/>
                    <a:pt x="66" y="112"/>
                    <a:pt x="66" y="90"/>
                  </a:cubicBezTo>
                  <a:cubicBezTo>
                    <a:pt x="66" y="72"/>
                    <a:pt x="67" y="68"/>
                    <a:pt x="46" y="42"/>
                  </a:cubicBezTo>
                  <a:cubicBezTo>
                    <a:pt x="14" y="0"/>
                    <a:pt x="14" y="0"/>
                    <a:pt x="14" y="0"/>
                  </a:cubicBezTo>
                  <a:cubicBezTo>
                    <a:pt x="14" y="0"/>
                    <a:pt x="14" y="0"/>
                    <a:pt x="14" y="0"/>
                  </a:cubicBezTo>
                  <a:cubicBezTo>
                    <a:pt x="19" y="7"/>
                    <a:pt x="22" y="17"/>
                    <a:pt x="22" y="32"/>
                  </a:cubicBezTo>
                  <a:close/>
                </a:path>
              </a:pathLst>
            </a:custGeom>
            <a:gradFill>
              <a:gsLst>
                <a:gs pos="0">
                  <a:schemeClr val="tx1">
                    <a:alpha val="0"/>
                  </a:schemeClr>
                </a:gs>
                <a:gs pos="100000">
                  <a:schemeClr val="tx1">
                    <a:alpha val="50000"/>
                  </a:schemeClr>
                </a:gs>
              </a:gsLst>
              <a:lin ang="6600000" scaled="0"/>
            </a:gradFill>
            <a:ln>
              <a:noFill/>
            </a:ln>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grpSp>
      <p:grpSp>
        <p:nvGrpSpPr>
          <p:cNvPr id="57" name="Group 56"/>
          <p:cNvGrpSpPr/>
          <p:nvPr/>
        </p:nvGrpSpPr>
        <p:grpSpPr>
          <a:xfrm>
            <a:off x="7282957" y="2735285"/>
            <a:ext cx="2270856" cy="550662"/>
            <a:chOff x="1562101" y="1149350"/>
            <a:chExt cx="3594100" cy="871538"/>
          </a:xfrm>
        </p:grpSpPr>
        <p:sp>
          <p:nvSpPr>
            <p:cNvPr id="38" name="Freeform 37"/>
            <p:cNvSpPr>
              <a:spLocks/>
            </p:cNvSpPr>
            <p:nvPr/>
          </p:nvSpPr>
          <p:spPr bwMode="auto">
            <a:xfrm>
              <a:off x="1608138" y="1179513"/>
              <a:ext cx="1916113" cy="703263"/>
            </a:xfrm>
            <a:custGeom>
              <a:avLst/>
              <a:gdLst>
                <a:gd name="T0" fmla="*/ 214 w 248"/>
                <a:gd name="T1" fmla="*/ 0 h 91"/>
                <a:gd name="T2" fmla="*/ 214 w 248"/>
                <a:gd name="T3" fmla="*/ 0 h 91"/>
                <a:gd name="T4" fmla="*/ 248 w 248"/>
                <a:gd name="T5" fmla="*/ 38 h 91"/>
                <a:gd name="T6" fmla="*/ 214 w 248"/>
                <a:gd name="T7" fmla="*/ 77 h 91"/>
                <a:gd name="T8" fmla="*/ 0 w 248"/>
                <a:gd name="T9" fmla="*/ 91 h 91"/>
                <a:gd name="T10" fmla="*/ 6 w 248"/>
                <a:gd name="T11" fmla="*/ 84 h 91"/>
                <a:gd name="T12" fmla="*/ 14 w 248"/>
                <a:gd name="T13" fmla="*/ 54 h 91"/>
                <a:gd name="T14" fmla="*/ 5 w 248"/>
                <a:gd name="T15" fmla="*/ 23 h 91"/>
                <a:gd name="T16" fmla="*/ 1 w 248"/>
                <a:gd name="T17" fmla="*/ 17 h 91"/>
                <a:gd name="T18" fmla="*/ 214 w 248"/>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91">
                  <a:moveTo>
                    <a:pt x="214" y="0"/>
                  </a:moveTo>
                  <a:cubicBezTo>
                    <a:pt x="214" y="0"/>
                    <a:pt x="214" y="0"/>
                    <a:pt x="214" y="0"/>
                  </a:cubicBezTo>
                  <a:cubicBezTo>
                    <a:pt x="233" y="0"/>
                    <a:pt x="248" y="3"/>
                    <a:pt x="248" y="38"/>
                  </a:cubicBezTo>
                  <a:cubicBezTo>
                    <a:pt x="248" y="74"/>
                    <a:pt x="233" y="77"/>
                    <a:pt x="214" y="77"/>
                  </a:cubicBezTo>
                  <a:cubicBezTo>
                    <a:pt x="0" y="91"/>
                    <a:pt x="0" y="91"/>
                    <a:pt x="0" y="91"/>
                  </a:cubicBezTo>
                  <a:cubicBezTo>
                    <a:pt x="6" y="84"/>
                    <a:pt x="6" y="84"/>
                    <a:pt x="6" y="84"/>
                  </a:cubicBezTo>
                  <a:cubicBezTo>
                    <a:pt x="11" y="77"/>
                    <a:pt x="14" y="66"/>
                    <a:pt x="14" y="54"/>
                  </a:cubicBezTo>
                  <a:cubicBezTo>
                    <a:pt x="14" y="42"/>
                    <a:pt x="11" y="30"/>
                    <a:pt x="5" y="23"/>
                  </a:cubicBezTo>
                  <a:cubicBezTo>
                    <a:pt x="1" y="17"/>
                    <a:pt x="1" y="17"/>
                    <a:pt x="1" y="17"/>
                  </a:cubicBezTo>
                  <a:lnTo>
                    <a:pt x="214" y="0"/>
                  </a:lnTo>
                  <a:close/>
                </a:path>
              </a:pathLst>
            </a:custGeom>
            <a:gradFill>
              <a:gsLst>
                <a:gs pos="79000">
                  <a:schemeClr val="bg1">
                    <a:lumMod val="85000"/>
                  </a:schemeClr>
                </a:gs>
                <a:gs pos="100000">
                  <a:schemeClr val="bg1">
                    <a:lumMod val="50000"/>
                  </a:schemeClr>
                </a:gs>
                <a:gs pos="91000">
                  <a:schemeClr val="bg1">
                    <a:lumMod val="65000"/>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39" name="Freeform 38"/>
            <p:cNvSpPr>
              <a:spLocks/>
            </p:cNvSpPr>
            <p:nvPr/>
          </p:nvSpPr>
          <p:spPr bwMode="auto">
            <a:xfrm>
              <a:off x="1562101" y="1149350"/>
              <a:ext cx="1993900" cy="763588"/>
            </a:xfrm>
            <a:custGeom>
              <a:avLst/>
              <a:gdLst>
                <a:gd name="T0" fmla="*/ 0 w 258"/>
                <a:gd name="T1" fmla="*/ 18 h 99"/>
                <a:gd name="T2" fmla="*/ 220 w 258"/>
                <a:gd name="T3" fmla="*/ 0 h 99"/>
                <a:gd name="T4" fmla="*/ 258 w 258"/>
                <a:gd name="T5" fmla="*/ 42 h 99"/>
                <a:gd name="T6" fmla="*/ 220 w 258"/>
                <a:gd name="T7" fmla="*/ 85 h 99"/>
                <a:gd name="T8" fmla="*/ 0 w 258"/>
                <a:gd name="T9" fmla="*/ 99 h 99"/>
                <a:gd name="T10" fmla="*/ 0 w 258"/>
                <a:gd name="T11" fmla="*/ 91 h 99"/>
                <a:gd name="T12" fmla="*/ 220 w 258"/>
                <a:gd name="T13" fmla="*/ 77 h 99"/>
                <a:gd name="T14" fmla="*/ 250 w 258"/>
                <a:gd name="T15" fmla="*/ 42 h 99"/>
                <a:gd name="T16" fmla="*/ 220 w 258"/>
                <a:gd name="T17" fmla="*/ 8 h 99"/>
                <a:gd name="T18" fmla="*/ 0 w 258"/>
                <a:gd name="T19" fmla="*/ 26 h 99"/>
                <a:gd name="T20" fmla="*/ 0 w 258"/>
                <a:gd name="T21"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8" h="99">
                  <a:moveTo>
                    <a:pt x="0" y="18"/>
                  </a:moveTo>
                  <a:cubicBezTo>
                    <a:pt x="220" y="0"/>
                    <a:pt x="220" y="0"/>
                    <a:pt x="220" y="0"/>
                  </a:cubicBezTo>
                  <a:cubicBezTo>
                    <a:pt x="244" y="0"/>
                    <a:pt x="258" y="7"/>
                    <a:pt x="258" y="42"/>
                  </a:cubicBezTo>
                  <a:cubicBezTo>
                    <a:pt x="258" y="78"/>
                    <a:pt x="244" y="85"/>
                    <a:pt x="220" y="85"/>
                  </a:cubicBezTo>
                  <a:cubicBezTo>
                    <a:pt x="0" y="99"/>
                    <a:pt x="0" y="99"/>
                    <a:pt x="0" y="99"/>
                  </a:cubicBezTo>
                  <a:cubicBezTo>
                    <a:pt x="0" y="91"/>
                    <a:pt x="0" y="91"/>
                    <a:pt x="0" y="91"/>
                  </a:cubicBezTo>
                  <a:cubicBezTo>
                    <a:pt x="220" y="77"/>
                    <a:pt x="220" y="77"/>
                    <a:pt x="220" y="77"/>
                  </a:cubicBezTo>
                  <a:cubicBezTo>
                    <a:pt x="239" y="77"/>
                    <a:pt x="250" y="75"/>
                    <a:pt x="250" y="42"/>
                  </a:cubicBezTo>
                  <a:cubicBezTo>
                    <a:pt x="250" y="10"/>
                    <a:pt x="239" y="8"/>
                    <a:pt x="220" y="8"/>
                  </a:cubicBezTo>
                  <a:cubicBezTo>
                    <a:pt x="0" y="26"/>
                    <a:pt x="0" y="26"/>
                    <a:pt x="0" y="26"/>
                  </a:cubicBezTo>
                  <a:lnTo>
                    <a:pt x="0"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40" name="Freeform 39"/>
            <p:cNvSpPr>
              <a:spLocks/>
            </p:cNvSpPr>
            <p:nvPr/>
          </p:nvSpPr>
          <p:spPr bwMode="auto">
            <a:xfrm>
              <a:off x="1562101" y="1157288"/>
              <a:ext cx="3594100" cy="863600"/>
            </a:xfrm>
            <a:custGeom>
              <a:avLst/>
              <a:gdLst>
                <a:gd name="T0" fmla="*/ 258 w 465"/>
                <a:gd name="T1" fmla="*/ 41 h 112"/>
                <a:gd name="T2" fmla="*/ 220 w 465"/>
                <a:gd name="T3" fmla="*/ 84 h 112"/>
                <a:gd name="T4" fmla="*/ 0 w 465"/>
                <a:gd name="T5" fmla="*/ 98 h 112"/>
                <a:gd name="T6" fmla="*/ 244 w 465"/>
                <a:gd name="T7" fmla="*/ 112 h 112"/>
                <a:gd name="T8" fmla="*/ 432 w 465"/>
                <a:gd name="T9" fmla="*/ 104 h 112"/>
                <a:gd name="T10" fmla="*/ 465 w 465"/>
                <a:gd name="T11" fmla="*/ 65 h 112"/>
                <a:gd name="T12" fmla="*/ 432 w 465"/>
                <a:gd name="T13" fmla="*/ 26 h 112"/>
                <a:gd name="T14" fmla="*/ 236 w 465"/>
                <a:gd name="T15" fmla="*/ 0 h 112"/>
                <a:gd name="T16" fmla="*/ 236 w 465"/>
                <a:gd name="T17" fmla="*/ 0 h 112"/>
                <a:gd name="T18" fmla="*/ 258 w 465"/>
                <a:gd name="T19" fmla="*/ 4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5" h="112">
                  <a:moveTo>
                    <a:pt x="258" y="41"/>
                  </a:moveTo>
                  <a:cubicBezTo>
                    <a:pt x="258" y="77"/>
                    <a:pt x="244" y="84"/>
                    <a:pt x="220" y="84"/>
                  </a:cubicBezTo>
                  <a:cubicBezTo>
                    <a:pt x="0" y="98"/>
                    <a:pt x="0" y="98"/>
                    <a:pt x="0" y="98"/>
                  </a:cubicBezTo>
                  <a:cubicBezTo>
                    <a:pt x="244" y="112"/>
                    <a:pt x="244" y="112"/>
                    <a:pt x="244" y="112"/>
                  </a:cubicBezTo>
                  <a:cubicBezTo>
                    <a:pt x="432" y="104"/>
                    <a:pt x="432" y="104"/>
                    <a:pt x="432" y="104"/>
                  </a:cubicBezTo>
                  <a:cubicBezTo>
                    <a:pt x="456" y="104"/>
                    <a:pt x="465" y="101"/>
                    <a:pt x="465" y="65"/>
                  </a:cubicBezTo>
                  <a:cubicBezTo>
                    <a:pt x="465" y="29"/>
                    <a:pt x="457" y="28"/>
                    <a:pt x="432" y="26"/>
                  </a:cubicBezTo>
                  <a:cubicBezTo>
                    <a:pt x="236" y="0"/>
                    <a:pt x="236" y="0"/>
                    <a:pt x="236" y="0"/>
                  </a:cubicBezTo>
                  <a:cubicBezTo>
                    <a:pt x="236" y="0"/>
                    <a:pt x="236" y="0"/>
                    <a:pt x="236" y="0"/>
                  </a:cubicBezTo>
                  <a:cubicBezTo>
                    <a:pt x="250" y="4"/>
                    <a:pt x="258" y="15"/>
                    <a:pt x="258" y="41"/>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41" name="Freeform 40"/>
            <p:cNvSpPr>
              <a:spLocks/>
            </p:cNvSpPr>
            <p:nvPr/>
          </p:nvSpPr>
          <p:spPr bwMode="auto">
            <a:xfrm>
              <a:off x="3262313" y="1157288"/>
              <a:ext cx="1893888" cy="801688"/>
            </a:xfrm>
            <a:custGeom>
              <a:avLst/>
              <a:gdLst>
                <a:gd name="T0" fmla="*/ 212 w 245"/>
                <a:gd name="T1" fmla="*/ 26 h 104"/>
                <a:gd name="T2" fmla="*/ 16 w 245"/>
                <a:gd name="T3" fmla="*/ 0 h 104"/>
                <a:gd name="T4" fmla="*/ 16 w 245"/>
                <a:gd name="T5" fmla="*/ 0 h 104"/>
                <a:gd name="T6" fmla="*/ 38 w 245"/>
                <a:gd name="T7" fmla="*/ 41 h 104"/>
                <a:gd name="T8" fmla="*/ 0 w 245"/>
                <a:gd name="T9" fmla="*/ 84 h 104"/>
                <a:gd name="T10" fmla="*/ 212 w 245"/>
                <a:gd name="T11" fmla="*/ 104 h 104"/>
                <a:gd name="T12" fmla="*/ 245 w 245"/>
                <a:gd name="T13" fmla="*/ 65 h 104"/>
                <a:gd name="T14" fmla="*/ 212 w 245"/>
                <a:gd name="T15" fmla="*/ 26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4">
                  <a:moveTo>
                    <a:pt x="212" y="26"/>
                  </a:moveTo>
                  <a:cubicBezTo>
                    <a:pt x="16" y="0"/>
                    <a:pt x="16" y="0"/>
                    <a:pt x="16" y="0"/>
                  </a:cubicBezTo>
                  <a:cubicBezTo>
                    <a:pt x="16" y="0"/>
                    <a:pt x="16" y="0"/>
                    <a:pt x="16" y="0"/>
                  </a:cubicBezTo>
                  <a:cubicBezTo>
                    <a:pt x="30" y="4"/>
                    <a:pt x="38" y="15"/>
                    <a:pt x="38" y="41"/>
                  </a:cubicBezTo>
                  <a:cubicBezTo>
                    <a:pt x="38" y="77"/>
                    <a:pt x="24" y="84"/>
                    <a:pt x="0" y="84"/>
                  </a:cubicBezTo>
                  <a:cubicBezTo>
                    <a:pt x="212" y="104"/>
                    <a:pt x="212" y="104"/>
                    <a:pt x="212" y="104"/>
                  </a:cubicBezTo>
                  <a:cubicBezTo>
                    <a:pt x="236" y="104"/>
                    <a:pt x="245" y="101"/>
                    <a:pt x="245" y="65"/>
                  </a:cubicBezTo>
                  <a:cubicBezTo>
                    <a:pt x="245" y="29"/>
                    <a:pt x="237" y="28"/>
                    <a:pt x="212" y="2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42" name="Freeform 41"/>
            <p:cNvSpPr>
              <a:spLocks/>
            </p:cNvSpPr>
            <p:nvPr/>
          </p:nvSpPr>
          <p:spPr bwMode="auto">
            <a:xfrm>
              <a:off x="3262313" y="1157288"/>
              <a:ext cx="1893888" cy="801688"/>
            </a:xfrm>
            <a:custGeom>
              <a:avLst/>
              <a:gdLst>
                <a:gd name="T0" fmla="*/ 212 w 245"/>
                <a:gd name="T1" fmla="*/ 26 h 104"/>
                <a:gd name="T2" fmla="*/ 16 w 245"/>
                <a:gd name="T3" fmla="*/ 0 h 104"/>
                <a:gd name="T4" fmla="*/ 16 w 245"/>
                <a:gd name="T5" fmla="*/ 0 h 104"/>
                <a:gd name="T6" fmla="*/ 38 w 245"/>
                <a:gd name="T7" fmla="*/ 41 h 104"/>
                <a:gd name="T8" fmla="*/ 0 w 245"/>
                <a:gd name="T9" fmla="*/ 84 h 104"/>
                <a:gd name="T10" fmla="*/ 212 w 245"/>
                <a:gd name="T11" fmla="*/ 104 h 104"/>
                <a:gd name="T12" fmla="*/ 245 w 245"/>
                <a:gd name="T13" fmla="*/ 65 h 104"/>
                <a:gd name="T14" fmla="*/ 212 w 245"/>
                <a:gd name="T15" fmla="*/ 26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4">
                  <a:moveTo>
                    <a:pt x="212" y="26"/>
                  </a:moveTo>
                  <a:cubicBezTo>
                    <a:pt x="16" y="0"/>
                    <a:pt x="16" y="0"/>
                    <a:pt x="16" y="0"/>
                  </a:cubicBezTo>
                  <a:cubicBezTo>
                    <a:pt x="16" y="0"/>
                    <a:pt x="16" y="0"/>
                    <a:pt x="16" y="0"/>
                  </a:cubicBezTo>
                  <a:cubicBezTo>
                    <a:pt x="30" y="4"/>
                    <a:pt x="38" y="15"/>
                    <a:pt x="38" y="41"/>
                  </a:cubicBezTo>
                  <a:cubicBezTo>
                    <a:pt x="38" y="77"/>
                    <a:pt x="24" y="84"/>
                    <a:pt x="0" y="84"/>
                  </a:cubicBezTo>
                  <a:cubicBezTo>
                    <a:pt x="212" y="104"/>
                    <a:pt x="212" y="104"/>
                    <a:pt x="212" y="104"/>
                  </a:cubicBezTo>
                  <a:cubicBezTo>
                    <a:pt x="236" y="104"/>
                    <a:pt x="245" y="101"/>
                    <a:pt x="245" y="65"/>
                  </a:cubicBezTo>
                  <a:cubicBezTo>
                    <a:pt x="245" y="29"/>
                    <a:pt x="237" y="28"/>
                    <a:pt x="212" y="26"/>
                  </a:cubicBezTo>
                  <a:close/>
                </a:path>
              </a:pathLst>
            </a:custGeom>
            <a:gradFill>
              <a:gsLst>
                <a:gs pos="0">
                  <a:schemeClr val="tx1">
                    <a:alpha val="0"/>
                  </a:schemeClr>
                </a:gs>
                <a:gs pos="100000">
                  <a:schemeClr val="tx1">
                    <a:alpha val="50000"/>
                  </a:schemeClr>
                </a:gs>
              </a:gsLst>
              <a:lin ang="66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grpSp>
      <p:grpSp>
        <p:nvGrpSpPr>
          <p:cNvPr id="58" name="Group 57"/>
          <p:cNvGrpSpPr/>
          <p:nvPr/>
        </p:nvGrpSpPr>
        <p:grpSpPr>
          <a:xfrm>
            <a:off x="7191477" y="3253953"/>
            <a:ext cx="2466446" cy="434312"/>
            <a:chOff x="1406526" y="1912938"/>
            <a:chExt cx="3903663" cy="687388"/>
          </a:xfrm>
        </p:grpSpPr>
        <p:sp>
          <p:nvSpPr>
            <p:cNvPr id="50" name="Freeform 49"/>
            <p:cNvSpPr>
              <a:spLocks/>
            </p:cNvSpPr>
            <p:nvPr/>
          </p:nvSpPr>
          <p:spPr bwMode="auto">
            <a:xfrm>
              <a:off x="1430338" y="1943100"/>
              <a:ext cx="727075" cy="633413"/>
            </a:xfrm>
            <a:custGeom>
              <a:avLst/>
              <a:gdLst>
                <a:gd name="T0" fmla="*/ 60 w 94"/>
                <a:gd name="T1" fmla="*/ 0 h 82"/>
                <a:gd name="T2" fmla="*/ 60 w 94"/>
                <a:gd name="T3" fmla="*/ 0 h 82"/>
                <a:gd name="T4" fmla="*/ 94 w 94"/>
                <a:gd name="T5" fmla="*/ 43 h 82"/>
                <a:gd name="T6" fmla="*/ 60 w 94"/>
                <a:gd name="T7" fmla="*/ 81 h 82"/>
                <a:gd name="T8" fmla="*/ 0 w 94"/>
                <a:gd name="T9" fmla="*/ 82 h 82"/>
                <a:gd name="T10" fmla="*/ 4 w 94"/>
                <a:gd name="T11" fmla="*/ 76 h 82"/>
                <a:gd name="T12" fmla="*/ 11 w 94"/>
                <a:gd name="T13" fmla="*/ 43 h 82"/>
                <a:gd name="T14" fmla="*/ 4 w 94"/>
                <a:gd name="T15" fmla="*/ 9 h 82"/>
                <a:gd name="T16" fmla="*/ 0 w 94"/>
                <a:gd name="T17" fmla="*/ 4 h 82"/>
                <a:gd name="T18" fmla="*/ 60 w 94"/>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82">
                  <a:moveTo>
                    <a:pt x="60" y="0"/>
                  </a:moveTo>
                  <a:cubicBezTo>
                    <a:pt x="60" y="0"/>
                    <a:pt x="60" y="0"/>
                    <a:pt x="60" y="0"/>
                  </a:cubicBezTo>
                  <a:cubicBezTo>
                    <a:pt x="80" y="0"/>
                    <a:pt x="94" y="7"/>
                    <a:pt x="94" y="43"/>
                  </a:cubicBezTo>
                  <a:cubicBezTo>
                    <a:pt x="94" y="78"/>
                    <a:pt x="80" y="81"/>
                    <a:pt x="60" y="81"/>
                  </a:cubicBezTo>
                  <a:cubicBezTo>
                    <a:pt x="0" y="82"/>
                    <a:pt x="0" y="82"/>
                    <a:pt x="0" y="82"/>
                  </a:cubicBezTo>
                  <a:cubicBezTo>
                    <a:pt x="4" y="76"/>
                    <a:pt x="4" y="76"/>
                    <a:pt x="4" y="76"/>
                  </a:cubicBezTo>
                  <a:cubicBezTo>
                    <a:pt x="9" y="69"/>
                    <a:pt x="11" y="56"/>
                    <a:pt x="11" y="43"/>
                  </a:cubicBezTo>
                  <a:cubicBezTo>
                    <a:pt x="11" y="29"/>
                    <a:pt x="9" y="16"/>
                    <a:pt x="4" y="9"/>
                  </a:cubicBezTo>
                  <a:cubicBezTo>
                    <a:pt x="0" y="4"/>
                    <a:pt x="0" y="4"/>
                    <a:pt x="0" y="4"/>
                  </a:cubicBezTo>
                  <a:lnTo>
                    <a:pt x="60" y="0"/>
                  </a:lnTo>
                  <a:close/>
                </a:path>
              </a:pathLst>
            </a:custGeom>
            <a:gradFill>
              <a:gsLst>
                <a:gs pos="35000">
                  <a:schemeClr val="bg1">
                    <a:lumMod val="85000"/>
                  </a:schemeClr>
                </a:gs>
                <a:gs pos="100000">
                  <a:schemeClr val="bg1">
                    <a:lumMod val="50000"/>
                  </a:schemeClr>
                </a:gs>
                <a:gs pos="78000">
                  <a:schemeClr val="bg1">
                    <a:lumMod val="65000"/>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51" name="Freeform 50"/>
            <p:cNvSpPr>
              <a:spLocks/>
            </p:cNvSpPr>
            <p:nvPr/>
          </p:nvSpPr>
          <p:spPr bwMode="auto">
            <a:xfrm>
              <a:off x="1406526" y="1912938"/>
              <a:ext cx="781050" cy="687388"/>
            </a:xfrm>
            <a:custGeom>
              <a:avLst/>
              <a:gdLst>
                <a:gd name="T0" fmla="*/ 0 w 101"/>
                <a:gd name="T1" fmla="*/ 4 h 89"/>
                <a:gd name="T2" fmla="*/ 63 w 101"/>
                <a:gd name="T3" fmla="*/ 0 h 89"/>
                <a:gd name="T4" fmla="*/ 101 w 101"/>
                <a:gd name="T5" fmla="*/ 47 h 89"/>
                <a:gd name="T6" fmla="*/ 63 w 101"/>
                <a:gd name="T7" fmla="*/ 89 h 89"/>
                <a:gd name="T8" fmla="*/ 0 w 101"/>
                <a:gd name="T9" fmla="*/ 89 h 89"/>
                <a:gd name="T10" fmla="*/ 0 w 101"/>
                <a:gd name="T11" fmla="*/ 81 h 89"/>
                <a:gd name="T12" fmla="*/ 63 w 101"/>
                <a:gd name="T13" fmla="*/ 81 h 89"/>
                <a:gd name="T14" fmla="*/ 93 w 101"/>
                <a:gd name="T15" fmla="*/ 47 h 89"/>
                <a:gd name="T16" fmla="*/ 63 w 101"/>
                <a:gd name="T17" fmla="*/ 8 h 89"/>
                <a:gd name="T18" fmla="*/ 0 w 101"/>
                <a:gd name="T19" fmla="*/ 12 h 89"/>
                <a:gd name="T20" fmla="*/ 0 w 101"/>
                <a:gd name="T21" fmla="*/ 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89">
                  <a:moveTo>
                    <a:pt x="0" y="4"/>
                  </a:moveTo>
                  <a:cubicBezTo>
                    <a:pt x="63" y="0"/>
                    <a:pt x="63" y="0"/>
                    <a:pt x="63" y="0"/>
                  </a:cubicBezTo>
                  <a:cubicBezTo>
                    <a:pt x="87" y="0"/>
                    <a:pt x="101" y="11"/>
                    <a:pt x="101" y="47"/>
                  </a:cubicBezTo>
                  <a:cubicBezTo>
                    <a:pt x="101" y="82"/>
                    <a:pt x="87" y="89"/>
                    <a:pt x="63" y="89"/>
                  </a:cubicBezTo>
                  <a:cubicBezTo>
                    <a:pt x="0" y="89"/>
                    <a:pt x="0" y="89"/>
                    <a:pt x="0" y="89"/>
                  </a:cubicBezTo>
                  <a:cubicBezTo>
                    <a:pt x="0" y="81"/>
                    <a:pt x="0" y="81"/>
                    <a:pt x="0" y="81"/>
                  </a:cubicBezTo>
                  <a:cubicBezTo>
                    <a:pt x="63" y="81"/>
                    <a:pt x="63" y="81"/>
                    <a:pt x="63" y="81"/>
                  </a:cubicBezTo>
                  <a:cubicBezTo>
                    <a:pt x="82" y="81"/>
                    <a:pt x="93" y="79"/>
                    <a:pt x="93" y="47"/>
                  </a:cubicBezTo>
                  <a:cubicBezTo>
                    <a:pt x="93" y="14"/>
                    <a:pt x="82" y="8"/>
                    <a:pt x="63" y="8"/>
                  </a:cubicBezTo>
                  <a:cubicBezTo>
                    <a:pt x="0" y="12"/>
                    <a:pt x="0" y="12"/>
                    <a:pt x="0" y="12"/>
                  </a:cubicBezTo>
                  <a:lnTo>
                    <a:pt x="0" y="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46" name="Freeform 45"/>
            <p:cNvSpPr>
              <a:spLocks/>
            </p:cNvSpPr>
            <p:nvPr/>
          </p:nvSpPr>
          <p:spPr bwMode="auto">
            <a:xfrm>
              <a:off x="1863726" y="1912938"/>
              <a:ext cx="3446463" cy="687388"/>
            </a:xfrm>
            <a:custGeom>
              <a:avLst/>
              <a:gdLst>
                <a:gd name="T0" fmla="*/ 412 w 446"/>
                <a:gd name="T1" fmla="*/ 4 h 89"/>
                <a:gd name="T2" fmla="*/ 446 w 446"/>
                <a:gd name="T3" fmla="*/ 47 h 89"/>
                <a:gd name="T4" fmla="*/ 412 w 446"/>
                <a:gd name="T5" fmla="*/ 89 h 89"/>
                <a:gd name="T6" fmla="*/ 0 w 446"/>
                <a:gd name="T7" fmla="*/ 89 h 89"/>
                <a:gd name="T8" fmla="*/ 38 w 446"/>
                <a:gd name="T9" fmla="*/ 47 h 89"/>
                <a:gd name="T10" fmla="*/ 0 w 446"/>
                <a:gd name="T11" fmla="*/ 0 h 89"/>
                <a:gd name="T12" fmla="*/ 412 w 446"/>
                <a:gd name="T13" fmla="*/ 4 h 89"/>
              </a:gdLst>
              <a:ahLst/>
              <a:cxnLst>
                <a:cxn ang="0">
                  <a:pos x="T0" y="T1"/>
                </a:cxn>
                <a:cxn ang="0">
                  <a:pos x="T2" y="T3"/>
                </a:cxn>
                <a:cxn ang="0">
                  <a:pos x="T4" y="T5"/>
                </a:cxn>
                <a:cxn ang="0">
                  <a:pos x="T6" y="T7"/>
                </a:cxn>
                <a:cxn ang="0">
                  <a:pos x="T8" y="T9"/>
                </a:cxn>
                <a:cxn ang="0">
                  <a:pos x="T10" y="T11"/>
                </a:cxn>
                <a:cxn ang="0">
                  <a:pos x="T12" y="T13"/>
                </a:cxn>
              </a:cxnLst>
              <a:rect l="0" t="0" r="r" b="b"/>
              <a:pathLst>
                <a:path w="446" h="89">
                  <a:moveTo>
                    <a:pt x="412" y="4"/>
                  </a:moveTo>
                  <a:cubicBezTo>
                    <a:pt x="436" y="4"/>
                    <a:pt x="446" y="11"/>
                    <a:pt x="446" y="47"/>
                  </a:cubicBezTo>
                  <a:cubicBezTo>
                    <a:pt x="446" y="82"/>
                    <a:pt x="436" y="89"/>
                    <a:pt x="412" y="89"/>
                  </a:cubicBezTo>
                  <a:cubicBezTo>
                    <a:pt x="0" y="89"/>
                    <a:pt x="0" y="89"/>
                    <a:pt x="0" y="89"/>
                  </a:cubicBezTo>
                  <a:cubicBezTo>
                    <a:pt x="24" y="89"/>
                    <a:pt x="38" y="82"/>
                    <a:pt x="38" y="47"/>
                  </a:cubicBezTo>
                  <a:cubicBezTo>
                    <a:pt x="38" y="11"/>
                    <a:pt x="24" y="0"/>
                    <a:pt x="0" y="0"/>
                  </a:cubicBezTo>
                  <a:lnTo>
                    <a:pt x="412" y="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47" name="Freeform 46"/>
            <p:cNvSpPr>
              <a:spLocks/>
            </p:cNvSpPr>
            <p:nvPr/>
          </p:nvSpPr>
          <p:spPr bwMode="auto">
            <a:xfrm>
              <a:off x="1863726" y="1912938"/>
              <a:ext cx="3446463" cy="687388"/>
            </a:xfrm>
            <a:custGeom>
              <a:avLst/>
              <a:gdLst>
                <a:gd name="T0" fmla="*/ 412 w 446"/>
                <a:gd name="T1" fmla="*/ 4 h 89"/>
                <a:gd name="T2" fmla="*/ 446 w 446"/>
                <a:gd name="T3" fmla="*/ 47 h 89"/>
                <a:gd name="T4" fmla="*/ 412 w 446"/>
                <a:gd name="T5" fmla="*/ 89 h 89"/>
                <a:gd name="T6" fmla="*/ 0 w 446"/>
                <a:gd name="T7" fmla="*/ 89 h 89"/>
                <a:gd name="T8" fmla="*/ 38 w 446"/>
                <a:gd name="T9" fmla="*/ 47 h 89"/>
                <a:gd name="T10" fmla="*/ 0 w 446"/>
                <a:gd name="T11" fmla="*/ 0 h 89"/>
                <a:gd name="T12" fmla="*/ 412 w 446"/>
                <a:gd name="T13" fmla="*/ 4 h 89"/>
              </a:gdLst>
              <a:ahLst/>
              <a:cxnLst>
                <a:cxn ang="0">
                  <a:pos x="T0" y="T1"/>
                </a:cxn>
                <a:cxn ang="0">
                  <a:pos x="T2" y="T3"/>
                </a:cxn>
                <a:cxn ang="0">
                  <a:pos x="T4" y="T5"/>
                </a:cxn>
                <a:cxn ang="0">
                  <a:pos x="T6" y="T7"/>
                </a:cxn>
                <a:cxn ang="0">
                  <a:pos x="T8" y="T9"/>
                </a:cxn>
                <a:cxn ang="0">
                  <a:pos x="T10" y="T11"/>
                </a:cxn>
                <a:cxn ang="0">
                  <a:pos x="T12" y="T13"/>
                </a:cxn>
              </a:cxnLst>
              <a:rect l="0" t="0" r="r" b="b"/>
              <a:pathLst>
                <a:path w="446" h="89">
                  <a:moveTo>
                    <a:pt x="412" y="4"/>
                  </a:moveTo>
                  <a:cubicBezTo>
                    <a:pt x="436" y="4"/>
                    <a:pt x="446" y="11"/>
                    <a:pt x="446" y="47"/>
                  </a:cubicBezTo>
                  <a:cubicBezTo>
                    <a:pt x="446" y="82"/>
                    <a:pt x="436" y="89"/>
                    <a:pt x="412" y="89"/>
                  </a:cubicBezTo>
                  <a:cubicBezTo>
                    <a:pt x="0" y="89"/>
                    <a:pt x="0" y="89"/>
                    <a:pt x="0" y="89"/>
                  </a:cubicBezTo>
                  <a:cubicBezTo>
                    <a:pt x="24" y="89"/>
                    <a:pt x="38" y="82"/>
                    <a:pt x="38" y="47"/>
                  </a:cubicBezTo>
                  <a:cubicBezTo>
                    <a:pt x="38" y="11"/>
                    <a:pt x="24" y="0"/>
                    <a:pt x="0" y="0"/>
                  </a:cubicBezTo>
                  <a:lnTo>
                    <a:pt x="412" y="4"/>
                  </a:lnTo>
                  <a:close/>
                </a:path>
              </a:pathLst>
            </a:custGeom>
            <a:gradFill>
              <a:gsLst>
                <a:gs pos="30000">
                  <a:schemeClr val="tx1">
                    <a:alpha val="0"/>
                  </a:schemeClr>
                </a:gs>
                <a:gs pos="100000">
                  <a:schemeClr val="tx1">
                    <a:alpha val="50000"/>
                  </a:schemeClr>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grpSp>
      <p:grpSp>
        <p:nvGrpSpPr>
          <p:cNvPr id="44" name="Text 1"/>
          <p:cNvGrpSpPr/>
          <p:nvPr/>
        </p:nvGrpSpPr>
        <p:grpSpPr>
          <a:xfrm>
            <a:off x="4774970" y="3397157"/>
            <a:ext cx="1382200" cy="589497"/>
            <a:chOff x="1062957" y="4782653"/>
            <a:chExt cx="2038926" cy="785993"/>
          </a:xfrm>
        </p:grpSpPr>
        <p:sp>
          <p:nvSpPr>
            <p:cNvPr id="52" name="Title 1"/>
            <p:cNvSpPr txBox="1"/>
            <p:nvPr/>
          </p:nvSpPr>
          <p:spPr>
            <a:xfrm>
              <a:off x="1062957" y="4782653"/>
              <a:ext cx="2038926" cy="338553"/>
            </a:xfrm>
            <a:prstGeom prst="rect">
              <a:avLst/>
            </a:prstGeom>
            <a:noFill/>
          </p:spPr>
          <p:txBody>
            <a:bodyPr wrap="square" rtlCol="0">
              <a:spAutoFit/>
            </a:bodyPr>
            <a:lstStyle/>
            <a:p>
              <a:pPr algn="r"/>
              <a:r>
                <a:rPr lang="en-US" sz="1050" dirty="0" err="1">
                  <a:cs typeface="+mn-ea"/>
                  <a:sym typeface="+mn-lt"/>
                </a:rPr>
                <a:t>Lorem</a:t>
              </a:r>
              <a:r>
                <a:rPr lang="en-US" sz="1050" dirty="0">
                  <a:cs typeface="+mn-ea"/>
                  <a:sym typeface="+mn-lt"/>
                </a:rPr>
                <a:t> </a:t>
              </a:r>
              <a:r>
                <a:rPr lang="en-US" sz="1050" dirty="0" err="1">
                  <a:cs typeface="+mn-ea"/>
                  <a:sym typeface="+mn-lt"/>
                </a:rPr>
                <a:t>Ipsum</a:t>
              </a:r>
              <a:endParaRPr lang="id-ID" sz="1050" dirty="0">
                <a:cs typeface="+mn-ea"/>
                <a:sym typeface="+mn-lt"/>
              </a:endParaRPr>
            </a:p>
          </p:txBody>
        </p:sp>
        <p:sp>
          <p:nvSpPr>
            <p:cNvPr id="53" name="Details 1"/>
            <p:cNvSpPr txBox="1"/>
            <p:nvPr/>
          </p:nvSpPr>
          <p:spPr>
            <a:xfrm>
              <a:off x="1062957" y="5057398"/>
              <a:ext cx="2038925" cy="511248"/>
            </a:xfrm>
            <a:prstGeom prst="rect">
              <a:avLst/>
            </a:prstGeom>
            <a:noFill/>
          </p:spPr>
          <p:txBody>
            <a:bodyPr wrap="square" rtlCol="0" anchor="t">
              <a:spAutoFit/>
            </a:bodyPr>
            <a:lstStyle/>
            <a:p>
              <a:pPr algn="r">
                <a:lnSpc>
                  <a:spcPts val="1200"/>
                </a:lnSpc>
              </a:pPr>
              <a:r>
                <a:rPr lang="en-US" sz="751" dirty="0">
                  <a:solidFill>
                    <a:schemeClr val="bg1">
                      <a:lumMod val="50000"/>
                    </a:schemeClr>
                  </a:solidFill>
                  <a:cs typeface="+mn-ea"/>
                  <a:sym typeface="+mn-lt"/>
                </a:rPr>
                <a:t>This Great Paragraph line is a sample </a:t>
              </a:r>
              <a:r>
                <a:rPr lang="en-US" sz="751" dirty="0" err="1">
                  <a:solidFill>
                    <a:schemeClr val="bg1">
                      <a:lumMod val="50000"/>
                    </a:schemeClr>
                  </a:solidFill>
                  <a:cs typeface="+mn-ea"/>
                  <a:sym typeface="+mn-lt"/>
                </a:rPr>
                <a:t>Lorem</a:t>
              </a:r>
              <a:r>
                <a:rPr lang="en-US" sz="751" dirty="0">
                  <a:solidFill>
                    <a:schemeClr val="bg1">
                      <a:lumMod val="50000"/>
                    </a:schemeClr>
                  </a:solidFill>
                  <a:cs typeface="+mn-ea"/>
                  <a:sym typeface="+mn-lt"/>
                </a:rPr>
                <a:t> </a:t>
              </a:r>
              <a:r>
                <a:rPr lang="en-US" sz="751" dirty="0" err="1">
                  <a:solidFill>
                    <a:schemeClr val="bg1">
                      <a:lumMod val="50000"/>
                    </a:schemeClr>
                  </a:solidFill>
                  <a:cs typeface="+mn-ea"/>
                  <a:sym typeface="+mn-lt"/>
                </a:rPr>
                <a:t>ipsum</a:t>
              </a:r>
              <a:r>
                <a:rPr lang="en-US" sz="751" dirty="0">
                  <a:solidFill>
                    <a:schemeClr val="bg1">
                      <a:lumMod val="50000"/>
                    </a:schemeClr>
                  </a:solidFill>
                  <a:cs typeface="+mn-ea"/>
                  <a:sym typeface="+mn-lt"/>
                </a:rPr>
                <a:t> dolor</a:t>
              </a:r>
            </a:p>
          </p:txBody>
        </p:sp>
      </p:grpSp>
      <p:sp>
        <p:nvSpPr>
          <p:cNvPr id="48" name="Rectangle 47"/>
          <p:cNvSpPr/>
          <p:nvPr/>
        </p:nvSpPr>
        <p:spPr>
          <a:xfrm>
            <a:off x="6321171" y="3530790"/>
            <a:ext cx="315829" cy="315830"/>
          </a:xfrm>
          <a:prstGeom prst="rect">
            <a:avLst/>
          </a:prstGeom>
          <a:ln w="6350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r"/>
            <a:endParaRPr lang="en-US" sz="1351">
              <a:cs typeface="+mn-ea"/>
              <a:sym typeface="+mn-lt"/>
            </a:endParaRPr>
          </a:p>
        </p:txBody>
      </p:sp>
      <p:grpSp>
        <p:nvGrpSpPr>
          <p:cNvPr id="55" name="Text 2"/>
          <p:cNvGrpSpPr/>
          <p:nvPr/>
        </p:nvGrpSpPr>
        <p:grpSpPr>
          <a:xfrm>
            <a:off x="2581632" y="3397157"/>
            <a:ext cx="1382201" cy="589497"/>
            <a:chOff x="4936575" y="4800447"/>
            <a:chExt cx="2038926" cy="785993"/>
          </a:xfrm>
        </p:grpSpPr>
        <p:sp>
          <p:nvSpPr>
            <p:cNvPr id="68" name="Title 1"/>
            <p:cNvSpPr txBox="1"/>
            <p:nvPr/>
          </p:nvSpPr>
          <p:spPr>
            <a:xfrm>
              <a:off x="4936575" y="4800447"/>
              <a:ext cx="2038926" cy="338553"/>
            </a:xfrm>
            <a:prstGeom prst="rect">
              <a:avLst/>
            </a:prstGeom>
            <a:noFill/>
          </p:spPr>
          <p:txBody>
            <a:bodyPr wrap="square" rtlCol="0">
              <a:spAutoFit/>
            </a:bodyPr>
            <a:lstStyle/>
            <a:p>
              <a:pPr algn="r"/>
              <a:r>
                <a:rPr lang="en-US" sz="1050" dirty="0">
                  <a:cs typeface="+mn-ea"/>
                  <a:sym typeface="+mn-lt"/>
                </a:rPr>
                <a:t>Frontal Lobe</a:t>
              </a:r>
              <a:endParaRPr lang="id-ID" sz="1050" dirty="0">
                <a:cs typeface="+mn-ea"/>
                <a:sym typeface="+mn-lt"/>
              </a:endParaRPr>
            </a:p>
          </p:txBody>
        </p:sp>
        <p:sp>
          <p:nvSpPr>
            <p:cNvPr id="69" name="Details 1"/>
            <p:cNvSpPr txBox="1"/>
            <p:nvPr/>
          </p:nvSpPr>
          <p:spPr>
            <a:xfrm>
              <a:off x="4936575" y="5075192"/>
              <a:ext cx="2038925" cy="511248"/>
            </a:xfrm>
            <a:prstGeom prst="rect">
              <a:avLst/>
            </a:prstGeom>
            <a:noFill/>
          </p:spPr>
          <p:txBody>
            <a:bodyPr wrap="square" rtlCol="0" anchor="t">
              <a:spAutoFit/>
            </a:bodyPr>
            <a:lstStyle/>
            <a:p>
              <a:pPr algn="r">
                <a:lnSpc>
                  <a:spcPts val="1200"/>
                </a:lnSpc>
              </a:pPr>
              <a:r>
                <a:rPr lang="en-US" sz="751" dirty="0">
                  <a:solidFill>
                    <a:schemeClr val="bg1">
                      <a:lumMod val="50000"/>
                    </a:schemeClr>
                  </a:solidFill>
                  <a:cs typeface="+mn-ea"/>
                  <a:sym typeface="+mn-lt"/>
                </a:rPr>
                <a:t>This Great Paragraph line is a sample </a:t>
              </a:r>
              <a:r>
                <a:rPr lang="en-US" sz="751" dirty="0" err="1">
                  <a:solidFill>
                    <a:schemeClr val="bg1">
                      <a:lumMod val="50000"/>
                    </a:schemeClr>
                  </a:solidFill>
                  <a:cs typeface="+mn-ea"/>
                  <a:sym typeface="+mn-lt"/>
                </a:rPr>
                <a:t>Lorem</a:t>
              </a:r>
              <a:r>
                <a:rPr lang="en-US" sz="751" dirty="0">
                  <a:solidFill>
                    <a:schemeClr val="bg1">
                      <a:lumMod val="50000"/>
                    </a:schemeClr>
                  </a:solidFill>
                  <a:cs typeface="+mn-ea"/>
                  <a:sym typeface="+mn-lt"/>
                </a:rPr>
                <a:t> </a:t>
              </a:r>
              <a:r>
                <a:rPr lang="en-US" sz="751" dirty="0" err="1">
                  <a:solidFill>
                    <a:schemeClr val="bg1">
                      <a:lumMod val="50000"/>
                    </a:schemeClr>
                  </a:solidFill>
                  <a:cs typeface="+mn-ea"/>
                  <a:sym typeface="+mn-lt"/>
                </a:rPr>
                <a:t>ipsum</a:t>
              </a:r>
              <a:r>
                <a:rPr lang="en-US" sz="751" dirty="0">
                  <a:solidFill>
                    <a:schemeClr val="bg1">
                      <a:lumMod val="50000"/>
                    </a:schemeClr>
                  </a:solidFill>
                  <a:cs typeface="+mn-ea"/>
                  <a:sym typeface="+mn-lt"/>
                </a:rPr>
                <a:t> dolor</a:t>
              </a:r>
            </a:p>
          </p:txBody>
        </p:sp>
      </p:grpSp>
      <p:sp>
        <p:nvSpPr>
          <p:cNvPr id="63" name="Rectangle 62"/>
          <p:cNvSpPr/>
          <p:nvPr/>
        </p:nvSpPr>
        <p:spPr>
          <a:xfrm>
            <a:off x="4126336" y="3530790"/>
            <a:ext cx="315829" cy="315830"/>
          </a:xfrm>
          <a:prstGeom prst="rect">
            <a:avLst/>
          </a:prstGeom>
          <a:solidFill>
            <a:schemeClr val="accent2"/>
          </a:solidFill>
          <a:ln w="6350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r"/>
            <a:endParaRPr lang="en-US" sz="1351">
              <a:cs typeface="+mn-ea"/>
              <a:sym typeface="+mn-lt"/>
            </a:endParaRPr>
          </a:p>
        </p:txBody>
      </p:sp>
      <p:grpSp>
        <p:nvGrpSpPr>
          <p:cNvPr id="71" name="Text 4"/>
          <p:cNvGrpSpPr/>
          <p:nvPr/>
        </p:nvGrpSpPr>
        <p:grpSpPr>
          <a:xfrm>
            <a:off x="2580633" y="4054050"/>
            <a:ext cx="1382200" cy="589497"/>
            <a:chOff x="1062957" y="4782653"/>
            <a:chExt cx="2038926" cy="785993"/>
          </a:xfrm>
        </p:grpSpPr>
        <p:sp>
          <p:nvSpPr>
            <p:cNvPr id="75" name="Title 1"/>
            <p:cNvSpPr txBox="1"/>
            <p:nvPr/>
          </p:nvSpPr>
          <p:spPr>
            <a:xfrm>
              <a:off x="1062957" y="4782653"/>
              <a:ext cx="2038926" cy="338553"/>
            </a:xfrm>
            <a:prstGeom prst="rect">
              <a:avLst/>
            </a:prstGeom>
            <a:noFill/>
          </p:spPr>
          <p:txBody>
            <a:bodyPr wrap="square" rtlCol="0">
              <a:spAutoFit/>
            </a:bodyPr>
            <a:lstStyle/>
            <a:p>
              <a:pPr algn="r"/>
              <a:r>
                <a:rPr lang="en-US" sz="1050" dirty="0">
                  <a:cs typeface="+mn-ea"/>
                  <a:sym typeface="+mn-lt"/>
                </a:rPr>
                <a:t>Parietal Lobe</a:t>
              </a:r>
              <a:endParaRPr lang="id-ID" sz="1050" dirty="0">
                <a:cs typeface="+mn-ea"/>
                <a:sym typeface="+mn-lt"/>
              </a:endParaRPr>
            </a:p>
          </p:txBody>
        </p:sp>
        <p:sp>
          <p:nvSpPr>
            <p:cNvPr id="76" name="Details 1"/>
            <p:cNvSpPr txBox="1"/>
            <p:nvPr/>
          </p:nvSpPr>
          <p:spPr>
            <a:xfrm>
              <a:off x="1062957" y="5057398"/>
              <a:ext cx="2038925" cy="511248"/>
            </a:xfrm>
            <a:prstGeom prst="rect">
              <a:avLst/>
            </a:prstGeom>
            <a:noFill/>
          </p:spPr>
          <p:txBody>
            <a:bodyPr wrap="square" rtlCol="0" anchor="t">
              <a:spAutoFit/>
            </a:bodyPr>
            <a:lstStyle/>
            <a:p>
              <a:pPr algn="r">
                <a:lnSpc>
                  <a:spcPts val="1200"/>
                </a:lnSpc>
              </a:pPr>
              <a:r>
                <a:rPr lang="en-US" sz="751" dirty="0">
                  <a:solidFill>
                    <a:schemeClr val="bg1">
                      <a:lumMod val="50000"/>
                    </a:schemeClr>
                  </a:solidFill>
                  <a:cs typeface="+mn-ea"/>
                  <a:sym typeface="+mn-lt"/>
                </a:rPr>
                <a:t>This Great Paragraph line is a sample </a:t>
              </a:r>
              <a:r>
                <a:rPr lang="en-US" sz="751" dirty="0" err="1">
                  <a:solidFill>
                    <a:schemeClr val="bg1">
                      <a:lumMod val="50000"/>
                    </a:schemeClr>
                  </a:solidFill>
                  <a:cs typeface="+mn-ea"/>
                  <a:sym typeface="+mn-lt"/>
                </a:rPr>
                <a:t>Lorem</a:t>
              </a:r>
              <a:r>
                <a:rPr lang="en-US" sz="751" dirty="0">
                  <a:solidFill>
                    <a:schemeClr val="bg1">
                      <a:lumMod val="50000"/>
                    </a:schemeClr>
                  </a:solidFill>
                  <a:cs typeface="+mn-ea"/>
                  <a:sym typeface="+mn-lt"/>
                </a:rPr>
                <a:t> </a:t>
              </a:r>
              <a:r>
                <a:rPr lang="en-US" sz="751" dirty="0" err="1">
                  <a:solidFill>
                    <a:schemeClr val="bg1">
                      <a:lumMod val="50000"/>
                    </a:schemeClr>
                  </a:solidFill>
                  <a:cs typeface="+mn-ea"/>
                  <a:sym typeface="+mn-lt"/>
                </a:rPr>
                <a:t>ipsum</a:t>
              </a:r>
              <a:r>
                <a:rPr lang="en-US" sz="751" dirty="0">
                  <a:solidFill>
                    <a:schemeClr val="bg1">
                      <a:lumMod val="50000"/>
                    </a:schemeClr>
                  </a:solidFill>
                  <a:cs typeface="+mn-ea"/>
                  <a:sym typeface="+mn-lt"/>
                </a:rPr>
                <a:t> dolor</a:t>
              </a:r>
            </a:p>
          </p:txBody>
        </p:sp>
      </p:grpSp>
      <p:sp>
        <p:nvSpPr>
          <p:cNvPr id="73" name="Rectangle 72"/>
          <p:cNvSpPr/>
          <p:nvPr/>
        </p:nvSpPr>
        <p:spPr>
          <a:xfrm>
            <a:off x="4126336" y="4187683"/>
            <a:ext cx="315829" cy="315830"/>
          </a:xfrm>
          <a:prstGeom prst="rect">
            <a:avLst/>
          </a:prstGeom>
          <a:solidFill>
            <a:schemeClr val="accent4"/>
          </a:solidFill>
          <a:ln w="6350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r"/>
            <a:endParaRPr lang="en-US" sz="1351">
              <a:cs typeface="+mn-ea"/>
              <a:sym typeface="+mn-lt"/>
            </a:endParaRPr>
          </a:p>
        </p:txBody>
      </p:sp>
      <p:grpSp>
        <p:nvGrpSpPr>
          <p:cNvPr id="78" name="Text 6"/>
          <p:cNvGrpSpPr/>
          <p:nvPr/>
        </p:nvGrpSpPr>
        <p:grpSpPr>
          <a:xfrm>
            <a:off x="2584617" y="4710947"/>
            <a:ext cx="1382200" cy="589497"/>
            <a:chOff x="9113896" y="4782653"/>
            <a:chExt cx="2038926" cy="785993"/>
          </a:xfrm>
        </p:grpSpPr>
        <p:sp>
          <p:nvSpPr>
            <p:cNvPr id="82" name="Title 1"/>
            <p:cNvSpPr txBox="1"/>
            <p:nvPr/>
          </p:nvSpPr>
          <p:spPr>
            <a:xfrm>
              <a:off x="9113896" y="4782653"/>
              <a:ext cx="2038926" cy="338553"/>
            </a:xfrm>
            <a:prstGeom prst="rect">
              <a:avLst/>
            </a:prstGeom>
            <a:noFill/>
          </p:spPr>
          <p:txBody>
            <a:bodyPr wrap="square" rtlCol="0">
              <a:spAutoFit/>
            </a:bodyPr>
            <a:lstStyle/>
            <a:p>
              <a:pPr algn="r"/>
              <a:r>
                <a:rPr lang="en-US" sz="1050" dirty="0">
                  <a:cs typeface="+mn-ea"/>
                  <a:sym typeface="+mn-lt"/>
                </a:rPr>
                <a:t>Occipital Lobe</a:t>
              </a:r>
              <a:endParaRPr lang="id-ID" sz="1050" dirty="0">
                <a:cs typeface="+mn-ea"/>
                <a:sym typeface="+mn-lt"/>
              </a:endParaRPr>
            </a:p>
          </p:txBody>
        </p:sp>
        <p:sp>
          <p:nvSpPr>
            <p:cNvPr id="83" name="Details 1"/>
            <p:cNvSpPr txBox="1"/>
            <p:nvPr/>
          </p:nvSpPr>
          <p:spPr>
            <a:xfrm>
              <a:off x="9113896" y="5057398"/>
              <a:ext cx="2038925" cy="511248"/>
            </a:xfrm>
            <a:prstGeom prst="rect">
              <a:avLst/>
            </a:prstGeom>
            <a:noFill/>
          </p:spPr>
          <p:txBody>
            <a:bodyPr wrap="square" rtlCol="0" anchor="t">
              <a:spAutoFit/>
            </a:bodyPr>
            <a:lstStyle/>
            <a:p>
              <a:pPr algn="r">
                <a:lnSpc>
                  <a:spcPts val="1200"/>
                </a:lnSpc>
              </a:pPr>
              <a:r>
                <a:rPr lang="en-US" sz="751" dirty="0">
                  <a:solidFill>
                    <a:schemeClr val="bg1">
                      <a:lumMod val="50000"/>
                    </a:schemeClr>
                  </a:solidFill>
                  <a:cs typeface="+mn-ea"/>
                  <a:sym typeface="+mn-lt"/>
                </a:rPr>
                <a:t>This Great Paragraph line is a sample </a:t>
              </a:r>
              <a:r>
                <a:rPr lang="en-US" sz="751" dirty="0" err="1">
                  <a:solidFill>
                    <a:schemeClr val="bg1">
                      <a:lumMod val="50000"/>
                    </a:schemeClr>
                  </a:solidFill>
                  <a:cs typeface="+mn-ea"/>
                  <a:sym typeface="+mn-lt"/>
                </a:rPr>
                <a:t>Lorem</a:t>
              </a:r>
              <a:r>
                <a:rPr lang="en-US" sz="751" dirty="0">
                  <a:solidFill>
                    <a:schemeClr val="bg1">
                      <a:lumMod val="50000"/>
                    </a:schemeClr>
                  </a:solidFill>
                  <a:cs typeface="+mn-ea"/>
                  <a:sym typeface="+mn-lt"/>
                </a:rPr>
                <a:t> </a:t>
              </a:r>
              <a:r>
                <a:rPr lang="en-US" sz="751" dirty="0" err="1">
                  <a:solidFill>
                    <a:schemeClr val="bg1">
                      <a:lumMod val="50000"/>
                    </a:schemeClr>
                  </a:solidFill>
                  <a:cs typeface="+mn-ea"/>
                  <a:sym typeface="+mn-lt"/>
                </a:rPr>
                <a:t>ipsum</a:t>
              </a:r>
              <a:r>
                <a:rPr lang="en-US" sz="751" dirty="0">
                  <a:solidFill>
                    <a:schemeClr val="bg1">
                      <a:lumMod val="50000"/>
                    </a:schemeClr>
                  </a:solidFill>
                  <a:cs typeface="+mn-ea"/>
                  <a:sym typeface="+mn-lt"/>
                </a:rPr>
                <a:t> dolor</a:t>
              </a:r>
            </a:p>
          </p:txBody>
        </p:sp>
      </p:grpSp>
      <p:sp>
        <p:nvSpPr>
          <p:cNvPr id="80" name="Rectangle 79"/>
          <p:cNvSpPr/>
          <p:nvPr/>
        </p:nvSpPr>
        <p:spPr>
          <a:xfrm>
            <a:off x="4126336" y="4844580"/>
            <a:ext cx="315829" cy="315830"/>
          </a:xfrm>
          <a:prstGeom prst="rect">
            <a:avLst/>
          </a:prstGeom>
          <a:solidFill>
            <a:schemeClr val="accent6"/>
          </a:solidFill>
          <a:ln w="6350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r"/>
            <a:endParaRPr lang="en-US" sz="1351">
              <a:cs typeface="+mn-ea"/>
              <a:sym typeface="+mn-lt"/>
            </a:endParaRPr>
          </a:p>
        </p:txBody>
      </p:sp>
      <p:grpSp>
        <p:nvGrpSpPr>
          <p:cNvPr id="85" name="Text 5"/>
          <p:cNvGrpSpPr/>
          <p:nvPr/>
        </p:nvGrpSpPr>
        <p:grpSpPr>
          <a:xfrm>
            <a:off x="4776966" y="4710947"/>
            <a:ext cx="1382201" cy="589497"/>
            <a:chOff x="3181413" y="4753157"/>
            <a:chExt cx="2038926" cy="785993"/>
          </a:xfrm>
        </p:grpSpPr>
        <p:sp>
          <p:nvSpPr>
            <p:cNvPr id="89" name="Title 1"/>
            <p:cNvSpPr txBox="1"/>
            <p:nvPr/>
          </p:nvSpPr>
          <p:spPr>
            <a:xfrm>
              <a:off x="3181413" y="4753157"/>
              <a:ext cx="2038926" cy="338553"/>
            </a:xfrm>
            <a:prstGeom prst="rect">
              <a:avLst/>
            </a:prstGeom>
            <a:noFill/>
          </p:spPr>
          <p:txBody>
            <a:bodyPr wrap="square" rtlCol="0">
              <a:spAutoFit/>
            </a:bodyPr>
            <a:lstStyle/>
            <a:p>
              <a:pPr algn="r"/>
              <a:r>
                <a:rPr lang="en-US" sz="1050" dirty="0" err="1">
                  <a:cs typeface="+mn-ea"/>
                  <a:sym typeface="+mn-lt"/>
                </a:rPr>
                <a:t>Laudantium</a:t>
              </a:r>
              <a:endParaRPr lang="id-ID" sz="1050" dirty="0">
                <a:cs typeface="+mn-ea"/>
                <a:sym typeface="+mn-lt"/>
              </a:endParaRPr>
            </a:p>
          </p:txBody>
        </p:sp>
        <p:sp>
          <p:nvSpPr>
            <p:cNvPr id="90" name="Details 1"/>
            <p:cNvSpPr txBox="1"/>
            <p:nvPr/>
          </p:nvSpPr>
          <p:spPr>
            <a:xfrm>
              <a:off x="3181413" y="5027902"/>
              <a:ext cx="2038925" cy="511248"/>
            </a:xfrm>
            <a:prstGeom prst="rect">
              <a:avLst/>
            </a:prstGeom>
            <a:noFill/>
          </p:spPr>
          <p:txBody>
            <a:bodyPr wrap="square" rtlCol="0" anchor="t">
              <a:spAutoFit/>
            </a:bodyPr>
            <a:lstStyle/>
            <a:p>
              <a:pPr algn="r">
                <a:lnSpc>
                  <a:spcPts val="1200"/>
                </a:lnSpc>
              </a:pPr>
              <a:r>
                <a:rPr lang="en-US" sz="751" dirty="0">
                  <a:solidFill>
                    <a:schemeClr val="bg1">
                      <a:lumMod val="50000"/>
                    </a:schemeClr>
                  </a:solidFill>
                  <a:cs typeface="+mn-ea"/>
                  <a:sym typeface="+mn-lt"/>
                </a:rPr>
                <a:t>This Great Paragraph line is a sample </a:t>
              </a:r>
              <a:r>
                <a:rPr lang="en-US" sz="751" dirty="0" err="1">
                  <a:solidFill>
                    <a:schemeClr val="bg1">
                      <a:lumMod val="50000"/>
                    </a:schemeClr>
                  </a:solidFill>
                  <a:cs typeface="+mn-ea"/>
                  <a:sym typeface="+mn-lt"/>
                </a:rPr>
                <a:t>Lorem</a:t>
              </a:r>
              <a:r>
                <a:rPr lang="en-US" sz="751" dirty="0">
                  <a:solidFill>
                    <a:schemeClr val="bg1">
                      <a:lumMod val="50000"/>
                    </a:schemeClr>
                  </a:solidFill>
                  <a:cs typeface="+mn-ea"/>
                  <a:sym typeface="+mn-lt"/>
                </a:rPr>
                <a:t> </a:t>
              </a:r>
              <a:r>
                <a:rPr lang="en-US" sz="751" dirty="0" err="1">
                  <a:solidFill>
                    <a:schemeClr val="bg1">
                      <a:lumMod val="50000"/>
                    </a:schemeClr>
                  </a:solidFill>
                  <a:cs typeface="+mn-ea"/>
                  <a:sym typeface="+mn-lt"/>
                </a:rPr>
                <a:t>ipsum</a:t>
              </a:r>
              <a:r>
                <a:rPr lang="en-US" sz="751" dirty="0">
                  <a:solidFill>
                    <a:schemeClr val="bg1">
                      <a:lumMod val="50000"/>
                    </a:schemeClr>
                  </a:solidFill>
                  <a:cs typeface="+mn-ea"/>
                  <a:sym typeface="+mn-lt"/>
                </a:rPr>
                <a:t> dolor</a:t>
              </a:r>
            </a:p>
          </p:txBody>
        </p:sp>
      </p:grpSp>
      <p:sp>
        <p:nvSpPr>
          <p:cNvPr id="87" name="Rectangle 86"/>
          <p:cNvSpPr/>
          <p:nvPr/>
        </p:nvSpPr>
        <p:spPr>
          <a:xfrm>
            <a:off x="6321171" y="4844580"/>
            <a:ext cx="315829" cy="315830"/>
          </a:xfrm>
          <a:prstGeom prst="rect">
            <a:avLst/>
          </a:prstGeom>
          <a:solidFill>
            <a:schemeClr val="accent5"/>
          </a:solidFill>
          <a:ln w="6350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r"/>
            <a:endParaRPr lang="en-US" sz="1351">
              <a:cs typeface="+mn-ea"/>
              <a:sym typeface="+mn-lt"/>
            </a:endParaRPr>
          </a:p>
        </p:txBody>
      </p:sp>
      <p:grpSp>
        <p:nvGrpSpPr>
          <p:cNvPr id="92" name="Text 3"/>
          <p:cNvGrpSpPr/>
          <p:nvPr/>
        </p:nvGrpSpPr>
        <p:grpSpPr>
          <a:xfrm>
            <a:off x="4778957" y="4054050"/>
            <a:ext cx="1382200" cy="589497"/>
            <a:chOff x="6827896" y="4782653"/>
            <a:chExt cx="2038926" cy="785993"/>
          </a:xfrm>
        </p:grpSpPr>
        <p:sp>
          <p:nvSpPr>
            <p:cNvPr id="96" name="Title 1"/>
            <p:cNvSpPr txBox="1"/>
            <p:nvPr/>
          </p:nvSpPr>
          <p:spPr>
            <a:xfrm>
              <a:off x="6827896" y="4782653"/>
              <a:ext cx="2038926" cy="338553"/>
            </a:xfrm>
            <a:prstGeom prst="rect">
              <a:avLst/>
            </a:prstGeom>
            <a:noFill/>
          </p:spPr>
          <p:txBody>
            <a:bodyPr wrap="square" rtlCol="0">
              <a:spAutoFit/>
            </a:bodyPr>
            <a:lstStyle/>
            <a:p>
              <a:pPr algn="r"/>
              <a:r>
                <a:rPr lang="en-US" sz="1050" dirty="0" err="1">
                  <a:cs typeface="+mn-ea"/>
                  <a:sym typeface="+mn-lt"/>
                </a:rPr>
                <a:t>Cerebelum</a:t>
              </a:r>
              <a:endParaRPr lang="id-ID" sz="1050" dirty="0">
                <a:cs typeface="+mn-ea"/>
                <a:sym typeface="+mn-lt"/>
              </a:endParaRPr>
            </a:p>
          </p:txBody>
        </p:sp>
        <p:sp>
          <p:nvSpPr>
            <p:cNvPr id="97" name="Details 1"/>
            <p:cNvSpPr txBox="1"/>
            <p:nvPr/>
          </p:nvSpPr>
          <p:spPr>
            <a:xfrm>
              <a:off x="6827896" y="5057398"/>
              <a:ext cx="2038925" cy="511248"/>
            </a:xfrm>
            <a:prstGeom prst="rect">
              <a:avLst/>
            </a:prstGeom>
            <a:noFill/>
          </p:spPr>
          <p:txBody>
            <a:bodyPr wrap="square" rtlCol="0" anchor="t">
              <a:spAutoFit/>
            </a:bodyPr>
            <a:lstStyle/>
            <a:p>
              <a:pPr algn="r">
                <a:lnSpc>
                  <a:spcPts val="1200"/>
                </a:lnSpc>
              </a:pPr>
              <a:r>
                <a:rPr lang="en-US" sz="751" dirty="0">
                  <a:solidFill>
                    <a:schemeClr val="bg1">
                      <a:lumMod val="50000"/>
                    </a:schemeClr>
                  </a:solidFill>
                  <a:cs typeface="+mn-ea"/>
                  <a:sym typeface="+mn-lt"/>
                </a:rPr>
                <a:t>This Great Paragraph line is a sample </a:t>
              </a:r>
              <a:r>
                <a:rPr lang="en-US" sz="751" dirty="0" err="1">
                  <a:solidFill>
                    <a:schemeClr val="bg1">
                      <a:lumMod val="50000"/>
                    </a:schemeClr>
                  </a:solidFill>
                  <a:cs typeface="+mn-ea"/>
                  <a:sym typeface="+mn-lt"/>
                </a:rPr>
                <a:t>Lorem</a:t>
              </a:r>
              <a:r>
                <a:rPr lang="en-US" sz="751" dirty="0">
                  <a:solidFill>
                    <a:schemeClr val="bg1">
                      <a:lumMod val="50000"/>
                    </a:schemeClr>
                  </a:solidFill>
                  <a:cs typeface="+mn-ea"/>
                  <a:sym typeface="+mn-lt"/>
                </a:rPr>
                <a:t> </a:t>
              </a:r>
              <a:r>
                <a:rPr lang="en-US" sz="751" dirty="0" err="1">
                  <a:solidFill>
                    <a:schemeClr val="bg1">
                      <a:lumMod val="50000"/>
                    </a:schemeClr>
                  </a:solidFill>
                  <a:cs typeface="+mn-ea"/>
                  <a:sym typeface="+mn-lt"/>
                </a:rPr>
                <a:t>ipsum</a:t>
              </a:r>
              <a:r>
                <a:rPr lang="en-US" sz="751" dirty="0">
                  <a:solidFill>
                    <a:schemeClr val="bg1">
                      <a:lumMod val="50000"/>
                    </a:schemeClr>
                  </a:solidFill>
                  <a:cs typeface="+mn-ea"/>
                  <a:sym typeface="+mn-lt"/>
                </a:rPr>
                <a:t> dolor</a:t>
              </a:r>
            </a:p>
          </p:txBody>
        </p:sp>
      </p:grpSp>
      <p:sp>
        <p:nvSpPr>
          <p:cNvPr id="94" name="Rectangle 93"/>
          <p:cNvSpPr/>
          <p:nvPr/>
        </p:nvSpPr>
        <p:spPr>
          <a:xfrm>
            <a:off x="6321171" y="4187683"/>
            <a:ext cx="315829" cy="315830"/>
          </a:xfrm>
          <a:prstGeom prst="rect">
            <a:avLst/>
          </a:prstGeom>
          <a:solidFill>
            <a:schemeClr val="accent3"/>
          </a:solidFill>
          <a:ln w="6350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r"/>
            <a:endParaRPr lang="en-US" sz="1351">
              <a:cs typeface="+mn-ea"/>
              <a:sym typeface="+mn-lt"/>
            </a:endParaRPr>
          </a:p>
        </p:txBody>
      </p:sp>
      <p:grpSp>
        <p:nvGrpSpPr>
          <p:cNvPr id="4" name="Group 3"/>
          <p:cNvGrpSpPr/>
          <p:nvPr/>
        </p:nvGrpSpPr>
        <p:grpSpPr>
          <a:xfrm>
            <a:off x="1917457" y="2170226"/>
            <a:ext cx="4851488" cy="1112298"/>
            <a:chOff x="1182589" y="2007055"/>
            <a:chExt cx="6468650" cy="1483063"/>
          </a:xfrm>
        </p:grpSpPr>
        <p:sp>
          <p:nvSpPr>
            <p:cNvPr id="98" name="TextBox 97"/>
            <p:cNvSpPr txBox="1"/>
            <p:nvPr/>
          </p:nvSpPr>
          <p:spPr>
            <a:xfrm>
              <a:off x="5522023" y="2007055"/>
              <a:ext cx="2129216" cy="369332"/>
            </a:xfrm>
            <a:prstGeom prst="rect">
              <a:avLst/>
            </a:prstGeom>
            <a:noFill/>
          </p:spPr>
          <p:txBody>
            <a:bodyPr wrap="none" rtlCol="0">
              <a:spAutoFit/>
            </a:bodyPr>
            <a:lstStyle/>
            <a:p>
              <a:pPr algn="r"/>
              <a:r>
                <a:rPr lang="id-ID" sz="1200" dirty="0">
                  <a:cs typeface="+mn-ea"/>
                  <a:sym typeface="+mn-lt"/>
                </a:rPr>
                <a:t>Nostrud Exercitation</a:t>
              </a:r>
              <a:endParaRPr lang="en-US" sz="1200" dirty="0">
                <a:cs typeface="+mn-ea"/>
                <a:sym typeface="+mn-lt"/>
              </a:endParaRPr>
            </a:p>
          </p:txBody>
        </p:sp>
        <p:sp>
          <p:nvSpPr>
            <p:cNvPr id="99" name="TextBox 98"/>
            <p:cNvSpPr txBox="1"/>
            <p:nvPr/>
          </p:nvSpPr>
          <p:spPr>
            <a:xfrm>
              <a:off x="1182589" y="2370239"/>
              <a:ext cx="6468643" cy="1119879"/>
            </a:xfrm>
            <a:prstGeom prst="rect">
              <a:avLst/>
            </a:prstGeom>
            <a:noFill/>
          </p:spPr>
          <p:txBody>
            <a:bodyPr wrap="square" rtlCol="0">
              <a:spAutoFit/>
            </a:bodyPr>
            <a:lstStyle/>
            <a:p>
              <a:pPr algn="r">
                <a:lnSpc>
                  <a:spcPts val="1500"/>
                </a:lnSpc>
                <a:spcBef>
                  <a:spcPts val="451"/>
                </a:spcBef>
                <a:spcAft>
                  <a:spcPts val="451"/>
                </a:spcAft>
              </a:pPr>
              <a:r>
                <a:rPr lang="id-ID" sz="900" dirty="0">
                  <a:solidFill>
                    <a:schemeClr val="bg1">
                      <a:lumMod val="50000"/>
                    </a:schemeClr>
                  </a:solidFill>
                  <a:cs typeface="+mn-ea"/>
                  <a:sym typeface="+mn-lt"/>
                </a:rPr>
                <a:t>This is a Body Sample Text with Paragraph styles of Lorem ipsum dolor sit amet, consectetur adipiscing elit, sed do eiusmod tempor incididunt ut labore et dolore magna aliqua. Duis aute irure dolor in reprehenderit in voluptate velit esse cillum dolore eu fugiat nulla pariatur.</a:t>
              </a:r>
              <a:endParaRPr lang="en-US" sz="900" dirty="0">
                <a:solidFill>
                  <a:schemeClr val="bg1">
                    <a:lumMod val="50000"/>
                  </a:schemeClr>
                </a:solidFill>
                <a:cs typeface="+mn-ea"/>
                <a:sym typeface="+mn-lt"/>
              </a:endParaRPr>
            </a:p>
          </p:txBody>
        </p:sp>
      </p:grpSp>
      <p:sp>
        <p:nvSpPr>
          <p:cNvPr id="84" name="Freeform 148"/>
          <p:cNvSpPr>
            <a:spLocks noEditPoints="1"/>
          </p:cNvSpPr>
          <p:nvPr/>
        </p:nvSpPr>
        <p:spPr bwMode="auto">
          <a:xfrm>
            <a:off x="6362640" y="3584102"/>
            <a:ext cx="232889" cy="209206"/>
          </a:xfrm>
          <a:custGeom>
            <a:avLst/>
            <a:gdLst>
              <a:gd name="T0" fmla="*/ 42 w 75"/>
              <a:gd name="T1" fmla="*/ 1 h 65"/>
              <a:gd name="T2" fmla="*/ 3 w 75"/>
              <a:gd name="T3" fmla="*/ 10 h 65"/>
              <a:gd name="T4" fmla="*/ 3 w 75"/>
              <a:gd name="T5" fmla="*/ 15 h 65"/>
              <a:gd name="T6" fmla="*/ 13 w 75"/>
              <a:gd name="T7" fmla="*/ 42 h 65"/>
              <a:gd name="T8" fmla="*/ 18 w 75"/>
              <a:gd name="T9" fmla="*/ 53 h 65"/>
              <a:gd name="T10" fmla="*/ 18 w 75"/>
              <a:gd name="T11" fmla="*/ 56 h 65"/>
              <a:gd name="T12" fmla="*/ 20 w 75"/>
              <a:gd name="T13" fmla="*/ 65 h 65"/>
              <a:gd name="T14" fmla="*/ 21 w 75"/>
              <a:gd name="T15" fmla="*/ 56 h 65"/>
              <a:gd name="T16" fmla="*/ 22 w 75"/>
              <a:gd name="T17" fmla="*/ 53 h 65"/>
              <a:gd name="T18" fmla="*/ 39 w 75"/>
              <a:gd name="T19" fmla="*/ 52 h 65"/>
              <a:gd name="T20" fmla="*/ 64 w 75"/>
              <a:gd name="T21" fmla="*/ 17 h 65"/>
              <a:gd name="T22" fmla="*/ 75 w 75"/>
              <a:gd name="T23" fmla="*/ 12 h 65"/>
              <a:gd name="T24" fmla="*/ 16 w 75"/>
              <a:gd name="T25" fmla="*/ 42 h 65"/>
              <a:gd name="T26" fmla="*/ 18 w 75"/>
              <a:gd name="T27" fmla="*/ 20 h 65"/>
              <a:gd name="T28" fmla="*/ 16 w 75"/>
              <a:gd name="T29" fmla="*/ 42 h 65"/>
              <a:gd name="T30" fmla="*/ 39 w 75"/>
              <a:gd name="T31" fmla="*/ 49 h 65"/>
              <a:gd name="T32" fmla="*/ 22 w 75"/>
              <a:gd name="T33" fmla="*/ 21 h 65"/>
              <a:gd name="T34" fmla="*/ 37 w 75"/>
              <a:gd name="T35" fmla="*/ 25 h 65"/>
              <a:gd name="T36" fmla="*/ 61 w 75"/>
              <a:gd name="T37" fmla="*/ 18 h 65"/>
              <a:gd name="T38" fmla="*/ 41 w 75"/>
              <a:gd name="T39" fmla="*/ 21 h 65"/>
              <a:gd name="T40" fmla="*/ 26 w 75"/>
              <a:gd name="T41" fmla="*/ 19 h 65"/>
              <a:gd name="T42" fmla="*/ 39 w 75"/>
              <a:gd name="T43" fmla="*/ 12 h 65"/>
              <a:gd name="T44" fmla="*/ 20 w 75"/>
              <a:gd name="T45" fmla="*/ 17 h 65"/>
              <a:gd name="T46" fmla="*/ 5 w 75"/>
              <a:gd name="T47" fmla="*/ 12 h 65"/>
              <a:gd name="T48" fmla="*/ 41 w 75"/>
              <a:gd name="T49" fmla="*/ 4 h 65"/>
              <a:gd name="T50" fmla="*/ 41 w 75"/>
              <a:gd name="T51" fmla="*/ 21 h 65"/>
              <a:gd name="T52" fmla="*/ 57 w 75"/>
              <a:gd name="T53" fmla="*/ 24 h 65"/>
              <a:gd name="T54" fmla="*/ 59 w 75"/>
              <a:gd name="T55" fmla="*/ 24 h 65"/>
              <a:gd name="T56" fmla="*/ 58 w 75"/>
              <a:gd name="T57" fmla="*/ 38 h 65"/>
              <a:gd name="T58" fmla="*/ 57 w 75"/>
              <a:gd name="T59" fmla="*/ 43 h 65"/>
              <a:gd name="T60" fmla="*/ 58 w 75"/>
              <a:gd name="T61" fmla="*/ 40 h 65"/>
              <a:gd name="T62" fmla="*/ 59 w 75"/>
              <a:gd name="T63" fmla="*/ 43 h 65"/>
              <a:gd name="T64" fmla="*/ 57 w 75"/>
              <a:gd name="T65" fmla="*/ 4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65">
                <a:moveTo>
                  <a:pt x="72" y="10"/>
                </a:moveTo>
                <a:cubicBezTo>
                  <a:pt x="42" y="1"/>
                  <a:pt x="42" y="1"/>
                  <a:pt x="42" y="1"/>
                </a:cubicBezTo>
                <a:cubicBezTo>
                  <a:pt x="39" y="0"/>
                  <a:pt x="36" y="0"/>
                  <a:pt x="33" y="1"/>
                </a:cubicBezTo>
                <a:cubicBezTo>
                  <a:pt x="3" y="10"/>
                  <a:pt x="3" y="10"/>
                  <a:pt x="3" y="10"/>
                </a:cubicBezTo>
                <a:cubicBezTo>
                  <a:pt x="1" y="10"/>
                  <a:pt x="0" y="12"/>
                  <a:pt x="0" y="12"/>
                </a:cubicBezTo>
                <a:cubicBezTo>
                  <a:pt x="0" y="13"/>
                  <a:pt x="1" y="14"/>
                  <a:pt x="3" y="15"/>
                </a:cubicBezTo>
                <a:cubicBezTo>
                  <a:pt x="13" y="18"/>
                  <a:pt x="13" y="18"/>
                  <a:pt x="13" y="18"/>
                </a:cubicBezTo>
                <a:cubicBezTo>
                  <a:pt x="13" y="42"/>
                  <a:pt x="13" y="42"/>
                  <a:pt x="13" y="42"/>
                </a:cubicBezTo>
                <a:cubicBezTo>
                  <a:pt x="13" y="44"/>
                  <a:pt x="15" y="47"/>
                  <a:pt x="18" y="48"/>
                </a:cubicBezTo>
                <a:cubicBezTo>
                  <a:pt x="18" y="53"/>
                  <a:pt x="18" y="53"/>
                  <a:pt x="18" y="53"/>
                </a:cubicBezTo>
                <a:cubicBezTo>
                  <a:pt x="18" y="54"/>
                  <a:pt x="19" y="55"/>
                  <a:pt x="20" y="55"/>
                </a:cubicBezTo>
                <a:cubicBezTo>
                  <a:pt x="19" y="55"/>
                  <a:pt x="18" y="56"/>
                  <a:pt x="18" y="56"/>
                </a:cubicBezTo>
                <a:cubicBezTo>
                  <a:pt x="17" y="59"/>
                  <a:pt x="16" y="60"/>
                  <a:pt x="16" y="61"/>
                </a:cubicBezTo>
                <a:cubicBezTo>
                  <a:pt x="16" y="63"/>
                  <a:pt x="18" y="65"/>
                  <a:pt x="20" y="65"/>
                </a:cubicBezTo>
                <a:cubicBezTo>
                  <a:pt x="22" y="65"/>
                  <a:pt x="23" y="63"/>
                  <a:pt x="23" y="61"/>
                </a:cubicBezTo>
                <a:cubicBezTo>
                  <a:pt x="23" y="60"/>
                  <a:pt x="23" y="59"/>
                  <a:pt x="21" y="56"/>
                </a:cubicBezTo>
                <a:cubicBezTo>
                  <a:pt x="21" y="56"/>
                  <a:pt x="21" y="55"/>
                  <a:pt x="20" y="55"/>
                </a:cubicBezTo>
                <a:cubicBezTo>
                  <a:pt x="21" y="55"/>
                  <a:pt x="22" y="54"/>
                  <a:pt x="22" y="53"/>
                </a:cubicBezTo>
                <a:cubicBezTo>
                  <a:pt x="22" y="50"/>
                  <a:pt x="22" y="50"/>
                  <a:pt x="22" y="50"/>
                </a:cubicBezTo>
                <a:cubicBezTo>
                  <a:pt x="27" y="51"/>
                  <a:pt x="33" y="52"/>
                  <a:pt x="39" y="52"/>
                </a:cubicBezTo>
                <a:cubicBezTo>
                  <a:pt x="51" y="52"/>
                  <a:pt x="64" y="48"/>
                  <a:pt x="64" y="42"/>
                </a:cubicBezTo>
                <a:cubicBezTo>
                  <a:pt x="64" y="17"/>
                  <a:pt x="64" y="17"/>
                  <a:pt x="64" y="17"/>
                </a:cubicBezTo>
                <a:cubicBezTo>
                  <a:pt x="72" y="15"/>
                  <a:pt x="72" y="15"/>
                  <a:pt x="72" y="15"/>
                </a:cubicBezTo>
                <a:cubicBezTo>
                  <a:pt x="74" y="14"/>
                  <a:pt x="75" y="13"/>
                  <a:pt x="75" y="12"/>
                </a:cubicBezTo>
                <a:cubicBezTo>
                  <a:pt x="75" y="12"/>
                  <a:pt x="74" y="10"/>
                  <a:pt x="72" y="10"/>
                </a:cubicBezTo>
                <a:close/>
                <a:moveTo>
                  <a:pt x="16" y="42"/>
                </a:moveTo>
                <a:cubicBezTo>
                  <a:pt x="16" y="19"/>
                  <a:pt x="16" y="19"/>
                  <a:pt x="16" y="19"/>
                </a:cubicBezTo>
                <a:cubicBezTo>
                  <a:pt x="18" y="20"/>
                  <a:pt x="18" y="20"/>
                  <a:pt x="18" y="20"/>
                </a:cubicBezTo>
                <a:cubicBezTo>
                  <a:pt x="18" y="45"/>
                  <a:pt x="18" y="45"/>
                  <a:pt x="18" y="45"/>
                </a:cubicBezTo>
                <a:cubicBezTo>
                  <a:pt x="17" y="44"/>
                  <a:pt x="16" y="43"/>
                  <a:pt x="16" y="42"/>
                </a:cubicBezTo>
                <a:close/>
                <a:moveTo>
                  <a:pt x="61" y="42"/>
                </a:moveTo>
                <a:cubicBezTo>
                  <a:pt x="61" y="45"/>
                  <a:pt x="53" y="49"/>
                  <a:pt x="39" y="49"/>
                </a:cubicBezTo>
                <a:cubicBezTo>
                  <a:pt x="32" y="49"/>
                  <a:pt x="26" y="48"/>
                  <a:pt x="22" y="46"/>
                </a:cubicBezTo>
                <a:cubicBezTo>
                  <a:pt x="22" y="21"/>
                  <a:pt x="22" y="21"/>
                  <a:pt x="22" y="21"/>
                </a:cubicBezTo>
                <a:cubicBezTo>
                  <a:pt x="33" y="24"/>
                  <a:pt x="33" y="24"/>
                  <a:pt x="33" y="24"/>
                </a:cubicBezTo>
                <a:cubicBezTo>
                  <a:pt x="34" y="24"/>
                  <a:pt x="36" y="25"/>
                  <a:pt x="37" y="25"/>
                </a:cubicBezTo>
                <a:cubicBezTo>
                  <a:pt x="39" y="25"/>
                  <a:pt x="41" y="24"/>
                  <a:pt x="42" y="24"/>
                </a:cubicBezTo>
                <a:cubicBezTo>
                  <a:pt x="61" y="18"/>
                  <a:pt x="61" y="18"/>
                  <a:pt x="61" y="18"/>
                </a:cubicBezTo>
                <a:lnTo>
                  <a:pt x="61" y="42"/>
                </a:lnTo>
                <a:close/>
                <a:moveTo>
                  <a:pt x="41" y="21"/>
                </a:moveTo>
                <a:cubicBezTo>
                  <a:pt x="39" y="22"/>
                  <a:pt x="36" y="22"/>
                  <a:pt x="34" y="21"/>
                </a:cubicBezTo>
                <a:cubicBezTo>
                  <a:pt x="26" y="19"/>
                  <a:pt x="26" y="19"/>
                  <a:pt x="26" y="19"/>
                </a:cubicBezTo>
                <a:cubicBezTo>
                  <a:pt x="38" y="14"/>
                  <a:pt x="38" y="14"/>
                  <a:pt x="38" y="14"/>
                </a:cubicBezTo>
                <a:cubicBezTo>
                  <a:pt x="39" y="14"/>
                  <a:pt x="40" y="13"/>
                  <a:pt x="39" y="12"/>
                </a:cubicBezTo>
                <a:cubicBezTo>
                  <a:pt x="39" y="11"/>
                  <a:pt x="38" y="10"/>
                  <a:pt x="37" y="11"/>
                </a:cubicBezTo>
                <a:cubicBezTo>
                  <a:pt x="20" y="17"/>
                  <a:pt x="20" y="17"/>
                  <a:pt x="20" y="17"/>
                </a:cubicBezTo>
                <a:cubicBezTo>
                  <a:pt x="19" y="17"/>
                  <a:pt x="19" y="17"/>
                  <a:pt x="19" y="17"/>
                </a:cubicBezTo>
                <a:cubicBezTo>
                  <a:pt x="5" y="12"/>
                  <a:pt x="5" y="12"/>
                  <a:pt x="5" y="12"/>
                </a:cubicBezTo>
                <a:cubicBezTo>
                  <a:pt x="34" y="4"/>
                  <a:pt x="34" y="4"/>
                  <a:pt x="34" y="4"/>
                </a:cubicBezTo>
                <a:cubicBezTo>
                  <a:pt x="36" y="3"/>
                  <a:pt x="39" y="3"/>
                  <a:pt x="41" y="4"/>
                </a:cubicBezTo>
                <a:cubicBezTo>
                  <a:pt x="70" y="12"/>
                  <a:pt x="70" y="12"/>
                  <a:pt x="70" y="12"/>
                </a:cubicBezTo>
                <a:lnTo>
                  <a:pt x="41" y="21"/>
                </a:lnTo>
                <a:close/>
                <a:moveTo>
                  <a:pt x="57" y="37"/>
                </a:moveTo>
                <a:cubicBezTo>
                  <a:pt x="57" y="24"/>
                  <a:pt x="57" y="24"/>
                  <a:pt x="57" y="24"/>
                </a:cubicBezTo>
                <a:cubicBezTo>
                  <a:pt x="57" y="23"/>
                  <a:pt x="57" y="23"/>
                  <a:pt x="58" y="23"/>
                </a:cubicBezTo>
                <a:cubicBezTo>
                  <a:pt x="58" y="23"/>
                  <a:pt x="59" y="23"/>
                  <a:pt x="59" y="24"/>
                </a:cubicBezTo>
                <a:cubicBezTo>
                  <a:pt x="59" y="37"/>
                  <a:pt x="59" y="37"/>
                  <a:pt x="59" y="37"/>
                </a:cubicBezTo>
                <a:cubicBezTo>
                  <a:pt x="59" y="37"/>
                  <a:pt x="58" y="38"/>
                  <a:pt x="58" y="38"/>
                </a:cubicBezTo>
                <a:cubicBezTo>
                  <a:pt x="57" y="38"/>
                  <a:pt x="57" y="37"/>
                  <a:pt x="57" y="37"/>
                </a:cubicBezTo>
                <a:close/>
                <a:moveTo>
                  <a:pt x="57" y="43"/>
                </a:moveTo>
                <a:cubicBezTo>
                  <a:pt x="57" y="41"/>
                  <a:pt x="57" y="41"/>
                  <a:pt x="57" y="41"/>
                </a:cubicBezTo>
                <a:cubicBezTo>
                  <a:pt x="57" y="40"/>
                  <a:pt x="57" y="40"/>
                  <a:pt x="58" y="40"/>
                </a:cubicBezTo>
                <a:cubicBezTo>
                  <a:pt x="58" y="40"/>
                  <a:pt x="59" y="40"/>
                  <a:pt x="59" y="41"/>
                </a:cubicBezTo>
                <a:cubicBezTo>
                  <a:pt x="59" y="43"/>
                  <a:pt x="59" y="43"/>
                  <a:pt x="59" y="43"/>
                </a:cubicBezTo>
                <a:cubicBezTo>
                  <a:pt x="59" y="43"/>
                  <a:pt x="58" y="44"/>
                  <a:pt x="58" y="44"/>
                </a:cubicBezTo>
                <a:cubicBezTo>
                  <a:pt x="57" y="44"/>
                  <a:pt x="57" y="43"/>
                  <a:pt x="57" y="43"/>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sp>
        <p:nvSpPr>
          <p:cNvPr id="86" name="Freeform 157"/>
          <p:cNvSpPr>
            <a:spLocks noEditPoints="1"/>
          </p:cNvSpPr>
          <p:nvPr/>
        </p:nvSpPr>
        <p:spPr bwMode="auto">
          <a:xfrm>
            <a:off x="4187540" y="4217311"/>
            <a:ext cx="193416" cy="256574"/>
          </a:xfrm>
          <a:custGeom>
            <a:avLst/>
            <a:gdLst>
              <a:gd name="T0" fmla="*/ 29 w 62"/>
              <a:gd name="T1" fmla="*/ 9 h 79"/>
              <a:gd name="T2" fmla="*/ 31 w 62"/>
              <a:gd name="T3" fmla="*/ 15 h 79"/>
              <a:gd name="T4" fmla="*/ 54 w 62"/>
              <a:gd name="T5" fmla="*/ 78 h 79"/>
              <a:gd name="T6" fmla="*/ 10 w 62"/>
              <a:gd name="T7" fmla="*/ 74 h 79"/>
              <a:gd name="T8" fmla="*/ 27 w 62"/>
              <a:gd name="T9" fmla="*/ 62 h 79"/>
              <a:gd name="T10" fmla="*/ 0 w 62"/>
              <a:gd name="T11" fmla="*/ 37 h 79"/>
              <a:gd name="T12" fmla="*/ 14 w 62"/>
              <a:gd name="T13" fmla="*/ 23 h 79"/>
              <a:gd name="T14" fmla="*/ 19 w 62"/>
              <a:gd name="T15" fmla="*/ 16 h 79"/>
              <a:gd name="T16" fmla="*/ 17 w 62"/>
              <a:gd name="T17" fmla="*/ 12 h 79"/>
              <a:gd name="T18" fmla="*/ 25 w 62"/>
              <a:gd name="T19" fmla="*/ 2 h 79"/>
              <a:gd name="T20" fmla="*/ 38 w 62"/>
              <a:gd name="T21" fmla="*/ 11 h 79"/>
              <a:gd name="T22" fmla="*/ 59 w 62"/>
              <a:gd name="T23" fmla="*/ 17 h 79"/>
              <a:gd name="T24" fmla="*/ 54 w 62"/>
              <a:gd name="T25" fmla="*/ 25 h 79"/>
              <a:gd name="T26" fmla="*/ 43 w 62"/>
              <a:gd name="T27" fmla="*/ 36 h 79"/>
              <a:gd name="T28" fmla="*/ 33 w 62"/>
              <a:gd name="T29" fmla="*/ 42 h 79"/>
              <a:gd name="T30" fmla="*/ 33 w 62"/>
              <a:gd name="T31" fmla="*/ 42 h 79"/>
              <a:gd name="T32" fmla="*/ 25 w 62"/>
              <a:gd name="T33" fmla="*/ 22 h 79"/>
              <a:gd name="T34" fmla="*/ 19 w 62"/>
              <a:gd name="T35" fmla="*/ 27 h 79"/>
              <a:gd name="T36" fmla="*/ 10 w 62"/>
              <a:gd name="T37" fmla="*/ 37 h 79"/>
              <a:gd name="T38" fmla="*/ 38 w 62"/>
              <a:gd name="T39" fmla="*/ 64 h 79"/>
              <a:gd name="T40" fmla="*/ 21 w 62"/>
              <a:gd name="T41" fmla="*/ 13 h 79"/>
              <a:gd name="T42" fmla="*/ 35 w 62"/>
              <a:gd name="T43" fmla="*/ 14 h 79"/>
              <a:gd name="T44" fmla="*/ 52 w 62"/>
              <a:gd name="T45" fmla="*/ 27 h 79"/>
              <a:gd name="T46" fmla="*/ 52 w 62"/>
              <a:gd name="T47" fmla="*/ 27 h 79"/>
              <a:gd name="T48" fmla="*/ 53 w 62"/>
              <a:gd name="T49" fmla="*/ 18 h 79"/>
              <a:gd name="T50" fmla="*/ 36 w 62"/>
              <a:gd name="T51" fmla="*/ 15 h 79"/>
              <a:gd name="T52" fmla="*/ 37 w 62"/>
              <a:gd name="T53" fmla="*/ 12 h 79"/>
              <a:gd name="T54" fmla="*/ 37 w 62"/>
              <a:gd name="T55" fmla="*/ 12 h 79"/>
              <a:gd name="T56" fmla="*/ 27 w 62"/>
              <a:gd name="T57" fmla="*/ 3 h 79"/>
              <a:gd name="T58" fmla="*/ 26 w 62"/>
              <a:gd name="T59" fmla="*/ 5 h 79"/>
              <a:gd name="T60" fmla="*/ 19 w 62"/>
              <a:gd name="T61" fmla="*/ 25 h 79"/>
              <a:gd name="T62" fmla="*/ 5 w 62"/>
              <a:gd name="T63" fmla="*/ 40 h 79"/>
              <a:gd name="T64" fmla="*/ 5 w 62"/>
              <a:gd name="T65" fmla="*/ 40 h 79"/>
              <a:gd name="T66" fmla="*/ 29 w 62"/>
              <a:gd name="T67" fmla="*/ 65 h 79"/>
              <a:gd name="T68" fmla="*/ 27 w 62"/>
              <a:gd name="T69" fmla="*/ 75 h 79"/>
              <a:gd name="T70" fmla="*/ 51 w 62"/>
              <a:gd name="T71" fmla="*/ 75 h 79"/>
              <a:gd name="T72" fmla="*/ 7 w 62"/>
              <a:gd name="T73" fmla="*/ 37 h 79"/>
              <a:gd name="T74" fmla="*/ 47 w 62"/>
              <a:gd name="T75" fmla="*/ 45 h 79"/>
              <a:gd name="T76" fmla="*/ 46 w 62"/>
              <a:gd name="T77" fmla="*/ 41 h 79"/>
              <a:gd name="T78" fmla="*/ 59 w 62"/>
              <a:gd name="T79" fmla="*/ 31 h 79"/>
              <a:gd name="T80" fmla="*/ 56 w 62"/>
              <a:gd name="T81" fmla="*/ 37 h 79"/>
              <a:gd name="T82" fmla="*/ 57 w 62"/>
              <a:gd name="T83" fmla="*/ 41 h 79"/>
              <a:gd name="T84" fmla="*/ 42 w 62"/>
              <a:gd name="T85" fmla="*/ 40 h 79"/>
              <a:gd name="T86" fmla="*/ 43 w 62"/>
              <a:gd name="T87" fmla="*/ 43 h 79"/>
              <a:gd name="T88" fmla="*/ 58 w 62"/>
              <a:gd name="T89" fmla="*/ 33 h 79"/>
              <a:gd name="T90" fmla="*/ 60 w 62"/>
              <a:gd name="T91" fmla="*/ 36 h 79"/>
              <a:gd name="T92" fmla="*/ 57 w 62"/>
              <a:gd name="T93" fmla="*/ 25 h 79"/>
              <a:gd name="T94" fmla="*/ 60 w 62"/>
              <a:gd name="T95" fmla="*/ 26 h 79"/>
              <a:gd name="T96" fmla="*/ 51 w 62"/>
              <a:gd name="T97" fmla="*/ 40 h 79"/>
              <a:gd name="T98" fmla="*/ 53 w 62"/>
              <a:gd name="T99" fmla="*/ 4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2" h="79">
                <a:moveTo>
                  <a:pt x="26" y="11"/>
                </a:moveTo>
                <a:cubicBezTo>
                  <a:pt x="26" y="11"/>
                  <a:pt x="26" y="10"/>
                  <a:pt x="26" y="10"/>
                </a:cubicBezTo>
                <a:cubicBezTo>
                  <a:pt x="27" y="9"/>
                  <a:pt x="27" y="9"/>
                  <a:pt x="27" y="9"/>
                </a:cubicBezTo>
                <a:cubicBezTo>
                  <a:pt x="28" y="8"/>
                  <a:pt x="28" y="8"/>
                  <a:pt x="29" y="9"/>
                </a:cubicBezTo>
                <a:cubicBezTo>
                  <a:pt x="32" y="12"/>
                  <a:pt x="32" y="12"/>
                  <a:pt x="32" y="12"/>
                </a:cubicBezTo>
                <a:cubicBezTo>
                  <a:pt x="33" y="13"/>
                  <a:pt x="33" y="13"/>
                  <a:pt x="32" y="14"/>
                </a:cubicBezTo>
                <a:cubicBezTo>
                  <a:pt x="31" y="15"/>
                  <a:pt x="31" y="15"/>
                  <a:pt x="31" y="15"/>
                </a:cubicBezTo>
                <a:cubicBezTo>
                  <a:pt x="31" y="15"/>
                  <a:pt x="31" y="15"/>
                  <a:pt x="31" y="15"/>
                </a:cubicBezTo>
                <a:cubicBezTo>
                  <a:pt x="30" y="15"/>
                  <a:pt x="30" y="15"/>
                  <a:pt x="30" y="15"/>
                </a:cubicBezTo>
                <a:lnTo>
                  <a:pt x="26" y="11"/>
                </a:lnTo>
                <a:close/>
                <a:moveTo>
                  <a:pt x="54" y="74"/>
                </a:moveTo>
                <a:cubicBezTo>
                  <a:pt x="54" y="78"/>
                  <a:pt x="54" y="78"/>
                  <a:pt x="54" y="78"/>
                </a:cubicBezTo>
                <a:cubicBezTo>
                  <a:pt x="54" y="79"/>
                  <a:pt x="53" y="79"/>
                  <a:pt x="52" y="79"/>
                </a:cubicBezTo>
                <a:cubicBezTo>
                  <a:pt x="11" y="79"/>
                  <a:pt x="11" y="79"/>
                  <a:pt x="11" y="79"/>
                </a:cubicBezTo>
                <a:cubicBezTo>
                  <a:pt x="11" y="79"/>
                  <a:pt x="10" y="79"/>
                  <a:pt x="10" y="78"/>
                </a:cubicBezTo>
                <a:cubicBezTo>
                  <a:pt x="10" y="74"/>
                  <a:pt x="10" y="74"/>
                  <a:pt x="10" y="74"/>
                </a:cubicBezTo>
                <a:cubicBezTo>
                  <a:pt x="10" y="73"/>
                  <a:pt x="11" y="72"/>
                  <a:pt x="11" y="72"/>
                </a:cubicBezTo>
                <a:cubicBezTo>
                  <a:pt x="26" y="72"/>
                  <a:pt x="26" y="72"/>
                  <a:pt x="26" y="72"/>
                </a:cubicBezTo>
                <a:cubicBezTo>
                  <a:pt x="26" y="64"/>
                  <a:pt x="26" y="64"/>
                  <a:pt x="26" y="64"/>
                </a:cubicBezTo>
                <a:cubicBezTo>
                  <a:pt x="26" y="63"/>
                  <a:pt x="26" y="62"/>
                  <a:pt x="27" y="62"/>
                </a:cubicBezTo>
                <a:cubicBezTo>
                  <a:pt x="28" y="62"/>
                  <a:pt x="28" y="62"/>
                  <a:pt x="28" y="62"/>
                </a:cubicBezTo>
                <a:cubicBezTo>
                  <a:pt x="7" y="42"/>
                  <a:pt x="7" y="42"/>
                  <a:pt x="7" y="42"/>
                </a:cubicBezTo>
                <a:cubicBezTo>
                  <a:pt x="6" y="42"/>
                  <a:pt x="6" y="42"/>
                  <a:pt x="5" y="42"/>
                </a:cubicBezTo>
                <a:cubicBezTo>
                  <a:pt x="2" y="42"/>
                  <a:pt x="0" y="40"/>
                  <a:pt x="0" y="37"/>
                </a:cubicBezTo>
                <a:cubicBezTo>
                  <a:pt x="0" y="34"/>
                  <a:pt x="2" y="31"/>
                  <a:pt x="5" y="31"/>
                </a:cubicBezTo>
                <a:cubicBezTo>
                  <a:pt x="6" y="31"/>
                  <a:pt x="6" y="32"/>
                  <a:pt x="7" y="32"/>
                </a:cubicBezTo>
                <a:cubicBezTo>
                  <a:pt x="15" y="24"/>
                  <a:pt x="15" y="24"/>
                  <a:pt x="15" y="24"/>
                </a:cubicBezTo>
                <a:cubicBezTo>
                  <a:pt x="14" y="23"/>
                  <a:pt x="14" y="23"/>
                  <a:pt x="14" y="23"/>
                </a:cubicBezTo>
                <a:cubicBezTo>
                  <a:pt x="14" y="23"/>
                  <a:pt x="14" y="22"/>
                  <a:pt x="14" y="22"/>
                </a:cubicBezTo>
                <a:cubicBezTo>
                  <a:pt x="19" y="17"/>
                  <a:pt x="19" y="17"/>
                  <a:pt x="19" y="17"/>
                </a:cubicBezTo>
                <a:cubicBezTo>
                  <a:pt x="19" y="17"/>
                  <a:pt x="19" y="17"/>
                  <a:pt x="19" y="17"/>
                </a:cubicBezTo>
                <a:cubicBezTo>
                  <a:pt x="19" y="16"/>
                  <a:pt x="19" y="16"/>
                  <a:pt x="19" y="16"/>
                </a:cubicBezTo>
                <a:cubicBezTo>
                  <a:pt x="19" y="16"/>
                  <a:pt x="19" y="15"/>
                  <a:pt x="19" y="15"/>
                </a:cubicBezTo>
                <a:cubicBezTo>
                  <a:pt x="20" y="15"/>
                  <a:pt x="20" y="15"/>
                  <a:pt x="20" y="15"/>
                </a:cubicBezTo>
                <a:cubicBezTo>
                  <a:pt x="19" y="14"/>
                  <a:pt x="19" y="14"/>
                  <a:pt x="19" y="14"/>
                </a:cubicBezTo>
                <a:cubicBezTo>
                  <a:pt x="17" y="12"/>
                  <a:pt x="17" y="12"/>
                  <a:pt x="17" y="12"/>
                </a:cubicBezTo>
                <a:cubicBezTo>
                  <a:pt x="17" y="11"/>
                  <a:pt x="17" y="11"/>
                  <a:pt x="17" y="10"/>
                </a:cubicBezTo>
                <a:cubicBezTo>
                  <a:pt x="25" y="2"/>
                  <a:pt x="25" y="2"/>
                  <a:pt x="25" y="2"/>
                </a:cubicBezTo>
                <a:cubicBezTo>
                  <a:pt x="25" y="2"/>
                  <a:pt x="25" y="2"/>
                  <a:pt x="25" y="2"/>
                </a:cubicBezTo>
                <a:cubicBezTo>
                  <a:pt x="25" y="2"/>
                  <a:pt x="25" y="2"/>
                  <a:pt x="25" y="2"/>
                </a:cubicBezTo>
                <a:cubicBezTo>
                  <a:pt x="27" y="1"/>
                  <a:pt x="27" y="1"/>
                  <a:pt x="27" y="1"/>
                </a:cubicBezTo>
                <a:cubicBezTo>
                  <a:pt x="27" y="0"/>
                  <a:pt x="28" y="0"/>
                  <a:pt x="28" y="1"/>
                </a:cubicBezTo>
                <a:cubicBezTo>
                  <a:pt x="30" y="2"/>
                  <a:pt x="30" y="2"/>
                  <a:pt x="30" y="2"/>
                </a:cubicBezTo>
                <a:cubicBezTo>
                  <a:pt x="38" y="11"/>
                  <a:pt x="38" y="11"/>
                  <a:pt x="38" y="11"/>
                </a:cubicBezTo>
                <a:cubicBezTo>
                  <a:pt x="58" y="17"/>
                  <a:pt x="58" y="17"/>
                  <a:pt x="58" y="17"/>
                </a:cubicBezTo>
                <a:cubicBezTo>
                  <a:pt x="58" y="17"/>
                  <a:pt x="58" y="17"/>
                  <a:pt x="59" y="17"/>
                </a:cubicBezTo>
                <a:cubicBezTo>
                  <a:pt x="59" y="17"/>
                  <a:pt x="59" y="17"/>
                  <a:pt x="59" y="17"/>
                </a:cubicBezTo>
                <a:cubicBezTo>
                  <a:pt x="59" y="17"/>
                  <a:pt x="59" y="17"/>
                  <a:pt x="59" y="17"/>
                </a:cubicBezTo>
                <a:cubicBezTo>
                  <a:pt x="59" y="17"/>
                  <a:pt x="59" y="17"/>
                  <a:pt x="59" y="17"/>
                </a:cubicBezTo>
                <a:cubicBezTo>
                  <a:pt x="60" y="18"/>
                  <a:pt x="60" y="18"/>
                  <a:pt x="60" y="18"/>
                </a:cubicBezTo>
                <a:cubicBezTo>
                  <a:pt x="60" y="18"/>
                  <a:pt x="60" y="19"/>
                  <a:pt x="60" y="19"/>
                </a:cubicBezTo>
                <a:cubicBezTo>
                  <a:pt x="54" y="25"/>
                  <a:pt x="54" y="25"/>
                  <a:pt x="54" y="25"/>
                </a:cubicBezTo>
                <a:cubicBezTo>
                  <a:pt x="55" y="27"/>
                  <a:pt x="55" y="28"/>
                  <a:pt x="55" y="30"/>
                </a:cubicBezTo>
                <a:cubicBezTo>
                  <a:pt x="55" y="32"/>
                  <a:pt x="55" y="34"/>
                  <a:pt x="53" y="36"/>
                </a:cubicBezTo>
                <a:cubicBezTo>
                  <a:pt x="52" y="37"/>
                  <a:pt x="50" y="38"/>
                  <a:pt x="48" y="38"/>
                </a:cubicBezTo>
                <a:cubicBezTo>
                  <a:pt x="46" y="38"/>
                  <a:pt x="44" y="38"/>
                  <a:pt x="43" y="36"/>
                </a:cubicBezTo>
                <a:cubicBezTo>
                  <a:pt x="36" y="43"/>
                  <a:pt x="36" y="43"/>
                  <a:pt x="36" y="43"/>
                </a:cubicBezTo>
                <a:cubicBezTo>
                  <a:pt x="36" y="44"/>
                  <a:pt x="35" y="44"/>
                  <a:pt x="35" y="44"/>
                </a:cubicBezTo>
                <a:cubicBezTo>
                  <a:pt x="35" y="44"/>
                  <a:pt x="35" y="44"/>
                  <a:pt x="34" y="43"/>
                </a:cubicBezTo>
                <a:cubicBezTo>
                  <a:pt x="33" y="42"/>
                  <a:pt x="33" y="42"/>
                  <a:pt x="33" y="42"/>
                </a:cubicBezTo>
                <a:cubicBezTo>
                  <a:pt x="33" y="42"/>
                  <a:pt x="33" y="42"/>
                  <a:pt x="33" y="42"/>
                </a:cubicBezTo>
                <a:cubicBezTo>
                  <a:pt x="33" y="42"/>
                  <a:pt x="33" y="42"/>
                  <a:pt x="33" y="42"/>
                </a:cubicBezTo>
                <a:cubicBezTo>
                  <a:pt x="33" y="42"/>
                  <a:pt x="33" y="42"/>
                  <a:pt x="33" y="42"/>
                </a:cubicBezTo>
                <a:cubicBezTo>
                  <a:pt x="33" y="42"/>
                  <a:pt x="33" y="42"/>
                  <a:pt x="33" y="42"/>
                </a:cubicBezTo>
                <a:cubicBezTo>
                  <a:pt x="27" y="22"/>
                  <a:pt x="27" y="22"/>
                  <a:pt x="27" y="22"/>
                </a:cubicBezTo>
                <a:cubicBezTo>
                  <a:pt x="27" y="21"/>
                  <a:pt x="27" y="21"/>
                  <a:pt x="27" y="21"/>
                </a:cubicBezTo>
                <a:cubicBezTo>
                  <a:pt x="26" y="22"/>
                  <a:pt x="26" y="22"/>
                  <a:pt x="26" y="22"/>
                </a:cubicBezTo>
                <a:cubicBezTo>
                  <a:pt x="26" y="22"/>
                  <a:pt x="26" y="22"/>
                  <a:pt x="25" y="22"/>
                </a:cubicBezTo>
                <a:cubicBezTo>
                  <a:pt x="25" y="22"/>
                  <a:pt x="25" y="22"/>
                  <a:pt x="25" y="22"/>
                </a:cubicBezTo>
                <a:cubicBezTo>
                  <a:pt x="24" y="22"/>
                  <a:pt x="24" y="22"/>
                  <a:pt x="24" y="22"/>
                </a:cubicBezTo>
                <a:cubicBezTo>
                  <a:pt x="19" y="27"/>
                  <a:pt x="19" y="27"/>
                  <a:pt x="19" y="27"/>
                </a:cubicBezTo>
                <a:cubicBezTo>
                  <a:pt x="19" y="27"/>
                  <a:pt x="19" y="27"/>
                  <a:pt x="19" y="27"/>
                </a:cubicBezTo>
                <a:cubicBezTo>
                  <a:pt x="18" y="27"/>
                  <a:pt x="18" y="27"/>
                  <a:pt x="18" y="27"/>
                </a:cubicBezTo>
                <a:cubicBezTo>
                  <a:pt x="18" y="27"/>
                  <a:pt x="18" y="27"/>
                  <a:pt x="18" y="27"/>
                </a:cubicBezTo>
                <a:cubicBezTo>
                  <a:pt x="10" y="35"/>
                  <a:pt x="10" y="35"/>
                  <a:pt x="10" y="35"/>
                </a:cubicBezTo>
                <a:cubicBezTo>
                  <a:pt x="10" y="35"/>
                  <a:pt x="10" y="36"/>
                  <a:pt x="10" y="37"/>
                </a:cubicBezTo>
                <a:cubicBezTo>
                  <a:pt x="10" y="38"/>
                  <a:pt x="10" y="38"/>
                  <a:pt x="10" y="39"/>
                </a:cubicBezTo>
                <a:cubicBezTo>
                  <a:pt x="33" y="62"/>
                  <a:pt x="33" y="62"/>
                  <a:pt x="33" y="62"/>
                </a:cubicBezTo>
                <a:cubicBezTo>
                  <a:pt x="36" y="62"/>
                  <a:pt x="36" y="62"/>
                  <a:pt x="36" y="62"/>
                </a:cubicBezTo>
                <a:cubicBezTo>
                  <a:pt x="37" y="62"/>
                  <a:pt x="38" y="63"/>
                  <a:pt x="38" y="64"/>
                </a:cubicBezTo>
                <a:cubicBezTo>
                  <a:pt x="38" y="72"/>
                  <a:pt x="38" y="72"/>
                  <a:pt x="38" y="72"/>
                </a:cubicBezTo>
                <a:cubicBezTo>
                  <a:pt x="52" y="72"/>
                  <a:pt x="52" y="72"/>
                  <a:pt x="52" y="72"/>
                </a:cubicBezTo>
                <a:cubicBezTo>
                  <a:pt x="53" y="72"/>
                  <a:pt x="54" y="73"/>
                  <a:pt x="54" y="74"/>
                </a:cubicBezTo>
                <a:close/>
                <a:moveTo>
                  <a:pt x="21" y="13"/>
                </a:moveTo>
                <a:cubicBezTo>
                  <a:pt x="22" y="14"/>
                  <a:pt x="22" y="14"/>
                  <a:pt x="22" y="14"/>
                </a:cubicBezTo>
                <a:cubicBezTo>
                  <a:pt x="27" y="19"/>
                  <a:pt x="27" y="19"/>
                  <a:pt x="27" y="19"/>
                </a:cubicBezTo>
                <a:cubicBezTo>
                  <a:pt x="28" y="20"/>
                  <a:pt x="28" y="20"/>
                  <a:pt x="28" y="20"/>
                </a:cubicBezTo>
                <a:cubicBezTo>
                  <a:pt x="35" y="14"/>
                  <a:pt x="35" y="14"/>
                  <a:pt x="35" y="14"/>
                </a:cubicBezTo>
                <a:cubicBezTo>
                  <a:pt x="27" y="7"/>
                  <a:pt x="27" y="7"/>
                  <a:pt x="27" y="7"/>
                </a:cubicBezTo>
                <a:cubicBezTo>
                  <a:pt x="25" y="9"/>
                  <a:pt x="25" y="9"/>
                  <a:pt x="25" y="9"/>
                </a:cubicBezTo>
                <a:lnTo>
                  <a:pt x="21" y="13"/>
                </a:lnTo>
                <a:close/>
                <a:moveTo>
                  <a:pt x="52" y="27"/>
                </a:moveTo>
                <a:cubicBezTo>
                  <a:pt x="44" y="35"/>
                  <a:pt x="44" y="35"/>
                  <a:pt x="44" y="35"/>
                </a:cubicBezTo>
                <a:cubicBezTo>
                  <a:pt x="46" y="36"/>
                  <a:pt x="50" y="36"/>
                  <a:pt x="52" y="34"/>
                </a:cubicBezTo>
                <a:cubicBezTo>
                  <a:pt x="53" y="33"/>
                  <a:pt x="53" y="32"/>
                  <a:pt x="53" y="30"/>
                </a:cubicBezTo>
                <a:cubicBezTo>
                  <a:pt x="53" y="29"/>
                  <a:pt x="53" y="28"/>
                  <a:pt x="52" y="27"/>
                </a:cubicBezTo>
                <a:close/>
                <a:moveTo>
                  <a:pt x="56" y="18"/>
                </a:moveTo>
                <a:cubicBezTo>
                  <a:pt x="38" y="13"/>
                  <a:pt x="38" y="13"/>
                  <a:pt x="38" y="13"/>
                </a:cubicBezTo>
                <a:cubicBezTo>
                  <a:pt x="38" y="13"/>
                  <a:pt x="38" y="13"/>
                  <a:pt x="38" y="13"/>
                </a:cubicBezTo>
                <a:cubicBezTo>
                  <a:pt x="53" y="18"/>
                  <a:pt x="53" y="18"/>
                  <a:pt x="53" y="18"/>
                </a:cubicBezTo>
                <a:cubicBezTo>
                  <a:pt x="54" y="19"/>
                  <a:pt x="54" y="19"/>
                  <a:pt x="54" y="20"/>
                </a:cubicBezTo>
                <a:cubicBezTo>
                  <a:pt x="54" y="20"/>
                  <a:pt x="53" y="20"/>
                  <a:pt x="53" y="20"/>
                </a:cubicBezTo>
                <a:cubicBezTo>
                  <a:pt x="53" y="20"/>
                  <a:pt x="53" y="20"/>
                  <a:pt x="53" y="20"/>
                </a:cubicBezTo>
                <a:cubicBezTo>
                  <a:pt x="36" y="15"/>
                  <a:pt x="36" y="15"/>
                  <a:pt x="36" y="15"/>
                </a:cubicBezTo>
                <a:cubicBezTo>
                  <a:pt x="29" y="22"/>
                  <a:pt x="29" y="22"/>
                  <a:pt x="29" y="22"/>
                </a:cubicBezTo>
                <a:cubicBezTo>
                  <a:pt x="34" y="40"/>
                  <a:pt x="34" y="40"/>
                  <a:pt x="34" y="40"/>
                </a:cubicBezTo>
                <a:lnTo>
                  <a:pt x="56" y="18"/>
                </a:lnTo>
                <a:close/>
                <a:moveTo>
                  <a:pt x="37" y="12"/>
                </a:moveTo>
                <a:cubicBezTo>
                  <a:pt x="29" y="5"/>
                  <a:pt x="29" y="5"/>
                  <a:pt x="29" y="5"/>
                </a:cubicBezTo>
                <a:cubicBezTo>
                  <a:pt x="29" y="5"/>
                  <a:pt x="29" y="5"/>
                  <a:pt x="29" y="5"/>
                </a:cubicBezTo>
                <a:cubicBezTo>
                  <a:pt x="36" y="12"/>
                  <a:pt x="36" y="12"/>
                  <a:pt x="36" y="12"/>
                </a:cubicBezTo>
                <a:lnTo>
                  <a:pt x="37" y="12"/>
                </a:lnTo>
                <a:close/>
                <a:moveTo>
                  <a:pt x="27" y="3"/>
                </a:moveTo>
                <a:cubicBezTo>
                  <a:pt x="27" y="4"/>
                  <a:pt x="27" y="4"/>
                  <a:pt x="27" y="4"/>
                </a:cubicBezTo>
                <a:cubicBezTo>
                  <a:pt x="28" y="3"/>
                  <a:pt x="28" y="3"/>
                  <a:pt x="28" y="3"/>
                </a:cubicBezTo>
                <a:cubicBezTo>
                  <a:pt x="27" y="3"/>
                  <a:pt x="27" y="3"/>
                  <a:pt x="27" y="3"/>
                </a:cubicBezTo>
                <a:close/>
                <a:moveTo>
                  <a:pt x="19" y="11"/>
                </a:moveTo>
                <a:cubicBezTo>
                  <a:pt x="20" y="12"/>
                  <a:pt x="20" y="12"/>
                  <a:pt x="20" y="12"/>
                </a:cubicBezTo>
                <a:cubicBezTo>
                  <a:pt x="24" y="7"/>
                  <a:pt x="24" y="7"/>
                  <a:pt x="24" y="7"/>
                </a:cubicBezTo>
                <a:cubicBezTo>
                  <a:pt x="26" y="5"/>
                  <a:pt x="26" y="5"/>
                  <a:pt x="26" y="5"/>
                </a:cubicBezTo>
                <a:cubicBezTo>
                  <a:pt x="26" y="5"/>
                  <a:pt x="26" y="5"/>
                  <a:pt x="26" y="5"/>
                </a:cubicBezTo>
                <a:lnTo>
                  <a:pt x="19" y="11"/>
                </a:lnTo>
                <a:close/>
                <a:moveTo>
                  <a:pt x="16" y="23"/>
                </a:moveTo>
                <a:cubicBezTo>
                  <a:pt x="19" y="25"/>
                  <a:pt x="19" y="25"/>
                  <a:pt x="19" y="25"/>
                </a:cubicBezTo>
                <a:cubicBezTo>
                  <a:pt x="23" y="20"/>
                  <a:pt x="23" y="20"/>
                  <a:pt x="23" y="20"/>
                </a:cubicBezTo>
                <a:cubicBezTo>
                  <a:pt x="21" y="18"/>
                  <a:pt x="21" y="18"/>
                  <a:pt x="21" y="18"/>
                </a:cubicBezTo>
                <a:lnTo>
                  <a:pt x="16" y="23"/>
                </a:lnTo>
                <a:close/>
                <a:moveTo>
                  <a:pt x="5" y="40"/>
                </a:moveTo>
                <a:cubicBezTo>
                  <a:pt x="7" y="40"/>
                  <a:pt x="8" y="39"/>
                  <a:pt x="8" y="37"/>
                </a:cubicBezTo>
                <a:cubicBezTo>
                  <a:pt x="8" y="35"/>
                  <a:pt x="7" y="33"/>
                  <a:pt x="5" y="33"/>
                </a:cubicBezTo>
                <a:cubicBezTo>
                  <a:pt x="3" y="33"/>
                  <a:pt x="2" y="35"/>
                  <a:pt x="2" y="37"/>
                </a:cubicBezTo>
                <a:cubicBezTo>
                  <a:pt x="2" y="39"/>
                  <a:pt x="3" y="40"/>
                  <a:pt x="5" y="40"/>
                </a:cubicBezTo>
                <a:close/>
                <a:moveTo>
                  <a:pt x="29" y="72"/>
                </a:moveTo>
                <a:cubicBezTo>
                  <a:pt x="35" y="72"/>
                  <a:pt x="35" y="72"/>
                  <a:pt x="35" y="72"/>
                </a:cubicBezTo>
                <a:cubicBezTo>
                  <a:pt x="35" y="65"/>
                  <a:pt x="35" y="65"/>
                  <a:pt x="35" y="65"/>
                </a:cubicBezTo>
                <a:cubicBezTo>
                  <a:pt x="29" y="65"/>
                  <a:pt x="29" y="65"/>
                  <a:pt x="29" y="65"/>
                </a:cubicBezTo>
                <a:lnTo>
                  <a:pt x="29" y="72"/>
                </a:lnTo>
                <a:close/>
                <a:moveTo>
                  <a:pt x="51" y="75"/>
                </a:moveTo>
                <a:cubicBezTo>
                  <a:pt x="36" y="75"/>
                  <a:pt x="36" y="75"/>
                  <a:pt x="36" y="75"/>
                </a:cubicBezTo>
                <a:cubicBezTo>
                  <a:pt x="27" y="75"/>
                  <a:pt x="27" y="75"/>
                  <a:pt x="27" y="75"/>
                </a:cubicBezTo>
                <a:cubicBezTo>
                  <a:pt x="13" y="75"/>
                  <a:pt x="13" y="75"/>
                  <a:pt x="13" y="75"/>
                </a:cubicBezTo>
                <a:cubicBezTo>
                  <a:pt x="13" y="76"/>
                  <a:pt x="13" y="76"/>
                  <a:pt x="13" y="76"/>
                </a:cubicBezTo>
                <a:cubicBezTo>
                  <a:pt x="51" y="76"/>
                  <a:pt x="51" y="76"/>
                  <a:pt x="51" y="76"/>
                </a:cubicBezTo>
                <a:lnTo>
                  <a:pt x="51" y="75"/>
                </a:lnTo>
                <a:close/>
                <a:moveTo>
                  <a:pt x="5" y="35"/>
                </a:moveTo>
                <a:cubicBezTo>
                  <a:pt x="4" y="35"/>
                  <a:pt x="3" y="36"/>
                  <a:pt x="3" y="37"/>
                </a:cubicBezTo>
                <a:cubicBezTo>
                  <a:pt x="3" y="38"/>
                  <a:pt x="4" y="39"/>
                  <a:pt x="5" y="39"/>
                </a:cubicBezTo>
                <a:cubicBezTo>
                  <a:pt x="6" y="39"/>
                  <a:pt x="7" y="38"/>
                  <a:pt x="7" y="37"/>
                </a:cubicBezTo>
                <a:cubicBezTo>
                  <a:pt x="7" y="36"/>
                  <a:pt x="6" y="35"/>
                  <a:pt x="5" y="35"/>
                </a:cubicBezTo>
                <a:close/>
                <a:moveTo>
                  <a:pt x="46" y="41"/>
                </a:moveTo>
                <a:cubicBezTo>
                  <a:pt x="46" y="44"/>
                  <a:pt x="46" y="44"/>
                  <a:pt x="46" y="44"/>
                </a:cubicBezTo>
                <a:cubicBezTo>
                  <a:pt x="46" y="44"/>
                  <a:pt x="47" y="45"/>
                  <a:pt x="47" y="45"/>
                </a:cubicBezTo>
                <a:cubicBezTo>
                  <a:pt x="48" y="45"/>
                  <a:pt x="48" y="44"/>
                  <a:pt x="48" y="44"/>
                </a:cubicBezTo>
                <a:cubicBezTo>
                  <a:pt x="48" y="41"/>
                  <a:pt x="48" y="41"/>
                  <a:pt x="48" y="41"/>
                </a:cubicBezTo>
                <a:cubicBezTo>
                  <a:pt x="48" y="41"/>
                  <a:pt x="48" y="40"/>
                  <a:pt x="47" y="40"/>
                </a:cubicBezTo>
                <a:cubicBezTo>
                  <a:pt x="47" y="40"/>
                  <a:pt x="46" y="41"/>
                  <a:pt x="46" y="41"/>
                </a:cubicBezTo>
                <a:close/>
                <a:moveTo>
                  <a:pt x="61" y="29"/>
                </a:moveTo>
                <a:cubicBezTo>
                  <a:pt x="59" y="29"/>
                  <a:pt x="59" y="29"/>
                  <a:pt x="59" y="29"/>
                </a:cubicBezTo>
                <a:cubicBezTo>
                  <a:pt x="58" y="29"/>
                  <a:pt x="58" y="30"/>
                  <a:pt x="58" y="30"/>
                </a:cubicBezTo>
                <a:cubicBezTo>
                  <a:pt x="58" y="31"/>
                  <a:pt x="58" y="31"/>
                  <a:pt x="59" y="31"/>
                </a:cubicBezTo>
                <a:cubicBezTo>
                  <a:pt x="61" y="31"/>
                  <a:pt x="61" y="31"/>
                  <a:pt x="61" y="31"/>
                </a:cubicBezTo>
                <a:cubicBezTo>
                  <a:pt x="61" y="31"/>
                  <a:pt x="62" y="31"/>
                  <a:pt x="62" y="30"/>
                </a:cubicBezTo>
                <a:cubicBezTo>
                  <a:pt x="62" y="30"/>
                  <a:pt x="61" y="29"/>
                  <a:pt x="61" y="29"/>
                </a:cubicBezTo>
                <a:close/>
                <a:moveTo>
                  <a:pt x="56" y="37"/>
                </a:moveTo>
                <a:cubicBezTo>
                  <a:pt x="56" y="37"/>
                  <a:pt x="55" y="37"/>
                  <a:pt x="55" y="37"/>
                </a:cubicBezTo>
                <a:cubicBezTo>
                  <a:pt x="54" y="38"/>
                  <a:pt x="54" y="38"/>
                  <a:pt x="55" y="39"/>
                </a:cubicBezTo>
                <a:cubicBezTo>
                  <a:pt x="56" y="40"/>
                  <a:pt x="56" y="40"/>
                  <a:pt x="56" y="40"/>
                </a:cubicBezTo>
                <a:cubicBezTo>
                  <a:pt x="56" y="41"/>
                  <a:pt x="57" y="41"/>
                  <a:pt x="57" y="41"/>
                </a:cubicBezTo>
                <a:cubicBezTo>
                  <a:pt x="57" y="41"/>
                  <a:pt x="57" y="41"/>
                  <a:pt x="58" y="40"/>
                </a:cubicBezTo>
                <a:cubicBezTo>
                  <a:pt x="58" y="40"/>
                  <a:pt x="58" y="39"/>
                  <a:pt x="58" y="39"/>
                </a:cubicBezTo>
                <a:lnTo>
                  <a:pt x="56" y="37"/>
                </a:lnTo>
                <a:close/>
                <a:moveTo>
                  <a:pt x="42" y="40"/>
                </a:moveTo>
                <a:cubicBezTo>
                  <a:pt x="41" y="42"/>
                  <a:pt x="41" y="42"/>
                  <a:pt x="41" y="42"/>
                </a:cubicBezTo>
                <a:cubicBezTo>
                  <a:pt x="41" y="43"/>
                  <a:pt x="41" y="43"/>
                  <a:pt x="42" y="43"/>
                </a:cubicBezTo>
                <a:cubicBezTo>
                  <a:pt x="42" y="44"/>
                  <a:pt x="42" y="44"/>
                  <a:pt x="42" y="44"/>
                </a:cubicBezTo>
                <a:cubicBezTo>
                  <a:pt x="43" y="44"/>
                  <a:pt x="43" y="43"/>
                  <a:pt x="43" y="43"/>
                </a:cubicBezTo>
                <a:cubicBezTo>
                  <a:pt x="44" y="41"/>
                  <a:pt x="44" y="41"/>
                  <a:pt x="44" y="41"/>
                </a:cubicBezTo>
                <a:cubicBezTo>
                  <a:pt x="44" y="40"/>
                  <a:pt x="44" y="40"/>
                  <a:pt x="43" y="40"/>
                </a:cubicBezTo>
                <a:cubicBezTo>
                  <a:pt x="43" y="39"/>
                  <a:pt x="42" y="40"/>
                  <a:pt x="42" y="40"/>
                </a:cubicBezTo>
                <a:close/>
                <a:moveTo>
                  <a:pt x="58" y="33"/>
                </a:moveTo>
                <a:cubicBezTo>
                  <a:pt x="58" y="33"/>
                  <a:pt x="57" y="34"/>
                  <a:pt x="57" y="34"/>
                </a:cubicBezTo>
                <a:cubicBezTo>
                  <a:pt x="57" y="35"/>
                  <a:pt x="57" y="35"/>
                  <a:pt x="57" y="35"/>
                </a:cubicBezTo>
                <a:cubicBezTo>
                  <a:pt x="60" y="36"/>
                  <a:pt x="60" y="36"/>
                  <a:pt x="60" y="36"/>
                </a:cubicBezTo>
                <a:cubicBezTo>
                  <a:pt x="60" y="36"/>
                  <a:pt x="60" y="36"/>
                  <a:pt x="60" y="36"/>
                </a:cubicBezTo>
                <a:cubicBezTo>
                  <a:pt x="60" y="36"/>
                  <a:pt x="61" y="36"/>
                  <a:pt x="61" y="36"/>
                </a:cubicBezTo>
                <a:cubicBezTo>
                  <a:pt x="61" y="35"/>
                  <a:pt x="61" y="35"/>
                  <a:pt x="60" y="34"/>
                </a:cubicBezTo>
                <a:lnTo>
                  <a:pt x="58" y="33"/>
                </a:lnTo>
                <a:close/>
                <a:moveTo>
                  <a:pt x="57" y="25"/>
                </a:moveTo>
                <a:cubicBezTo>
                  <a:pt x="57" y="25"/>
                  <a:pt x="57" y="26"/>
                  <a:pt x="57" y="26"/>
                </a:cubicBezTo>
                <a:cubicBezTo>
                  <a:pt x="57" y="26"/>
                  <a:pt x="57" y="27"/>
                  <a:pt x="58" y="27"/>
                </a:cubicBezTo>
                <a:cubicBezTo>
                  <a:pt x="58" y="27"/>
                  <a:pt x="58" y="27"/>
                  <a:pt x="58" y="27"/>
                </a:cubicBezTo>
                <a:cubicBezTo>
                  <a:pt x="60" y="26"/>
                  <a:pt x="60" y="26"/>
                  <a:pt x="60" y="26"/>
                </a:cubicBezTo>
                <a:cubicBezTo>
                  <a:pt x="61" y="26"/>
                  <a:pt x="61" y="25"/>
                  <a:pt x="61" y="24"/>
                </a:cubicBezTo>
                <a:cubicBezTo>
                  <a:pt x="61" y="24"/>
                  <a:pt x="60" y="24"/>
                  <a:pt x="60" y="24"/>
                </a:cubicBezTo>
                <a:lnTo>
                  <a:pt x="57" y="25"/>
                </a:lnTo>
                <a:close/>
                <a:moveTo>
                  <a:pt x="51" y="40"/>
                </a:moveTo>
                <a:cubicBezTo>
                  <a:pt x="51" y="40"/>
                  <a:pt x="51" y="40"/>
                  <a:pt x="51" y="41"/>
                </a:cubicBezTo>
                <a:cubicBezTo>
                  <a:pt x="52" y="43"/>
                  <a:pt x="52" y="43"/>
                  <a:pt x="52" y="43"/>
                </a:cubicBezTo>
                <a:cubicBezTo>
                  <a:pt x="52" y="43"/>
                  <a:pt x="52" y="44"/>
                  <a:pt x="53" y="44"/>
                </a:cubicBezTo>
                <a:cubicBezTo>
                  <a:pt x="53" y="44"/>
                  <a:pt x="53" y="44"/>
                  <a:pt x="53" y="43"/>
                </a:cubicBezTo>
                <a:cubicBezTo>
                  <a:pt x="53" y="43"/>
                  <a:pt x="54" y="43"/>
                  <a:pt x="53" y="42"/>
                </a:cubicBezTo>
                <a:cubicBezTo>
                  <a:pt x="53" y="40"/>
                  <a:pt x="53" y="40"/>
                  <a:pt x="53" y="40"/>
                </a:cubicBezTo>
                <a:cubicBezTo>
                  <a:pt x="52" y="40"/>
                  <a:pt x="52" y="39"/>
                  <a:pt x="51" y="4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sp>
        <p:nvSpPr>
          <p:cNvPr id="88" name="Freeform 158"/>
          <p:cNvSpPr>
            <a:spLocks noEditPoints="1"/>
          </p:cNvSpPr>
          <p:nvPr/>
        </p:nvSpPr>
        <p:spPr bwMode="auto">
          <a:xfrm>
            <a:off x="6351456" y="4892628"/>
            <a:ext cx="255257" cy="219732"/>
          </a:xfrm>
          <a:custGeom>
            <a:avLst/>
            <a:gdLst>
              <a:gd name="T0" fmla="*/ 55 w 82"/>
              <a:gd name="T1" fmla="*/ 34 h 68"/>
              <a:gd name="T2" fmla="*/ 61 w 82"/>
              <a:gd name="T3" fmla="*/ 35 h 68"/>
              <a:gd name="T4" fmla="*/ 55 w 82"/>
              <a:gd name="T5" fmla="*/ 36 h 68"/>
              <a:gd name="T6" fmla="*/ 82 w 82"/>
              <a:gd name="T7" fmla="*/ 28 h 68"/>
              <a:gd name="T8" fmla="*/ 73 w 82"/>
              <a:gd name="T9" fmla="*/ 31 h 68"/>
              <a:gd name="T10" fmla="*/ 72 w 82"/>
              <a:gd name="T11" fmla="*/ 68 h 68"/>
              <a:gd name="T12" fmla="*/ 70 w 82"/>
              <a:gd name="T13" fmla="*/ 63 h 68"/>
              <a:gd name="T14" fmla="*/ 45 w 82"/>
              <a:gd name="T15" fmla="*/ 66 h 68"/>
              <a:gd name="T16" fmla="*/ 42 w 82"/>
              <a:gd name="T17" fmla="*/ 66 h 68"/>
              <a:gd name="T18" fmla="*/ 8 w 82"/>
              <a:gd name="T19" fmla="*/ 53 h 68"/>
              <a:gd name="T20" fmla="*/ 7 w 82"/>
              <a:gd name="T21" fmla="*/ 68 h 68"/>
              <a:gd name="T22" fmla="*/ 5 w 82"/>
              <a:gd name="T23" fmla="*/ 31 h 68"/>
              <a:gd name="T24" fmla="*/ 0 w 82"/>
              <a:gd name="T25" fmla="*/ 28 h 68"/>
              <a:gd name="T26" fmla="*/ 34 w 82"/>
              <a:gd name="T27" fmla="*/ 25 h 68"/>
              <a:gd name="T28" fmla="*/ 37 w 82"/>
              <a:gd name="T29" fmla="*/ 24 h 68"/>
              <a:gd name="T30" fmla="*/ 37 w 82"/>
              <a:gd name="T31" fmla="*/ 23 h 68"/>
              <a:gd name="T32" fmla="*/ 25 w 82"/>
              <a:gd name="T33" fmla="*/ 23 h 68"/>
              <a:gd name="T34" fmla="*/ 23 w 82"/>
              <a:gd name="T35" fmla="*/ 3 h 68"/>
              <a:gd name="T36" fmla="*/ 26 w 82"/>
              <a:gd name="T37" fmla="*/ 0 h 68"/>
              <a:gd name="T38" fmla="*/ 57 w 82"/>
              <a:gd name="T39" fmla="*/ 0 h 68"/>
              <a:gd name="T40" fmla="*/ 59 w 82"/>
              <a:gd name="T41" fmla="*/ 20 h 68"/>
              <a:gd name="T42" fmla="*/ 55 w 82"/>
              <a:gd name="T43" fmla="*/ 23 h 68"/>
              <a:gd name="T44" fmla="*/ 45 w 82"/>
              <a:gd name="T45" fmla="*/ 24 h 68"/>
              <a:gd name="T46" fmla="*/ 47 w 82"/>
              <a:gd name="T47" fmla="*/ 25 h 68"/>
              <a:gd name="T48" fmla="*/ 79 w 82"/>
              <a:gd name="T49" fmla="*/ 25 h 68"/>
              <a:gd name="T50" fmla="*/ 42 w 82"/>
              <a:gd name="T51" fmla="*/ 36 h 68"/>
              <a:gd name="T52" fmla="*/ 8 w 82"/>
              <a:gd name="T53" fmla="*/ 51 h 68"/>
              <a:gd name="T54" fmla="*/ 42 w 82"/>
              <a:gd name="T55" fmla="*/ 36 h 68"/>
              <a:gd name="T56" fmla="*/ 8 w 82"/>
              <a:gd name="T57" fmla="*/ 31 h 68"/>
              <a:gd name="T58" fmla="*/ 42 w 82"/>
              <a:gd name="T59" fmla="*/ 34 h 68"/>
              <a:gd name="T60" fmla="*/ 41 w 82"/>
              <a:gd name="T61" fmla="*/ 22 h 68"/>
              <a:gd name="T62" fmla="*/ 41 w 82"/>
              <a:gd name="T63" fmla="*/ 19 h 68"/>
              <a:gd name="T64" fmla="*/ 41 w 82"/>
              <a:gd name="T65" fmla="*/ 22 h 68"/>
              <a:gd name="T66" fmla="*/ 57 w 82"/>
              <a:gd name="T67" fmla="*/ 3 h 68"/>
              <a:gd name="T68" fmla="*/ 26 w 82"/>
              <a:gd name="T69" fmla="*/ 2 h 68"/>
              <a:gd name="T70" fmla="*/ 25 w 82"/>
              <a:gd name="T71" fmla="*/ 18 h 68"/>
              <a:gd name="T72" fmla="*/ 70 w 82"/>
              <a:gd name="T73" fmla="*/ 41 h 68"/>
              <a:gd name="T74" fmla="*/ 45 w 82"/>
              <a:gd name="T75" fmla="*/ 61 h 68"/>
              <a:gd name="T76" fmla="*/ 70 w 82"/>
              <a:gd name="T77" fmla="*/ 41 h 68"/>
              <a:gd name="T78" fmla="*/ 45 w 82"/>
              <a:gd name="T79" fmla="*/ 31 h 68"/>
              <a:gd name="T80" fmla="*/ 70 w 82"/>
              <a:gd name="T81" fmla="*/ 39 h 68"/>
              <a:gd name="T82" fmla="*/ 49 w 82"/>
              <a:gd name="T83" fmla="*/ 51 h 68"/>
              <a:gd name="T84" fmla="*/ 49 w 82"/>
              <a:gd name="T85" fmla="*/ 48 h 68"/>
              <a:gd name="T86" fmla="*/ 49 w 82"/>
              <a:gd name="T8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68">
                <a:moveTo>
                  <a:pt x="54" y="35"/>
                </a:moveTo>
                <a:cubicBezTo>
                  <a:pt x="54" y="34"/>
                  <a:pt x="55" y="34"/>
                  <a:pt x="55" y="34"/>
                </a:cubicBezTo>
                <a:cubicBezTo>
                  <a:pt x="60" y="34"/>
                  <a:pt x="60" y="34"/>
                  <a:pt x="60" y="34"/>
                </a:cubicBezTo>
                <a:cubicBezTo>
                  <a:pt x="61" y="34"/>
                  <a:pt x="61" y="34"/>
                  <a:pt x="61" y="35"/>
                </a:cubicBezTo>
                <a:cubicBezTo>
                  <a:pt x="61" y="35"/>
                  <a:pt x="61" y="36"/>
                  <a:pt x="60" y="36"/>
                </a:cubicBezTo>
                <a:cubicBezTo>
                  <a:pt x="55" y="36"/>
                  <a:pt x="55" y="36"/>
                  <a:pt x="55" y="36"/>
                </a:cubicBezTo>
                <a:cubicBezTo>
                  <a:pt x="55" y="36"/>
                  <a:pt x="54" y="35"/>
                  <a:pt x="54" y="35"/>
                </a:cubicBezTo>
                <a:close/>
                <a:moveTo>
                  <a:pt x="82" y="28"/>
                </a:moveTo>
                <a:cubicBezTo>
                  <a:pt x="82" y="30"/>
                  <a:pt x="81" y="31"/>
                  <a:pt x="79" y="31"/>
                </a:cubicBezTo>
                <a:cubicBezTo>
                  <a:pt x="73" y="31"/>
                  <a:pt x="73" y="31"/>
                  <a:pt x="73" y="31"/>
                </a:cubicBezTo>
                <a:cubicBezTo>
                  <a:pt x="73" y="66"/>
                  <a:pt x="73" y="66"/>
                  <a:pt x="73" y="66"/>
                </a:cubicBezTo>
                <a:cubicBezTo>
                  <a:pt x="73" y="67"/>
                  <a:pt x="73" y="68"/>
                  <a:pt x="72" y="68"/>
                </a:cubicBezTo>
                <a:cubicBezTo>
                  <a:pt x="71" y="68"/>
                  <a:pt x="70" y="67"/>
                  <a:pt x="70" y="66"/>
                </a:cubicBezTo>
                <a:cubicBezTo>
                  <a:pt x="70" y="63"/>
                  <a:pt x="70" y="63"/>
                  <a:pt x="70" y="63"/>
                </a:cubicBezTo>
                <a:cubicBezTo>
                  <a:pt x="45" y="63"/>
                  <a:pt x="45" y="63"/>
                  <a:pt x="45" y="63"/>
                </a:cubicBezTo>
                <a:cubicBezTo>
                  <a:pt x="45" y="66"/>
                  <a:pt x="45" y="66"/>
                  <a:pt x="45" y="66"/>
                </a:cubicBezTo>
                <a:cubicBezTo>
                  <a:pt x="45" y="67"/>
                  <a:pt x="45" y="68"/>
                  <a:pt x="44" y="68"/>
                </a:cubicBezTo>
                <a:cubicBezTo>
                  <a:pt x="43" y="68"/>
                  <a:pt x="42" y="67"/>
                  <a:pt x="42" y="66"/>
                </a:cubicBezTo>
                <a:cubicBezTo>
                  <a:pt x="42" y="53"/>
                  <a:pt x="42" y="53"/>
                  <a:pt x="42" y="53"/>
                </a:cubicBezTo>
                <a:cubicBezTo>
                  <a:pt x="8" y="53"/>
                  <a:pt x="8" y="53"/>
                  <a:pt x="8" y="53"/>
                </a:cubicBezTo>
                <a:cubicBezTo>
                  <a:pt x="8" y="66"/>
                  <a:pt x="8" y="66"/>
                  <a:pt x="8" y="66"/>
                </a:cubicBezTo>
                <a:cubicBezTo>
                  <a:pt x="8" y="67"/>
                  <a:pt x="8" y="68"/>
                  <a:pt x="7" y="68"/>
                </a:cubicBezTo>
                <a:cubicBezTo>
                  <a:pt x="6" y="68"/>
                  <a:pt x="5" y="67"/>
                  <a:pt x="5" y="66"/>
                </a:cubicBezTo>
                <a:cubicBezTo>
                  <a:pt x="5" y="31"/>
                  <a:pt x="5" y="31"/>
                  <a:pt x="5" y="31"/>
                </a:cubicBezTo>
                <a:cubicBezTo>
                  <a:pt x="3" y="31"/>
                  <a:pt x="3" y="31"/>
                  <a:pt x="3" y="31"/>
                </a:cubicBezTo>
                <a:cubicBezTo>
                  <a:pt x="1" y="31"/>
                  <a:pt x="0" y="30"/>
                  <a:pt x="0" y="28"/>
                </a:cubicBezTo>
                <a:cubicBezTo>
                  <a:pt x="0" y="27"/>
                  <a:pt x="1" y="25"/>
                  <a:pt x="3" y="25"/>
                </a:cubicBezTo>
                <a:cubicBezTo>
                  <a:pt x="34" y="25"/>
                  <a:pt x="34" y="25"/>
                  <a:pt x="34" y="25"/>
                </a:cubicBezTo>
                <a:cubicBezTo>
                  <a:pt x="34" y="25"/>
                  <a:pt x="34" y="25"/>
                  <a:pt x="34" y="25"/>
                </a:cubicBezTo>
                <a:cubicBezTo>
                  <a:pt x="34" y="25"/>
                  <a:pt x="36" y="25"/>
                  <a:pt x="37" y="24"/>
                </a:cubicBezTo>
                <a:cubicBezTo>
                  <a:pt x="37" y="24"/>
                  <a:pt x="37" y="24"/>
                  <a:pt x="37" y="24"/>
                </a:cubicBezTo>
                <a:cubicBezTo>
                  <a:pt x="37" y="23"/>
                  <a:pt x="37" y="23"/>
                  <a:pt x="37" y="23"/>
                </a:cubicBezTo>
                <a:cubicBezTo>
                  <a:pt x="26" y="23"/>
                  <a:pt x="26" y="23"/>
                  <a:pt x="26" y="23"/>
                </a:cubicBezTo>
                <a:cubicBezTo>
                  <a:pt x="26" y="23"/>
                  <a:pt x="25" y="23"/>
                  <a:pt x="25" y="23"/>
                </a:cubicBezTo>
                <a:cubicBezTo>
                  <a:pt x="24" y="22"/>
                  <a:pt x="23" y="21"/>
                  <a:pt x="23" y="20"/>
                </a:cubicBezTo>
                <a:cubicBezTo>
                  <a:pt x="23" y="3"/>
                  <a:pt x="23" y="3"/>
                  <a:pt x="23" y="3"/>
                </a:cubicBezTo>
                <a:cubicBezTo>
                  <a:pt x="23" y="2"/>
                  <a:pt x="23" y="1"/>
                  <a:pt x="24" y="0"/>
                </a:cubicBezTo>
                <a:cubicBezTo>
                  <a:pt x="25" y="0"/>
                  <a:pt x="25" y="0"/>
                  <a:pt x="26" y="0"/>
                </a:cubicBezTo>
                <a:cubicBezTo>
                  <a:pt x="55" y="0"/>
                  <a:pt x="55" y="0"/>
                  <a:pt x="55" y="0"/>
                </a:cubicBezTo>
                <a:cubicBezTo>
                  <a:pt x="56" y="0"/>
                  <a:pt x="57" y="0"/>
                  <a:pt x="57" y="0"/>
                </a:cubicBezTo>
                <a:cubicBezTo>
                  <a:pt x="58" y="1"/>
                  <a:pt x="59" y="2"/>
                  <a:pt x="59" y="3"/>
                </a:cubicBezTo>
                <a:cubicBezTo>
                  <a:pt x="59" y="20"/>
                  <a:pt x="59" y="20"/>
                  <a:pt x="59" y="20"/>
                </a:cubicBezTo>
                <a:cubicBezTo>
                  <a:pt x="59" y="21"/>
                  <a:pt x="58" y="22"/>
                  <a:pt x="57" y="23"/>
                </a:cubicBezTo>
                <a:cubicBezTo>
                  <a:pt x="56" y="23"/>
                  <a:pt x="56" y="23"/>
                  <a:pt x="55" y="23"/>
                </a:cubicBezTo>
                <a:cubicBezTo>
                  <a:pt x="45" y="23"/>
                  <a:pt x="45" y="23"/>
                  <a:pt x="45" y="23"/>
                </a:cubicBezTo>
                <a:cubicBezTo>
                  <a:pt x="45" y="24"/>
                  <a:pt x="45" y="24"/>
                  <a:pt x="45" y="24"/>
                </a:cubicBezTo>
                <a:cubicBezTo>
                  <a:pt x="45" y="24"/>
                  <a:pt x="45" y="24"/>
                  <a:pt x="45" y="24"/>
                </a:cubicBezTo>
                <a:cubicBezTo>
                  <a:pt x="45" y="25"/>
                  <a:pt x="47" y="25"/>
                  <a:pt x="47" y="25"/>
                </a:cubicBezTo>
                <a:cubicBezTo>
                  <a:pt x="48" y="25"/>
                  <a:pt x="48" y="25"/>
                  <a:pt x="48" y="25"/>
                </a:cubicBezTo>
                <a:cubicBezTo>
                  <a:pt x="79" y="25"/>
                  <a:pt x="79" y="25"/>
                  <a:pt x="79" y="25"/>
                </a:cubicBezTo>
                <a:cubicBezTo>
                  <a:pt x="81" y="25"/>
                  <a:pt x="82" y="27"/>
                  <a:pt x="82" y="28"/>
                </a:cubicBezTo>
                <a:close/>
                <a:moveTo>
                  <a:pt x="42" y="36"/>
                </a:moveTo>
                <a:cubicBezTo>
                  <a:pt x="8" y="36"/>
                  <a:pt x="8" y="36"/>
                  <a:pt x="8" y="36"/>
                </a:cubicBezTo>
                <a:cubicBezTo>
                  <a:pt x="8" y="51"/>
                  <a:pt x="8" y="51"/>
                  <a:pt x="8" y="51"/>
                </a:cubicBezTo>
                <a:cubicBezTo>
                  <a:pt x="42" y="51"/>
                  <a:pt x="42" y="51"/>
                  <a:pt x="42" y="51"/>
                </a:cubicBezTo>
                <a:lnTo>
                  <a:pt x="42" y="36"/>
                </a:lnTo>
                <a:close/>
                <a:moveTo>
                  <a:pt x="42" y="31"/>
                </a:moveTo>
                <a:cubicBezTo>
                  <a:pt x="8" y="31"/>
                  <a:pt x="8" y="31"/>
                  <a:pt x="8" y="31"/>
                </a:cubicBezTo>
                <a:cubicBezTo>
                  <a:pt x="8" y="34"/>
                  <a:pt x="8" y="34"/>
                  <a:pt x="8" y="34"/>
                </a:cubicBezTo>
                <a:cubicBezTo>
                  <a:pt x="42" y="34"/>
                  <a:pt x="42" y="34"/>
                  <a:pt x="42" y="34"/>
                </a:cubicBezTo>
                <a:lnTo>
                  <a:pt x="42" y="31"/>
                </a:lnTo>
                <a:close/>
                <a:moveTo>
                  <a:pt x="41" y="22"/>
                </a:moveTo>
                <a:cubicBezTo>
                  <a:pt x="42" y="22"/>
                  <a:pt x="42" y="21"/>
                  <a:pt x="42" y="21"/>
                </a:cubicBezTo>
                <a:cubicBezTo>
                  <a:pt x="42" y="20"/>
                  <a:pt x="42" y="19"/>
                  <a:pt x="41" y="19"/>
                </a:cubicBezTo>
                <a:cubicBezTo>
                  <a:pt x="40" y="19"/>
                  <a:pt x="39" y="20"/>
                  <a:pt x="39" y="21"/>
                </a:cubicBezTo>
                <a:cubicBezTo>
                  <a:pt x="39" y="21"/>
                  <a:pt x="40" y="22"/>
                  <a:pt x="41" y="22"/>
                </a:cubicBezTo>
                <a:close/>
                <a:moveTo>
                  <a:pt x="57" y="18"/>
                </a:moveTo>
                <a:cubicBezTo>
                  <a:pt x="57" y="3"/>
                  <a:pt x="57" y="3"/>
                  <a:pt x="57" y="3"/>
                </a:cubicBezTo>
                <a:cubicBezTo>
                  <a:pt x="57" y="2"/>
                  <a:pt x="56" y="2"/>
                  <a:pt x="55" y="2"/>
                </a:cubicBezTo>
                <a:cubicBezTo>
                  <a:pt x="26" y="2"/>
                  <a:pt x="26" y="2"/>
                  <a:pt x="26" y="2"/>
                </a:cubicBezTo>
                <a:cubicBezTo>
                  <a:pt x="25" y="2"/>
                  <a:pt x="25" y="2"/>
                  <a:pt x="25" y="3"/>
                </a:cubicBezTo>
                <a:cubicBezTo>
                  <a:pt x="25" y="18"/>
                  <a:pt x="25" y="18"/>
                  <a:pt x="25" y="18"/>
                </a:cubicBezTo>
                <a:lnTo>
                  <a:pt x="57" y="18"/>
                </a:lnTo>
                <a:close/>
                <a:moveTo>
                  <a:pt x="70" y="41"/>
                </a:moveTo>
                <a:cubicBezTo>
                  <a:pt x="45" y="41"/>
                  <a:pt x="45" y="41"/>
                  <a:pt x="45" y="41"/>
                </a:cubicBezTo>
                <a:cubicBezTo>
                  <a:pt x="45" y="61"/>
                  <a:pt x="45" y="61"/>
                  <a:pt x="45" y="61"/>
                </a:cubicBezTo>
                <a:cubicBezTo>
                  <a:pt x="70" y="61"/>
                  <a:pt x="70" y="61"/>
                  <a:pt x="70" y="61"/>
                </a:cubicBezTo>
                <a:lnTo>
                  <a:pt x="70" y="41"/>
                </a:lnTo>
                <a:close/>
                <a:moveTo>
                  <a:pt x="70" y="31"/>
                </a:moveTo>
                <a:cubicBezTo>
                  <a:pt x="45" y="31"/>
                  <a:pt x="45" y="31"/>
                  <a:pt x="45" y="31"/>
                </a:cubicBezTo>
                <a:cubicBezTo>
                  <a:pt x="45" y="39"/>
                  <a:pt x="45" y="39"/>
                  <a:pt x="45" y="39"/>
                </a:cubicBezTo>
                <a:cubicBezTo>
                  <a:pt x="70" y="39"/>
                  <a:pt x="70" y="39"/>
                  <a:pt x="70" y="39"/>
                </a:cubicBezTo>
                <a:lnTo>
                  <a:pt x="70" y="31"/>
                </a:lnTo>
                <a:close/>
                <a:moveTo>
                  <a:pt x="49" y="51"/>
                </a:moveTo>
                <a:cubicBezTo>
                  <a:pt x="50" y="51"/>
                  <a:pt x="50" y="50"/>
                  <a:pt x="50" y="49"/>
                </a:cubicBezTo>
                <a:cubicBezTo>
                  <a:pt x="50" y="48"/>
                  <a:pt x="50" y="48"/>
                  <a:pt x="49" y="48"/>
                </a:cubicBezTo>
                <a:cubicBezTo>
                  <a:pt x="48" y="48"/>
                  <a:pt x="47" y="48"/>
                  <a:pt x="47" y="49"/>
                </a:cubicBezTo>
                <a:cubicBezTo>
                  <a:pt x="47" y="50"/>
                  <a:pt x="48" y="51"/>
                  <a:pt x="49" y="51"/>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sp>
        <p:nvSpPr>
          <p:cNvPr id="91" name="Freeform 159"/>
          <p:cNvSpPr>
            <a:spLocks noEditPoints="1"/>
          </p:cNvSpPr>
          <p:nvPr/>
        </p:nvSpPr>
        <p:spPr bwMode="auto">
          <a:xfrm>
            <a:off x="4171093" y="3570946"/>
            <a:ext cx="226310" cy="235521"/>
          </a:xfrm>
          <a:custGeom>
            <a:avLst/>
            <a:gdLst>
              <a:gd name="T0" fmla="*/ 60 w 73"/>
              <a:gd name="T1" fmla="*/ 1 h 73"/>
              <a:gd name="T2" fmla="*/ 21 w 73"/>
              <a:gd name="T3" fmla="*/ 5 h 73"/>
              <a:gd name="T4" fmla="*/ 5 w 73"/>
              <a:gd name="T5" fmla="*/ 22 h 73"/>
              <a:gd name="T6" fmla="*/ 0 w 73"/>
              <a:gd name="T7" fmla="*/ 59 h 73"/>
              <a:gd name="T8" fmla="*/ 14 w 73"/>
              <a:gd name="T9" fmla="*/ 73 h 73"/>
              <a:gd name="T10" fmla="*/ 44 w 73"/>
              <a:gd name="T11" fmla="*/ 60 h 73"/>
              <a:gd name="T12" fmla="*/ 66 w 73"/>
              <a:gd name="T13" fmla="*/ 71 h 73"/>
              <a:gd name="T14" fmla="*/ 68 w 73"/>
              <a:gd name="T15" fmla="*/ 56 h 73"/>
              <a:gd name="T16" fmla="*/ 73 w 73"/>
              <a:gd name="T17" fmla="*/ 15 h 73"/>
              <a:gd name="T18" fmla="*/ 11 w 73"/>
              <a:gd name="T19" fmla="*/ 7 h 73"/>
              <a:gd name="T20" fmla="*/ 21 w 73"/>
              <a:gd name="T21" fmla="*/ 9 h 73"/>
              <a:gd name="T22" fmla="*/ 7 w 73"/>
              <a:gd name="T23" fmla="*/ 11 h 73"/>
              <a:gd name="T24" fmla="*/ 18 w 73"/>
              <a:gd name="T25" fmla="*/ 15 h 73"/>
              <a:gd name="T26" fmla="*/ 28 w 73"/>
              <a:gd name="T27" fmla="*/ 46 h 73"/>
              <a:gd name="T28" fmla="*/ 28 w 73"/>
              <a:gd name="T29" fmla="*/ 50 h 73"/>
              <a:gd name="T30" fmla="*/ 30 w 73"/>
              <a:gd name="T31" fmla="*/ 54 h 73"/>
              <a:gd name="T32" fmla="*/ 23 w 73"/>
              <a:gd name="T33" fmla="*/ 53 h 73"/>
              <a:gd name="T34" fmla="*/ 24 w 73"/>
              <a:gd name="T35" fmla="*/ 59 h 73"/>
              <a:gd name="T36" fmla="*/ 20 w 73"/>
              <a:gd name="T37" fmla="*/ 58 h 73"/>
              <a:gd name="T38" fmla="*/ 18 w 73"/>
              <a:gd name="T39" fmla="*/ 60 h 73"/>
              <a:gd name="T40" fmla="*/ 20 w 73"/>
              <a:gd name="T41" fmla="*/ 64 h 73"/>
              <a:gd name="T42" fmla="*/ 11 w 73"/>
              <a:gd name="T43" fmla="*/ 61 h 73"/>
              <a:gd name="T44" fmla="*/ 14 w 73"/>
              <a:gd name="T45" fmla="*/ 70 h 73"/>
              <a:gd name="T46" fmla="*/ 28 w 73"/>
              <a:gd name="T47" fmla="*/ 44 h 73"/>
              <a:gd name="T48" fmla="*/ 11 w 73"/>
              <a:gd name="T49" fmla="*/ 23 h 73"/>
              <a:gd name="T50" fmla="*/ 48 w 73"/>
              <a:gd name="T51" fmla="*/ 60 h 73"/>
              <a:gd name="T52" fmla="*/ 67 w 73"/>
              <a:gd name="T53" fmla="*/ 67 h 73"/>
              <a:gd name="T54" fmla="*/ 67 w 73"/>
              <a:gd name="T55" fmla="*/ 67 h 73"/>
              <a:gd name="T56" fmla="*/ 57 w 73"/>
              <a:gd name="T57" fmla="*/ 65 h 73"/>
              <a:gd name="T58" fmla="*/ 65 w 73"/>
              <a:gd name="T59" fmla="*/ 57 h 73"/>
              <a:gd name="T60" fmla="*/ 57 w 73"/>
              <a:gd name="T61" fmla="*/ 51 h 73"/>
              <a:gd name="T62" fmla="*/ 58 w 73"/>
              <a:gd name="T63" fmla="*/ 46 h 73"/>
              <a:gd name="T64" fmla="*/ 62 w 73"/>
              <a:gd name="T65" fmla="*/ 11 h 73"/>
              <a:gd name="T66" fmla="*/ 66 w 73"/>
              <a:gd name="T67" fmla="*/ 18 h 73"/>
              <a:gd name="T68" fmla="*/ 59 w 73"/>
              <a:gd name="T69" fmla="*/ 17 h 73"/>
              <a:gd name="T70" fmla="*/ 61 w 73"/>
              <a:gd name="T71" fmla="*/ 23 h 73"/>
              <a:gd name="T72" fmla="*/ 56 w 73"/>
              <a:gd name="T73" fmla="*/ 21 h 73"/>
              <a:gd name="T74" fmla="*/ 54 w 73"/>
              <a:gd name="T75" fmla="*/ 23 h 73"/>
              <a:gd name="T76" fmla="*/ 56 w 73"/>
              <a:gd name="T77" fmla="*/ 28 h 73"/>
              <a:gd name="T78" fmla="*/ 49 w 73"/>
              <a:gd name="T79" fmla="*/ 27 h 73"/>
              <a:gd name="T80" fmla="*/ 51 w 73"/>
              <a:gd name="T81" fmla="*/ 33 h 73"/>
              <a:gd name="T82" fmla="*/ 44 w 73"/>
              <a:gd name="T83" fmla="*/ 28 h 73"/>
              <a:gd name="T84" fmla="*/ 70 w 73"/>
              <a:gd name="T85" fmla="*/ 1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3" h="73">
                <a:moveTo>
                  <a:pt x="73" y="14"/>
                </a:moveTo>
                <a:cubicBezTo>
                  <a:pt x="73" y="14"/>
                  <a:pt x="73" y="13"/>
                  <a:pt x="73" y="13"/>
                </a:cubicBezTo>
                <a:cubicBezTo>
                  <a:pt x="60" y="1"/>
                  <a:pt x="60" y="1"/>
                  <a:pt x="60" y="1"/>
                </a:cubicBezTo>
                <a:cubicBezTo>
                  <a:pt x="60" y="0"/>
                  <a:pt x="59" y="0"/>
                  <a:pt x="58" y="1"/>
                </a:cubicBezTo>
                <a:cubicBezTo>
                  <a:pt x="37" y="21"/>
                  <a:pt x="37" y="21"/>
                  <a:pt x="37" y="21"/>
                </a:cubicBezTo>
                <a:cubicBezTo>
                  <a:pt x="21" y="5"/>
                  <a:pt x="21" y="5"/>
                  <a:pt x="21" y="5"/>
                </a:cubicBezTo>
                <a:cubicBezTo>
                  <a:pt x="18" y="2"/>
                  <a:pt x="12" y="2"/>
                  <a:pt x="9" y="5"/>
                </a:cubicBezTo>
                <a:cubicBezTo>
                  <a:pt x="5" y="9"/>
                  <a:pt x="5" y="9"/>
                  <a:pt x="5" y="9"/>
                </a:cubicBezTo>
                <a:cubicBezTo>
                  <a:pt x="2" y="13"/>
                  <a:pt x="2" y="18"/>
                  <a:pt x="5" y="22"/>
                </a:cubicBezTo>
                <a:cubicBezTo>
                  <a:pt x="21" y="38"/>
                  <a:pt x="21" y="38"/>
                  <a:pt x="21" y="38"/>
                </a:cubicBezTo>
                <a:cubicBezTo>
                  <a:pt x="0" y="58"/>
                  <a:pt x="0" y="58"/>
                  <a:pt x="0" y="58"/>
                </a:cubicBezTo>
                <a:cubicBezTo>
                  <a:pt x="0" y="59"/>
                  <a:pt x="0" y="59"/>
                  <a:pt x="0" y="59"/>
                </a:cubicBezTo>
                <a:cubicBezTo>
                  <a:pt x="0" y="60"/>
                  <a:pt x="0" y="60"/>
                  <a:pt x="0" y="60"/>
                </a:cubicBezTo>
                <a:cubicBezTo>
                  <a:pt x="13" y="73"/>
                  <a:pt x="13" y="73"/>
                  <a:pt x="13" y="73"/>
                </a:cubicBezTo>
                <a:cubicBezTo>
                  <a:pt x="13" y="73"/>
                  <a:pt x="14" y="73"/>
                  <a:pt x="14" y="73"/>
                </a:cubicBezTo>
                <a:cubicBezTo>
                  <a:pt x="14" y="73"/>
                  <a:pt x="15" y="73"/>
                  <a:pt x="15" y="73"/>
                </a:cubicBezTo>
                <a:cubicBezTo>
                  <a:pt x="36" y="52"/>
                  <a:pt x="36" y="52"/>
                  <a:pt x="36" y="52"/>
                </a:cubicBezTo>
                <a:cubicBezTo>
                  <a:pt x="44" y="60"/>
                  <a:pt x="44" y="60"/>
                  <a:pt x="44" y="60"/>
                </a:cubicBezTo>
                <a:cubicBezTo>
                  <a:pt x="47" y="63"/>
                  <a:pt x="52" y="67"/>
                  <a:pt x="56" y="68"/>
                </a:cubicBezTo>
                <a:cubicBezTo>
                  <a:pt x="64" y="70"/>
                  <a:pt x="64" y="70"/>
                  <a:pt x="64" y="70"/>
                </a:cubicBezTo>
                <a:cubicBezTo>
                  <a:pt x="65" y="71"/>
                  <a:pt x="65" y="71"/>
                  <a:pt x="66" y="71"/>
                </a:cubicBezTo>
                <a:cubicBezTo>
                  <a:pt x="68" y="71"/>
                  <a:pt x="69" y="70"/>
                  <a:pt x="70" y="69"/>
                </a:cubicBezTo>
                <a:cubicBezTo>
                  <a:pt x="71" y="68"/>
                  <a:pt x="71" y="66"/>
                  <a:pt x="70" y="64"/>
                </a:cubicBezTo>
                <a:cubicBezTo>
                  <a:pt x="68" y="56"/>
                  <a:pt x="68" y="56"/>
                  <a:pt x="68" y="56"/>
                </a:cubicBezTo>
                <a:cubicBezTo>
                  <a:pt x="67" y="52"/>
                  <a:pt x="63" y="47"/>
                  <a:pt x="60" y="44"/>
                </a:cubicBezTo>
                <a:cubicBezTo>
                  <a:pt x="52" y="36"/>
                  <a:pt x="52" y="36"/>
                  <a:pt x="52" y="36"/>
                </a:cubicBezTo>
                <a:cubicBezTo>
                  <a:pt x="73" y="15"/>
                  <a:pt x="73" y="15"/>
                  <a:pt x="73" y="15"/>
                </a:cubicBezTo>
                <a:cubicBezTo>
                  <a:pt x="73" y="15"/>
                  <a:pt x="73" y="15"/>
                  <a:pt x="73" y="14"/>
                </a:cubicBezTo>
                <a:close/>
                <a:moveTo>
                  <a:pt x="7" y="11"/>
                </a:moveTo>
                <a:cubicBezTo>
                  <a:pt x="11" y="7"/>
                  <a:pt x="11" y="7"/>
                  <a:pt x="11" y="7"/>
                </a:cubicBezTo>
                <a:cubicBezTo>
                  <a:pt x="12" y="6"/>
                  <a:pt x="14" y="6"/>
                  <a:pt x="15" y="6"/>
                </a:cubicBezTo>
                <a:cubicBezTo>
                  <a:pt x="17" y="6"/>
                  <a:pt x="18" y="6"/>
                  <a:pt x="19" y="7"/>
                </a:cubicBezTo>
                <a:cubicBezTo>
                  <a:pt x="21" y="9"/>
                  <a:pt x="21" y="9"/>
                  <a:pt x="21" y="9"/>
                </a:cubicBezTo>
                <a:cubicBezTo>
                  <a:pt x="9" y="21"/>
                  <a:pt x="9" y="21"/>
                  <a:pt x="9" y="21"/>
                </a:cubicBezTo>
                <a:cubicBezTo>
                  <a:pt x="7" y="19"/>
                  <a:pt x="7" y="19"/>
                  <a:pt x="7" y="19"/>
                </a:cubicBezTo>
                <a:cubicBezTo>
                  <a:pt x="5" y="17"/>
                  <a:pt x="5" y="14"/>
                  <a:pt x="7" y="11"/>
                </a:cubicBezTo>
                <a:close/>
                <a:moveTo>
                  <a:pt x="52" y="56"/>
                </a:moveTo>
                <a:cubicBezTo>
                  <a:pt x="15" y="19"/>
                  <a:pt x="15" y="19"/>
                  <a:pt x="15" y="19"/>
                </a:cubicBezTo>
                <a:cubicBezTo>
                  <a:pt x="18" y="15"/>
                  <a:pt x="18" y="15"/>
                  <a:pt x="18" y="15"/>
                </a:cubicBezTo>
                <a:cubicBezTo>
                  <a:pt x="56" y="53"/>
                  <a:pt x="56" y="53"/>
                  <a:pt x="56" y="53"/>
                </a:cubicBezTo>
                <a:lnTo>
                  <a:pt x="52" y="56"/>
                </a:lnTo>
                <a:close/>
                <a:moveTo>
                  <a:pt x="28" y="46"/>
                </a:moveTo>
                <a:cubicBezTo>
                  <a:pt x="33" y="51"/>
                  <a:pt x="33" y="51"/>
                  <a:pt x="33" y="51"/>
                </a:cubicBezTo>
                <a:cubicBezTo>
                  <a:pt x="31" y="53"/>
                  <a:pt x="31" y="53"/>
                  <a:pt x="31" y="53"/>
                </a:cubicBezTo>
                <a:cubicBezTo>
                  <a:pt x="28" y="50"/>
                  <a:pt x="28" y="50"/>
                  <a:pt x="28" y="50"/>
                </a:cubicBezTo>
                <a:cubicBezTo>
                  <a:pt x="27" y="49"/>
                  <a:pt x="27" y="49"/>
                  <a:pt x="26" y="50"/>
                </a:cubicBezTo>
                <a:cubicBezTo>
                  <a:pt x="26" y="50"/>
                  <a:pt x="26" y="51"/>
                  <a:pt x="26" y="51"/>
                </a:cubicBezTo>
                <a:cubicBezTo>
                  <a:pt x="30" y="54"/>
                  <a:pt x="30" y="54"/>
                  <a:pt x="30" y="54"/>
                </a:cubicBezTo>
                <a:cubicBezTo>
                  <a:pt x="28" y="56"/>
                  <a:pt x="28" y="56"/>
                  <a:pt x="28" y="56"/>
                </a:cubicBezTo>
                <a:cubicBezTo>
                  <a:pt x="24" y="53"/>
                  <a:pt x="24" y="53"/>
                  <a:pt x="24" y="53"/>
                </a:cubicBezTo>
                <a:cubicBezTo>
                  <a:pt x="24" y="53"/>
                  <a:pt x="23" y="53"/>
                  <a:pt x="23" y="53"/>
                </a:cubicBezTo>
                <a:cubicBezTo>
                  <a:pt x="23" y="53"/>
                  <a:pt x="23" y="54"/>
                  <a:pt x="23" y="54"/>
                </a:cubicBezTo>
                <a:cubicBezTo>
                  <a:pt x="26" y="58"/>
                  <a:pt x="26" y="58"/>
                  <a:pt x="26" y="58"/>
                </a:cubicBezTo>
                <a:cubicBezTo>
                  <a:pt x="24" y="59"/>
                  <a:pt x="24" y="59"/>
                  <a:pt x="24" y="59"/>
                </a:cubicBezTo>
                <a:cubicBezTo>
                  <a:pt x="21" y="56"/>
                  <a:pt x="21" y="56"/>
                  <a:pt x="21" y="56"/>
                </a:cubicBezTo>
                <a:cubicBezTo>
                  <a:pt x="21" y="56"/>
                  <a:pt x="20" y="56"/>
                  <a:pt x="20" y="56"/>
                </a:cubicBezTo>
                <a:cubicBezTo>
                  <a:pt x="19" y="57"/>
                  <a:pt x="19" y="57"/>
                  <a:pt x="20" y="58"/>
                </a:cubicBezTo>
                <a:cubicBezTo>
                  <a:pt x="23" y="61"/>
                  <a:pt x="23" y="61"/>
                  <a:pt x="23" y="61"/>
                </a:cubicBezTo>
                <a:cubicBezTo>
                  <a:pt x="21" y="63"/>
                  <a:pt x="21" y="63"/>
                  <a:pt x="21" y="63"/>
                </a:cubicBezTo>
                <a:cubicBezTo>
                  <a:pt x="18" y="60"/>
                  <a:pt x="18" y="60"/>
                  <a:pt x="18" y="60"/>
                </a:cubicBezTo>
                <a:cubicBezTo>
                  <a:pt x="17" y="59"/>
                  <a:pt x="17" y="59"/>
                  <a:pt x="16" y="60"/>
                </a:cubicBezTo>
                <a:cubicBezTo>
                  <a:pt x="16" y="60"/>
                  <a:pt x="16" y="61"/>
                  <a:pt x="16" y="61"/>
                </a:cubicBezTo>
                <a:cubicBezTo>
                  <a:pt x="20" y="64"/>
                  <a:pt x="20" y="64"/>
                  <a:pt x="20" y="64"/>
                </a:cubicBezTo>
                <a:cubicBezTo>
                  <a:pt x="18" y="66"/>
                  <a:pt x="18" y="66"/>
                  <a:pt x="18" y="66"/>
                </a:cubicBezTo>
                <a:cubicBezTo>
                  <a:pt x="13" y="61"/>
                  <a:pt x="13" y="61"/>
                  <a:pt x="13" y="61"/>
                </a:cubicBezTo>
                <a:cubicBezTo>
                  <a:pt x="12" y="60"/>
                  <a:pt x="12" y="60"/>
                  <a:pt x="11" y="61"/>
                </a:cubicBezTo>
                <a:cubicBezTo>
                  <a:pt x="11" y="61"/>
                  <a:pt x="11" y="62"/>
                  <a:pt x="11" y="62"/>
                </a:cubicBezTo>
                <a:cubicBezTo>
                  <a:pt x="16" y="67"/>
                  <a:pt x="16" y="67"/>
                  <a:pt x="16" y="67"/>
                </a:cubicBezTo>
                <a:cubicBezTo>
                  <a:pt x="14" y="70"/>
                  <a:pt x="14" y="70"/>
                  <a:pt x="14" y="70"/>
                </a:cubicBezTo>
                <a:cubicBezTo>
                  <a:pt x="4" y="59"/>
                  <a:pt x="4" y="59"/>
                  <a:pt x="4" y="59"/>
                </a:cubicBezTo>
                <a:cubicBezTo>
                  <a:pt x="23" y="40"/>
                  <a:pt x="23" y="40"/>
                  <a:pt x="23" y="40"/>
                </a:cubicBezTo>
                <a:cubicBezTo>
                  <a:pt x="28" y="44"/>
                  <a:pt x="28" y="44"/>
                  <a:pt x="28" y="44"/>
                </a:cubicBezTo>
                <a:cubicBezTo>
                  <a:pt x="28" y="44"/>
                  <a:pt x="28" y="44"/>
                  <a:pt x="28" y="44"/>
                </a:cubicBezTo>
                <a:cubicBezTo>
                  <a:pt x="27" y="45"/>
                  <a:pt x="27" y="45"/>
                  <a:pt x="28" y="46"/>
                </a:cubicBezTo>
                <a:close/>
                <a:moveTo>
                  <a:pt x="11" y="23"/>
                </a:moveTo>
                <a:cubicBezTo>
                  <a:pt x="13" y="20"/>
                  <a:pt x="13" y="20"/>
                  <a:pt x="13" y="20"/>
                </a:cubicBezTo>
                <a:cubicBezTo>
                  <a:pt x="51" y="58"/>
                  <a:pt x="51" y="58"/>
                  <a:pt x="51" y="58"/>
                </a:cubicBezTo>
                <a:cubicBezTo>
                  <a:pt x="48" y="60"/>
                  <a:pt x="48" y="60"/>
                  <a:pt x="48" y="60"/>
                </a:cubicBezTo>
                <a:cubicBezTo>
                  <a:pt x="47" y="60"/>
                  <a:pt x="47" y="59"/>
                  <a:pt x="46" y="58"/>
                </a:cubicBezTo>
                <a:lnTo>
                  <a:pt x="11" y="23"/>
                </a:lnTo>
                <a:close/>
                <a:moveTo>
                  <a:pt x="67" y="67"/>
                </a:moveTo>
                <a:cubicBezTo>
                  <a:pt x="67" y="68"/>
                  <a:pt x="67" y="68"/>
                  <a:pt x="66" y="68"/>
                </a:cubicBezTo>
                <a:cubicBezTo>
                  <a:pt x="68" y="66"/>
                  <a:pt x="68" y="66"/>
                  <a:pt x="68" y="66"/>
                </a:cubicBezTo>
                <a:cubicBezTo>
                  <a:pt x="68" y="67"/>
                  <a:pt x="68" y="67"/>
                  <a:pt x="67" y="67"/>
                </a:cubicBezTo>
                <a:close/>
                <a:moveTo>
                  <a:pt x="67" y="64"/>
                </a:moveTo>
                <a:cubicBezTo>
                  <a:pt x="64" y="67"/>
                  <a:pt x="64" y="67"/>
                  <a:pt x="64" y="67"/>
                </a:cubicBezTo>
                <a:cubicBezTo>
                  <a:pt x="57" y="65"/>
                  <a:pt x="57" y="65"/>
                  <a:pt x="57" y="65"/>
                </a:cubicBezTo>
                <a:cubicBezTo>
                  <a:pt x="55" y="64"/>
                  <a:pt x="52" y="63"/>
                  <a:pt x="50" y="61"/>
                </a:cubicBezTo>
                <a:cubicBezTo>
                  <a:pt x="61" y="50"/>
                  <a:pt x="61" y="50"/>
                  <a:pt x="61" y="50"/>
                </a:cubicBezTo>
                <a:cubicBezTo>
                  <a:pt x="63" y="53"/>
                  <a:pt x="64" y="55"/>
                  <a:pt x="65" y="57"/>
                </a:cubicBezTo>
                <a:lnTo>
                  <a:pt x="67" y="64"/>
                </a:lnTo>
                <a:close/>
                <a:moveTo>
                  <a:pt x="60" y="49"/>
                </a:moveTo>
                <a:cubicBezTo>
                  <a:pt x="57" y="51"/>
                  <a:pt x="57" y="51"/>
                  <a:pt x="57" y="51"/>
                </a:cubicBezTo>
                <a:cubicBezTo>
                  <a:pt x="20" y="14"/>
                  <a:pt x="20" y="14"/>
                  <a:pt x="20" y="14"/>
                </a:cubicBezTo>
                <a:cubicBezTo>
                  <a:pt x="23" y="11"/>
                  <a:pt x="23" y="11"/>
                  <a:pt x="23" y="11"/>
                </a:cubicBezTo>
                <a:cubicBezTo>
                  <a:pt x="58" y="46"/>
                  <a:pt x="58" y="46"/>
                  <a:pt x="58" y="46"/>
                </a:cubicBezTo>
                <a:cubicBezTo>
                  <a:pt x="59" y="47"/>
                  <a:pt x="59" y="48"/>
                  <a:pt x="60" y="49"/>
                </a:cubicBezTo>
                <a:close/>
                <a:moveTo>
                  <a:pt x="67" y="17"/>
                </a:moveTo>
                <a:cubicBezTo>
                  <a:pt x="62" y="11"/>
                  <a:pt x="62" y="11"/>
                  <a:pt x="62" y="11"/>
                </a:cubicBezTo>
                <a:cubicBezTo>
                  <a:pt x="62" y="11"/>
                  <a:pt x="61" y="11"/>
                  <a:pt x="61" y="11"/>
                </a:cubicBezTo>
                <a:cubicBezTo>
                  <a:pt x="60" y="12"/>
                  <a:pt x="60" y="12"/>
                  <a:pt x="61" y="13"/>
                </a:cubicBezTo>
                <a:cubicBezTo>
                  <a:pt x="66" y="18"/>
                  <a:pt x="66" y="18"/>
                  <a:pt x="66" y="18"/>
                </a:cubicBezTo>
                <a:cubicBezTo>
                  <a:pt x="64" y="20"/>
                  <a:pt x="64" y="20"/>
                  <a:pt x="64" y="20"/>
                </a:cubicBezTo>
                <a:cubicBezTo>
                  <a:pt x="61" y="17"/>
                  <a:pt x="61" y="17"/>
                  <a:pt x="61" y="17"/>
                </a:cubicBezTo>
                <a:cubicBezTo>
                  <a:pt x="60" y="16"/>
                  <a:pt x="60" y="16"/>
                  <a:pt x="59" y="17"/>
                </a:cubicBezTo>
                <a:cubicBezTo>
                  <a:pt x="59" y="17"/>
                  <a:pt x="59" y="18"/>
                  <a:pt x="59" y="18"/>
                </a:cubicBezTo>
                <a:cubicBezTo>
                  <a:pt x="63" y="21"/>
                  <a:pt x="63" y="21"/>
                  <a:pt x="63" y="21"/>
                </a:cubicBezTo>
                <a:cubicBezTo>
                  <a:pt x="61" y="23"/>
                  <a:pt x="61" y="23"/>
                  <a:pt x="61" y="23"/>
                </a:cubicBezTo>
                <a:cubicBezTo>
                  <a:pt x="57" y="20"/>
                  <a:pt x="57" y="20"/>
                  <a:pt x="57" y="20"/>
                </a:cubicBezTo>
                <a:cubicBezTo>
                  <a:pt x="57" y="20"/>
                  <a:pt x="56" y="20"/>
                  <a:pt x="56" y="20"/>
                </a:cubicBezTo>
                <a:cubicBezTo>
                  <a:pt x="56" y="20"/>
                  <a:pt x="56" y="21"/>
                  <a:pt x="56" y="21"/>
                </a:cubicBezTo>
                <a:cubicBezTo>
                  <a:pt x="59" y="25"/>
                  <a:pt x="59" y="25"/>
                  <a:pt x="59" y="25"/>
                </a:cubicBezTo>
                <a:cubicBezTo>
                  <a:pt x="57" y="26"/>
                  <a:pt x="57" y="26"/>
                  <a:pt x="57" y="26"/>
                </a:cubicBezTo>
                <a:cubicBezTo>
                  <a:pt x="54" y="23"/>
                  <a:pt x="54" y="23"/>
                  <a:pt x="54" y="23"/>
                </a:cubicBezTo>
                <a:cubicBezTo>
                  <a:pt x="54" y="23"/>
                  <a:pt x="53" y="23"/>
                  <a:pt x="53" y="23"/>
                </a:cubicBezTo>
                <a:cubicBezTo>
                  <a:pt x="52" y="24"/>
                  <a:pt x="52" y="24"/>
                  <a:pt x="53" y="25"/>
                </a:cubicBezTo>
                <a:cubicBezTo>
                  <a:pt x="56" y="28"/>
                  <a:pt x="56" y="28"/>
                  <a:pt x="56" y="28"/>
                </a:cubicBezTo>
                <a:cubicBezTo>
                  <a:pt x="54" y="30"/>
                  <a:pt x="54" y="30"/>
                  <a:pt x="54" y="30"/>
                </a:cubicBezTo>
                <a:cubicBezTo>
                  <a:pt x="51" y="27"/>
                  <a:pt x="51" y="27"/>
                  <a:pt x="51" y="27"/>
                </a:cubicBezTo>
                <a:cubicBezTo>
                  <a:pt x="51" y="26"/>
                  <a:pt x="50" y="26"/>
                  <a:pt x="49" y="27"/>
                </a:cubicBezTo>
                <a:cubicBezTo>
                  <a:pt x="49" y="27"/>
                  <a:pt x="49" y="28"/>
                  <a:pt x="49" y="28"/>
                </a:cubicBezTo>
                <a:cubicBezTo>
                  <a:pt x="53" y="31"/>
                  <a:pt x="53" y="31"/>
                  <a:pt x="53" y="31"/>
                </a:cubicBezTo>
                <a:cubicBezTo>
                  <a:pt x="51" y="33"/>
                  <a:pt x="51" y="33"/>
                  <a:pt x="51" y="33"/>
                </a:cubicBezTo>
                <a:cubicBezTo>
                  <a:pt x="46" y="28"/>
                  <a:pt x="46" y="28"/>
                  <a:pt x="46" y="28"/>
                </a:cubicBezTo>
                <a:cubicBezTo>
                  <a:pt x="45" y="27"/>
                  <a:pt x="45" y="27"/>
                  <a:pt x="44" y="28"/>
                </a:cubicBezTo>
                <a:cubicBezTo>
                  <a:pt x="44" y="28"/>
                  <a:pt x="44" y="28"/>
                  <a:pt x="44" y="28"/>
                </a:cubicBezTo>
                <a:cubicBezTo>
                  <a:pt x="40" y="23"/>
                  <a:pt x="40" y="23"/>
                  <a:pt x="40" y="23"/>
                </a:cubicBezTo>
                <a:cubicBezTo>
                  <a:pt x="59" y="4"/>
                  <a:pt x="59" y="4"/>
                  <a:pt x="59" y="4"/>
                </a:cubicBezTo>
                <a:cubicBezTo>
                  <a:pt x="70" y="14"/>
                  <a:pt x="70" y="14"/>
                  <a:pt x="70" y="14"/>
                </a:cubicBezTo>
                <a:lnTo>
                  <a:pt x="67" y="17"/>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sp>
        <p:nvSpPr>
          <p:cNvPr id="93" name="Freeform 163"/>
          <p:cNvSpPr>
            <a:spLocks noEditPoints="1"/>
          </p:cNvSpPr>
          <p:nvPr/>
        </p:nvSpPr>
        <p:spPr bwMode="auto">
          <a:xfrm>
            <a:off x="6377772" y="4240995"/>
            <a:ext cx="202627" cy="209206"/>
          </a:xfrm>
          <a:custGeom>
            <a:avLst/>
            <a:gdLst>
              <a:gd name="T0" fmla="*/ 14 w 65"/>
              <a:gd name="T1" fmla="*/ 21 h 65"/>
              <a:gd name="T2" fmla="*/ 12 w 65"/>
              <a:gd name="T3" fmla="*/ 23 h 65"/>
              <a:gd name="T4" fmla="*/ 14 w 65"/>
              <a:gd name="T5" fmla="*/ 53 h 65"/>
              <a:gd name="T6" fmla="*/ 44 w 65"/>
              <a:gd name="T7" fmla="*/ 52 h 65"/>
              <a:gd name="T8" fmla="*/ 16 w 65"/>
              <a:gd name="T9" fmla="*/ 21 h 65"/>
              <a:gd name="T10" fmla="*/ 14 w 65"/>
              <a:gd name="T11" fmla="*/ 23 h 65"/>
              <a:gd name="T12" fmla="*/ 14 w 65"/>
              <a:gd name="T13" fmla="*/ 51 h 65"/>
              <a:gd name="T14" fmla="*/ 14 w 65"/>
              <a:gd name="T15" fmla="*/ 3 h 65"/>
              <a:gd name="T16" fmla="*/ 5 w 65"/>
              <a:gd name="T17" fmla="*/ 1 h 65"/>
              <a:gd name="T18" fmla="*/ 0 w 65"/>
              <a:gd name="T19" fmla="*/ 57 h 65"/>
              <a:gd name="T20" fmla="*/ 57 w 65"/>
              <a:gd name="T21" fmla="*/ 65 h 65"/>
              <a:gd name="T22" fmla="*/ 57 w 65"/>
              <a:gd name="T23" fmla="*/ 65 h 65"/>
              <a:gd name="T24" fmla="*/ 62 w 65"/>
              <a:gd name="T25" fmla="*/ 51 h 65"/>
              <a:gd name="T26" fmla="*/ 57 w 65"/>
              <a:gd name="T27" fmla="*/ 61 h 65"/>
              <a:gd name="T28" fmla="*/ 8 w 65"/>
              <a:gd name="T29" fmla="*/ 61 h 65"/>
              <a:gd name="T30" fmla="*/ 4 w 65"/>
              <a:gd name="T31" fmla="*/ 8 h 65"/>
              <a:gd name="T32" fmla="*/ 8 w 65"/>
              <a:gd name="T33" fmla="*/ 4 h 65"/>
              <a:gd name="T34" fmla="*/ 16 w 65"/>
              <a:gd name="T35" fmla="*/ 10 h 65"/>
              <a:gd name="T36" fmla="*/ 13 w 65"/>
              <a:gd name="T37" fmla="*/ 14 h 65"/>
              <a:gd name="T38" fmla="*/ 14 w 65"/>
              <a:gd name="T39" fmla="*/ 14 h 65"/>
              <a:gd name="T40" fmla="*/ 21 w 65"/>
              <a:gd name="T41" fmla="*/ 15 h 65"/>
              <a:gd name="T42" fmla="*/ 19 w 65"/>
              <a:gd name="T43" fmla="*/ 18 h 65"/>
              <a:gd name="T44" fmla="*/ 20 w 65"/>
              <a:gd name="T45" fmla="*/ 18 h 65"/>
              <a:gd name="T46" fmla="*/ 25 w 65"/>
              <a:gd name="T47" fmla="*/ 20 h 65"/>
              <a:gd name="T48" fmla="*/ 23 w 65"/>
              <a:gd name="T49" fmla="*/ 24 h 65"/>
              <a:gd name="T50" fmla="*/ 24 w 65"/>
              <a:gd name="T51" fmla="*/ 24 h 65"/>
              <a:gd name="T52" fmla="*/ 30 w 65"/>
              <a:gd name="T53" fmla="*/ 24 h 65"/>
              <a:gd name="T54" fmla="*/ 29 w 65"/>
              <a:gd name="T55" fmla="*/ 27 h 65"/>
              <a:gd name="T56" fmla="*/ 30 w 65"/>
              <a:gd name="T57" fmla="*/ 27 h 65"/>
              <a:gd name="T58" fmla="*/ 35 w 65"/>
              <a:gd name="T59" fmla="*/ 29 h 65"/>
              <a:gd name="T60" fmla="*/ 32 w 65"/>
              <a:gd name="T61" fmla="*/ 33 h 65"/>
              <a:gd name="T62" fmla="*/ 33 w 65"/>
              <a:gd name="T63" fmla="*/ 33 h 65"/>
              <a:gd name="T64" fmla="*/ 40 w 65"/>
              <a:gd name="T65" fmla="*/ 34 h 65"/>
              <a:gd name="T66" fmla="*/ 38 w 65"/>
              <a:gd name="T67" fmla="*/ 37 h 65"/>
              <a:gd name="T68" fmla="*/ 39 w 65"/>
              <a:gd name="T69" fmla="*/ 37 h 65"/>
              <a:gd name="T70" fmla="*/ 44 w 65"/>
              <a:gd name="T71" fmla="*/ 39 h 65"/>
              <a:gd name="T72" fmla="*/ 42 w 65"/>
              <a:gd name="T73" fmla="*/ 43 h 65"/>
              <a:gd name="T74" fmla="*/ 43 w 65"/>
              <a:gd name="T75" fmla="*/ 43 h 65"/>
              <a:gd name="T76" fmla="*/ 49 w 65"/>
              <a:gd name="T77" fmla="*/ 43 h 65"/>
              <a:gd name="T78" fmla="*/ 48 w 65"/>
              <a:gd name="T79" fmla="*/ 46 h 65"/>
              <a:gd name="T80" fmla="*/ 49 w 65"/>
              <a:gd name="T81" fmla="*/ 46 h 65"/>
              <a:gd name="T82" fmla="*/ 54 w 65"/>
              <a:gd name="T83" fmla="*/ 48 h 65"/>
              <a:gd name="T84" fmla="*/ 51 w 65"/>
              <a:gd name="T85" fmla="*/ 52 h 65"/>
              <a:gd name="T86" fmla="*/ 52 w 65"/>
              <a:gd name="T87" fmla="*/ 52 h 65"/>
              <a:gd name="T88" fmla="*/ 59 w 65"/>
              <a:gd name="T89" fmla="*/ 54 h 65"/>
              <a:gd name="T90" fmla="*/ 61 w 65"/>
              <a:gd name="T91"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 h="65">
                <a:moveTo>
                  <a:pt x="16" y="21"/>
                </a:moveTo>
                <a:cubicBezTo>
                  <a:pt x="15" y="21"/>
                  <a:pt x="15" y="21"/>
                  <a:pt x="14" y="21"/>
                </a:cubicBezTo>
                <a:cubicBezTo>
                  <a:pt x="14" y="21"/>
                  <a:pt x="14" y="21"/>
                  <a:pt x="14" y="21"/>
                </a:cubicBezTo>
                <a:cubicBezTo>
                  <a:pt x="13" y="21"/>
                  <a:pt x="12" y="22"/>
                  <a:pt x="12" y="23"/>
                </a:cubicBezTo>
                <a:cubicBezTo>
                  <a:pt x="12" y="51"/>
                  <a:pt x="12" y="51"/>
                  <a:pt x="12" y="51"/>
                </a:cubicBezTo>
                <a:cubicBezTo>
                  <a:pt x="12" y="52"/>
                  <a:pt x="13" y="53"/>
                  <a:pt x="14" y="53"/>
                </a:cubicBezTo>
                <a:cubicBezTo>
                  <a:pt x="43" y="53"/>
                  <a:pt x="43" y="53"/>
                  <a:pt x="43" y="53"/>
                </a:cubicBezTo>
                <a:cubicBezTo>
                  <a:pt x="43" y="53"/>
                  <a:pt x="44" y="53"/>
                  <a:pt x="44" y="52"/>
                </a:cubicBezTo>
                <a:cubicBezTo>
                  <a:pt x="45" y="51"/>
                  <a:pt x="45" y="50"/>
                  <a:pt x="44" y="50"/>
                </a:cubicBezTo>
                <a:lnTo>
                  <a:pt x="16" y="21"/>
                </a:lnTo>
                <a:close/>
                <a:moveTo>
                  <a:pt x="14" y="51"/>
                </a:moveTo>
                <a:cubicBezTo>
                  <a:pt x="14" y="23"/>
                  <a:pt x="14" y="23"/>
                  <a:pt x="14" y="23"/>
                </a:cubicBezTo>
                <a:cubicBezTo>
                  <a:pt x="43" y="51"/>
                  <a:pt x="43" y="51"/>
                  <a:pt x="43" y="51"/>
                </a:cubicBezTo>
                <a:lnTo>
                  <a:pt x="14" y="51"/>
                </a:lnTo>
                <a:close/>
                <a:moveTo>
                  <a:pt x="62" y="51"/>
                </a:moveTo>
                <a:cubicBezTo>
                  <a:pt x="14" y="3"/>
                  <a:pt x="14" y="3"/>
                  <a:pt x="14" y="3"/>
                </a:cubicBezTo>
                <a:cubicBezTo>
                  <a:pt x="12" y="1"/>
                  <a:pt x="10" y="0"/>
                  <a:pt x="8" y="0"/>
                </a:cubicBezTo>
                <a:cubicBezTo>
                  <a:pt x="7" y="0"/>
                  <a:pt x="6" y="1"/>
                  <a:pt x="5" y="1"/>
                </a:cubicBezTo>
                <a:cubicBezTo>
                  <a:pt x="2" y="2"/>
                  <a:pt x="0" y="5"/>
                  <a:pt x="0" y="8"/>
                </a:cubicBezTo>
                <a:cubicBezTo>
                  <a:pt x="0" y="57"/>
                  <a:pt x="0" y="57"/>
                  <a:pt x="0" y="57"/>
                </a:cubicBezTo>
                <a:cubicBezTo>
                  <a:pt x="0" y="62"/>
                  <a:pt x="4" y="65"/>
                  <a:pt x="8" y="65"/>
                </a:cubicBezTo>
                <a:cubicBezTo>
                  <a:pt x="57" y="65"/>
                  <a:pt x="57" y="65"/>
                  <a:pt x="57" y="65"/>
                </a:cubicBezTo>
                <a:cubicBezTo>
                  <a:pt x="57" y="65"/>
                  <a:pt x="57" y="65"/>
                  <a:pt x="57" y="65"/>
                </a:cubicBezTo>
                <a:cubicBezTo>
                  <a:pt x="57" y="65"/>
                  <a:pt x="57" y="65"/>
                  <a:pt x="57" y="65"/>
                </a:cubicBezTo>
                <a:cubicBezTo>
                  <a:pt x="62" y="65"/>
                  <a:pt x="65" y="62"/>
                  <a:pt x="65" y="57"/>
                </a:cubicBezTo>
                <a:cubicBezTo>
                  <a:pt x="65" y="55"/>
                  <a:pt x="64" y="52"/>
                  <a:pt x="62" y="51"/>
                </a:cubicBezTo>
                <a:close/>
                <a:moveTo>
                  <a:pt x="57" y="61"/>
                </a:moveTo>
                <a:cubicBezTo>
                  <a:pt x="57" y="61"/>
                  <a:pt x="57" y="61"/>
                  <a:pt x="57" y="61"/>
                </a:cubicBezTo>
                <a:cubicBezTo>
                  <a:pt x="57" y="61"/>
                  <a:pt x="57" y="61"/>
                  <a:pt x="57" y="61"/>
                </a:cubicBezTo>
                <a:cubicBezTo>
                  <a:pt x="8" y="61"/>
                  <a:pt x="8" y="61"/>
                  <a:pt x="8" y="61"/>
                </a:cubicBezTo>
                <a:cubicBezTo>
                  <a:pt x="6" y="61"/>
                  <a:pt x="4" y="59"/>
                  <a:pt x="4" y="57"/>
                </a:cubicBezTo>
                <a:cubicBezTo>
                  <a:pt x="4" y="8"/>
                  <a:pt x="4" y="8"/>
                  <a:pt x="4" y="8"/>
                </a:cubicBezTo>
                <a:cubicBezTo>
                  <a:pt x="4" y="7"/>
                  <a:pt x="5" y="5"/>
                  <a:pt x="7" y="5"/>
                </a:cubicBezTo>
                <a:cubicBezTo>
                  <a:pt x="7" y="4"/>
                  <a:pt x="8" y="4"/>
                  <a:pt x="8" y="4"/>
                </a:cubicBezTo>
                <a:cubicBezTo>
                  <a:pt x="9" y="4"/>
                  <a:pt x="10" y="5"/>
                  <a:pt x="11" y="6"/>
                </a:cubicBezTo>
                <a:cubicBezTo>
                  <a:pt x="16" y="10"/>
                  <a:pt x="16" y="10"/>
                  <a:pt x="16" y="10"/>
                </a:cubicBezTo>
                <a:cubicBezTo>
                  <a:pt x="13" y="13"/>
                  <a:pt x="13" y="13"/>
                  <a:pt x="13" y="13"/>
                </a:cubicBezTo>
                <a:cubicBezTo>
                  <a:pt x="13" y="13"/>
                  <a:pt x="13" y="14"/>
                  <a:pt x="13" y="14"/>
                </a:cubicBezTo>
                <a:cubicBezTo>
                  <a:pt x="13" y="15"/>
                  <a:pt x="13" y="15"/>
                  <a:pt x="14" y="15"/>
                </a:cubicBezTo>
                <a:cubicBezTo>
                  <a:pt x="14" y="15"/>
                  <a:pt x="14" y="15"/>
                  <a:pt x="14" y="14"/>
                </a:cubicBezTo>
                <a:cubicBezTo>
                  <a:pt x="17" y="12"/>
                  <a:pt x="17" y="12"/>
                  <a:pt x="17" y="12"/>
                </a:cubicBezTo>
                <a:cubicBezTo>
                  <a:pt x="21" y="15"/>
                  <a:pt x="21" y="15"/>
                  <a:pt x="21" y="15"/>
                </a:cubicBezTo>
                <a:cubicBezTo>
                  <a:pt x="19" y="17"/>
                  <a:pt x="19" y="17"/>
                  <a:pt x="19" y="17"/>
                </a:cubicBezTo>
                <a:cubicBezTo>
                  <a:pt x="19" y="17"/>
                  <a:pt x="19" y="18"/>
                  <a:pt x="19" y="18"/>
                </a:cubicBezTo>
                <a:cubicBezTo>
                  <a:pt x="19" y="18"/>
                  <a:pt x="19" y="18"/>
                  <a:pt x="20" y="18"/>
                </a:cubicBezTo>
                <a:cubicBezTo>
                  <a:pt x="20" y="18"/>
                  <a:pt x="20" y="18"/>
                  <a:pt x="20" y="18"/>
                </a:cubicBezTo>
                <a:cubicBezTo>
                  <a:pt x="22" y="16"/>
                  <a:pt x="22" y="16"/>
                  <a:pt x="22" y="16"/>
                </a:cubicBezTo>
                <a:cubicBezTo>
                  <a:pt x="25" y="20"/>
                  <a:pt x="25" y="20"/>
                  <a:pt x="25" y="20"/>
                </a:cubicBezTo>
                <a:cubicBezTo>
                  <a:pt x="23" y="23"/>
                  <a:pt x="23" y="23"/>
                  <a:pt x="23" y="23"/>
                </a:cubicBezTo>
                <a:cubicBezTo>
                  <a:pt x="22" y="23"/>
                  <a:pt x="22" y="24"/>
                  <a:pt x="23" y="24"/>
                </a:cubicBezTo>
                <a:cubicBezTo>
                  <a:pt x="23" y="24"/>
                  <a:pt x="23" y="24"/>
                  <a:pt x="23" y="24"/>
                </a:cubicBezTo>
                <a:cubicBezTo>
                  <a:pt x="24" y="24"/>
                  <a:pt x="24" y="24"/>
                  <a:pt x="24" y="24"/>
                </a:cubicBezTo>
                <a:cubicBezTo>
                  <a:pt x="27" y="21"/>
                  <a:pt x="27" y="21"/>
                  <a:pt x="27" y="21"/>
                </a:cubicBezTo>
                <a:cubicBezTo>
                  <a:pt x="30" y="24"/>
                  <a:pt x="30" y="24"/>
                  <a:pt x="30" y="24"/>
                </a:cubicBezTo>
                <a:cubicBezTo>
                  <a:pt x="29" y="26"/>
                  <a:pt x="29" y="26"/>
                  <a:pt x="29" y="26"/>
                </a:cubicBezTo>
                <a:cubicBezTo>
                  <a:pt x="28" y="26"/>
                  <a:pt x="28" y="27"/>
                  <a:pt x="29" y="27"/>
                </a:cubicBezTo>
                <a:cubicBezTo>
                  <a:pt x="29" y="28"/>
                  <a:pt x="29" y="28"/>
                  <a:pt x="29" y="28"/>
                </a:cubicBezTo>
                <a:cubicBezTo>
                  <a:pt x="30" y="28"/>
                  <a:pt x="30" y="28"/>
                  <a:pt x="30" y="27"/>
                </a:cubicBezTo>
                <a:cubicBezTo>
                  <a:pt x="32" y="26"/>
                  <a:pt x="32" y="26"/>
                  <a:pt x="32" y="26"/>
                </a:cubicBezTo>
                <a:cubicBezTo>
                  <a:pt x="35" y="29"/>
                  <a:pt x="35" y="29"/>
                  <a:pt x="35" y="29"/>
                </a:cubicBezTo>
                <a:cubicBezTo>
                  <a:pt x="32" y="32"/>
                  <a:pt x="32" y="32"/>
                  <a:pt x="32" y="32"/>
                </a:cubicBezTo>
                <a:cubicBezTo>
                  <a:pt x="32" y="32"/>
                  <a:pt x="32" y="33"/>
                  <a:pt x="32" y="33"/>
                </a:cubicBezTo>
                <a:cubicBezTo>
                  <a:pt x="32" y="34"/>
                  <a:pt x="32" y="34"/>
                  <a:pt x="33" y="34"/>
                </a:cubicBezTo>
                <a:cubicBezTo>
                  <a:pt x="33" y="34"/>
                  <a:pt x="33" y="34"/>
                  <a:pt x="33" y="33"/>
                </a:cubicBezTo>
                <a:cubicBezTo>
                  <a:pt x="36" y="31"/>
                  <a:pt x="36" y="31"/>
                  <a:pt x="36" y="31"/>
                </a:cubicBezTo>
                <a:cubicBezTo>
                  <a:pt x="40" y="34"/>
                  <a:pt x="40" y="34"/>
                  <a:pt x="40" y="34"/>
                </a:cubicBezTo>
                <a:cubicBezTo>
                  <a:pt x="38" y="36"/>
                  <a:pt x="38" y="36"/>
                  <a:pt x="38" y="36"/>
                </a:cubicBezTo>
                <a:cubicBezTo>
                  <a:pt x="38" y="36"/>
                  <a:pt x="38" y="37"/>
                  <a:pt x="38" y="37"/>
                </a:cubicBezTo>
                <a:cubicBezTo>
                  <a:pt x="38" y="37"/>
                  <a:pt x="38" y="37"/>
                  <a:pt x="39" y="37"/>
                </a:cubicBezTo>
                <a:cubicBezTo>
                  <a:pt x="39" y="37"/>
                  <a:pt x="39" y="37"/>
                  <a:pt x="39" y="37"/>
                </a:cubicBezTo>
                <a:cubicBezTo>
                  <a:pt x="41" y="35"/>
                  <a:pt x="41" y="35"/>
                  <a:pt x="41" y="35"/>
                </a:cubicBezTo>
                <a:cubicBezTo>
                  <a:pt x="44" y="39"/>
                  <a:pt x="44" y="39"/>
                  <a:pt x="44" y="39"/>
                </a:cubicBezTo>
                <a:cubicBezTo>
                  <a:pt x="42" y="42"/>
                  <a:pt x="42" y="42"/>
                  <a:pt x="42" y="42"/>
                </a:cubicBezTo>
                <a:cubicBezTo>
                  <a:pt x="41" y="42"/>
                  <a:pt x="41" y="43"/>
                  <a:pt x="42" y="43"/>
                </a:cubicBezTo>
                <a:cubicBezTo>
                  <a:pt x="42" y="43"/>
                  <a:pt x="42" y="43"/>
                  <a:pt x="42" y="43"/>
                </a:cubicBezTo>
                <a:cubicBezTo>
                  <a:pt x="43" y="43"/>
                  <a:pt x="43" y="43"/>
                  <a:pt x="43" y="43"/>
                </a:cubicBezTo>
                <a:cubicBezTo>
                  <a:pt x="46" y="40"/>
                  <a:pt x="46" y="40"/>
                  <a:pt x="46" y="40"/>
                </a:cubicBezTo>
                <a:cubicBezTo>
                  <a:pt x="49" y="43"/>
                  <a:pt x="49" y="43"/>
                  <a:pt x="49" y="43"/>
                </a:cubicBezTo>
                <a:cubicBezTo>
                  <a:pt x="48" y="45"/>
                  <a:pt x="48" y="45"/>
                  <a:pt x="48" y="45"/>
                </a:cubicBezTo>
                <a:cubicBezTo>
                  <a:pt x="47" y="45"/>
                  <a:pt x="47" y="46"/>
                  <a:pt x="48" y="46"/>
                </a:cubicBezTo>
                <a:cubicBezTo>
                  <a:pt x="48" y="47"/>
                  <a:pt x="48" y="47"/>
                  <a:pt x="48" y="47"/>
                </a:cubicBezTo>
                <a:cubicBezTo>
                  <a:pt x="49" y="47"/>
                  <a:pt x="49" y="47"/>
                  <a:pt x="49" y="46"/>
                </a:cubicBezTo>
                <a:cubicBezTo>
                  <a:pt x="51" y="45"/>
                  <a:pt x="51" y="45"/>
                  <a:pt x="51" y="45"/>
                </a:cubicBezTo>
                <a:cubicBezTo>
                  <a:pt x="54" y="48"/>
                  <a:pt x="54" y="48"/>
                  <a:pt x="54" y="48"/>
                </a:cubicBezTo>
                <a:cubicBezTo>
                  <a:pt x="51" y="51"/>
                  <a:pt x="51" y="51"/>
                  <a:pt x="51" y="51"/>
                </a:cubicBezTo>
                <a:cubicBezTo>
                  <a:pt x="51" y="51"/>
                  <a:pt x="51" y="52"/>
                  <a:pt x="51" y="52"/>
                </a:cubicBezTo>
                <a:cubicBezTo>
                  <a:pt x="51" y="53"/>
                  <a:pt x="51" y="53"/>
                  <a:pt x="52" y="53"/>
                </a:cubicBezTo>
                <a:cubicBezTo>
                  <a:pt x="52" y="53"/>
                  <a:pt x="52" y="53"/>
                  <a:pt x="52" y="52"/>
                </a:cubicBezTo>
                <a:cubicBezTo>
                  <a:pt x="55" y="50"/>
                  <a:pt x="55" y="50"/>
                  <a:pt x="55" y="50"/>
                </a:cubicBezTo>
                <a:cubicBezTo>
                  <a:pt x="59" y="54"/>
                  <a:pt x="59" y="54"/>
                  <a:pt x="59" y="54"/>
                </a:cubicBezTo>
                <a:cubicBezTo>
                  <a:pt x="59" y="54"/>
                  <a:pt x="60" y="54"/>
                  <a:pt x="60" y="54"/>
                </a:cubicBezTo>
                <a:cubicBezTo>
                  <a:pt x="61" y="55"/>
                  <a:pt x="61" y="56"/>
                  <a:pt x="61" y="57"/>
                </a:cubicBezTo>
                <a:cubicBezTo>
                  <a:pt x="61" y="59"/>
                  <a:pt x="59" y="61"/>
                  <a:pt x="57" y="61"/>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sp>
        <p:nvSpPr>
          <p:cNvPr id="95" name="Freeform 168"/>
          <p:cNvSpPr>
            <a:spLocks noEditPoints="1"/>
          </p:cNvSpPr>
          <p:nvPr/>
        </p:nvSpPr>
        <p:spPr bwMode="auto">
          <a:xfrm>
            <a:off x="4166488" y="4871577"/>
            <a:ext cx="235520" cy="261836"/>
          </a:xfrm>
          <a:custGeom>
            <a:avLst/>
            <a:gdLst>
              <a:gd name="T0" fmla="*/ 74 w 76"/>
              <a:gd name="T1" fmla="*/ 69 h 81"/>
              <a:gd name="T2" fmla="*/ 70 w 76"/>
              <a:gd name="T3" fmla="*/ 60 h 81"/>
              <a:gd name="T4" fmla="*/ 65 w 76"/>
              <a:gd name="T5" fmla="*/ 54 h 81"/>
              <a:gd name="T6" fmla="*/ 59 w 76"/>
              <a:gd name="T7" fmla="*/ 48 h 81"/>
              <a:gd name="T8" fmla="*/ 53 w 76"/>
              <a:gd name="T9" fmla="*/ 47 h 81"/>
              <a:gd name="T10" fmla="*/ 55 w 76"/>
              <a:gd name="T11" fmla="*/ 53 h 81"/>
              <a:gd name="T12" fmla="*/ 58 w 76"/>
              <a:gd name="T13" fmla="*/ 60 h 81"/>
              <a:gd name="T14" fmla="*/ 40 w 76"/>
              <a:gd name="T15" fmla="*/ 29 h 81"/>
              <a:gd name="T16" fmla="*/ 36 w 76"/>
              <a:gd name="T17" fmla="*/ 17 h 81"/>
              <a:gd name="T18" fmla="*/ 37 w 76"/>
              <a:gd name="T19" fmla="*/ 2 h 81"/>
              <a:gd name="T20" fmla="*/ 28 w 76"/>
              <a:gd name="T21" fmla="*/ 2 h 81"/>
              <a:gd name="T22" fmla="*/ 29 w 76"/>
              <a:gd name="T23" fmla="*/ 17 h 81"/>
              <a:gd name="T24" fmla="*/ 25 w 76"/>
              <a:gd name="T25" fmla="*/ 27 h 81"/>
              <a:gd name="T26" fmla="*/ 3 w 76"/>
              <a:gd name="T27" fmla="*/ 66 h 81"/>
              <a:gd name="T28" fmla="*/ 4 w 76"/>
              <a:gd name="T29" fmla="*/ 73 h 81"/>
              <a:gd name="T30" fmla="*/ 3 w 76"/>
              <a:gd name="T31" fmla="*/ 81 h 81"/>
              <a:gd name="T32" fmla="*/ 7 w 76"/>
              <a:gd name="T33" fmla="*/ 75 h 81"/>
              <a:gd name="T34" fmla="*/ 12 w 76"/>
              <a:gd name="T35" fmla="*/ 71 h 81"/>
              <a:gd name="T36" fmla="*/ 32 w 76"/>
              <a:gd name="T37" fmla="*/ 37 h 81"/>
              <a:gd name="T38" fmla="*/ 50 w 76"/>
              <a:gd name="T39" fmla="*/ 71 h 81"/>
              <a:gd name="T40" fmla="*/ 54 w 76"/>
              <a:gd name="T41" fmla="*/ 75 h 81"/>
              <a:gd name="T42" fmla="*/ 63 w 76"/>
              <a:gd name="T43" fmla="*/ 71 h 81"/>
              <a:gd name="T44" fmla="*/ 62 w 76"/>
              <a:gd name="T45" fmla="*/ 66 h 81"/>
              <a:gd name="T46" fmla="*/ 69 w 76"/>
              <a:gd name="T47" fmla="*/ 73 h 81"/>
              <a:gd name="T48" fmla="*/ 76 w 76"/>
              <a:gd name="T49" fmla="*/ 77 h 81"/>
              <a:gd name="T50" fmla="*/ 51 w 76"/>
              <a:gd name="T51" fmla="*/ 67 h 81"/>
              <a:gd name="T52" fmla="*/ 59 w 76"/>
              <a:gd name="T53" fmla="*/ 64 h 81"/>
              <a:gd name="T54" fmla="*/ 58 w 76"/>
              <a:gd name="T55" fmla="*/ 67 h 81"/>
              <a:gd name="T56" fmla="*/ 54 w 76"/>
              <a:gd name="T57" fmla="*/ 69 h 81"/>
              <a:gd name="T58" fmla="*/ 8 w 76"/>
              <a:gd name="T59" fmla="*/ 68 h 81"/>
              <a:gd name="T60" fmla="*/ 12 w 76"/>
              <a:gd name="T61" fmla="*/ 60 h 81"/>
              <a:gd name="T62" fmla="*/ 6 w 76"/>
              <a:gd name="T63" fmla="*/ 71 h 81"/>
              <a:gd name="T64" fmla="*/ 9 w 76"/>
              <a:gd name="T65" fmla="*/ 70 h 81"/>
              <a:gd name="T66" fmla="*/ 7 w 76"/>
              <a:gd name="T67" fmla="*/ 72 h 81"/>
              <a:gd name="T68" fmla="*/ 13 w 76"/>
              <a:gd name="T69" fmla="*/ 59 h 81"/>
              <a:gd name="T70" fmla="*/ 26 w 76"/>
              <a:gd name="T71" fmla="*/ 33 h 81"/>
              <a:gd name="T72" fmla="*/ 15 w 76"/>
              <a:gd name="T73" fmla="*/ 60 h 81"/>
              <a:gd name="T74" fmla="*/ 28 w 76"/>
              <a:gd name="T75" fmla="*/ 29 h 81"/>
              <a:gd name="T76" fmla="*/ 32 w 76"/>
              <a:gd name="T77" fmla="*/ 29 h 81"/>
              <a:gd name="T78" fmla="*/ 37 w 76"/>
              <a:gd name="T79" fmla="*/ 32 h 81"/>
              <a:gd name="T80" fmla="*/ 34 w 76"/>
              <a:gd name="T81" fmla="*/ 32 h 81"/>
              <a:gd name="T82" fmla="*/ 28 w 76"/>
              <a:gd name="T83" fmla="*/ 32 h 81"/>
              <a:gd name="T84" fmla="*/ 37 w 76"/>
              <a:gd name="T85" fmla="*/ 20 h 81"/>
              <a:gd name="T86" fmla="*/ 28 w 76"/>
              <a:gd name="T87" fmla="*/ 24 h 81"/>
              <a:gd name="T88" fmla="*/ 31 w 76"/>
              <a:gd name="T89" fmla="*/ 20 h 81"/>
              <a:gd name="T90" fmla="*/ 32 w 76"/>
              <a:gd name="T91" fmla="*/ 14 h 81"/>
              <a:gd name="T92" fmla="*/ 32 w 76"/>
              <a:gd name="T93" fmla="*/ 18 h 81"/>
              <a:gd name="T94" fmla="*/ 30 w 76"/>
              <a:gd name="T95" fmla="*/ 25 h 81"/>
              <a:gd name="T96" fmla="*/ 34 w 76"/>
              <a:gd name="T97" fmla="*/ 34 h 81"/>
              <a:gd name="T98" fmla="*/ 56 w 76"/>
              <a:gd name="T99" fmla="*/ 63 h 81"/>
              <a:gd name="T100" fmla="*/ 61 w 76"/>
              <a:gd name="T101" fmla="*/ 57 h 81"/>
              <a:gd name="T102" fmla="*/ 60 w 76"/>
              <a:gd name="T103" fmla="*/ 51 h 81"/>
              <a:gd name="T104" fmla="*/ 63 w 76"/>
              <a:gd name="T105" fmla="*/ 56 h 81"/>
              <a:gd name="T106" fmla="*/ 64 w 76"/>
              <a:gd name="T107" fmla="*/ 57 h 81"/>
              <a:gd name="T108" fmla="*/ 67 w 76"/>
              <a:gd name="T109" fmla="*/ 61 h 81"/>
              <a:gd name="T110" fmla="*/ 63 w 76"/>
              <a:gd name="T111" fmla="*/ 63 h 81"/>
              <a:gd name="T112" fmla="*/ 61 w 76"/>
              <a:gd name="T113" fmla="*/ 59 h 81"/>
              <a:gd name="T114" fmla="*/ 70 w 76"/>
              <a:gd name="T115" fmla="*/ 69 h 81"/>
              <a:gd name="T116" fmla="*/ 67 w 76"/>
              <a:gd name="T117" fmla="*/ 6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6" h="81">
                <a:moveTo>
                  <a:pt x="76" y="75"/>
                </a:moveTo>
                <a:cubicBezTo>
                  <a:pt x="73" y="71"/>
                  <a:pt x="73" y="71"/>
                  <a:pt x="73" y="71"/>
                </a:cubicBezTo>
                <a:cubicBezTo>
                  <a:pt x="73" y="70"/>
                  <a:pt x="74" y="70"/>
                  <a:pt x="74" y="69"/>
                </a:cubicBezTo>
                <a:cubicBezTo>
                  <a:pt x="74" y="69"/>
                  <a:pt x="74" y="68"/>
                  <a:pt x="74" y="68"/>
                </a:cubicBezTo>
                <a:cubicBezTo>
                  <a:pt x="70" y="62"/>
                  <a:pt x="70" y="62"/>
                  <a:pt x="70" y="62"/>
                </a:cubicBezTo>
                <a:cubicBezTo>
                  <a:pt x="70" y="61"/>
                  <a:pt x="70" y="61"/>
                  <a:pt x="70" y="60"/>
                </a:cubicBezTo>
                <a:cubicBezTo>
                  <a:pt x="67" y="55"/>
                  <a:pt x="67" y="55"/>
                  <a:pt x="67" y="55"/>
                </a:cubicBezTo>
                <a:cubicBezTo>
                  <a:pt x="67" y="54"/>
                  <a:pt x="66" y="54"/>
                  <a:pt x="66" y="54"/>
                </a:cubicBezTo>
                <a:cubicBezTo>
                  <a:pt x="65" y="54"/>
                  <a:pt x="65" y="54"/>
                  <a:pt x="65" y="54"/>
                </a:cubicBezTo>
                <a:cubicBezTo>
                  <a:pt x="62" y="48"/>
                  <a:pt x="62" y="48"/>
                  <a:pt x="62" y="48"/>
                </a:cubicBezTo>
                <a:cubicBezTo>
                  <a:pt x="62" y="47"/>
                  <a:pt x="60" y="47"/>
                  <a:pt x="60" y="48"/>
                </a:cubicBezTo>
                <a:cubicBezTo>
                  <a:pt x="59" y="48"/>
                  <a:pt x="59" y="48"/>
                  <a:pt x="59" y="48"/>
                </a:cubicBezTo>
                <a:cubicBezTo>
                  <a:pt x="57" y="45"/>
                  <a:pt x="57" y="45"/>
                  <a:pt x="57" y="45"/>
                </a:cubicBezTo>
                <a:cubicBezTo>
                  <a:pt x="57" y="43"/>
                  <a:pt x="55" y="43"/>
                  <a:pt x="54" y="44"/>
                </a:cubicBezTo>
                <a:cubicBezTo>
                  <a:pt x="53" y="45"/>
                  <a:pt x="52" y="46"/>
                  <a:pt x="53" y="47"/>
                </a:cubicBezTo>
                <a:cubicBezTo>
                  <a:pt x="55" y="50"/>
                  <a:pt x="55" y="50"/>
                  <a:pt x="55" y="50"/>
                </a:cubicBezTo>
                <a:cubicBezTo>
                  <a:pt x="55" y="51"/>
                  <a:pt x="55" y="51"/>
                  <a:pt x="55" y="51"/>
                </a:cubicBezTo>
                <a:cubicBezTo>
                  <a:pt x="54" y="52"/>
                  <a:pt x="54" y="52"/>
                  <a:pt x="55" y="53"/>
                </a:cubicBezTo>
                <a:cubicBezTo>
                  <a:pt x="58" y="58"/>
                  <a:pt x="58" y="58"/>
                  <a:pt x="58" y="58"/>
                </a:cubicBezTo>
                <a:cubicBezTo>
                  <a:pt x="58" y="58"/>
                  <a:pt x="58" y="58"/>
                  <a:pt x="58" y="58"/>
                </a:cubicBezTo>
                <a:cubicBezTo>
                  <a:pt x="57" y="59"/>
                  <a:pt x="57" y="59"/>
                  <a:pt x="58" y="60"/>
                </a:cubicBezTo>
                <a:cubicBezTo>
                  <a:pt x="58" y="60"/>
                  <a:pt x="58" y="60"/>
                  <a:pt x="58" y="60"/>
                </a:cubicBezTo>
                <a:cubicBezTo>
                  <a:pt x="58" y="60"/>
                  <a:pt x="58" y="60"/>
                  <a:pt x="58" y="60"/>
                </a:cubicBezTo>
                <a:cubicBezTo>
                  <a:pt x="40" y="29"/>
                  <a:pt x="40" y="29"/>
                  <a:pt x="40" y="29"/>
                </a:cubicBezTo>
                <a:cubicBezTo>
                  <a:pt x="40" y="19"/>
                  <a:pt x="40" y="19"/>
                  <a:pt x="40" y="19"/>
                </a:cubicBezTo>
                <a:cubicBezTo>
                  <a:pt x="40" y="18"/>
                  <a:pt x="39" y="17"/>
                  <a:pt x="38" y="17"/>
                </a:cubicBezTo>
                <a:cubicBezTo>
                  <a:pt x="36" y="17"/>
                  <a:pt x="36" y="17"/>
                  <a:pt x="36" y="17"/>
                </a:cubicBezTo>
                <a:cubicBezTo>
                  <a:pt x="36" y="15"/>
                  <a:pt x="36" y="15"/>
                  <a:pt x="36" y="15"/>
                </a:cubicBezTo>
                <a:cubicBezTo>
                  <a:pt x="37" y="15"/>
                  <a:pt x="37" y="14"/>
                  <a:pt x="37" y="13"/>
                </a:cubicBezTo>
                <a:cubicBezTo>
                  <a:pt x="37" y="2"/>
                  <a:pt x="37" y="2"/>
                  <a:pt x="37" y="2"/>
                </a:cubicBezTo>
                <a:cubicBezTo>
                  <a:pt x="37" y="1"/>
                  <a:pt x="36" y="0"/>
                  <a:pt x="35" y="0"/>
                </a:cubicBezTo>
                <a:cubicBezTo>
                  <a:pt x="30" y="0"/>
                  <a:pt x="30" y="0"/>
                  <a:pt x="30" y="0"/>
                </a:cubicBezTo>
                <a:cubicBezTo>
                  <a:pt x="28" y="0"/>
                  <a:pt x="28" y="1"/>
                  <a:pt x="28" y="2"/>
                </a:cubicBezTo>
                <a:cubicBezTo>
                  <a:pt x="28" y="13"/>
                  <a:pt x="28" y="13"/>
                  <a:pt x="28" y="13"/>
                </a:cubicBezTo>
                <a:cubicBezTo>
                  <a:pt x="28" y="14"/>
                  <a:pt x="28" y="15"/>
                  <a:pt x="29" y="15"/>
                </a:cubicBezTo>
                <a:cubicBezTo>
                  <a:pt x="29" y="17"/>
                  <a:pt x="29" y="17"/>
                  <a:pt x="29" y="17"/>
                </a:cubicBezTo>
                <a:cubicBezTo>
                  <a:pt x="27" y="17"/>
                  <a:pt x="27" y="17"/>
                  <a:pt x="27" y="17"/>
                </a:cubicBezTo>
                <a:cubicBezTo>
                  <a:pt x="26" y="17"/>
                  <a:pt x="25" y="18"/>
                  <a:pt x="25" y="19"/>
                </a:cubicBezTo>
                <a:cubicBezTo>
                  <a:pt x="25" y="27"/>
                  <a:pt x="25" y="27"/>
                  <a:pt x="25" y="27"/>
                </a:cubicBezTo>
                <a:cubicBezTo>
                  <a:pt x="8" y="57"/>
                  <a:pt x="8" y="57"/>
                  <a:pt x="8" y="57"/>
                </a:cubicBezTo>
                <a:cubicBezTo>
                  <a:pt x="6" y="58"/>
                  <a:pt x="5" y="59"/>
                  <a:pt x="4" y="60"/>
                </a:cubicBezTo>
                <a:cubicBezTo>
                  <a:pt x="3" y="62"/>
                  <a:pt x="3" y="64"/>
                  <a:pt x="3" y="66"/>
                </a:cubicBezTo>
                <a:cubicBezTo>
                  <a:pt x="3" y="66"/>
                  <a:pt x="3" y="66"/>
                  <a:pt x="3" y="66"/>
                </a:cubicBezTo>
                <a:cubicBezTo>
                  <a:pt x="3" y="72"/>
                  <a:pt x="3" y="72"/>
                  <a:pt x="3" y="72"/>
                </a:cubicBezTo>
                <a:cubicBezTo>
                  <a:pt x="3" y="72"/>
                  <a:pt x="3" y="73"/>
                  <a:pt x="4" y="73"/>
                </a:cubicBezTo>
                <a:cubicBezTo>
                  <a:pt x="1" y="78"/>
                  <a:pt x="1" y="78"/>
                  <a:pt x="1" y="78"/>
                </a:cubicBezTo>
                <a:cubicBezTo>
                  <a:pt x="0" y="79"/>
                  <a:pt x="1" y="80"/>
                  <a:pt x="2" y="81"/>
                </a:cubicBezTo>
                <a:cubicBezTo>
                  <a:pt x="2" y="81"/>
                  <a:pt x="2" y="81"/>
                  <a:pt x="3" y="81"/>
                </a:cubicBezTo>
                <a:cubicBezTo>
                  <a:pt x="3" y="81"/>
                  <a:pt x="4" y="81"/>
                  <a:pt x="4" y="80"/>
                </a:cubicBezTo>
                <a:cubicBezTo>
                  <a:pt x="7" y="75"/>
                  <a:pt x="7" y="75"/>
                  <a:pt x="7" y="75"/>
                </a:cubicBezTo>
                <a:cubicBezTo>
                  <a:pt x="7" y="75"/>
                  <a:pt x="7" y="75"/>
                  <a:pt x="7" y="75"/>
                </a:cubicBezTo>
                <a:cubicBezTo>
                  <a:pt x="8" y="76"/>
                  <a:pt x="8" y="76"/>
                  <a:pt x="9" y="76"/>
                </a:cubicBezTo>
                <a:cubicBezTo>
                  <a:pt x="9" y="75"/>
                  <a:pt x="10" y="75"/>
                  <a:pt x="10" y="75"/>
                </a:cubicBezTo>
                <a:cubicBezTo>
                  <a:pt x="12" y="71"/>
                  <a:pt x="12" y="71"/>
                  <a:pt x="12" y="71"/>
                </a:cubicBezTo>
                <a:cubicBezTo>
                  <a:pt x="14" y="70"/>
                  <a:pt x="16" y="69"/>
                  <a:pt x="16" y="68"/>
                </a:cubicBezTo>
                <a:cubicBezTo>
                  <a:pt x="17" y="66"/>
                  <a:pt x="18" y="64"/>
                  <a:pt x="17" y="62"/>
                </a:cubicBezTo>
                <a:cubicBezTo>
                  <a:pt x="32" y="37"/>
                  <a:pt x="32" y="37"/>
                  <a:pt x="32" y="37"/>
                </a:cubicBezTo>
                <a:cubicBezTo>
                  <a:pt x="48" y="66"/>
                  <a:pt x="48" y="66"/>
                  <a:pt x="48" y="66"/>
                </a:cubicBezTo>
                <a:cubicBezTo>
                  <a:pt x="48" y="66"/>
                  <a:pt x="48" y="67"/>
                  <a:pt x="48" y="68"/>
                </a:cubicBezTo>
                <a:cubicBezTo>
                  <a:pt x="50" y="71"/>
                  <a:pt x="50" y="71"/>
                  <a:pt x="50" y="71"/>
                </a:cubicBezTo>
                <a:cubicBezTo>
                  <a:pt x="50" y="71"/>
                  <a:pt x="51" y="72"/>
                  <a:pt x="51" y="72"/>
                </a:cubicBezTo>
                <a:cubicBezTo>
                  <a:pt x="51" y="72"/>
                  <a:pt x="52" y="72"/>
                  <a:pt x="52" y="72"/>
                </a:cubicBezTo>
                <a:cubicBezTo>
                  <a:pt x="54" y="75"/>
                  <a:pt x="54" y="75"/>
                  <a:pt x="54" y="75"/>
                </a:cubicBezTo>
                <a:cubicBezTo>
                  <a:pt x="54" y="76"/>
                  <a:pt x="56" y="76"/>
                  <a:pt x="57" y="76"/>
                </a:cubicBezTo>
                <a:cubicBezTo>
                  <a:pt x="62" y="72"/>
                  <a:pt x="62" y="72"/>
                  <a:pt x="62" y="72"/>
                </a:cubicBezTo>
                <a:cubicBezTo>
                  <a:pt x="63" y="72"/>
                  <a:pt x="63" y="72"/>
                  <a:pt x="63" y="71"/>
                </a:cubicBezTo>
                <a:cubicBezTo>
                  <a:pt x="63" y="71"/>
                  <a:pt x="63" y="70"/>
                  <a:pt x="63" y="70"/>
                </a:cubicBezTo>
                <a:cubicBezTo>
                  <a:pt x="61" y="66"/>
                  <a:pt x="61" y="66"/>
                  <a:pt x="61" y="66"/>
                </a:cubicBezTo>
                <a:cubicBezTo>
                  <a:pt x="62" y="66"/>
                  <a:pt x="62" y="66"/>
                  <a:pt x="62" y="66"/>
                </a:cubicBezTo>
                <a:cubicBezTo>
                  <a:pt x="62" y="66"/>
                  <a:pt x="62" y="66"/>
                  <a:pt x="63" y="66"/>
                </a:cubicBezTo>
                <a:cubicBezTo>
                  <a:pt x="66" y="72"/>
                  <a:pt x="66" y="72"/>
                  <a:pt x="66" y="72"/>
                </a:cubicBezTo>
                <a:cubicBezTo>
                  <a:pt x="67" y="73"/>
                  <a:pt x="68" y="73"/>
                  <a:pt x="69" y="73"/>
                </a:cubicBezTo>
                <a:cubicBezTo>
                  <a:pt x="71" y="78"/>
                  <a:pt x="71" y="78"/>
                  <a:pt x="71" y="78"/>
                </a:cubicBezTo>
                <a:cubicBezTo>
                  <a:pt x="72" y="79"/>
                  <a:pt x="74" y="79"/>
                  <a:pt x="75" y="79"/>
                </a:cubicBezTo>
                <a:cubicBezTo>
                  <a:pt x="75" y="78"/>
                  <a:pt x="76" y="78"/>
                  <a:pt x="76" y="77"/>
                </a:cubicBezTo>
                <a:cubicBezTo>
                  <a:pt x="76" y="76"/>
                  <a:pt x="76" y="76"/>
                  <a:pt x="76" y="75"/>
                </a:cubicBezTo>
                <a:close/>
                <a:moveTo>
                  <a:pt x="52" y="68"/>
                </a:moveTo>
                <a:cubicBezTo>
                  <a:pt x="51" y="67"/>
                  <a:pt x="51" y="67"/>
                  <a:pt x="51" y="67"/>
                </a:cubicBezTo>
                <a:cubicBezTo>
                  <a:pt x="60" y="62"/>
                  <a:pt x="60" y="62"/>
                  <a:pt x="60" y="62"/>
                </a:cubicBezTo>
                <a:cubicBezTo>
                  <a:pt x="61" y="63"/>
                  <a:pt x="61" y="63"/>
                  <a:pt x="61" y="63"/>
                </a:cubicBezTo>
                <a:cubicBezTo>
                  <a:pt x="59" y="64"/>
                  <a:pt x="59" y="64"/>
                  <a:pt x="59" y="64"/>
                </a:cubicBezTo>
                <a:cubicBezTo>
                  <a:pt x="59" y="64"/>
                  <a:pt x="59" y="64"/>
                  <a:pt x="59" y="64"/>
                </a:cubicBezTo>
                <a:lnTo>
                  <a:pt x="52" y="68"/>
                </a:lnTo>
                <a:close/>
                <a:moveTo>
                  <a:pt x="58" y="67"/>
                </a:moveTo>
                <a:cubicBezTo>
                  <a:pt x="60" y="70"/>
                  <a:pt x="60" y="70"/>
                  <a:pt x="60" y="70"/>
                </a:cubicBezTo>
                <a:cubicBezTo>
                  <a:pt x="56" y="73"/>
                  <a:pt x="56" y="73"/>
                  <a:pt x="56" y="73"/>
                </a:cubicBezTo>
                <a:cubicBezTo>
                  <a:pt x="54" y="69"/>
                  <a:pt x="54" y="69"/>
                  <a:pt x="54" y="69"/>
                </a:cubicBezTo>
                <a:lnTo>
                  <a:pt x="58" y="67"/>
                </a:lnTo>
                <a:close/>
                <a:moveTo>
                  <a:pt x="14" y="66"/>
                </a:moveTo>
                <a:cubicBezTo>
                  <a:pt x="13" y="68"/>
                  <a:pt x="10" y="69"/>
                  <a:pt x="8" y="68"/>
                </a:cubicBezTo>
                <a:cubicBezTo>
                  <a:pt x="6" y="66"/>
                  <a:pt x="5" y="64"/>
                  <a:pt x="6" y="62"/>
                </a:cubicBezTo>
                <a:cubicBezTo>
                  <a:pt x="7" y="61"/>
                  <a:pt x="9" y="60"/>
                  <a:pt x="10" y="60"/>
                </a:cubicBezTo>
                <a:cubicBezTo>
                  <a:pt x="11" y="60"/>
                  <a:pt x="12" y="60"/>
                  <a:pt x="12" y="60"/>
                </a:cubicBezTo>
                <a:cubicBezTo>
                  <a:pt x="13" y="61"/>
                  <a:pt x="14" y="62"/>
                  <a:pt x="14" y="63"/>
                </a:cubicBezTo>
                <a:cubicBezTo>
                  <a:pt x="15" y="64"/>
                  <a:pt x="14" y="65"/>
                  <a:pt x="14" y="66"/>
                </a:cubicBezTo>
                <a:close/>
                <a:moveTo>
                  <a:pt x="6" y="71"/>
                </a:moveTo>
                <a:cubicBezTo>
                  <a:pt x="6" y="69"/>
                  <a:pt x="6" y="69"/>
                  <a:pt x="6" y="69"/>
                </a:cubicBezTo>
                <a:cubicBezTo>
                  <a:pt x="6" y="69"/>
                  <a:pt x="7" y="69"/>
                  <a:pt x="7" y="69"/>
                </a:cubicBezTo>
                <a:cubicBezTo>
                  <a:pt x="8" y="70"/>
                  <a:pt x="9" y="70"/>
                  <a:pt x="9" y="70"/>
                </a:cubicBezTo>
                <a:cubicBezTo>
                  <a:pt x="8" y="72"/>
                  <a:pt x="8" y="72"/>
                  <a:pt x="8" y="72"/>
                </a:cubicBezTo>
                <a:cubicBezTo>
                  <a:pt x="7" y="72"/>
                  <a:pt x="7" y="72"/>
                  <a:pt x="7" y="72"/>
                </a:cubicBezTo>
                <a:cubicBezTo>
                  <a:pt x="7" y="72"/>
                  <a:pt x="7" y="72"/>
                  <a:pt x="7" y="72"/>
                </a:cubicBezTo>
                <a:cubicBezTo>
                  <a:pt x="7" y="72"/>
                  <a:pt x="7" y="72"/>
                  <a:pt x="7" y="72"/>
                </a:cubicBezTo>
                <a:lnTo>
                  <a:pt x="6" y="71"/>
                </a:lnTo>
                <a:close/>
                <a:moveTo>
                  <a:pt x="13" y="59"/>
                </a:moveTo>
                <a:cubicBezTo>
                  <a:pt x="13" y="58"/>
                  <a:pt x="12" y="58"/>
                  <a:pt x="11" y="58"/>
                </a:cubicBezTo>
                <a:cubicBezTo>
                  <a:pt x="26" y="32"/>
                  <a:pt x="26" y="32"/>
                  <a:pt x="26" y="32"/>
                </a:cubicBezTo>
                <a:cubicBezTo>
                  <a:pt x="26" y="33"/>
                  <a:pt x="26" y="33"/>
                  <a:pt x="26" y="33"/>
                </a:cubicBezTo>
                <a:cubicBezTo>
                  <a:pt x="26" y="33"/>
                  <a:pt x="27" y="34"/>
                  <a:pt x="27" y="34"/>
                </a:cubicBezTo>
                <a:cubicBezTo>
                  <a:pt x="30" y="34"/>
                  <a:pt x="30" y="34"/>
                  <a:pt x="30" y="34"/>
                </a:cubicBezTo>
                <a:cubicBezTo>
                  <a:pt x="15" y="60"/>
                  <a:pt x="15" y="60"/>
                  <a:pt x="15" y="60"/>
                </a:cubicBezTo>
                <a:cubicBezTo>
                  <a:pt x="15" y="59"/>
                  <a:pt x="14" y="59"/>
                  <a:pt x="13" y="59"/>
                </a:cubicBezTo>
                <a:close/>
                <a:moveTo>
                  <a:pt x="28" y="32"/>
                </a:moveTo>
                <a:cubicBezTo>
                  <a:pt x="28" y="29"/>
                  <a:pt x="28" y="29"/>
                  <a:pt x="28" y="29"/>
                </a:cubicBezTo>
                <a:cubicBezTo>
                  <a:pt x="28" y="27"/>
                  <a:pt x="28" y="27"/>
                  <a:pt x="28" y="27"/>
                </a:cubicBezTo>
                <a:cubicBezTo>
                  <a:pt x="28" y="26"/>
                  <a:pt x="28" y="26"/>
                  <a:pt x="28" y="26"/>
                </a:cubicBezTo>
                <a:cubicBezTo>
                  <a:pt x="29" y="28"/>
                  <a:pt x="30" y="29"/>
                  <a:pt x="32" y="29"/>
                </a:cubicBezTo>
                <a:cubicBezTo>
                  <a:pt x="35" y="29"/>
                  <a:pt x="36" y="28"/>
                  <a:pt x="37" y="26"/>
                </a:cubicBezTo>
                <a:cubicBezTo>
                  <a:pt x="37" y="29"/>
                  <a:pt x="37" y="29"/>
                  <a:pt x="37" y="29"/>
                </a:cubicBezTo>
                <a:cubicBezTo>
                  <a:pt x="37" y="32"/>
                  <a:pt x="37" y="32"/>
                  <a:pt x="37" y="32"/>
                </a:cubicBezTo>
                <a:cubicBezTo>
                  <a:pt x="37" y="32"/>
                  <a:pt x="37" y="32"/>
                  <a:pt x="37" y="32"/>
                </a:cubicBezTo>
                <a:cubicBezTo>
                  <a:pt x="36" y="32"/>
                  <a:pt x="36" y="32"/>
                  <a:pt x="36" y="32"/>
                </a:cubicBezTo>
                <a:cubicBezTo>
                  <a:pt x="34" y="32"/>
                  <a:pt x="34" y="32"/>
                  <a:pt x="34" y="32"/>
                </a:cubicBezTo>
                <a:cubicBezTo>
                  <a:pt x="32" y="32"/>
                  <a:pt x="32" y="32"/>
                  <a:pt x="32" y="32"/>
                </a:cubicBezTo>
                <a:cubicBezTo>
                  <a:pt x="31" y="32"/>
                  <a:pt x="31" y="32"/>
                  <a:pt x="31" y="32"/>
                </a:cubicBezTo>
                <a:lnTo>
                  <a:pt x="28" y="32"/>
                </a:lnTo>
                <a:close/>
                <a:moveTo>
                  <a:pt x="34" y="20"/>
                </a:moveTo>
                <a:cubicBezTo>
                  <a:pt x="34" y="20"/>
                  <a:pt x="34" y="20"/>
                  <a:pt x="34" y="20"/>
                </a:cubicBezTo>
                <a:cubicBezTo>
                  <a:pt x="37" y="20"/>
                  <a:pt x="37" y="20"/>
                  <a:pt x="37" y="20"/>
                </a:cubicBezTo>
                <a:cubicBezTo>
                  <a:pt x="37" y="24"/>
                  <a:pt x="37" y="24"/>
                  <a:pt x="37" y="24"/>
                </a:cubicBezTo>
                <a:cubicBezTo>
                  <a:pt x="36" y="22"/>
                  <a:pt x="35" y="20"/>
                  <a:pt x="32" y="20"/>
                </a:cubicBezTo>
                <a:cubicBezTo>
                  <a:pt x="30" y="20"/>
                  <a:pt x="29" y="22"/>
                  <a:pt x="28" y="24"/>
                </a:cubicBezTo>
                <a:cubicBezTo>
                  <a:pt x="28" y="20"/>
                  <a:pt x="28" y="20"/>
                  <a:pt x="28" y="20"/>
                </a:cubicBezTo>
                <a:cubicBezTo>
                  <a:pt x="31" y="20"/>
                  <a:pt x="31" y="20"/>
                  <a:pt x="31" y="20"/>
                </a:cubicBezTo>
                <a:cubicBezTo>
                  <a:pt x="31" y="20"/>
                  <a:pt x="31" y="20"/>
                  <a:pt x="31" y="20"/>
                </a:cubicBezTo>
                <a:lnTo>
                  <a:pt x="34" y="20"/>
                </a:lnTo>
                <a:close/>
                <a:moveTo>
                  <a:pt x="32" y="18"/>
                </a:moveTo>
                <a:cubicBezTo>
                  <a:pt x="32" y="14"/>
                  <a:pt x="32" y="14"/>
                  <a:pt x="32" y="14"/>
                </a:cubicBezTo>
                <a:cubicBezTo>
                  <a:pt x="33" y="14"/>
                  <a:pt x="33" y="14"/>
                  <a:pt x="33" y="14"/>
                </a:cubicBezTo>
                <a:cubicBezTo>
                  <a:pt x="33" y="18"/>
                  <a:pt x="33" y="18"/>
                  <a:pt x="33" y="18"/>
                </a:cubicBezTo>
                <a:lnTo>
                  <a:pt x="32" y="18"/>
                </a:lnTo>
                <a:close/>
                <a:moveTo>
                  <a:pt x="35" y="25"/>
                </a:moveTo>
                <a:cubicBezTo>
                  <a:pt x="35" y="26"/>
                  <a:pt x="34" y="27"/>
                  <a:pt x="32" y="27"/>
                </a:cubicBezTo>
                <a:cubicBezTo>
                  <a:pt x="31" y="27"/>
                  <a:pt x="30" y="26"/>
                  <a:pt x="30" y="25"/>
                </a:cubicBezTo>
                <a:cubicBezTo>
                  <a:pt x="30" y="24"/>
                  <a:pt x="31" y="22"/>
                  <a:pt x="32" y="22"/>
                </a:cubicBezTo>
                <a:cubicBezTo>
                  <a:pt x="34" y="22"/>
                  <a:pt x="35" y="24"/>
                  <a:pt x="35" y="25"/>
                </a:cubicBezTo>
                <a:close/>
                <a:moveTo>
                  <a:pt x="34" y="34"/>
                </a:moveTo>
                <a:cubicBezTo>
                  <a:pt x="38" y="34"/>
                  <a:pt x="38" y="34"/>
                  <a:pt x="38" y="34"/>
                </a:cubicBezTo>
                <a:cubicBezTo>
                  <a:pt x="38" y="34"/>
                  <a:pt x="38" y="34"/>
                  <a:pt x="39" y="33"/>
                </a:cubicBezTo>
                <a:cubicBezTo>
                  <a:pt x="56" y="63"/>
                  <a:pt x="56" y="63"/>
                  <a:pt x="56" y="63"/>
                </a:cubicBezTo>
                <a:cubicBezTo>
                  <a:pt x="52" y="65"/>
                  <a:pt x="52" y="65"/>
                  <a:pt x="52" y="65"/>
                </a:cubicBezTo>
                <a:lnTo>
                  <a:pt x="34" y="34"/>
                </a:lnTo>
                <a:close/>
                <a:moveTo>
                  <a:pt x="61" y="57"/>
                </a:moveTo>
                <a:cubicBezTo>
                  <a:pt x="58" y="53"/>
                  <a:pt x="58" y="53"/>
                  <a:pt x="58" y="53"/>
                </a:cubicBezTo>
                <a:cubicBezTo>
                  <a:pt x="58" y="52"/>
                  <a:pt x="58" y="52"/>
                  <a:pt x="58" y="52"/>
                </a:cubicBezTo>
                <a:cubicBezTo>
                  <a:pt x="60" y="51"/>
                  <a:pt x="60" y="51"/>
                  <a:pt x="60" y="51"/>
                </a:cubicBezTo>
                <a:cubicBezTo>
                  <a:pt x="60" y="51"/>
                  <a:pt x="60" y="51"/>
                  <a:pt x="60" y="51"/>
                </a:cubicBezTo>
                <a:cubicBezTo>
                  <a:pt x="60" y="51"/>
                  <a:pt x="60" y="51"/>
                  <a:pt x="60" y="51"/>
                </a:cubicBezTo>
                <a:cubicBezTo>
                  <a:pt x="63" y="56"/>
                  <a:pt x="63" y="56"/>
                  <a:pt x="63" y="56"/>
                </a:cubicBezTo>
                <a:lnTo>
                  <a:pt x="61" y="57"/>
                </a:lnTo>
                <a:close/>
                <a:moveTo>
                  <a:pt x="62" y="59"/>
                </a:moveTo>
                <a:cubicBezTo>
                  <a:pt x="64" y="57"/>
                  <a:pt x="64" y="57"/>
                  <a:pt x="64" y="57"/>
                </a:cubicBezTo>
                <a:cubicBezTo>
                  <a:pt x="64" y="57"/>
                  <a:pt x="64" y="57"/>
                  <a:pt x="64" y="57"/>
                </a:cubicBezTo>
                <a:cubicBezTo>
                  <a:pt x="65" y="57"/>
                  <a:pt x="65" y="57"/>
                  <a:pt x="65" y="57"/>
                </a:cubicBezTo>
                <a:cubicBezTo>
                  <a:pt x="67" y="61"/>
                  <a:pt x="67" y="61"/>
                  <a:pt x="67" y="61"/>
                </a:cubicBezTo>
                <a:cubicBezTo>
                  <a:pt x="64" y="63"/>
                  <a:pt x="64" y="63"/>
                  <a:pt x="64" y="63"/>
                </a:cubicBezTo>
                <a:cubicBezTo>
                  <a:pt x="63" y="63"/>
                  <a:pt x="63" y="63"/>
                  <a:pt x="63" y="63"/>
                </a:cubicBezTo>
                <a:cubicBezTo>
                  <a:pt x="63" y="63"/>
                  <a:pt x="63" y="63"/>
                  <a:pt x="63" y="63"/>
                </a:cubicBezTo>
                <a:cubicBezTo>
                  <a:pt x="62" y="60"/>
                  <a:pt x="62" y="60"/>
                  <a:pt x="62" y="60"/>
                </a:cubicBezTo>
                <a:cubicBezTo>
                  <a:pt x="61" y="60"/>
                  <a:pt x="61" y="60"/>
                  <a:pt x="61" y="60"/>
                </a:cubicBezTo>
                <a:cubicBezTo>
                  <a:pt x="61" y="59"/>
                  <a:pt x="61" y="59"/>
                  <a:pt x="61" y="59"/>
                </a:cubicBezTo>
                <a:lnTo>
                  <a:pt x="62" y="59"/>
                </a:lnTo>
                <a:close/>
                <a:moveTo>
                  <a:pt x="67" y="63"/>
                </a:moveTo>
                <a:cubicBezTo>
                  <a:pt x="70" y="69"/>
                  <a:pt x="70" y="69"/>
                  <a:pt x="70" y="69"/>
                </a:cubicBezTo>
                <a:cubicBezTo>
                  <a:pt x="68" y="70"/>
                  <a:pt x="68" y="70"/>
                  <a:pt x="68" y="70"/>
                </a:cubicBezTo>
                <a:cubicBezTo>
                  <a:pt x="65" y="64"/>
                  <a:pt x="65" y="64"/>
                  <a:pt x="65" y="64"/>
                </a:cubicBezTo>
                <a:lnTo>
                  <a:pt x="67" y="6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sp>
        <p:nvSpPr>
          <p:cNvPr id="77" name="文本框 76">
            <a:extLst>
              <a:ext uri="{FF2B5EF4-FFF2-40B4-BE49-F238E27FC236}">
                <a16:creationId xmlns:a16="http://schemas.microsoft.com/office/drawing/2014/main" id="{1D9F85D0-31C8-4359-9A0C-395050453558}"/>
              </a:ext>
            </a:extLst>
          </p:cNvPr>
          <p:cNvSpPr txBox="1"/>
          <p:nvPr/>
        </p:nvSpPr>
        <p:spPr>
          <a:xfrm>
            <a:off x="1139540" y="548449"/>
            <a:ext cx="3911431" cy="646331"/>
          </a:xfrm>
          <a:prstGeom prst="rect">
            <a:avLst/>
          </a:prstGeom>
          <a:noFill/>
        </p:spPr>
        <p:txBody>
          <a:bodyPr wrap="square">
            <a:spAutoFit/>
          </a:bodyPr>
          <a:lstStyle/>
          <a:p>
            <a:r>
              <a:rPr lang="zh-CN" altLang="en-US" sz="3600" dirty="0">
                <a:latin typeface="+mn-lt"/>
                <a:ea typeface="+mn-ea"/>
                <a:cs typeface="+mn-ea"/>
                <a:sym typeface="+mn-lt"/>
              </a:rPr>
              <a:t>叠书图</a:t>
            </a:r>
            <a:endParaRPr lang="zh-CN" altLang="en-US" sz="3600" dirty="0"/>
          </a:p>
        </p:txBody>
      </p:sp>
      <p:sp>
        <p:nvSpPr>
          <p:cNvPr id="79" name="business-graphic-symbol_51241">
            <a:extLst>
              <a:ext uri="{FF2B5EF4-FFF2-40B4-BE49-F238E27FC236}">
                <a16:creationId xmlns:a16="http://schemas.microsoft.com/office/drawing/2014/main" id="{467EA11F-3667-4C52-A5CB-5BDD96F7B361}"/>
              </a:ext>
            </a:extLst>
          </p:cNvPr>
          <p:cNvSpPr/>
          <p:nvPr/>
        </p:nvSpPr>
        <p:spPr>
          <a:xfrm>
            <a:off x="396713" y="519421"/>
            <a:ext cx="609685" cy="608901"/>
          </a:xfrm>
          <a:custGeom>
            <a:avLst/>
            <a:gdLst>
              <a:gd name="T0" fmla="*/ 903 w 1250"/>
              <a:gd name="T1" fmla="*/ 0 h 1250"/>
              <a:gd name="T2" fmla="*/ 0 w 1250"/>
              <a:gd name="T3" fmla="*/ 0 h 1250"/>
              <a:gd name="T4" fmla="*/ 0 w 1250"/>
              <a:gd name="T5" fmla="*/ 903 h 1250"/>
              <a:gd name="T6" fmla="*/ 0 w 1250"/>
              <a:gd name="T7" fmla="*/ 1250 h 1250"/>
              <a:gd name="T8" fmla="*/ 1250 w 1250"/>
              <a:gd name="T9" fmla="*/ 1250 h 1250"/>
              <a:gd name="T10" fmla="*/ 1250 w 1250"/>
              <a:gd name="T11" fmla="*/ 347 h 1250"/>
              <a:gd name="T12" fmla="*/ 903 w 1250"/>
              <a:gd name="T13" fmla="*/ 0 h 1250"/>
              <a:gd name="T14" fmla="*/ 834 w 1250"/>
              <a:gd name="T15" fmla="*/ 236 h 1250"/>
              <a:gd name="T16" fmla="*/ 834 w 1250"/>
              <a:gd name="T17" fmla="*/ 529 h 1250"/>
              <a:gd name="T18" fmla="*/ 1093 w 1250"/>
              <a:gd name="T19" fmla="*/ 626 h 1250"/>
              <a:gd name="T20" fmla="*/ 834 w 1250"/>
              <a:gd name="T21" fmla="*/ 798 h 1250"/>
              <a:gd name="T22" fmla="*/ 553 w 1250"/>
              <a:gd name="T23" fmla="*/ 517 h 1250"/>
              <a:gd name="T24" fmla="*/ 834 w 1250"/>
              <a:gd name="T25" fmla="*/ 236 h 1250"/>
              <a:gd name="T26" fmla="*/ 1110 w 1250"/>
              <a:gd name="T27" fmla="*/ 1157 h 1250"/>
              <a:gd name="T28" fmla="*/ 536 w 1250"/>
              <a:gd name="T29" fmla="*/ 1157 h 1250"/>
              <a:gd name="T30" fmla="*/ 536 w 1250"/>
              <a:gd name="T31" fmla="*/ 1074 h 1250"/>
              <a:gd name="T32" fmla="*/ 1110 w 1250"/>
              <a:gd name="T33" fmla="*/ 1074 h 1250"/>
              <a:gd name="T34" fmla="*/ 1110 w 1250"/>
              <a:gd name="T35" fmla="*/ 1157 h 1250"/>
              <a:gd name="T36" fmla="*/ 1110 w 1250"/>
              <a:gd name="T37" fmla="*/ 1157 h 1250"/>
              <a:gd name="T38" fmla="*/ 1110 w 1250"/>
              <a:gd name="T39" fmla="*/ 961 h 1250"/>
              <a:gd name="T40" fmla="*/ 537 w 1250"/>
              <a:gd name="T41" fmla="*/ 961 h 1250"/>
              <a:gd name="T42" fmla="*/ 537 w 1250"/>
              <a:gd name="T43" fmla="*/ 878 h 1250"/>
              <a:gd name="T44" fmla="*/ 1110 w 1250"/>
              <a:gd name="T45" fmla="*/ 878 h 1250"/>
              <a:gd name="T46" fmla="*/ 1110 w 1250"/>
              <a:gd name="T47" fmla="*/ 961 h 1250"/>
              <a:gd name="T48" fmla="*/ 1149 w 1250"/>
              <a:gd name="T49" fmla="*/ 576 h 1250"/>
              <a:gd name="T50" fmla="*/ 890 w 1250"/>
              <a:gd name="T51" fmla="*/ 479 h 1250"/>
              <a:gd name="T52" fmla="*/ 890 w 1250"/>
              <a:gd name="T53" fmla="*/ 186 h 1250"/>
              <a:gd name="T54" fmla="*/ 1171 w 1250"/>
              <a:gd name="T55" fmla="*/ 467 h 1250"/>
              <a:gd name="T56" fmla="*/ 1149 w 1250"/>
              <a:gd name="T57" fmla="*/ 576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0" h="1250">
                <a:moveTo>
                  <a:pt x="903" y="0"/>
                </a:moveTo>
                <a:lnTo>
                  <a:pt x="0" y="0"/>
                </a:lnTo>
                <a:lnTo>
                  <a:pt x="0" y="903"/>
                </a:lnTo>
                <a:lnTo>
                  <a:pt x="0" y="1250"/>
                </a:lnTo>
                <a:lnTo>
                  <a:pt x="1250" y="1250"/>
                </a:lnTo>
                <a:lnTo>
                  <a:pt x="1250" y="347"/>
                </a:lnTo>
                <a:cubicBezTo>
                  <a:pt x="1250" y="155"/>
                  <a:pt x="1095" y="0"/>
                  <a:pt x="903" y="0"/>
                </a:cubicBezTo>
                <a:close/>
                <a:moveTo>
                  <a:pt x="834" y="236"/>
                </a:moveTo>
                <a:lnTo>
                  <a:pt x="834" y="529"/>
                </a:lnTo>
                <a:lnTo>
                  <a:pt x="1093" y="626"/>
                </a:lnTo>
                <a:cubicBezTo>
                  <a:pt x="1050" y="727"/>
                  <a:pt x="950" y="798"/>
                  <a:pt x="834" y="798"/>
                </a:cubicBezTo>
                <a:cubicBezTo>
                  <a:pt x="679" y="798"/>
                  <a:pt x="553" y="672"/>
                  <a:pt x="553" y="517"/>
                </a:cubicBezTo>
                <a:cubicBezTo>
                  <a:pt x="553" y="362"/>
                  <a:pt x="679" y="236"/>
                  <a:pt x="834" y="236"/>
                </a:cubicBezTo>
                <a:close/>
                <a:moveTo>
                  <a:pt x="1110" y="1157"/>
                </a:moveTo>
                <a:lnTo>
                  <a:pt x="536" y="1157"/>
                </a:lnTo>
                <a:lnTo>
                  <a:pt x="536" y="1074"/>
                </a:lnTo>
                <a:lnTo>
                  <a:pt x="1110" y="1074"/>
                </a:lnTo>
                <a:lnTo>
                  <a:pt x="1110" y="1157"/>
                </a:lnTo>
                <a:lnTo>
                  <a:pt x="1110" y="1157"/>
                </a:lnTo>
                <a:close/>
                <a:moveTo>
                  <a:pt x="1110" y="961"/>
                </a:moveTo>
                <a:lnTo>
                  <a:pt x="537" y="961"/>
                </a:lnTo>
                <a:lnTo>
                  <a:pt x="537" y="878"/>
                </a:lnTo>
                <a:lnTo>
                  <a:pt x="1110" y="878"/>
                </a:lnTo>
                <a:lnTo>
                  <a:pt x="1110" y="961"/>
                </a:lnTo>
                <a:close/>
                <a:moveTo>
                  <a:pt x="1149" y="576"/>
                </a:moveTo>
                <a:lnTo>
                  <a:pt x="890" y="479"/>
                </a:lnTo>
                <a:lnTo>
                  <a:pt x="890" y="186"/>
                </a:lnTo>
                <a:cubicBezTo>
                  <a:pt x="1045" y="186"/>
                  <a:pt x="1171" y="312"/>
                  <a:pt x="1171" y="467"/>
                </a:cubicBezTo>
                <a:cubicBezTo>
                  <a:pt x="1171" y="505"/>
                  <a:pt x="1163" y="542"/>
                  <a:pt x="1149" y="576"/>
                </a:cubicBezTo>
                <a:close/>
              </a:path>
            </a:pathLst>
          </a:custGeom>
          <a:gradFill flip="none" rotWithShape="1">
            <a:gsLst>
              <a:gs pos="0">
                <a:srgbClr val="0070C0"/>
              </a:gs>
              <a:gs pos="100000">
                <a:srgbClr val="00B0F0"/>
              </a:gs>
            </a:gsLst>
            <a:lin ang="16200000" scaled="1"/>
            <a:tileRect/>
          </a:gra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64990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anim calcmode="lin" valueType="num">
                                      <p:cBhvr>
                                        <p:cTn id="8" dur="500" fill="hold"/>
                                        <p:tgtEl>
                                          <p:spTgt spid="61"/>
                                        </p:tgtEl>
                                        <p:attrNameLst>
                                          <p:attrName>ppt_x</p:attrName>
                                        </p:attrNameLst>
                                      </p:cBhvr>
                                      <p:tavLst>
                                        <p:tav tm="0">
                                          <p:val>
                                            <p:strVal val="#ppt_x"/>
                                          </p:val>
                                        </p:tav>
                                        <p:tav tm="100000">
                                          <p:val>
                                            <p:strVal val="#ppt_x"/>
                                          </p:val>
                                        </p:tav>
                                      </p:tavLst>
                                    </p:anim>
                                    <p:anim calcmode="lin" valueType="num">
                                      <p:cBhvr>
                                        <p:cTn id="9" dur="500" fill="hold"/>
                                        <p:tgtEl>
                                          <p:spTgt spid="61"/>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childTnLst>
                          </p:cTn>
                        </p:par>
                        <p:par>
                          <p:cTn id="13" fill="hold">
                            <p:stCondLst>
                              <p:cond delay="500"/>
                            </p:stCondLst>
                            <p:childTnLst>
                              <p:par>
                                <p:cTn id="14" presetID="47" presetClass="entr" presetSubtype="0" fill="hold" nodeType="after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anim calcmode="lin" valueType="num">
                                      <p:cBhvr>
                                        <p:cTn id="17" dur="500" fill="hold"/>
                                        <p:tgtEl>
                                          <p:spTgt spid="60"/>
                                        </p:tgtEl>
                                        <p:attrNameLst>
                                          <p:attrName>ppt_x</p:attrName>
                                        </p:attrNameLst>
                                      </p:cBhvr>
                                      <p:tavLst>
                                        <p:tav tm="0">
                                          <p:val>
                                            <p:strVal val="#ppt_x"/>
                                          </p:val>
                                        </p:tav>
                                        <p:tav tm="100000">
                                          <p:val>
                                            <p:strVal val="#ppt_x"/>
                                          </p:val>
                                        </p:tav>
                                      </p:tavLst>
                                    </p:anim>
                                    <p:anim calcmode="lin" valueType="num">
                                      <p:cBhvr>
                                        <p:cTn id="18" dur="500" fill="hold"/>
                                        <p:tgtEl>
                                          <p:spTgt spid="60"/>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7" presetClass="entr" presetSubtype="0" fill="hold" nodeType="after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anim calcmode="lin" valueType="num">
                                      <p:cBhvr>
                                        <p:cTn id="23" dur="500" fill="hold"/>
                                        <p:tgtEl>
                                          <p:spTgt spid="59"/>
                                        </p:tgtEl>
                                        <p:attrNameLst>
                                          <p:attrName>ppt_x</p:attrName>
                                        </p:attrNameLst>
                                      </p:cBhvr>
                                      <p:tavLst>
                                        <p:tav tm="0">
                                          <p:val>
                                            <p:strVal val="#ppt_x"/>
                                          </p:val>
                                        </p:tav>
                                        <p:tav tm="100000">
                                          <p:val>
                                            <p:strVal val="#ppt_x"/>
                                          </p:val>
                                        </p:tav>
                                      </p:tavLst>
                                    </p:anim>
                                    <p:anim calcmode="lin" valueType="num">
                                      <p:cBhvr>
                                        <p:cTn id="24" dur="500" fill="hold"/>
                                        <p:tgtEl>
                                          <p:spTgt spid="59"/>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47" presetClass="entr" presetSubtype="0" fill="hold" nodeType="after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anim calcmode="lin" valueType="num">
                                      <p:cBhvr>
                                        <p:cTn id="29" dur="500" fill="hold"/>
                                        <p:tgtEl>
                                          <p:spTgt spid="58"/>
                                        </p:tgtEl>
                                        <p:attrNameLst>
                                          <p:attrName>ppt_x</p:attrName>
                                        </p:attrNameLst>
                                      </p:cBhvr>
                                      <p:tavLst>
                                        <p:tav tm="0">
                                          <p:val>
                                            <p:strVal val="#ppt_x"/>
                                          </p:val>
                                        </p:tav>
                                        <p:tav tm="100000">
                                          <p:val>
                                            <p:strVal val="#ppt_x"/>
                                          </p:val>
                                        </p:tav>
                                      </p:tavLst>
                                    </p:anim>
                                    <p:anim calcmode="lin" valueType="num">
                                      <p:cBhvr>
                                        <p:cTn id="30" dur="500" fill="hold"/>
                                        <p:tgtEl>
                                          <p:spTgt spid="58"/>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47" presetClass="entr" presetSubtype="0" fill="hold" nodeType="after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anim calcmode="lin" valueType="num">
                                      <p:cBhvr>
                                        <p:cTn id="35" dur="500" fill="hold"/>
                                        <p:tgtEl>
                                          <p:spTgt spid="57"/>
                                        </p:tgtEl>
                                        <p:attrNameLst>
                                          <p:attrName>ppt_x</p:attrName>
                                        </p:attrNameLst>
                                      </p:cBhvr>
                                      <p:tavLst>
                                        <p:tav tm="0">
                                          <p:val>
                                            <p:strVal val="#ppt_x"/>
                                          </p:val>
                                        </p:tav>
                                        <p:tav tm="100000">
                                          <p:val>
                                            <p:strVal val="#ppt_x"/>
                                          </p:val>
                                        </p:tav>
                                      </p:tavLst>
                                    </p:anim>
                                    <p:anim calcmode="lin" valueType="num">
                                      <p:cBhvr>
                                        <p:cTn id="36" dur="500" fill="hold"/>
                                        <p:tgtEl>
                                          <p:spTgt spid="57"/>
                                        </p:tgtEl>
                                        <p:attrNameLst>
                                          <p:attrName>ppt_y</p:attrName>
                                        </p:attrNameLst>
                                      </p:cBhvr>
                                      <p:tavLst>
                                        <p:tav tm="0">
                                          <p:val>
                                            <p:strVal val="#ppt_y-.1"/>
                                          </p:val>
                                        </p:tav>
                                        <p:tav tm="100000">
                                          <p:val>
                                            <p:strVal val="#ppt_y"/>
                                          </p:val>
                                        </p:tav>
                                      </p:tavLst>
                                    </p:anim>
                                  </p:childTnLst>
                                </p:cTn>
                              </p:par>
                            </p:childTnLst>
                          </p:cTn>
                        </p:par>
                        <p:par>
                          <p:cTn id="37" fill="hold">
                            <p:stCondLst>
                              <p:cond delay="2500"/>
                            </p:stCondLst>
                            <p:childTnLst>
                              <p:par>
                                <p:cTn id="38" presetID="47" presetClass="entr" presetSubtype="0" fill="hold" nodeType="after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anim calcmode="lin" valueType="num">
                                      <p:cBhvr>
                                        <p:cTn id="41" dur="500" fill="hold"/>
                                        <p:tgtEl>
                                          <p:spTgt spid="56"/>
                                        </p:tgtEl>
                                        <p:attrNameLst>
                                          <p:attrName>ppt_x</p:attrName>
                                        </p:attrNameLst>
                                      </p:cBhvr>
                                      <p:tavLst>
                                        <p:tav tm="0">
                                          <p:val>
                                            <p:strVal val="#ppt_x"/>
                                          </p:val>
                                        </p:tav>
                                        <p:tav tm="100000">
                                          <p:val>
                                            <p:strVal val="#ppt_x"/>
                                          </p:val>
                                        </p:tav>
                                      </p:tavLst>
                                    </p:anim>
                                    <p:anim calcmode="lin" valueType="num">
                                      <p:cBhvr>
                                        <p:cTn id="42" dur="500" fill="hold"/>
                                        <p:tgtEl>
                                          <p:spTgt spid="56"/>
                                        </p:tgtEl>
                                        <p:attrNameLst>
                                          <p:attrName>ppt_y</p:attrName>
                                        </p:attrNameLst>
                                      </p:cBhvr>
                                      <p:tavLst>
                                        <p:tav tm="0">
                                          <p:val>
                                            <p:strVal val="#ppt_y-.1"/>
                                          </p:val>
                                        </p:tav>
                                        <p:tav tm="100000">
                                          <p:val>
                                            <p:strVal val="#ppt_y"/>
                                          </p:val>
                                        </p:tav>
                                      </p:tavLst>
                                    </p:anim>
                                  </p:childTnLst>
                                </p:cTn>
                              </p:par>
                            </p:childTnLst>
                          </p:cTn>
                        </p:par>
                        <p:par>
                          <p:cTn id="43" fill="hold">
                            <p:stCondLst>
                              <p:cond delay="3000"/>
                            </p:stCondLst>
                            <p:childTnLst>
                              <p:par>
                                <p:cTn id="44" presetID="10" presetClass="entr" presetSubtype="0" fill="hold" nodeType="after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500"/>
                                        <p:tgtEl>
                                          <p:spTgt spid="4"/>
                                        </p:tgtEl>
                                      </p:cBhvr>
                                    </p:animEffect>
                                  </p:childTnLst>
                                </p:cTn>
                              </p:par>
                            </p:childTnLst>
                          </p:cTn>
                        </p:par>
                        <p:par>
                          <p:cTn id="47" fill="hold">
                            <p:stCondLst>
                              <p:cond delay="3500"/>
                            </p:stCondLst>
                            <p:childTnLst>
                              <p:par>
                                <p:cTn id="48" presetID="53" presetClass="entr" presetSubtype="16" fill="hold" grpId="0"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p:cTn id="50" dur="500" fill="hold"/>
                                        <p:tgtEl>
                                          <p:spTgt spid="48"/>
                                        </p:tgtEl>
                                        <p:attrNameLst>
                                          <p:attrName>ppt_w</p:attrName>
                                        </p:attrNameLst>
                                      </p:cBhvr>
                                      <p:tavLst>
                                        <p:tav tm="0">
                                          <p:val>
                                            <p:fltVal val="0"/>
                                          </p:val>
                                        </p:tav>
                                        <p:tav tm="100000">
                                          <p:val>
                                            <p:strVal val="#ppt_w"/>
                                          </p:val>
                                        </p:tav>
                                      </p:tavLst>
                                    </p:anim>
                                    <p:anim calcmode="lin" valueType="num">
                                      <p:cBhvr>
                                        <p:cTn id="51" dur="500" fill="hold"/>
                                        <p:tgtEl>
                                          <p:spTgt spid="48"/>
                                        </p:tgtEl>
                                        <p:attrNameLst>
                                          <p:attrName>ppt_h</p:attrName>
                                        </p:attrNameLst>
                                      </p:cBhvr>
                                      <p:tavLst>
                                        <p:tav tm="0">
                                          <p:val>
                                            <p:fltVal val="0"/>
                                          </p:val>
                                        </p:tav>
                                        <p:tav tm="100000">
                                          <p:val>
                                            <p:strVal val="#ppt_h"/>
                                          </p:val>
                                        </p:tav>
                                      </p:tavLst>
                                    </p:anim>
                                    <p:animEffect transition="in" filter="fade">
                                      <p:cBhvr>
                                        <p:cTn id="52" dur="500"/>
                                        <p:tgtEl>
                                          <p:spTgt spid="48"/>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 calcmode="lin" valueType="num">
                                      <p:cBhvr>
                                        <p:cTn id="55" dur="500" fill="hold"/>
                                        <p:tgtEl>
                                          <p:spTgt spid="63"/>
                                        </p:tgtEl>
                                        <p:attrNameLst>
                                          <p:attrName>ppt_w</p:attrName>
                                        </p:attrNameLst>
                                      </p:cBhvr>
                                      <p:tavLst>
                                        <p:tav tm="0">
                                          <p:val>
                                            <p:fltVal val="0"/>
                                          </p:val>
                                        </p:tav>
                                        <p:tav tm="100000">
                                          <p:val>
                                            <p:strVal val="#ppt_w"/>
                                          </p:val>
                                        </p:tav>
                                      </p:tavLst>
                                    </p:anim>
                                    <p:anim calcmode="lin" valueType="num">
                                      <p:cBhvr>
                                        <p:cTn id="56" dur="500" fill="hold"/>
                                        <p:tgtEl>
                                          <p:spTgt spid="63"/>
                                        </p:tgtEl>
                                        <p:attrNameLst>
                                          <p:attrName>ppt_h</p:attrName>
                                        </p:attrNameLst>
                                      </p:cBhvr>
                                      <p:tavLst>
                                        <p:tav tm="0">
                                          <p:val>
                                            <p:fltVal val="0"/>
                                          </p:val>
                                        </p:tav>
                                        <p:tav tm="100000">
                                          <p:val>
                                            <p:strVal val="#ppt_h"/>
                                          </p:val>
                                        </p:tav>
                                      </p:tavLst>
                                    </p:anim>
                                    <p:animEffect transition="in" filter="fade">
                                      <p:cBhvr>
                                        <p:cTn id="57" dur="500"/>
                                        <p:tgtEl>
                                          <p:spTgt spid="63"/>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94"/>
                                        </p:tgtEl>
                                        <p:attrNameLst>
                                          <p:attrName>style.visibility</p:attrName>
                                        </p:attrNameLst>
                                      </p:cBhvr>
                                      <p:to>
                                        <p:strVal val="visible"/>
                                      </p:to>
                                    </p:set>
                                    <p:anim calcmode="lin" valueType="num">
                                      <p:cBhvr>
                                        <p:cTn id="60" dur="500" fill="hold"/>
                                        <p:tgtEl>
                                          <p:spTgt spid="94"/>
                                        </p:tgtEl>
                                        <p:attrNameLst>
                                          <p:attrName>ppt_w</p:attrName>
                                        </p:attrNameLst>
                                      </p:cBhvr>
                                      <p:tavLst>
                                        <p:tav tm="0">
                                          <p:val>
                                            <p:fltVal val="0"/>
                                          </p:val>
                                        </p:tav>
                                        <p:tav tm="100000">
                                          <p:val>
                                            <p:strVal val="#ppt_w"/>
                                          </p:val>
                                        </p:tav>
                                      </p:tavLst>
                                    </p:anim>
                                    <p:anim calcmode="lin" valueType="num">
                                      <p:cBhvr>
                                        <p:cTn id="61" dur="500" fill="hold"/>
                                        <p:tgtEl>
                                          <p:spTgt spid="94"/>
                                        </p:tgtEl>
                                        <p:attrNameLst>
                                          <p:attrName>ppt_h</p:attrName>
                                        </p:attrNameLst>
                                      </p:cBhvr>
                                      <p:tavLst>
                                        <p:tav tm="0">
                                          <p:val>
                                            <p:fltVal val="0"/>
                                          </p:val>
                                        </p:tav>
                                        <p:tav tm="100000">
                                          <p:val>
                                            <p:strVal val="#ppt_h"/>
                                          </p:val>
                                        </p:tav>
                                      </p:tavLst>
                                    </p:anim>
                                    <p:animEffect transition="in" filter="fade">
                                      <p:cBhvr>
                                        <p:cTn id="62" dur="500"/>
                                        <p:tgtEl>
                                          <p:spTgt spid="94"/>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73"/>
                                        </p:tgtEl>
                                        <p:attrNameLst>
                                          <p:attrName>style.visibility</p:attrName>
                                        </p:attrNameLst>
                                      </p:cBhvr>
                                      <p:to>
                                        <p:strVal val="visible"/>
                                      </p:to>
                                    </p:set>
                                    <p:anim calcmode="lin" valueType="num">
                                      <p:cBhvr>
                                        <p:cTn id="65" dur="500" fill="hold"/>
                                        <p:tgtEl>
                                          <p:spTgt spid="73"/>
                                        </p:tgtEl>
                                        <p:attrNameLst>
                                          <p:attrName>ppt_w</p:attrName>
                                        </p:attrNameLst>
                                      </p:cBhvr>
                                      <p:tavLst>
                                        <p:tav tm="0">
                                          <p:val>
                                            <p:fltVal val="0"/>
                                          </p:val>
                                        </p:tav>
                                        <p:tav tm="100000">
                                          <p:val>
                                            <p:strVal val="#ppt_w"/>
                                          </p:val>
                                        </p:tav>
                                      </p:tavLst>
                                    </p:anim>
                                    <p:anim calcmode="lin" valueType="num">
                                      <p:cBhvr>
                                        <p:cTn id="66" dur="500" fill="hold"/>
                                        <p:tgtEl>
                                          <p:spTgt spid="73"/>
                                        </p:tgtEl>
                                        <p:attrNameLst>
                                          <p:attrName>ppt_h</p:attrName>
                                        </p:attrNameLst>
                                      </p:cBhvr>
                                      <p:tavLst>
                                        <p:tav tm="0">
                                          <p:val>
                                            <p:fltVal val="0"/>
                                          </p:val>
                                        </p:tav>
                                        <p:tav tm="100000">
                                          <p:val>
                                            <p:strVal val="#ppt_h"/>
                                          </p:val>
                                        </p:tav>
                                      </p:tavLst>
                                    </p:anim>
                                    <p:animEffect transition="in" filter="fade">
                                      <p:cBhvr>
                                        <p:cTn id="67" dur="500"/>
                                        <p:tgtEl>
                                          <p:spTgt spid="73"/>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87"/>
                                        </p:tgtEl>
                                        <p:attrNameLst>
                                          <p:attrName>style.visibility</p:attrName>
                                        </p:attrNameLst>
                                      </p:cBhvr>
                                      <p:to>
                                        <p:strVal val="visible"/>
                                      </p:to>
                                    </p:set>
                                    <p:anim calcmode="lin" valueType="num">
                                      <p:cBhvr>
                                        <p:cTn id="70" dur="500" fill="hold"/>
                                        <p:tgtEl>
                                          <p:spTgt spid="87"/>
                                        </p:tgtEl>
                                        <p:attrNameLst>
                                          <p:attrName>ppt_w</p:attrName>
                                        </p:attrNameLst>
                                      </p:cBhvr>
                                      <p:tavLst>
                                        <p:tav tm="0">
                                          <p:val>
                                            <p:fltVal val="0"/>
                                          </p:val>
                                        </p:tav>
                                        <p:tav tm="100000">
                                          <p:val>
                                            <p:strVal val="#ppt_w"/>
                                          </p:val>
                                        </p:tav>
                                      </p:tavLst>
                                    </p:anim>
                                    <p:anim calcmode="lin" valueType="num">
                                      <p:cBhvr>
                                        <p:cTn id="71" dur="500" fill="hold"/>
                                        <p:tgtEl>
                                          <p:spTgt spid="87"/>
                                        </p:tgtEl>
                                        <p:attrNameLst>
                                          <p:attrName>ppt_h</p:attrName>
                                        </p:attrNameLst>
                                      </p:cBhvr>
                                      <p:tavLst>
                                        <p:tav tm="0">
                                          <p:val>
                                            <p:fltVal val="0"/>
                                          </p:val>
                                        </p:tav>
                                        <p:tav tm="100000">
                                          <p:val>
                                            <p:strVal val="#ppt_h"/>
                                          </p:val>
                                        </p:tav>
                                      </p:tavLst>
                                    </p:anim>
                                    <p:animEffect transition="in" filter="fade">
                                      <p:cBhvr>
                                        <p:cTn id="72" dur="500"/>
                                        <p:tgtEl>
                                          <p:spTgt spid="87"/>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80"/>
                                        </p:tgtEl>
                                        <p:attrNameLst>
                                          <p:attrName>style.visibility</p:attrName>
                                        </p:attrNameLst>
                                      </p:cBhvr>
                                      <p:to>
                                        <p:strVal val="visible"/>
                                      </p:to>
                                    </p:set>
                                    <p:anim calcmode="lin" valueType="num">
                                      <p:cBhvr>
                                        <p:cTn id="75" dur="500" fill="hold"/>
                                        <p:tgtEl>
                                          <p:spTgt spid="80"/>
                                        </p:tgtEl>
                                        <p:attrNameLst>
                                          <p:attrName>ppt_w</p:attrName>
                                        </p:attrNameLst>
                                      </p:cBhvr>
                                      <p:tavLst>
                                        <p:tav tm="0">
                                          <p:val>
                                            <p:fltVal val="0"/>
                                          </p:val>
                                        </p:tav>
                                        <p:tav tm="100000">
                                          <p:val>
                                            <p:strVal val="#ppt_w"/>
                                          </p:val>
                                        </p:tav>
                                      </p:tavLst>
                                    </p:anim>
                                    <p:anim calcmode="lin" valueType="num">
                                      <p:cBhvr>
                                        <p:cTn id="76" dur="500" fill="hold"/>
                                        <p:tgtEl>
                                          <p:spTgt spid="80"/>
                                        </p:tgtEl>
                                        <p:attrNameLst>
                                          <p:attrName>ppt_h</p:attrName>
                                        </p:attrNameLst>
                                      </p:cBhvr>
                                      <p:tavLst>
                                        <p:tav tm="0">
                                          <p:val>
                                            <p:fltVal val="0"/>
                                          </p:val>
                                        </p:tav>
                                        <p:tav tm="100000">
                                          <p:val>
                                            <p:strVal val="#ppt_h"/>
                                          </p:val>
                                        </p:tav>
                                      </p:tavLst>
                                    </p:anim>
                                    <p:animEffect transition="in" filter="fade">
                                      <p:cBhvr>
                                        <p:cTn id="77" dur="500"/>
                                        <p:tgtEl>
                                          <p:spTgt spid="80"/>
                                        </p:tgtEl>
                                      </p:cBhvr>
                                    </p:animEffect>
                                  </p:childTnLst>
                                </p:cTn>
                              </p:par>
                            </p:childTnLst>
                          </p:cTn>
                        </p:par>
                        <p:par>
                          <p:cTn id="78" fill="hold">
                            <p:stCondLst>
                              <p:cond delay="4000"/>
                            </p:stCondLst>
                            <p:childTnLst>
                              <p:par>
                                <p:cTn id="79" presetID="10" presetClass="entr" presetSubtype="0" fill="hold" grpId="0" nodeType="afterEffect">
                                  <p:stCondLst>
                                    <p:cond delay="0"/>
                                  </p:stCondLst>
                                  <p:childTnLst>
                                    <p:set>
                                      <p:cBhvr>
                                        <p:cTn id="80" dur="1" fill="hold">
                                          <p:stCondLst>
                                            <p:cond delay="0"/>
                                          </p:stCondLst>
                                        </p:cTn>
                                        <p:tgtEl>
                                          <p:spTgt spid="84"/>
                                        </p:tgtEl>
                                        <p:attrNameLst>
                                          <p:attrName>style.visibility</p:attrName>
                                        </p:attrNameLst>
                                      </p:cBhvr>
                                      <p:to>
                                        <p:strVal val="visible"/>
                                      </p:to>
                                    </p:set>
                                    <p:animEffect transition="in" filter="fade">
                                      <p:cBhvr>
                                        <p:cTn id="81" dur="500"/>
                                        <p:tgtEl>
                                          <p:spTgt spid="8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1"/>
                                        </p:tgtEl>
                                        <p:attrNameLst>
                                          <p:attrName>style.visibility</p:attrName>
                                        </p:attrNameLst>
                                      </p:cBhvr>
                                      <p:to>
                                        <p:strVal val="visible"/>
                                      </p:to>
                                    </p:set>
                                    <p:animEffect transition="in" filter="fade">
                                      <p:cBhvr>
                                        <p:cTn id="84" dur="500"/>
                                        <p:tgtEl>
                                          <p:spTgt spid="9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6"/>
                                        </p:tgtEl>
                                        <p:attrNameLst>
                                          <p:attrName>style.visibility</p:attrName>
                                        </p:attrNameLst>
                                      </p:cBhvr>
                                      <p:to>
                                        <p:strVal val="visible"/>
                                      </p:to>
                                    </p:set>
                                    <p:animEffect transition="in" filter="fade">
                                      <p:cBhvr>
                                        <p:cTn id="87" dur="500"/>
                                        <p:tgtEl>
                                          <p:spTgt spid="8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93"/>
                                        </p:tgtEl>
                                        <p:attrNameLst>
                                          <p:attrName>style.visibility</p:attrName>
                                        </p:attrNameLst>
                                      </p:cBhvr>
                                      <p:to>
                                        <p:strVal val="visible"/>
                                      </p:to>
                                    </p:set>
                                    <p:animEffect transition="in" filter="fade">
                                      <p:cBhvr>
                                        <p:cTn id="90" dur="500"/>
                                        <p:tgtEl>
                                          <p:spTgt spid="9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8"/>
                                        </p:tgtEl>
                                        <p:attrNameLst>
                                          <p:attrName>style.visibility</p:attrName>
                                        </p:attrNameLst>
                                      </p:cBhvr>
                                      <p:to>
                                        <p:strVal val="visible"/>
                                      </p:to>
                                    </p:set>
                                    <p:animEffect transition="in" filter="fade">
                                      <p:cBhvr>
                                        <p:cTn id="93" dur="500"/>
                                        <p:tgtEl>
                                          <p:spTgt spid="8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95"/>
                                        </p:tgtEl>
                                        <p:attrNameLst>
                                          <p:attrName>style.visibility</p:attrName>
                                        </p:attrNameLst>
                                      </p:cBhvr>
                                      <p:to>
                                        <p:strVal val="visible"/>
                                      </p:to>
                                    </p:set>
                                    <p:animEffect transition="in" filter="fade">
                                      <p:cBhvr>
                                        <p:cTn id="96" dur="500"/>
                                        <p:tgtEl>
                                          <p:spTgt spid="95"/>
                                        </p:tgtEl>
                                      </p:cBhvr>
                                    </p:animEffect>
                                  </p:childTnLst>
                                </p:cTn>
                              </p:par>
                            </p:childTnLst>
                          </p:cTn>
                        </p:par>
                        <p:par>
                          <p:cTn id="97" fill="hold">
                            <p:stCondLst>
                              <p:cond delay="4500"/>
                            </p:stCondLst>
                            <p:childTnLst>
                              <p:par>
                                <p:cTn id="98" presetID="10" presetClass="entr" presetSubtype="0" fill="hold" nodeType="after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fade">
                                      <p:cBhvr>
                                        <p:cTn id="100" dur="500"/>
                                        <p:tgtEl>
                                          <p:spTgt spid="44"/>
                                        </p:tgtEl>
                                      </p:cBhvr>
                                    </p:animEffect>
                                  </p:childTnLst>
                                </p:cTn>
                              </p:par>
                              <p:par>
                                <p:cTn id="101" presetID="10" presetClass="entr" presetSubtype="0" fill="hold" nodeType="withEffect">
                                  <p:stCondLst>
                                    <p:cond delay="0"/>
                                  </p:stCondLst>
                                  <p:childTnLst>
                                    <p:set>
                                      <p:cBhvr>
                                        <p:cTn id="102" dur="1" fill="hold">
                                          <p:stCondLst>
                                            <p:cond delay="0"/>
                                          </p:stCondLst>
                                        </p:cTn>
                                        <p:tgtEl>
                                          <p:spTgt spid="55"/>
                                        </p:tgtEl>
                                        <p:attrNameLst>
                                          <p:attrName>style.visibility</p:attrName>
                                        </p:attrNameLst>
                                      </p:cBhvr>
                                      <p:to>
                                        <p:strVal val="visible"/>
                                      </p:to>
                                    </p:set>
                                    <p:animEffect transition="in" filter="fade">
                                      <p:cBhvr>
                                        <p:cTn id="103" dur="500"/>
                                        <p:tgtEl>
                                          <p:spTgt spid="55"/>
                                        </p:tgtEl>
                                      </p:cBhvr>
                                    </p:animEffect>
                                  </p:childTnLst>
                                </p:cTn>
                              </p:par>
                              <p:par>
                                <p:cTn id="104" presetID="10" presetClass="entr" presetSubtype="0" fill="hold" nodeType="withEffect">
                                  <p:stCondLst>
                                    <p:cond delay="0"/>
                                  </p:stCondLst>
                                  <p:childTnLst>
                                    <p:set>
                                      <p:cBhvr>
                                        <p:cTn id="105" dur="1" fill="hold">
                                          <p:stCondLst>
                                            <p:cond delay="0"/>
                                          </p:stCondLst>
                                        </p:cTn>
                                        <p:tgtEl>
                                          <p:spTgt spid="92"/>
                                        </p:tgtEl>
                                        <p:attrNameLst>
                                          <p:attrName>style.visibility</p:attrName>
                                        </p:attrNameLst>
                                      </p:cBhvr>
                                      <p:to>
                                        <p:strVal val="visible"/>
                                      </p:to>
                                    </p:set>
                                    <p:animEffect transition="in" filter="fade">
                                      <p:cBhvr>
                                        <p:cTn id="106" dur="500"/>
                                        <p:tgtEl>
                                          <p:spTgt spid="92"/>
                                        </p:tgtEl>
                                      </p:cBhvr>
                                    </p:animEffect>
                                  </p:childTnLst>
                                </p:cTn>
                              </p:par>
                              <p:par>
                                <p:cTn id="107" presetID="10" presetClass="entr" presetSubtype="0" fill="hold" nodeType="withEffect">
                                  <p:stCondLst>
                                    <p:cond delay="0"/>
                                  </p:stCondLst>
                                  <p:childTnLst>
                                    <p:set>
                                      <p:cBhvr>
                                        <p:cTn id="108" dur="1" fill="hold">
                                          <p:stCondLst>
                                            <p:cond delay="0"/>
                                          </p:stCondLst>
                                        </p:cTn>
                                        <p:tgtEl>
                                          <p:spTgt spid="71"/>
                                        </p:tgtEl>
                                        <p:attrNameLst>
                                          <p:attrName>style.visibility</p:attrName>
                                        </p:attrNameLst>
                                      </p:cBhvr>
                                      <p:to>
                                        <p:strVal val="visible"/>
                                      </p:to>
                                    </p:set>
                                    <p:animEffect transition="in" filter="fade">
                                      <p:cBhvr>
                                        <p:cTn id="109" dur="500"/>
                                        <p:tgtEl>
                                          <p:spTgt spid="71"/>
                                        </p:tgtEl>
                                      </p:cBhvr>
                                    </p:animEffect>
                                  </p:childTnLst>
                                </p:cTn>
                              </p:par>
                              <p:par>
                                <p:cTn id="110" presetID="10" presetClass="entr" presetSubtype="0" fill="hold" nodeType="withEffect">
                                  <p:stCondLst>
                                    <p:cond delay="0"/>
                                  </p:stCondLst>
                                  <p:childTnLst>
                                    <p:set>
                                      <p:cBhvr>
                                        <p:cTn id="111" dur="1" fill="hold">
                                          <p:stCondLst>
                                            <p:cond delay="0"/>
                                          </p:stCondLst>
                                        </p:cTn>
                                        <p:tgtEl>
                                          <p:spTgt spid="85"/>
                                        </p:tgtEl>
                                        <p:attrNameLst>
                                          <p:attrName>style.visibility</p:attrName>
                                        </p:attrNameLst>
                                      </p:cBhvr>
                                      <p:to>
                                        <p:strVal val="visible"/>
                                      </p:to>
                                    </p:set>
                                    <p:animEffect transition="in" filter="fade">
                                      <p:cBhvr>
                                        <p:cTn id="112" dur="500"/>
                                        <p:tgtEl>
                                          <p:spTgt spid="85"/>
                                        </p:tgtEl>
                                      </p:cBhvr>
                                    </p:animEffect>
                                  </p:childTnLst>
                                </p:cTn>
                              </p:par>
                              <p:par>
                                <p:cTn id="113" presetID="10" presetClass="entr" presetSubtype="0" fill="hold" nodeType="withEffect">
                                  <p:stCondLst>
                                    <p:cond delay="0"/>
                                  </p:stCondLst>
                                  <p:childTnLst>
                                    <p:set>
                                      <p:cBhvr>
                                        <p:cTn id="114" dur="1" fill="hold">
                                          <p:stCondLst>
                                            <p:cond delay="0"/>
                                          </p:stCondLst>
                                        </p:cTn>
                                        <p:tgtEl>
                                          <p:spTgt spid="78"/>
                                        </p:tgtEl>
                                        <p:attrNameLst>
                                          <p:attrName>style.visibility</p:attrName>
                                        </p:attrNameLst>
                                      </p:cBhvr>
                                      <p:to>
                                        <p:strVal val="visible"/>
                                      </p:to>
                                    </p:set>
                                    <p:animEffect transition="in" filter="fade">
                                      <p:cBhvr>
                                        <p:cTn id="11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48" grpId="0" animBg="1"/>
      <p:bldP spid="63" grpId="0" animBg="1"/>
      <p:bldP spid="73" grpId="0" animBg="1"/>
      <p:bldP spid="80" grpId="0" animBg="1"/>
      <p:bldP spid="87" grpId="0" animBg="1"/>
      <p:bldP spid="94" grpId="0" animBg="1"/>
      <p:bldP spid="84" grpId="0" animBg="1"/>
      <p:bldP spid="86" grpId="0" animBg="1"/>
      <p:bldP spid="88" grpId="0" animBg="1"/>
      <p:bldP spid="91" grpId="0" animBg="1"/>
      <p:bldP spid="93" grpId="0" animBg="1"/>
      <p:bldP spid="9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A7DEC90-C326-4BBF-B1FB-6A9D4D44C334}"/>
              </a:ext>
            </a:extLst>
          </p:cNvPr>
          <p:cNvGrpSpPr/>
          <p:nvPr/>
        </p:nvGrpSpPr>
        <p:grpSpPr>
          <a:xfrm>
            <a:off x="477838" y="871614"/>
            <a:ext cx="11409362" cy="5965825"/>
            <a:chOff x="477838" y="446088"/>
            <a:chExt cx="11409362" cy="5965825"/>
          </a:xfrm>
        </p:grpSpPr>
        <p:sp>
          <p:nvSpPr>
            <p:cNvPr id="2050" name="TextBox 93"/>
            <p:cNvSpPr txBox="1">
              <a:spLocks noChangeArrowheads="1"/>
            </p:cNvSpPr>
            <p:nvPr/>
          </p:nvSpPr>
          <p:spPr bwMode="auto">
            <a:xfrm>
              <a:off x="1565275" y="1247775"/>
              <a:ext cx="1692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ru-RU" sz="1200">
                  <a:latin typeface="+mn-lt"/>
                  <a:cs typeface="+mn-ea"/>
                  <a:sym typeface="+mn-lt"/>
                </a:rPr>
                <a:t>Lorem ipsum dolor sit amet, consetur adipin nnscing elit</a:t>
              </a:r>
              <a:endParaRPr lang="ru-RU" altLang="ru-RU" sz="1200">
                <a:latin typeface="+mn-lt"/>
                <a:cs typeface="+mn-ea"/>
                <a:sym typeface="+mn-lt"/>
              </a:endParaRPr>
            </a:p>
          </p:txBody>
        </p:sp>
        <p:pic>
          <p:nvPicPr>
            <p:cNvPr id="205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9300" y="446088"/>
              <a:ext cx="5613400" cy="596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7"/>
            <p:cNvSpPr>
              <a:spLocks noChangeArrowheads="1"/>
            </p:cNvSpPr>
            <p:nvPr/>
          </p:nvSpPr>
          <p:spPr bwMode="auto">
            <a:xfrm>
              <a:off x="9097963" y="3862388"/>
              <a:ext cx="100508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100" b="1">
                  <a:solidFill>
                    <a:srgbClr val="37B4C7"/>
                  </a:solidFill>
                  <a:latin typeface="+mn-lt"/>
                  <a:cs typeface="+mn-ea"/>
                  <a:sym typeface="+mn-lt"/>
                </a:rPr>
                <a:t>TITLE E</a:t>
              </a:r>
              <a:endParaRPr lang="en-US" altLang="en-US" sz="1800">
                <a:latin typeface="+mn-lt"/>
                <a:cs typeface="+mn-ea"/>
                <a:sym typeface="+mn-lt"/>
              </a:endParaRPr>
            </a:p>
          </p:txBody>
        </p:sp>
        <p:sp>
          <p:nvSpPr>
            <p:cNvPr id="2053" name="Rectangle 8"/>
            <p:cNvSpPr>
              <a:spLocks noChangeArrowheads="1"/>
            </p:cNvSpPr>
            <p:nvPr/>
          </p:nvSpPr>
          <p:spPr bwMode="auto">
            <a:xfrm>
              <a:off x="9097963" y="1831975"/>
              <a:ext cx="101951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100" b="1">
                  <a:solidFill>
                    <a:srgbClr val="146497"/>
                  </a:solidFill>
                  <a:latin typeface="+mn-lt"/>
                  <a:cs typeface="+mn-ea"/>
                  <a:sym typeface="+mn-lt"/>
                </a:rPr>
                <a:t>TITLE D</a:t>
              </a:r>
              <a:endParaRPr lang="en-US" altLang="en-US" sz="1800">
                <a:latin typeface="+mn-lt"/>
                <a:cs typeface="+mn-ea"/>
                <a:sym typeface="+mn-lt"/>
              </a:endParaRPr>
            </a:p>
          </p:txBody>
        </p:sp>
        <p:sp>
          <p:nvSpPr>
            <p:cNvPr id="2054" name="Rectangle 9"/>
            <p:cNvSpPr>
              <a:spLocks noChangeArrowheads="1"/>
            </p:cNvSpPr>
            <p:nvPr/>
          </p:nvSpPr>
          <p:spPr bwMode="auto">
            <a:xfrm>
              <a:off x="2227263" y="4889500"/>
              <a:ext cx="101951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100" b="1">
                  <a:solidFill>
                    <a:srgbClr val="8D135D"/>
                  </a:solidFill>
                  <a:latin typeface="+mn-lt"/>
                  <a:cs typeface="+mn-ea"/>
                  <a:sym typeface="+mn-lt"/>
                </a:rPr>
                <a:t>TITLE C</a:t>
              </a:r>
              <a:endParaRPr lang="en-US" altLang="en-US" sz="1800">
                <a:latin typeface="+mn-lt"/>
                <a:cs typeface="+mn-ea"/>
                <a:sym typeface="+mn-lt"/>
              </a:endParaRPr>
            </a:p>
          </p:txBody>
        </p:sp>
        <p:sp>
          <p:nvSpPr>
            <p:cNvPr id="2055" name="Rectangle 10"/>
            <p:cNvSpPr>
              <a:spLocks noChangeArrowheads="1"/>
            </p:cNvSpPr>
            <p:nvPr/>
          </p:nvSpPr>
          <p:spPr bwMode="auto">
            <a:xfrm>
              <a:off x="2219325" y="2922588"/>
              <a:ext cx="101951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100" b="1">
                  <a:solidFill>
                    <a:srgbClr val="DA2D40"/>
                  </a:solidFill>
                  <a:latin typeface="+mn-lt"/>
                  <a:cs typeface="+mn-ea"/>
                  <a:sym typeface="+mn-lt"/>
                </a:rPr>
                <a:t>TITLE B</a:t>
              </a:r>
              <a:endParaRPr lang="en-US" altLang="en-US" sz="1800">
                <a:latin typeface="+mn-lt"/>
                <a:cs typeface="+mn-ea"/>
                <a:sym typeface="+mn-lt"/>
              </a:endParaRPr>
            </a:p>
          </p:txBody>
        </p:sp>
        <p:sp>
          <p:nvSpPr>
            <p:cNvPr id="2056" name="Rectangle 11"/>
            <p:cNvSpPr>
              <a:spLocks noChangeArrowheads="1"/>
            </p:cNvSpPr>
            <p:nvPr/>
          </p:nvSpPr>
          <p:spPr bwMode="auto">
            <a:xfrm>
              <a:off x="2227263" y="938213"/>
              <a:ext cx="100950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100" b="1">
                  <a:solidFill>
                    <a:srgbClr val="FDAA3A"/>
                  </a:solidFill>
                  <a:latin typeface="+mn-lt"/>
                  <a:cs typeface="+mn-ea"/>
                  <a:sym typeface="+mn-lt"/>
                </a:rPr>
                <a:t>TITLE A</a:t>
              </a:r>
              <a:endParaRPr lang="en-US" altLang="en-US" sz="1800">
                <a:latin typeface="+mn-lt"/>
                <a:cs typeface="+mn-ea"/>
                <a:sym typeface="+mn-lt"/>
              </a:endParaRPr>
            </a:p>
          </p:txBody>
        </p:sp>
        <p:sp>
          <p:nvSpPr>
            <p:cNvPr id="2057" name="Freeform 12"/>
            <p:cNvSpPr>
              <a:spLocks noEditPoints="1"/>
            </p:cNvSpPr>
            <p:nvPr/>
          </p:nvSpPr>
          <p:spPr bwMode="auto">
            <a:xfrm>
              <a:off x="477838" y="3252788"/>
              <a:ext cx="839787" cy="558800"/>
            </a:xfrm>
            <a:custGeom>
              <a:avLst/>
              <a:gdLst>
                <a:gd name="T0" fmla="*/ 2147483646 w 201"/>
                <a:gd name="T1" fmla="*/ 1199918746 h 134"/>
                <a:gd name="T2" fmla="*/ 1274295301 w 201"/>
                <a:gd name="T3" fmla="*/ 573875090 h 134"/>
                <a:gd name="T4" fmla="*/ 1204467638 w 201"/>
                <a:gd name="T5" fmla="*/ 382582003 h 134"/>
                <a:gd name="T6" fmla="*/ 2147483646 w 201"/>
                <a:gd name="T7" fmla="*/ 226072131 h 134"/>
                <a:gd name="T8" fmla="*/ 2147483646 w 201"/>
                <a:gd name="T9" fmla="*/ 52168567 h 134"/>
                <a:gd name="T10" fmla="*/ 2147483646 w 201"/>
                <a:gd name="T11" fmla="*/ 1026019352 h 134"/>
                <a:gd name="T12" fmla="*/ 2147483646 w 201"/>
                <a:gd name="T13" fmla="*/ 973846615 h 134"/>
                <a:gd name="T14" fmla="*/ 2147483646 w 201"/>
                <a:gd name="T15" fmla="*/ 0 h 134"/>
                <a:gd name="T16" fmla="*/ 87279355 w 201"/>
                <a:gd name="T17" fmla="*/ 1252091484 h 134"/>
                <a:gd name="T18" fmla="*/ 401489213 w 201"/>
                <a:gd name="T19" fmla="*/ 226072131 h 134"/>
                <a:gd name="T20" fmla="*/ 174558711 w 201"/>
                <a:gd name="T21" fmla="*/ 121730827 h 134"/>
                <a:gd name="T22" fmla="*/ 0 w 201"/>
                <a:gd name="T23" fmla="*/ 1165139701 h 134"/>
                <a:gd name="T24" fmla="*/ 1204467638 w 201"/>
                <a:gd name="T25" fmla="*/ 1947697400 h 134"/>
                <a:gd name="T26" fmla="*/ 1082276541 w 201"/>
                <a:gd name="T27" fmla="*/ 2104207272 h 134"/>
                <a:gd name="T28" fmla="*/ 1274295301 w 201"/>
                <a:gd name="T29" fmla="*/ 2147483646 h 134"/>
                <a:gd name="T30" fmla="*/ 1413942269 w 201"/>
                <a:gd name="T31" fmla="*/ 2121596794 h 134"/>
                <a:gd name="T32" fmla="*/ 802978426 w 201"/>
                <a:gd name="T33" fmla="*/ 2121596794 h 134"/>
                <a:gd name="T34" fmla="*/ 1117188283 w 201"/>
                <a:gd name="T35" fmla="*/ 1721625269 h 134"/>
                <a:gd name="T36" fmla="*/ 855346039 w 201"/>
                <a:gd name="T37" fmla="*/ 1843356096 h 134"/>
                <a:gd name="T38" fmla="*/ 523680310 w 201"/>
                <a:gd name="T39" fmla="*/ 1721625269 h 134"/>
                <a:gd name="T40" fmla="*/ 715699070 w 201"/>
                <a:gd name="T41" fmla="*/ 1878135140 h 134"/>
                <a:gd name="T42" fmla="*/ 890261959 w 201"/>
                <a:gd name="T43" fmla="*/ 1478163615 h 134"/>
                <a:gd name="T44" fmla="*/ 610963844 w 201"/>
                <a:gd name="T45" fmla="*/ 1617283964 h 134"/>
                <a:gd name="T46" fmla="*/ 488768568 w 201"/>
                <a:gd name="T47" fmla="*/ 1634673487 h 134"/>
                <a:gd name="T48" fmla="*/ 471312697 w 201"/>
                <a:gd name="T49" fmla="*/ 1269481006 h 134"/>
                <a:gd name="T50" fmla="*/ 401489213 w 201"/>
                <a:gd name="T51" fmla="*/ 1356432788 h 134"/>
                <a:gd name="T52" fmla="*/ 314209857 w 201"/>
                <a:gd name="T53" fmla="*/ 1617283964 h 134"/>
                <a:gd name="T54" fmla="*/ 2147483646 w 201"/>
                <a:gd name="T55" fmla="*/ 1443380400 h 134"/>
                <a:gd name="T56" fmla="*/ 1763063869 w 201"/>
                <a:gd name="T57" fmla="*/ 539096045 h 134"/>
                <a:gd name="T58" fmla="*/ 1274295301 w 201"/>
                <a:gd name="T59" fmla="*/ 660826872 h 134"/>
                <a:gd name="T60" fmla="*/ 1152100025 w 201"/>
                <a:gd name="T61" fmla="*/ 313023913 h 134"/>
                <a:gd name="T62" fmla="*/ 558596230 w 201"/>
                <a:gd name="T63" fmla="*/ 1130360657 h 134"/>
                <a:gd name="T64" fmla="*/ 925173701 w 201"/>
                <a:gd name="T65" fmla="*/ 1408601355 h 134"/>
                <a:gd name="T66" fmla="*/ 1256839430 w 201"/>
                <a:gd name="T67" fmla="*/ 1825966573 h 134"/>
                <a:gd name="T68" fmla="*/ 1571045109 w 201"/>
                <a:gd name="T69" fmla="*/ 2138986316 h 134"/>
                <a:gd name="T70" fmla="*/ 1658328642 w 201"/>
                <a:gd name="T71" fmla="*/ 2147483646 h 134"/>
                <a:gd name="T72" fmla="*/ 1763063869 w 201"/>
                <a:gd name="T73" fmla="*/ 1982476445 h 134"/>
                <a:gd name="T74" fmla="*/ 1448854011 w 201"/>
                <a:gd name="T75" fmla="*/ 1669452531 h 134"/>
                <a:gd name="T76" fmla="*/ 1972538500 w 201"/>
                <a:gd name="T77" fmla="*/ 2017255490 h 134"/>
                <a:gd name="T78" fmla="*/ 2059817855 w 201"/>
                <a:gd name="T79" fmla="*/ 1773793836 h 134"/>
                <a:gd name="T80" fmla="*/ 1797975611 w 201"/>
                <a:gd name="T81" fmla="*/ 1547721704 h 134"/>
                <a:gd name="T82" fmla="*/ 1850343224 w 201"/>
                <a:gd name="T83" fmla="*/ 1478163615 h 134"/>
                <a:gd name="T84" fmla="*/ 2147483646 w 201"/>
                <a:gd name="T85" fmla="*/ 1739014791 h 134"/>
                <a:gd name="T86" fmla="*/ 2147483646 w 201"/>
                <a:gd name="T87" fmla="*/ 1460774093 h 134"/>
                <a:gd name="T88" fmla="*/ 2094729597 w 201"/>
                <a:gd name="T89" fmla="*/ 1252091484 h 134"/>
                <a:gd name="T90" fmla="*/ 2147483646 w 201"/>
                <a:gd name="T91" fmla="*/ 1443380400 h 13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01" h="134">
                  <a:moveTo>
                    <a:pt x="160" y="13"/>
                  </a:moveTo>
                  <a:cubicBezTo>
                    <a:pt x="178" y="59"/>
                    <a:pt x="178" y="59"/>
                    <a:pt x="178" y="59"/>
                  </a:cubicBezTo>
                  <a:cubicBezTo>
                    <a:pt x="155" y="69"/>
                    <a:pt x="155" y="69"/>
                    <a:pt x="155" y="69"/>
                  </a:cubicBezTo>
                  <a:cubicBezTo>
                    <a:pt x="143" y="59"/>
                    <a:pt x="105" y="26"/>
                    <a:pt x="102" y="26"/>
                  </a:cubicBezTo>
                  <a:cubicBezTo>
                    <a:pt x="99" y="26"/>
                    <a:pt x="88" y="30"/>
                    <a:pt x="86" y="31"/>
                  </a:cubicBezTo>
                  <a:cubicBezTo>
                    <a:pt x="86" y="31"/>
                    <a:pt x="79" y="33"/>
                    <a:pt x="73" y="33"/>
                  </a:cubicBezTo>
                  <a:cubicBezTo>
                    <a:pt x="70" y="33"/>
                    <a:pt x="68" y="32"/>
                    <a:pt x="66" y="31"/>
                  </a:cubicBezTo>
                  <a:cubicBezTo>
                    <a:pt x="65" y="30"/>
                    <a:pt x="64" y="29"/>
                    <a:pt x="64" y="28"/>
                  </a:cubicBezTo>
                  <a:cubicBezTo>
                    <a:pt x="64" y="26"/>
                    <a:pt x="67" y="23"/>
                    <a:pt x="69" y="22"/>
                  </a:cubicBezTo>
                  <a:cubicBezTo>
                    <a:pt x="78" y="17"/>
                    <a:pt x="105" y="7"/>
                    <a:pt x="108" y="7"/>
                  </a:cubicBezTo>
                  <a:cubicBezTo>
                    <a:pt x="108" y="7"/>
                    <a:pt x="108" y="7"/>
                    <a:pt x="108" y="7"/>
                  </a:cubicBezTo>
                  <a:cubicBezTo>
                    <a:pt x="114" y="7"/>
                    <a:pt x="155" y="12"/>
                    <a:pt x="160" y="13"/>
                  </a:cubicBezTo>
                  <a:close/>
                  <a:moveTo>
                    <a:pt x="176" y="0"/>
                  </a:moveTo>
                  <a:cubicBezTo>
                    <a:pt x="176" y="0"/>
                    <a:pt x="175" y="0"/>
                    <a:pt x="174" y="0"/>
                  </a:cubicBezTo>
                  <a:cubicBezTo>
                    <a:pt x="167" y="3"/>
                    <a:pt x="167" y="3"/>
                    <a:pt x="167" y="3"/>
                  </a:cubicBezTo>
                  <a:cubicBezTo>
                    <a:pt x="165" y="4"/>
                    <a:pt x="164" y="5"/>
                    <a:pt x="164" y="6"/>
                  </a:cubicBezTo>
                  <a:cubicBezTo>
                    <a:pt x="163" y="7"/>
                    <a:pt x="163" y="9"/>
                    <a:pt x="164" y="10"/>
                  </a:cubicBezTo>
                  <a:cubicBezTo>
                    <a:pt x="183" y="59"/>
                    <a:pt x="183" y="59"/>
                    <a:pt x="183" y="59"/>
                  </a:cubicBezTo>
                  <a:cubicBezTo>
                    <a:pt x="184" y="61"/>
                    <a:pt x="187" y="63"/>
                    <a:pt x="190" y="62"/>
                  </a:cubicBezTo>
                  <a:cubicBezTo>
                    <a:pt x="198" y="59"/>
                    <a:pt x="198" y="59"/>
                    <a:pt x="198" y="59"/>
                  </a:cubicBezTo>
                  <a:cubicBezTo>
                    <a:pt x="199" y="58"/>
                    <a:pt x="200" y="57"/>
                    <a:pt x="200" y="56"/>
                  </a:cubicBezTo>
                  <a:cubicBezTo>
                    <a:pt x="201" y="55"/>
                    <a:pt x="201" y="53"/>
                    <a:pt x="200" y="52"/>
                  </a:cubicBezTo>
                  <a:cubicBezTo>
                    <a:pt x="181" y="3"/>
                    <a:pt x="181" y="3"/>
                    <a:pt x="181" y="3"/>
                  </a:cubicBezTo>
                  <a:cubicBezTo>
                    <a:pt x="180" y="1"/>
                    <a:pt x="178" y="0"/>
                    <a:pt x="176" y="0"/>
                  </a:cubicBezTo>
                  <a:close/>
                  <a:moveTo>
                    <a:pt x="0" y="67"/>
                  </a:moveTo>
                  <a:cubicBezTo>
                    <a:pt x="0" y="68"/>
                    <a:pt x="1" y="70"/>
                    <a:pt x="2" y="71"/>
                  </a:cubicBezTo>
                  <a:cubicBezTo>
                    <a:pt x="2" y="72"/>
                    <a:pt x="4" y="72"/>
                    <a:pt x="5" y="72"/>
                  </a:cubicBezTo>
                  <a:cubicBezTo>
                    <a:pt x="13" y="73"/>
                    <a:pt x="13" y="73"/>
                    <a:pt x="13" y="73"/>
                  </a:cubicBezTo>
                  <a:cubicBezTo>
                    <a:pt x="16" y="73"/>
                    <a:pt x="19" y="71"/>
                    <a:pt x="19" y="68"/>
                  </a:cubicBezTo>
                  <a:cubicBezTo>
                    <a:pt x="23" y="13"/>
                    <a:pt x="23" y="13"/>
                    <a:pt x="23" y="13"/>
                  </a:cubicBezTo>
                  <a:cubicBezTo>
                    <a:pt x="23" y="12"/>
                    <a:pt x="23" y="11"/>
                    <a:pt x="22" y="10"/>
                  </a:cubicBezTo>
                  <a:cubicBezTo>
                    <a:pt x="21" y="9"/>
                    <a:pt x="20" y="8"/>
                    <a:pt x="18" y="8"/>
                  </a:cubicBezTo>
                  <a:cubicBezTo>
                    <a:pt x="10" y="7"/>
                    <a:pt x="10" y="7"/>
                    <a:pt x="10" y="7"/>
                  </a:cubicBezTo>
                  <a:cubicBezTo>
                    <a:pt x="10" y="7"/>
                    <a:pt x="10" y="7"/>
                    <a:pt x="10" y="7"/>
                  </a:cubicBezTo>
                  <a:cubicBezTo>
                    <a:pt x="7" y="7"/>
                    <a:pt x="5" y="9"/>
                    <a:pt x="4" y="12"/>
                  </a:cubicBezTo>
                  <a:lnTo>
                    <a:pt x="0" y="67"/>
                  </a:lnTo>
                  <a:close/>
                  <a:moveTo>
                    <a:pt x="83" y="116"/>
                  </a:moveTo>
                  <a:cubicBezTo>
                    <a:pt x="82" y="114"/>
                    <a:pt x="81" y="112"/>
                    <a:pt x="80" y="111"/>
                  </a:cubicBezTo>
                  <a:cubicBezTo>
                    <a:pt x="76" y="108"/>
                    <a:pt x="72" y="108"/>
                    <a:pt x="69" y="112"/>
                  </a:cubicBezTo>
                  <a:cubicBezTo>
                    <a:pt x="66" y="117"/>
                    <a:pt x="66" y="117"/>
                    <a:pt x="66" y="117"/>
                  </a:cubicBezTo>
                  <a:cubicBezTo>
                    <a:pt x="65" y="117"/>
                    <a:pt x="65" y="117"/>
                    <a:pt x="65" y="117"/>
                  </a:cubicBezTo>
                  <a:cubicBezTo>
                    <a:pt x="62" y="121"/>
                    <a:pt x="62" y="121"/>
                    <a:pt x="62" y="121"/>
                  </a:cubicBezTo>
                  <a:cubicBezTo>
                    <a:pt x="57" y="127"/>
                    <a:pt x="62" y="131"/>
                    <a:pt x="63" y="132"/>
                  </a:cubicBezTo>
                  <a:cubicBezTo>
                    <a:pt x="65" y="133"/>
                    <a:pt x="66" y="134"/>
                    <a:pt x="68" y="134"/>
                  </a:cubicBezTo>
                  <a:cubicBezTo>
                    <a:pt x="70" y="134"/>
                    <a:pt x="72" y="133"/>
                    <a:pt x="73" y="131"/>
                  </a:cubicBezTo>
                  <a:cubicBezTo>
                    <a:pt x="79" y="124"/>
                    <a:pt x="79" y="124"/>
                    <a:pt x="79" y="124"/>
                  </a:cubicBezTo>
                  <a:cubicBezTo>
                    <a:pt x="79" y="124"/>
                    <a:pt x="79" y="124"/>
                    <a:pt x="79" y="124"/>
                  </a:cubicBezTo>
                  <a:cubicBezTo>
                    <a:pt x="81" y="122"/>
                    <a:pt x="81" y="122"/>
                    <a:pt x="81" y="122"/>
                  </a:cubicBezTo>
                  <a:cubicBezTo>
                    <a:pt x="82" y="120"/>
                    <a:pt x="83" y="118"/>
                    <a:pt x="83" y="116"/>
                  </a:cubicBezTo>
                  <a:close/>
                  <a:moveTo>
                    <a:pt x="44" y="113"/>
                  </a:moveTo>
                  <a:cubicBezTo>
                    <a:pt x="41" y="116"/>
                    <a:pt x="42" y="119"/>
                    <a:pt x="46" y="122"/>
                  </a:cubicBezTo>
                  <a:cubicBezTo>
                    <a:pt x="49" y="125"/>
                    <a:pt x="53" y="125"/>
                    <a:pt x="56" y="121"/>
                  </a:cubicBezTo>
                  <a:cubicBezTo>
                    <a:pt x="66" y="110"/>
                    <a:pt x="66" y="110"/>
                    <a:pt x="66" y="110"/>
                  </a:cubicBezTo>
                  <a:cubicBezTo>
                    <a:pt x="70" y="104"/>
                    <a:pt x="66" y="100"/>
                    <a:pt x="64" y="99"/>
                  </a:cubicBezTo>
                  <a:cubicBezTo>
                    <a:pt x="61" y="96"/>
                    <a:pt x="57" y="96"/>
                    <a:pt x="54" y="100"/>
                  </a:cubicBezTo>
                  <a:cubicBezTo>
                    <a:pt x="49" y="106"/>
                    <a:pt x="49" y="106"/>
                    <a:pt x="49" y="106"/>
                  </a:cubicBezTo>
                  <a:cubicBezTo>
                    <a:pt x="49" y="106"/>
                    <a:pt x="49" y="106"/>
                    <a:pt x="49" y="106"/>
                  </a:cubicBezTo>
                  <a:cubicBezTo>
                    <a:pt x="48" y="107"/>
                    <a:pt x="48" y="107"/>
                    <a:pt x="48" y="107"/>
                  </a:cubicBezTo>
                  <a:lnTo>
                    <a:pt x="44" y="113"/>
                  </a:lnTo>
                  <a:close/>
                  <a:moveTo>
                    <a:pt x="30" y="99"/>
                  </a:moveTo>
                  <a:cubicBezTo>
                    <a:pt x="28" y="101"/>
                    <a:pt x="28" y="103"/>
                    <a:pt x="28" y="105"/>
                  </a:cubicBezTo>
                  <a:cubicBezTo>
                    <a:pt x="28" y="106"/>
                    <a:pt x="29" y="108"/>
                    <a:pt x="31" y="109"/>
                  </a:cubicBezTo>
                  <a:cubicBezTo>
                    <a:pt x="35" y="112"/>
                    <a:pt x="38" y="112"/>
                    <a:pt x="41" y="108"/>
                  </a:cubicBezTo>
                  <a:cubicBezTo>
                    <a:pt x="52" y="96"/>
                    <a:pt x="52" y="96"/>
                    <a:pt x="52" y="96"/>
                  </a:cubicBezTo>
                  <a:cubicBezTo>
                    <a:pt x="53" y="94"/>
                    <a:pt x="54" y="92"/>
                    <a:pt x="54" y="90"/>
                  </a:cubicBezTo>
                  <a:cubicBezTo>
                    <a:pt x="53" y="88"/>
                    <a:pt x="52" y="86"/>
                    <a:pt x="51" y="85"/>
                  </a:cubicBezTo>
                  <a:cubicBezTo>
                    <a:pt x="47" y="82"/>
                    <a:pt x="43" y="83"/>
                    <a:pt x="40" y="86"/>
                  </a:cubicBezTo>
                  <a:cubicBezTo>
                    <a:pt x="35" y="93"/>
                    <a:pt x="35" y="93"/>
                    <a:pt x="35" y="93"/>
                  </a:cubicBezTo>
                  <a:cubicBezTo>
                    <a:pt x="35" y="93"/>
                    <a:pt x="35" y="93"/>
                    <a:pt x="35" y="93"/>
                  </a:cubicBezTo>
                  <a:cubicBezTo>
                    <a:pt x="35" y="93"/>
                    <a:pt x="35" y="93"/>
                    <a:pt x="35" y="93"/>
                  </a:cubicBezTo>
                  <a:lnTo>
                    <a:pt x="30" y="99"/>
                  </a:lnTo>
                  <a:close/>
                  <a:moveTo>
                    <a:pt x="28" y="94"/>
                  </a:moveTo>
                  <a:cubicBezTo>
                    <a:pt x="38" y="82"/>
                    <a:pt x="38" y="82"/>
                    <a:pt x="38" y="82"/>
                  </a:cubicBezTo>
                  <a:cubicBezTo>
                    <a:pt x="42" y="76"/>
                    <a:pt x="38" y="72"/>
                    <a:pt x="37" y="71"/>
                  </a:cubicBezTo>
                  <a:cubicBezTo>
                    <a:pt x="33" y="68"/>
                    <a:pt x="30" y="69"/>
                    <a:pt x="27" y="73"/>
                  </a:cubicBezTo>
                  <a:cubicBezTo>
                    <a:pt x="23" y="77"/>
                    <a:pt x="23" y="77"/>
                    <a:pt x="23" y="77"/>
                  </a:cubicBezTo>
                  <a:cubicBezTo>
                    <a:pt x="23" y="77"/>
                    <a:pt x="23" y="77"/>
                    <a:pt x="23" y="77"/>
                  </a:cubicBezTo>
                  <a:cubicBezTo>
                    <a:pt x="23" y="78"/>
                    <a:pt x="23" y="78"/>
                    <a:pt x="23" y="78"/>
                  </a:cubicBezTo>
                  <a:cubicBezTo>
                    <a:pt x="18" y="83"/>
                    <a:pt x="18" y="83"/>
                    <a:pt x="18" y="83"/>
                  </a:cubicBezTo>
                  <a:cubicBezTo>
                    <a:pt x="16" y="85"/>
                    <a:pt x="15" y="87"/>
                    <a:pt x="15" y="89"/>
                  </a:cubicBezTo>
                  <a:cubicBezTo>
                    <a:pt x="16" y="91"/>
                    <a:pt x="17" y="92"/>
                    <a:pt x="18" y="93"/>
                  </a:cubicBezTo>
                  <a:cubicBezTo>
                    <a:pt x="20" y="94"/>
                    <a:pt x="22" y="96"/>
                    <a:pt x="24" y="96"/>
                  </a:cubicBezTo>
                  <a:cubicBezTo>
                    <a:pt x="25" y="96"/>
                    <a:pt x="26" y="95"/>
                    <a:pt x="28" y="94"/>
                  </a:cubicBezTo>
                  <a:close/>
                  <a:moveTo>
                    <a:pt x="152" y="83"/>
                  </a:moveTo>
                  <a:cubicBezTo>
                    <a:pt x="154" y="81"/>
                    <a:pt x="156" y="77"/>
                    <a:pt x="151" y="73"/>
                  </a:cubicBezTo>
                  <a:cubicBezTo>
                    <a:pt x="148" y="69"/>
                    <a:pt x="148" y="69"/>
                    <a:pt x="148" y="69"/>
                  </a:cubicBezTo>
                  <a:cubicBezTo>
                    <a:pt x="129" y="53"/>
                    <a:pt x="106" y="34"/>
                    <a:pt x="101" y="31"/>
                  </a:cubicBezTo>
                  <a:cubicBezTo>
                    <a:pt x="99" y="32"/>
                    <a:pt x="93" y="33"/>
                    <a:pt x="88" y="35"/>
                  </a:cubicBezTo>
                  <a:cubicBezTo>
                    <a:pt x="88" y="35"/>
                    <a:pt x="88" y="35"/>
                    <a:pt x="88" y="35"/>
                  </a:cubicBezTo>
                  <a:cubicBezTo>
                    <a:pt x="87" y="35"/>
                    <a:pt x="80" y="38"/>
                    <a:pt x="73" y="38"/>
                  </a:cubicBezTo>
                  <a:cubicBezTo>
                    <a:pt x="69" y="38"/>
                    <a:pt x="66" y="37"/>
                    <a:pt x="64" y="35"/>
                  </a:cubicBezTo>
                  <a:cubicBezTo>
                    <a:pt x="60" y="33"/>
                    <a:pt x="59" y="30"/>
                    <a:pt x="59" y="28"/>
                  </a:cubicBezTo>
                  <a:cubicBezTo>
                    <a:pt x="60" y="23"/>
                    <a:pt x="63" y="20"/>
                    <a:pt x="66" y="18"/>
                  </a:cubicBezTo>
                  <a:cubicBezTo>
                    <a:pt x="28" y="14"/>
                    <a:pt x="28" y="14"/>
                    <a:pt x="28" y="14"/>
                  </a:cubicBezTo>
                  <a:cubicBezTo>
                    <a:pt x="24" y="69"/>
                    <a:pt x="24" y="69"/>
                    <a:pt x="24" y="69"/>
                  </a:cubicBezTo>
                  <a:cubicBezTo>
                    <a:pt x="27" y="65"/>
                    <a:pt x="30" y="65"/>
                    <a:pt x="32" y="65"/>
                  </a:cubicBezTo>
                  <a:cubicBezTo>
                    <a:pt x="35" y="65"/>
                    <a:pt x="37" y="66"/>
                    <a:pt x="40" y="67"/>
                  </a:cubicBezTo>
                  <a:cubicBezTo>
                    <a:pt x="43" y="70"/>
                    <a:pt x="45" y="74"/>
                    <a:pt x="44" y="79"/>
                  </a:cubicBezTo>
                  <a:cubicBezTo>
                    <a:pt x="48" y="78"/>
                    <a:pt x="51" y="79"/>
                    <a:pt x="53" y="81"/>
                  </a:cubicBezTo>
                  <a:cubicBezTo>
                    <a:pt x="57" y="84"/>
                    <a:pt x="59" y="88"/>
                    <a:pt x="58" y="92"/>
                  </a:cubicBezTo>
                  <a:cubicBezTo>
                    <a:pt x="61" y="92"/>
                    <a:pt x="65" y="93"/>
                    <a:pt x="67" y="95"/>
                  </a:cubicBezTo>
                  <a:cubicBezTo>
                    <a:pt x="70" y="98"/>
                    <a:pt x="72" y="101"/>
                    <a:pt x="72" y="105"/>
                  </a:cubicBezTo>
                  <a:cubicBezTo>
                    <a:pt x="76" y="104"/>
                    <a:pt x="79" y="105"/>
                    <a:pt x="83" y="107"/>
                  </a:cubicBezTo>
                  <a:cubicBezTo>
                    <a:pt x="87" y="111"/>
                    <a:pt x="88" y="116"/>
                    <a:pt x="87" y="121"/>
                  </a:cubicBezTo>
                  <a:cubicBezTo>
                    <a:pt x="90" y="123"/>
                    <a:pt x="90" y="123"/>
                    <a:pt x="90" y="123"/>
                  </a:cubicBezTo>
                  <a:cubicBezTo>
                    <a:pt x="90" y="123"/>
                    <a:pt x="91" y="124"/>
                    <a:pt x="91" y="124"/>
                  </a:cubicBezTo>
                  <a:cubicBezTo>
                    <a:pt x="91" y="124"/>
                    <a:pt x="91" y="124"/>
                    <a:pt x="91" y="124"/>
                  </a:cubicBezTo>
                  <a:cubicBezTo>
                    <a:pt x="92" y="125"/>
                    <a:pt x="94" y="125"/>
                    <a:pt x="95" y="125"/>
                  </a:cubicBezTo>
                  <a:cubicBezTo>
                    <a:pt x="97" y="125"/>
                    <a:pt x="99" y="124"/>
                    <a:pt x="100" y="122"/>
                  </a:cubicBezTo>
                  <a:cubicBezTo>
                    <a:pt x="102" y="120"/>
                    <a:pt x="104" y="117"/>
                    <a:pt x="101" y="114"/>
                  </a:cubicBezTo>
                  <a:cubicBezTo>
                    <a:pt x="101" y="114"/>
                    <a:pt x="101" y="114"/>
                    <a:pt x="101" y="114"/>
                  </a:cubicBezTo>
                  <a:cubicBezTo>
                    <a:pt x="84" y="100"/>
                    <a:pt x="84" y="100"/>
                    <a:pt x="84" y="100"/>
                  </a:cubicBezTo>
                  <a:cubicBezTo>
                    <a:pt x="83" y="99"/>
                    <a:pt x="83" y="99"/>
                    <a:pt x="83" y="98"/>
                  </a:cubicBezTo>
                  <a:cubicBezTo>
                    <a:pt x="83" y="97"/>
                    <a:pt x="83" y="97"/>
                    <a:pt x="83" y="96"/>
                  </a:cubicBezTo>
                  <a:cubicBezTo>
                    <a:pt x="84" y="95"/>
                    <a:pt x="86" y="95"/>
                    <a:pt x="87" y="96"/>
                  </a:cubicBezTo>
                  <a:cubicBezTo>
                    <a:pt x="109" y="114"/>
                    <a:pt x="109" y="114"/>
                    <a:pt x="109" y="114"/>
                  </a:cubicBezTo>
                  <a:cubicBezTo>
                    <a:pt x="111" y="115"/>
                    <a:pt x="112" y="116"/>
                    <a:pt x="113" y="116"/>
                  </a:cubicBezTo>
                  <a:cubicBezTo>
                    <a:pt x="115" y="116"/>
                    <a:pt x="118" y="114"/>
                    <a:pt x="119" y="112"/>
                  </a:cubicBezTo>
                  <a:cubicBezTo>
                    <a:pt x="121" y="111"/>
                    <a:pt x="121" y="109"/>
                    <a:pt x="121" y="107"/>
                  </a:cubicBezTo>
                  <a:cubicBezTo>
                    <a:pt x="121" y="105"/>
                    <a:pt x="120" y="103"/>
                    <a:pt x="118" y="102"/>
                  </a:cubicBezTo>
                  <a:cubicBezTo>
                    <a:pt x="115" y="99"/>
                    <a:pt x="115" y="99"/>
                    <a:pt x="115" y="99"/>
                  </a:cubicBezTo>
                  <a:cubicBezTo>
                    <a:pt x="115" y="99"/>
                    <a:pt x="115" y="99"/>
                    <a:pt x="115" y="99"/>
                  </a:cubicBezTo>
                  <a:cubicBezTo>
                    <a:pt x="103" y="89"/>
                    <a:pt x="103" y="89"/>
                    <a:pt x="103" y="89"/>
                  </a:cubicBezTo>
                  <a:cubicBezTo>
                    <a:pt x="102" y="89"/>
                    <a:pt x="102" y="88"/>
                    <a:pt x="102" y="88"/>
                  </a:cubicBezTo>
                  <a:cubicBezTo>
                    <a:pt x="102" y="87"/>
                    <a:pt x="102" y="86"/>
                    <a:pt x="102" y="86"/>
                  </a:cubicBezTo>
                  <a:cubicBezTo>
                    <a:pt x="103" y="84"/>
                    <a:pt x="105" y="84"/>
                    <a:pt x="106" y="85"/>
                  </a:cubicBezTo>
                  <a:cubicBezTo>
                    <a:pt x="127" y="102"/>
                    <a:pt x="127" y="102"/>
                    <a:pt x="127" y="102"/>
                  </a:cubicBezTo>
                  <a:cubicBezTo>
                    <a:pt x="128" y="103"/>
                    <a:pt x="130" y="103"/>
                    <a:pt x="131" y="103"/>
                  </a:cubicBezTo>
                  <a:cubicBezTo>
                    <a:pt x="134" y="103"/>
                    <a:pt x="136" y="102"/>
                    <a:pt x="138" y="100"/>
                  </a:cubicBezTo>
                  <a:cubicBezTo>
                    <a:pt x="140" y="98"/>
                    <a:pt x="140" y="96"/>
                    <a:pt x="140" y="94"/>
                  </a:cubicBezTo>
                  <a:cubicBezTo>
                    <a:pt x="140" y="92"/>
                    <a:pt x="139" y="91"/>
                    <a:pt x="137" y="89"/>
                  </a:cubicBezTo>
                  <a:cubicBezTo>
                    <a:pt x="131" y="84"/>
                    <a:pt x="131" y="84"/>
                    <a:pt x="131" y="84"/>
                  </a:cubicBezTo>
                  <a:cubicBezTo>
                    <a:pt x="131" y="84"/>
                    <a:pt x="131" y="84"/>
                    <a:pt x="131" y="84"/>
                  </a:cubicBezTo>
                  <a:cubicBezTo>
                    <a:pt x="120" y="76"/>
                    <a:pt x="120" y="76"/>
                    <a:pt x="120" y="76"/>
                  </a:cubicBezTo>
                  <a:cubicBezTo>
                    <a:pt x="119" y="75"/>
                    <a:pt x="119" y="73"/>
                    <a:pt x="120" y="72"/>
                  </a:cubicBezTo>
                  <a:cubicBezTo>
                    <a:pt x="121" y="71"/>
                    <a:pt x="123" y="70"/>
                    <a:pt x="124" y="71"/>
                  </a:cubicBezTo>
                  <a:cubicBezTo>
                    <a:pt x="141" y="85"/>
                    <a:pt x="141" y="85"/>
                    <a:pt x="141" y="85"/>
                  </a:cubicBezTo>
                  <a:cubicBezTo>
                    <a:pt x="145" y="88"/>
                    <a:pt x="149" y="87"/>
                    <a:pt x="152" y="83"/>
                  </a:cubicBezTo>
                  <a:close/>
                </a:path>
              </a:pathLst>
            </a:custGeom>
            <a:solidFill>
              <a:srgbClr val="DA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2058" name="Freeform 13"/>
            <p:cNvSpPr>
              <a:spLocks noEditPoints="1"/>
            </p:cNvSpPr>
            <p:nvPr/>
          </p:nvSpPr>
          <p:spPr bwMode="auto">
            <a:xfrm>
              <a:off x="10952163" y="2116138"/>
              <a:ext cx="747712" cy="627062"/>
            </a:xfrm>
            <a:custGeom>
              <a:avLst/>
              <a:gdLst>
                <a:gd name="T0" fmla="*/ 418768846 w 179"/>
                <a:gd name="T1" fmla="*/ 2132052604 h 150"/>
                <a:gd name="T2" fmla="*/ 418768846 w 179"/>
                <a:gd name="T3" fmla="*/ 1415542300 h 150"/>
                <a:gd name="T4" fmla="*/ 523461057 w 179"/>
                <a:gd name="T5" fmla="*/ 1328163301 h 150"/>
                <a:gd name="T6" fmla="*/ 680501463 w 179"/>
                <a:gd name="T7" fmla="*/ 1328163301 h 150"/>
                <a:gd name="T8" fmla="*/ 785193675 w 179"/>
                <a:gd name="T9" fmla="*/ 1415542300 h 150"/>
                <a:gd name="T10" fmla="*/ 785193675 w 179"/>
                <a:gd name="T11" fmla="*/ 2132052604 h 150"/>
                <a:gd name="T12" fmla="*/ 680501463 w 179"/>
                <a:gd name="T13" fmla="*/ 2147483646 h 150"/>
                <a:gd name="T14" fmla="*/ 523461057 w 179"/>
                <a:gd name="T15" fmla="*/ 2147483646 h 150"/>
                <a:gd name="T16" fmla="*/ 418768846 w 179"/>
                <a:gd name="T17" fmla="*/ 2132052604 h 150"/>
                <a:gd name="T18" fmla="*/ 1134166321 w 179"/>
                <a:gd name="T19" fmla="*/ 1066026302 h 150"/>
                <a:gd name="T20" fmla="*/ 1046922115 w 179"/>
                <a:gd name="T21" fmla="*/ 1170883610 h 150"/>
                <a:gd name="T22" fmla="*/ 1046922115 w 179"/>
                <a:gd name="T23" fmla="*/ 2132052604 h 150"/>
                <a:gd name="T24" fmla="*/ 1134166321 w 179"/>
                <a:gd name="T25" fmla="*/ 2147483646 h 150"/>
                <a:gd name="T26" fmla="*/ 1308654732 w 179"/>
                <a:gd name="T27" fmla="*/ 2147483646 h 150"/>
                <a:gd name="T28" fmla="*/ 1413346944 w 179"/>
                <a:gd name="T29" fmla="*/ 2132052604 h 150"/>
                <a:gd name="T30" fmla="*/ 1413346944 w 179"/>
                <a:gd name="T31" fmla="*/ 1170883610 h 150"/>
                <a:gd name="T32" fmla="*/ 1308654732 w 179"/>
                <a:gd name="T33" fmla="*/ 1066026302 h 150"/>
                <a:gd name="T34" fmla="*/ 1134166321 w 179"/>
                <a:gd name="T35" fmla="*/ 1066026302 h 150"/>
                <a:gd name="T36" fmla="*/ 1762319590 w 179"/>
                <a:gd name="T37" fmla="*/ 856315867 h 150"/>
                <a:gd name="T38" fmla="*/ 1657627378 w 179"/>
                <a:gd name="T39" fmla="*/ 961173175 h 150"/>
                <a:gd name="T40" fmla="*/ 1657627378 w 179"/>
                <a:gd name="T41" fmla="*/ 2132052604 h 150"/>
                <a:gd name="T42" fmla="*/ 1762319590 w 179"/>
                <a:gd name="T43" fmla="*/ 2147483646 h 150"/>
                <a:gd name="T44" fmla="*/ 1936808001 w 179"/>
                <a:gd name="T45" fmla="*/ 2147483646 h 150"/>
                <a:gd name="T46" fmla="*/ 2041500213 w 179"/>
                <a:gd name="T47" fmla="*/ 2132052604 h 150"/>
                <a:gd name="T48" fmla="*/ 2041500213 w 179"/>
                <a:gd name="T49" fmla="*/ 961173175 h 150"/>
                <a:gd name="T50" fmla="*/ 1936808001 w 179"/>
                <a:gd name="T51" fmla="*/ 856315867 h 150"/>
                <a:gd name="T52" fmla="*/ 1762319590 w 179"/>
                <a:gd name="T53" fmla="*/ 856315867 h 150"/>
                <a:gd name="T54" fmla="*/ 2147483646 w 179"/>
                <a:gd name="T55" fmla="*/ 629131305 h 150"/>
                <a:gd name="T56" fmla="*/ 2147483646 w 179"/>
                <a:gd name="T57" fmla="*/ 733984432 h 150"/>
                <a:gd name="T58" fmla="*/ 2147483646 w 179"/>
                <a:gd name="T59" fmla="*/ 2132052604 h 150"/>
                <a:gd name="T60" fmla="*/ 2147483646 w 179"/>
                <a:gd name="T61" fmla="*/ 2147483646 h 150"/>
                <a:gd name="T62" fmla="*/ 2147483646 w 179"/>
                <a:gd name="T63" fmla="*/ 2147483646 h 150"/>
                <a:gd name="T64" fmla="*/ 2147483646 w 179"/>
                <a:gd name="T65" fmla="*/ 2132052604 h 150"/>
                <a:gd name="T66" fmla="*/ 2147483646 w 179"/>
                <a:gd name="T67" fmla="*/ 733984432 h 150"/>
                <a:gd name="T68" fmla="*/ 2147483646 w 179"/>
                <a:gd name="T69" fmla="*/ 629131305 h 150"/>
                <a:gd name="T70" fmla="*/ 2147483646 w 179"/>
                <a:gd name="T71" fmla="*/ 629131305 h 150"/>
                <a:gd name="T72" fmla="*/ 453664857 w 179"/>
                <a:gd name="T73" fmla="*/ 1048552174 h 150"/>
                <a:gd name="T74" fmla="*/ 2147483646 w 179"/>
                <a:gd name="T75" fmla="*/ 349515998 h 150"/>
                <a:gd name="T76" fmla="*/ 2147483646 w 179"/>
                <a:gd name="T77" fmla="*/ 436894997 h 150"/>
                <a:gd name="T78" fmla="*/ 2147483646 w 179"/>
                <a:gd name="T79" fmla="*/ 139805563 h 150"/>
                <a:gd name="T80" fmla="*/ 2147483646 w 179"/>
                <a:gd name="T81" fmla="*/ 122331435 h 150"/>
                <a:gd name="T82" fmla="*/ 2147483646 w 179"/>
                <a:gd name="T83" fmla="*/ 227184563 h 150"/>
                <a:gd name="T84" fmla="*/ 436216852 w 179"/>
                <a:gd name="T85" fmla="*/ 908742431 h 150"/>
                <a:gd name="T86" fmla="*/ 453664857 w 179"/>
                <a:gd name="T87" fmla="*/ 1048552174 h 150"/>
                <a:gd name="T88" fmla="*/ 2147483646 w 179"/>
                <a:gd name="T89" fmla="*/ 2147483646 h 150"/>
                <a:gd name="T90" fmla="*/ 2147483646 w 179"/>
                <a:gd name="T91" fmla="*/ 2147483646 h 150"/>
                <a:gd name="T92" fmla="*/ 2147483646 w 179"/>
                <a:gd name="T93" fmla="*/ 2147483646 h 150"/>
                <a:gd name="T94" fmla="*/ 244280434 w 179"/>
                <a:gd name="T95" fmla="*/ 2147483646 h 150"/>
                <a:gd name="T96" fmla="*/ 244280434 w 179"/>
                <a:gd name="T97" fmla="*/ 314563562 h 150"/>
                <a:gd name="T98" fmla="*/ 366424829 w 179"/>
                <a:gd name="T99" fmla="*/ 314563562 h 150"/>
                <a:gd name="T100" fmla="*/ 174488412 w 179"/>
                <a:gd name="T101" fmla="*/ 0 h 150"/>
                <a:gd name="T102" fmla="*/ 0 w 179"/>
                <a:gd name="T103" fmla="*/ 314563562 h 150"/>
                <a:gd name="T104" fmla="*/ 104692211 w 179"/>
                <a:gd name="T105" fmla="*/ 314563562 h 150"/>
                <a:gd name="T106" fmla="*/ 104692211 w 179"/>
                <a:gd name="T107" fmla="*/ 2147483646 h 150"/>
                <a:gd name="T108" fmla="*/ 104692211 w 179"/>
                <a:gd name="T109" fmla="*/ 2147483646 h 150"/>
                <a:gd name="T110" fmla="*/ 104692211 w 179"/>
                <a:gd name="T111" fmla="*/ 2147483646 h 150"/>
                <a:gd name="T112" fmla="*/ 2147483646 w 179"/>
                <a:gd name="T113" fmla="*/ 2147483646 h 150"/>
                <a:gd name="T114" fmla="*/ 2147483646 w 179"/>
                <a:gd name="T115" fmla="*/ 2147483646 h 150"/>
                <a:gd name="T116" fmla="*/ 2147483646 w 179"/>
                <a:gd name="T117" fmla="*/ 2147483646 h 1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79" h="150">
                  <a:moveTo>
                    <a:pt x="24" y="122"/>
                  </a:moveTo>
                  <a:cubicBezTo>
                    <a:pt x="24" y="81"/>
                    <a:pt x="24" y="81"/>
                    <a:pt x="24" y="81"/>
                  </a:cubicBezTo>
                  <a:cubicBezTo>
                    <a:pt x="24" y="78"/>
                    <a:pt x="26" y="76"/>
                    <a:pt x="30" y="76"/>
                  </a:cubicBezTo>
                  <a:cubicBezTo>
                    <a:pt x="39" y="76"/>
                    <a:pt x="39" y="76"/>
                    <a:pt x="39" y="76"/>
                  </a:cubicBezTo>
                  <a:cubicBezTo>
                    <a:pt x="43" y="76"/>
                    <a:pt x="45" y="78"/>
                    <a:pt x="45" y="81"/>
                  </a:cubicBezTo>
                  <a:cubicBezTo>
                    <a:pt x="45" y="122"/>
                    <a:pt x="45" y="122"/>
                    <a:pt x="45" y="122"/>
                  </a:cubicBezTo>
                  <a:cubicBezTo>
                    <a:pt x="45" y="125"/>
                    <a:pt x="43" y="128"/>
                    <a:pt x="39" y="128"/>
                  </a:cubicBezTo>
                  <a:cubicBezTo>
                    <a:pt x="30" y="128"/>
                    <a:pt x="30" y="128"/>
                    <a:pt x="30" y="128"/>
                  </a:cubicBezTo>
                  <a:cubicBezTo>
                    <a:pt x="26" y="128"/>
                    <a:pt x="24" y="125"/>
                    <a:pt x="24" y="122"/>
                  </a:cubicBezTo>
                  <a:close/>
                  <a:moveTo>
                    <a:pt x="65" y="61"/>
                  </a:moveTo>
                  <a:cubicBezTo>
                    <a:pt x="62" y="61"/>
                    <a:pt x="60" y="64"/>
                    <a:pt x="60" y="67"/>
                  </a:cubicBezTo>
                  <a:cubicBezTo>
                    <a:pt x="60" y="122"/>
                    <a:pt x="60" y="122"/>
                    <a:pt x="60" y="122"/>
                  </a:cubicBezTo>
                  <a:cubicBezTo>
                    <a:pt x="60" y="125"/>
                    <a:pt x="62" y="128"/>
                    <a:pt x="65" y="128"/>
                  </a:cubicBezTo>
                  <a:cubicBezTo>
                    <a:pt x="75" y="128"/>
                    <a:pt x="75" y="128"/>
                    <a:pt x="75" y="128"/>
                  </a:cubicBezTo>
                  <a:cubicBezTo>
                    <a:pt x="79" y="128"/>
                    <a:pt x="81" y="125"/>
                    <a:pt x="81" y="122"/>
                  </a:cubicBezTo>
                  <a:cubicBezTo>
                    <a:pt x="81" y="67"/>
                    <a:pt x="81" y="67"/>
                    <a:pt x="81" y="67"/>
                  </a:cubicBezTo>
                  <a:cubicBezTo>
                    <a:pt x="81" y="64"/>
                    <a:pt x="79" y="61"/>
                    <a:pt x="75" y="61"/>
                  </a:cubicBezTo>
                  <a:lnTo>
                    <a:pt x="65" y="61"/>
                  </a:lnTo>
                  <a:close/>
                  <a:moveTo>
                    <a:pt x="101" y="49"/>
                  </a:moveTo>
                  <a:cubicBezTo>
                    <a:pt x="98" y="49"/>
                    <a:pt x="95" y="51"/>
                    <a:pt x="95" y="55"/>
                  </a:cubicBezTo>
                  <a:cubicBezTo>
                    <a:pt x="95" y="122"/>
                    <a:pt x="95" y="122"/>
                    <a:pt x="95" y="122"/>
                  </a:cubicBezTo>
                  <a:cubicBezTo>
                    <a:pt x="95" y="125"/>
                    <a:pt x="98" y="128"/>
                    <a:pt x="101" y="128"/>
                  </a:cubicBezTo>
                  <a:cubicBezTo>
                    <a:pt x="111" y="128"/>
                    <a:pt x="111" y="128"/>
                    <a:pt x="111" y="128"/>
                  </a:cubicBezTo>
                  <a:cubicBezTo>
                    <a:pt x="114" y="128"/>
                    <a:pt x="117" y="125"/>
                    <a:pt x="117" y="122"/>
                  </a:cubicBezTo>
                  <a:cubicBezTo>
                    <a:pt x="117" y="55"/>
                    <a:pt x="117" y="55"/>
                    <a:pt x="117" y="55"/>
                  </a:cubicBezTo>
                  <a:cubicBezTo>
                    <a:pt x="117" y="51"/>
                    <a:pt x="114" y="49"/>
                    <a:pt x="111" y="49"/>
                  </a:cubicBezTo>
                  <a:lnTo>
                    <a:pt x="101" y="49"/>
                  </a:lnTo>
                  <a:close/>
                  <a:moveTo>
                    <a:pt x="137" y="36"/>
                  </a:moveTo>
                  <a:cubicBezTo>
                    <a:pt x="134" y="36"/>
                    <a:pt x="131" y="39"/>
                    <a:pt x="131" y="42"/>
                  </a:cubicBezTo>
                  <a:cubicBezTo>
                    <a:pt x="131" y="122"/>
                    <a:pt x="131" y="122"/>
                    <a:pt x="131" y="122"/>
                  </a:cubicBezTo>
                  <a:cubicBezTo>
                    <a:pt x="131" y="125"/>
                    <a:pt x="134" y="128"/>
                    <a:pt x="137" y="128"/>
                  </a:cubicBezTo>
                  <a:cubicBezTo>
                    <a:pt x="147" y="128"/>
                    <a:pt x="147" y="128"/>
                    <a:pt x="147" y="128"/>
                  </a:cubicBezTo>
                  <a:cubicBezTo>
                    <a:pt x="150" y="128"/>
                    <a:pt x="153" y="125"/>
                    <a:pt x="153" y="122"/>
                  </a:cubicBezTo>
                  <a:cubicBezTo>
                    <a:pt x="153" y="42"/>
                    <a:pt x="153" y="42"/>
                    <a:pt x="153" y="42"/>
                  </a:cubicBezTo>
                  <a:cubicBezTo>
                    <a:pt x="153" y="39"/>
                    <a:pt x="150" y="36"/>
                    <a:pt x="147" y="36"/>
                  </a:cubicBezTo>
                  <a:lnTo>
                    <a:pt x="137" y="36"/>
                  </a:lnTo>
                  <a:close/>
                  <a:moveTo>
                    <a:pt x="26" y="60"/>
                  </a:moveTo>
                  <a:cubicBezTo>
                    <a:pt x="65" y="53"/>
                    <a:pt x="101" y="39"/>
                    <a:pt x="133" y="20"/>
                  </a:cubicBezTo>
                  <a:cubicBezTo>
                    <a:pt x="136" y="25"/>
                    <a:pt x="136" y="25"/>
                    <a:pt x="136" y="25"/>
                  </a:cubicBezTo>
                  <a:cubicBezTo>
                    <a:pt x="147" y="8"/>
                    <a:pt x="147" y="8"/>
                    <a:pt x="147" y="8"/>
                  </a:cubicBezTo>
                  <a:cubicBezTo>
                    <a:pt x="126" y="7"/>
                    <a:pt x="126" y="7"/>
                    <a:pt x="126" y="7"/>
                  </a:cubicBezTo>
                  <a:cubicBezTo>
                    <a:pt x="129" y="13"/>
                    <a:pt x="129" y="13"/>
                    <a:pt x="129" y="13"/>
                  </a:cubicBezTo>
                  <a:cubicBezTo>
                    <a:pt x="98" y="32"/>
                    <a:pt x="63" y="45"/>
                    <a:pt x="25" y="52"/>
                  </a:cubicBezTo>
                  <a:lnTo>
                    <a:pt x="26" y="60"/>
                  </a:lnTo>
                  <a:close/>
                  <a:moveTo>
                    <a:pt x="179" y="139"/>
                  </a:moveTo>
                  <a:cubicBezTo>
                    <a:pt x="161" y="129"/>
                    <a:pt x="161" y="129"/>
                    <a:pt x="161" y="129"/>
                  </a:cubicBezTo>
                  <a:cubicBezTo>
                    <a:pt x="161" y="135"/>
                    <a:pt x="161" y="135"/>
                    <a:pt x="161" y="135"/>
                  </a:cubicBezTo>
                  <a:cubicBezTo>
                    <a:pt x="14" y="135"/>
                    <a:pt x="14" y="135"/>
                    <a:pt x="14" y="135"/>
                  </a:cubicBezTo>
                  <a:cubicBezTo>
                    <a:pt x="14" y="18"/>
                    <a:pt x="14" y="18"/>
                    <a:pt x="14" y="18"/>
                  </a:cubicBezTo>
                  <a:cubicBezTo>
                    <a:pt x="21" y="18"/>
                    <a:pt x="21" y="18"/>
                    <a:pt x="21" y="18"/>
                  </a:cubicBezTo>
                  <a:cubicBezTo>
                    <a:pt x="10" y="0"/>
                    <a:pt x="10" y="0"/>
                    <a:pt x="10" y="0"/>
                  </a:cubicBezTo>
                  <a:cubicBezTo>
                    <a:pt x="0" y="18"/>
                    <a:pt x="0" y="18"/>
                    <a:pt x="0" y="18"/>
                  </a:cubicBezTo>
                  <a:cubicBezTo>
                    <a:pt x="6" y="18"/>
                    <a:pt x="6" y="18"/>
                    <a:pt x="6" y="18"/>
                  </a:cubicBezTo>
                  <a:cubicBezTo>
                    <a:pt x="6" y="135"/>
                    <a:pt x="6" y="135"/>
                    <a:pt x="6" y="135"/>
                  </a:cubicBezTo>
                  <a:cubicBezTo>
                    <a:pt x="6" y="139"/>
                    <a:pt x="6" y="139"/>
                    <a:pt x="6" y="139"/>
                  </a:cubicBezTo>
                  <a:cubicBezTo>
                    <a:pt x="6" y="143"/>
                    <a:pt x="6" y="143"/>
                    <a:pt x="6" y="143"/>
                  </a:cubicBezTo>
                  <a:cubicBezTo>
                    <a:pt x="161" y="143"/>
                    <a:pt x="161" y="143"/>
                    <a:pt x="161" y="143"/>
                  </a:cubicBezTo>
                  <a:cubicBezTo>
                    <a:pt x="161" y="150"/>
                    <a:pt x="161" y="150"/>
                    <a:pt x="161" y="150"/>
                  </a:cubicBezTo>
                  <a:lnTo>
                    <a:pt x="179" y="139"/>
                  </a:lnTo>
                  <a:close/>
                </a:path>
              </a:pathLst>
            </a:custGeom>
            <a:solidFill>
              <a:srgbClr val="1464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2059" name="Freeform 14"/>
            <p:cNvSpPr>
              <a:spLocks noEditPoints="1"/>
            </p:cNvSpPr>
            <p:nvPr/>
          </p:nvSpPr>
          <p:spPr bwMode="auto">
            <a:xfrm>
              <a:off x="10844213" y="4221163"/>
              <a:ext cx="1042987" cy="542925"/>
            </a:xfrm>
            <a:custGeom>
              <a:avLst/>
              <a:gdLst>
                <a:gd name="T0" fmla="*/ 2147483646 w 250"/>
                <a:gd name="T1" fmla="*/ 2127906834 h 130"/>
                <a:gd name="T2" fmla="*/ 2147483646 w 250"/>
                <a:gd name="T3" fmla="*/ 2147483646 h 130"/>
                <a:gd name="T4" fmla="*/ 2147483646 w 250"/>
                <a:gd name="T5" fmla="*/ 2147483646 h 130"/>
                <a:gd name="T6" fmla="*/ 1514250246 w 250"/>
                <a:gd name="T7" fmla="*/ 2147483646 h 130"/>
                <a:gd name="T8" fmla="*/ 1322791208 w 250"/>
                <a:gd name="T9" fmla="*/ 2127906834 h 130"/>
                <a:gd name="T10" fmla="*/ 1235768545 w 250"/>
                <a:gd name="T11" fmla="*/ 1779069169 h 130"/>
                <a:gd name="T12" fmla="*/ 1636083644 w 250"/>
                <a:gd name="T13" fmla="*/ 1517441964 h 130"/>
                <a:gd name="T14" fmla="*/ 1844948048 w 250"/>
                <a:gd name="T15" fmla="*/ 1430231504 h 130"/>
                <a:gd name="T16" fmla="*/ 1914569516 w 250"/>
                <a:gd name="T17" fmla="*/ 1168604299 h 130"/>
                <a:gd name="T18" fmla="*/ 1653489011 w 250"/>
                <a:gd name="T19" fmla="*/ 488373567 h 130"/>
                <a:gd name="T20" fmla="*/ 2071213648 w 250"/>
                <a:gd name="T21" fmla="*/ 17440422 h 130"/>
                <a:gd name="T22" fmla="*/ 2147483646 w 250"/>
                <a:gd name="T23" fmla="*/ 0 h 130"/>
                <a:gd name="T24" fmla="*/ 2147483646 w 250"/>
                <a:gd name="T25" fmla="*/ 17440422 h 130"/>
                <a:gd name="T26" fmla="*/ 2147483646 w 250"/>
                <a:gd name="T27" fmla="*/ 488373567 h 130"/>
                <a:gd name="T28" fmla="*/ 2147483646 w 250"/>
                <a:gd name="T29" fmla="*/ 1168604299 h 130"/>
                <a:gd name="T30" fmla="*/ 2147483646 w 250"/>
                <a:gd name="T31" fmla="*/ 1430231504 h 130"/>
                <a:gd name="T32" fmla="*/ 2147483646 w 250"/>
                <a:gd name="T33" fmla="*/ 1517441964 h 130"/>
                <a:gd name="T34" fmla="*/ 2147483646 w 250"/>
                <a:gd name="T35" fmla="*/ 1779069169 h 130"/>
                <a:gd name="T36" fmla="*/ 2147483646 w 250"/>
                <a:gd name="T37" fmla="*/ 2127906834 h 130"/>
                <a:gd name="T38" fmla="*/ 2147483646 w 250"/>
                <a:gd name="T39" fmla="*/ 1936045492 h 130"/>
                <a:gd name="T40" fmla="*/ 2147483646 w 250"/>
                <a:gd name="T41" fmla="*/ 1744188326 h 130"/>
                <a:gd name="T42" fmla="*/ 2147483646 w 250"/>
                <a:gd name="T43" fmla="*/ 1691862885 h 130"/>
                <a:gd name="T44" fmla="*/ 2147483646 w 250"/>
                <a:gd name="T45" fmla="*/ 1500001543 h 130"/>
                <a:gd name="T46" fmla="*/ 2147483646 w 250"/>
                <a:gd name="T47" fmla="*/ 1029068398 h 130"/>
                <a:gd name="T48" fmla="*/ 2147483646 w 250"/>
                <a:gd name="T49" fmla="*/ 697675330 h 130"/>
                <a:gd name="T50" fmla="*/ 2147483646 w 250"/>
                <a:gd name="T51" fmla="*/ 680234909 h 130"/>
                <a:gd name="T52" fmla="*/ 2147483646 w 250"/>
                <a:gd name="T53" fmla="*/ 697675330 h 130"/>
                <a:gd name="T54" fmla="*/ 2147483646 w 250"/>
                <a:gd name="T55" fmla="*/ 1029068398 h 130"/>
                <a:gd name="T56" fmla="*/ 2147483646 w 250"/>
                <a:gd name="T57" fmla="*/ 1500001543 h 130"/>
                <a:gd name="T58" fmla="*/ 2147483646 w 250"/>
                <a:gd name="T59" fmla="*/ 1691862885 h 130"/>
                <a:gd name="T60" fmla="*/ 2147483646 w 250"/>
                <a:gd name="T61" fmla="*/ 1691862885 h 130"/>
                <a:gd name="T62" fmla="*/ 2147483646 w 250"/>
                <a:gd name="T63" fmla="*/ 1726743728 h 130"/>
                <a:gd name="T64" fmla="*/ 2147483646 w 250"/>
                <a:gd name="T65" fmla="*/ 1988370933 h 130"/>
                <a:gd name="T66" fmla="*/ 2147483646 w 250"/>
                <a:gd name="T67" fmla="*/ 2147483646 h 130"/>
                <a:gd name="T68" fmla="*/ 2147483646 w 250"/>
                <a:gd name="T69" fmla="*/ 2147483646 h 130"/>
                <a:gd name="T70" fmla="*/ 2147483646 w 250"/>
                <a:gd name="T71" fmla="*/ 2147483646 h 130"/>
                <a:gd name="T72" fmla="*/ 2147483646 w 250"/>
                <a:gd name="T73" fmla="*/ 2147483646 h 130"/>
                <a:gd name="T74" fmla="*/ 2147483646 w 250"/>
                <a:gd name="T75" fmla="*/ 2147483646 h 130"/>
                <a:gd name="T76" fmla="*/ 2147483646 w 250"/>
                <a:gd name="T77" fmla="*/ 1936045492 h 130"/>
                <a:gd name="T78" fmla="*/ 1026904140 w 250"/>
                <a:gd name="T79" fmla="*/ 1970930511 h 130"/>
                <a:gd name="T80" fmla="*/ 1113930976 w 250"/>
                <a:gd name="T81" fmla="*/ 1726743728 h 130"/>
                <a:gd name="T82" fmla="*/ 1200957811 w 250"/>
                <a:gd name="T83" fmla="*/ 1656977866 h 130"/>
                <a:gd name="T84" fmla="*/ 1148741710 w 250"/>
                <a:gd name="T85" fmla="*/ 1622092846 h 130"/>
                <a:gd name="T86" fmla="*/ 1096525609 w 250"/>
                <a:gd name="T87" fmla="*/ 1412791082 h 130"/>
                <a:gd name="T88" fmla="*/ 1287980474 w 250"/>
                <a:gd name="T89" fmla="*/ 889536673 h 130"/>
                <a:gd name="T90" fmla="*/ 974688039 w 250"/>
                <a:gd name="T91" fmla="*/ 523254410 h 130"/>
                <a:gd name="T92" fmla="*/ 852854642 w 250"/>
                <a:gd name="T93" fmla="*/ 505813988 h 130"/>
                <a:gd name="T94" fmla="*/ 731017072 w 250"/>
                <a:gd name="T95" fmla="*/ 523254410 h 130"/>
                <a:gd name="T96" fmla="*/ 400319270 w 250"/>
                <a:gd name="T97" fmla="*/ 889536673 h 130"/>
                <a:gd name="T98" fmla="*/ 591774136 w 250"/>
                <a:gd name="T99" fmla="*/ 1412791082 h 130"/>
                <a:gd name="T100" fmla="*/ 539562207 w 250"/>
                <a:gd name="T101" fmla="*/ 1622092846 h 130"/>
                <a:gd name="T102" fmla="*/ 382913903 w 250"/>
                <a:gd name="T103" fmla="*/ 1691862885 h 130"/>
                <a:gd name="T104" fmla="*/ 87026835 w 250"/>
                <a:gd name="T105" fmla="*/ 1901164649 h 130"/>
                <a:gd name="T106" fmla="*/ 139242936 w 250"/>
                <a:gd name="T107" fmla="*/ 2147483646 h 130"/>
                <a:gd name="T108" fmla="*/ 295887068 w 250"/>
                <a:gd name="T109" fmla="*/ 2147483646 h 130"/>
                <a:gd name="T110" fmla="*/ 852854642 w 250"/>
                <a:gd name="T111" fmla="*/ 2147483646 h 130"/>
                <a:gd name="T112" fmla="*/ 1287980474 w 250"/>
                <a:gd name="T113" fmla="*/ 2147483646 h 130"/>
                <a:gd name="T114" fmla="*/ 1218363178 w 250"/>
                <a:gd name="T115" fmla="*/ 2147483646 h 130"/>
                <a:gd name="T116" fmla="*/ 1026904140 w 250"/>
                <a:gd name="T117" fmla="*/ 1970930511 h 1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50" h="130">
                  <a:moveTo>
                    <a:pt x="181" y="122"/>
                  </a:moveTo>
                  <a:cubicBezTo>
                    <a:pt x="177" y="124"/>
                    <a:pt x="173" y="125"/>
                    <a:pt x="169" y="126"/>
                  </a:cubicBezTo>
                  <a:cubicBezTo>
                    <a:pt x="157" y="129"/>
                    <a:pt x="144" y="129"/>
                    <a:pt x="128" y="130"/>
                  </a:cubicBezTo>
                  <a:cubicBezTo>
                    <a:pt x="112" y="129"/>
                    <a:pt x="99" y="129"/>
                    <a:pt x="87" y="126"/>
                  </a:cubicBezTo>
                  <a:cubicBezTo>
                    <a:pt x="83" y="125"/>
                    <a:pt x="79" y="124"/>
                    <a:pt x="76" y="122"/>
                  </a:cubicBezTo>
                  <a:cubicBezTo>
                    <a:pt x="65" y="117"/>
                    <a:pt x="65" y="108"/>
                    <a:pt x="71" y="102"/>
                  </a:cubicBezTo>
                  <a:cubicBezTo>
                    <a:pt x="78" y="96"/>
                    <a:pt x="86" y="91"/>
                    <a:pt x="94" y="87"/>
                  </a:cubicBezTo>
                  <a:cubicBezTo>
                    <a:pt x="98" y="85"/>
                    <a:pt x="102" y="84"/>
                    <a:pt x="106" y="82"/>
                  </a:cubicBezTo>
                  <a:cubicBezTo>
                    <a:pt x="113" y="80"/>
                    <a:pt x="115" y="72"/>
                    <a:pt x="110" y="67"/>
                  </a:cubicBezTo>
                  <a:cubicBezTo>
                    <a:pt x="99" y="56"/>
                    <a:pt x="95" y="43"/>
                    <a:pt x="95" y="28"/>
                  </a:cubicBezTo>
                  <a:cubicBezTo>
                    <a:pt x="96" y="12"/>
                    <a:pt x="105" y="4"/>
                    <a:pt x="119" y="1"/>
                  </a:cubicBezTo>
                  <a:cubicBezTo>
                    <a:pt x="122" y="0"/>
                    <a:pt x="125" y="0"/>
                    <a:pt x="128" y="0"/>
                  </a:cubicBezTo>
                  <a:cubicBezTo>
                    <a:pt x="131" y="0"/>
                    <a:pt x="134" y="0"/>
                    <a:pt x="137" y="1"/>
                  </a:cubicBezTo>
                  <a:cubicBezTo>
                    <a:pt x="151" y="4"/>
                    <a:pt x="160" y="12"/>
                    <a:pt x="161" y="28"/>
                  </a:cubicBezTo>
                  <a:cubicBezTo>
                    <a:pt x="162" y="43"/>
                    <a:pt x="158" y="56"/>
                    <a:pt x="147" y="67"/>
                  </a:cubicBezTo>
                  <a:cubicBezTo>
                    <a:pt x="141" y="72"/>
                    <a:pt x="143" y="80"/>
                    <a:pt x="151" y="82"/>
                  </a:cubicBezTo>
                  <a:cubicBezTo>
                    <a:pt x="154" y="84"/>
                    <a:pt x="158" y="85"/>
                    <a:pt x="162" y="87"/>
                  </a:cubicBezTo>
                  <a:cubicBezTo>
                    <a:pt x="171" y="91"/>
                    <a:pt x="179" y="96"/>
                    <a:pt x="185" y="102"/>
                  </a:cubicBezTo>
                  <a:cubicBezTo>
                    <a:pt x="189" y="106"/>
                    <a:pt x="191" y="117"/>
                    <a:pt x="181" y="122"/>
                  </a:cubicBezTo>
                  <a:close/>
                  <a:moveTo>
                    <a:pt x="246" y="111"/>
                  </a:moveTo>
                  <a:cubicBezTo>
                    <a:pt x="241" y="106"/>
                    <a:pt x="236" y="103"/>
                    <a:pt x="230" y="100"/>
                  </a:cubicBezTo>
                  <a:cubicBezTo>
                    <a:pt x="227" y="99"/>
                    <a:pt x="225" y="98"/>
                    <a:pt x="222" y="97"/>
                  </a:cubicBezTo>
                  <a:cubicBezTo>
                    <a:pt x="217" y="95"/>
                    <a:pt x="215" y="90"/>
                    <a:pt x="219" y="86"/>
                  </a:cubicBezTo>
                  <a:cubicBezTo>
                    <a:pt x="227" y="79"/>
                    <a:pt x="230" y="69"/>
                    <a:pt x="229" y="59"/>
                  </a:cubicBezTo>
                  <a:cubicBezTo>
                    <a:pt x="229" y="48"/>
                    <a:pt x="222" y="42"/>
                    <a:pt x="212" y="40"/>
                  </a:cubicBezTo>
                  <a:cubicBezTo>
                    <a:pt x="210" y="39"/>
                    <a:pt x="208" y="39"/>
                    <a:pt x="206" y="39"/>
                  </a:cubicBezTo>
                  <a:cubicBezTo>
                    <a:pt x="204" y="39"/>
                    <a:pt x="202" y="39"/>
                    <a:pt x="200" y="40"/>
                  </a:cubicBezTo>
                  <a:cubicBezTo>
                    <a:pt x="190" y="42"/>
                    <a:pt x="184" y="48"/>
                    <a:pt x="183" y="59"/>
                  </a:cubicBezTo>
                  <a:cubicBezTo>
                    <a:pt x="183" y="69"/>
                    <a:pt x="186" y="78"/>
                    <a:pt x="193" y="86"/>
                  </a:cubicBezTo>
                  <a:cubicBezTo>
                    <a:pt x="197" y="90"/>
                    <a:pt x="196" y="95"/>
                    <a:pt x="191" y="97"/>
                  </a:cubicBezTo>
                  <a:cubicBezTo>
                    <a:pt x="190" y="97"/>
                    <a:pt x="190" y="97"/>
                    <a:pt x="190" y="97"/>
                  </a:cubicBezTo>
                  <a:cubicBezTo>
                    <a:pt x="191" y="98"/>
                    <a:pt x="192" y="98"/>
                    <a:pt x="192" y="99"/>
                  </a:cubicBezTo>
                  <a:cubicBezTo>
                    <a:pt x="196" y="103"/>
                    <a:pt x="197" y="108"/>
                    <a:pt x="197" y="114"/>
                  </a:cubicBezTo>
                  <a:cubicBezTo>
                    <a:pt x="196" y="119"/>
                    <a:pt x="192" y="123"/>
                    <a:pt x="186" y="126"/>
                  </a:cubicBezTo>
                  <a:cubicBezTo>
                    <a:pt x="185" y="127"/>
                    <a:pt x="183" y="127"/>
                    <a:pt x="182" y="128"/>
                  </a:cubicBezTo>
                  <a:cubicBezTo>
                    <a:pt x="189" y="129"/>
                    <a:pt x="197" y="130"/>
                    <a:pt x="206" y="130"/>
                  </a:cubicBezTo>
                  <a:cubicBezTo>
                    <a:pt x="217" y="130"/>
                    <a:pt x="226" y="129"/>
                    <a:pt x="235" y="127"/>
                  </a:cubicBezTo>
                  <a:cubicBezTo>
                    <a:pt x="238" y="127"/>
                    <a:pt x="240" y="126"/>
                    <a:pt x="243" y="124"/>
                  </a:cubicBezTo>
                  <a:cubicBezTo>
                    <a:pt x="250" y="121"/>
                    <a:pt x="249" y="114"/>
                    <a:pt x="246" y="111"/>
                  </a:cubicBezTo>
                  <a:close/>
                  <a:moveTo>
                    <a:pt x="59" y="113"/>
                  </a:moveTo>
                  <a:cubicBezTo>
                    <a:pt x="58" y="108"/>
                    <a:pt x="60" y="103"/>
                    <a:pt x="64" y="99"/>
                  </a:cubicBezTo>
                  <a:cubicBezTo>
                    <a:pt x="66" y="98"/>
                    <a:pt x="67" y="96"/>
                    <a:pt x="69" y="95"/>
                  </a:cubicBezTo>
                  <a:cubicBezTo>
                    <a:pt x="68" y="94"/>
                    <a:pt x="67" y="94"/>
                    <a:pt x="66" y="93"/>
                  </a:cubicBezTo>
                  <a:cubicBezTo>
                    <a:pt x="60" y="91"/>
                    <a:pt x="59" y="85"/>
                    <a:pt x="63" y="81"/>
                  </a:cubicBezTo>
                  <a:cubicBezTo>
                    <a:pt x="71" y="73"/>
                    <a:pt x="74" y="63"/>
                    <a:pt x="74" y="51"/>
                  </a:cubicBezTo>
                  <a:cubicBezTo>
                    <a:pt x="74" y="39"/>
                    <a:pt x="67" y="33"/>
                    <a:pt x="56" y="30"/>
                  </a:cubicBezTo>
                  <a:cubicBezTo>
                    <a:pt x="53" y="30"/>
                    <a:pt x="51" y="30"/>
                    <a:pt x="49" y="29"/>
                  </a:cubicBezTo>
                  <a:cubicBezTo>
                    <a:pt x="46" y="30"/>
                    <a:pt x="44" y="30"/>
                    <a:pt x="42" y="30"/>
                  </a:cubicBezTo>
                  <a:cubicBezTo>
                    <a:pt x="31" y="33"/>
                    <a:pt x="24" y="39"/>
                    <a:pt x="23" y="51"/>
                  </a:cubicBezTo>
                  <a:cubicBezTo>
                    <a:pt x="23" y="63"/>
                    <a:pt x="26" y="73"/>
                    <a:pt x="34" y="81"/>
                  </a:cubicBezTo>
                  <a:cubicBezTo>
                    <a:pt x="39" y="85"/>
                    <a:pt x="37" y="91"/>
                    <a:pt x="31" y="93"/>
                  </a:cubicBezTo>
                  <a:cubicBezTo>
                    <a:pt x="28" y="94"/>
                    <a:pt x="25" y="96"/>
                    <a:pt x="22" y="97"/>
                  </a:cubicBezTo>
                  <a:cubicBezTo>
                    <a:pt x="16" y="100"/>
                    <a:pt x="10" y="103"/>
                    <a:pt x="5" y="109"/>
                  </a:cubicBezTo>
                  <a:cubicBezTo>
                    <a:pt x="0" y="113"/>
                    <a:pt x="0" y="120"/>
                    <a:pt x="8" y="124"/>
                  </a:cubicBezTo>
                  <a:cubicBezTo>
                    <a:pt x="11" y="125"/>
                    <a:pt x="14" y="126"/>
                    <a:pt x="17" y="127"/>
                  </a:cubicBezTo>
                  <a:cubicBezTo>
                    <a:pt x="27" y="129"/>
                    <a:pt x="36" y="130"/>
                    <a:pt x="49" y="130"/>
                  </a:cubicBezTo>
                  <a:cubicBezTo>
                    <a:pt x="58" y="130"/>
                    <a:pt x="67" y="129"/>
                    <a:pt x="74" y="128"/>
                  </a:cubicBezTo>
                  <a:cubicBezTo>
                    <a:pt x="73" y="127"/>
                    <a:pt x="71" y="127"/>
                    <a:pt x="70" y="126"/>
                  </a:cubicBezTo>
                  <a:cubicBezTo>
                    <a:pt x="64" y="123"/>
                    <a:pt x="60" y="119"/>
                    <a:pt x="59" y="113"/>
                  </a:cubicBezTo>
                  <a:close/>
                </a:path>
              </a:pathLst>
            </a:custGeom>
            <a:solidFill>
              <a:srgbClr val="37B4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2060" name="Freeform 15"/>
            <p:cNvSpPr>
              <a:spLocks noEditPoints="1"/>
            </p:cNvSpPr>
            <p:nvPr/>
          </p:nvSpPr>
          <p:spPr bwMode="auto">
            <a:xfrm>
              <a:off x="561975" y="5119688"/>
              <a:ext cx="671513" cy="673100"/>
            </a:xfrm>
            <a:custGeom>
              <a:avLst/>
              <a:gdLst>
                <a:gd name="T0" fmla="*/ 1322121508 w 161"/>
                <a:gd name="T1" fmla="*/ 1485682207 h 161"/>
                <a:gd name="T2" fmla="*/ 2147483646 w 161"/>
                <a:gd name="T3" fmla="*/ 1485682207 h 161"/>
                <a:gd name="T4" fmla="*/ 1322121508 w 161"/>
                <a:gd name="T5" fmla="*/ 2147483646 h 161"/>
                <a:gd name="T6" fmla="*/ 0 w 161"/>
                <a:gd name="T7" fmla="*/ 1485682207 h 161"/>
                <a:gd name="T8" fmla="*/ 1322121508 w 161"/>
                <a:gd name="T9" fmla="*/ 157308905 h 161"/>
                <a:gd name="T10" fmla="*/ 1322121508 w 161"/>
                <a:gd name="T11" fmla="*/ 1485682207 h 161"/>
                <a:gd name="T12" fmla="*/ 1478684139 w 161"/>
                <a:gd name="T13" fmla="*/ 0 h 161"/>
                <a:gd name="T14" fmla="*/ 1478684139 w 161"/>
                <a:gd name="T15" fmla="*/ 1328377483 h 161"/>
                <a:gd name="T16" fmla="*/ 2147483646 w 161"/>
                <a:gd name="T17" fmla="*/ 1328377483 h 161"/>
                <a:gd name="T18" fmla="*/ 1478684139 w 161"/>
                <a:gd name="T19" fmla="*/ 0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1" h="161">
                  <a:moveTo>
                    <a:pt x="76" y="85"/>
                  </a:moveTo>
                  <a:cubicBezTo>
                    <a:pt x="152" y="85"/>
                    <a:pt x="152" y="85"/>
                    <a:pt x="152" y="85"/>
                  </a:cubicBezTo>
                  <a:cubicBezTo>
                    <a:pt x="152" y="127"/>
                    <a:pt x="118" y="161"/>
                    <a:pt x="76" y="161"/>
                  </a:cubicBezTo>
                  <a:cubicBezTo>
                    <a:pt x="34" y="161"/>
                    <a:pt x="0" y="127"/>
                    <a:pt x="0" y="85"/>
                  </a:cubicBezTo>
                  <a:cubicBezTo>
                    <a:pt x="0" y="43"/>
                    <a:pt x="34" y="9"/>
                    <a:pt x="76" y="9"/>
                  </a:cubicBezTo>
                  <a:lnTo>
                    <a:pt x="76" y="85"/>
                  </a:lnTo>
                  <a:close/>
                  <a:moveTo>
                    <a:pt x="85" y="0"/>
                  </a:moveTo>
                  <a:cubicBezTo>
                    <a:pt x="85" y="76"/>
                    <a:pt x="85" y="76"/>
                    <a:pt x="85" y="76"/>
                  </a:cubicBezTo>
                  <a:cubicBezTo>
                    <a:pt x="161" y="76"/>
                    <a:pt x="161" y="76"/>
                    <a:pt x="161" y="76"/>
                  </a:cubicBezTo>
                  <a:cubicBezTo>
                    <a:pt x="161" y="34"/>
                    <a:pt x="127" y="0"/>
                    <a:pt x="85" y="0"/>
                  </a:cubicBezTo>
                  <a:close/>
                </a:path>
              </a:pathLst>
            </a:custGeom>
            <a:solidFill>
              <a:srgbClr val="8D135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2061" name="Freeform 16"/>
            <p:cNvSpPr>
              <a:spLocks noEditPoints="1"/>
            </p:cNvSpPr>
            <p:nvPr/>
          </p:nvSpPr>
          <p:spPr bwMode="auto">
            <a:xfrm>
              <a:off x="561975" y="1041400"/>
              <a:ext cx="668338" cy="798513"/>
            </a:xfrm>
            <a:custGeom>
              <a:avLst/>
              <a:gdLst>
                <a:gd name="T0" fmla="*/ 1046897175 w 160"/>
                <a:gd name="T1" fmla="*/ 2147483646 h 191"/>
                <a:gd name="T2" fmla="*/ 1046897175 w 160"/>
                <a:gd name="T3" fmla="*/ 2147483646 h 191"/>
                <a:gd name="T4" fmla="*/ 1866964609 w 160"/>
                <a:gd name="T5" fmla="*/ 2147483646 h 191"/>
                <a:gd name="T6" fmla="*/ 942206204 w 160"/>
                <a:gd name="T7" fmla="*/ 2147483646 h 191"/>
                <a:gd name="T8" fmla="*/ 1762273638 w 160"/>
                <a:gd name="T9" fmla="*/ 2147483646 h 191"/>
                <a:gd name="T10" fmla="*/ 1360965909 w 160"/>
                <a:gd name="T11" fmla="*/ 1642950949 h 191"/>
                <a:gd name="T12" fmla="*/ 1395861507 w 160"/>
                <a:gd name="T13" fmla="*/ 2147483646 h 191"/>
                <a:gd name="T14" fmla="*/ 1413309306 w 160"/>
                <a:gd name="T15" fmla="*/ 2147483646 h 191"/>
                <a:gd name="T16" fmla="*/ 1518000277 w 160"/>
                <a:gd name="T17" fmla="*/ 1642950949 h 191"/>
                <a:gd name="T18" fmla="*/ 1012001577 w 160"/>
                <a:gd name="T19" fmla="*/ 1538082362 h 191"/>
                <a:gd name="T20" fmla="*/ 1012001577 w 160"/>
                <a:gd name="T21" fmla="*/ 1188517619 h 191"/>
                <a:gd name="T22" fmla="*/ 1622687070 w 160"/>
                <a:gd name="T23" fmla="*/ 1363299991 h 191"/>
                <a:gd name="T24" fmla="*/ 1954207781 w 160"/>
                <a:gd name="T25" fmla="*/ 1363299991 h 191"/>
                <a:gd name="T26" fmla="*/ 488550901 w 160"/>
                <a:gd name="T27" fmla="*/ 1066169541 h 191"/>
                <a:gd name="T28" fmla="*/ 959654003 w 160"/>
                <a:gd name="T29" fmla="*/ 2147483646 h 191"/>
                <a:gd name="T30" fmla="*/ 1186483743 w 160"/>
                <a:gd name="T31" fmla="*/ 1642950949 h 191"/>
                <a:gd name="T32" fmla="*/ 750276239 w 160"/>
                <a:gd name="T33" fmla="*/ 1363299991 h 191"/>
                <a:gd name="T34" fmla="*/ 1291170536 w 160"/>
                <a:gd name="T35" fmla="*/ 1363299991 h 191"/>
                <a:gd name="T36" fmla="*/ 1360965909 w 160"/>
                <a:gd name="T37" fmla="*/ 1538082362 h 191"/>
                <a:gd name="T38" fmla="*/ 1518000277 w 160"/>
                <a:gd name="T39" fmla="*/ 1363299991 h 191"/>
                <a:gd name="T40" fmla="*/ 1989103378 w 160"/>
                <a:gd name="T41" fmla="*/ 1171038128 h 191"/>
                <a:gd name="T42" fmla="*/ 1797173413 w 160"/>
                <a:gd name="T43" fmla="*/ 1642950949 h 191"/>
                <a:gd name="T44" fmla="*/ 1692482443 w 160"/>
                <a:gd name="T45" fmla="*/ 2147483646 h 191"/>
                <a:gd name="T46" fmla="*/ 2147483646 w 160"/>
                <a:gd name="T47" fmla="*/ 1712864734 h 191"/>
                <a:gd name="T48" fmla="*/ 1413309306 w 160"/>
                <a:gd name="T49" fmla="*/ 0 h 191"/>
                <a:gd name="T50" fmla="*/ 1308618335 w 160"/>
                <a:gd name="T51" fmla="*/ 279650959 h 191"/>
                <a:gd name="T52" fmla="*/ 1500552478 w 160"/>
                <a:gd name="T53" fmla="*/ 279650959 h 191"/>
                <a:gd name="T54" fmla="*/ 2023998976 w 160"/>
                <a:gd name="T55" fmla="*/ 122348078 h 191"/>
                <a:gd name="T56" fmla="*/ 1797173413 w 160"/>
                <a:gd name="T57" fmla="*/ 332085252 h 191"/>
                <a:gd name="T58" fmla="*/ 1971655580 w 160"/>
                <a:gd name="T59" fmla="*/ 419478528 h 191"/>
                <a:gd name="T60" fmla="*/ 2147483646 w 160"/>
                <a:gd name="T61" fmla="*/ 454433330 h 191"/>
                <a:gd name="T62" fmla="*/ 2147483646 w 160"/>
                <a:gd name="T63" fmla="*/ 559301917 h 191"/>
                <a:gd name="T64" fmla="*/ 2147483646 w 160"/>
                <a:gd name="T65" fmla="*/ 716604797 h 191"/>
                <a:gd name="T66" fmla="*/ 2147483646 w 160"/>
                <a:gd name="T67" fmla="*/ 961300954 h 191"/>
                <a:gd name="T68" fmla="*/ 2147483646 w 160"/>
                <a:gd name="T69" fmla="*/ 926346152 h 191"/>
                <a:gd name="T70" fmla="*/ 2147483646 w 160"/>
                <a:gd name="T71" fmla="*/ 1118603834 h 191"/>
                <a:gd name="T72" fmla="*/ 2147483646 w 160"/>
                <a:gd name="T73" fmla="*/ 1555561854 h 191"/>
                <a:gd name="T74" fmla="*/ 2147483646 w 160"/>
                <a:gd name="T75" fmla="*/ 1398254793 h 191"/>
                <a:gd name="T76" fmla="*/ 2147483646 w 160"/>
                <a:gd name="T77" fmla="*/ 1590516656 h 191"/>
                <a:gd name="T78" fmla="*/ 959654003 w 160"/>
                <a:gd name="T79" fmla="*/ 471912822 h 191"/>
                <a:gd name="T80" fmla="*/ 907310606 w 160"/>
                <a:gd name="T81" fmla="*/ 157302880 h 191"/>
                <a:gd name="T82" fmla="*/ 732828440 w 160"/>
                <a:gd name="T83" fmla="*/ 262171467 h 191"/>
                <a:gd name="T84" fmla="*/ 593241871 w 160"/>
                <a:gd name="T85" fmla="*/ 699129487 h 191"/>
                <a:gd name="T86" fmla="*/ 453655303 w 160"/>
                <a:gd name="T87" fmla="*/ 436953839 h 191"/>
                <a:gd name="T88" fmla="*/ 314068735 w 160"/>
                <a:gd name="T89" fmla="*/ 594256719 h 191"/>
                <a:gd name="T90" fmla="*/ 401311906 w 160"/>
                <a:gd name="T91" fmla="*/ 1031214739 h 191"/>
                <a:gd name="T92" fmla="*/ 122138770 w 160"/>
                <a:gd name="T93" fmla="*/ 891387169 h 191"/>
                <a:gd name="T94" fmla="*/ 87243172 w 160"/>
                <a:gd name="T95" fmla="*/ 1083649032 h 191"/>
                <a:gd name="T96" fmla="*/ 401311906 w 160"/>
                <a:gd name="T97" fmla="*/ 1468168578 h 191"/>
                <a:gd name="T98" fmla="*/ 104690971 w 160"/>
                <a:gd name="T99" fmla="*/ 1433213776 h 191"/>
                <a:gd name="T100" fmla="*/ 139586568 w 160"/>
                <a:gd name="T101" fmla="*/ 1625471458 h 1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60" h="191">
                  <a:moveTo>
                    <a:pt x="107" y="184"/>
                  </a:moveTo>
                  <a:cubicBezTo>
                    <a:pt x="107" y="188"/>
                    <a:pt x="104" y="191"/>
                    <a:pt x="101" y="191"/>
                  </a:cubicBezTo>
                  <a:cubicBezTo>
                    <a:pt x="60" y="191"/>
                    <a:pt x="60" y="191"/>
                    <a:pt x="60" y="191"/>
                  </a:cubicBezTo>
                  <a:cubicBezTo>
                    <a:pt x="57" y="191"/>
                    <a:pt x="54" y="188"/>
                    <a:pt x="54" y="184"/>
                  </a:cubicBezTo>
                  <a:cubicBezTo>
                    <a:pt x="54" y="184"/>
                    <a:pt x="54" y="184"/>
                    <a:pt x="54" y="184"/>
                  </a:cubicBezTo>
                  <a:cubicBezTo>
                    <a:pt x="54" y="180"/>
                    <a:pt x="57" y="177"/>
                    <a:pt x="60" y="177"/>
                  </a:cubicBezTo>
                  <a:cubicBezTo>
                    <a:pt x="101" y="177"/>
                    <a:pt x="101" y="177"/>
                    <a:pt x="101" y="177"/>
                  </a:cubicBezTo>
                  <a:cubicBezTo>
                    <a:pt x="104" y="177"/>
                    <a:pt x="107" y="180"/>
                    <a:pt x="107" y="184"/>
                  </a:cubicBezTo>
                  <a:close/>
                  <a:moveTo>
                    <a:pt x="107" y="167"/>
                  </a:moveTo>
                  <a:cubicBezTo>
                    <a:pt x="107" y="163"/>
                    <a:pt x="104" y="160"/>
                    <a:pt x="101" y="160"/>
                  </a:cubicBezTo>
                  <a:cubicBezTo>
                    <a:pt x="60" y="160"/>
                    <a:pt x="60" y="160"/>
                    <a:pt x="60" y="160"/>
                  </a:cubicBezTo>
                  <a:cubicBezTo>
                    <a:pt x="57" y="160"/>
                    <a:pt x="54" y="163"/>
                    <a:pt x="54" y="167"/>
                  </a:cubicBezTo>
                  <a:cubicBezTo>
                    <a:pt x="54" y="167"/>
                    <a:pt x="54" y="167"/>
                    <a:pt x="54" y="167"/>
                  </a:cubicBezTo>
                  <a:cubicBezTo>
                    <a:pt x="54" y="170"/>
                    <a:pt x="57" y="173"/>
                    <a:pt x="60" y="173"/>
                  </a:cubicBezTo>
                  <a:cubicBezTo>
                    <a:pt x="101" y="173"/>
                    <a:pt x="101" y="173"/>
                    <a:pt x="101" y="173"/>
                  </a:cubicBezTo>
                  <a:cubicBezTo>
                    <a:pt x="104" y="173"/>
                    <a:pt x="107" y="170"/>
                    <a:pt x="107" y="167"/>
                  </a:cubicBezTo>
                  <a:close/>
                  <a:moveTo>
                    <a:pt x="87" y="94"/>
                  </a:moveTo>
                  <a:cubicBezTo>
                    <a:pt x="78" y="94"/>
                    <a:pt x="78" y="94"/>
                    <a:pt x="78" y="94"/>
                  </a:cubicBezTo>
                  <a:cubicBezTo>
                    <a:pt x="74" y="94"/>
                    <a:pt x="74" y="94"/>
                    <a:pt x="74" y="94"/>
                  </a:cubicBezTo>
                  <a:cubicBezTo>
                    <a:pt x="74" y="156"/>
                    <a:pt x="74" y="156"/>
                    <a:pt x="74" y="156"/>
                  </a:cubicBezTo>
                  <a:cubicBezTo>
                    <a:pt x="76" y="156"/>
                    <a:pt x="78" y="156"/>
                    <a:pt x="80" y="156"/>
                  </a:cubicBezTo>
                  <a:cubicBezTo>
                    <a:pt x="80" y="156"/>
                    <a:pt x="80" y="156"/>
                    <a:pt x="80" y="156"/>
                  </a:cubicBezTo>
                  <a:cubicBezTo>
                    <a:pt x="80" y="156"/>
                    <a:pt x="80" y="156"/>
                    <a:pt x="81" y="156"/>
                  </a:cubicBezTo>
                  <a:cubicBezTo>
                    <a:pt x="81" y="156"/>
                    <a:pt x="81" y="156"/>
                    <a:pt x="81" y="156"/>
                  </a:cubicBezTo>
                  <a:cubicBezTo>
                    <a:pt x="81" y="156"/>
                    <a:pt x="81" y="156"/>
                    <a:pt x="81" y="156"/>
                  </a:cubicBezTo>
                  <a:cubicBezTo>
                    <a:pt x="83" y="156"/>
                    <a:pt x="85" y="156"/>
                    <a:pt x="87" y="156"/>
                  </a:cubicBezTo>
                  <a:lnTo>
                    <a:pt x="87" y="94"/>
                  </a:lnTo>
                  <a:close/>
                  <a:moveTo>
                    <a:pt x="58" y="68"/>
                  </a:moveTo>
                  <a:cubicBezTo>
                    <a:pt x="53" y="68"/>
                    <a:pt x="49" y="73"/>
                    <a:pt x="49" y="78"/>
                  </a:cubicBezTo>
                  <a:cubicBezTo>
                    <a:pt x="49" y="83"/>
                    <a:pt x="53" y="88"/>
                    <a:pt x="58" y="88"/>
                  </a:cubicBezTo>
                  <a:cubicBezTo>
                    <a:pt x="68" y="88"/>
                    <a:pt x="68" y="88"/>
                    <a:pt x="68" y="88"/>
                  </a:cubicBezTo>
                  <a:cubicBezTo>
                    <a:pt x="68" y="78"/>
                    <a:pt x="68" y="78"/>
                    <a:pt x="68" y="78"/>
                  </a:cubicBezTo>
                  <a:cubicBezTo>
                    <a:pt x="68" y="73"/>
                    <a:pt x="64" y="68"/>
                    <a:pt x="58" y="68"/>
                  </a:cubicBezTo>
                  <a:close/>
                  <a:moveTo>
                    <a:pt x="112" y="78"/>
                  </a:moveTo>
                  <a:cubicBezTo>
                    <a:pt x="112" y="73"/>
                    <a:pt x="108" y="68"/>
                    <a:pt x="103" y="68"/>
                  </a:cubicBezTo>
                  <a:cubicBezTo>
                    <a:pt x="97" y="68"/>
                    <a:pt x="93" y="73"/>
                    <a:pt x="93" y="78"/>
                  </a:cubicBezTo>
                  <a:cubicBezTo>
                    <a:pt x="93" y="88"/>
                    <a:pt x="93" y="88"/>
                    <a:pt x="93" y="88"/>
                  </a:cubicBezTo>
                  <a:cubicBezTo>
                    <a:pt x="103" y="88"/>
                    <a:pt x="103" y="88"/>
                    <a:pt x="103" y="88"/>
                  </a:cubicBezTo>
                  <a:cubicBezTo>
                    <a:pt x="108" y="88"/>
                    <a:pt x="112" y="83"/>
                    <a:pt x="112" y="78"/>
                  </a:cubicBezTo>
                  <a:close/>
                  <a:moveTo>
                    <a:pt x="133" y="61"/>
                  </a:moveTo>
                  <a:cubicBezTo>
                    <a:pt x="129" y="44"/>
                    <a:pt x="109" y="25"/>
                    <a:pt x="81" y="25"/>
                  </a:cubicBezTo>
                  <a:cubicBezTo>
                    <a:pt x="52" y="25"/>
                    <a:pt x="32" y="44"/>
                    <a:pt x="28" y="61"/>
                  </a:cubicBezTo>
                  <a:cubicBezTo>
                    <a:pt x="24" y="74"/>
                    <a:pt x="27" y="86"/>
                    <a:pt x="34" y="98"/>
                  </a:cubicBezTo>
                  <a:cubicBezTo>
                    <a:pt x="39" y="108"/>
                    <a:pt x="45" y="117"/>
                    <a:pt x="50" y="128"/>
                  </a:cubicBezTo>
                  <a:cubicBezTo>
                    <a:pt x="52" y="134"/>
                    <a:pt x="53" y="143"/>
                    <a:pt x="55" y="149"/>
                  </a:cubicBezTo>
                  <a:cubicBezTo>
                    <a:pt x="56" y="154"/>
                    <a:pt x="58" y="156"/>
                    <a:pt x="64" y="156"/>
                  </a:cubicBezTo>
                  <a:cubicBezTo>
                    <a:pt x="65" y="156"/>
                    <a:pt x="67" y="156"/>
                    <a:pt x="68" y="156"/>
                  </a:cubicBezTo>
                  <a:cubicBezTo>
                    <a:pt x="68" y="94"/>
                    <a:pt x="68" y="94"/>
                    <a:pt x="68" y="94"/>
                  </a:cubicBezTo>
                  <a:cubicBezTo>
                    <a:pt x="58" y="94"/>
                    <a:pt x="58" y="94"/>
                    <a:pt x="58" y="94"/>
                  </a:cubicBezTo>
                  <a:cubicBezTo>
                    <a:pt x="54" y="94"/>
                    <a:pt x="50" y="92"/>
                    <a:pt x="47" y="89"/>
                  </a:cubicBezTo>
                  <a:cubicBezTo>
                    <a:pt x="44" y="86"/>
                    <a:pt x="43" y="82"/>
                    <a:pt x="43" y="78"/>
                  </a:cubicBezTo>
                  <a:cubicBezTo>
                    <a:pt x="43" y="74"/>
                    <a:pt x="44" y="70"/>
                    <a:pt x="47" y="67"/>
                  </a:cubicBezTo>
                  <a:cubicBezTo>
                    <a:pt x="50" y="64"/>
                    <a:pt x="54" y="62"/>
                    <a:pt x="58" y="62"/>
                  </a:cubicBezTo>
                  <a:cubicBezTo>
                    <a:pt x="67" y="62"/>
                    <a:pt x="74" y="69"/>
                    <a:pt x="74" y="78"/>
                  </a:cubicBezTo>
                  <a:cubicBezTo>
                    <a:pt x="74" y="78"/>
                    <a:pt x="74" y="78"/>
                    <a:pt x="74" y="78"/>
                  </a:cubicBezTo>
                  <a:cubicBezTo>
                    <a:pt x="74" y="88"/>
                    <a:pt x="74" y="88"/>
                    <a:pt x="74" y="88"/>
                  </a:cubicBezTo>
                  <a:cubicBezTo>
                    <a:pt x="78" y="88"/>
                    <a:pt x="78" y="88"/>
                    <a:pt x="78" y="88"/>
                  </a:cubicBezTo>
                  <a:cubicBezTo>
                    <a:pt x="87" y="88"/>
                    <a:pt x="87" y="88"/>
                    <a:pt x="87" y="88"/>
                  </a:cubicBezTo>
                  <a:cubicBezTo>
                    <a:pt x="87" y="78"/>
                    <a:pt x="87" y="78"/>
                    <a:pt x="87" y="78"/>
                  </a:cubicBezTo>
                  <a:cubicBezTo>
                    <a:pt x="87" y="78"/>
                    <a:pt x="87" y="78"/>
                    <a:pt x="87" y="78"/>
                  </a:cubicBezTo>
                  <a:cubicBezTo>
                    <a:pt x="87" y="74"/>
                    <a:pt x="89" y="70"/>
                    <a:pt x="92" y="67"/>
                  </a:cubicBezTo>
                  <a:cubicBezTo>
                    <a:pt x="95" y="64"/>
                    <a:pt x="98" y="62"/>
                    <a:pt x="103" y="62"/>
                  </a:cubicBezTo>
                  <a:cubicBezTo>
                    <a:pt x="107" y="62"/>
                    <a:pt x="111" y="64"/>
                    <a:pt x="114" y="67"/>
                  </a:cubicBezTo>
                  <a:cubicBezTo>
                    <a:pt x="117" y="70"/>
                    <a:pt x="119" y="74"/>
                    <a:pt x="119" y="78"/>
                  </a:cubicBezTo>
                  <a:cubicBezTo>
                    <a:pt x="119" y="82"/>
                    <a:pt x="117" y="86"/>
                    <a:pt x="114" y="89"/>
                  </a:cubicBezTo>
                  <a:cubicBezTo>
                    <a:pt x="111" y="92"/>
                    <a:pt x="107" y="94"/>
                    <a:pt x="103" y="94"/>
                  </a:cubicBezTo>
                  <a:cubicBezTo>
                    <a:pt x="93" y="94"/>
                    <a:pt x="93" y="94"/>
                    <a:pt x="93" y="94"/>
                  </a:cubicBezTo>
                  <a:cubicBezTo>
                    <a:pt x="93" y="156"/>
                    <a:pt x="93" y="156"/>
                    <a:pt x="93" y="156"/>
                  </a:cubicBezTo>
                  <a:cubicBezTo>
                    <a:pt x="94" y="156"/>
                    <a:pt x="96" y="156"/>
                    <a:pt x="97" y="156"/>
                  </a:cubicBezTo>
                  <a:cubicBezTo>
                    <a:pt x="103" y="156"/>
                    <a:pt x="105" y="154"/>
                    <a:pt x="106" y="149"/>
                  </a:cubicBezTo>
                  <a:cubicBezTo>
                    <a:pt x="108" y="143"/>
                    <a:pt x="109" y="134"/>
                    <a:pt x="111" y="128"/>
                  </a:cubicBezTo>
                  <a:cubicBezTo>
                    <a:pt x="116" y="117"/>
                    <a:pt x="122" y="108"/>
                    <a:pt x="128" y="98"/>
                  </a:cubicBezTo>
                  <a:cubicBezTo>
                    <a:pt x="134" y="86"/>
                    <a:pt x="137" y="74"/>
                    <a:pt x="133" y="61"/>
                  </a:cubicBezTo>
                  <a:close/>
                  <a:moveTo>
                    <a:pt x="86" y="5"/>
                  </a:moveTo>
                  <a:cubicBezTo>
                    <a:pt x="86" y="2"/>
                    <a:pt x="84" y="0"/>
                    <a:pt x="81" y="0"/>
                  </a:cubicBezTo>
                  <a:cubicBezTo>
                    <a:pt x="81" y="0"/>
                    <a:pt x="81" y="0"/>
                    <a:pt x="81" y="0"/>
                  </a:cubicBezTo>
                  <a:cubicBezTo>
                    <a:pt x="77" y="0"/>
                    <a:pt x="75" y="2"/>
                    <a:pt x="75" y="5"/>
                  </a:cubicBezTo>
                  <a:cubicBezTo>
                    <a:pt x="75" y="16"/>
                    <a:pt x="75" y="16"/>
                    <a:pt x="75" y="16"/>
                  </a:cubicBezTo>
                  <a:cubicBezTo>
                    <a:pt x="75" y="19"/>
                    <a:pt x="77" y="22"/>
                    <a:pt x="81" y="22"/>
                  </a:cubicBezTo>
                  <a:cubicBezTo>
                    <a:pt x="81" y="22"/>
                    <a:pt x="81" y="22"/>
                    <a:pt x="81" y="22"/>
                  </a:cubicBezTo>
                  <a:cubicBezTo>
                    <a:pt x="84" y="22"/>
                    <a:pt x="86" y="19"/>
                    <a:pt x="86" y="16"/>
                  </a:cubicBezTo>
                  <a:lnTo>
                    <a:pt x="86" y="5"/>
                  </a:lnTo>
                  <a:close/>
                  <a:moveTo>
                    <a:pt x="119" y="15"/>
                  </a:moveTo>
                  <a:cubicBezTo>
                    <a:pt x="120" y="12"/>
                    <a:pt x="119" y="9"/>
                    <a:pt x="116" y="7"/>
                  </a:cubicBezTo>
                  <a:cubicBezTo>
                    <a:pt x="116" y="7"/>
                    <a:pt x="116" y="7"/>
                    <a:pt x="116" y="7"/>
                  </a:cubicBezTo>
                  <a:cubicBezTo>
                    <a:pt x="113" y="6"/>
                    <a:pt x="110" y="7"/>
                    <a:pt x="108" y="9"/>
                  </a:cubicBezTo>
                  <a:cubicBezTo>
                    <a:pt x="103" y="19"/>
                    <a:pt x="103" y="19"/>
                    <a:pt x="103" y="19"/>
                  </a:cubicBezTo>
                  <a:cubicBezTo>
                    <a:pt x="102" y="22"/>
                    <a:pt x="103" y="25"/>
                    <a:pt x="106" y="27"/>
                  </a:cubicBezTo>
                  <a:cubicBezTo>
                    <a:pt x="106" y="27"/>
                    <a:pt x="106" y="27"/>
                    <a:pt x="106" y="27"/>
                  </a:cubicBezTo>
                  <a:cubicBezTo>
                    <a:pt x="108" y="28"/>
                    <a:pt x="112" y="27"/>
                    <a:pt x="113" y="24"/>
                  </a:cubicBezTo>
                  <a:lnTo>
                    <a:pt x="119" y="15"/>
                  </a:lnTo>
                  <a:close/>
                  <a:moveTo>
                    <a:pt x="142" y="34"/>
                  </a:moveTo>
                  <a:cubicBezTo>
                    <a:pt x="145" y="32"/>
                    <a:pt x="145" y="28"/>
                    <a:pt x="143" y="26"/>
                  </a:cubicBezTo>
                  <a:cubicBezTo>
                    <a:pt x="143" y="26"/>
                    <a:pt x="143" y="26"/>
                    <a:pt x="143" y="26"/>
                  </a:cubicBezTo>
                  <a:cubicBezTo>
                    <a:pt x="141" y="23"/>
                    <a:pt x="137" y="23"/>
                    <a:pt x="135" y="25"/>
                  </a:cubicBezTo>
                  <a:cubicBezTo>
                    <a:pt x="127" y="32"/>
                    <a:pt x="127" y="32"/>
                    <a:pt x="127" y="32"/>
                  </a:cubicBezTo>
                  <a:cubicBezTo>
                    <a:pt x="124" y="34"/>
                    <a:pt x="124" y="38"/>
                    <a:pt x="126" y="40"/>
                  </a:cubicBezTo>
                  <a:cubicBezTo>
                    <a:pt x="126" y="40"/>
                    <a:pt x="126" y="40"/>
                    <a:pt x="126" y="40"/>
                  </a:cubicBezTo>
                  <a:cubicBezTo>
                    <a:pt x="128" y="43"/>
                    <a:pt x="132" y="43"/>
                    <a:pt x="134" y="41"/>
                  </a:cubicBezTo>
                  <a:lnTo>
                    <a:pt x="142" y="34"/>
                  </a:lnTo>
                  <a:close/>
                  <a:moveTo>
                    <a:pt x="155" y="62"/>
                  </a:moveTo>
                  <a:cubicBezTo>
                    <a:pt x="158" y="62"/>
                    <a:pt x="160" y="59"/>
                    <a:pt x="160" y="55"/>
                  </a:cubicBezTo>
                  <a:cubicBezTo>
                    <a:pt x="160" y="55"/>
                    <a:pt x="160" y="55"/>
                    <a:pt x="160" y="55"/>
                  </a:cubicBezTo>
                  <a:cubicBezTo>
                    <a:pt x="159" y="52"/>
                    <a:pt x="156" y="50"/>
                    <a:pt x="153" y="51"/>
                  </a:cubicBezTo>
                  <a:cubicBezTo>
                    <a:pt x="142" y="53"/>
                    <a:pt x="142" y="53"/>
                    <a:pt x="142" y="53"/>
                  </a:cubicBezTo>
                  <a:cubicBezTo>
                    <a:pt x="139" y="53"/>
                    <a:pt x="137" y="56"/>
                    <a:pt x="138" y="59"/>
                  </a:cubicBezTo>
                  <a:cubicBezTo>
                    <a:pt x="138" y="59"/>
                    <a:pt x="138" y="59"/>
                    <a:pt x="138" y="59"/>
                  </a:cubicBezTo>
                  <a:cubicBezTo>
                    <a:pt x="138" y="63"/>
                    <a:pt x="141" y="65"/>
                    <a:pt x="144" y="64"/>
                  </a:cubicBezTo>
                  <a:lnTo>
                    <a:pt x="155" y="62"/>
                  </a:lnTo>
                  <a:close/>
                  <a:moveTo>
                    <a:pt x="152" y="93"/>
                  </a:moveTo>
                  <a:cubicBezTo>
                    <a:pt x="155" y="94"/>
                    <a:pt x="159" y="92"/>
                    <a:pt x="159" y="89"/>
                  </a:cubicBezTo>
                  <a:cubicBezTo>
                    <a:pt x="159" y="89"/>
                    <a:pt x="159" y="89"/>
                    <a:pt x="159" y="89"/>
                  </a:cubicBezTo>
                  <a:cubicBezTo>
                    <a:pt x="160" y="86"/>
                    <a:pt x="158" y="83"/>
                    <a:pt x="155" y="82"/>
                  </a:cubicBezTo>
                  <a:cubicBezTo>
                    <a:pt x="144" y="80"/>
                    <a:pt x="144" y="80"/>
                    <a:pt x="144" y="80"/>
                  </a:cubicBezTo>
                  <a:cubicBezTo>
                    <a:pt x="141" y="79"/>
                    <a:pt x="138" y="81"/>
                    <a:pt x="137" y="84"/>
                  </a:cubicBezTo>
                  <a:cubicBezTo>
                    <a:pt x="137" y="84"/>
                    <a:pt x="137" y="84"/>
                    <a:pt x="137" y="84"/>
                  </a:cubicBezTo>
                  <a:cubicBezTo>
                    <a:pt x="137" y="88"/>
                    <a:pt x="139" y="91"/>
                    <a:pt x="142" y="91"/>
                  </a:cubicBezTo>
                  <a:lnTo>
                    <a:pt x="152" y="93"/>
                  </a:lnTo>
                  <a:close/>
                  <a:moveTo>
                    <a:pt x="47" y="24"/>
                  </a:moveTo>
                  <a:cubicBezTo>
                    <a:pt x="48" y="27"/>
                    <a:pt x="52" y="28"/>
                    <a:pt x="55" y="27"/>
                  </a:cubicBezTo>
                  <a:cubicBezTo>
                    <a:pt x="55" y="27"/>
                    <a:pt x="55" y="27"/>
                    <a:pt x="55" y="27"/>
                  </a:cubicBezTo>
                  <a:cubicBezTo>
                    <a:pt x="58" y="25"/>
                    <a:pt x="59" y="22"/>
                    <a:pt x="57" y="19"/>
                  </a:cubicBezTo>
                  <a:cubicBezTo>
                    <a:pt x="52" y="9"/>
                    <a:pt x="52" y="9"/>
                    <a:pt x="52" y="9"/>
                  </a:cubicBezTo>
                  <a:cubicBezTo>
                    <a:pt x="50" y="7"/>
                    <a:pt x="47" y="6"/>
                    <a:pt x="44" y="7"/>
                  </a:cubicBezTo>
                  <a:cubicBezTo>
                    <a:pt x="44" y="7"/>
                    <a:pt x="44" y="7"/>
                    <a:pt x="44" y="7"/>
                  </a:cubicBezTo>
                  <a:cubicBezTo>
                    <a:pt x="41" y="9"/>
                    <a:pt x="40" y="12"/>
                    <a:pt x="42" y="15"/>
                  </a:cubicBezTo>
                  <a:lnTo>
                    <a:pt x="47" y="24"/>
                  </a:lnTo>
                  <a:close/>
                  <a:moveTo>
                    <a:pt x="26" y="41"/>
                  </a:moveTo>
                  <a:cubicBezTo>
                    <a:pt x="28" y="43"/>
                    <a:pt x="32" y="43"/>
                    <a:pt x="34" y="40"/>
                  </a:cubicBezTo>
                  <a:cubicBezTo>
                    <a:pt x="34" y="40"/>
                    <a:pt x="34" y="40"/>
                    <a:pt x="34" y="40"/>
                  </a:cubicBezTo>
                  <a:cubicBezTo>
                    <a:pt x="36" y="38"/>
                    <a:pt x="36" y="34"/>
                    <a:pt x="34" y="32"/>
                  </a:cubicBezTo>
                  <a:cubicBezTo>
                    <a:pt x="26" y="25"/>
                    <a:pt x="26" y="25"/>
                    <a:pt x="26" y="25"/>
                  </a:cubicBezTo>
                  <a:cubicBezTo>
                    <a:pt x="23" y="23"/>
                    <a:pt x="20" y="23"/>
                    <a:pt x="17" y="26"/>
                  </a:cubicBezTo>
                  <a:cubicBezTo>
                    <a:pt x="17" y="26"/>
                    <a:pt x="17" y="26"/>
                    <a:pt x="17" y="26"/>
                  </a:cubicBezTo>
                  <a:cubicBezTo>
                    <a:pt x="15" y="28"/>
                    <a:pt x="16" y="32"/>
                    <a:pt x="18" y="34"/>
                  </a:cubicBezTo>
                  <a:lnTo>
                    <a:pt x="26" y="41"/>
                  </a:lnTo>
                  <a:close/>
                  <a:moveTo>
                    <a:pt x="16" y="64"/>
                  </a:moveTo>
                  <a:cubicBezTo>
                    <a:pt x="19" y="65"/>
                    <a:pt x="22" y="63"/>
                    <a:pt x="23" y="59"/>
                  </a:cubicBezTo>
                  <a:cubicBezTo>
                    <a:pt x="23" y="59"/>
                    <a:pt x="23" y="59"/>
                    <a:pt x="23" y="59"/>
                  </a:cubicBezTo>
                  <a:cubicBezTo>
                    <a:pt x="23" y="56"/>
                    <a:pt x="21" y="53"/>
                    <a:pt x="18" y="53"/>
                  </a:cubicBezTo>
                  <a:cubicBezTo>
                    <a:pt x="7" y="51"/>
                    <a:pt x="7" y="51"/>
                    <a:pt x="7" y="51"/>
                  </a:cubicBezTo>
                  <a:cubicBezTo>
                    <a:pt x="4" y="50"/>
                    <a:pt x="1" y="52"/>
                    <a:pt x="1" y="55"/>
                  </a:cubicBezTo>
                  <a:cubicBezTo>
                    <a:pt x="1" y="55"/>
                    <a:pt x="1" y="55"/>
                    <a:pt x="1" y="55"/>
                  </a:cubicBezTo>
                  <a:cubicBezTo>
                    <a:pt x="0" y="59"/>
                    <a:pt x="2" y="62"/>
                    <a:pt x="5" y="62"/>
                  </a:cubicBezTo>
                  <a:lnTo>
                    <a:pt x="16" y="64"/>
                  </a:lnTo>
                  <a:close/>
                  <a:moveTo>
                    <a:pt x="19" y="91"/>
                  </a:moveTo>
                  <a:cubicBezTo>
                    <a:pt x="22" y="91"/>
                    <a:pt x="24" y="88"/>
                    <a:pt x="23" y="84"/>
                  </a:cubicBezTo>
                  <a:cubicBezTo>
                    <a:pt x="23" y="84"/>
                    <a:pt x="23" y="84"/>
                    <a:pt x="23" y="84"/>
                  </a:cubicBezTo>
                  <a:cubicBezTo>
                    <a:pt x="22" y="81"/>
                    <a:pt x="19" y="79"/>
                    <a:pt x="16" y="80"/>
                  </a:cubicBezTo>
                  <a:cubicBezTo>
                    <a:pt x="6" y="82"/>
                    <a:pt x="6" y="82"/>
                    <a:pt x="6" y="82"/>
                  </a:cubicBezTo>
                  <a:cubicBezTo>
                    <a:pt x="3" y="83"/>
                    <a:pt x="1" y="86"/>
                    <a:pt x="1" y="89"/>
                  </a:cubicBezTo>
                  <a:cubicBezTo>
                    <a:pt x="1" y="89"/>
                    <a:pt x="1" y="89"/>
                    <a:pt x="1" y="89"/>
                  </a:cubicBezTo>
                  <a:cubicBezTo>
                    <a:pt x="2" y="92"/>
                    <a:pt x="5" y="94"/>
                    <a:pt x="8" y="93"/>
                  </a:cubicBezTo>
                  <a:lnTo>
                    <a:pt x="19" y="91"/>
                  </a:lnTo>
                  <a:close/>
                </a:path>
              </a:pathLst>
            </a:custGeom>
            <a:solidFill>
              <a:srgbClr val="FDAA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2062" name="Rectangle 17"/>
            <p:cNvSpPr>
              <a:spLocks noChangeArrowheads="1"/>
            </p:cNvSpPr>
            <p:nvPr/>
          </p:nvSpPr>
          <p:spPr bwMode="auto">
            <a:xfrm>
              <a:off x="5724525" y="1758950"/>
              <a:ext cx="8864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b="1">
                  <a:solidFill>
                    <a:srgbClr val="FFFFFF"/>
                  </a:solidFill>
                  <a:latin typeface="+mn-lt"/>
                  <a:cs typeface="+mn-ea"/>
                  <a:sym typeface="+mn-lt"/>
                </a:rPr>
                <a:t>LEARN</a:t>
              </a:r>
              <a:endParaRPr lang="en-US" altLang="en-US" sz="2000">
                <a:latin typeface="+mn-lt"/>
                <a:cs typeface="+mn-ea"/>
                <a:sym typeface="+mn-lt"/>
              </a:endParaRPr>
            </a:p>
          </p:txBody>
        </p:sp>
        <p:sp>
          <p:nvSpPr>
            <p:cNvPr id="2063" name="Rectangle 18"/>
            <p:cNvSpPr>
              <a:spLocks noChangeArrowheads="1"/>
            </p:cNvSpPr>
            <p:nvPr/>
          </p:nvSpPr>
          <p:spPr bwMode="auto">
            <a:xfrm>
              <a:off x="5567363" y="2581275"/>
              <a:ext cx="15086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b="1">
                  <a:solidFill>
                    <a:srgbClr val="FFFFFF"/>
                  </a:solidFill>
                  <a:latin typeface="+mn-lt"/>
                  <a:cs typeface="+mn-ea"/>
                  <a:sym typeface="+mn-lt"/>
                </a:rPr>
                <a:t>EDUCATION</a:t>
              </a:r>
              <a:endParaRPr lang="en-US" altLang="en-US" sz="1800">
                <a:latin typeface="+mn-lt"/>
                <a:cs typeface="+mn-ea"/>
                <a:sym typeface="+mn-lt"/>
              </a:endParaRPr>
            </a:p>
          </p:txBody>
        </p:sp>
        <p:sp>
          <p:nvSpPr>
            <p:cNvPr id="2064" name="Rectangle 19"/>
            <p:cNvSpPr>
              <a:spLocks noChangeArrowheads="1"/>
            </p:cNvSpPr>
            <p:nvPr/>
          </p:nvSpPr>
          <p:spPr bwMode="auto">
            <a:xfrm>
              <a:off x="5549900" y="3359150"/>
              <a:ext cx="11960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b="1">
                  <a:solidFill>
                    <a:srgbClr val="FFFFFF"/>
                  </a:solidFill>
                  <a:latin typeface="+mn-lt"/>
                  <a:cs typeface="+mn-ea"/>
                  <a:sym typeface="+mn-lt"/>
                </a:rPr>
                <a:t>STARTUP</a:t>
              </a:r>
              <a:endParaRPr lang="en-US" altLang="en-US" sz="1800">
                <a:latin typeface="+mn-lt"/>
                <a:cs typeface="+mn-ea"/>
                <a:sym typeface="+mn-lt"/>
              </a:endParaRPr>
            </a:p>
          </p:txBody>
        </p:sp>
        <p:sp>
          <p:nvSpPr>
            <p:cNvPr id="2065" name="Rectangle 20"/>
            <p:cNvSpPr>
              <a:spLocks noChangeArrowheads="1"/>
            </p:cNvSpPr>
            <p:nvPr/>
          </p:nvSpPr>
          <p:spPr bwMode="auto">
            <a:xfrm>
              <a:off x="5724525" y="4157663"/>
              <a:ext cx="129698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b="1">
                  <a:solidFill>
                    <a:srgbClr val="FFFFFF"/>
                  </a:solidFill>
                  <a:latin typeface="+mn-lt"/>
                  <a:cs typeface="+mn-ea"/>
                  <a:sym typeface="+mn-lt"/>
                </a:rPr>
                <a:t>BUSINESS</a:t>
              </a:r>
              <a:endParaRPr lang="en-US" altLang="en-US" sz="1800">
                <a:latin typeface="+mn-lt"/>
                <a:cs typeface="+mn-ea"/>
                <a:sym typeface="+mn-lt"/>
              </a:endParaRPr>
            </a:p>
          </p:txBody>
        </p:sp>
        <p:sp>
          <p:nvSpPr>
            <p:cNvPr id="2066" name="Rectangle 21"/>
            <p:cNvSpPr>
              <a:spLocks noChangeArrowheads="1"/>
            </p:cNvSpPr>
            <p:nvPr/>
          </p:nvSpPr>
          <p:spPr bwMode="auto">
            <a:xfrm>
              <a:off x="5549900" y="4930775"/>
              <a:ext cx="1243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b="1">
                  <a:solidFill>
                    <a:srgbClr val="FFFFFF"/>
                  </a:solidFill>
                  <a:latin typeface="+mn-lt"/>
                  <a:cs typeface="+mn-ea"/>
                  <a:sym typeface="+mn-lt"/>
                </a:rPr>
                <a:t>SUCCESS</a:t>
              </a:r>
              <a:endParaRPr lang="en-US" altLang="en-US" sz="1800">
                <a:latin typeface="+mn-lt"/>
                <a:cs typeface="+mn-ea"/>
                <a:sym typeface="+mn-lt"/>
              </a:endParaRPr>
            </a:p>
          </p:txBody>
        </p:sp>
        <p:sp>
          <p:nvSpPr>
            <p:cNvPr id="2067" name="TextBox 93"/>
            <p:cNvSpPr txBox="1">
              <a:spLocks noChangeArrowheads="1"/>
            </p:cNvSpPr>
            <p:nvPr/>
          </p:nvSpPr>
          <p:spPr bwMode="auto">
            <a:xfrm>
              <a:off x="1541463" y="3238500"/>
              <a:ext cx="1692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ru-RU" sz="1200">
                  <a:latin typeface="+mn-lt"/>
                  <a:cs typeface="+mn-ea"/>
                  <a:sym typeface="+mn-lt"/>
                </a:rPr>
                <a:t>Lorem ipsum dolor sit amet, consetur adipin nnscing elit</a:t>
              </a:r>
              <a:endParaRPr lang="ru-RU" altLang="ru-RU" sz="1200">
                <a:latin typeface="+mn-lt"/>
                <a:cs typeface="+mn-ea"/>
                <a:sym typeface="+mn-lt"/>
              </a:endParaRPr>
            </a:p>
          </p:txBody>
        </p:sp>
        <p:sp>
          <p:nvSpPr>
            <p:cNvPr id="2068" name="TextBox 93"/>
            <p:cNvSpPr txBox="1">
              <a:spLocks noChangeArrowheads="1"/>
            </p:cNvSpPr>
            <p:nvPr/>
          </p:nvSpPr>
          <p:spPr bwMode="auto">
            <a:xfrm>
              <a:off x="1541463" y="5184775"/>
              <a:ext cx="1692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ru-RU" sz="1200">
                  <a:latin typeface="+mn-lt"/>
                  <a:cs typeface="+mn-ea"/>
                  <a:sym typeface="+mn-lt"/>
                </a:rPr>
                <a:t>Lorem ipsum dolor sit amet, consetur adipin nnscing elit</a:t>
              </a:r>
              <a:endParaRPr lang="ru-RU" altLang="ru-RU" sz="1200">
                <a:latin typeface="+mn-lt"/>
                <a:cs typeface="+mn-ea"/>
                <a:sym typeface="+mn-lt"/>
              </a:endParaRPr>
            </a:p>
          </p:txBody>
        </p:sp>
        <p:sp>
          <p:nvSpPr>
            <p:cNvPr id="2069" name="TextBox 93"/>
            <p:cNvSpPr txBox="1">
              <a:spLocks noChangeArrowheads="1"/>
            </p:cNvSpPr>
            <p:nvPr/>
          </p:nvSpPr>
          <p:spPr bwMode="auto">
            <a:xfrm>
              <a:off x="9028113" y="2144713"/>
              <a:ext cx="16922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ru-RU" sz="1200">
                  <a:latin typeface="+mn-lt"/>
                  <a:cs typeface="+mn-ea"/>
                  <a:sym typeface="+mn-lt"/>
                </a:rPr>
                <a:t>Lorem ipsum dolor sit amet, consetur adipin nnscing elit</a:t>
              </a:r>
              <a:endParaRPr lang="ru-RU" altLang="ru-RU" sz="1200">
                <a:latin typeface="+mn-lt"/>
                <a:cs typeface="+mn-ea"/>
                <a:sym typeface="+mn-lt"/>
              </a:endParaRPr>
            </a:p>
          </p:txBody>
        </p:sp>
        <p:sp>
          <p:nvSpPr>
            <p:cNvPr id="2070" name="TextBox 93"/>
            <p:cNvSpPr txBox="1">
              <a:spLocks noChangeArrowheads="1"/>
            </p:cNvSpPr>
            <p:nvPr/>
          </p:nvSpPr>
          <p:spPr bwMode="auto">
            <a:xfrm>
              <a:off x="9028113" y="4170363"/>
              <a:ext cx="16922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ru-RU" sz="1200">
                  <a:latin typeface="+mn-lt"/>
                  <a:cs typeface="+mn-ea"/>
                  <a:sym typeface="+mn-lt"/>
                </a:rPr>
                <a:t>Lorem ipsum dolor sit amet, consetur adipin nnscing elit</a:t>
              </a:r>
              <a:endParaRPr lang="ru-RU" altLang="ru-RU" sz="1200">
                <a:latin typeface="+mn-lt"/>
                <a:cs typeface="+mn-ea"/>
                <a:sym typeface="+mn-lt"/>
              </a:endParaRPr>
            </a:p>
          </p:txBody>
        </p:sp>
      </p:grpSp>
      <p:sp>
        <p:nvSpPr>
          <p:cNvPr id="26" name="文本框 25">
            <a:extLst>
              <a:ext uri="{FF2B5EF4-FFF2-40B4-BE49-F238E27FC236}">
                <a16:creationId xmlns:a16="http://schemas.microsoft.com/office/drawing/2014/main" id="{B941974C-0EEE-4A4B-A3EB-D6E872EBBC2A}"/>
              </a:ext>
            </a:extLst>
          </p:cNvPr>
          <p:cNvSpPr txBox="1"/>
          <p:nvPr/>
        </p:nvSpPr>
        <p:spPr>
          <a:xfrm>
            <a:off x="1139540" y="548449"/>
            <a:ext cx="6465946" cy="646331"/>
          </a:xfrm>
          <a:prstGeom prst="rect">
            <a:avLst/>
          </a:prstGeom>
          <a:noFill/>
        </p:spPr>
        <p:txBody>
          <a:bodyPr wrap="square">
            <a:spAutoFit/>
          </a:bodyPr>
          <a:lstStyle/>
          <a:p>
            <a:r>
              <a:rPr lang="zh-CN" altLang="en-US" sz="3600" dirty="0"/>
              <a:t>灯泡层及图表</a:t>
            </a:r>
          </a:p>
        </p:txBody>
      </p:sp>
      <p:sp>
        <p:nvSpPr>
          <p:cNvPr id="27" name="business-graphic-symbol_51241">
            <a:extLst>
              <a:ext uri="{FF2B5EF4-FFF2-40B4-BE49-F238E27FC236}">
                <a16:creationId xmlns:a16="http://schemas.microsoft.com/office/drawing/2014/main" id="{73AA585D-EE69-4E00-BBCF-F9C8BA27028E}"/>
              </a:ext>
            </a:extLst>
          </p:cNvPr>
          <p:cNvSpPr/>
          <p:nvPr/>
        </p:nvSpPr>
        <p:spPr>
          <a:xfrm>
            <a:off x="396713" y="519421"/>
            <a:ext cx="609685" cy="608901"/>
          </a:xfrm>
          <a:custGeom>
            <a:avLst/>
            <a:gdLst>
              <a:gd name="T0" fmla="*/ 903 w 1250"/>
              <a:gd name="T1" fmla="*/ 0 h 1250"/>
              <a:gd name="T2" fmla="*/ 0 w 1250"/>
              <a:gd name="T3" fmla="*/ 0 h 1250"/>
              <a:gd name="T4" fmla="*/ 0 w 1250"/>
              <a:gd name="T5" fmla="*/ 903 h 1250"/>
              <a:gd name="T6" fmla="*/ 0 w 1250"/>
              <a:gd name="T7" fmla="*/ 1250 h 1250"/>
              <a:gd name="T8" fmla="*/ 1250 w 1250"/>
              <a:gd name="T9" fmla="*/ 1250 h 1250"/>
              <a:gd name="T10" fmla="*/ 1250 w 1250"/>
              <a:gd name="T11" fmla="*/ 347 h 1250"/>
              <a:gd name="T12" fmla="*/ 903 w 1250"/>
              <a:gd name="T13" fmla="*/ 0 h 1250"/>
              <a:gd name="T14" fmla="*/ 834 w 1250"/>
              <a:gd name="T15" fmla="*/ 236 h 1250"/>
              <a:gd name="T16" fmla="*/ 834 w 1250"/>
              <a:gd name="T17" fmla="*/ 529 h 1250"/>
              <a:gd name="T18" fmla="*/ 1093 w 1250"/>
              <a:gd name="T19" fmla="*/ 626 h 1250"/>
              <a:gd name="T20" fmla="*/ 834 w 1250"/>
              <a:gd name="T21" fmla="*/ 798 h 1250"/>
              <a:gd name="T22" fmla="*/ 553 w 1250"/>
              <a:gd name="T23" fmla="*/ 517 h 1250"/>
              <a:gd name="T24" fmla="*/ 834 w 1250"/>
              <a:gd name="T25" fmla="*/ 236 h 1250"/>
              <a:gd name="T26" fmla="*/ 1110 w 1250"/>
              <a:gd name="T27" fmla="*/ 1157 h 1250"/>
              <a:gd name="T28" fmla="*/ 536 w 1250"/>
              <a:gd name="T29" fmla="*/ 1157 h 1250"/>
              <a:gd name="T30" fmla="*/ 536 w 1250"/>
              <a:gd name="T31" fmla="*/ 1074 h 1250"/>
              <a:gd name="T32" fmla="*/ 1110 w 1250"/>
              <a:gd name="T33" fmla="*/ 1074 h 1250"/>
              <a:gd name="T34" fmla="*/ 1110 w 1250"/>
              <a:gd name="T35" fmla="*/ 1157 h 1250"/>
              <a:gd name="T36" fmla="*/ 1110 w 1250"/>
              <a:gd name="T37" fmla="*/ 1157 h 1250"/>
              <a:gd name="T38" fmla="*/ 1110 w 1250"/>
              <a:gd name="T39" fmla="*/ 961 h 1250"/>
              <a:gd name="T40" fmla="*/ 537 w 1250"/>
              <a:gd name="T41" fmla="*/ 961 h 1250"/>
              <a:gd name="T42" fmla="*/ 537 w 1250"/>
              <a:gd name="T43" fmla="*/ 878 h 1250"/>
              <a:gd name="T44" fmla="*/ 1110 w 1250"/>
              <a:gd name="T45" fmla="*/ 878 h 1250"/>
              <a:gd name="T46" fmla="*/ 1110 w 1250"/>
              <a:gd name="T47" fmla="*/ 961 h 1250"/>
              <a:gd name="T48" fmla="*/ 1149 w 1250"/>
              <a:gd name="T49" fmla="*/ 576 h 1250"/>
              <a:gd name="T50" fmla="*/ 890 w 1250"/>
              <a:gd name="T51" fmla="*/ 479 h 1250"/>
              <a:gd name="T52" fmla="*/ 890 w 1250"/>
              <a:gd name="T53" fmla="*/ 186 h 1250"/>
              <a:gd name="T54" fmla="*/ 1171 w 1250"/>
              <a:gd name="T55" fmla="*/ 467 h 1250"/>
              <a:gd name="T56" fmla="*/ 1149 w 1250"/>
              <a:gd name="T57" fmla="*/ 576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0" h="1250">
                <a:moveTo>
                  <a:pt x="903" y="0"/>
                </a:moveTo>
                <a:lnTo>
                  <a:pt x="0" y="0"/>
                </a:lnTo>
                <a:lnTo>
                  <a:pt x="0" y="903"/>
                </a:lnTo>
                <a:lnTo>
                  <a:pt x="0" y="1250"/>
                </a:lnTo>
                <a:lnTo>
                  <a:pt x="1250" y="1250"/>
                </a:lnTo>
                <a:lnTo>
                  <a:pt x="1250" y="347"/>
                </a:lnTo>
                <a:cubicBezTo>
                  <a:pt x="1250" y="155"/>
                  <a:pt x="1095" y="0"/>
                  <a:pt x="903" y="0"/>
                </a:cubicBezTo>
                <a:close/>
                <a:moveTo>
                  <a:pt x="834" y="236"/>
                </a:moveTo>
                <a:lnTo>
                  <a:pt x="834" y="529"/>
                </a:lnTo>
                <a:lnTo>
                  <a:pt x="1093" y="626"/>
                </a:lnTo>
                <a:cubicBezTo>
                  <a:pt x="1050" y="727"/>
                  <a:pt x="950" y="798"/>
                  <a:pt x="834" y="798"/>
                </a:cubicBezTo>
                <a:cubicBezTo>
                  <a:pt x="679" y="798"/>
                  <a:pt x="553" y="672"/>
                  <a:pt x="553" y="517"/>
                </a:cubicBezTo>
                <a:cubicBezTo>
                  <a:pt x="553" y="362"/>
                  <a:pt x="679" y="236"/>
                  <a:pt x="834" y="236"/>
                </a:cubicBezTo>
                <a:close/>
                <a:moveTo>
                  <a:pt x="1110" y="1157"/>
                </a:moveTo>
                <a:lnTo>
                  <a:pt x="536" y="1157"/>
                </a:lnTo>
                <a:lnTo>
                  <a:pt x="536" y="1074"/>
                </a:lnTo>
                <a:lnTo>
                  <a:pt x="1110" y="1074"/>
                </a:lnTo>
                <a:lnTo>
                  <a:pt x="1110" y="1157"/>
                </a:lnTo>
                <a:lnTo>
                  <a:pt x="1110" y="1157"/>
                </a:lnTo>
                <a:close/>
                <a:moveTo>
                  <a:pt x="1110" y="961"/>
                </a:moveTo>
                <a:lnTo>
                  <a:pt x="537" y="961"/>
                </a:lnTo>
                <a:lnTo>
                  <a:pt x="537" y="878"/>
                </a:lnTo>
                <a:lnTo>
                  <a:pt x="1110" y="878"/>
                </a:lnTo>
                <a:lnTo>
                  <a:pt x="1110" y="961"/>
                </a:lnTo>
                <a:close/>
                <a:moveTo>
                  <a:pt x="1149" y="576"/>
                </a:moveTo>
                <a:lnTo>
                  <a:pt x="890" y="479"/>
                </a:lnTo>
                <a:lnTo>
                  <a:pt x="890" y="186"/>
                </a:lnTo>
                <a:cubicBezTo>
                  <a:pt x="1045" y="186"/>
                  <a:pt x="1171" y="312"/>
                  <a:pt x="1171" y="467"/>
                </a:cubicBezTo>
                <a:cubicBezTo>
                  <a:pt x="1171" y="505"/>
                  <a:pt x="1163" y="542"/>
                  <a:pt x="1149" y="576"/>
                </a:cubicBezTo>
                <a:close/>
              </a:path>
            </a:pathLst>
          </a:custGeom>
          <a:gradFill flip="none" rotWithShape="1">
            <a:gsLst>
              <a:gs pos="0">
                <a:srgbClr val="0070C0"/>
              </a:gs>
              <a:gs pos="100000">
                <a:srgbClr val="00B0F0"/>
              </a:gs>
            </a:gsLst>
            <a:lin ang="16200000" scaled="1"/>
            <a:tileRect/>
          </a:gra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1456659-690E-4A20-9434-0D8A0DC0682F}"/>
              </a:ext>
            </a:extLst>
          </p:cNvPr>
          <p:cNvGrpSpPr/>
          <p:nvPr/>
        </p:nvGrpSpPr>
        <p:grpSpPr>
          <a:xfrm>
            <a:off x="1251609" y="1610663"/>
            <a:ext cx="9573919" cy="4698888"/>
            <a:chOff x="121208" y="368300"/>
            <a:chExt cx="12230311" cy="6002645"/>
          </a:xfrm>
        </p:grpSpPr>
        <p:sp>
          <p:nvSpPr>
            <p:cNvPr id="70" name="TextBox 93"/>
            <p:cNvSpPr txBox="1">
              <a:spLocks noChangeArrowheads="1"/>
            </p:cNvSpPr>
            <p:nvPr/>
          </p:nvSpPr>
          <p:spPr bwMode="auto">
            <a:xfrm>
              <a:off x="9328150" y="844550"/>
              <a:ext cx="3023369" cy="5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r>
                <a:rPr lang="en-US" sz="1000" dirty="0">
                  <a:latin typeface="+mn-lt"/>
                  <a:cs typeface="+mn-ea"/>
                  <a:sym typeface="+mn-lt"/>
                </a:rPr>
                <a:t>Lorem ipsum dolor sit </a:t>
              </a:r>
              <a:r>
                <a:rPr lang="en-US" sz="1000" dirty="0" err="1">
                  <a:latin typeface="+mn-lt"/>
                  <a:cs typeface="+mn-ea"/>
                  <a:sym typeface="+mn-lt"/>
                </a:rPr>
                <a:t>amet</a:t>
              </a:r>
              <a:r>
                <a:rPr lang="en-US" sz="1000" dirty="0">
                  <a:latin typeface="+mn-lt"/>
                  <a:cs typeface="+mn-ea"/>
                  <a:sym typeface="+mn-lt"/>
                </a:rPr>
                <a:t>, </a:t>
              </a:r>
              <a:r>
                <a:rPr lang="en-US" sz="1000" dirty="0" err="1">
                  <a:latin typeface="+mn-lt"/>
                  <a:cs typeface="+mn-ea"/>
                  <a:sym typeface="+mn-lt"/>
                </a:rPr>
                <a:t>consectetur</a:t>
              </a:r>
              <a:r>
                <a:rPr lang="en-US" sz="1000" dirty="0">
                  <a:latin typeface="+mn-lt"/>
                  <a:cs typeface="+mn-ea"/>
                  <a:sym typeface="+mn-lt"/>
                </a:rPr>
                <a:t> </a:t>
              </a:r>
              <a:r>
                <a:rPr lang="en-US" sz="1000" dirty="0" err="1">
                  <a:latin typeface="+mn-lt"/>
                  <a:cs typeface="+mn-ea"/>
                  <a:sym typeface="+mn-lt"/>
                </a:rPr>
                <a:t>adipiscing</a:t>
              </a:r>
              <a:r>
                <a:rPr lang="en-US" sz="1000" dirty="0">
                  <a:latin typeface="+mn-lt"/>
                  <a:cs typeface="+mn-ea"/>
                  <a:sym typeface="+mn-lt"/>
                </a:rPr>
                <a:t> </a:t>
              </a:r>
              <a:r>
                <a:rPr lang="en-US" sz="1000" dirty="0" err="1">
                  <a:latin typeface="+mn-lt"/>
                  <a:cs typeface="+mn-ea"/>
                  <a:sym typeface="+mn-lt"/>
                </a:rPr>
                <a:t>elit</a:t>
              </a:r>
              <a:r>
                <a:rPr lang="en-US" sz="1000" dirty="0">
                  <a:latin typeface="+mn-lt"/>
                  <a:cs typeface="+mn-ea"/>
                  <a:sym typeface="+mn-lt"/>
                </a:rPr>
                <a:t>, </a:t>
              </a:r>
              <a:r>
                <a:rPr lang="en-US" sz="1000" dirty="0" err="1">
                  <a:latin typeface="+mn-lt"/>
                  <a:cs typeface="+mn-ea"/>
                  <a:sym typeface="+mn-lt"/>
                </a:rPr>
                <a:t>sed</a:t>
              </a:r>
              <a:endParaRPr lang="ru-RU" altLang="ru-RU" sz="1000" dirty="0">
                <a:solidFill>
                  <a:schemeClr val="tx1">
                    <a:lumMod val="95000"/>
                    <a:lumOff val="5000"/>
                  </a:schemeClr>
                </a:solidFill>
                <a:latin typeface="+mn-lt"/>
                <a:cs typeface="+mn-ea"/>
                <a:sym typeface="+mn-lt"/>
              </a:endParaRPr>
            </a:p>
          </p:txBody>
        </p:sp>
        <p:sp>
          <p:nvSpPr>
            <p:cNvPr id="2051" name="Freeform 7"/>
            <p:cNvSpPr>
              <a:spLocks noEditPoints="1"/>
            </p:cNvSpPr>
            <p:nvPr/>
          </p:nvSpPr>
          <p:spPr bwMode="auto">
            <a:xfrm>
              <a:off x="4476750" y="719138"/>
              <a:ext cx="3241675" cy="5430837"/>
            </a:xfrm>
            <a:custGeom>
              <a:avLst/>
              <a:gdLst>
                <a:gd name="T0" fmla="*/ 1622765 w 841"/>
                <a:gd name="T1" fmla="*/ 2715419 h 1408"/>
                <a:gd name="T2" fmla="*/ 470255 w 841"/>
                <a:gd name="T3" fmla="*/ 1673994 h 1408"/>
                <a:gd name="T4" fmla="*/ 258255 w 841"/>
                <a:gd name="T5" fmla="*/ 0 h 1408"/>
                <a:gd name="T6" fmla="*/ 1622765 w 841"/>
                <a:gd name="T7" fmla="*/ 2715419 h 1408"/>
                <a:gd name="T8" fmla="*/ 2771420 w 841"/>
                <a:gd name="T9" fmla="*/ 1673994 h 1408"/>
                <a:gd name="T10" fmla="*/ 2983420 w 841"/>
                <a:gd name="T11" fmla="*/ 0 h 1408"/>
                <a:gd name="T12" fmla="*/ 2983420 w 841"/>
                <a:gd name="T13" fmla="*/ 5430838 h 1408"/>
                <a:gd name="T14" fmla="*/ 2771420 w 841"/>
                <a:gd name="T15" fmla="*/ 3756844 h 1408"/>
                <a:gd name="T16" fmla="*/ 1622765 w 841"/>
                <a:gd name="T17" fmla="*/ 2715419 h 1408"/>
                <a:gd name="T18" fmla="*/ 1622765 w 841"/>
                <a:gd name="T19" fmla="*/ 2715419 h 1408"/>
                <a:gd name="T20" fmla="*/ 470255 w 841"/>
                <a:gd name="T21" fmla="*/ 3756844 h 1408"/>
                <a:gd name="T22" fmla="*/ 258255 w 841"/>
                <a:gd name="T23" fmla="*/ 5430838 h 14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41" h="1408">
                  <a:moveTo>
                    <a:pt x="421" y="704"/>
                  </a:moveTo>
                  <a:cubicBezTo>
                    <a:pt x="421" y="704"/>
                    <a:pt x="221" y="631"/>
                    <a:pt x="122" y="434"/>
                  </a:cubicBezTo>
                  <a:cubicBezTo>
                    <a:pt x="0" y="191"/>
                    <a:pt x="67" y="0"/>
                    <a:pt x="67" y="0"/>
                  </a:cubicBezTo>
                  <a:moveTo>
                    <a:pt x="421" y="704"/>
                  </a:moveTo>
                  <a:cubicBezTo>
                    <a:pt x="421" y="704"/>
                    <a:pt x="620" y="631"/>
                    <a:pt x="719" y="434"/>
                  </a:cubicBezTo>
                  <a:cubicBezTo>
                    <a:pt x="841" y="191"/>
                    <a:pt x="774" y="0"/>
                    <a:pt x="774" y="0"/>
                  </a:cubicBezTo>
                  <a:moveTo>
                    <a:pt x="774" y="1408"/>
                  </a:moveTo>
                  <a:cubicBezTo>
                    <a:pt x="774" y="1408"/>
                    <a:pt x="841" y="1217"/>
                    <a:pt x="719" y="974"/>
                  </a:cubicBezTo>
                  <a:cubicBezTo>
                    <a:pt x="620" y="777"/>
                    <a:pt x="421" y="704"/>
                    <a:pt x="421" y="704"/>
                  </a:cubicBezTo>
                  <a:moveTo>
                    <a:pt x="421" y="704"/>
                  </a:moveTo>
                  <a:cubicBezTo>
                    <a:pt x="421" y="704"/>
                    <a:pt x="221" y="777"/>
                    <a:pt x="122" y="974"/>
                  </a:cubicBezTo>
                  <a:cubicBezTo>
                    <a:pt x="0" y="1217"/>
                    <a:pt x="67" y="1408"/>
                    <a:pt x="67" y="1408"/>
                  </a:cubicBezTo>
                </a:path>
              </a:pathLst>
            </a:custGeom>
            <a:noFill/>
            <a:ln w="223838" cap="rnd">
              <a:solidFill>
                <a:srgbClr val="3333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mn-ea"/>
                <a:sym typeface="+mn-lt"/>
              </a:endParaRPr>
            </a:p>
          </p:txBody>
        </p:sp>
        <p:sp>
          <p:nvSpPr>
            <p:cNvPr id="2052" name="Line 8"/>
            <p:cNvSpPr>
              <a:spLocks noChangeShapeType="1"/>
            </p:cNvSpPr>
            <p:nvPr/>
          </p:nvSpPr>
          <p:spPr bwMode="auto">
            <a:xfrm>
              <a:off x="5583238" y="2635250"/>
              <a:ext cx="1009650" cy="0"/>
            </a:xfrm>
            <a:prstGeom prst="line">
              <a:avLst/>
            </a:prstGeom>
            <a:noFill/>
            <a:ln w="147638" cap="rnd">
              <a:solidFill>
                <a:srgbClr val="8C133F"/>
              </a:solidFill>
              <a:miter lim="800000"/>
              <a:headEnd/>
              <a:tailEnd/>
            </a:ln>
            <a:extLst>
              <a:ext uri="{909E8E84-426E-40DD-AFC4-6F175D3DCCD1}">
                <a14:hiddenFill xmlns:a14="http://schemas.microsoft.com/office/drawing/2010/main">
                  <a:noFill/>
                </a14:hiddenFill>
              </a:ext>
            </a:extLst>
          </p:spPr>
          <p:txBody>
            <a:bodyPr/>
            <a:lstStyle/>
            <a:p>
              <a:endParaRPr lang="en-US">
                <a:cs typeface="+mn-ea"/>
                <a:sym typeface="+mn-lt"/>
              </a:endParaRPr>
            </a:p>
          </p:txBody>
        </p:sp>
        <p:sp>
          <p:nvSpPr>
            <p:cNvPr id="2053" name="Line 9"/>
            <p:cNvSpPr>
              <a:spLocks noChangeShapeType="1"/>
            </p:cNvSpPr>
            <p:nvPr/>
          </p:nvSpPr>
          <p:spPr bwMode="auto">
            <a:xfrm>
              <a:off x="5224463" y="2114550"/>
              <a:ext cx="1746250" cy="0"/>
            </a:xfrm>
            <a:prstGeom prst="line">
              <a:avLst/>
            </a:prstGeom>
            <a:noFill/>
            <a:ln w="134938" cap="rnd">
              <a:solidFill>
                <a:srgbClr val="E24E5A"/>
              </a:solidFill>
              <a:miter lim="800000"/>
              <a:headEnd/>
              <a:tailEnd/>
            </a:ln>
            <a:extLst>
              <a:ext uri="{909E8E84-426E-40DD-AFC4-6F175D3DCCD1}">
                <a14:hiddenFill xmlns:a14="http://schemas.microsoft.com/office/drawing/2010/main">
                  <a:noFill/>
                </a14:hiddenFill>
              </a:ext>
            </a:extLst>
          </p:spPr>
          <p:txBody>
            <a:bodyPr/>
            <a:lstStyle/>
            <a:p>
              <a:endParaRPr lang="en-US">
                <a:cs typeface="+mn-ea"/>
                <a:sym typeface="+mn-lt"/>
              </a:endParaRPr>
            </a:p>
          </p:txBody>
        </p:sp>
        <p:sp>
          <p:nvSpPr>
            <p:cNvPr id="2054" name="Line 10"/>
            <p:cNvSpPr>
              <a:spLocks noChangeShapeType="1"/>
            </p:cNvSpPr>
            <p:nvPr/>
          </p:nvSpPr>
          <p:spPr bwMode="auto">
            <a:xfrm>
              <a:off x="5065713" y="1598613"/>
              <a:ext cx="2062162" cy="0"/>
            </a:xfrm>
            <a:prstGeom prst="line">
              <a:avLst/>
            </a:prstGeom>
            <a:noFill/>
            <a:ln w="139700" cap="rnd">
              <a:solidFill>
                <a:srgbClr val="FF9430"/>
              </a:solidFill>
              <a:miter lim="800000"/>
              <a:headEnd/>
              <a:tailEnd/>
            </a:ln>
            <a:extLst>
              <a:ext uri="{909E8E84-426E-40DD-AFC4-6F175D3DCCD1}">
                <a14:hiddenFill xmlns:a14="http://schemas.microsoft.com/office/drawing/2010/main">
                  <a:noFill/>
                </a14:hiddenFill>
              </a:ext>
            </a:extLst>
          </p:spPr>
          <p:txBody>
            <a:bodyPr/>
            <a:lstStyle/>
            <a:p>
              <a:endParaRPr lang="en-US">
                <a:cs typeface="+mn-ea"/>
                <a:sym typeface="+mn-lt"/>
              </a:endParaRPr>
            </a:p>
          </p:txBody>
        </p:sp>
        <p:sp>
          <p:nvSpPr>
            <p:cNvPr id="2055" name="Line 11"/>
            <p:cNvSpPr>
              <a:spLocks noChangeShapeType="1"/>
            </p:cNvSpPr>
            <p:nvPr/>
          </p:nvSpPr>
          <p:spPr bwMode="auto">
            <a:xfrm>
              <a:off x="5065713" y="5270500"/>
              <a:ext cx="2062162" cy="0"/>
            </a:xfrm>
            <a:prstGeom prst="line">
              <a:avLst/>
            </a:prstGeom>
            <a:noFill/>
            <a:ln w="139700" cap="rnd">
              <a:solidFill>
                <a:srgbClr val="69D1DA"/>
              </a:solidFill>
              <a:miter lim="800000"/>
              <a:headEnd/>
              <a:tailEnd/>
            </a:ln>
            <a:extLst>
              <a:ext uri="{909E8E84-426E-40DD-AFC4-6F175D3DCCD1}">
                <a14:hiddenFill xmlns:a14="http://schemas.microsoft.com/office/drawing/2010/main">
                  <a:noFill/>
                </a14:hiddenFill>
              </a:ext>
            </a:extLst>
          </p:spPr>
          <p:txBody>
            <a:bodyPr/>
            <a:lstStyle/>
            <a:p>
              <a:endParaRPr lang="en-US">
                <a:cs typeface="+mn-ea"/>
                <a:sym typeface="+mn-lt"/>
              </a:endParaRPr>
            </a:p>
          </p:txBody>
        </p:sp>
        <p:sp>
          <p:nvSpPr>
            <p:cNvPr id="2056" name="Line 12"/>
            <p:cNvSpPr>
              <a:spLocks noChangeShapeType="1"/>
            </p:cNvSpPr>
            <p:nvPr/>
          </p:nvSpPr>
          <p:spPr bwMode="auto">
            <a:xfrm>
              <a:off x="5024438" y="1077913"/>
              <a:ext cx="2146300" cy="0"/>
            </a:xfrm>
            <a:prstGeom prst="line">
              <a:avLst/>
            </a:prstGeom>
            <a:noFill/>
            <a:ln w="134938" cap="rnd">
              <a:solidFill>
                <a:srgbClr val="FFCC5E"/>
              </a:solidFill>
              <a:miter lim="800000"/>
              <a:headEnd/>
              <a:tailEnd/>
            </a:ln>
            <a:extLst>
              <a:ext uri="{909E8E84-426E-40DD-AFC4-6F175D3DCCD1}">
                <a14:hiddenFill xmlns:a14="http://schemas.microsoft.com/office/drawing/2010/main">
                  <a:noFill/>
                </a14:hiddenFill>
              </a:ext>
            </a:extLst>
          </p:spPr>
          <p:txBody>
            <a:bodyPr/>
            <a:lstStyle/>
            <a:p>
              <a:endParaRPr lang="en-US">
                <a:cs typeface="+mn-ea"/>
                <a:sym typeface="+mn-lt"/>
              </a:endParaRPr>
            </a:p>
          </p:txBody>
        </p:sp>
        <p:sp>
          <p:nvSpPr>
            <p:cNvPr id="2057" name="Line 13"/>
            <p:cNvSpPr>
              <a:spLocks noChangeShapeType="1"/>
            </p:cNvSpPr>
            <p:nvPr/>
          </p:nvSpPr>
          <p:spPr bwMode="auto">
            <a:xfrm flipH="1">
              <a:off x="5602288" y="4232275"/>
              <a:ext cx="1009650" cy="0"/>
            </a:xfrm>
            <a:prstGeom prst="line">
              <a:avLst/>
            </a:prstGeom>
            <a:noFill/>
            <a:ln w="147638" cap="rnd">
              <a:solidFill>
                <a:srgbClr val="095380"/>
              </a:solidFill>
              <a:miter lim="800000"/>
              <a:headEnd/>
              <a:tailEnd/>
            </a:ln>
            <a:extLst>
              <a:ext uri="{909E8E84-426E-40DD-AFC4-6F175D3DCCD1}">
                <a14:hiddenFill xmlns:a14="http://schemas.microsoft.com/office/drawing/2010/main">
                  <a:noFill/>
                </a14:hiddenFill>
              </a:ext>
            </a:extLst>
          </p:spPr>
          <p:txBody>
            <a:bodyPr/>
            <a:lstStyle/>
            <a:p>
              <a:endParaRPr lang="en-US">
                <a:cs typeface="+mn-ea"/>
                <a:sym typeface="+mn-lt"/>
              </a:endParaRPr>
            </a:p>
          </p:txBody>
        </p:sp>
        <p:sp>
          <p:nvSpPr>
            <p:cNvPr id="2058" name="Line 14"/>
            <p:cNvSpPr>
              <a:spLocks noChangeShapeType="1"/>
            </p:cNvSpPr>
            <p:nvPr/>
          </p:nvSpPr>
          <p:spPr bwMode="auto">
            <a:xfrm flipH="1">
              <a:off x="5224463" y="4752975"/>
              <a:ext cx="1746250" cy="0"/>
            </a:xfrm>
            <a:prstGeom prst="line">
              <a:avLst/>
            </a:prstGeom>
            <a:noFill/>
            <a:ln w="134938" cap="rnd">
              <a:solidFill>
                <a:srgbClr val="39B3E3"/>
              </a:solidFill>
              <a:miter lim="800000"/>
              <a:headEnd/>
              <a:tailEnd/>
            </a:ln>
            <a:extLst>
              <a:ext uri="{909E8E84-426E-40DD-AFC4-6F175D3DCCD1}">
                <a14:hiddenFill xmlns:a14="http://schemas.microsoft.com/office/drawing/2010/main">
                  <a:noFill/>
                </a14:hiddenFill>
              </a:ext>
            </a:extLst>
          </p:spPr>
          <p:txBody>
            <a:bodyPr/>
            <a:lstStyle/>
            <a:p>
              <a:endParaRPr lang="en-US">
                <a:cs typeface="+mn-ea"/>
                <a:sym typeface="+mn-lt"/>
              </a:endParaRPr>
            </a:p>
          </p:txBody>
        </p:sp>
        <p:sp>
          <p:nvSpPr>
            <p:cNvPr id="2059" name="Line 15"/>
            <p:cNvSpPr>
              <a:spLocks noChangeShapeType="1"/>
            </p:cNvSpPr>
            <p:nvPr/>
          </p:nvSpPr>
          <p:spPr bwMode="auto">
            <a:xfrm flipH="1">
              <a:off x="5024438" y="5791200"/>
              <a:ext cx="2146300" cy="0"/>
            </a:xfrm>
            <a:prstGeom prst="line">
              <a:avLst/>
            </a:prstGeom>
            <a:noFill/>
            <a:ln w="134938" cap="rnd">
              <a:solidFill>
                <a:srgbClr val="69DAAB"/>
              </a:solidFill>
              <a:miter lim="800000"/>
              <a:headEnd/>
              <a:tailEnd/>
            </a:ln>
            <a:extLst>
              <a:ext uri="{909E8E84-426E-40DD-AFC4-6F175D3DCCD1}">
                <a14:hiddenFill xmlns:a14="http://schemas.microsoft.com/office/drawing/2010/main">
                  <a:noFill/>
                </a14:hiddenFill>
              </a:ext>
            </a:extLst>
          </p:spPr>
          <p:txBody>
            <a:bodyPr/>
            <a:lstStyle/>
            <a:p>
              <a:endParaRPr lang="en-US">
                <a:cs typeface="+mn-ea"/>
                <a:sym typeface="+mn-lt"/>
              </a:endParaRPr>
            </a:p>
          </p:txBody>
        </p:sp>
        <p:sp>
          <p:nvSpPr>
            <p:cNvPr id="2060" name="Rectangle 16"/>
            <p:cNvSpPr>
              <a:spLocks noChangeArrowheads="1"/>
            </p:cNvSpPr>
            <p:nvPr/>
          </p:nvSpPr>
          <p:spPr bwMode="auto">
            <a:xfrm>
              <a:off x="1539875" y="5316538"/>
              <a:ext cx="12022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solidFill>
                    <a:srgbClr val="095380"/>
                  </a:solidFill>
                  <a:latin typeface="+mn-lt"/>
                  <a:cs typeface="+mn-ea"/>
                  <a:sym typeface="+mn-lt"/>
                </a:rPr>
                <a:t>PLANNING</a:t>
              </a:r>
              <a:endParaRPr lang="en-US" altLang="en-US">
                <a:latin typeface="+mn-lt"/>
                <a:cs typeface="+mn-ea"/>
                <a:sym typeface="+mn-lt"/>
              </a:endParaRPr>
            </a:p>
          </p:txBody>
        </p:sp>
        <p:sp>
          <p:nvSpPr>
            <p:cNvPr id="2061" name="Rectangle 17"/>
            <p:cNvSpPr>
              <a:spLocks noChangeArrowheads="1"/>
            </p:cNvSpPr>
            <p:nvPr/>
          </p:nvSpPr>
          <p:spPr bwMode="auto">
            <a:xfrm>
              <a:off x="9409113" y="5305425"/>
              <a:ext cx="10643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solidFill>
                    <a:srgbClr val="8C133F"/>
                  </a:solidFill>
                  <a:latin typeface="+mn-lt"/>
                  <a:cs typeface="+mn-ea"/>
                  <a:sym typeface="+mn-lt"/>
                </a:rPr>
                <a:t>BIOLOGY</a:t>
              </a:r>
              <a:endParaRPr lang="en-US" altLang="en-US">
                <a:latin typeface="+mn-lt"/>
                <a:cs typeface="+mn-ea"/>
                <a:sym typeface="+mn-lt"/>
              </a:endParaRPr>
            </a:p>
          </p:txBody>
        </p:sp>
        <p:sp>
          <p:nvSpPr>
            <p:cNvPr id="2062" name="Rectangle 18"/>
            <p:cNvSpPr>
              <a:spLocks noChangeArrowheads="1"/>
            </p:cNvSpPr>
            <p:nvPr/>
          </p:nvSpPr>
          <p:spPr bwMode="auto">
            <a:xfrm>
              <a:off x="9409113" y="3746500"/>
              <a:ext cx="10900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solidFill>
                    <a:srgbClr val="E24E5A"/>
                  </a:solidFill>
                  <a:latin typeface="+mn-lt"/>
                  <a:cs typeface="+mn-ea"/>
                  <a:sym typeface="+mn-lt"/>
                </a:rPr>
                <a:t>PROJECT</a:t>
              </a:r>
              <a:endParaRPr lang="en-US" altLang="en-US">
                <a:latin typeface="+mn-lt"/>
                <a:cs typeface="+mn-ea"/>
                <a:sym typeface="+mn-lt"/>
              </a:endParaRPr>
            </a:p>
          </p:txBody>
        </p:sp>
        <p:sp>
          <p:nvSpPr>
            <p:cNvPr id="2063" name="Rectangle 19"/>
            <p:cNvSpPr>
              <a:spLocks noChangeArrowheads="1"/>
            </p:cNvSpPr>
            <p:nvPr/>
          </p:nvSpPr>
          <p:spPr bwMode="auto">
            <a:xfrm>
              <a:off x="1628775" y="3735388"/>
              <a:ext cx="12952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solidFill>
                    <a:srgbClr val="39B3E3"/>
                  </a:solidFill>
                  <a:latin typeface="+mn-lt"/>
                  <a:cs typeface="+mn-ea"/>
                  <a:sym typeface="+mn-lt"/>
                </a:rPr>
                <a:t>RESEARCH</a:t>
              </a:r>
              <a:endParaRPr lang="en-US" altLang="en-US">
                <a:latin typeface="+mn-lt"/>
                <a:cs typeface="+mn-ea"/>
                <a:sym typeface="+mn-lt"/>
              </a:endParaRPr>
            </a:p>
          </p:txBody>
        </p:sp>
        <p:sp>
          <p:nvSpPr>
            <p:cNvPr id="2064" name="Rectangle 20"/>
            <p:cNvSpPr>
              <a:spLocks noChangeArrowheads="1"/>
            </p:cNvSpPr>
            <p:nvPr/>
          </p:nvSpPr>
          <p:spPr bwMode="auto">
            <a:xfrm>
              <a:off x="9409113" y="2162175"/>
              <a:ext cx="157305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solidFill>
                    <a:srgbClr val="FF9430"/>
                  </a:solidFill>
                  <a:latin typeface="+mn-lt"/>
                  <a:cs typeface="+mn-ea"/>
                  <a:sym typeface="+mn-lt"/>
                </a:rPr>
                <a:t>HEALTHCARE</a:t>
              </a:r>
              <a:endParaRPr lang="en-US" altLang="en-US">
                <a:latin typeface="+mn-lt"/>
                <a:cs typeface="+mn-ea"/>
                <a:sym typeface="+mn-lt"/>
              </a:endParaRPr>
            </a:p>
          </p:txBody>
        </p:sp>
        <p:sp>
          <p:nvSpPr>
            <p:cNvPr id="2065" name="Freeform 21"/>
            <p:cNvSpPr>
              <a:spLocks/>
            </p:cNvSpPr>
            <p:nvPr/>
          </p:nvSpPr>
          <p:spPr bwMode="auto">
            <a:xfrm>
              <a:off x="1868488" y="2238375"/>
              <a:ext cx="103187" cy="158750"/>
            </a:xfrm>
            <a:custGeom>
              <a:avLst/>
              <a:gdLst>
                <a:gd name="T0" fmla="*/ 99366 w 27"/>
                <a:gd name="T1" fmla="*/ 96799 h 41"/>
                <a:gd name="T2" fmla="*/ 87901 w 27"/>
                <a:gd name="T3" fmla="*/ 81311 h 41"/>
                <a:gd name="T4" fmla="*/ 61148 w 27"/>
                <a:gd name="T5" fmla="*/ 69695 h 41"/>
                <a:gd name="T6" fmla="*/ 38218 w 27"/>
                <a:gd name="T7" fmla="*/ 58079 h 41"/>
                <a:gd name="T8" fmla="*/ 30574 w 27"/>
                <a:gd name="T9" fmla="*/ 50335 h 41"/>
                <a:gd name="T10" fmla="*/ 26752 w 27"/>
                <a:gd name="T11" fmla="*/ 42591 h 41"/>
                <a:gd name="T12" fmla="*/ 34396 w 27"/>
                <a:gd name="T13" fmla="*/ 27104 h 41"/>
                <a:gd name="T14" fmla="*/ 53505 w 27"/>
                <a:gd name="T15" fmla="*/ 23232 h 41"/>
                <a:gd name="T16" fmla="*/ 91723 w 27"/>
                <a:gd name="T17" fmla="*/ 30976 h 41"/>
                <a:gd name="T18" fmla="*/ 99366 w 27"/>
                <a:gd name="T19" fmla="*/ 7744 h 41"/>
                <a:gd name="T20" fmla="*/ 53505 w 27"/>
                <a:gd name="T21" fmla="*/ 0 h 41"/>
                <a:gd name="T22" fmla="*/ 15287 w 27"/>
                <a:gd name="T23" fmla="*/ 11616 h 41"/>
                <a:gd name="T24" fmla="*/ 0 w 27"/>
                <a:gd name="T25" fmla="*/ 42591 h 41"/>
                <a:gd name="T26" fmla="*/ 11465 w 27"/>
                <a:gd name="T27" fmla="*/ 69695 h 41"/>
                <a:gd name="T28" fmla="*/ 42040 w 27"/>
                <a:gd name="T29" fmla="*/ 89055 h 41"/>
                <a:gd name="T30" fmla="*/ 68792 w 27"/>
                <a:gd name="T31" fmla="*/ 100671 h 41"/>
                <a:gd name="T32" fmla="*/ 76436 w 27"/>
                <a:gd name="T33" fmla="*/ 116159 h 41"/>
                <a:gd name="T34" fmla="*/ 68792 w 27"/>
                <a:gd name="T35" fmla="*/ 131646 h 41"/>
                <a:gd name="T36" fmla="*/ 45861 w 27"/>
                <a:gd name="T37" fmla="*/ 135518 h 41"/>
                <a:gd name="T38" fmla="*/ 22931 w 27"/>
                <a:gd name="T39" fmla="*/ 135518 h 41"/>
                <a:gd name="T40" fmla="*/ 0 w 27"/>
                <a:gd name="T41" fmla="*/ 127774 h 41"/>
                <a:gd name="T42" fmla="*/ 0 w 27"/>
                <a:gd name="T43" fmla="*/ 151006 h 41"/>
                <a:gd name="T44" fmla="*/ 45861 w 27"/>
                <a:gd name="T45" fmla="*/ 158750 h 41"/>
                <a:gd name="T46" fmla="*/ 87901 w 27"/>
                <a:gd name="T47" fmla="*/ 147134 h 41"/>
                <a:gd name="T48" fmla="*/ 103188 w 27"/>
                <a:gd name="T49" fmla="*/ 116159 h 41"/>
                <a:gd name="T50" fmla="*/ 99366 w 27"/>
                <a:gd name="T51" fmla="*/ 96799 h 4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7" h="41">
                  <a:moveTo>
                    <a:pt x="26" y="25"/>
                  </a:moveTo>
                  <a:cubicBezTo>
                    <a:pt x="25" y="24"/>
                    <a:pt x="24" y="22"/>
                    <a:pt x="23" y="21"/>
                  </a:cubicBezTo>
                  <a:cubicBezTo>
                    <a:pt x="21" y="20"/>
                    <a:pt x="19" y="19"/>
                    <a:pt x="16" y="18"/>
                  </a:cubicBezTo>
                  <a:cubicBezTo>
                    <a:pt x="13" y="17"/>
                    <a:pt x="11" y="16"/>
                    <a:pt x="10" y="15"/>
                  </a:cubicBezTo>
                  <a:cubicBezTo>
                    <a:pt x="9" y="15"/>
                    <a:pt x="9" y="14"/>
                    <a:pt x="8" y="13"/>
                  </a:cubicBezTo>
                  <a:cubicBezTo>
                    <a:pt x="8" y="12"/>
                    <a:pt x="7" y="12"/>
                    <a:pt x="7" y="11"/>
                  </a:cubicBezTo>
                  <a:cubicBezTo>
                    <a:pt x="7" y="9"/>
                    <a:pt x="8" y="8"/>
                    <a:pt x="9" y="7"/>
                  </a:cubicBezTo>
                  <a:cubicBezTo>
                    <a:pt x="10" y="6"/>
                    <a:pt x="12" y="6"/>
                    <a:pt x="14" y="6"/>
                  </a:cubicBezTo>
                  <a:cubicBezTo>
                    <a:pt x="17" y="6"/>
                    <a:pt x="21" y="6"/>
                    <a:pt x="24" y="8"/>
                  </a:cubicBezTo>
                  <a:cubicBezTo>
                    <a:pt x="26" y="2"/>
                    <a:pt x="26" y="2"/>
                    <a:pt x="26" y="2"/>
                  </a:cubicBezTo>
                  <a:cubicBezTo>
                    <a:pt x="22" y="1"/>
                    <a:pt x="18" y="0"/>
                    <a:pt x="14" y="0"/>
                  </a:cubicBezTo>
                  <a:cubicBezTo>
                    <a:pt x="10" y="0"/>
                    <a:pt x="7" y="1"/>
                    <a:pt x="4" y="3"/>
                  </a:cubicBezTo>
                  <a:cubicBezTo>
                    <a:pt x="2" y="5"/>
                    <a:pt x="0" y="7"/>
                    <a:pt x="0" y="11"/>
                  </a:cubicBezTo>
                  <a:cubicBezTo>
                    <a:pt x="0" y="13"/>
                    <a:pt x="1" y="16"/>
                    <a:pt x="3" y="18"/>
                  </a:cubicBezTo>
                  <a:cubicBezTo>
                    <a:pt x="4" y="19"/>
                    <a:pt x="7" y="21"/>
                    <a:pt x="11" y="23"/>
                  </a:cubicBezTo>
                  <a:cubicBezTo>
                    <a:pt x="15" y="24"/>
                    <a:pt x="17" y="25"/>
                    <a:pt x="18" y="26"/>
                  </a:cubicBezTo>
                  <a:cubicBezTo>
                    <a:pt x="20" y="27"/>
                    <a:pt x="20" y="29"/>
                    <a:pt x="20" y="30"/>
                  </a:cubicBezTo>
                  <a:cubicBezTo>
                    <a:pt x="20" y="32"/>
                    <a:pt x="20" y="33"/>
                    <a:pt x="18" y="34"/>
                  </a:cubicBezTo>
                  <a:cubicBezTo>
                    <a:pt x="17" y="35"/>
                    <a:pt x="15" y="35"/>
                    <a:pt x="12" y="35"/>
                  </a:cubicBezTo>
                  <a:cubicBezTo>
                    <a:pt x="10" y="35"/>
                    <a:pt x="8" y="35"/>
                    <a:pt x="6" y="35"/>
                  </a:cubicBezTo>
                  <a:cubicBezTo>
                    <a:pt x="4" y="34"/>
                    <a:pt x="2" y="34"/>
                    <a:pt x="0" y="33"/>
                  </a:cubicBezTo>
                  <a:cubicBezTo>
                    <a:pt x="0" y="39"/>
                    <a:pt x="0" y="39"/>
                    <a:pt x="0" y="39"/>
                  </a:cubicBezTo>
                  <a:cubicBezTo>
                    <a:pt x="3" y="40"/>
                    <a:pt x="7" y="41"/>
                    <a:pt x="12" y="41"/>
                  </a:cubicBezTo>
                  <a:cubicBezTo>
                    <a:pt x="17" y="41"/>
                    <a:pt x="20" y="40"/>
                    <a:pt x="23" y="38"/>
                  </a:cubicBezTo>
                  <a:cubicBezTo>
                    <a:pt x="26" y="36"/>
                    <a:pt x="27" y="33"/>
                    <a:pt x="27" y="30"/>
                  </a:cubicBezTo>
                  <a:cubicBezTo>
                    <a:pt x="27" y="28"/>
                    <a:pt x="27" y="26"/>
                    <a:pt x="26" y="25"/>
                  </a:cubicBezTo>
                  <a:close/>
                </a:path>
              </a:pathLst>
            </a:custGeom>
            <a:solidFill>
              <a:srgbClr val="4CC4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2066" name="Freeform 22"/>
            <p:cNvSpPr>
              <a:spLocks/>
            </p:cNvSpPr>
            <p:nvPr/>
          </p:nvSpPr>
          <p:spPr bwMode="auto">
            <a:xfrm>
              <a:off x="1995488" y="2238375"/>
              <a:ext cx="122237" cy="158750"/>
            </a:xfrm>
            <a:custGeom>
              <a:avLst/>
              <a:gdLst>
                <a:gd name="T0" fmla="*/ 95498 w 32"/>
                <a:gd name="T1" fmla="*/ 23232 h 41"/>
                <a:gd name="T2" fmla="*/ 114598 w 32"/>
                <a:gd name="T3" fmla="*/ 30976 h 41"/>
                <a:gd name="T4" fmla="*/ 122238 w 32"/>
                <a:gd name="T5" fmla="*/ 7744 h 41"/>
                <a:gd name="T6" fmla="*/ 76399 w 32"/>
                <a:gd name="T7" fmla="*/ 0 h 41"/>
                <a:gd name="T8" fmla="*/ 38199 w 32"/>
                <a:gd name="T9" fmla="*/ 7744 h 41"/>
                <a:gd name="T10" fmla="*/ 11460 w 32"/>
                <a:gd name="T11" fmla="*/ 38720 h 41"/>
                <a:gd name="T12" fmla="*/ 0 w 32"/>
                <a:gd name="T13" fmla="*/ 77439 h 41"/>
                <a:gd name="T14" fmla="*/ 19100 w 32"/>
                <a:gd name="T15" fmla="*/ 139390 h 41"/>
                <a:gd name="T16" fmla="*/ 76399 w 32"/>
                <a:gd name="T17" fmla="*/ 158750 h 41"/>
                <a:gd name="T18" fmla="*/ 118418 w 32"/>
                <a:gd name="T19" fmla="*/ 151006 h 41"/>
                <a:gd name="T20" fmla="*/ 118418 w 32"/>
                <a:gd name="T21" fmla="*/ 131646 h 41"/>
                <a:gd name="T22" fmla="*/ 99318 w 32"/>
                <a:gd name="T23" fmla="*/ 135518 h 41"/>
                <a:gd name="T24" fmla="*/ 76399 w 32"/>
                <a:gd name="T25" fmla="*/ 135518 h 41"/>
                <a:gd name="T26" fmla="*/ 42019 w 32"/>
                <a:gd name="T27" fmla="*/ 123902 h 41"/>
                <a:gd name="T28" fmla="*/ 30560 w 32"/>
                <a:gd name="T29" fmla="*/ 81311 h 41"/>
                <a:gd name="T30" fmla="*/ 42019 w 32"/>
                <a:gd name="T31" fmla="*/ 38720 h 41"/>
                <a:gd name="T32" fmla="*/ 76399 w 32"/>
                <a:gd name="T33" fmla="*/ 23232 h 41"/>
                <a:gd name="T34" fmla="*/ 95498 w 32"/>
                <a:gd name="T35" fmla="*/ 23232 h 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2" h="41">
                  <a:moveTo>
                    <a:pt x="25" y="6"/>
                  </a:moveTo>
                  <a:cubicBezTo>
                    <a:pt x="27" y="7"/>
                    <a:pt x="29" y="7"/>
                    <a:pt x="30" y="8"/>
                  </a:cubicBezTo>
                  <a:cubicBezTo>
                    <a:pt x="32" y="2"/>
                    <a:pt x="32" y="2"/>
                    <a:pt x="32" y="2"/>
                  </a:cubicBezTo>
                  <a:cubicBezTo>
                    <a:pt x="29" y="1"/>
                    <a:pt x="25" y="0"/>
                    <a:pt x="20" y="0"/>
                  </a:cubicBezTo>
                  <a:cubicBezTo>
                    <a:pt x="16" y="0"/>
                    <a:pt x="13" y="1"/>
                    <a:pt x="10" y="2"/>
                  </a:cubicBezTo>
                  <a:cubicBezTo>
                    <a:pt x="7" y="4"/>
                    <a:pt x="4" y="6"/>
                    <a:pt x="3" y="10"/>
                  </a:cubicBezTo>
                  <a:cubicBezTo>
                    <a:pt x="1" y="13"/>
                    <a:pt x="0" y="16"/>
                    <a:pt x="0" y="20"/>
                  </a:cubicBezTo>
                  <a:cubicBezTo>
                    <a:pt x="0" y="27"/>
                    <a:pt x="2" y="32"/>
                    <a:pt x="5" y="36"/>
                  </a:cubicBezTo>
                  <a:cubicBezTo>
                    <a:pt x="9" y="39"/>
                    <a:pt x="13" y="41"/>
                    <a:pt x="20" y="41"/>
                  </a:cubicBezTo>
                  <a:cubicBezTo>
                    <a:pt x="24" y="41"/>
                    <a:pt x="28" y="40"/>
                    <a:pt x="31" y="39"/>
                  </a:cubicBezTo>
                  <a:cubicBezTo>
                    <a:pt x="31" y="34"/>
                    <a:pt x="31" y="34"/>
                    <a:pt x="31" y="34"/>
                  </a:cubicBezTo>
                  <a:cubicBezTo>
                    <a:pt x="29" y="34"/>
                    <a:pt x="27" y="35"/>
                    <a:pt x="26" y="35"/>
                  </a:cubicBezTo>
                  <a:cubicBezTo>
                    <a:pt x="24" y="35"/>
                    <a:pt x="22" y="35"/>
                    <a:pt x="20" y="35"/>
                  </a:cubicBezTo>
                  <a:cubicBezTo>
                    <a:pt x="16" y="35"/>
                    <a:pt x="13" y="34"/>
                    <a:pt x="11" y="32"/>
                  </a:cubicBezTo>
                  <a:cubicBezTo>
                    <a:pt x="9" y="29"/>
                    <a:pt x="8" y="25"/>
                    <a:pt x="8" y="21"/>
                  </a:cubicBezTo>
                  <a:cubicBezTo>
                    <a:pt x="8" y="16"/>
                    <a:pt x="9" y="12"/>
                    <a:pt x="11" y="10"/>
                  </a:cubicBezTo>
                  <a:cubicBezTo>
                    <a:pt x="13" y="7"/>
                    <a:pt x="16" y="6"/>
                    <a:pt x="20" y="6"/>
                  </a:cubicBezTo>
                  <a:cubicBezTo>
                    <a:pt x="22" y="6"/>
                    <a:pt x="24" y="6"/>
                    <a:pt x="25" y="6"/>
                  </a:cubicBezTo>
                  <a:close/>
                </a:path>
              </a:pathLst>
            </a:custGeom>
            <a:solidFill>
              <a:srgbClr val="4CC4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2067" name="Freeform 23"/>
            <p:cNvSpPr>
              <a:spLocks/>
            </p:cNvSpPr>
            <p:nvPr/>
          </p:nvSpPr>
          <p:spPr bwMode="auto">
            <a:xfrm>
              <a:off x="2149475" y="2238375"/>
              <a:ext cx="26988" cy="153988"/>
            </a:xfrm>
            <a:custGeom>
              <a:avLst/>
              <a:gdLst>
                <a:gd name="T0" fmla="*/ 26988 w 17"/>
                <a:gd name="T1" fmla="*/ 153988 h 97"/>
                <a:gd name="T2" fmla="*/ 26988 w 17"/>
                <a:gd name="T3" fmla="*/ 0 h 97"/>
                <a:gd name="T4" fmla="*/ 0 w 17"/>
                <a:gd name="T5" fmla="*/ 0 h 97"/>
                <a:gd name="T6" fmla="*/ 0 w 17"/>
                <a:gd name="T7" fmla="*/ 153988 h 97"/>
                <a:gd name="T8" fmla="*/ 26988 w 17"/>
                <a:gd name="T9" fmla="*/ 153988 h 97"/>
                <a:gd name="T10" fmla="*/ 26988 w 17"/>
                <a:gd name="T11" fmla="*/ 153988 h 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97">
                  <a:moveTo>
                    <a:pt x="17" y="97"/>
                  </a:moveTo>
                  <a:lnTo>
                    <a:pt x="17" y="0"/>
                  </a:lnTo>
                  <a:lnTo>
                    <a:pt x="0" y="0"/>
                  </a:lnTo>
                  <a:lnTo>
                    <a:pt x="0" y="97"/>
                  </a:lnTo>
                  <a:lnTo>
                    <a:pt x="17" y="97"/>
                  </a:lnTo>
                  <a:close/>
                </a:path>
              </a:pathLst>
            </a:custGeom>
            <a:solidFill>
              <a:srgbClr val="4CC4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2068" name="Freeform 24"/>
            <p:cNvSpPr>
              <a:spLocks/>
            </p:cNvSpPr>
            <p:nvPr/>
          </p:nvSpPr>
          <p:spPr bwMode="auto">
            <a:xfrm>
              <a:off x="2217738" y="2238375"/>
              <a:ext cx="93662" cy="153988"/>
            </a:xfrm>
            <a:custGeom>
              <a:avLst/>
              <a:gdLst>
                <a:gd name="T0" fmla="*/ 93663 w 59"/>
                <a:gd name="T1" fmla="*/ 134938 h 97"/>
                <a:gd name="T2" fmla="*/ 26988 w 59"/>
                <a:gd name="T3" fmla="*/ 134938 h 97"/>
                <a:gd name="T4" fmla="*/ 26988 w 59"/>
                <a:gd name="T5" fmla="*/ 85725 h 97"/>
                <a:gd name="T6" fmla="*/ 88900 w 59"/>
                <a:gd name="T7" fmla="*/ 85725 h 97"/>
                <a:gd name="T8" fmla="*/ 88900 w 59"/>
                <a:gd name="T9" fmla="*/ 65088 h 97"/>
                <a:gd name="T10" fmla="*/ 26988 w 59"/>
                <a:gd name="T11" fmla="*/ 65088 h 97"/>
                <a:gd name="T12" fmla="*/ 26988 w 59"/>
                <a:gd name="T13" fmla="*/ 23813 h 97"/>
                <a:gd name="T14" fmla="*/ 93663 w 59"/>
                <a:gd name="T15" fmla="*/ 23813 h 97"/>
                <a:gd name="T16" fmla="*/ 93663 w 59"/>
                <a:gd name="T17" fmla="*/ 0 h 97"/>
                <a:gd name="T18" fmla="*/ 0 w 59"/>
                <a:gd name="T19" fmla="*/ 0 h 97"/>
                <a:gd name="T20" fmla="*/ 0 w 59"/>
                <a:gd name="T21" fmla="*/ 153988 h 97"/>
                <a:gd name="T22" fmla="*/ 93663 w 59"/>
                <a:gd name="T23" fmla="*/ 153988 h 97"/>
                <a:gd name="T24" fmla="*/ 93663 w 59"/>
                <a:gd name="T25" fmla="*/ 134938 h 97"/>
                <a:gd name="T26" fmla="*/ 93663 w 59"/>
                <a:gd name="T27" fmla="*/ 134938 h 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9" h="97">
                  <a:moveTo>
                    <a:pt x="59" y="85"/>
                  </a:moveTo>
                  <a:lnTo>
                    <a:pt x="17" y="85"/>
                  </a:lnTo>
                  <a:lnTo>
                    <a:pt x="17" y="54"/>
                  </a:lnTo>
                  <a:lnTo>
                    <a:pt x="56" y="54"/>
                  </a:lnTo>
                  <a:lnTo>
                    <a:pt x="56" y="41"/>
                  </a:lnTo>
                  <a:lnTo>
                    <a:pt x="17" y="41"/>
                  </a:lnTo>
                  <a:lnTo>
                    <a:pt x="17" y="15"/>
                  </a:lnTo>
                  <a:lnTo>
                    <a:pt x="59" y="15"/>
                  </a:lnTo>
                  <a:lnTo>
                    <a:pt x="59" y="0"/>
                  </a:lnTo>
                  <a:lnTo>
                    <a:pt x="0" y="0"/>
                  </a:lnTo>
                  <a:lnTo>
                    <a:pt x="0" y="97"/>
                  </a:lnTo>
                  <a:lnTo>
                    <a:pt x="59" y="97"/>
                  </a:lnTo>
                  <a:lnTo>
                    <a:pt x="59" y="85"/>
                  </a:lnTo>
                  <a:close/>
                </a:path>
              </a:pathLst>
            </a:custGeom>
            <a:solidFill>
              <a:srgbClr val="4CC4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2069" name="Freeform 25"/>
            <p:cNvSpPr>
              <a:spLocks/>
            </p:cNvSpPr>
            <p:nvPr/>
          </p:nvSpPr>
          <p:spPr bwMode="auto">
            <a:xfrm>
              <a:off x="2346325" y="2238375"/>
              <a:ext cx="138113" cy="153988"/>
            </a:xfrm>
            <a:custGeom>
              <a:avLst/>
              <a:gdLst>
                <a:gd name="T0" fmla="*/ 138113 w 36"/>
                <a:gd name="T1" fmla="*/ 0 h 40"/>
                <a:gd name="T2" fmla="*/ 111258 w 36"/>
                <a:gd name="T3" fmla="*/ 0 h 40"/>
                <a:gd name="T4" fmla="*/ 111258 w 36"/>
                <a:gd name="T5" fmla="*/ 80844 h 40"/>
                <a:gd name="T6" fmla="*/ 111258 w 36"/>
                <a:gd name="T7" fmla="*/ 107792 h 40"/>
                <a:gd name="T8" fmla="*/ 115094 w 36"/>
                <a:gd name="T9" fmla="*/ 123190 h 40"/>
                <a:gd name="T10" fmla="*/ 115094 w 36"/>
                <a:gd name="T11" fmla="*/ 123190 h 40"/>
                <a:gd name="T12" fmla="*/ 34528 w 36"/>
                <a:gd name="T13" fmla="*/ 0 h 40"/>
                <a:gd name="T14" fmla="*/ 0 w 36"/>
                <a:gd name="T15" fmla="*/ 0 h 40"/>
                <a:gd name="T16" fmla="*/ 0 w 36"/>
                <a:gd name="T17" fmla="*/ 153988 h 40"/>
                <a:gd name="T18" fmla="*/ 26855 w 36"/>
                <a:gd name="T19" fmla="*/ 153988 h 40"/>
                <a:gd name="T20" fmla="*/ 26855 w 36"/>
                <a:gd name="T21" fmla="*/ 76994 h 40"/>
                <a:gd name="T22" fmla="*/ 23019 w 36"/>
                <a:gd name="T23" fmla="*/ 38497 h 40"/>
                <a:gd name="T24" fmla="*/ 23019 w 36"/>
                <a:gd name="T25" fmla="*/ 34647 h 40"/>
                <a:gd name="T26" fmla="*/ 23019 w 36"/>
                <a:gd name="T27" fmla="*/ 34647 h 40"/>
                <a:gd name="T28" fmla="*/ 103585 w 36"/>
                <a:gd name="T29" fmla="*/ 153988 h 40"/>
                <a:gd name="T30" fmla="*/ 138113 w 36"/>
                <a:gd name="T31" fmla="*/ 153988 h 40"/>
                <a:gd name="T32" fmla="*/ 138113 w 36"/>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6" h="40">
                  <a:moveTo>
                    <a:pt x="36" y="0"/>
                  </a:moveTo>
                  <a:cubicBezTo>
                    <a:pt x="29" y="0"/>
                    <a:pt x="29" y="0"/>
                    <a:pt x="29" y="0"/>
                  </a:cubicBezTo>
                  <a:cubicBezTo>
                    <a:pt x="29" y="21"/>
                    <a:pt x="29" y="21"/>
                    <a:pt x="29" y="21"/>
                  </a:cubicBezTo>
                  <a:cubicBezTo>
                    <a:pt x="29" y="23"/>
                    <a:pt x="29" y="25"/>
                    <a:pt x="29" y="28"/>
                  </a:cubicBezTo>
                  <a:cubicBezTo>
                    <a:pt x="30" y="30"/>
                    <a:pt x="30" y="32"/>
                    <a:pt x="30" y="32"/>
                  </a:cubicBezTo>
                  <a:cubicBezTo>
                    <a:pt x="30" y="32"/>
                    <a:pt x="30" y="32"/>
                    <a:pt x="30" y="32"/>
                  </a:cubicBezTo>
                  <a:cubicBezTo>
                    <a:pt x="9" y="0"/>
                    <a:pt x="9" y="0"/>
                    <a:pt x="9" y="0"/>
                  </a:cubicBezTo>
                  <a:cubicBezTo>
                    <a:pt x="0" y="0"/>
                    <a:pt x="0" y="0"/>
                    <a:pt x="0" y="0"/>
                  </a:cubicBezTo>
                  <a:cubicBezTo>
                    <a:pt x="0" y="40"/>
                    <a:pt x="0" y="40"/>
                    <a:pt x="0" y="40"/>
                  </a:cubicBezTo>
                  <a:cubicBezTo>
                    <a:pt x="7" y="40"/>
                    <a:pt x="7" y="40"/>
                    <a:pt x="7" y="40"/>
                  </a:cubicBezTo>
                  <a:cubicBezTo>
                    <a:pt x="7" y="20"/>
                    <a:pt x="7" y="20"/>
                    <a:pt x="7" y="20"/>
                  </a:cubicBezTo>
                  <a:cubicBezTo>
                    <a:pt x="7" y="17"/>
                    <a:pt x="6" y="14"/>
                    <a:pt x="6" y="10"/>
                  </a:cubicBezTo>
                  <a:cubicBezTo>
                    <a:pt x="6" y="9"/>
                    <a:pt x="6" y="9"/>
                    <a:pt x="6" y="9"/>
                  </a:cubicBezTo>
                  <a:cubicBezTo>
                    <a:pt x="6" y="9"/>
                    <a:pt x="6" y="9"/>
                    <a:pt x="6" y="9"/>
                  </a:cubicBezTo>
                  <a:cubicBezTo>
                    <a:pt x="27" y="40"/>
                    <a:pt x="27" y="40"/>
                    <a:pt x="27" y="40"/>
                  </a:cubicBezTo>
                  <a:cubicBezTo>
                    <a:pt x="36" y="40"/>
                    <a:pt x="36" y="40"/>
                    <a:pt x="36" y="40"/>
                  </a:cubicBezTo>
                  <a:cubicBezTo>
                    <a:pt x="36" y="0"/>
                    <a:pt x="36" y="0"/>
                    <a:pt x="36" y="0"/>
                  </a:cubicBezTo>
                  <a:close/>
                </a:path>
              </a:pathLst>
            </a:custGeom>
            <a:solidFill>
              <a:srgbClr val="4CC4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2070" name="Freeform 26"/>
            <p:cNvSpPr>
              <a:spLocks/>
            </p:cNvSpPr>
            <p:nvPr/>
          </p:nvSpPr>
          <p:spPr bwMode="auto">
            <a:xfrm>
              <a:off x="2519363" y="2238375"/>
              <a:ext cx="123825" cy="158750"/>
            </a:xfrm>
            <a:custGeom>
              <a:avLst/>
              <a:gdLst>
                <a:gd name="T0" fmla="*/ 96738 w 32"/>
                <a:gd name="T1" fmla="*/ 23232 h 41"/>
                <a:gd name="T2" fmla="*/ 112216 w 32"/>
                <a:gd name="T3" fmla="*/ 30976 h 41"/>
                <a:gd name="T4" fmla="*/ 123825 w 32"/>
                <a:gd name="T5" fmla="*/ 7744 h 41"/>
                <a:gd name="T6" fmla="*/ 77391 w 32"/>
                <a:gd name="T7" fmla="*/ 0 h 41"/>
                <a:gd name="T8" fmla="*/ 34826 w 32"/>
                <a:gd name="T9" fmla="*/ 7744 h 41"/>
                <a:gd name="T10" fmla="*/ 7739 w 32"/>
                <a:gd name="T11" fmla="*/ 38720 h 41"/>
                <a:gd name="T12" fmla="*/ 0 w 32"/>
                <a:gd name="T13" fmla="*/ 77439 h 41"/>
                <a:gd name="T14" fmla="*/ 19348 w 32"/>
                <a:gd name="T15" fmla="*/ 139390 h 41"/>
                <a:gd name="T16" fmla="*/ 73521 w 32"/>
                <a:gd name="T17" fmla="*/ 158750 h 41"/>
                <a:gd name="T18" fmla="*/ 116086 w 32"/>
                <a:gd name="T19" fmla="*/ 151006 h 41"/>
                <a:gd name="T20" fmla="*/ 116086 w 32"/>
                <a:gd name="T21" fmla="*/ 131646 h 41"/>
                <a:gd name="T22" fmla="*/ 96738 w 32"/>
                <a:gd name="T23" fmla="*/ 135518 h 41"/>
                <a:gd name="T24" fmla="*/ 77391 w 32"/>
                <a:gd name="T25" fmla="*/ 135518 h 41"/>
                <a:gd name="T26" fmla="*/ 38695 w 32"/>
                <a:gd name="T27" fmla="*/ 123902 h 41"/>
                <a:gd name="T28" fmla="*/ 27087 w 32"/>
                <a:gd name="T29" fmla="*/ 81311 h 41"/>
                <a:gd name="T30" fmla="*/ 38695 w 32"/>
                <a:gd name="T31" fmla="*/ 38720 h 41"/>
                <a:gd name="T32" fmla="*/ 77391 w 32"/>
                <a:gd name="T33" fmla="*/ 23232 h 41"/>
                <a:gd name="T34" fmla="*/ 96738 w 32"/>
                <a:gd name="T35" fmla="*/ 23232 h 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2" h="41">
                  <a:moveTo>
                    <a:pt x="25" y="6"/>
                  </a:moveTo>
                  <a:cubicBezTo>
                    <a:pt x="27" y="7"/>
                    <a:pt x="28" y="7"/>
                    <a:pt x="29" y="8"/>
                  </a:cubicBezTo>
                  <a:cubicBezTo>
                    <a:pt x="32" y="2"/>
                    <a:pt x="32" y="2"/>
                    <a:pt x="32" y="2"/>
                  </a:cubicBezTo>
                  <a:cubicBezTo>
                    <a:pt x="28" y="1"/>
                    <a:pt x="24" y="0"/>
                    <a:pt x="20" y="0"/>
                  </a:cubicBezTo>
                  <a:cubicBezTo>
                    <a:pt x="16" y="0"/>
                    <a:pt x="12" y="1"/>
                    <a:pt x="9" y="2"/>
                  </a:cubicBezTo>
                  <a:cubicBezTo>
                    <a:pt x="6" y="4"/>
                    <a:pt x="4" y="6"/>
                    <a:pt x="2" y="10"/>
                  </a:cubicBezTo>
                  <a:cubicBezTo>
                    <a:pt x="1" y="13"/>
                    <a:pt x="0" y="16"/>
                    <a:pt x="0" y="20"/>
                  </a:cubicBezTo>
                  <a:cubicBezTo>
                    <a:pt x="0" y="27"/>
                    <a:pt x="1" y="32"/>
                    <a:pt x="5" y="36"/>
                  </a:cubicBezTo>
                  <a:cubicBezTo>
                    <a:pt x="8" y="39"/>
                    <a:pt x="13" y="41"/>
                    <a:pt x="19" y="41"/>
                  </a:cubicBezTo>
                  <a:cubicBezTo>
                    <a:pt x="23" y="41"/>
                    <a:pt x="27" y="40"/>
                    <a:pt x="30" y="39"/>
                  </a:cubicBezTo>
                  <a:cubicBezTo>
                    <a:pt x="30" y="34"/>
                    <a:pt x="30" y="34"/>
                    <a:pt x="30" y="34"/>
                  </a:cubicBezTo>
                  <a:cubicBezTo>
                    <a:pt x="29" y="34"/>
                    <a:pt x="27" y="35"/>
                    <a:pt x="25" y="35"/>
                  </a:cubicBezTo>
                  <a:cubicBezTo>
                    <a:pt x="23" y="35"/>
                    <a:pt x="22" y="35"/>
                    <a:pt x="20" y="35"/>
                  </a:cubicBezTo>
                  <a:cubicBezTo>
                    <a:pt x="16" y="35"/>
                    <a:pt x="13" y="34"/>
                    <a:pt x="10" y="32"/>
                  </a:cubicBezTo>
                  <a:cubicBezTo>
                    <a:pt x="8" y="29"/>
                    <a:pt x="7" y="25"/>
                    <a:pt x="7" y="21"/>
                  </a:cubicBezTo>
                  <a:cubicBezTo>
                    <a:pt x="7" y="16"/>
                    <a:pt x="8" y="12"/>
                    <a:pt x="10" y="10"/>
                  </a:cubicBezTo>
                  <a:cubicBezTo>
                    <a:pt x="13" y="7"/>
                    <a:pt x="16" y="6"/>
                    <a:pt x="20" y="6"/>
                  </a:cubicBezTo>
                  <a:cubicBezTo>
                    <a:pt x="22" y="6"/>
                    <a:pt x="23" y="6"/>
                    <a:pt x="25" y="6"/>
                  </a:cubicBezTo>
                  <a:close/>
                </a:path>
              </a:pathLst>
            </a:custGeom>
            <a:solidFill>
              <a:srgbClr val="4CC4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2071" name="Freeform 27"/>
            <p:cNvSpPr>
              <a:spLocks/>
            </p:cNvSpPr>
            <p:nvPr/>
          </p:nvSpPr>
          <p:spPr bwMode="auto">
            <a:xfrm>
              <a:off x="2670175" y="2238375"/>
              <a:ext cx="92075" cy="153988"/>
            </a:xfrm>
            <a:custGeom>
              <a:avLst/>
              <a:gdLst>
                <a:gd name="T0" fmla="*/ 92075 w 58"/>
                <a:gd name="T1" fmla="*/ 134938 h 97"/>
                <a:gd name="T2" fmla="*/ 26988 w 58"/>
                <a:gd name="T3" fmla="*/ 134938 h 97"/>
                <a:gd name="T4" fmla="*/ 26988 w 58"/>
                <a:gd name="T5" fmla="*/ 85725 h 97"/>
                <a:gd name="T6" fmla="*/ 87313 w 58"/>
                <a:gd name="T7" fmla="*/ 85725 h 97"/>
                <a:gd name="T8" fmla="*/ 87313 w 58"/>
                <a:gd name="T9" fmla="*/ 65088 h 97"/>
                <a:gd name="T10" fmla="*/ 26988 w 58"/>
                <a:gd name="T11" fmla="*/ 65088 h 97"/>
                <a:gd name="T12" fmla="*/ 26988 w 58"/>
                <a:gd name="T13" fmla="*/ 23813 h 97"/>
                <a:gd name="T14" fmla="*/ 92075 w 58"/>
                <a:gd name="T15" fmla="*/ 23813 h 97"/>
                <a:gd name="T16" fmla="*/ 92075 w 58"/>
                <a:gd name="T17" fmla="*/ 0 h 97"/>
                <a:gd name="T18" fmla="*/ 0 w 58"/>
                <a:gd name="T19" fmla="*/ 0 h 97"/>
                <a:gd name="T20" fmla="*/ 0 w 58"/>
                <a:gd name="T21" fmla="*/ 153988 h 97"/>
                <a:gd name="T22" fmla="*/ 92075 w 58"/>
                <a:gd name="T23" fmla="*/ 153988 h 97"/>
                <a:gd name="T24" fmla="*/ 92075 w 58"/>
                <a:gd name="T25" fmla="*/ 134938 h 97"/>
                <a:gd name="T26" fmla="*/ 92075 w 58"/>
                <a:gd name="T27" fmla="*/ 134938 h 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8" h="97">
                  <a:moveTo>
                    <a:pt x="58" y="85"/>
                  </a:moveTo>
                  <a:lnTo>
                    <a:pt x="17" y="85"/>
                  </a:lnTo>
                  <a:lnTo>
                    <a:pt x="17" y="54"/>
                  </a:lnTo>
                  <a:lnTo>
                    <a:pt x="55" y="54"/>
                  </a:lnTo>
                  <a:lnTo>
                    <a:pt x="55" y="41"/>
                  </a:lnTo>
                  <a:lnTo>
                    <a:pt x="17" y="41"/>
                  </a:lnTo>
                  <a:lnTo>
                    <a:pt x="17" y="15"/>
                  </a:lnTo>
                  <a:lnTo>
                    <a:pt x="58" y="15"/>
                  </a:lnTo>
                  <a:lnTo>
                    <a:pt x="58" y="0"/>
                  </a:lnTo>
                  <a:lnTo>
                    <a:pt x="0" y="0"/>
                  </a:lnTo>
                  <a:lnTo>
                    <a:pt x="0" y="97"/>
                  </a:lnTo>
                  <a:lnTo>
                    <a:pt x="58" y="97"/>
                  </a:lnTo>
                  <a:lnTo>
                    <a:pt x="58" y="85"/>
                  </a:lnTo>
                  <a:close/>
                </a:path>
              </a:pathLst>
            </a:custGeom>
            <a:solidFill>
              <a:srgbClr val="4CC4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2072" name="Rectangle 28"/>
            <p:cNvSpPr>
              <a:spLocks noChangeArrowheads="1"/>
            </p:cNvSpPr>
            <p:nvPr/>
          </p:nvSpPr>
          <p:spPr bwMode="auto">
            <a:xfrm>
              <a:off x="9409113" y="573088"/>
              <a:ext cx="11156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solidFill>
                    <a:srgbClr val="F7BE48"/>
                  </a:solidFill>
                  <a:latin typeface="+mn-lt"/>
                  <a:cs typeface="+mn-ea"/>
                  <a:sym typeface="+mn-lt"/>
                </a:rPr>
                <a:t>SUCCESS</a:t>
              </a:r>
              <a:endParaRPr lang="en-US" altLang="en-US">
                <a:latin typeface="+mn-lt"/>
                <a:cs typeface="+mn-ea"/>
                <a:sym typeface="+mn-lt"/>
              </a:endParaRPr>
            </a:p>
          </p:txBody>
        </p:sp>
        <p:sp>
          <p:nvSpPr>
            <p:cNvPr id="2073" name="Rectangle 29"/>
            <p:cNvSpPr>
              <a:spLocks noChangeArrowheads="1"/>
            </p:cNvSpPr>
            <p:nvPr/>
          </p:nvSpPr>
          <p:spPr bwMode="auto">
            <a:xfrm>
              <a:off x="2057400" y="557213"/>
              <a:ext cx="7950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solidFill>
                    <a:srgbClr val="69DAAB"/>
                  </a:solidFill>
                  <a:latin typeface="+mn-lt"/>
                  <a:cs typeface="+mn-ea"/>
                  <a:sym typeface="+mn-lt"/>
                </a:rPr>
                <a:t>LEARN</a:t>
              </a:r>
              <a:endParaRPr lang="en-US" altLang="en-US">
                <a:latin typeface="+mn-lt"/>
                <a:cs typeface="+mn-ea"/>
                <a:sym typeface="+mn-lt"/>
              </a:endParaRPr>
            </a:p>
          </p:txBody>
        </p:sp>
        <p:sp>
          <p:nvSpPr>
            <p:cNvPr id="2074" name="Rectangle 30"/>
            <p:cNvSpPr>
              <a:spLocks noChangeArrowheads="1"/>
            </p:cNvSpPr>
            <p:nvPr/>
          </p:nvSpPr>
          <p:spPr bwMode="auto">
            <a:xfrm>
              <a:off x="2843213" y="5124450"/>
              <a:ext cx="577081"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8100">
                  <a:solidFill>
                    <a:srgbClr val="095380"/>
                  </a:solidFill>
                  <a:latin typeface="+mn-lt"/>
                  <a:cs typeface="+mn-ea"/>
                  <a:sym typeface="+mn-lt"/>
                </a:rPr>
                <a:t>4</a:t>
              </a:r>
              <a:endParaRPr lang="en-US" altLang="en-US">
                <a:latin typeface="+mn-lt"/>
                <a:cs typeface="+mn-ea"/>
                <a:sym typeface="+mn-lt"/>
              </a:endParaRPr>
            </a:p>
          </p:txBody>
        </p:sp>
        <p:sp>
          <p:nvSpPr>
            <p:cNvPr id="2075" name="Rectangle 31"/>
            <p:cNvSpPr>
              <a:spLocks noChangeArrowheads="1"/>
            </p:cNvSpPr>
            <p:nvPr/>
          </p:nvSpPr>
          <p:spPr bwMode="auto">
            <a:xfrm>
              <a:off x="8761413" y="5122863"/>
              <a:ext cx="573875" cy="121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7900">
                  <a:solidFill>
                    <a:srgbClr val="8C133F"/>
                  </a:solidFill>
                  <a:latin typeface="+mn-lt"/>
                  <a:cs typeface="+mn-ea"/>
                  <a:sym typeface="+mn-lt"/>
                </a:rPr>
                <a:t>5</a:t>
              </a:r>
              <a:endParaRPr lang="en-US" altLang="en-US">
                <a:latin typeface="+mn-lt"/>
                <a:cs typeface="+mn-ea"/>
                <a:sym typeface="+mn-lt"/>
              </a:endParaRPr>
            </a:p>
          </p:txBody>
        </p:sp>
        <p:sp>
          <p:nvSpPr>
            <p:cNvPr id="2076" name="Rectangle 32"/>
            <p:cNvSpPr>
              <a:spLocks noChangeArrowheads="1"/>
            </p:cNvSpPr>
            <p:nvPr/>
          </p:nvSpPr>
          <p:spPr bwMode="auto">
            <a:xfrm>
              <a:off x="8723313" y="3557588"/>
              <a:ext cx="562655" cy="121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7900">
                  <a:solidFill>
                    <a:srgbClr val="E24E5A"/>
                  </a:solidFill>
                  <a:latin typeface="+mn-lt"/>
                  <a:cs typeface="+mn-ea"/>
                  <a:sym typeface="+mn-lt"/>
                </a:rPr>
                <a:t>6</a:t>
              </a:r>
              <a:endParaRPr lang="en-US" altLang="en-US">
                <a:latin typeface="+mn-lt"/>
                <a:cs typeface="+mn-ea"/>
                <a:sym typeface="+mn-lt"/>
              </a:endParaRPr>
            </a:p>
          </p:txBody>
        </p:sp>
        <p:sp>
          <p:nvSpPr>
            <p:cNvPr id="2077" name="Rectangle 33"/>
            <p:cNvSpPr>
              <a:spLocks noChangeArrowheads="1"/>
            </p:cNvSpPr>
            <p:nvPr/>
          </p:nvSpPr>
          <p:spPr bwMode="auto">
            <a:xfrm>
              <a:off x="2881313" y="3538538"/>
              <a:ext cx="585097"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8100">
                  <a:solidFill>
                    <a:srgbClr val="39B3E3"/>
                  </a:solidFill>
                  <a:latin typeface="+mn-lt"/>
                  <a:cs typeface="+mn-ea"/>
                  <a:sym typeface="+mn-lt"/>
                </a:rPr>
                <a:t>3</a:t>
              </a:r>
              <a:endParaRPr lang="en-US" altLang="en-US">
                <a:latin typeface="+mn-lt"/>
                <a:cs typeface="+mn-ea"/>
                <a:sym typeface="+mn-lt"/>
              </a:endParaRPr>
            </a:p>
          </p:txBody>
        </p:sp>
        <p:sp>
          <p:nvSpPr>
            <p:cNvPr id="2078" name="Rectangle 34"/>
            <p:cNvSpPr>
              <a:spLocks noChangeArrowheads="1"/>
            </p:cNvSpPr>
            <p:nvPr/>
          </p:nvSpPr>
          <p:spPr bwMode="auto">
            <a:xfrm>
              <a:off x="8723313" y="1976438"/>
              <a:ext cx="562655" cy="121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7900">
                  <a:solidFill>
                    <a:srgbClr val="FF9430"/>
                  </a:solidFill>
                  <a:latin typeface="+mn-lt"/>
                  <a:cs typeface="+mn-ea"/>
                  <a:sym typeface="+mn-lt"/>
                </a:rPr>
                <a:t>7</a:t>
              </a:r>
              <a:endParaRPr lang="en-US" altLang="en-US">
                <a:latin typeface="+mn-lt"/>
                <a:cs typeface="+mn-ea"/>
                <a:sym typeface="+mn-lt"/>
              </a:endParaRPr>
            </a:p>
          </p:txBody>
        </p:sp>
        <p:sp>
          <p:nvSpPr>
            <p:cNvPr id="2079" name="Rectangle 35"/>
            <p:cNvSpPr>
              <a:spLocks noChangeArrowheads="1"/>
            </p:cNvSpPr>
            <p:nvPr/>
          </p:nvSpPr>
          <p:spPr bwMode="auto">
            <a:xfrm>
              <a:off x="2881313" y="1954213"/>
              <a:ext cx="589905"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8100">
                  <a:solidFill>
                    <a:srgbClr val="69D1DA"/>
                  </a:solidFill>
                  <a:latin typeface="+mn-lt"/>
                  <a:cs typeface="+mn-ea"/>
                  <a:sym typeface="+mn-lt"/>
                </a:rPr>
                <a:t>2</a:t>
              </a:r>
              <a:endParaRPr lang="en-US" altLang="en-US">
                <a:latin typeface="+mn-lt"/>
                <a:cs typeface="+mn-ea"/>
                <a:sym typeface="+mn-lt"/>
              </a:endParaRPr>
            </a:p>
          </p:txBody>
        </p:sp>
        <p:sp>
          <p:nvSpPr>
            <p:cNvPr id="2080" name="Rectangle 36"/>
            <p:cNvSpPr>
              <a:spLocks noChangeArrowheads="1"/>
            </p:cNvSpPr>
            <p:nvPr/>
          </p:nvSpPr>
          <p:spPr bwMode="auto">
            <a:xfrm>
              <a:off x="8693150" y="387350"/>
              <a:ext cx="562655" cy="121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7900">
                  <a:solidFill>
                    <a:srgbClr val="FFCC5E"/>
                  </a:solidFill>
                  <a:latin typeface="+mn-lt"/>
                  <a:cs typeface="+mn-ea"/>
                  <a:sym typeface="+mn-lt"/>
                </a:rPr>
                <a:t>8</a:t>
              </a:r>
              <a:endParaRPr lang="en-US" altLang="en-US">
                <a:latin typeface="+mn-lt"/>
                <a:cs typeface="+mn-ea"/>
                <a:sym typeface="+mn-lt"/>
              </a:endParaRPr>
            </a:p>
          </p:txBody>
        </p:sp>
        <p:sp>
          <p:nvSpPr>
            <p:cNvPr id="2081" name="Rectangle 37"/>
            <p:cNvSpPr>
              <a:spLocks noChangeArrowheads="1"/>
            </p:cNvSpPr>
            <p:nvPr/>
          </p:nvSpPr>
          <p:spPr bwMode="auto">
            <a:xfrm>
              <a:off x="2935288" y="368300"/>
              <a:ext cx="577081"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8100">
                  <a:solidFill>
                    <a:srgbClr val="69DAAB"/>
                  </a:solidFill>
                  <a:latin typeface="+mn-lt"/>
                  <a:cs typeface="+mn-ea"/>
                  <a:sym typeface="+mn-lt"/>
                </a:rPr>
                <a:t>1</a:t>
              </a:r>
              <a:endParaRPr lang="en-US" altLang="en-US">
                <a:latin typeface="+mn-lt"/>
                <a:cs typeface="+mn-ea"/>
                <a:sym typeface="+mn-lt"/>
              </a:endParaRPr>
            </a:p>
          </p:txBody>
        </p:sp>
        <p:sp>
          <p:nvSpPr>
            <p:cNvPr id="38" name="TextBox 93"/>
            <p:cNvSpPr txBox="1">
              <a:spLocks noChangeArrowheads="1"/>
            </p:cNvSpPr>
            <p:nvPr/>
          </p:nvSpPr>
          <p:spPr bwMode="auto">
            <a:xfrm>
              <a:off x="9328150" y="2435225"/>
              <a:ext cx="2636718" cy="5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r>
                <a:rPr lang="en-US" sz="1000" dirty="0">
                  <a:latin typeface="+mn-lt"/>
                  <a:cs typeface="+mn-ea"/>
                  <a:sym typeface="+mn-lt"/>
                </a:rPr>
                <a:t>Lorem ipsum dolor sit </a:t>
              </a:r>
              <a:r>
                <a:rPr lang="en-US" sz="1000" dirty="0" err="1">
                  <a:latin typeface="+mn-lt"/>
                  <a:cs typeface="+mn-ea"/>
                  <a:sym typeface="+mn-lt"/>
                </a:rPr>
                <a:t>amet</a:t>
              </a:r>
              <a:r>
                <a:rPr lang="en-US" sz="1000" dirty="0">
                  <a:latin typeface="+mn-lt"/>
                  <a:cs typeface="+mn-ea"/>
                  <a:sym typeface="+mn-lt"/>
                </a:rPr>
                <a:t>, </a:t>
              </a:r>
              <a:r>
                <a:rPr lang="en-US" sz="1000" dirty="0" err="1">
                  <a:latin typeface="+mn-lt"/>
                  <a:cs typeface="+mn-ea"/>
                  <a:sym typeface="+mn-lt"/>
                </a:rPr>
                <a:t>consectetur</a:t>
              </a:r>
              <a:r>
                <a:rPr lang="en-US" sz="1000" dirty="0">
                  <a:latin typeface="+mn-lt"/>
                  <a:cs typeface="+mn-ea"/>
                  <a:sym typeface="+mn-lt"/>
                </a:rPr>
                <a:t> </a:t>
              </a:r>
              <a:r>
                <a:rPr lang="en-US" sz="1000" dirty="0" err="1">
                  <a:latin typeface="+mn-lt"/>
                  <a:cs typeface="+mn-ea"/>
                  <a:sym typeface="+mn-lt"/>
                </a:rPr>
                <a:t>adipiscing</a:t>
              </a:r>
              <a:r>
                <a:rPr lang="en-US" sz="1000" dirty="0">
                  <a:latin typeface="+mn-lt"/>
                  <a:cs typeface="+mn-ea"/>
                  <a:sym typeface="+mn-lt"/>
                </a:rPr>
                <a:t> </a:t>
              </a:r>
              <a:r>
                <a:rPr lang="en-US" sz="1000" dirty="0" err="1">
                  <a:latin typeface="+mn-lt"/>
                  <a:cs typeface="+mn-ea"/>
                  <a:sym typeface="+mn-lt"/>
                </a:rPr>
                <a:t>elit</a:t>
              </a:r>
              <a:r>
                <a:rPr lang="en-US" sz="1000" dirty="0">
                  <a:latin typeface="+mn-lt"/>
                  <a:cs typeface="+mn-ea"/>
                  <a:sym typeface="+mn-lt"/>
                </a:rPr>
                <a:t>, </a:t>
              </a:r>
              <a:r>
                <a:rPr lang="en-US" sz="1000" dirty="0" err="1">
                  <a:latin typeface="+mn-lt"/>
                  <a:cs typeface="+mn-ea"/>
                  <a:sym typeface="+mn-lt"/>
                </a:rPr>
                <a:t>sed</a:t>
              </a:r>
              <a:endParaRPr lang="ru-RU" altLang="ru-RU" sz="1000" dirty="0">
                <a:solidFill>
                  <a:schemeClr val="tx1">
                    <a:lumMod val="95000"/>
                    <a:lumOff val="5000"/>
                  </a:schemeClr>
                </a:solidFill>
                <a:latin typeface="+mn-lt"/>
                <a:cs typeface="+mn-ea"/>
                <a:sym typeface="+mn-lt"/>
              </a:endParaRPr>
            </a:p>
          </p:txBody>
        </p:sp>
        <p:sp>
          <p:nvSpPr>
            <p:cNvPr id="39" name="TextBox 93"/>
            <p:cNvSpPr txBox="1">
              <a:spLocks noChangeArrowheads="1"/>
            </p:cNvSpPr>
            <p:nvPr/>
          </p:nvSpPr>
          <p:spPr bwMode="auto">
            <a:xfrm>
              <a:off x="9328150" y="4005263"/>
              <a:ext cx="2859216" cy="5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r>
                <a:rPr lang="en-US" sz="1000" dirty="0">
                  <a:latin typeface="+mn-lt"/>
                  <a:cs typeface="+mn-ea"/>
                  <a:sym typeface="+mn-lt"/>
                </a:rPr>
                <a:t>Lorem ipsum dolor sit </a:t>
              </a:r>
              <a:r>
                <a:rPr lang="en-US" sz="1000" dirty="0" err="1">
                  <a:latin typeface="+mn-lt"/>
                  <a:cs typeface="+mn-ea"/>
                  <a:sym typeface="+mn-lt"/>
                </a:rPr>
                <a:t>amet</a:t>
              </a:r>
              <a:r>
                <a:rPr lang="en-US" sz="1000" dirty="0">
                  <a:latin typeface="+mn-lt"/>
                  <a:cs typeface="+mn-ea"/>
                  <a:sym typeface="+mn-lt"/>
                </a:rPr>
                <a:t>, </a:t>
              </a:r>
              <a:r>
                <a:rPr lang="en-US" sz="1000" dirty="0" err="1">
                  <a:latin typeface="+mn-lt"/>
                  <a:cs typeface="+mn-ea"/>
                  <a:sym typeface="+mn-lt"/>
                </a:rPr>
                <a:t>consectetur</a:t>
              </a:r>
              <a:r>
                <a:rPr lang="en-US" sz="1000" dirty="0">
                  <a:latin typeface="+mn-lt"/>
                  <a:cs typeface="+mn-ea"/>
                  <a:sym typeface="+mn-lt"/>
                </a:rPr>
                <a:t> </a:t>
              </a:r>
              <a:r>
                <a:rPr lang="en-US" sz="1000" dirty="0" err="1">
                  <a:latin typeface="+mn-lt"/>
                  <a:cs typeface="+mn-ea"/>
                  <a:sym typeface="+mn-lt"/>
                </a:rPr>
                <a:t>adipiscing</a:t>
              </a:r>
              <a:r>
                <a:rPr lang="en-US" sz="1000" dirty="0">
                  <a:latin typeface="+mn-lt"/>
                  <a:cs typeface="+mn-ea"/>
                  <a:sym typeface="+mn-lt"/>
                </a:rPr>
                <a:t> </a:t>
              </a:r>
              <a:r>
                <a:rPr lang="en-US" sz="1000" dirty="0" err="1">
                  <a:latin typeface="+mn-lt"/>
                  <a:cs typeface="+mn-ea"/>
                  <a:sym typeface="+mn-lt"/>
                </a:rPr>
                <a:t>elit</a:t>
              </a:r>
              <a:r>
                <a:rPr lang="en-US" sz="1000" dirty="0">
                  <a:latin typeface="+mn-lt"/>
                  <a:cs typeface="+mn-ea"/>
                  <a:sym typeface="+mn-lt"/>
                </a:rPr>
                <a:t>, </a:t>
              </a:r>
              <a:r>
                <a:rPr lang="en-US" sz="1000" dirty="0" err="1">
                  <a:latin typeface="+mn-lt"/>
                  <a:cs typeface="+mn-ea"/>
                  <a:sym typeface="+mn-lt"/>
                </a:rPr>
                <a:t>sed</a:t>
              </a:r>
              <a:endParaRPr lang="ru-RU" altLang="ru-RU" sz="1000" dirty="0">
                <a:solidFill>
                  <a:schemeClr val="tx1">
                    <a:lumMod val="95000"/>
                    <a:lumOff val="5000"/>
                  </a:schemeClr>
                </a:solidFill>
                <a:latin typeface="+mn-lt"/>
                <a:cs typeface="+mn-ea"/>
                <a:sym typeface="+mn-lt"/>
              </a:endParaRPr>
            </a:p>
          </p:txBody>
        </p:sp>
        <p:sp>
          <p:nvSpPr>
            <p:cNvPr id="40" name="TextBox 93"/>
            <p:cNvSpPr txBox="1">
              <a:spLocks noChangeArrowheads="1"/>
            </p:cNvSpPr>
            <p:nvPr/>
          </p:nvSpPr>
          <p:spPr bwMode="auto">
            <a:xfrm>
              <a:off x="9328150" y="5594350"/>
              <a:ext cx="3023369" cy="5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r>
                <a:rPr lang="en-US" sz="1000" dirty="0">
                  <a:latin typeface="+mn-lt"/>
                  <a:cs typeface="+mn-ea"/>
                  <a:sym typeface="+mn-lt"/>
                </a:rPr>
                <a:t>Lorem ipsum dolor sit </a:t>
              </a:r>
              <a:r>
                <a:rPr lang="en-US" sz="1000" dirty="0" err="1">
                  <a:latin typeface="+mn-lt"/>
                  <a:cs typeface="+mn-ea"/>
                  <a:sym typeface="+mn-lt"/>
                </a:rPr>
                <a:t>amet</a:t>
              </a:r>
              <a:r>
                <a:rPr lang="en-US" sz="1000" dirty="0">
                  <a:latin typeface="+mn-lt"/>
                  <a:cs typeface="+mn-ea"/>
                  <a:sym typeface="+mn-lt"/>
                </a:rPr>
                <a:t>, </a:t>
              </a:r>
              <a:r>
                <a:rPr lang="en-US" sz="1000" dirty="0" err="1">
                  <a:latin typeface="+mn-lt"/>
                  <a:cs typeface="+mn-ea"/>
                  <a:sym typeface="+mn-lt"/>
                </a:rPr>
                <a:t>consectetur</a:t>
              </a:r>
              <a:r>
                <a:rPr lang="en-US" sz="1000" dirty="0">
                  <a:latin typeface="+mn-lt"/>
                  <a:cs typeface="+mn-ea"/>
                  <a:sym typeface="+mn-lt"/>
                </a:rPr>
                <a:t> </a:t>
              </a:r>
              <a:r>
                <a:rPr lang="en-US" sz="1000" dirty="0" err="1">
                  <a:latin typeface="+mn-lt"/>
                  <a:cs typeface="+mn-ea"/>
                  <a:sym typeface="+mn-lt"/>
                </a:rPr>
                <a:t>adipiscing</a:t>
              </a:r>
              <a:r>
                <a:rPr lang="en-US" sz="1000" dirty="0">
                  <a:latin typeface="+mn-lt"/>
                  <a:cs typeface="+mn-ea"/>
                  <a:sym typeface="+mn-lt"/>
                </a:rPr>
                <a:t> </a:t>
              </a:r>
              <a:r>
                <a:rPr lang="en-US" sz="1000" dirty="0" err="1">
                  <a:latin typeface="+mn-lt"/>
                  <a:cs typeface="+mn-ea"/>
                  <a:sym typeface="+mn-lt"/>
                </a:rPr>
                <a:t>elit</a:t>
              </a:r>
              <a:r>
                <a:rPr lang="en-US" sz="1000" dirty="0">
                  <a:latin typeface="+mn-lt"/>
                  <a:cs typeface="+mn-ea"/>
                  <a:sym typeface="+mn-lt"/>
                </a:rPr>
                <a:t>, </a:t>
              </a:r>
              <a:r>
                <a:rPr lang="en-US" sz="1000" dirty="0" err="1">
                  <a:latin typeface="+mn-lt"/>
                  <a:cs typeface="+mn-ea"/>
                  <a:sym typeface="+mn-lt"/>
                </a:rPr>
                <a:t>sed</a:t>
              </a:r>
              <a:endParaRPr lang="ru-RU" altLang="ru-RU" sz="1000" dirty="0">
                <a:solidFill>
                  <a:schemeClr val="tx1">
                    <a:lumMod val="95000"/>
                    <a:lumOff val="5000"/>
                  </a:schemeClr>
                </a:solidFill>
                <a:latin typeface="+mn-lt"/>
                <a:cs typeface="+mn-ea"/>
                <a:sym typeface="+mn-lt"/>
              </a:endParaRPr>
            </a:p>
          </p:txBody>
        </p:sp>
        <p:sp>
          <p:nvSpPr>
            <p:cNvPr id="41" name="TextBox 93"/>
            <p:cNvSpPr txBox="1">
              <a:spLocks noChangeArrowheads="1"/>
            </p:cNvSpPr>
            <p:nvPr/>
          </p:nvSpPr>
          <p:spPr bwMode="auto">
            <a:xfrm>
              <a:off x="191056" y="814388"/>
              <a:ext cx="2682320" cy="5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defRPr/>
              </a:pPr>
              <a:r>
                <a:rPr lang="en-US" sz="1000" dirty="0">
                  <a:latin typeface="+mn-lt"/>
                  <a:cs typeface="+mn-ea"/>
                  <a:sym typeface="+mn-lt"/>
                </a:rPr>
                <a:t>Lorem ipsum dolor sit </a:t>
              </a:r>
              <a:r>
                <a:rPr lang="en-US" sz="1000" dirty="0" err="1">
                  <a:latin typeface="+mn-lt"/>
                  <a:cs typeface="+mn-ea"/>
                  <a:sym typeface="+mn-lt"/>
                </a:rPr>
                <a:t>amet</a:t>
              </a:r>
              <a:r>
                <a:rPr lang="en-US" sz="1000" dirty="0">
                  <a:latin typeface="+mn-lt"/>
                  <a:cs typeface="+mn-ea"/>
                  <a:sym typeface="+mn-lt"/>
                </a:rPr>
                <a:t>, </a:t>
              </a:r>
              <a:r>
                <a:rPr lang="en-US" sz="1000" dirty="0" err="1">
                  <a:latin typeface="+mn-lt"/>
                  <a:cs typeface="+mn-ea"/>
                  <a:sym typeface="+mn-lt"/>
                </a:rPr>
                <a:t>consectetur</a:t>
              </a:r>
              <a:r>
                <a:rPr lang="en-US" sz="1000" dirty="0">
                  <a:latin typeface="+mn-lt"/>
                  <a:cs typeface="+mn-ea"/>
                  <a:sym typeface="+mn-lt"/>
                </a:rPr>
                <a:t> </a:t>
              </a:r>
              <a:r>
                <a:rPr lang="en-US" sz="1000" dirty="0" err="1">
                  <a:latin typeface="+mn-lt"/>
                  <a:cs typeface="+mn-ea"/>
                  <a:sym typeface="+mn-lt"/>
                </a:rPr>
                <a:t>adipiscing</a:t>
              </a:r>
              <a:r>
                <a:rPr lang="en-US" sz="1000" dirty="0">
                  <a:latin typeface="+mn-lt"/>
                  <a:cs typeface="+mn-ea"/>
                  <a:sym typeface="+mn-lt"/>
                </a:rPr>
                <a:t> </a:t>
              </a:r>
              <a:r>
                <a:rPr lang="en-US" sz="1000" dirty="0" err="1">
                  <a:latin typeface="+mn-lt"/>
                  <a:cs typeface="+mn-ea"/>
                  <a:sym typeface="+mn-lt"/>
                </a:rPr>
                <a:t>elit</a:t>
              </a:r>
              <a:r>
                <a:rPr lang="en-US" sz="1000" dirty="0">
                  <a:latin typeface="+mn-lt"/>
                  <a:cs typeface="+mn-ea"/>
                  <a:sym typeface="+mn-lt"/>
                </a:rPr>
                <a:t>, </a:t>
              </a:r>
              <a:r>
                <a:rPr lang="en-US" sz="1000" dirty="0" err="1">
                  <a:latin typeface="+mn-lt"/>
                  <a:cs typeface="+mn-ea"/>
                  <a:sym typeface="+mn-lt"/>
                </a:rPr>
                <a:t>sed</a:t>
              </a:r>
              <a:endParaRPr lang="ru-RU" altLang="ru-RU" sz="1000" dirty="0">
                <a:solidFill>
                  <a:schemeClr val="tx1">
                    <a:lumMod val="95000"/>
                    <a:lumOff val="5000"/>
                  </a:schemeClr>
                </a:solidFill>
                <a:latin typeface="+mn-lt"/>
                <a:cs typeface="+mn-ea"/>
                <a:sym typeface="+mn-lt"/>
              </a:endParaRPr>
            </a:p>
          </p:txBody>
        </p:sp>
        <p:sp>
          <p:nvSpPr>
            <p:cNvPr id="42" name="TextBox 93"/>
            <p:cNvSpPr txBox="1">
              <a:spLocks noChangeArrowheads="1"/>
            </p:cNvSpPr>
            <p:nvPr/>
          </p:nvSpPr>
          <p:spPr bwMode="auto">
            <a:xfrm>
              <a:off x="187880" y="2444750"/>
              <a:ext cx="2682320" cy="5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defRPr/>
              </a:pPr>
              <a:r>
                <a:rPr lang="en-US" sz="1000" dirty="0">
                  <a:latin typeface="+mn-lt"/>
                  <a:cs typeface="+mn-ea"/>
                  <a:sym typeface="+mn-lt"/>
                </a:rPr>
                <a:t>Lorem ipsum dolor sit </a:t>
              </a:r>
              <a:r>
                <a:rPr lang="en-US" sz="1000" dirty="0" err="1">
                  <a:latin typeface="+mn-lt"/>
                  <a:cs typeface="+mn-ea"/>
                  <a:sym typeface="+mn-lt"/>
                </a:rPr>
                <a:t>amet</a:t>
              </a:r>
              <a:r>
                <a:rPr lang="en-US" sz="1000" dirty="0">
                  <a:latin typeface="+mn-lt"/>
                  <a:cs typeface="+mn-ea"/>
                  <a:sym typeface="+mn-lt"/>
                </a:rPr>
                <a:t>, </a:t>
              </a:r>
              <a:r>
                <a:rPr lang="en-US" sz="1000" dirty="0" err="1">
                  <a:latin typeface="+mn-lt"/>
                  <a:cs typeface="+mn-ea"/>
                  <a:sym typeface="+mn-lt"/>
                </a:rPr>
                <a:t>consectetur</a:t>
              </a:r>
              <a:r>
                <a:rPr lang="en-US" sz="1000" dirty="0">
                  <a:latin typeface="+mn-lt"/>
                  <a:cs typeface="+mn-ea"/>
                  <a:sym typeface="+mn-lt"/>
                </a:rPr>
                <a:t> </a:t>
              </a:r>
              <a:r>
                <a:rPr lang="en-US" sz="1000" dirty="0" err="1">
                  <a:latin typeface="+mn-lt"/>
                  <a:cs typeface="+mn-ea"/>
                  <a:sym typeface="+mn-lt"/>
                </a:rPr>
                <a:t>adipiscing</a:t>
              </a:r>
              <a:r>
                <a:rPr lang="en-US" sz="1000" dirty="0">
                  <a:latin typeface="+mn-lt"/>
                  <a:cs typeface="+mn-ea"/>
                  <a:sym typeface="+mn-lt"/>
                </a:rPr>
                <a:t> </a:t>
              </a:r>
              <a:r>
                <a:rPr lang="en-US" sz="1000" dirty="0" err="1">
                  <a:latin typeface="+mn-lt"/>
                  <a:cs typeface="+mn-ea"/>
                  <a:sym typeface="+mn-lt"/>
                </a:rPr>
                <a:t>elit</a:t>
              </a:r>
              <a:r>
                <a:rPr lang="en-US" sz="1000" dirty="0">
                  <a:latin typeface="+mn-lt"/>
                  <a:cs typeface="+mn-ea"/>
                  <a:sym typeface="+mn-lt"/>
                </a:rPr>
                <a:t>, </a:t>
              </a:r>
              <a:r>
                <a:rPr lang="en-US" sz="1000" dirty="0" err="1">
                  <a:latin typeface="+mn-lt"/>
                  <a:cs typeface="+mn-ea"/>
                  <a:sym typeface="+mn-lt"/>
                </a:rPr>
                <a:t>sed</a:t>
              </a:r>
              <a:endParaRPr lang="ru-RU" altLang="ru-RU" sz="1000" dirty="0">
                <a:solidFill>
                  <a:schemeClr val="tx1">
                    <a:lumMod val="95000"/>
                    <a:lumOff val="5000"/>
                  </a:schemeClr>
                </a:solidFill>
                <a:latin typeface="+mn-lt"/>
                <a:cs typeface="+mn-ea"/>
                <a:sym typeface="+mn-lt"/>
              </a:endParaRPr>
            </a:p>
          </p:txBody>
        </p:sp>
        <p:sp>
          <p:nvSpPr>
            <p:cNvPr id="43" name="TextBox 93"/>
            <p:cNvSpPr txBox="1">
              <a:spLocks noChangeArrowheads="1"/>
            </p:cNvSpPr>
            <p:nvPr/>
          </p:nvSpPr>
          <p:spPr bwMode="auto">
            <a:xfrm>
              <a:off x="160892" y="3987800"/>
              <a:ext cx="2682320" cy="5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defRPr/>
              </a:pPr>
              <a:r>
                <a:rPr lang="en-US" sz="1000" dirty="0">
                  <a:latin typeface="+mn-lt"/>
                  <a:cs typeface="+mn-ea"/>
                  <a:sym typeface="+mn-lt"/>
                </a:rPr>
                <a:t>Lorem ipsum dolor sit </a:t>
              </a:r>
              <a:r>
                <a:rPr lang="en-US" sz="1000" dirty="0" err="1">
                  <a:latin typeface="+mn-lt"/>
                  <a:cs typeface="+mn-ea"/>
                  <a:sym typeface="+mn-lt"/>
                </a:rPr>
                <a:t>amet</a:t>
              </a:r>
              <a:r>
                <a:rPr lang="en-US" sz="1000" dirty="0">
                  <a:latin typeface="+mn-lt"/>
                  <a:cs typeface="+mn-ea"/>
                  <a:sym typeface="+mn-lt"/>
                </a:rPr>
                <a:t>, </a:t>
              </a:r>
              <a:r>
                <a:rPr lang="en-US" sz="1000" dirty="0" err="1">
                  <a:latin typeface="+mn-lt"/>
                  <a:cs typeface="+mn-ea"/>
                  <a:sym typeface="+mn-lt"/>
                </a:rPr>
                <a:t>consectetur</a:t>
              </a:r>
              <a:r>
                <a:rPr lang="en-US" sz="1000" dirty="0">
                  <a:latin typeface="+mn-lt"/>
                  <a:cs typeface="+mn-ea"/>
                  <a:sym typeface="+mn-lt"/>
                </a:rPr>
                <a:t> </a:t>
              </a:r>
              <a:r>
                <a:rPr lang="en-US" sz="1000" dirty="0" err="1">
                  <a:latin typeface="+mn-lt"/>
                  <a:cs typeface="+mn-ea"/>
                  <a:sym typeface="+mn-lt"/>
                </a:rPr>
                <a:t>adipiscing</a:t>
              </a:r>
              <a:r>
                <a:rPr lang="en-US" sz="1000" dirty="0">
                  <a:latin typeface="+mn-lt"/>
                  <a:cs typeface="+mn-ea"/>
                  <a:sym typeface="+mn-lt"/>
                </a:rPr>
                <a:t> </a:t>
              </a:r>
              <a:r>
                <a:rPr lang="en-US" sz="1000" dirty="0" err="1">
                  <a:latin typeface="+mn-lt"/>
                  <a:cs typeface="+mn-ea"/>
                  <a:sym typeface="+mn-lt"/>
                </a:rPr>
                <a:t>elit</a:t>
              </a:r>
              <a:r>
                <a:rPr lang="en-US" sz="1000" dirty="0">
                  <a:latin typeface="+mn-lt"/>
                  <a:cs typeface="+mn-ea"/>
                  <a:sym typeface="+mn-lt"/>
                </a:rPr>
                <a:t>, </a:t>
              </a:r>
              <a:r>
                <a:rPr lang="en-US" sz="1000" dirty="0" err="1">
                  <a:latin typeface="+mn-lt"/>
                  <a:cs typeface="+mn-ea"/>
                  <a:sym typeface="+mn-lt"/>
                </a:rPr>
                <a:t>sed</a:t>
              </a:r>
              <a:endParaRPr lang="ru-RU" altLang="ru-RU" sz="1000" dirty="0">
                <a:solidFill>
                  <a:schemeClr val="tx1">
                    <a:lumMod val="95000"/>
                    <a:lumOff val="5000"/>
                  </a:schemeClr>
                </a:solidFill>
                <a:latin typeface="+mn-lt"/>
                <a:cs typeface="+mn-ea"/>
                <a:sym typeface="+mn-lt"/>
              </a:endParaRPr>
            </a:p>
          </p:txBody>
        </p:sp>
        <p:sp>
          <p:nvSpPr>
            <p:cNvPr id="44" name="TextBox 93"/>
            <p:cNvSpPr txBox="1">
              <a:spLocks noChangeArrowheads="1"/>
            </p:cNvSpPr>
            <p:nvPr/>
          </p:nvSpPr>
          <p:spPr bwMode="auto">
            <a:xfrm>
              <a:off x="121208" y="5594350"/>
              <a:ext cx="2682319" cy="5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defRPr/>
              </a:pPr>
              <a:r>
                <a:rPr lang="en-US" sz="1000" dirty="0">
                  <a:latin typeface="+mn-lt"/>
                  <a:cs typeface="+mn-ea"/>
                  <a:sym typeface="+mn-lt"/>
                </a:rPr>
                <a:t>Lorem ipsum dolor sit </a:t>
              </a:r>
              <a:r>
                <a:rPr lang="en-US" sz="1000" dirty="0" err="1">
                  <a:latin typeface="+mn-lt"/>
                  <a:cs typeface="+mn-ea"/>
                  <a:sym typeface="+mn-lt"/>
                </a:rPr>
                <a:t>amet</a:t>
              </a:r>
              <a:r>
                <a:rPr lang="en-US" sz="1000" dirty="0">
                  <a:latin typeface="+mn-lt"/>
                  <a:cs typeface="+mn-ea"/>
                  <a:sym typeface="+mn-lt"/>
                </a:rPr>
                <a:t>, </a:t>
              </a:r>
              <a:r>
                <a:rPr lang="en-US" sz="1000" dirty="0" err="1">
                  <a:latin typeface="+mn-lt"/>
                  <a:cs typeface="+mn-ea"/>
                  <a:sym typeface="+mn-lt"/>
                </a:rPr>
                <a:t>consectetur</a:t>
              </a:r>
              <a:r>
                <a:rPr lang="en-US" sz="1000" dirty="0">
                  <a:latin typeface="+mn-lt"/>
                  <a:cs typeface="+mn-ea"/>
                  <a:sym typeface="+mn-lt"/>
                </a:rPr>
                <a:t> </a:t>
              </a:r>
              <a:r>
                <a:rPr lang="en-US" sz="1000" dirty="0" err="1">
                  <a:latin typeface="+mn-lt"/>
                  <a:cs typeface="+mn-ea"/>
                  <a:sym typeface="+mn-lt"/>
                </a:rPr>
                <a:t>adipiscing</a:t>
              </a:r>
              <a:r>
                <a:rPr lang="en-US" sz="1000" dirty="0">
                  <a:latin typeface="+mn-lt"/>
                  <a:cs typeface="+mn-ea"/>
                  <a:sym typeface="+mn-lt"/>
                </a:rPr>
                <a:t> </a:t>
              </a:r>
              <a:r>
                <a:rPr lang="en-US" sz="1000" dirty="0" err="1">
                  <a:latin typeface="+mn-lt"/>
                  <a:cs typeface="+mn-ea"/>
                  <a:sym typeface="+mn-lt"/>
                </a:rPr>
                <a:t>elit</a:t>
              </a:r>
              <a:r>
                <a:rPr lang="en-US" sz="1000" dirty="0">
                  <a:latin typeface="+mn-lt"/>
                  <a:cs typeface="+mn-ea"/>
                  <a:sym typeface="+mn-lt"/>
                </a:rPr>
                <a:t>, </a:t>
              </a:r>
              <a:r>
                <a:rPr lang="en-US" sz="1000" dirty="0" err="1">
                  <a:latin typeface="+mn-lt"/>
                  <a:cs typeface="+mn-ea"/>
                  <a:sym typeface="+mn-lt"/>
                </a:rPr>
                <a:t>sed</a:t>
              </a:r>
              <a:endParaRPr lang="ru-RU" altLang="ru-RU" sz="1000" dirty="0">
                <a:solidFill>
                  <a:schemeClr val="tx1">
                    <a:lumMod val="95000"/>
                    <a:lumOff val="5000"/>
                  </a:schemeClr>
                </a:solidFill>
                <a:latin typeface="+mn-lt"/>
                <a:cs typeface="+mn-ea"/>
                <a:sym typeface="+mn-lt"/>
              </a:endParaRPr>
            </a:p>
          </p:txBody>
        </p:sp>
      </p:grpSp>
      <p:sp>
        <p:nvSpPr>
          <p:cNvPr id="46" name="文本框 45">
            <a:extLst>
              <a:ext uri="{FF2B5EF4-FFF2-40B4-BE49-F238E27FC236}">
                <a16:creationId xmlns:a16="http://schemas.microsoft.com/office/drawing/2014/main" id="{3920CF15-FE4E-48E3-93B7-5571D6875A50}"/>
              </a:ext>
            </a:extLst>
          </p:cNvPr>
          <p:cNvSpPr txBox="1"/>
          <p:nvPr/>
        </p:nvSpPr>
        <p:spPr>
          <a:xfrm>
            <a:off x="1139540" y="548449"/>
            <a:ext cx="6465946" cy="646331"/>
          </a:xfrm>
          <a:prstGeom prst="rect">
            <a:avLst/>
          </a:prstGeom>
          <a:noFill/>
        </p:spPr>
        <p:txBody>
          <a:bodyPr wrap="square">
            <a:spAutoFit/>
          </a:bodyPr>
          <a:lstStyle/>
          <a:p>
            <a:r>
              <a:rPr lang="zh-CN" altLang="en-US" sz="3600" dirty="0"/>
              <a:t>分子链层及图表</a:t>
            </a:r>
          </a:p>
        </p:txBody>
      </p:sp>
      <p:sp>
        <p:nvSpPr>
          <p:cNvPr id="47" name="business-graphic-symbol_51241">
            <a:extLst>
              <a:ext uri="{FF2B5EF4-FFF2-40B4-BE49-F238E27FC236}">
                <a16:creationId xmlns:a16="http://schemas.microsoft.com/office/drawing/2014/main" id="{B1567A9A-7921-47F7-A2DB-F59AB51B07FF}"/>
              </a:ext>
            </a:extLst>
          </p:cNvPr>
          <p:cNvSpPr/>
          <p:nvPr/>
        </p:nvSpPr>
        <p:spPr>
          <a:xfrm>
            <a:off x="396713" y="519421"/>
            <a:ext cx="609685" cy="608901"/>
          </a:xfrm>
          <a:custGeom>
            <a:avLst/>
            <a:gdLst>
              <a:gd name="T0" fmla="*/ 903 w 1250"/>
              <a:gd name="T1" fmla="*/ 0 h 1250"/>
              <a:gd name="T2" fmla="*/ 0 w 1250"/>
              <a:gd name="T3" fmla="*/ 0 h 1250"/>
              <a:gd name="T4" fmla="*/ 0 w 1250"/>
              <a:gd name="T5" fmla="*/ 903 h 1250"/>
              <a:gd name="T6" fmla="*/ 0 w 1250"/>
              <a:gd name="T7" fmla="*/ 1250 h 1250"/>
              <a:gd name="T8" fmla="*/ 1250 w 1250"/>
              <a:gd name="T9" fmla="*/ 1250 h 1250"/>
              <a:gd name="T10" fmla="*/ 1250 w 1250"/>
              <a:gd name="T11" fmla="*/ 347 h 1250"/>
              <a:gd name="T12" fmla="*/ 903 w 1250"/>
              <a:gd name="T13" fmla="*/ 0 h 1250"/>
              <a:gd name="T14" fmla="*/ 834 w 1250"/>
              <a:gd name="T15" fmla="*/ 236 h 1250"/>
              <a:gd name="T16" fmla="*/ 834 w 1250"/>
              <a:gd name="T17" fmla="*/ 529 h 1250"/>
              <a:gd name="T18" fmla="*/ 1093 w 1250"/>
              <a:gd name="T19" fmla="*/ 626 h 1250"/>
              <a:gd name="T20" fmla="*/ 834 w 1250"/>
              <a:gd name="T21" fmla="*/ 798 h 1250"/>
              <a:gd name="T22" fmla="*/ 553 w 1250"/>
              <a:gd name="T23" fmla="*/ 517 h 1250"/>
              <a:gd name="T24" fmla="*/ 834 w 1250"/>
              <a:gd name="T25" fmla="*/ 236 h 1250"/>
              <a:gd name="T26" fmla="*/ 1110 w 1250"/>
              <a:gd name="T27" fmla="*/ 1157 h 1250"/>
              <a:gd name="T28" fmla="*/ 536 w 1250"/>
              <a:gd name="T29" fmla="*/ 1157 h 1250"/>
              <a:gd name="T30" fmla="*/ 536 w 1250"/>
              <a:gd name="T31" fmla="*/ 1074 h 1250"/>
              <a:gd name="T32" fmla="*/ 1110 w 1250"/>
              <a:gd name="T33" fmla="*/ 1074 h 1250"/>
              <a:gd name="T34" fmla="*/ 1110 w 1250"/>
              <a:gd name="T35" fmla="*/ 1157 h 1250"/>
              <a:gd name="T36" fmla="*/ 1110 w 1250"/>
              <a:gd name="T37" fmla="*/ 1157 h 1250"/>
              <a:gd name="T38" fmla="*/ 1110 w 1250"/>
              <a:gd name="T39" fmla="*/ 961 h 1250"/>
              <a:gd name="T40" fmla="*/ 537 w 1250"/>
              <a:gd name="T41" fmla="*/ 961 h 1250"/>
              <a:gd name="T42" fmla="*/ 537 w 1250"/>
              <a:gd name="T43" fmla="*/ 878 h 1250"/>
              <a:gd name="T44" fmla="*/ 1110 w 1250"/>
              <a:gd name="T45" fmla="*/ 878 h 1250"/>
              <a:gd name="T46" fmla="*/ 1110 w 1250"/>
              <a:gd name="T47" fmla="*/ 961 h 1250"/>
              <a:gd name="T48" fmla="*/ 1149 w 1250"/>
              <a:gd name="T49" fmla="*/ 576 h 1250"/>
              <a:gd name="T50" fmla="*/ 890 w 1250"/>
              <a:gd name="T51" fmla="*/ 479 h 1250"/>
              <a:gd name="T52" fmla="*/ 890 w 1250"/>
              <a:gd name="T53" fmla="*/ 186 h 1250"/>
              <a:gd name="T54" fmla="*/ 1171 w 1250"/>
              <a:gd name="T55" fmla="*/ 467 h 1250"/>
              <a:gd name="T56" fmla="*/ 1149 w 1250"/>
              <a:gd name="T57" fmla="*/ 576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0" h="1250">
                <a:moveTo>
                  <a:pt x="903" y="0"/>
                </a:moveTo>
                <a:lnTo>
                  <a:pt x="0" y="0"/>
                </a:lnTo>
                <a:lnTo>
                  <a:pt x="0" y="903"/>
                </a:lnTo>
                <a:lnTo>
                  <a:pt x="0" y="1250"/>
                </a:lnTo>
                <a:lnTo>
                  <a:pt x="1250" y="1250"/>
                </a:lnTo>
                <a:lnTo>
                  <a:pt x="1250" y="347"/>
                </a:lnTo>
                <a:cubicBezTo>
                  <a:pt x="1250" y="155"/>
                  <a:pt x="1095" y="0"/>
                  <a:pt x="903" y="0"/>
                </a:cubicBezTo>
                <a:close/>
                <a:moveTo>
                  <a:pt x="834" y="236"/>
                </a:moveTo>
                <a:lnTo>
                  <a:pt x="834" y="529"/>
                </a:lnTo>
                <a:lnTo>
                  <a:pt x="1093" y="626"/>
                </a:lnTo>
                <a:cubicBezTo>
                  <a:pt x="1050" y="727"/>
                  <a:pt x="950" y="798"/>
                  <a:pt x="834" y="798"/>
                </a:cubicBezTo>
                <a:cubicBezTo>
                  <a:pt x="679" y="798"/>
                  <a:pt x="553" y="672"/>
                  <a:pt x="553" y="517"/>
                </a:cubicBezTo>
                <a:cubicBezTo>
                  <a:pt x="553" y="362"/>
                  <a:pt x="679" y="236"/>
                  <a:pt x="834" y="236"/>
                </a:cubicBezTo>
                <a:close/>
                <a:moveTo>
                  <a:pt x="1110" y="1157"/>
                </a:moveTo>
                <a:lnTo>
                  <a:pt x="536" y="1157"/>
                </a:lnTo>
                <a:lnTo>
                  <a:pt x="536" y="1074"/>
                </a:lnTo>
                <a:lnTo>
                  <a:pt x="1110" y="1074"/>
                </a:lnTo>
                <a:lnTo>
                  <a:pt x="1110" y="1157"/>
                </a:lnTo>
                <a:lnTo>
                  <a:pt x="1110" y="1157"/>
                </a:lnTo>
                <a:close/>
                <a:moveTo>
                  <a:pt x="1110" y="961"/>
                </a:moveTo>
                <a:lnTo>
                  <a:pt x="537" y="961"/>
                </a:lnTo>
                <a:lnTo>
                  <a:pt x="537" y="878"/>
                </a:lnTo>
                <a:lnTo>
                  <a:pt x="1110" y="878"/>
                </a:lnTo>
                <a:lnTo>
                  <a:pt x="1110" y="961"/>
                </a:lnTo>
                <a:close/>
                <a:moveTo>
                  <a:pt x="1149" y="576"/>
                </a:moveTo>
                <a:lnTo>
                  <a:pt x="890" y="479"/>
                </a:lnTo>
                <a:lnTo>
                  <a:pt x="890" y="186"/>
                </a:lnTo>
                <a:cubicBezTo>
                  <a:pt x="1045" y="186"/>
                  <a:pt x="1171" y="312"/>
                  <a:pt x="1171" y="467"/>
                </a:cubicBezTo>
                <a:cubicBezTo>
                  <a:pt x="1171" y="505"/>
                  <a:pt x="1163" y="542"/>
                  <a:pt x="1149" y="576"/>
                </a:cubicBezTo>
                <a:close/>
              </a:path>
            </a:pathLst>
          </a:custGeom>
          <a:gradFill flip="none" rotWithShape="1">
            <a:gsLst>
              <a:gs pos="0">
                <a:srgbClr val="0070C0"/>
              </a:gs>
              <a:gs pos="100000">
                <a:srgbClr val="00B0F0"/>
              </a:gs>
            </a:gsLst>
            <a:lin ang="16200000" scaled="1"/>
            <a:tileRect/>
          </a:gra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3454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497101" y="2289698"/>
            <a:ext cx="1880262" cy="2278603"/>
            <a:chOff x="9683156" y="2245342"/>
            <a:chExt cx="1880262" cy="2278603"/>
          </a:xfrm>
          <a:effectLst>
            <a:outerShdw blurRad="368300" dir="13500000" sy="23000" kx="1200000" algn="br" rotWithShape="0">
              <a:prstClr val="black">
                <a:alpha val="25000"/>
              </a:prstClr>
            </a:outerShdw>
          </a:effectLst>
        </p:grpSpPr>
        <p:sp>
          <p:nvSpPr>
            <p:cNvPr id="7" name="Freeform 6"/>
            <p:cNvSpPr>
              <a:spLocks/>
            </p:cNvSpPr>
            <p:nvPr/>
          </p:nvSpPr>
          <p:spPr bwMode="auto">
            <a:xfrm>
              <a:off x="9697382"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8" name="Oval 6"/>
            <p:cNvSpPr>
              <a:spLocks noChangeArrowheads="1"/>
            </p:cNvSpPr>
            <p:nvPr/>
          </p:nvSpPr>
          <p:spPr bwMode="auto">
            <a:xfrm>
              <a:off x="9683156"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grpSp>
      <p:grpSp>
        <p:nvGrpSpPr>
          <p:cNvPr id="9" name="Group 8"/>
          <p:cNvGrpSpPr/>
          <p:nvPr/>
        </p:nvGrpSpPr>
        <p:grpSpPr>
          <a:xfrm>
            <a:off x="5697241" y="2889996"/>
            <a:ext cx="1880262" cy="2278603"/>
            <a:chOff x="9683156" y="2245342"/>
            <a:chExt cx="1880262" cy="2278603"/>
          </a:xfrm>
          <a:effectLst>
            <a:outerShdw blurRad="368300" dir="13500000" sy="23000" kx="1200000" algn="br" rotWithShape="0">
              <a:prstClr val="black">
                <a:alpha val="25000"/>
              </a:prstClr>
            </a:outerShdw>
          </a:effectLst>
        </p:grpSpPr>
        <p:sp>
          <p:nvSpPr>
            <p:cNvPr id="10" name="Freeform 9"/>
            <p:cNvSpPr>
              <a:spLocks/>
            </p:cNvSpPr>
            <p:nvPr/>
          </p:nvSpPr>
          <p:spPr bwMode="auto">
            <a:xfrm>
              <a:off x="9697382"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1" name="Oval 6"/>
            <p:cNvSpPr>
              <a:spLocks noChangeArrowheads="1"/>
            </p:cNvSpPr>
            <p:nvPr/>
          </p:nvSpPr>
          <p:spPr bwMode="auto">
            <a:xfrm>
              <a:off x="9683156"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grpSp>
      <p:grpSp>
        <p:nvGrpSpPr>
          <p:cNvPr id="12" name="Group 11"/>
          <p:cNvGrpSpPr/>
          <p:nvPr/>
        </p:nvGrpSpPr>
        <p:grpSpPr>
          <a:xfrm>
            <a:off x="3831205" y="3283001"/>
            <a:ext cx="1880262" cy="2278603"/>
            <a:chOff x="4666657" y="2245342"/>
            <a:chExt cx="1880262" cy="2278603"/>
          </a:xfrm>
          <a:effectLst>
            <a:outerShdw blurRad="368300" dir="13500000" sy="23000" kx="1200000" algn="br" rotWithShape="0">
              <a:prstClr val="black">
                <a:alpha val="25000"/>
              </a:prstClr>
            </a:outerShdw>
          </a:effectLst>
        </p:grpSpPr>
        <p:sp>
          <p:nvSpPr>
            <p:cNvPr id="13" name="Freeform 12"/>
            <p:cNvSpPr>
              <a:spLocks/>
            </p:cNvSpPr>
            <p:nvPr/>
          </p:nvSpPr>
          <p:spPr bwMode="auto">
            <a:xfrm>
              <a:off x="4680883"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4" name="Oval 6"/>
            <p:cNvSpPr>
              <a:spLocks noChangeArrowheads="1"/>
            </p:cNvSpPr>
            <p:nvPr/>
          </p:nvSpPr>
          <p:spPr bwMode="auto">
            <a:xfrm>
              <a:off x="4666657"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grpSp>
      <p:grpSp>
        <p:nvGrpSpPr>
          <p:cNvPr id="15" name="Group 14"/>
          <p:cNvGrpSpPr/>
          <p:nvPr/>
        </p:nvGrpSpPr>
        <p:grpSpPr>
          <a:xfrm>
            <a:off x="1950943" y="3724022"/>
            <a:ext cx="1880262" cy="2278603"/>
            <a:chOff x="7146332" y="2245342"/>
            <a:chExt cx="1880262" cy="2278603"/>
          </a:xfrm>
          <a:effectLst>
            <a:outerShdw blurRad="368300" dir="13500000" sy="23000" kx="1200000" algn="br" rotWithShape="0">
              <a:prstClr val="black">
                <a:alpha val="25000"/>
              </a:prstClr>
            </a:outerShdw>
          </a:effectLst>
        </p:grpSpPr>
        <p:sp>
          <p:nvSpPr>
            <p:cNvPr id="16" name="Freeform 15"/>
            <p:cNvSpPr>
              <a:spLocks/>
            </p:cNvSpPr>
            <p:nvPr/>
          </p:nvSpPr>
          <p:spPr bwMode="auto">
            <a:xfrm>
              <a:off x="7160558"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7" name="Oval 6"/>
            <p:cNvSpPr>
              <a:spLocks noChangeArrowheads="1"/>
            </p:cNvSpPr>
            <p:nvPr/>
          </p:nvSpPr>
          <p:spPr bwMode="auto">
            <a:xfrm>
              <a:off x="7146332"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grpSp>
      <p:grpSp>
        <p:nvGrpSpPr>
          <p:cNvPr id="18" name="Group 17"/>
          <p:cNvGrpSpPr/>
          <p:nvPr/>
        </p:nvGrpSpPr>
        <p:grpSpPr>
          <a:xfrm>
            <a:off x="3098182" y="4714152"/>
            <a:ext cx="2022904" cy="1495958"/>
            <a:chOff x="2602594" y="4695774"/>
            <a:chExt cx="2022904" cy="1495958"/>
          </a:xfrm>
        </p:grpSpPr>
        <p:grpSp>
          <p:nvGrpSpPr>
            <p:cNvPr id="19" name="Group 18"/>
            <p:cNvGrpSpPr/>
            <p:nvPr/>
          </p:nvGrpSpPr>
          <p:grpSpPr>
            <a:xfrm flipV="1">
              <a:off x="2602594" y="4695774"/>
              <a:ext cx="261290" cy="1167018"/>
              <a:chOff x="1374514" y="1504950"/>
              <a:chExt cx="261290" cy="1167018"/>
            </a:xfrm>
          </p:grpSpPr>
          <p:cxnSp>
            <p:nvCxnSpPr>
              <p:cNvPr id="21" name="Straight Connector 20"/>
              <p:cNvCxnSpPr/>
              <p:nvPr/>
            </p:nvCxnSpPr>
            <p:spPr>
              <a:xfrm flipH="1" flipV="1">
                <a:off x="1374514" y="1504950"/>
                <a:ext cx="2" cy="1167018"/>
              </a:xfrm>
              <a:prstGeom prst="line">
                <a:avLst/>
              </a:prstGeom>
              <a:ln>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74514" y="1504950"/>
                <a:ext cx="261290" cy="0"/>
              </a:xfrm>
              <a:prstGeom prst="line">
                <a:avLst/>
              </a:prstGeom>
              <a:ln>
                <a:solidFill>
                  <a:schemeClr val="tx1">
                    <a:lumMod val="40000"/>
                    <a:lumOff val="60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sp>
          <p:nvSpPr>
            <p:cNvPr id="20" name="Content Placeholder 2"/>
            <p:cNvSpPr txBox="1">
              <a:spLocks/>
            </p:cNvSpPr>
            <p:nvPr/>
          </p:nvSpPr>
          <p:spPr>
            <a:xfrm>
              <a:off x="2934120" y="5634244"/>
              <a:ext cx="1691378" cy="5574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800" dirty="0">
                  <a:solidFill>
                    <a:schemeClr val="bg1">
                      <a:lumMod val="50000"/>
                    </a:schemeClr>
                  </a:solidFill>
                  <a:cs typeface="+mn-ea"/>
                  <a:sym typeface="+mn-lt"/>
                </a:rPr>
                <a:t>Lorem ipsum dolor sit amet, consectetur adipiscing elit. Sed imperdiet tincidunt.</a:t>
              </a:r>
              <a:endParaRPr lang="en-US" sz="700" dirty="0">
                <a:solidFill>
                  <a:schemeClr val="bg1">
                    <a:lumMod val="50000"/>
                  </a:schemeClr>
                </a:solidFill>
                <a:cs typeface="+mn-ea"/>
                <a:sym typeface="+mn-lt"/>
              </a:endParaRPr>
            </a:p>
          </p:txBody>
        </p:sp>
      </p:grpSp>
      <p:grpSp>
        <p:nvGrpSpPr>
          <p:cNvPr id="23" name="Group 22"/>
          <p:cNvGrpSpPr/>
          <p:nvPr/>
        </p:nvGrpSpPr>
        <p:grpSpPr>
          <a:xfrm>
            <a:off x="5006589" y="4408387"/>
            <a:ext cx="2022904" cy="1495958"/>
            <a:chOff x="2602594" y="4695774"/>
            <a:chExt cx="2022904" cy="1495958"/>
          </a:xfrm>
        </p:grpSpPr>
        <p:grpSp>
          <p:nvGrpSpPr>
            <p:cNvPr id="24" name="Group 23"/>
            <p:cNvGrpSpPr/>
            <p:nvPr/>
          </p:nvGrpSpPr>
          <p:grpSpPr>
            <a:xfrm flipV="1">
              <a:off x="2602594" y="4695774"/>
              <a:ext cx="261290" cy="1167018"/>
              <a:chOff x="1374514" y="1504950"/>
              <a:chExt cx="261290" cy="1167018"/>
            </a:xfrm>
          </p:grpSpPr>
          <p:cxnSp>
            <p:nvCxnSpPr>
              <p:cNvPr id="26" name="Straight Connector 25"/>
              <p:cNvCxnSpPr/>
              <p:nvPr/>
            </p:nvCxnSpPr>
            <p:spPr>
              <a:xfrm flipH="1" flipV="1">
                <a:off x="1374514" y="1504950"/>
                <a:ext cx="2" cy="1167018"/>
              </a:xfrm>
              <a:prstGeom prst="line">
                <a:avLst/>
              </a:prstGeom>
              <a:ln>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374514" y="1504950"/>
                <a:ext cx="261290" cy="0"/>
              </a:xfrm>
              <a:prstGeom prst="line">
                <a:avLst/>
              </a:prstGeom>
              <a:ln>
                <a:solidFill>
                  <a:schemeClr val="tx1">
                    <a:lumMod val="40000"/>
                    <a:lumOff val="60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sp>
          <p:nvSpPr>
            <p:cNvPr id="25" name="Content Placeholder 2"/>
            <p:cNvSpPr txBox="1">
              <a:spLocks/>
            </p:cNvSpPr>
            <p:nvPr/>
          </p:nvSpPr>
          <p:spPr>
            <a:xfrm>
              <a:off x="2934120" y="5634244"/>
              <a:ext cx="1691378" cy="5574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800" dirty="0">
                  <a:solidFill>
                    <a:schemeClr val="bg1">
                      <a:lumMod val="50000"/>
                    </a:schemeClr>
                  </a:solidFill>
                  <a:cs typeface="+mn-ea"/>
                  <a:sym typeface="+mn-lt"/>
                </a:rPr>
                <a:t>Lorem ipsum dolor sit amet, consectetur adipiscing elit. Sed imperdiet tincidunt.</a:t>
              </a:r>
              <a:endParaRPr lang="en-US" sz="700" dirty="0">
                <a:solidFill>
                  <a:schemeClr val="bg1">
                    <a:lumMod val="50000"/>
                  </a:schemeClr>
                </a:solidFill>
                <a:cs typeface="+mn-ea"/>
                <a:sym typeface="+mn-lt"/>
              </a:endParaRPr>
            </a:p>
          </p:txBody>
        </p:sp>
      </p:grpSp>
      <p:grpSp>
        <p:nvGrpSpPr>
          <p:cNvPr id="28" name="Group 27"/>
          <p:cNvGrpSpPr/>
          <p:nvPr/>
        </p:nvGrpSpPr>
        <p:grpSpPr>
          <a:xfrm>
            <a:off x="6886851" y="4108333"/>
            <a:ext cx="2022904" cy="1495958"/>
            <a:chOff x="2602594" y="4695774"/>
            <a:chExt cx="2022904" cy="1495958"/>
          </a:xfrm>
        </p:grpSpPr>
        <p:grpSp>
          <p:nvGrpSpPr>
            <p:cNvPr id="29" name="Group 28"/>
            <p:cNvGrpSpPr/>
            <p:nvPr/>
          </p:nvGrpSpPr>
          <p:grpSpPr>
            <a:xfrm flipV="1">
              <a:off x="2602594" y="4695774"/>
              <a:ext cx="261290" cy="1167018"/>
              <a:chOff x="1374514" y="1504950"/>
              <a:chExt cx="261290" cy="1167018"/>
            </a:xfrm>
          </p:grpSpPr>
          <p:cxnSp>
            <p:nvCxnSpPr>
              <p:cNvPr id="31" name="Straight Connector 30"/>
              <p:cNvCxnSpPr/>
              <p:nvPr/>
            </p:nvCxnSpPr>
            <p:spPr>
              <a:xfrm flipH="1" flipV="1">
                <a:off x="1374514" y="1504950"/>
                <a:ext cx="2" cy="1167018"/>
              </a:xfrm>
              <a:prstGeom prst="line">
                <a:avLst/>
              </a:prstGeom>
              <a:ln>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374514" y="1504950"/>
                <a:ext cx="261290" cy="0"/>
              </a:xfrm>
              <a:prstGeom prst="line">
                <a:avLst/>
              </a:prstGeom>
              <a:ln>
                <a:solidFill>
                  <a:schemeClr val="tx1">
                    <a:lumMod val="40000"/>
                    <a:lumOff val="60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sp>
          <p:nvSpPr>
            <p:cNvPr id="30" name="Content Placeholder 2"/>
            <p:cNvSpPr txBox="1">
              <a:spLocks/>
            </p:cNvSpPr>
            <p:nvPr/>
          </p:nvSpPr>
          <p:spPr>
            <a:xfrm>
              <a:off x="2934120" y="5634244"/>
              <a:ext cx="1691378" cy="5574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800" dirty="0">
                  <a:solidFill>
                    <a:schemeClr val="bg1">
                      <a:lumMod val="50000"/>
                    </a:schemeClr>
                  </a:solidFill>
                  <a:cs typeface="+mn-ea"/>
                  <a:sym typeface="+mn-lt"/>
                </a:rPr>
                <a:t>Lorem ipsum dolor sit amet, consectetur adipiscing elit. Sed imperdiet tincidunt.</a:t>
              </a:r>
              <a:endParaRPr lang="en-US" sz="700" dirty="0">
                <a:solidFill>
                  <a:schemeClr val="bg1">
                    <a:lumMod val="50000"/>
                  </a:schemeClr>
                </a:solidFill>
                <a:cs typeface="+mn-ea"/>
                <a:sym typeface="+mn-lt"/>
              </a:endParaRPr>
            </a:p>
          </p:txBody>
        </p:sp>
      </p:grpSp>
      <p:grpSp>
        <p:nvGrpSpPr>
          <p:cNvPr id="33" name="Group 32"/>
          <p:cNvGrpSpPr/>
          <p:nvPr/>
        </p:nvGrpSpPr>
        <p:grpSpPr>
          <a:xfrm>
            <a:off x="8811203" y="3303368"/>
            <a:ext cx="2022904" cy="1495958"/>
            <a:chOff x="2602594" y="4695774"/>
            <a:chExt cx="2022904" cy="1495958"/>
          </a:xfrm>
        </p:grpSpPr>
        <p:grpSp>
          <p:nvGrpSpPr>
            <p:cNvPr id="34" name="Group 33"/>
            <p:cNvGrpSpPr/>
            <p:nvPr/>
          </p:nvGrpSpPr>
          <p:grpSpPr>
            <a:xfrm flipV="1">
              <a:off x="2602594" y="4695774"/>
              <a:ext cx="261290" cy="1167018"/>
              <a:chOff x="1374514" y="1504950"/>
              <a:chExt cx="261290" cy="1167018"/>
            </a:xfrm>
          </p:grpSpPr>
          <p:cxnSp>
            <p:nvCxnSpPr>
              <p:cNvPr id="36" name="Straight Connector 35"/>
              <p:cNvCxnSpPr/>
              <p:nvPr/>
            </p:nvCxnSpPr>
            <p:spPr>
              <a:xfrm flipH="1" flipV="1">
                <a:off x="1374514" y="1504950"/>
                <a:ext cx="2" cy="1167018"/>
              </a:xfrm>
              <a:prstGeom prst="line">
                <a:avLst/>
              </a:prstGeom>
              <a:ln>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374514" y="1504950"/>
                <a:ext cx="261290" cy="0"/>
              </a:xfrm>
              <a:prstGeom prst="line">
                <a:avLst/>
              </a:prstGeom>
              <a:ln>
                <a:solidFill>
                  <a:schemeClr val="tx1">
                    <a:lumMod val="40000"/>
                    <a:lumOff val="60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sp>
          <p:nvSpPr>
            <p:cNvPr id="35" name="Content Placeholder 2"/>
            <p:cNvSpPr txBox="1">
              <a:spLocks/>
            </p:cNvSpPr>
            <p:nvPr/>
          </p:nvSpPr>
          <p:spPr>
            <a:xfrm>
              <a:off x="2934120" y="5634244"/>
              <a:ext cx="1691378" cy="5574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800" dirty="0">
                  <a:solidFill>
                    <a:schemeClr val="bg1">
                      <a:lumMod val="50000"/>
                    </a:schemeClr>
                  </a:solidFill>
                  <a:cs typeface="+mn-ea"/>
                  <a:sym typeface="+mn-lt"/>
                </a:rPr>
                <a:t>Lorem ipsum dolor sit amet, consectetur adipiscing elit. Sed imperdiet tincidunt.</a:t>
              </a:r>
              <a:endParaRPr lang="en-US" sz="700" dirty="0">
                <a:solidFill>
                  <a:schemeClr val="bg1">
                    <a:lumMod val="50000"/>
                  </a:schemeClr>
                </a:solidFill>
                <a:cs typeface="+mn-ea"/>
                <a:sym typeface="+mn-lt"/>
              </a:endParaRPr>
            </a:p>
          </p:txBody>
        </p:sp>
      </p:grpSp>
      <p:grpSp>
        <p:nvGrpSpPr>
          <p:cNvPr id="38" name="Group 37"/>
          <p:cNvGrpSpPr/>
          <p:nvPr/>
        </p:nvGrpSpPr>
        <p:grpSpPr>
          <a:xfrm>
            <a:off x="4383393" y="2605715"/>
            <a:ext cx="913871" cy="1152180"/>
            <a:chOff x="4052888" y="220663"/>
            <a:chExt cx="1108075" cy="1171575"/>
          </a:xfrm>
          <a:solidFill>
            <a:schemeClr val="accent2"/>
          </a:solidFill>
        </p:grpSpPr>
        <p:sp>
          <p:nvSpPr>
            <p:cNvPr id="39" name="Freeform 1472"/>
            <p:cNvSpPr>
              <a:spLocks/>
            </p:cNvSpPr>
            <p:nvPr/>
          </p:nvSpPr>
          <p:spPr bwMode="auto">
            <a:xfrm>
              <a:off x="4103688" y="319088"/>
              <a:ext cx="1057275" cy="1073150"/>
            </a:xfrm>
            <a:custGeom>
              <a:avLst/>
              <a:gdLst>
                <a:gd name="T0" fmla="*/ 570 w 658"/>
                <a:gd name="T1" fmla="*/ 552 h 667"/>
                <a:gd name="T2" fmla="*/ 408 w 658"/>
                <a:gd name="T3" fmla="*/ 548 h 667"/>
                <a:gd name="T4" fmla="*/ 266 w 658"/>
                <a:gd name="T5" fmla="*/ 485 h 667"/>
                <a:gd name="T6" fmla="*/ 269 w 658"/>
                <a:gd name="T7" fmla="*/ 323 h 667"/>
                <a:gd name="T8" fmla="*/ 380 w 658"/>
                <a:gd name="T9" fmla="*/ 240 h 667"/>
                <a:gd name="T10" fmla="*/ 552 w 658"/>
                <a:gd name="T11" fmla="*/ 235 h 667"/>
                <a:gd name="T12" fmla="*/ 561 w 658"/>
                <a:gd name="T13" fmla="*/ 231 h 667"/>
                <a:gd name="T14" fmla="*/ 491 w 658"/>
                <a:gd name="T15" fmla="*/ 230 h 667"/>
                <a:gd name="T16" fmla="*/ 306 w 658"/>
                <a:gd name="T17" fmla="*/ 255 h 667"/>
                <a:gd name="T18" fmla="*/ 346 w 658"/>
                <a:gd name="T19" fmla="*/ 59 h 667"/>
                <a:gd name="T20" fmla="*/ 280 w 658"/>
                <a:gd name="T21" fmla="*/ 75 h 667"/>
                <a:gd name="T22" fmla="*/ 256 w 658"/>
                <a:gd name="T23" fmla="*/ 19 h 667"/>
                <a:gd name="T24" fmla="*/ 246 w 658"/>
                <a:gd name="T25" fmla="*/ 15 h 667"/>
                <a:gd name="T26" fmla="*/ 272 w 658"/>
                <a:gd name="T27" fmla="*/ 67 h 667"/>
                <a:gd name="T28" fmla="*/ 156 w 658"/>
                <a:gd name="T29" fmla="*/ 49 h 667"/>
                <a:gd name="T30" fmla="*/ 265 w 658"/>
                <a:gd name="T31" fmla="*/ 291 h 667"/>
                <a:gd name="T32" fmla="*/ 201 w 658"/>
                <a:gd name="T33" fmla="*/ 220 h 667"/>
                <a:gd name="T34" fmla="*/ 121 w 658"/>
                <a:gd name="T35" fmla="*/ 179 h 667"/>
                <a:gd name="T36" fmla="*/ 31 w 658"/>
                <a:gd name="T37" fmla="*/ 172 h 667"/>
                <a:gd name="T38" fmla="*/ 135 w 658"/>
                <a:gd name="T39" fmla="*/ 191 h 667"/>
                <a:gd name="T40" fmla="*/ 210 w 658"/>
                <a:gd name="T41" fmla="*/ 238 h 667"/>
                <a:gd name="T42" fmla="*/ 248 w 658"/>
                <a:gd name="T43" fmla="*/ 338 h 667"/>
                <a:gd name="T44" fmla="*/ 212 w 658"/>
                <a:gd name="T45" fmla="*/ 524 h 667"/>
                <a:gd name="T46" fmla="*/ 122 w 658"/>
                <a:gd name="T47" fmla="*/ 526 h 667"/>
                <a:gd name="T48" fmla="*/ 63 w 658"/>
                <a:gd name="T49" fmla="*/ 524 h 667"/>
                <a:gd name="T50" fmla="*/ 16 w 658"/>
                <a:gd name="T51" fmla="*/ 529 h 667"/>
                <a:gd name="T52" fmla="*/ 15 w 658"/>
                <a:gd name="T53" fmla="*/ 530 h 667"/>
                <a:gd name="T54" fmla="*/ 64 w 658"/>
                <a:gd name="T55" fmla="*/ 526 h 667"/>
                <a:gd name="T56" fmla="*/ 120 w 658"/>
                <a:gd name="T57" fmla="*/ 530 h 667"/>
                <a:gd name="T58" fmla="*/ 195 w 658"/>
                <a:gd name="T59" fmla="*/ 535 h 667"/>
                <a:gd name="T60" fmla="*/ 180 w 658"/>
                <a:gd name="T61" fmla="*/ 560 h 667"/>
                <a:gd name="T62" fmla="*/ 152 w 658"/>
                <a:gd name="T63" fmla="*/ 568 h 667"/>
                <a:gd name="T64" fmla="*/ 135 w 658"/>
                <a:gd name="T65" fmla="*/ 578 h 667"/>
                <a:gd name="T66" fmla="*/ 176 w 658"/>
                <a:gd name="T67" fmla="*/ 566 h 667"/>
                <a:gd name="T68" fmla="*/ 186 w 658"/>
                <a:gd name="T69" fmla="*/ 565 h 667"/>
                <a:gd name="T70" fmla="*/ 218 w 658"/>
                <a:gd name="T71" fmla="*/ 602 h 667"/>
                <a:gd name="T72" fmla="*/ 213 w 658"/>
                <a:gd name="T73" fmla="*/ 606 h 667"/>
                <a:gd name="T74" fmla="*/ 201 w 658"/>
                <a:gd name="T75" fmla="*/ 621 h 667"/>
                <a:gd name="T76" fmla="*/ 218 w 658"/>
                <a:gd name="T77" fmla="*/ 606 h 667"/>
                <a:gd name="T78" fmla="*/ 239 w 658"/>
                <a:gd name="T79" fmla="*/ 607 h 667"/>
                <a:gd name="T80" fmla="*/ 234 w 658"/>
                <a:gd name="T81" fmla="*/ 637 h 667"/>
                <a:gd name="T82" fmla="*/ 239 w 658"/>
                <a:gd name="T83" fmla="*/ 634 h 667"/>
                <a:gd name="T84" fmla="*/ 247 w 658"/>
                <a:gd name="T85" fmla="*/ 628 h 667"/>
                <a:gd name="T86" fmla="*/ 248 w 658"/>
                <a:gd name="T87" fmla="*/ 629 h 667"/>
                <a:gd name="T88" fmla="*/ 259 w 658"/>
                <a:gd name="T89" fmla="*/ 661 h 667"/>
                <a:gd name="T90" fmla="*/ 256 w 658"/>
                <a:gd name="T91" fmla="*/ 623 h 667"/>
                <a:gd name="T92" fmla="*/ 254 w 658"/>
                <a:gd name="T93" fmla="*/ 618 h 667"/>
                <a:gd name="T94" fmla="*/ 271 w 658"/>
                <a:gd name="T95" fmla="*/ 596 h 667"/>
                <a:gd name="T96" fmla="*/ 303 w 658"/>
                <a:gd name="T97" fmla="*/ 603 h 667"/>
                <a:gd name="T98" fmla="*/ 303 w 658"/>
                <a:gd name="T99" fmla="*/ 602 h 667"/>
                <a:gd name="T100" fmla="*/ 272 w 658"/>
                <a:gd name="T101" fmla="*/ 591 h 667"/>
                <a:gd name="T102" fmla="*/ 263 w 658"/>
                <a:gd name="T103" fmla="*/ 538 h 667"/>
                <a:gd name="T104" fmla="*/ 283 w 658"/>
                <a:gd name="T105" fmla="*/ 547 h 667"/>
                <a:gd name="T106" fmla="*/ 330 w 658"/>
                <a:gd name="T107" fmla="*/ 559 h 667"/>
                <a:gd name="T108" fmla="*/ 285 w 658"/>
                <a:gd name="T109" fmla="*/ 538 h 667"/>
                <a:gd name="T110" fmla="*/ 282 w 658"/>
                <a:gd name="T111" fmla="*/ 537 h 667"/>
                <a:gd name="T112" fmla="*/ 356 w 658"/>
                <a:gd name="T113" fmla="*/ 551 h 667"/>
                <a:gd name="T114" fmla="*/ 463 w 658"/>
                <a:gd name="T115" fmla="*/ 557 h 667"/>
                <a:gd name="T116" fmla="*/ 642 w 658"/>
                <a:gd name="T117" fmla="*/ 56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8" h="667">
                  <a:moveTo>
                    <a:pt x="654" y="566"/>
                  </a:moveTo>
                  <a:cubicBezTo>
                    <a:pt x="651" y="567"/>
                    <a:pt x="647" y="568"/>
                    <a:pt x="642" y="568"/>
                  </a:cubicBezTo>
                  <a:cubicBezTo>
                    <a:pt x="636" y="569"/>
                    <a:pt x="630" y="570"/>
                    <a:pt x="622" y="569"/>
                  </a:cubicBezTo>
                  <a:cubicBezTo>
                    <a:pt x="619" y="568"/>
                    <a:pt x="615" y="567"/>
                    <a:pt x="611" y="566"/>
                  </a:cubicBezTo>
                  <a:cubicBezTo>
                    <a:pt x="607" y="564"/>
                    <a:pt x="604" y="561"/>
                    <a:pt x="599" y="559"/>
                  </a:cubicBezTo>
                  <a:cubicBezTo>
                    <a:pt x="591" y="555"/>
                    <a:pt x="580" y="553"/>
                    <a:pt x="570" y="552"/>
                  </a:cubicBezTo>
                  <a:cubicBezTo>
                    <a:pt x="559" y="550"/>
                    <a:pt x="548" y="550"/>
                    <a:pt x="536" y="550"/>
                  </a:cubicBezTo>
                  <a:cubicBezTo>
                    <a:pt x="513" y="549"/>
                    <a:pt x="488" y="550"/>
                    <a:pt x="463" y="550"/>
                  </a:cubicBezTo>
                  <a:cubicBezTo>
                    <a:pt x="457" y="550"/>
                    <a:pt x="451" y="550"/>
                    <a:pt x="445" y="550"/>
                  </a:cubicBezTo>
                  <a:cubicBezTo>
                    <a:pt x="438" y="550"/>
                    <a:pt x="432" y="550"/>
                    <a:pt x="426" y="549"/>
                  </a:cubicBezTo>
                  <a:cubicBezTo>
                    <a:pt x="423" y="549"/>
                    <a:pt x="420" y="549"/>
                    <a:pt x="417" y="548"/>
                  </a:cubicBezTo>
                  <a:cubicBezTo>
                    <a:pt x="414" y="548"/>
                    <a:pt x="411" y="548"/>
                    <a:pt x="408" y="548"/>
                  </a:cubicBezTo>
                  <a:cubicBezTo>
                    <a:pt x="402" y="547"/>
                    <a:pt x="397" y="546"/>
                    <a:pt x="391" y="545"/>
                  </a:cubicBezTo>
                  <a:cubicBezTo>
                    <a:pt x="380" y="544"/>
                    <a:pt x="369" y="542"/>
                    <a:pt x="358" y="540"/>
                  </a:cubicBezTo>
                  <a:cubicBezTo>
                    <a:pt x="348" y="537"/>
                    <a:pt x="338" y="535"/>
                    <a:pt x="329" y="533"/>
                  </a:cubicBezTo>
                  <a:cubicBezTo>
                    <a:pt x="323" y="531"/>
                    <a:pt x="318" y="530"/>
                    <a:pt x="313" y="529"/>
                  </a:cubicBezTo>
                  <a:cubicBezTo>
                    <a:pt x="306" y="525"/>
                    <a:pt x="278" y="509"/>
                    <a:pt x="274" y="506"/>
                  </a:cubicBezTo>
                  <a:cubicBezTo>
                    <a:pt x="272" y="503"/>
                    <a:pt x="267" y="493"/>
                    <a:pt x="266" y="485"/>
                  </a:cubicBezTo>
                  <a:cubicBezTo>
                    <a:pt x="265" y="478"/>
                    <a:pt x="256" y="470"/>
                    <a:pt x="255" y="460"/>
                  </a:cubicBezTo>
                  <a:cubicBezTo>
                    <a:pt x="254" y="450"/>
                    <a:pt x="253" y="438"/>
                    <a:pt x="253" y="426"/>
                  </a:cubicBezTo>
                  <a:cubicBezTo>
                    <a:pt x="252" y="414"/>
                    <a:pt x="253" y="400"/>
                    <a:pt x="254" y="386"/>
                  </a:cubicBezTo>
                  <a:cubicBezTo>
                    <a:pt x="255" y="372"/>
                    <a:pt x="258" y="357"/>
                    <a:pt x="262" y="343"/>
                  </a:cubicBezTo>
                  <a:cubicBezTo>
                    <a:pt x="264" y="336"/>
                    <a:pt x="266" y="329"/>
                    <a:pt x="269" y="323"/>
                  </a:cubicBezTo>
                  <a:cubicBezTo>
                    <a:pt x="269" y="323"/>
                    <a:pt x="269" y="323"/>
                    <a:pt x="269" y="323"/>
                  </a:cubicBezTo>
                  <a:cubicBezTo>
                    <a:pt x="269" y="323"/>
                    <a:pt x="269" y="323"/>
                    <a:pt x="269" y="323"/>
                  </a:cubicBezTo>
                  <a:cubicBezTo>
                    <a:pt x="272" y="315"/>
                    <a:pt x="276" y="307"/>
                    <a:pt x="281" y="300"/>
                  </a:cubicBezTo>
                  <a:cubicBezTo>
                    <a:pt x="289" y="287"/>
                    <a:pt x="300" y="275"/>
                    <a:pt x="313" y="265"/>
                  </a:cubicBezTo>
                  <a:cubicBezTo>
                    <a:pt x="326" y="256"/>
                    <a:pt x="341" y="249"/>
                    <a:pt x="357" y="245"/>
                  </a:cubicBezTo>
                  <a:cubicBezTo>
                    <a:pt x="361" y="244"/>
                    <a:pt x="365" y="243"/>
                    <a:pt x="369" y="242"/>
                  </a:cubicBezTo>
                  <a:cubicBezTo>
                    <a:pt x="373" y="241"/>
                    <a:pt x="377" y="241"/>
                    <a:pt x="380" y="240"/>
                  </a:cubicBezTo>
                  <a:cubicBezTo>
                    <a:pt x="388" y="239"/>
                    <a:pt x="396" y="239"/>
                    <a:pt x="404" y="238"/>
                  </a:cubicBezTo>
                  <a:cubicBezTo>
                    <a:pt x="420" y="237"/>
                    <a:pt x="435" y="237"/>
                    <a:pt x="450" y="237"/>
                  </a:cubicBezTo>
                  <a:cubicBezTo>
                    <a:pt x="464" y="237"/>
                    <a:pt x="478" y="236"/>
                    <a:pt x="491" y="236"/>
                  </a:cubicBezTo>
                  <a:cubicBezTo>
                    <a:pt x="513" y="236"/>
                    <a:pt x="531" y="235"/>
                    <a:pt x="546" y="235"/>
                  </a:cubicBezTo>
                  <a:cubicBezTo>
                    <a:pt x="546" y="235"/>
                    <a:pt x="546" y="235"/>
                    <a:pt x="546" y="235"/>
                  </a:cubicBezTo>
                  <a:cubicBezTo>
                    <a:pt x="546" y="235"/>
                    <a:pt x="548" y="235"/>
                    <a:pt x="552" y="235"/>
                  </a:cubicBezTo>
                  <a:cubicBezTo>
                    <a:pt x="554" y="235"/>
                    <a:pt x="556" y="235"/>
                    <a:pt x="559" y="235"/>
                  </a:cubicBezTo>
                  <a:cubicBezTo>
                    <a:pt x="559" y="235"/>
                    <a:pt x="560" y="235"/>
                    <a:pt x="560" y="235"/>
                  </a:cubicBezTo>
                  <a:cubicBezTo>
                    <a:pt x="561" y="235"/>
                    <a:pt x="561" y="235"/>
                    <a:pt x="561" y="235"/>
                  </a:cubicBezTo>
                  <a:cubicBezTo>
                    <a:pt x="560" y="235"/>
                    <a:pt x="561" y="235"/>
                    <a:pt x="561" y="235"/>
                  </a:cubicBezTo>
                  <a:cubicBezTo>
                    <a:pt x="561" y="234"/>
                    <a:pt x="563" y="237"/>
                    <a:pt x="562" y="231"/>
                  </a:cubicBezTo>
                  <a:cubicBezTo>
                    <a:pt x="560" y="230"/>
                    <a:pt x="561" y="231"/>
                    <a:pt x="561" y="231"/>
                  </a:cubicBezTo>
                  <a:cubicBezTo>
                    <a:pt x="560" y="231"/>
                    <a:pt x="560" y="231"/>
                    <a:pt x="560" y="231"/>
                  </a:cubicBezTo>
                  <a:cubicBezTo>
                    <a:pt x="560" y="231"/>
                    <a:pt x="560" y="231"/>
                    <a:pt x="560" y="231"/>
                  </a:cubicBezTo>
                  <a:cubicBezTo>
                    <a:pt x="560" y="231"/>
                    <a:pt x="560" y="231"/>
                    <a:pt x="560" y="231"/>
                  </a:cubicBezTo>
                  <a:cubicBezTo>
                    <a:pt x="559" y="231"/>
                    <a:pt x="558" y="231"/>
                    <a:pt x="557" y="231"/>
                  </a:cubicBezTo>
                  <a:cubicBezTo>
                    <a:pt x="555" y="230"/>
                    <a:pt x="554" y="230"/>
                    <a:pt x="552" y="230"/>
                  </a:cubicBezTo>
                  <a:cubicBezTo>
                    <a:pt x="537" y="230"/>
                    <a:pt x="516" y="230"/>
                    <a:pt x="491" y="230"/>
                  </a:cubicBezTo>
                  <a:cubicBezTo>
                    <a:pt x="478" y="229"/>
                    <a:pt x="464" y="229"/>
                    <a:pt x="450" y="229"/>
                  </a:cubicBezTo>
                  <a:cubicBezTo>
                    <a:pt x="435" y="229"/>
                    <a:pt x="420" y="229"/>
                    <a:pt x="404" y="229"/>
                  </a:cubicBezTo>
                  <a:cubicBezTo>
                    <a:pt x="396" y="229"/>
                    <a:pt x="388" y="229"/>
                    <a:pt x="379" y="230"/>
                  </a:cubicBezTo>
                  <a:cubicBezTo>
                    <a:pt x="375" y="231"/>
                    <a:pt x="371" y="231"/>
                    <a:pt x="367" y="232"/>
                  </a:cubicBezTo>
                  <a:cubicBezTo>
                    <a:pt x="363" y="233"/>
                    <a:pt x="358" y="234"/>
                    <a:pt x="354" y="234"/>
                  </a:cubicBezTo>
                  <a:cubicBezTo>
                    <a:pt x="338" y="239"/>
                    <a:pt x="321" y="245"/>
                    <a:pt x="306" y="255"/>
                  </a:cubicBezTo>
                  <a:cubicBezTo>
                    <a:pt x="295" y="263"/>
                    <a:pt x="285" y="272"/>
                    <a:pt x="276" y="283"/>
                  </a:cubicBezTo>
                  <a:cubicBezTo>
                    <a:pt x="277" y="278"/>
                    <a:pt x="278" y="272"/>
                    <a:pt x="279" y="267"/>
                  </a:cubicBezTo>
                  <a:cubicBezTo>
                    <a:pt x="281" y="254"/>
                    <a:pt x="282" y="240"/>
                    <a:pt x="284" y="227"/>
                  </a:cubicBezTo>
                  <a:cubicBezTo>
                    <a:pt x="285" y="214"/>
                    <a:pt x="286" y="200"/>
                    <a:pt x="287" y="187"/>
                  </a:cubicBezTo>
                  <a:cubicBezTo>
                    <a:pt x="301" y="167"/>
                    <a:pt x="346" y="104"/>
                    <a:pt x="350" y="59"/>
                  </a:cubicBezTo>
                  <a:cubicBezTo>
                    <a:pt x="346" y="59"/>
                    <a:pt x="346" y="59"/>
                    <a:pt x="346" y="59"/>
                  </a:cubicBezTo>
                  <a:cubicBezTo>
                    <a:pt x="343" y="99"/>
                    <a:pt x="304" y="156"/>
                    <a:pt x="287" y="180"/>
                  </a:cubicBezTo>
                  <a:cubicBezTo>
                    <a:pt x="287" y="168"/>
                    <a:pt x="288" y="157"/>
                    <a:pt x="287" y="146"/>
                  </a:cubicBezTo>
                  <a:cubicBezTo>
                    <a:pt x="287" y="139"/>
                    <a:pt x="287" y="132"/>
                    <a:pt x="287" y="126"/>
                  </a:cubicBezTo>
                  <a:cubicBezTo>
                    <a:pt x="286" y="119"/>
                    <a:pt x="286" y="112"/>
                    <a:pt x="285" y="105"/>
                  </a:cubicBezTo>
                  <a:cubicBezTo>
                    <a:pt x="284" y="99"/>
                    <a:pt x="283" y="92"/>
                    <a:pt x="282" y="85"/>
                  </a:cubicBezTo>
                  <a:cubicBezTo>
                    <a:pt x="281" y="82"/>
                    <a:pt x="281" y="79"/>
                    <a:pt x="280" y="75"/>
                  </a:cubicBezTo>
                  <a:cubicBezTo>
                    <a:pt x="279" y="72"/>
                    <a:pt x="278" y="69"/>
                    <a:pt x="277" y="65"/>
                  </a:cubicBezTo>
                  <a:cubicBezTo>
                    <a:pt x="276" y="62"/>
                    <a:pt x="276" y="59"/>
                    <a:pt x="275" y="56"/>
                  </a:cubicBezTo>
                  <a:cubicBezTo>
                    <a:pt x="271" y="46"/>
                    <a:pt x="271" y="46"/>
                    <a:pt x="271" y="46"/>
                  </a:cubicBezTo>
                  <a:cubicBezTo>
                    <a:pt x="270" y="43"/>
                    <a:pt x="268" y="40"/>
                    <a:pt x="267" y="37"/>
                  </a:cubicBezTo>
                  <a:cubicBezTo>
                    <a:pt x="265" y="34"/>
                    <a:pt x="263" y="31"/>
                    <a:pt x="262" y="28"/>
                  </a:cubicBezTo>
                  <a:cubicBezTo>
                    <a:pt x="260" y="25"/>
                    <a:pt x="258" y="22"/>
                    <a:pt x="256" y="19"/>
                  </a:cubicBezTo>
                  <a:cubicBezTo>
                    <a:pt x="254" y="17"/>
                    <a:pt x="251" y="14"/>
                    <a:pt x="249" y="12"/>
                  </a:cubicBezTo>
                  <a:cubicBezTo>
                    <a:pt x="246" y="9"/>
                    <a:pt x="243" y="7"/>
                    <a:pt x="241" y="5"/>
                  </a:cubicBezTo>
                  <a:cubicBezTo>
                    <a:pt x="238" y="3"/>
                    <a:pt x="235" y="2"/>
                    <a:pt x="232" y="0"/>
                  </a:cubicBezTo>
                  <a:cubicBezTo>
                    <a:pt x="230" y="3"/>
                    <a:pt x="230" y="3"/>
                    <a:pt x="230" y="3"/>
                  </a:cubicBezTo>
                  <a:cubicBezTo>
                    <a:pt x="233" y="5"/>
                    <a:pt x="236" y="7"/>
                    <a:pt x="238" y="8"/>
                  </a:cubicBezTo>
                  <a:cubicBezTo>
                    <a:pt x="241" y="11"/>
                    <a:pt x="243" y="13"/>
                    <a:pt x="246" y="15"/>
                  </a:cubicBezTo>
                  <a:cubicBezTo>
                    <a:pt x="248" y="17"/>
                    <a:pt x="250" y="20"/>
                    <a:pt x="252" y="22"/>
                  </a:cubicBezTo>
                  <a:cubicBezTo>
                    <a:pt x="254" y="25"/>
                    <a:pt x="256" y="27"/>
                    <a:pt x="258" y="30"/>
                  </a:cubicBezTo>
                  <a:cubicBezTo>
                    <a:pt x="259" y="33"/>
                    <a:pt x="261" y="36"/>
                    <a:pt x="262" y="39"/>
                  </a:cubicBezTo>
                  <a:cubicBezTo>
                    <a:pt x="264" y="42"/>
                    <a:pt x="265" y="45"/>
                    <a:pt x="266" y="48"/>
                  </a:cubicBezTo>
                  <a:cubicBezTo>
                    <a:pt x="269" y="57"/>
                    <a:pt x="269" y="57"/>
                    <a:pt x="269" y="57"/>
                  </a:cubicBezTo>
                  <a:cubicBezTo>
                    <a:pt x="270" y="61"/>
                    <a:pt x="271" y="64"/>
                    <a:pt x="272" y="67"/>
                  </a:cubicBezTo>
                  <a:cubicBezTo>
                    <a:pt x="273" y="70"/>
                    <a:pt x="273" y="73"/>
                    <a:pt x="274" y="77"/>
                  </a:cubicBezTo>
                  <a:cubicBezTo>
                    <a:pt x="275" y="80"/>
                    <a:pt x="275" y="83"/>
                    <a:pt x="276" y="86"/>
                  </a:cubicBezTo>
                  <a:cubicBezTo>
                    <a:pt x="277" y="93"/>
                    <a:pt x="278" y="100"/>
                    <a:pt x="278" y="106"/>
                  </a:cubicBezTo>
                  <a:cubicBezTo>
                    <a:pt x="279" y="110"/>
                    <a:pt x="279" y="114"/>
                    <a:pt x="279" y="119"/>
                  </a:cubicBezTo>
                  <a:cubicBezTo>
                    <a:pt x="214" y="111"/>
                    <a:pt x="159" y="47"/>
                    <a:pt x="159" y="47"/>
                  </a:cubicBezTo>
                  <a:cubicBezTo>
                    <a:pt x="156" y="49"/>
                    <a:pt x="156" y="49"/>
                    <a:pt x="156" y="49"/>
                  </a:cubicBezTo>
                  <a:cubicBezTo>
                    <a:pt x="156" y="50"/>
                    <a:pt x="213" y="115"/>
                    <a:pt x="280" y="123"/>
                  </a:cubicBezTo>
                  <a:cubicBezTo>
                    <a:pt x="280" y="124"/>
                    <a:pt x="280" y="125"/>
                    <a:pt x="280" y="126"/>
                  </a:cubicBezTo>
                  <a:cubicBezTo>
                    <a:pt x="280" y="133"/>
                    <a:pt x="280" y="139"/>
                    <a:pt x="280" y="146"/>
                  </a:cubicBezTo>
                  <a:cubicBezTo>
                    <a:pt x="280" y="173"/>
                    <a:pt x="278" y="199"/>
                    <a:pt x="275" y="226"/>
                  </a:cubicBezTo>
                  <a:cubicBezTo>
                    <a:pt x="273" y="239"/>
                    <a:pt x="271" y="252"/>
                    <a:pt x="269" y="266"/>
                  </a:cubicBezTo>
                  <a:cubicBezTo>
                    <a:pt x="268" y="274"/>
                    <a:pt x="266" y="282"/>
                    <a:pt x="265" y="291"/>
                  </a:cubicBezTo>
                  <a:cubicBezTo>
                    <a:pt x="264" y="290"/>
                    <a:pt x="263" y="289"/>
                    <a:pt x="263" y="288"/>
                  </a:cubicBezTo>
                  <a:cubicBezTo>
                    <a:pt x="260" y="282"/>
                    <a:pt x="256" y="277"/>
                    <a:pt x="252" y="272"/>
                  </a:cubicBezTo>
                  <a:cubicBezTo>
                    <a:pt x="249" y="267"/>
                    <a:pt x="245" y="263"/>
                    <a:pt x="241" y="258"/>
                  </a:cubicBezTo>
                  <a:cubicBezTo>
                    <a:pt x="237" y="253"/>
                    <a:pt x="233" y="249"/>
                    <a:pt x="229" y="245"/>
                  </a:cubicBezTo>
                  <a:cubicBezTo>
                    <a:pt x="224" y="240"/>
                    <a:pt x="220" y="236"/>
                    <a:pt x="215" y="232"/>
                  </a:cubicBezTo>
                  <a:cubicBezTo>
                    <a:pt x="211" y="228"/>
                    <a:pt x="206" y="224"/>
                    <a:pt x="201" y="220"/>
                  </a:cubicBezTo>
                  <a:cubicBezTo>
                    <a:pt x="194" y="215"/>
                    <a:pt x="194" y="215"/>
                    <a:pt x="194" y="215"/>
                  </a:cubicBezTo>
                  <a:cubicBezTo>
                    <a:pt x="186" y="210"/>
                    <a:pt x="186" y="210"/>
                    <a:pt x="186" y="210"/>
                  </a:cubicBezTo>
                  <a:cubicBezTo>
                    <a:pt x="181" y="207"/>
                    <a:pt x="176" y="203"/>
                    <a:pt x="171" y="200"/>
                  </a:cubicBezTo>
                  <a:cubicBezTo>
                    <a:pt x="166" y="197"/>
                    <a:pt x="160" y="195"/>
                    <a:pt x="155" y="192"/>
                  </a:cubicBezTo>
                  <a:cubicBezTo>
                    <a:pt x="149" y="190"/>
                    <a:pt x="143" y="187"/>
                    <a:pt x="138" y="185"/>
                  </a:cubicBezTo>
                  <a:cubicBezTo>
                    <a:pt x="132" y="183"/>
                    <a:pt x="126" y="181"/>
                    <a:pt x="121" y="179"/>
                  </a:cubicBezTo>
                  <a:cubicBezTo>
                    <a:pt x="115" y="178"/>
                    <a:pt x="109" y="176"/>
                    <a:pt x="103" y="175"/>
                  </a:cubicBezTo>
                  <a:cubicBezTo>
                    <a:pt x="97" y="174"/>
                    <a:pt x="91" y="172"/>
                    <a:pt x="85" y="172"/>
                  </a:cubicBezTo>
                  <a:cubicBezTo>
                    <a:pt x="79" y="171"/>
                    <a:pt x="73" y="170"/>
                    <a:pt x="67" y="169"/>
                  </a:cubicBezTo>
                  <a:cubicBezTo>
                    <a:pt x="61" y="169"/>
                    <a:pt x="55" y="169"/>
                    <a:pt x="49" y="168"/>
                  </a:cubicBezTo>
                  <a:cubicBezTo>
                    <a:pt x="43" y="168"/>
                    <a:pt x="37" y="168"/>
                    <a:pt x="31" y="168"/>
                  </a:cubicBezTo>
                  <a:cubicBezTo>
                    <a:pt x="31" y="172"/>
                    <a:pt x="31" y="172"/>
                    <a:pt x="31" y="172"/>
                  </a:cubicBezTo>
                  <a:cubicBezTo>
                    <a:pt x="37" y="172"/>
                    <a:pt x="43" y="172"/>
                    <a:pt x="49" y="173"/>
                  </a:cubicBezTo>
                  <a:cubicBezTo>
                    <a:pt x="55" y="173"/>
                    <a:pt x="61" y="173"/>
                    <a:pt x="67" y="174"/>
                  </a:cubicBezTo>
                  <a:cubicBezTo>
                    <a:pt x="73" y="175"/>
                    <a:pt x="78" y="176"/>
                    <a:pt x="84" y="177"/>
                  </a:cubicBezTo>
                  <a:cubicBezTo>
                    <a:pt x="90" y="178"/>
                    <a:pt x="96" y="179"/>
                    <a:pt x="102" y="180"/>
                  </a:cubicBezTo>
                  <a:cubicBezTo>
                    <a:pt x="107" y="182"/>
                    <a:pt x="113" y="184"/>
                    <a:pt x="119" y="185"/>
                  </a:cubicBezTo>
                  <a:cubicBezTo>
                    <a:pt x="124" y="187"/>
                    <a:pt x="130" y="189"/>
                    <a:pt x="135" y="191"/>
                  </a:cubicBezTo>
                  <a:cubicBezTo>
                    <a:pt x="141" y="193"/>
                    <a:pt x="146" y="196"/>
                    <a:pt x="152" y="198"/>
                  </a:cubicBezTo>
                  <a:cubicBezTo>
                    <a:pt x="157" y="201"/>
                    <a:pt x="162" y="204"/>
                    <a:pt x="167" y="207"/>
                  </a:cubicBezTo>
                  <a:cubicBezTo>
                    <a:pt x="172" y="210"/>
                    <a:pt x="177" y="213"/>
                    <a:pt x="182" y="216"/>
                  </a:cubicBezTo>
                  <a:cubicBezTo>
                    <a:pt x="189" y="221"/>
                    <a:pt x="189" y="221"/>
                    <a:pt x="189" y="221"/>
                  </a:cubicBezTo>
                  <a:cubicBezTo>
                    <a:pt x="196" y="227"/>
                    <a:pt x="196" y="227"/>
                    <a:pt x="196" y="227"/>
                  </a:cubicBezTo>
                  <a:cubicBezTo>
                    <a:pt x="201" y="230"/>
                    <a:pt x="205" y="234"/>
                    <a:pt x="210" y="238"/>
                  </a:cubicBezTo>
                  <a:cubicBezTo>
                    <a:pt x="214" y="242"/>
                    <a:pt x="218" y="246"/>
                    <a:pt x="222" y="251"/>
                  </a:cubicBezTo>
                  <a:cubicBezTo>
                    <a:pt x="226" y="255"/>
                    <a:pt x="230" y="259"/>
                    <a:pt x="234" y="264"/>
                  </a:cubicBezTo>
                  <a:cubicBezTo>
                    <a:pt x="238" y="269"/>
                    <a:pt x="241" y="273"/>
                    <a:pt x="245" y="278"/>
                  </a:cubicBezTo>
                  <a:cubicBezTo>
                    <a:pt x="248" y="283"/>
                    <a:pt x="251" y="288"/>
                    <a:pt x="254" y="293"/>
                  </a:cubicBezTo>
                  <a:cubicBezTo>
                    <a:pt x="257" y="297"/>
                    <a:pt x="259" y="302"/>
                    <a:pt x="261" y="306"/>
                  </a:cubicBezTo>
                  <a:cubicBezTo>
                    <a:pt x="255" y="317"/>
                    <a:pt x="251" y="327"/>
                    <a:pt x="248" y="338"/>
                  </a:cubicBezTo>
                  <a:cubicBezTo>
                    <a:pt x="243" y="354"/>
                    <a:pt x="239" y="370"/>
                    <a:pt x="238" y="384"/>
                  </a:cubicBezTo>
                  <a:cubicBezTo>
                    <a:pt x="236" y="399"/>
                    <a:pt x="235" y="413"/>
                    <a:pt x="235" y="426"/>
                  </a:cubicBezTo>
                  <a:cubicBezTo>
                    <a:pt x="235" y="439"/>
                    <a:pt x="235" y="451"/>
                    <a:pt x="236" y="462"/>
                  </a:cubicBezTo>
                  <a:cubicBezTo>
                    <a:pt x="237" y="472"/>
                    <a:pt x="234" y="481"/>
                    <a:pt x="235" y="489"/>
                  </a:cubicBezTo>
                  <a:cubicBezTo>
                    <a:pt x="236" y="496"/>
                    <a:pt x="234" y="505"/>
                    <a:pt x="231" y="508"/>
                  </a:cubicBezTo>
                  <a:cubicBezTo>
                    <a:pt x="229" y="511"/>
                    <a:pt x="219" y="519"/>
                    <a:pt x="212" y="524"/>
                  </a:cubicBezTo>
                  <a:cubicBezTo>
                    <a:pt x="207" y="525"/>
                    <a:pt x="201" y="526"/>
                    <a:pt x="194" y="528"/>
                  </a:cubicBezTo>
                  <a:cubicBezTo>
                    <a:pt x="183" y="530"/>
                    <a:pt x="170" y="533"/>
                    <a:pt x="157" y="534"/>
                  </a:cubicBezTo>
                  <a:cubicBezTo>
                    <a:pt x="150" y="534"/>
                    <a:pt x="143" y="535"/>
                    <a:pt x="137" y="533"/>
                  </a:cubicBezTo>
                  <a:cubicBezTo>
                    <a:pt x="135" y="533"/>
                    <a:pt x="134" y="532"/>
                    <a:pt x="132" y="531"/>
                  </a:cubicBezTo>
                  <a:cubicBezTo>
                    <a:pt x="127" y="529"/>
                    <a:pt x="127" y="529"/>
                    <a:pt x="127" y="529"/>
                  </a:cubicBezTo>
                  <a:cubicBezTo>
                    <a:pt x="126" y="528"/>
                    <a:pt x="124" y="527"/>
                    <a:pt x="122" y="526"/>
                  </a:cubicBezTo>
                  <a:cubicBezTo>
                    <a:pt x="120" y="526"/>
                    <a:pt x="119" y="525"/>
                    <a:pt x="117" y="524"/>
                  </a:cubicBezTo>
                  <a:cubicBezTo>
                    <a:pt x="113" y="523"/>
                    <a:pt x="110" y="522"/>
                    <a:pt x="106" y="522"/>
                  </a:cubicBezTo>
                  <a:cubicBezTo>
                    <a:pt x="100" y="521"/>
                    <a:pt x="100" y="521"/>
                    <a:pt x="100" y="521"/>
                  </a:cubicBezTo>
                  <a:cubicBezTo>
                    <a:pt x="95" y="521"/>
                    <a:pt x="95" y="521"/>
                    <a:pt x="95" y="521"/>
                  </a:cubicBezTo>
                  <a:cubicBezTo>
                    <a:pt x="88" y="520"/>
                    <a:pt x="80" y="521"/>
                    <a:pt x="73" y="522"/>
                  </a:cubicBezTo>
                  <a:cubicBezTo>
                    <a:pt x="70" y="522"/>
                    <a:pt x="67" y="523"/>
                    <a:pt x="63" y="524"/>
                  </a:cubicBezTo>
                  <a:cubicBezTo>
                    <a:pt x="60" y="525"/>
                    <a:pt x="57" y="525"/>
                    <a:pt x="54" y="526"/>
                  </a:cubicBezTo>
                  <a:cubicBezTo>
                    <a:pt x="51" y="527"/>
                    <a:pt x="48" y="527"/>
                    <a:pt x="45" y="528"/>
                  </a:cubicBezTo>
                  <a:cubicBezTo>
                    <a:pt x="42" y="528"/>
                    <a:pt x="39" y="529"/>
                    <a:pt x="37" y="529"/>
                  </a:cubicBezTo>
                  <a:cubicBezTo>
                    <a:pt x="34" y="529"/>
                    <a:pt x="31" y="529"/>
                    <a:pt x="29" y="529"/>
                  </a:cubicBezTo>
                  <a:cubicBezTo>
                    <a:pt x="26" y="529"/>
                    <a:pt x="24" y="530"/>
                    <a:pt x="22" y="530"/>
                  </a:cubicBezTo>
                  <a:cubicBezTo>
                    <a:pt x="20" y="529"/>
                    <a:pt x="17" y="529"/>
                    <a:pt x="16" y="529"/>
                  </a:cubicBezTo>
                  <a:cubicBezTo>
                    <a:pt x="14" y="529"/>
                    <a:pt x="12" y="529"/>
                    <a:pt x="10" y="529"/>
                  </a:cubicBezTo>
                  <a:cubicBezTo>
                    <a:pt x="7" y="528"/>
                    <a:pt x="5" y="528"/>
                    <a:pt x="3" y="528"/>
                  </a:cubicBezTo>
                  <a:cubicBezTo>
                    <a:pt x="1" y="527"/>
                    <a:pt x="0" y="527"/>
                    <a:pt x="0" y="527"/>
                  </a:cubicBezTo>
                  <a:cubicBezTo>
                    <a:pt x="0" y="527"/>
                    <a:pt x="1" y="527"/>
                    <a:pt x="3" y="528"/>
                  </a:cubicBezTo>
                  <a:cubicBezTo>
                    <a:pt x="5" y="528"/>
                    <a:pt x="7" y="529"/>
                    <a:pt x="10" y="529"/>
                  </a:cubicBezTo>
                  <a:cubicBezTo>
                    <a:pt x="12" y="529"/>
                    <a:pt x="14" y="530"/>
                    <a:pt x="15" y="530"/>
                  </a:cubicBezTo>
                  <a:cubicBezTo>
                    <a:pt x="17" y="530"/>
                    <a:pt x="19" y="530"/>
                    <a:pt x="22" y="530"/>
                  </a:cubicBezTo>
                  <a:cubicBezTo>
                    <a:pt x="24" y="530"/>
                    <a:pt x="26" y="530"/>
                    <a:pt x="29" y="530"/>
                  </a:cubicBezTo>
                  <a:cubicBezTo>
                    <a:pt x="31" y="530"/>
                    <a:pt x="34" y="530"/>
                    <a:pt x="37" y="530"/>
                  </a:cubicBezTo>
                  <a:cubicBezTo>
                    <a:pt x="40" y="530"/>
                    <a:pt x="42" y="530"/>
                    <a:pt x="45" y="529"/>
                  </a:cubicBezTo>
                  <a:cubicBezTo>
                    <a:pt x="48" y="529"/>
                    <a:pt x="51" y="529"/>
                    <a:pt x="54" y="528"/>
                  </a:cubicBezTo>
                  <a:cubicBezTo>
                    <a:pt x="58" y="527"/>
                    <a:pt x="61" y="527"/>
                    <a:pt x="64" y="526"/>
                  </a:cubicBezTo>
                  <a:cubicBezTo>
                    <a:pt x="67" y="525"/>
                    <a:pt x="70" y="524"/>
                    <a:pt x="74" y="524"/>
                  </a:cubicBezTo>
                  <a:cubicBezTo>
                    <a:pt x="81" y="523"/>
                    <a:pt x="88" y="523"/>
                    <a:pt x="95" y="524"/>
                  </a:cubicBezTo>
                  <a:cubicBezTo>
                    <a:pt x="100" y="524"/>
                    <a:pt x="100" y="524"/>
                    <a:pt x="100" y="524"/>
                  </a:cubicBezTo>
                  <a:cubicBezTo>
                    <a:pt x="105" y="525"/>
                    <a:pt x="105" y="525"/>
                    <a:pt x="105" y="525"/>
                  </a:cubicBezTo>
                  <a:cubicBezTo>
                    <a:pt x="109" y="526"/>
                    <a:pt x="112" y="527"/>
                    <a:pt x="116" y="528"/>
                  </a:cubicBezTo>
                  <a:cubicBezTo>
                    <a:pt x="117" y="529"/>
                    <a:pt x="119" y="530"/>
                    <a:pt x="120" y="530"/>
                  </a:cubicBezTo>
                  <a:cubicBezTo>
                    <a:pt x="122" y="531"/>
                    <a:pt x="124" y="531"/>
                    <a:pt x="125" y="532"/>
                  </a:cubicBezTo>
                  <a:cubicBezTo>
                    <a:pt x="130" y="535"/>
                    <a:pt x="130" y="535"/>
                    <a:pt x="130" y="535"/>
                  </a:cubicBezTo>
                  <a:cubicBezTo>
                    <a:pt x="131" y="536"/>
                    <a:pt x="133" y="537"/>
                    <a:pt x="135" y="538"/>
                  </a:cubicBezTo>
                  <a:cubicBezTo>
                    <a:pt x="139" y="539"/>
                    <a:pt x="143" y="539"/>
                    <a:pt x="146" y="539"/>
                  </a:cubicBezTo>
                  <a:cubicBezTo>
                    <a:pt x="150" y="540"/>
                    <a:pt x="154" y="540"/>
                    <a:pt x="157" y="539"/>
                  </a:cubicBezTo>
                  <a:cubicBezTo>
                    <a:pt x="171" y="539"/>
                    <a:pt x="184" y="537"/>
                    <a:pt x="195" y="535"/>
                  </a:cubicBezTo>
                  <a:cubicBezTo>
                    <a:pt x="206" y="533"/>
                    <a:pt x="215" y="531"/>
                    <a:pt x="221" y="529"/>
                  </a:cubicBezTo>
                  <a:cubicBezTo>
                    <a:pt x="223" y="529"/>
                    <a:pt x="224" y="529"/>
                    <a:pt x="225" y="528"/>
                  </a:cubicBezTo>
                  <a:cubicBezTo>
                    <a:pt x="216" y="535"/>
                    <a:pt x="205" y="544"/>
                    <a:pt x="194" y="552"/>
                  </a:cubicBezTo>
                  <a:cubicBezTo>
                    <a:pt x="190" y="554"/>
                    <a:pt x="187" y="557"/>
                    <a:pt x="183" y="558"/>
                  </a:cubicBezTo>
                  <a:cubicBezTo>
                    <a:pt x="183" y="559"/>
                    <a:pt x="182" y="559"/>
                    <a:pt x="181" y="559"/>
                  </a:cubicBezTo>
                  <a:cubicBezTo>
                    <a:pt x="181" y="559"/>
                    <a:pt x="180" y="560"/>
                    <a:pt x="180" y="560"/>
                  </a:cubicBezTo>
                  <a:cubicBezTo>
                    <a:pt x="180" y="560"/>
                    <a:pt x="180" y="560"/>
                    <a:pt x="180" y="560"/>
                  </a:cubicBezTo>
                  <a:cubicBezTo>
                    <a:pt x="180" y="560"/>
                    <a:pt x="180" y="560"/>
                    <a:pt x="180" y="560"/>
                  </a:cubicBezTo>
                  <a:cubicBezTo>
                    <a:pt x="179" y="560"/>
                    <a:pt x="179" y="560"/>
                    <a:pt x="179" y="560"/>
                  </a:cubicBezTo>
                  <a:cubicBezTo>
                    <a:pt x="178" y="560"/>
                    <a:pt x="177" y="560"/>
                    <a:pt x="176" y="560"/>
                  </a:cubicBezTo>
                  <a:cubicBezTo>
                    <a:pt x="174" y="560"/>
                    <a:pt x="174" y="561"/>
                    <a:pt x="173" y="561"/>
                  </a:cubicBezTo>
                  <a:cubicBezTo>
                    <a:pt x="165" y="563"/>
                    <a:pt x="158" y="565"/>
                    <a:pt x="152" y="568"/>
                  </a:cubicBezTo>
                  <a:cubicBezTo>
                    <a:pt x="149" y="569"/>
                    <a:pt x="146" y="570"/>
                    <a:pt x="144" y="572"/>
                  </a:cubicBezTo>
                  <a:cubicBezTo>
                    <a:pt x="142" y="573"/>
                    <a:pt x="140" y="574"/>
                    <a:pt x="138" y="575"/>
                  </a:cubicBezTo>
                  <a:cubicBezTo>
                    <a:pt x="137" y="576"/>
                    <a:pt x="137" y="576"/>
                    <a:pt x="136" y="576"/>
                  </a:cubicBezTo>
                  <a:cubicBezTo>
                    <a:pt x="136" y="577"/>
                    <a:pt x="135" y="577"/>
                    <a:pt x="135" y="578"/>
                  </a:cubicBezTo>
                  <a:cubicBezTo>
                    <a:pt x="134" y="579"/>
                    <a:pt x="134" y="579"/>
                    <a:pt x="134" y="579"/>
                  </a:cubicBezTo>
                  <a:cubicBezTo>
                    <a:pt x="134" y="579"/>
                    <a:pt x="134" y="579"/>
                    <a:pt x="135" y="578"/>
                  </a:cubicBezTo>
                  <a:cubicBezTo>
                    <a:pt x="135" y="578"/>
                    <a:pt x="136" y="577"/>
                    <a:pt x="136" y="577"/>
                  </a:cubicBezTo>
                  <a:cubicBezTo>
                    <a:pt x="137" y="577"/>
                    <a:pt x="138" y="576"/>
                    <a:pt x="139" y="576"/>
                  </a:cubicBezTo>
                  <a:cubicBezTo>
                    <a:pt x="140" y="575"/>
                    <a:pt x="142" y="574"/>
                    <a:pt x="145" y="573"/>
                  </a:cubicBezTo>
                  <a:cubicBezTo>
                    <a:pt x="147" y="572"/>
                    <a:pt x="150" y="571"/>
                    <a:pt x="153" y="571"/>
                  </a:cubicBezTo>
                  <a:cubicBezTo>
                    <a:pt x="159" y="569"/>
                    <a:pt x="166" y="567"/>
                    <a:pt x="173" y="567"/>
                  </a:cubicBezTo>
                  <a:cubicBezTo>
                    <a:pt x="174" y="567"/>
                    <a:pt x="175" y="566"/>
                    <a:pt x="176" y="566"/>
                  </a:cubicBezTo>
                  <a:cubicBezTo>
                    <a:pt x="177" y="566"/>
                    <a:pt x="178" y="566"/>
                    <a:pt x="179" y="566"/>
                  </a:cubicBezTo>
                  <a:cubicBezTo>
                    <a:pt x="180" y="567"/>
                    <a:pt x="180" y="567"/>
                    <a:pt x="180" y="567"/>
                  </a:cubicBezTo>
                  <a:cubicBezTo>
                    <a:pt x="180" y="567"/>
                    <a:pt x="180" y="567"/>
                    <a:pt x="180" y="567"/>
                  </a:cubicBezTo>
                  <a:cubicBezTo>
                    <a:pt x="181" y="567"/>
                    <a:pt x="181" y="567"/>
                    <a:pt x="181" y="567"/>
                  </a:cubicBezTo>
                  <a:cubicBezTo>
                    <a:pt x="182" y="567"/>
                    <a:pt x="182" y="566"/>
                    <a:pt x="183" y="566"/>
                  </a:cubicBezTo>
                  <a:cubicBezTo>
                    <a:pt x="184" y="566"/>
                    <a:pt x="185" y="566"/>
                    <a:pt x="186" y="565"/>
                  </a:cubicBezTo>
                  <a:cubicBezTo>
                    <a:pt x="191" y="564"/>
                    <a:pt x="194" y="562"/>
                    <a:pt x="198" y="560"/>
                  </a:cubicBezTo>
                  <a:cubicBezTo>
                    <a:pt x="211" y="554"/>
                    <a:pt x="224" y="546"/>
                    <a:pt x="234" y="540"/>
                  </a:cubicBezTo>
                  <a:cubicBezTo>
                    <a:pt x="234" y="549"/>
                    <a:pt x="234" y="559"/>
                    <a:pt x="234" y="569"/>
                  </a:cubicBezTo>
                  <a:cubicBezTo>
                    <a:pt x="234" y="570"/>
                    <a:pt x="233" y="572"/>
                    <a:pt x="232" y="575"/>
                  </a:cubicBezTo>
                  <a:cubicBezTo>
                    <a:pt x="229" y="581"/>
                    <a:pt x="226" y="589"/>
                    <a:pt x="221" y="597"/>
                  </a:cubicBezTo>
                  <a:cubicBezTo>
                    <a:pt x="220" y="599"/>
                    <a:pt x="219" y="600"/>
                    <a:pt x="218" y="602"/>
                  </a:cubicBezTo>
                  <a:cubicBezTo>
                    <a:pt x="218" y="602"/>
                    <a:pt x="217" y="603"/>
                    <a:pt x="217" y="603"/>
                  </a:cubicBezTo>
                  <a:cubicBezTo>
                    <a:pt x="217" y="603"/>
                    <a:pt x="217" y="603"/>
                    <a:pt x="217" y="604"/>
                  </a:cubicBezTo>
                  <a:cubicBezTo>
                    <a:pt x="217" y="604"/>
                    <a:pt x="217" y="604"/>
                    <a:pt x="217" y="604"/>
                  </a:cubicBezTo>
                  <a:cubicBezTo>
                    <a:pt x="216" y="604"/>
                    <a:pt x="216" y="604"/>
                    <a:pt x="216" y="604"/>
                  </a:cubicBezTo>
                  <a:cubicBezTo>
                    <a:pt x="216" y="604"/>
                    <a:pt x="216" y="604"/>
                    <a:pt x="216" y="604"/>
                  </a:cubicBezTo>
                  <a:cubicBezTo>
                    <a:pt x="215" y="605"/>
                    <a:pt x="214" y="605"/>
                    <a:pt x="213" y="606"/>
                  </a:cubicBezTo>
                  <a:cubicBezTo>
                    <a:pt x="210" y="609"/>
                    <a:pt x="208" y="612"/>
                    <a:pt x="205" y="614"/>
                  </a:cubicBezTo>
                  <a:cubicBezTo>
                    <a:pt x="203" y="617"/>
                    <a:pt x="202" y="619"/>
                    <a:pt x="201" y="621"/>
                  </a:cubicBezTo>
                  <a:cubicBezTo>
                    <a:pt x="200" y="622"/>
                    <a:pt x="200" y="623"/>
                    <a:pt x="200" y="623"/>
                  </a:cubicBezTo>
                  <a:cubicBezTo>
                    <a:pt x="200" y="624"/>
                    <a:pt x="200" y="624"/>
                    <a:pt x="200" y="624"/>
                  </a:cubicBezTo>
                  <a:cubicBezTo>
                    <a:pt x="200" y="624"/>
                    <a:pt x="200" y="624"/>
                    <a:pt x="200" y="623"/>
                  </a:cubicBezTo>
                  <a:cubicBezTo>
                    <a:pt x="200" y="623"/>
                    <a:pt x="200" y="622"/>
                    <a:pt x="201" y="621"/>
                  </a:cubicBezTo>
                  <a:cubicBezTo>
                    <a:pt x="202" y="620"/>
                    <a:pt x="204" y="618"/>
                    <a:pt x="206" y="615"/>
                  </a:cubicBezTo>
                  <a:cubicBezTo>
                    <a:pt x="209" y="613"/>
                    <a:pt x="212" y="610"/>
                    <a:pt x="215" y="608"/>
                  </a:cubicBezTo>
                  <a:cubicBezTo>
                    <a:pt x="216" y="607"/>
                    <a:pt x="217" y="607"/>
                    <a:pt x="217" y="607"/>
                  </a:cubicBezTo>
                  <a:cubicBezTo>
                    <a:pt x="218" y="606"/>
                    <a:pt x="218" y="606"/>
                    <a:pt x="218" y="606"/>
                  </a:cubicBezTo>
                  <a:cubicBezTo>
                    <a:pt x="218" y="606"/>
                    <a:pt x="218" y="606"/>
                    <a:pt x="218" y="606"/>
                  </a:cubicBezTo>
                  <a:cubicBezTo>
                    <a:pt x="218" y="606"/>
                    <a:pt x="218" y="606"/>
                    <a:pt x="218" y="606"/>
                  </a:cubicBezTo>
                  <a:cubicBezTo>
                    <a:pt x="219" y="606"/>
                    <a:pt x="219" y="606"/>
                    <a:pt x="219" y="606"/>
                  </a:cubicBezTo>
                  <a:cubicBezTo>
                    <a:pt x="220" y="605"/>
                    <a:pt x="220" y="605"/>
                    <a:pt x="221" y="604"/>
                  </a:cubicBezTo>
                  <a:cubicBezTo>
                    <a:pt x="222" y="602"/>
                    <a:pt x="223" y="601"/>
                    <a:pt x="225" y="599"/>
                  </a:cubicBezTo>
                  <a:cubicBezTo>
                    <a:pt x="229" y="593"/>
                    <a:pt x="232" y="587"/>
                    <a:pt x="235" y="582"/>
                  </a:cubicBezTo>
                  <a:cubicBezTo>
                    <a:pt x="236" y="585"/>
                    <a:pt x="236" y="589"/>
                    <a:pt x="236" y="592"/>
                  </a:cubicBezTo>
                  <a:cubicBezTo>
                    <a:pt x="237" y="597"/>
                    <a:pt x="238" y="602"/>
                    <a:pt x="239" y="607"/>
                  </a:cubicBezTo>
                  <a:cubicBezTo>
                    <a:pt x="240" y="612"/>
                    <a:pt x="241" y="617"/>
                    <a:pt x="244" y="622"/>
                  </a:cubicBezTo>
                  <a:cubicBezTo>
                    <a:pt x="244" y="622"/>
                    <a:pt x="244" y="622"/>
                    <a:pt x="244" y="622"/>
                  </a:cubicBezTo>
                  <a:cubicBezTo>
                    <a:pt x="243" y="625"/>
                    <a:pt x="242" y="627"/>
                    <a:pt x="240" y="630"/>
                  </a:cubicBezTo>
                  <a:cubicBezTo>
                    <a:pt x="240" y="631"/>
                    <a:pt x="239" y="632"/>
                    <a:pt x="239" y="632"/>
                  </a:cubicBezTo>
                  <a:cubicBezTo>
                    <a:pt x="239" y="633"/>
                    <a:pt x="238" y="633"/>
                    <a:pt x="237" y="634"/>
                  </a:cubicBezTo>
                  <a:cubicBezTo>
                    <a:pt x="236" y="635"/>
                    <a:pt x="235" y="636"/>
                    <a:pt x="234" y="637"/>
                  </a:cubicBezTo>
                  <a:cubicBezTo>
                    <a:pt x="233" y="638"/>
                    <a:pt x="233" y="639"/>
                    <a:pt x="232" y="640"/>
                  </a:cubicBezTo>
                  <a:cubicBezTo>
                    <a:pt x="232" y="640"/>
                    <a:pt x="232" y="641"/>
                    <a:pt x="232" y="641"/>
                  </a:cubicBezTo>
                  <a:cubicBezTo>
                    <a:pt x="232" y="641"/>
                    <a:pt x="232" y="640"/>
                    <a:pt x="233" y="640"/>
                  </a:cubicBezTo>
                  <a:cubicBezTo>
                    <a:pt x="233" y="639"/>
                    <a:pt x="234" y="638"/>
                    <a:pt x="235" y="638"/>
                  </a:cubicBezTo>
                  <a:cubicBezTo>
                    <a:pt x="236" y="637"/>
                    <a:pt x="237" y="636"/>
                    <a:pt x="238" y="635"/>
                  </a:cubicBezTo>
                  <a:cubicBezTo>
                    <a:pt x="238" y="635"/>
                    <a:pt x="239" y="634"/>
                    <a:pt x="239" y="634"/>
                  </a:cubicBezTo>
                  <a:cubicBezTo>
                    <a:pt x="239" y="634"/>
                    <a:pt x="239" y="634"/>
                    <a:pt x="240" y="634"/>
                  </a:cubicBezTo>
                  <a:cubicBezTo>
                    <a:pt x="240" y="634"/>
                    <a:pt x="240" y="633"/>
                    <a:pt x="240" y="633"/>
                  </a:cubicBezTo>
                  <a:cubicBezTo>
                    <a:pt x="241" y="633"/>
                    <a:pt x="241" y="632"/>
                    <a:pt x="242" y="631"/>
                  </a:cubicBezTo>
                  <a:cubicBezTo>
                    <a:pt x="243" y="629"/>
                    <a:pt x="245" y="627"/>
                    <a:pt x="246" y="626"/>
                  </a:cubicBezTo>
                  <a:cubicBezTo>
                    <a:pt x="246" y="626"/>
                    <a:pt x="246" y="626"/>
                    <a:pt x="246" y="626"/>
                  </a:cubicBezTo>
                  <a:cubicBezTo>
                    <a:pt x="246" y="627"/>
                    <a:pt x="247" y="627"/>
                    <a:pt x="247" y="628"/>
                  </a:cubicBezTo>
                  <a:cubicBezTo>
                    <a:pt x="248" y="629"/>
                    <a:pt x="248" y="629"/>
                    <a:pt x="248" y="629"/>
                  </a:cubicBezTo>
                  <a:cubicBezTo>
                    <a:pt x="248" y="629"/>
                    <a:pt x="248" y="629"/>
                    <a:pt x="248" y="629"/>
                  </a:cubicBezTo>
                  <a:cubicBezTo>
                    <a:pt x="248" y="629"/>
                    <a:pt x="248" y="628"/>
                    <a:pt x="248" y="628"/>
                  </a:cubicBezTo>
                  <a:cubicBezTo>
                    <a:pt x="248" y="629"/>
                    <a:pt x="248" y="629"/>
                    <a:pt x="248" y="629"/>
                  </a:cubicBezTo>
                  <a:cubicBezTo>
                    <a:pt x="248" y="629"/>
                    <a:pt x="248" y="629"/>
                    <a:pt x="248" y="629"/>
                  </a:cubicBezTo>
                  <a:cubicBezTo>
                    <a:pt x="248" y="629"/>
                    <a:pt x="248" y="629"/>
                    <a:pt x="248" y="629"/>
                  </a:cubicBezTo>
                  <a:cubicBezTo>
                    <a:pt x="249" y="630"/>
                    <a:pt x="250" y="631"/>
                    <a:pt x="251" y="631"/>
                  </a:cubicBezTo>
                  <a:cubicBezTo>
                    <a:pt x="251" y="632"/>
                    <a:pt x="252" y="633"/>
                    <a:pt x="252" y="634"/>
                  </a:cubicBezTo>
                  <a:cubicBezTo>
                    <a:pt x="254" y="637"/>
                    <a:pt x="256" y="640"/>
                    <a:pt x="257" y="643"/>
                  </a:cubicBezTo>
                  <a:cubicBezTo>
                    <a:pt x="259" y="650"/>
                    <a:pt x="258" y="656"/>
                    <a:pt x="258" y="660"/>
                  </a:cubicBezTo>
                  <a:cubicBezTo>
                    <a:pt x="257" y="665"/>
                    <a:pt x="256" y="667"/>
                    <a:pt x="256" y="667"/>
                  </a:cubicBezTo>
                  <a:cubicBezTo>
                    <a:pt x="256" y="667"/>
                    <a:pt x="257" y="665"/>
                    <a:pt x="259" y="661"/>
                  </a:cubicBezTo>
                  <a:cubicBezTo>
                    <a:pt x="260" y="657"/>
                    <a:pt x="262" y="651"/>
                    <a:pt x="262" y="643"/>
                  </a:cubicBezTo>
                  <a:cubicBezTo>
                    <a:pt x="262" y="639"/>
                    <a:pt x="261" y="634"/>
                    <a:pt x="259" y="630"/>
                  </a:cubicBezTo>
                  <a:cubicBezTo>
                    <a:pt x="259" y="629"/>
                    <a:pt x="258" y="627"/>
                    <a:pt x="258" y="626"/>
                  </a:cubicBezTo>
                  <a:cubicBezTo>
                    <a:pt x="257" y="625"/>
                    <a:pt x="257" y="624"/>
                    <a:pt x="256" y="623"/>
                  </a:cubicBezTo>
                  <a:cubicBezTo>
                    <a:pt x="256" y="623"/>
                    <a:pt x="256" y="623"/>
                    <a:pt x="256" y="623"/>
                  </a:cubicBezTo>
                  <a:cubicBezTo>
                    <a:pt x="256" y="623"/>
                    <a:pt x="256" y="623"/>
                    <a:pt x="256" y="623"/>
                  </a:cubicBezTo>
                  <a:cubicBezTo>
                    <a:pt x="256" y="623"/>
                    <a:pt x="256" y="623"/>
                    <a:pt x="256" y="623"/>
                  </a:cubicBezTo>
                  <a:cubicBezTo>
                    <a:pt x="256" y="623"/>
                    <a:pt x="255" y="622"/>
                    <a:pt x="255" y="622"/>
                  </a:cubicBezTo>
                  <a:cubicBezTo>
                    <a:pt x="255" y="622"/>
                    <a:pt x="255" y="622"/>
                    <a:pt x="255" y="622"/>
                  </a:cubicBezTo>
                  <a:cubicBezTo>
                    <a:pt x="255" y="622"/>
                    <a:pt x="255" y="622"/>
                    <a:pt x="255" y="622"/>
                  </a:cubicBezTo>
                  <a:cubicBezTo>
                    <a:pt x="255" y="622"/>
                    <a:pt x="255" y="621"/>
                    <a:pt x="255" y="621"/>
                  </a:cubicBezTo>
                  <a:cubicBezTo>
                    <a:pt x="254" y="620"/>
                    <a:pt x="254" y="619"/>
                    <a:pt x="254" y="618"/>
                  </a:cubicBezTo>
                  <a:cubicBezTo>
                    <a:pt x="253" y="615"/>
                    <a:pt x="253" y="610"/>
                    <a:pt x="253" y="606"/>
                  </a:cubicBezTo>
                  <a:cubicBezTo>
                    <a:pt x="253" y="601"/>
                    <a:pt x="253" y="596"/>
                    <a:pt x="254" y="592"/>
                  </a:cubicBezTo>
                  <a:cubicBezTo>
                    <a:pt x="254" y="589"/>
                    <a:pt x="254" y="587"/>
                    <a:pt x="254" y="584"/>
                  </a:cubicBezTo>
                  <a:cubicBezTo>
                    <a:pt x="256" y="586"/>
                    <a:pt x="258" y="588"/>
                    <a:pt x="260" y="590"/>
                  </a:cubicBezTo>
                  <a:cubicBezTo>
                    <a:pt x="262" y="591"/>
                    <a:pt x="265" y="593"/>
                    <a:pt x="267" y="594"/>
                  </a:cubicBezTo>
                  <a:cubicBezTo>
                    <a:pt x="268" y="595"/>
                    <a:pt x="270" y="595"/>
                    <a:pt x="271" y="596"/>
                  </a:cubicBezTo>
                  <a:cubicBezTo>
                    <a:pt x="273" y="596"/>
                    <a:pt x="273" y="596"/>
                    <a:pt x="273" y="596"/>
                  </a:cubicBezTo>
                  <a:cubicBezTo>
                    <a:pt x="273" y="596"/>
                    <a:pt x="273" y="596"/>
                    <a:pt x="273" y="596"/>
                  </a:cubicBezTo>
                  <a:cubicBezTo>
                    <a:pt x="274" y="596"/>
                    <a:pt x="274" y="596"/>
                    <a:pt x="274" y="596"/>
                  </a:cubicBezTo>
                  <a:cubicBezTo>
                    <a:pt x="274" y="596"/>
                    <a:pt x="274" y="596"/>
                    <a:pt x="274" y="596"/>
                  </a:cubicBezTo>
                  <a:cubicBezTo>
                    <a:pt x="275" y="597"/>
                    <a:pt x="275" y="597"/>
                    <a:pt x="275" y="597"/>
                  </a:cubicBezTo>
                  <a:cubicBezTo>
                    <a:pt x="285" y="599"/>
                    <a:pt x="295" y="601"/>
                    <a:pt x="303" y="603"/>
                  </a:cubicBezTo>
                  <a:cubicBezTo>
                    <a:pt x="307" y="605"/>
                    <a:pt x="310" y="606"/>
                    <a:pt x="312" y="607"/>
                  </a:cubicBezTo>
                  <a:cubicBezTo>
                    <a:pt x="313" y="607"/>
                    <a:pt x="313" y="608"/>
                    <a:pt x="314" y="608"/>
                  </a:cubicBezTo>
                  <a:cubicBezTo>
                    <a:pt x="314" y="608"/>
                    <a:pt x="314" y="609"/>
                    <a:pt x="314" y="609"/>
                  </a:cubicBezTo>
                  <a:cubicBezTo>
                    <a:pt x="314" y="609"/>
                    <a:pt x="314" y="608"/>
                    <a:pt x="314" y="608"/>
                  </a:cubicBezTo>
                  <a:cubicBezTo>
                    <a:pt x="314" y="607"/>
                    <a:pt x="313" y="607"/>
                    <a:pt x="312" y="606"/>
                  </a:cubicBezTo>
                  <a:cubicBezTo>
                    <a:pt x="310" y="605"/>
                    <a:pt x="307" y="604"/>
                    <a:pt x="303" y="602"/>
                  </a:cubicBezTo>
                  <a:cubicBezTo>
                    <a:pt x="296" y="599"/>
                    <a:pt x="286" y="596"/>
                    <a:pt x="276" y="593"/>
                  </a:cubicBezTo>
                  <a:cubicBezTo>
                    <a:pt x="275" y="593"/>
                    <a:pt x="275" y="593"/>
                    <a:pt x="275" y="593"/>
                  </a:cubicBezTo>
                  <a:cubicBezTo>
                    <a:pt x="275" y="592"/>
                    <a:pt x="275" y="592"/>
                    <a:pt x="275" y="592"/>
                  </a:cubicBezTo>
                  <a:cubicBezTo>
                    <a:pt x="275" y="592"/>
                    <a:pt x="275" y="592"/>
                    <a:pt x="275" y="592"/>
                  </a:cubicBezTo>
                  <a:cubicBezTo>
                    <a:pt x="274" y="592"/>
                    <a:pt x="274" y="592"/>
                    <a:pt x="274" y="592"/>
                  </a:cubicBezTo>
                  <a:cubicBezTo>
                    <a:pt x="272" y="591"/>
                    <a:pt x="272" y="591"/>
                    <a:pt x="272" y="591"/>
                  </a:cubicBezTo>
                  <a:cubicBezTo>
                    <a:pt x="271" y="591"/>
                    <a:pt x="270" y="590"/>
                    <a:pt x="269" y="590"/>
                  </a:cubicBezTo>
                  <a:cubicBezTo>
                    <a:pt x="267" y="589"/>
                    <a:pt x="265" y="587"/>
                    <a:pt x="264" y="586"/>
                  </a:cubicBezTo>
                  <a:cubicBezTo>
                    <a:pt x="261" y="582"/>
                    <a:pt x="258" y="579"/>
                    <a:pt x="256" y="576"/>
                  </a:cubicBezTo>
                  <a:cubicBezTo>
                    <a:pt x="256" y="576"/>
                    <a:pt x="256" y="575"/>
                    <a:pt x="256" y="575"/>
                  </a:cubicBezTo>
                  <a:cubicBezTo>
                    <a:pt x="258" y="562"/>
                    <a:pt x="261" y="549"/>
                    <a:pt x="263" y="539"/>
                  </a:cubicBezTo>
                  <a:cubicBezTo>
                    <a:pt x="263" y="539"/>
                    <a:pt x="263" y="538"/>
                    <a:pt x="263" y="538"/>
                  </a:cubicBezTo>
                  <a:cubicBezTo>
                    <a:pt x="264" y="538"/>
                    <a:pt x="265" y="539"/>
                    <a:pt x="265" y="539"/>
                  </a:cubicBezTo>
                  <a:cubicBezTo>
                    <a:pt x="268" y="541"/>
                    <a:pt x="271" y="543"/>
                    <a:pt x="274" y="544"/>
                  </a:cubicBezTo>
                  <a:cubicBezTo>
                    <a:pt x="276" y="545"/>
                    <a:pt x="278" y="546"/>
                    <a:pt x="279" y="546"/>
                  </a:cubicBezTo>
                  <a:cubicBezTo>
                    <a:pt x="281" y="547"/>
                    <a:pt x="281" y="547"/>
                    <a:pt x="281" y="547"/>
                  </a:cubicBezTo>
                  <a:cubicBezTo>
                    <a:pt x="282" y="547"/>
                    <a:pt x="282" y="547"/>
                    <a:pt x="282" y="547"/>
                  </a:cubicBezTo>
                  <a:cubicBezTo>
                    <a:pt x="283" y="547"/>
                    <a:pt x="283" y="547"/>
                    <a:pt x="283" y="547"/>
                  </a:cubicBezTo>
                  <a:cubicBezTo>
                    <a:pt x="283" y="547"/>
                    <a:pt x="283" y="547"/>
                    <a:pt x="283" y="547"/>
                  </a:cubicBezTo>
                  <a:cubicBezTo>
                    <a:pt x="284" y="547"/>
                    <a:pt x="284" y="547"/>
                    <a:pt x="284" y="547"/>
                  </a:cubicBezTo>
                  <a:cubicBezTo>
                    <a:pt x="296" y="549"/>
                    <a:pt x="308" y="551"/>
                    <a:pt x="317" y="554"/>
                  </a:cubicBezTo>
                  <a:cubicBezTo>
                    <a:pt x="321" y="555"/>
                    <a:pt x="325" y="556"/>
                    <a:pt x="327" y="557"/>
                  </a:cubicBezTo>
                  <a:cubicBezTo>
                    <a:pt x="328" y="557"/>
                    <a:pt x="329" y="558"/>
                    <a:pt x="330" y="558"/>
                  </a:cubicBezTo>
                  <a:cubicBezTo>
                    <a:pt x="330" y="559"/>
                    <a:pt x="330" y="559"/>
                    <a:pt x="330" y="559"/>
                  </a:cubicBezTo>
                  <a:cubicBezTo>
                    <a:pt x="330" y="559"/>
                    <a:pt x="330" y="559"/>
                    <a:pt x="330" y="558"/>
                  </a:cubicBezTo>
                  <a:cubicBezTo>
                    <a:pt x="329" y="558"/>
                    <a:pt x="329" y="557"/>
                    <a:pt x="328" y="556"/>
                  </a:cubicBezTo>
                  <a:cubicBezTo>
                    <a:pt x="325" y="555"/>
                    <a:pt x="322" y="553"/>
                    <a:pt x="318" y="551"/>
                  </a:cubicBezTo>
                  <a:cubicBezTo>
                    <a:pt x="309" y="547"/>
                    <a:pt x="298" y="543"/>
                    <a:pt x="286" y="538"/>
                  </a:cubicBezTo>
                  <a:cubicBezTo>
                    <a:pt x="285" y="538"/>
                    <a:pt x="285" y="538"/>
                    <a:pt x="285" y="538"/>
                  </a:cubicBezTo>
                  <a:cubicBezTo>
                    <a:pt x="285" y="538"/>
                    <a:pt x="285" y="538"/>
                    <a:pt x="285" y="538"/>
                  </a:cubicBezTo>
                  <a:cubicBezTo>
                    <a:pt x="285" y="538"/>
                    <a:pt x="285" y="538"/>
                    <a:pt x="285" y="538"/>
                  </a:cubicBezTo>
                  <a:cubicBezTo>
                    <a:pt x="286" y="538"/>
                    <a:pt x="285" y="538"/>
                    <a:pt x="285" y="538"/>
                  </a:cubicBezTo>
                  <a:cubicBezTo>
                    <a:pt x="285" y="538"/>
                    <a:pt x="285" y="538"/>
                    <a:pt x="285" y="538"/>
                  </a:cubicBezTo>
                  <a:cubicBezTo>
                    <a:pt x="285" y="538"/>
                    <a:pt x="285" y="538"/>
                    <a:pt x="285" y="538"/>
                  </a:cubicBezTo>
                  <a:cubicBezTo>
                    <a:pt x="284" y="538"/>
                    <a:pt x="284" y="538"/>
                    <a:pt x="284" y="538"/>
                  </a:cubicBezTo>
                  <a:cubicBezTo>
                    <a:pt x="282" y="537"/>
                    <a:pt x="282" y="537"/>
                    <a:pt x="282" y="537"/>
                  </a:cubicBezTo>
                  <a:cubicBezTo>
                    <a:pt x="281" y="536"/>
                    <a:pt x="280" y="535"/>
                    <a:pt x="279" y="535"/>
                  </a:cubicBezTo>
                  <a:cubicBezTo>
                    <a:pt x="278" y="534"/>
                    <a:pt x="277" y="533"/>
                    <a:pt x="276" y="532"/>
                  </a:cubicBezTo>
                  <a:cubicBezTo>
                    <a:pt x="278" y="532"/>
                    <a:pt x="280" y="533"/>
                    <a:pt x="282" y="534"/>
                  </a:cubicBezTo>
                  <a:cubicBezTo>
                    <a:pt x="288" y="535"/>
                    <a:pt x="294" y="537"/>
                    <a:pt x="301" y="539"/>
                  </a:cubicBezTo>
                  <a:cubicBezTo>
                    <a:pt x="309" y="541"/>
                    <a:pt x="317" y="543"/>
                    <a:pt x="326" y="545"/>
                  </a:cubicBezTo>
                  <a:cubicBezTo>
                    <a:pt x="336" y="547"/>
                    <a:pt x="346" y="549"/>
                    <a:pt x="356" y="551"/>
                  </a:cubicBezTo>
                  <a:cubicBezTo>
                    <a:pt x="367" y="552"/>
                    <a:pt x="378" y="554"/>
                    <a:pt x="390" y="555"/>
                  </a:cubicBezTo>
                  <a:cubicBezTo>
                    <a:pt x="396" y="556"/>
                    <a:pt x="401" y="556"/>
                    <a:pt x="408" y="557"/>
                  </a:cubicBezTo>
                  <a:cubicBezTo>
                    <a:pt x="411" y="557"/>
                    <a:pt x="414" y="557"/>
                    <a:pt x="417" y="557"/>
                  </a:cubicBezTo>
                  <a:cubicBezTo>
                    <a:pt x="420" y="557"/>
                    <a:pt x="423" y="558"/>
                    <a:pt x="426" y="558"/>
                  </a:cubicBezTo>
                  <a:cubicBezTo>
                    <a:pt x="432" y="558"/>
                    <a:pt x="438" y="558"/>
                    <a:pt x="445" y="558"/>
                  </a:cubicBezTo>
                  <a:cubicBezTo>
                    <a:pt x="451" y="558"/>
                    <a:pt x="457" y="557"/>
                    <a:pt x="463" y="557"/>
                  </a:cubicBezTo>
                  <a:cubicBezTo>
                    <a:pt x="488" y="556"/>
                    <a:pt x="513" y="555"/>
                    <a:pt x="536" y="554"/>
                  </a:cubicBezTo>
                  <a:cubicBezTo>
                    <a:pt x="548" y="554"/>
                    <a:pt x="559" y="554"/>
                    <a:pt x="569" y="555"/>
                  </a:cubicBezTo>
                  <a:cubicBezTo>
                    <a:pt x="580" y="556"/>
                    <a:pt x="590" y="557"/>
                    <a:pt x="598" y="561"/>
                  </a:cubicBezTo>
                  <a:cubicBezTo>
                    <a:pt x="602" y="563"/>
                    <a:pt x="606" y="566"/>
                    <a:pt x="610" y="567"/>
                  </a:cubicBezTo>
                  <a:cubicBezTo>
                    <a:pt x="614" y="569"/>
                    <a:pt x="618" y="570"/>
                    <a:pt x="622" y="570"/>
                  </a:cubicBezTo>
                  <a:cubicBezTo>
                    <a:pt x="630" y="571"/>
                    <a:pt x="636" y="570"/>
                    <a:pt x="642" y="569"/>
                  </a:cubicBezTo>
                  <a:cubicBezTo>
                    <a:pt x="647" y="568"/>
                    <a:pt x="651" y="567"/>
                    <a:pt x="654" y="566"/>
                  </a:cubicBezTo>
                  <a:cubicBezTo>
                    <a:pt x="657" y="566"/>
                    <a:pt x="658" y="565"/>
                    <a:pt x="658" y="565"/>
                  </a:cubicBezTo>
                  <a:cubicBezTo>
                    <a:pt x="658" y="565"/>
                    <a:pt x="657" y="566"/>
                    <a:pt x="654" y="5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40" name="Freeform 1476"/>
            <p:cNvSpPr>
              <a:spLocks/>
            </p:cNvSpPr>
            <p:nvPr/>
          </p:nvSpPr>
          <p:spPr bwMode="auto">
            <a:xfrm>
              <a:off x="4605338" y="601663"/>
              <a:ext cx="93663" cy="117475"/>
            </a:xfrm>
            <a:custGeom>
              <a:avLst/>
              <a:gdLst>
                <a:gd name="T0" fmla="*/ 11 w 59"/>
                <a:gd name="T1" fmla="*/ 70 h 74"/>
                <a:gd name="T2" fmla="*/ 50 w 59"/>
                <a:gd name="T3" fmla="*/ 56 h 74"/>
                <a:gd name="T4" fmla="*/ 55 w 59"/>
                <a:gd name="T5" fmla="*/ 4 h 74"/>
                <a:gd name="T6" fmla="*/ 9 w 59"/>
                <a:gd name="T7" fmla="*/ 28 h 74"/>
                <a:gd name="T8" fmla="*/ 11 w 59"/>
                <a:gd name="T9" fmla="*/ 70 h 74"/>
              </a:gdLst>
              <a:ahLst/>
              <a:cxnLst>
                <a:cxn ang="0">
                  <a:pos x="T0" y="T1"/>
                </a:cxn>
                <a:cxn ang="0">
                  <a:pos x="T2" y="T3"/>
                </a:cxn>
                <a:cxn ang="0">
                  <a:pos x="T4" y="T5"/>
                </a:cxn>
                <a:cxn ang="0">
                  <a:pos x="T6" y="T7"/>
                </a:cxn>
                <a:cxn ang="0">
                  <a:pos x="T8" y="T9"/>
                </a:cxn>
              </a:cxnLst>
              <a:rect l="0" t="0" r="r" b="b"/>
              <a:pathLst>
                <a:path w="59" h="74">
                  <a:moveTo>
                    <a:pt x="11" y="70"/>
                  </a:moveTo>
                  <a:cubicBezTo>
                    <a:pt x="25" y="74"/>
                    <a:pt x="41" y="69"/>
                    <a:pt x="50" y="56"/>
                  </a:cubicBezTo>
                  <a:cubicBezTo>
                    <a:pt x="59" y="43"/>
                    <a:pt x="53" y="7"/>
                    <a:pt x="55" y="4"/>
                  </a:cubicBezTo>
                  <a:cubicBezTo>
                    <a:pt x="56" y="0"/>
                    <a:pt x="17" y="15"/>
                    <a:pt x="9" y="28"/>
                  </a:cubicBezTo>
                  <a:cubicBezTo>
                    <a:pt x="0" y="42"/>
                    <a:pt x="1" y="58"/>
                    <a:pt x="11"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41" name="Freeform 1477"/>
            <p:cNvSpPr>
              <a:spLocks/>
            </p:cNvSpPr>
            <p:nvPr/>
          </p:nvSpPr>
          <p:spPr bwMode="auto">
            <a:xfrm>
              <a:off x="4714875" y="554038"/>
              <a:ext cx="101600" cy="139700"/>
            </a:xfrm>
            <a:custGeom>
              <a:avLst/>
              <a:gdLst>
                <a:gd name="T0" fmla="*/ 17 w 64"/>
                <a:gd name="T1" fmla="*/ 85 h 87"/>
                <a:gd name="T2" fmla="*/ 57 w 64"/>
                <a:gd name="T3" fmla="*/ 62 h 87"/>
                <a:gd name="T4" fmla="*/ 52 w 64"/>
                <a:gd name="T5" fmla="*/ 4 h 87"/>
                <a:gd name="T6" fmla="*/ 7 w 64"/>
                <a:gd name="T7" fmla="*/ 40 h 87"/>
                <a:gd name="T8" fmla="*/ 17 w 64"/>
                <a:gd name="T9" fmla="*/ 85 h 87"/>
              </a:gdLst>
              <a:ahLst/>
              <a:cxnLst>
                <a:cxn ang="0">
                  <a:pos x="T0" y="T1"/>
                </a:cxn>
                <a:cxn ang="0">
                  <a:pos x="T2" y="T3"/>
                </a:cxn>
                <a:cxn ang="0">
                  <a:pos x="T4" y="T5"/>
                </a:cxn>
                <a:cxn ang="0">
                  <a:pos x="T6" y="T7"/>
                </a:cxn>
                <a:cxn ang="0">
                  <a:pos x="T8" y="T9"/>
                </a:cxn>
              </a:cxnLst>
              <a:rect l="0" t="0" r="r" b="b"/>
              <a:pathLst>
                <a:path w="64" h="87">
                  <a:moveTo>
                    <a:pt x="17" y="85"/>
                  </a:moveTo>
                  <a:cubicBezTo>
                    <a:pt x="34" y="87"/>
                    <a:pt x="50" y="78"/>
                    <a:pt x="57" y="62"/>
                  </a:cubicBezTo>
                  <a:cubicBezTo>
                    <a:pt x="64" y="46"/>
                    <a:pt x="51" y="8"/>
                    <a:pt x="52" y="4"/>
                  </a:cubicBezTo>
                  <a:cubicBezTo>
                    <a:pt x="53" y="0"/>
                    <a:pt x="14" y="24"/>
                    <a:pt x="7" y="40"/>
                  </a:cubicBezTo>
                  <a:cubicBezTo>
                    <a:pt x="0" y="56"/>
                    <a:pt x="5" y="74"/>
                    <a:pt x="17"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42" name="Freeform 1478"/>
            <p:cNvSpPr>
              <a:spLocks/>
            </p:cNvSpPr>
            <p:nvPr/>
          </p:nvSpPr>
          <p:spPr bwMode="auto">
            <a:xfrm>
              <a:off x="4818063" y="566738"/>
              <a:ext cx="104775" cy="127000"/>
            </a:xfrm>
            <a:custGeom>
              <a:avLst/>
              <a:gdLst>
                <a:gd name="T0" fmla="*/ 9 w 65"/>
                <a:gd name="T1" fmla="*/ 73 h 79"/>
                <a:gd name="T2" fmla="*/ 53 w 65"/>
                <a:gd name="T3" fmla="*/ 61 h 79"/>
                <a:gd name="T4" fmla="*/ 63 w 65"/>
                <a:gd name="T5" fmla="*/ 4 h 79"/>
                <a:gd name="T6" fmla="*/ 10 w 65"/>
                <a:gd name="T7" fmla="*/ 28 h 79"/>
                <a:gd name="T8" fmla="*/ 9 w 65"/>
                <a:gd name="T9" fmla="*/ 73 h 79"/>
              </a:gdLst>
              <a:ahLst/>
              <a:cxnLst>
                <a:cxn ang="0">
                  <a:pos x="T0" y="T1"/>
                </a:cxn>
                <a:cxn ang="0">
                  <a:pos x="T2" y="T3"/>
                </a:cxn>
                <a:cxn ang="0">
                  <a:pos x="T4" y="T5"/>
                </a:cxn>
                <a:cxn ang="0">
                  <a:pos x="T6" y="T7"/>
                </a:cxn>
                <a:cxn ang="0">
                  <a:pos x="T8" y="T9"/>
                </a:cxn>
              </a:cxnLst>
              <a:rect l="0" t="0" r="r" b="b"/>
              <a:pathLst>
                <a:path w="65" h="79">
                  <a:moveTo>
                    <a:pt x="9" y="73"/>
                  </a:moveTo>
                  <a:cubicBezTo>
                    <a:pt x="25" y="79"/>
                    <a:pt x="43" y="74"/>
                    <a:pt x="53" y="61"/>
                  </a:cubicBezTo>
                  <a:cubicBezTo>
                    <a:pt x="64" y="47"/>
                    <a:pt x="61" y="8"/>
                    <a:pt x="63" y="4"/>
                  </a:cubicBezTo>
                  <a:cubicBezTo>
                    <a:pt x="65" y="0"/>
                    <a:pt x="21" y="14"/>
                    <a:pt x="10" y="28"/>
                  </a:cubicBezTo>
                  <a:cubicBezTo>
                    <a:pt x="0" y="41"/>
                    <a:pt x="0" y="60"/>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43" name="Freeform 1479"/>
            <p:cNvSpPr>
              <a:spLocks/>
            </p:cNvSpPr>
            <p:nvPr/>
          </p:nvSpPr>
          <p:spPr bwMode="auto">
            <a:xfrm>
              <a:off x="4999038" y="636588"/>
              <a:ext cx="53975" cy="65088"/>
            </a:xfrm>
            <a:custGeom>
              <a:avLst/>
              <a:gdLst>
                <a:gd name="T0" fmla="*/ 5 w 34"/>
                <a:gd name="T1" fmla="*/ 38 h 41"/>
                <a:gd name="T2" fmla="*/ 28 w 34"/>
                <a:gd name="T3" fmla="*/ 31 h 41"/>
                <a:gd name="T4" fmla="*/ 33 w 34"/>
                <a:gd name="T5" fmla="*/ 2 h 41"/>
                <a:gd name="T6" fmla="*/ 5 w 34"/>
                <a:gd name="T7" fmla="*/ 14 h 41"/>
                <a:gd name="T8" fmla="*/ 5 w 34"/>
                <a:gd name="T9" fmla="*/ 38 h 41"/>
              </a:gdLst>
              <a:ahLst/>
              <a:cxnLst>
                <a:cxn ang="0">
                  <a:pos x="T0" y="T1"/>
                </a:cxn>
                <a:cxn ang="0">
                  <a:pos x="T2" y="T3"/>
                </a:cxn>
                <a:cxn ang="0">
                  <a:pos x="T4" y="T5"/>
                </a:cxn>
                <a:cxn ang="0">
                  <a:pos x="T6" y="T7"/>
                </a:cxn>
                <a:cxn ang="0">
                  <a:pos x="T8" y="T9"/>
                </a:cxn>
              </a:cxnLst>
              <a:rect l="0" t="0" r="r" b="b"/>
              <a:pathLst>
                <a:path w="34" h="41">
                  <a:moveTo>
                    <a:pt x="5" y="38"/>
                  </a:moveTo>
                  <a:cubicBezTo>
                    <a:pt x="13" y="41"/>
                    <a:pt x="22" y="39"/>
                    <a:pt x="28" y="31"/>
                  </a:cubicBezTo>
                  <a:cubicBezTo>
                    <a:pt x="33" y="24"/>
                    <a:pt x="32" y="4"/>
                    <a:pt x="33" y="2"/>
                  </a:cubicBezTo>
                  <a:cubicBezTo>
                    <a:pt x="34" y="0"/>
                    <a:pt x="11" y="7"/>
                    <a:pt x="5" y="14"/>
                  </a:cubicBezTo>
                  <a:cubicBezTo>
                    <a:pt x="0" y="21"/>
                    <a:pt x="0" y="31"/>
                    <a:pt x="5"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44" name="Freeform 1480"/>
            <p:cNvSpPr>
              <a:spLocks/>
            </p:cNvSpPr>
            <p:nvPr/>
          </p:nvSpPr>
          <p:spPr bwMode="auto">
            <a:xfrm>
              <a:off x="4513263" y="250826"/>
              <a:ext cx="107950" cy="134938"/>
            </a:xfrm>
            <a:custGeom>
              <a:avLst/>
              <a:gdLst>
                <a:gd name="T0" fmla="*/ 11 w 67"/>
                <a:gd name="T1" fmla="*/ 78 h 84"/>
                <a:gd name="T2" fmla="*/ 57 w 67"/>
                <a:gd name="T3" fmla="*/ 63 h 84"/>
                <a:gd name="T4" fmla="*/ 64 w 67"/>
                <a:gd name="T5" fmla="*/ 4 h 84"/>
                <a:gd name="T6" fmla="*/ 10 w 67"/>
                <a:gd name="T7" fmla="*/ 30 h 84"/>
                <a:gd name="T8" fmla="*/ 11 w 67"/>
                <a:gd name="T9" fmla="*/ 78 h 84"/>
              </a:gdLst>
              <a:ahLst/>
              <a:cxnLst>
                <a:cxn ang="0">
                  <a:pos x="T0" y="T1"/>
                </a:cxn>
                <a:cxn ang="0">
                  <a:pos x="T2" y="T3"/>
                </a:cxn>
                <a:cxn ang="0">
                  <a:pos x="T4" y="T5"/>
                </a:cxn>
                <a:cxn ang="0">
                  <a:pos x="T6" y="T7"/>
                </a:cxn>
                <a:cxn ang="0">
                  <a:pos x="T8" y="T9"/>
                </a:cxn>
              </a:cxnLst>
              <a:rect l="0" t="0" r="r" b="b"/>
              <a:pathLst>
                <a:path w="67" h="84">
                  <a:moveTo>
                    <a:pt x="11" y="78"/>
                  </a:moveTo>
                  <a:cubicBezTo>
                    <a:pt x="27" y="84"/>
                    <a:pt x="46" y="78"/>
                    <a:pt x="57" y="63"/>
                  </a:cubicBezTo>
                  <a:cubicBezTo>
                    <a:pt x="67" y="49"/>
                    <a:pt x="62" y="7"/>
                    <a:pt x="64" y="4"/>
                  </a:cubicBezTo>
                  <a:cubicBezTo>
                    <a:pt x="66" y="0"/>
                    <a:pt x="21" y="16"/>
                    <a:pt x="10" y="30"/>
                  </a:cubicBezTo>
                  <a:cubicBezTo>
                    <a:pt x="0" y="45"/>
                    <a:pt x="1" y="65"/>
                    <a:pt x="11"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45" name="Freeform 1481"/>
            <p:cNvSpPr>
              <a:spLocks/>
            </p:cNvSpPr>
            <p:nvPr/>
          </p:nvSpPr>
          <p:spPr bwMode="auto">
            <a:xfrm>
              <a:off x="4548188" y="395288"/>
              <a:ext cx="74613" cy="95250"/>
            </a:xfrm>
            <a:custGeom>
              <a:avLst/>
              <a:gdLst>
                <a:gd name="T0" fmla="*/ 10 w 46"/>
                <a:gd name="T1" fmla="*/ 57 h 59"/>
                <a:gd name="T2" fmla="*/ 40 w 46"/>
                <a:gd name="T3" fmla="*/ 44 h 59"/>
                <a:gd name="T4" fmla="*/ 41 w 46"/>
                <a:gd name="T5" fmla="*/ 2 h 59"/>
                <a:gd name="T6" fmla="*/ 6 w 46"/>
                <a:gd name="T7" fmla="*/ 24 h 59"/>
                <a:gd name="T8" fmla="*/ 10 w 46"/>
                <a:gd name="T9" fmla="*/ 57 h 59"/>
              </a:gdLst>
              <a:ahLst/>
              <a:cxnLst>
                <a:cxn ang="0">
                  <a:pos x="T0" y="T1"/>
                </a:cxn>
                <a:cxn ang="0">
                  <a:pos x="T2" y="T3"/>
                </a:cxn>
                <a:cxn ang="0">
                  <a:pos x="T4" y="T5"/>
                </a:cxn>
                <a:cxn ang="0">
                  <a:pos x="T6" y="T7"/>
                </a:cxn>
                <a:cxn ang="0">
                  <a:pos x="T8" y="T9"/>
                </a:cxn>
              </a:cxnLst>
              <a:rect l="0" t="0" r="r" b="b"/>
              <a:pathLst>
                <a:path w="46" h="59">
                  <a:moveTo>
                    <a:pt x="10" y="57"/>
                  </a:moveTo>
                  <a:cubicBezTo>
                    <a:pt x="21" y="59"/>
                    <a:pt x="34" y="54"/>
                    <a:pt x="40" y="44"/>
                  </a:cubicBezTo>
                  <a:cubicBezTo>
                    <a:pt x="46" y="33"/>
                    <a:pt x="40" y="5"/>
                    <a:pt x="41" y="2"/>
                  </a:cubicBezTo>
                  <a:cubicBezTo>
                    <a:pt x="42" y="0"/>
                    <a:pt x="12" y="14"/>
                    <a:pt x="6" y="24"/>
                  </a:cubicBezTo>
                  <a:cubicBezTo>
                    <a:pt x="0" y="35"/>
                    <a:pt x="2" y="48"/>
                    <a:pt x="10"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46" name="Freeform 1482"/>
            <p:cNvSpPr>
              <a:spLocks/>
            </p:cNvSpPr>
            <p:nvPr/>
          </p:nvSpPr>
          <p:spPr bwMode="auto">
            <a:xfrm>
              <a:off x="4594225" y="509588"/>
              <a:ext cx="150813" cy="101600"/>
            </a:xfrm>
            <a:custGeom>
              <a:avLst/>
              <a:gdLst>
                <a:gd name="T0" fmla="*/ 0 w 94"/>
                <a:gd name="T1" fmla="*/ 40 h 63"/>
                <a:gd name="T2" fmla="*/ 44 w 94"/>
                <a:gd name="T3" fmla="*/ 59 h 63"/>
                <a:gd name="T4" fmla="*/ 90 w 94"/>
                <a:gd name="T5" fmla="*/ 20 h 63"/>
                <a:gd name="T6" fmla="*/ 32 w 94"/>
                <a:gd name="T7" fmla="*/ 4 h 63"/>
                <a:gd name="T8" fmla="*/ 0 w 94"/>
                <a:gd name="T9" fmla="*/ 40 h 63"/>
              </a:gdLst>
              <a:ahLst/>
              <a:cxnLst>
                <a:cxn ang="0">
                  <a:pos x="T0" y="T1"/>
                </a:cxn>
                <a:cxn ang="0">
                  <a:pos x="T2" y="T3"/>
                </a:cxn>
                <a:cxn ang="0">
                  <a:pos x="T4" y="T5"/>
                </a:cxn>
                <a:cxn ang="0">
                  <a:pos x="T6" y="T7"/>
                </a:cxn>
                <a:cxn ang="0">
                  <a:pos x="T8" y="T9"/>
                </a:cxn>
              </a:cxnLst>
              <a:rect l="0" t="0" r="r" b="b"/>
              <a:pathLst>
                <a:path w="94" h="63">
                  <a:moveTo>
                    <a:pt x="0" y="40"/>
                  </a:moveTo>
                  <a:cubicBezTo>
                    <a:pt x="9" y="55"/>
                    <a:pt x="27" y="63"/>
                    <a:pt x="44" y="59"/>
                  </a:cubicBezTo>
                  <a:cubicBezTo>
                    <a:pt x="62" y="55"/>
                    <a:pt x="86" y="21"/>
                    <a:pt x="90" y="20"/>
                  </a:cubicBezTo>
                  <a:cubicBezTo>
                    <a:pt x="94" y="18"/>
                    <a:pt x="50" y="0"/>
                    <a:pt x="32" y="4"/>
                  </a:cubicBezTo>
                  <a:cubicBezTo>
                    <a:pt x="14" y="8"/>
                    <a:pt x="2" y="23"/>
                    <a:pt x="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47" name="Freeform 1483"/>
            <p:cNvSpPr>
              <a:spLocks/>
            </p:cNvSpPr>
            <p:nvPr/>
          </p:nvSpPr>
          <p:spPr bwMode="auto">
            <a:xfrm>
              <a:off x="4646613" y="415926"/>
              <a:ext cx="152400" cy="103188"/>
            </a:xfrm>
            <a:custGeom>
              <a:avLst/>
              <a:gdLst>
                <a:gd name="T0" fmla="*/ 0 w 95"/>
                <a:gd name="T1" fmla="*/ 40 h 64"/>
                <a:gd name="T2" fmla="*/ 45 w 95"/>
                <a:gd name="T3" fmla="*/ 60 h 64"/>
                <a:gd name="T4" fmla="*/ 91 w 95"/>
                <a:gd name="T5" fmla="*/ 20 h 64"/>
                <a:gd name="T6" fmla="*/ 32 w 95"/>
                <a:gd name="T7" fmla="*/ 4 h 64"/>
                <a:gd name="T8" fmla="*/ 0 w 95"/>
                <a:gd name="T9" fmla="*/ 40 h 64"/>
              </a:gdLst>
              <a:ahLst/>
              <a:cxnLst>
                <a:cxn ang="0">
                  <a:pos x="T0" y="T1"/>
                </a:cxn>
                <a:cxn ang="0">
                  <a:pos x="T2" y="T3"/>
                </a:cxn>
                <a:cxn ang="0">
                  <a:pos x="T4" y="T5"/>
                </a:cxn>
                <a:cxn ang="0">
                  <a:pos x="T6" y="T7"/>
                </a:cxn>
                <a:cxn ang="0">
                  <a:pos x="T8" y="T9"/>
                </a:cxn>
              </a:cxnLst>
              <a:rect l="0" t="0" r="r" b="b"/>
              <a:pathLst>
                <a:path w="95" h="64">
                  <a:moveTo>
                    <a:pt x="0" y="40"/>
                  </a:moveTo>
                  <a:cubicBezTo>
                    <a:pt x="9" y="56"/>
                    <a:pt x="27" y="64"/>
                    <a:pt x="45" y="60"/>
                  </a:cubicBezTo>
                  <a:cubicBezTo>
                    <a:pt x="63" y="56"/>
                    <a:pt x="87" y="22"/>
                    <a:pt x="91" y="20"/>
                  </a:cubicBezTo>
                  <a:cubicBezTo>
                    <a:pt x="95" y="18"/>
                    <a:pt x="50" y="0"/>
                    <a:pt x="32" y="4"/>
                  </a:cubicBezTo>
                  <a:cubicBezTo>
                    <a:pt x="14" y="8"/>
                    <a:pt x="2" y="23"/>
                    <a:pt x="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48" name="Freeform 1484"/>
            <p:cNvSpPr>
              <a:spLocks/>
            </p:cNvSpPr>
            <p:nvPr/>
          </p:nvSpPr>
          <p:spPr bwMode="auto">
            <a:xfrm>
              <a:off x="4646613" y="701676"/>
              <a:ext cx="122238" cy="114300"/>
            </a:xfrm>
            <a:custGeom>
              <a:avLst/>
              <a:gdLst>
                <a:gd name="T0" fmla="*/ 7 w 76"/>
                <a:gd name="T1" fmla="*/ 8 h 71"/>
                <a:gd name="T2" fmla="*/ 16 w 76"/>
                <a:gd name="T3" fmla="*/ 54 h 71"/>
                <a:gd name="T4" fmla="*/ 73 w 76"/>
                <a:gd name="T5" fmla="*/ 69 h 71"/>
                <a:gd name="T6" fmla="*/ 54 w 76"/>
                <a:gd name="T7" fmla="*/ 14 h 71"/>
                <a:gd name="T8" fmla="*/ 7 w 76"/>
                <a:gd name="T9" fmla="*/ 8 h 71"/>
              </a:gdLst>
              <a:ahLst/>
              <a:cxnLst>
                <a:cxn ang="0">
                  <a:pos x="T0" y="T1"/>
                </a:cxn>
                <a:cxn ang="0">
                  <a:pos x="T2" y="T3"/>
                </a:cxn>
                <a:cxn ang="0">
                  <a:pos x="T4" y="T5"/>
                </a:cxn>
                <a:cxn ang="0">
                  <a:pos x="T6" y="T7"/>
                </a:cxn>
                <a:cxn ang="0">
                  <a:pos x="T8" y="T9"/>
                </a:cxn>
              </a:cxnLst>
              <a:rect l="0" t="0" r="r" b="b"/>
              <a:pathLst>
                <a:path w="76" h="71">
                  <a:moveTo>
                    <a:pt x="7" y="8"/>
                  </a:moveTo>
                  <a:cubicBezTo>
                    <a:pt x="0" y="23"/>
                    <a:pt x="3" y="42"/>
                    <a:pt x="16" y="54"/>
                  </a:cubicBezTo>
                  <a:cubicBezTo>
                    <a:pt x="29" y="66"/>
                    <a:pt x="69" y="66"/>
                    <a:pt x="73" y="69"/>
                  </a:cubicBezTo>
                  <a:cubicBezTo>
                    <a:pt x="76" y="71"/>
                    <a:pt x="66" y="25"/>
                    <a:pt x="54" y="14"/>
                  </a:cubicBezTo>
                  <a:cubicBezTo>
                    <a:pt x="41" y="2"/>
                    <a:pt x="22" y="0"/>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49" name="Freeform 1485"/>
            <p:cNvSpPr>
              <a:spLocks/>
            </p:cNvSpPr>
            <p:nvPr/>
          </p:nvSpPr>
          <p:spPr bwMode="auto">
            <a:xfrm>
              <a:off x="4773613" y="695326"/>
              <a:ext cx="69850" cy="87313"/>
            </a:xfrm>
            <a:custGeom>
              <a:avLst/>
              <a:gdLst>
                <a:gd name="T0" fmla="*/ 8 w 43"/>
                <a:gd name="T1" fmla="*/ 3 h 54"/>
                <a:gd name="T2" fmla="*/ 6 w 43"/>
                <a:gd name="T3" fmla="*/ 34 h 54"/>
                <a:gd name="T4" fmla="*/ 41 w 43"/>
                <a:gd name="T5" fmla="*/ 52 h 54"/>
                <a:gd name="T6" fmla="*/ 37 w 43"/>
                <a:gd name="T7" fmla="*/ 14 h 54"/>
                <a:gd name="T8" fmla="*/ 8 w 43"/>
                <a:gd name="T9" fmla="*/ 3 h 54"/>
              </a:gdLst>
              <a:ahLst/>
              <a:cxnLst>
                <a:cxn ang="0">
                  <a:pos x="T0" y="T1"/>
                </a:cxn>
                <a:cxn ang="0">
                  <a:pos x="T2" y="T3"/>
                </a:cxn>
                <a:cxn ang="0">
                  <a:pos x="T4" y="T5"/>
                </a:cxn>
                <a:cxn ang="0">
                  <a:pos x="T6" y="T7"/>
                </a:cxn>
                <a:cxn ang="0">
                  <a:pos x="T8" y="T9"/>
                </a:cxn>
              </a:cxnLst>
              <a:rect l="0" t="0" r="r" b="b"/>
              <a:pathLst>
                <a:path w="43" h="54">
                  <a:moveTo>
                    <a:pt x="8" y="3"/>
                  </a:moveTo>
                  <a:cubicBezTo>
                    <a:pt x="1" y="12"/>
                    <a:pt x="0" y="24"/>
                    <a:pt x="6" y="34"/>
                  </a:cubicBezTo>
                  <a:cubicBezTo>
                    <a:pt x="13" y="44"/>
                    <a:pt x="39" y="50"/>
                    <a:pt x="41" y="52"/>
                  </a:cubicBezTo>
                  <a:cubicBezTo>
                    <a:pt x="43" y="54"/>
                    <a:pt x="43" y="24"/>
                    <a:pt x="37" y="14"/>
                  </a:cubicBezTo>
                  <a:cubicBezTo>
                    <a:pt x="30" y="4"/>
                    <a:pt x="19"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50" name="Freeform 1486"/>
            <p:cNvSpPr>
              <a:spLocks/>
            </p:cNvSpPr>
            <p:nvPr/>
          </p:nvSpPr>
          <p:spPr bwMode="auto">
            <a:xfrm>
              <a:off x="4992688" y="690563"/>
              <a:ext cx="65088" cy="61913"/>
            </a:xfrm>
            <a:custGeom>
              <a:avLst/>
              <a:gdLst>
                <a:gd name="T0" fmla="*/ 4 w 41"/>
                <a:gd name="T1" fmla="*/ 4 h 38"/>
                <a:gd name="T2" fmla="*/ 9 w 41"/>
                <a:gd name="T3" fmla="*/ 29 h 38"/>
                <a:gd name="T4" fmla="*/ 39 w 41"/>
                <a:gd name="T5" fmla="*/ 37 h 38"/>
                <a:gd name="T6" fmla="*/ 29 w 41"/>
                <a:gd name="T7" fmla="*/ 7 h 38"/>
                <a:gd name="T8" fmla="*/ 4 w 41"/>
                <a:gd name="T9" fmla="*/ 4 h 38"/>
              </a:gdLst>
              <a:ahLst/>
              <a:cxnLst>
                <a:cxn ang="0">
                  <a:pos x="T0" y="T1"/>
                </a:cxn>
                <a:cxn ang="0">
                  <a:pos x="T2" y="T3"/>
                </a:cxn>
                <a:cxn ang="0">
                  <a:pos x="T4" y="T5"/>
                </a:cxn>
                <a:cxn ang="0">
                  <a:pos x="T6" y="T7"/>
                </a:cxn>
                <a:cxn ang="0">
                  <a:pos x="T8" y="T9"/>
                </a:cxn>
              </a:cxnLst>
              <a:rect l="0" t="0" r="r" b="b"/>
              <a:pathLst>
                <a:path w="41" h="38">
                  <a:moveTo>
                    <a:pt x="4" y="4"/>
                  </a:moveTo>
                  <a:cubicBezTo>
                    <a:pt x="0" y="12"/>
                    <a:pt x="2" y="22"/>
                    <a:pt x="9" y="29"/>
                  </a:cubicBezTo>
                  <a:cubicBezTo>
                    <a:pt x="16" y="35"/>
                    <a:pt x="37" y="35"/>
                    <a:pt x="39" y="37"/>
                  </a:cubicBezTo>
                  <a:cubicBezTo>
                    <a:pt x="41" y="38"/>
                    <a:pt x="36" y="14"/>
                    <a:pt x="29" y="7"/>
                  </a:cubicBezTo>
                  <a:cubicBezTo>
                    <a:pt x="22" y="1"/>
                    <a:pt x="12"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51" name="Freeform 1487"/>
            <p:cNvSpPr>
              <a:spLocks/>
            </p:cNvSpPr>
            <p:nvPr/>
          </p:nvSpPr>
          <p:spPr bwMode="auto">
            <a:xfrm>
              <a:off x="4914900" y="612776"/>
              <a:ext cx="68263" cy="80963"/>
            </a:xfrm>
            <a:custGeom>
              <a:avLst/>
              <a:gdLst>
                <a:gd name="T0" fmla="*/ 6 w 42"/>
                <a:gd name="T1" fmla="*/ 48 h 51"/>
                <a:gd name="T2" fmla="*/ 34 w 42"/>
                <a:gd name="T3" fmla="*/ 39 h 51"/>
                <a:gd name="T4" fmla="*/ 41 w 42"/>
                <a:gd name="T5" fmla="*/ 2 h 51"/>
                <a:gd name="T6" fmla="*/ 7 w 42"/>
                <a:gd name="T7" fmla="*/ 18 h 51"/>
                <a:gd name="T8" fmla="*/ 6 w 42"/>
                <a:gd name="T9" fmla="*/ 48 h 51"/>
              </a:gdLst>
              <a:ahLst/>
              <a:cxnLst>
                <a:cxn ang="0">
                  <a:pos x="T0" y="T1"/>
                </a:cxn>
                <a:cxn ang="0">
                  <a:pos x="T2" y="T3"/>
                </a:cxn>
                <a:cxn ang="0">
                  <a:pos x="T4" y="T5"/>
                </a:cxn>
                <a:cxn ang="0">
                  <a:pos x="T6" y="T7"/>
                </a:cxn>
                <a:cxn ang="0">
                  <a:pos x="T8" y="T9"/>
                </a:cxn>
              </a:cxnLst>
              <a:rect l="0" t="0" r="r" b="b"/>
              <a:pathLst>
                <a:path w="42" h="51">
                  <a:moveTo>
                    <a:pt x="6" y="48"/>
                  </a:moveTo>
                  <a:cubicBezTo>
                    <a:pt x="16" y="51"/>
                    <a:pt x="28" y="48"/>
                    <a:pt x="34" y="39"/>
                  </a:cubicBezTo>
                  <a:cubicBezTo>
                    <a:pt x="41" y="31"/>
                    <a:pt x="40" y="5"/>
                    <a:pt x="41" y="2"/>
                  </a:cubicBezTo>
                  <a:cubicBezTo>
                    <a:pt x="42" y="0"/>
                    <a:pt x="13" y="9"/>
                    <a:pt x="7" y="18"/>
                  </a:cubicBezTo>
                  <a:cubicBezTo>
                    <a:pt x="0" y="27"/>
                    <a:pt x="0" y="39"/>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52" name="Freeform 1488"/>
            <p:cNvSpPr>
              <a:spLocks/>
            </p:cNvSpPr>
            <p:nvPr/>
          </p:nvSpPr>
          <p:spPr bwMode="auto">
            <a:xfrm>
              <a:off x="4876800" y="690563"/>
              <a:ext cx="101600" cy="95250"/>
            </a:xfrm>
            <a:custGeom>
              <a:avLst/>
              <a:gdLst>
                <a:gd name="T0" fmla="*/ 6 w 63"/>
                <a:gd name="T1" fmla="*/ 7 h 59"/>
                <a:gd name="T2" fmla="*/ 13 w 63"/>
                <a:gd name="T3" fmla="*/ 45 h 59"/>
                <a:gd name="T4" fmla="*/ 60 w 63"/>
                <a:gd name="T5" fmla="*/ 57 h 59"/>
                <a:gd name="T6" fmla="*/ 44 w 63"/>
                <a:gd name="T7" fmla="*/ 11 h 59"/>
                <a:gd name="T8" fmla="*/ 6 w 63"/>
                <a:gd name="T9" fmla="*/ 7 h 59"/>
              </a:gdLst>
              <a:ahLst/>
              <a:cxnLst>
                <a:cxn ang="0">
                  <a:pos x="T0" y="T1"/>
                </a:cxn>
                <a:cxn ang="0">
                  <a:pos x="T2" y="T3"/>
                </a:cxn>
                <a:cxn ang="0">
                  <a:pos x="T4" y="T5"/>
                </a:cxn>
                <a:cxn ang="0">
                  <a:pos x="T6" y="T7"/>
                </a:cxn>
                <a:cxn ang="0">
                  <a:pos x="T8" y="T9"/>
                </a:cxn>
              </a:cxnLst>
              <a:rect l="0" t="0" r="r" b="b"/>
              <a:pathLst>
                <a:path w="63" h="59">
                  <a:moveTo>
                    <a:pt x="6" y="7"/>
                  </a:moveTo>
                  <a:cubicBezTo>
                    <a:pt x="0" y="20"/>
                    <a:pt x="2" y="35"/>
                    <a:pt x="13" y="45"/>
                  </a:cubicBezTo>
                  <a:cubicBezTo>
                    <a:pt x="24" y="55"/>
                    <a:pt x="57" y="55"/>
                    <a:pt x="60" y="57"/>
                  </a:cubicBezTo>
                  <a:cubicBezTo>
                    <a:pt x="63" y="59"/>
                    <a:pt x="55" y="21"/>
                    <a:pt x="44" y="11"/>
                  </a:cubicBezTo>
                  <a:cubicBezTo>
                    <a:pt x="33" y="2"/>
                    <a:pt x="18" y="0"/>
                    <a:pt x="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53" name="Freeform 1489"/>
            <p:cNvSpPr>
              <a:spLocks/>
            </p:cNvSpPr>
            <p:nvPr/>
          </p:nvSpPr>
          <p:spPr bwMode="auto">
            <a:xfrm>
              <a:off x="4324350" y="482601"/>
              <a:ext cx="96838" cy="161925"/>
            </a:xfrm>
            <a:custGeom>
              <a:avLst/>
              <a:gdLst>
                <a:gd name="T0" fmla="*/ 30 w 61"/>
                <a:gd name="T1" fmla="*/ 101 h 101"/>
                <a:gd name="T2" fmla="*/ 1 w 61"/>
                <a:gd name="T3" fmla="*/ 60 h 101"/>
                <a:gd name="T4" fmla="*/ 31 w 61"/>
                <a:gd name="T5" fmla="*/ 4 h 101"/>
                <a:gd name="T6" fmla="*/ 61 w 61"/>
                <a:gd name="T7" fmla="*/ 61 h 101"/>
                <a:gd name="T8" fmla="*/ 30 w 61"/>
                <a:gd name="T9" fmla="*/ 101 h 101"/>
              </a:gdLst>
              <a:ahLst/>
              <a:cxnLst>
                <a:cxn ang="0">
                  <a:pos x="T0" y="T1"/>
                </a:cxn>
                <a:cxn ang="0">
                  <a:pos x="T2" y="T3"/>
                </a:cxn>
                <a:cxn ang="0">
                  <a:pos x="T4" y="T5"/>
                </a:cxn>
                <a:cxn ang="0">
                  <a:pos x="T6" y="T7"/>
                </a:cxn>
                <a:cxn ang="0">
                  <a:pos x="T8" y="T9"/>
                </a:cxn>
              </a:cxnLst>
              <a:rect l="0" t="0" r="r" b="b"/>
              <a:pathLst>
                <a:path w="61" h="101">
                  <a:moveTo>
                    <a:pt x="30" y="101"/>
                  </a:moveTo>
                  <a:cubicBezTo>
                    <a:pt x="13" y="96"/>
                    <a:pt x="0" y="79"/>
                    <a:pt x="1" y="60"/>
                  </a:cubicBezTo>
                  <a:cubicBezTo>
                    <a:pt x="1" y="41"/>
                    <a:pt x="31" y="9"/>
                    <a:pt x="31" y="4"/>
                  </a:cubicBezTo>
                  <a:cubicBezTo>
                    <a:pt x="32" y="0"/>
                    <a:pt x="61" y="42"/>
                    <a:pt x="61" y="61"/>
                  </a:cubicBezTo>
                  <a:cubicBezTo>
                    <a:pt x="60" y="80"/>
                    <a:pt x="47" y="96"/>
                    <a:pt x="30"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54" name="Freeform 1490"/>
            <p:cNvSpPr>
              <a:spLocks/>
            </p:cNvSpPr>
            <p:nvPr/>
          </p:nvSpPr>
          <p:spPr bwMode="auto">
            <a:xfrm>
              <a:off x="4216400" y="452438"/>
              <a:ext cx="111125" cy="155575"/>
            </a:xfrm>
            <a:custGeom>
              <a:avLst/>
              <a:gdLst>
                <a:gd name="T0" fmla="*/ 48 w 69"/>
                <a:gd name="T1" fmla="*/ 95 h 96"/>
                <a:gd name="T2" fmla="*/ 7 w 69"/>
                <a:gd name="T3" fmla="*/ 67 h 96"/>
                <a:gd name="T4" fmla="*/ 16 w 69"/>
                <a:gd name="T5" fmla="*/ 4 h 96"/>
                <a:gd name="T6" fmla="*/ 63 w 69"/>
                <a:gd name="T7" fmla="*/ 47 h 96"/>
                <a:gd name="T8" fmla="*/ 48 w 69"/>
                <a:gd name="T9" fmla="*/ 95 h 96"/>
              </a:gdLst>
              <a:ahLst/>
              <a:cxnLst>
                <a:cxn ang="0">
                  <a:pos x="T0" y="T1"/>
                </a:cxn>
                <a:cxn ang="0">
                  <a:pos x="T2" y="T3"/>
                </a:cxn>
                <a:cxn ang="0">
                  <a:pos x="T4" y="T5"/>
                </a:cxn>
                <a:cxn ang="0">
                  <a:pos x="T6" y="T7"/>
                </a:cxn>
                <a:cxn ang="0">
                  <a:pos x="T8" y="T9"/>
                </a:cxn>
              </a:cxnLst>
              <a:rect l="0" t="0" r="r" b="b"/>
              <a:pathLst>
                <a:path w="69" h="96">
                  <a:moveTo>
                    <a:pt x="48" y="95"/>
                  </a:moveTo>
                  <a:cubicBezTo>
                    <a:pt x="30" y="96"/>
                    <a:pt x="13" y="85"/>
                    <a:pt x="7" y="67"/>
                  </a:cubicBezTo>
                  <a:cubicBezTo>
                    <a:pt x="0" y="49"/>
                    <a:pt x="17" y="8"/>
                    <a:pt x="16" y="4"/>
                  </a:cubicBezTo>
                  <a:cubicBezTo>
                    <a:pt x="15" y="0"/>
                    <a:pt x="57" y="29"/>
                    <a:pt x="63" y="47"/>
                  </a:cubicBezTo>
                  <a:cubicBezTo>
                    <a:pt x="69" y="65"/>
                    <a:pt x="63" y="85"/>
                    <a:pt x="4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55" name="Freeform 1491"/>
            <p:cNvSpPr>
              <a:spLocks/>
            </p:cNvSpPr>
            <p:nvPr/>
          </p:nvSpPr>
          <p:spPr bwMode="auto">
            <a:xfrm>
              <a:off x="4351338" y="220663"/>
              <a:ext cx="171450" cy="122238"/>
            </a:xfrm>
            <a:custGeom>
              <a:avLst/>
              <a:gdLst>
                <a:gd name="T0" fmla="*/ 89 w 107"/>
                <a:gd name="T1" fmla="*/ 2 h 76"/>
                <a:gd name="T2" fmla="*/ 71 w 107"/>
                <a:gd name="T3" fmla="*/ 23 h 76"/>
                <a:gd name="T4" fmla="*/ 64 w 107"/>
                <a:gd name="T5" fmla="*/ 18 h 76"/>
                <a:gd name="T6" fmla="*/ 4 w 107"/>
                <a:gd name="T7" fmla="*/ 15 h 76"/>
                <a:gd name="T8" fmla="*/ 35 w 107"/>
                <a:gd name="T9" fmla="*/ 67 h 76"/>
                <a:gd name="T10" fmla="*/ 80 w 107"/>
                <a:gd name="T11" fmla="*/ 65 h 76"/>
                <a:gd name="T12" fmla="*/ 83 w 107"/>
                <a:gd name="T13" fmla="*/ 66 h 76"/>
                <a:gd name="T14" fmla="*/ 105 w 107"/>
                <a:gd name="T15" fmla="*/ 41 h 76"/>
                <a:gd name="T16" fmla="*/ 89 w 107"/>
                <a:gd name="T17"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76">
                  <a:moveTo>
                    <a:pt x="89" y="2"/>
                  </a:moveTo>
                  <a:cubicBezTo>
                    <a:pt x="89" y="0"/>
                    <a:pt x="78" y="12"/>
                    <a:pt x="71" y="23"/>
                  </a:cubicBezTo>
                  <a:cubicBezTo>
                    <a:pt x="69" y="21"/>
                    <a:pt x="66" y="20"/>
                    <a:pt x="64" y="18"/>
                  </a:cubicBezTo>
                  <a:cubicBezTo>
                    <a:pt x="48" y="9"/>
                    <a:pt x="0" y="13"/>
                    <a:pt x="4" y="15"/>
                  </a:cubicBezTo>
                  <a:cubicBezTo>
                    <a:pt x="7" y="18"/>
                    <a:pt x="19" y="58"/>
                    <a:pt x="35" y="67"/>
                  </a:cubicBezTo>
                  <a:cubicBezTo>
                    <a:pt x="49" y="76"/>
                    <a:pt x="67" y="74"/>
                    <a:pt x="80" y="65"/>
                  </a:cubicBezTo>
                  <a:cubicBezTo>
                    <a:pt x="81" y="65"/>
                    <a:pt x="82" y="66"/>
                    <a:pt x="83" y="66"/>
                  </a:cubicBezTo>
                  <a:cubicBezTo>
                    <a:pt x="95" y="64"/>
                    <a:pt x="104" y="54"/>
                    <a:pt x="105" y="41"/>
                  </a:cubicBezTo>
                  <a:cubicBezTo>
                    <a:pt x="107" y="28"/>
                    <a:pt x="89" y="5"/>
                    <a:pt x="8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56" name="Freeform 1492"/>
            <p:cNvSpPr>
              <a:spLocks/>
            </p:cNvSpPr>
            <p:nvPr/>
          </p:nvSpPr>
          <p:spPr bwMode="auto">
            <a:xfrm>
              <a:off x="4222750" y="293688"/>
              <a:ext cx="169863" cy="131763"/>
            </a:xfrm>
            <a:custGeom>
              <a:avLst/>
              <a:gdLst>
                <a:gd name="T0" fmla="*/ 104 w 106"/>
                <a:gd name="T1" fmla="*/ 37 h 82"/>
                <a:gd name="T2" fmla="*/ 79 w 106"/>
                <a:gd name="T3" fmla="*/ 2 h 82"/>
                <a:gd name="T4" fmla="*/ 67 w 106"/>
                <a:gd name="T5" fmla="*/ 26 h 82"/>
                <a:gd name="T6" fmla="*/ 64 w 106"/>
                <a:gd name="T7" fmla="*/ 23 h 82"/>
                <a:gd name="T8" fmla="*/ 3 w 106"/>
                <a:gd name="T9" fmla="*/ 21 h 82"/>
                <a:gd name="T10" fmla="*/ 35 w 106"/>
                <a:gd name="T11" fmla="*/ 72 h 82"/>
                <a:gd name="T12" fmla="*/ 82 w 106"/>
                <a:gd name="T13" fmla="*/ 68 h 82"/>
                <a:gd name="T14" fmla="*/ 83 w 106"/>
                <a:gd name="T15" fmla="*/ 66 h 82"/>
                <a:gd name="T16" fmla="*/ 88 w 106"/>
                <a:gd name="T17" fmla="*/ 67 h 82"/>
                <a:gd name="T18" fmla="*/ 104 w 106"/>
                <a:gd name="T19" fmla="*/ 3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82">
                  <a:moveTo>
                    <a:pt x="104" y="37"/>
                  </a:moveTo>
                  <a:cubicBezTo>
                    <a:pt x="103" y="24"/>
                    <a:pt x="80" y="5"/>
                    <a:pt x="79" y="2"/>
                  </a:cubicBezTo>
                  <a:cubicBezTo>
                    <a:pt x="78" y="0"/>
                    <a:pt x="71" y="13"/>
                    <a:pt x="67" y="26"/>
                  </a:cubicBezTo>
                  <a:cubicBezTo>
                    <a:pt x="66" y="25"/>
                    <a:pt x="65" y="24"/>
                    <a:pt x="64" y="23"/>
                  </a:cubicBezTo>
                  <a:cubicBezTo>
                    <a:pt x="48" y="14"/>
                    <a:pt x="0" y="18"/>
                    <a:pt x="3" y="21"/>
                  </a:cubicBezTo>
                  <a:cubicBezTo>
                    <a:pt x="7" y="23"/>
                    <a:pt x="19" y="63"/>
                    <a:pt x="35" y="72"/>
                  </a:cubicBezTo>
                  <a:cubicBezTo>
                    <a:pt x="50" y="82"/>
                    <a:pt x="69" y="79"/>
                    <a:pt x="82" y="68"/>
                  </a:cubicBezTo>
                  <a:cubicBezTo>
                    <a:pt x="82" y="67"/>
                    <a:pt x="83" y="66"/>
                    <a:pt x="83" y="66"/>
                  </a:cubicBezTo>
                  <a:cubicBezTo>
                    <a:pt x="84" y="66"/>
                    <a:pt x="86" y="67"/>
                    <a:pt x="88" y="67"/>
                  </a:cubicBezTo>
                  <a:cubicBezTo>
                    <a:pt x="99" y="62"/>
                    <a:pt x="106" y="50"/>
                    <a:pt x="10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57" name="Freeform 1493"/>
            <p:cNvSpPr>
              <a:spLocks/>
            </p:cNvSpPr>
            <p:nvPr/>
          </p:nvSpPr>
          <p:spPr bwMode="auto">
            <a:xfrm>
              <a:off x="4052888" y="436563"/>
              <a:ext cx="173038" cy="236538"/>
            </a:xfrm>
            <a:custGeom>
              <a:avLst/>
              <a:gdLst>
                <a:gd name="T0" fmla="*/ 102 w 108"/>
                <a:gd name="T1" fmla="*/ 48 h 147"/>
                <a:gd name="T2" fmla="*/ 55 w 108"/>
                <a:gd name="T3" fmla="*/ 5 h 147"/>
                <a:gd name="T4" fmla="*/ 45 w 108"/>
                <a:gd name="T5" fmla="*/ 68 h 147"/>
                <a:gd name="T6" fmla="*/ 55 w 108"/>
                <a:gd name="T7" fmla="*/ 83 h 147"/>
                <a:gd name="T8" fmla="*/ 35 w 108"/>
                <a:gd name="T9" fmla="*/ 89 h 147"/>
                <a:gd name="T10" fmla="*/ 4 w 108"/>
                <a:gd name="T11" fmla="*/ 140 h 147"/>
                <a:gd name="T12" fmla="*/ 64 w 108"/>
                <a:gd name="T13" fmla="*/ 138 h 147"/>
                <a:gd name="T14" fmla="*/ 84 w 108"/>
                <a:gd name="T15" fmla="*/ 96 h 147"/>
                <a:gd name="T16" fmla="*/ 87 w 108"/>
                <a:gd name="T17" fmla="*/ 96 h 147"/>
                <a:gd name="T18" fmla="*/ 102 w 108"/>
                <a:gd name="T19" fmla="*/ 4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47">
                  <a:moveTo>
                    <a:pt x="102" y="48"/>
                  </a:moveTo>
                  <a:cubicBezTo>
                    <a:pt x="95" y="30"/>
                    <a:pt x="54" y="0"/>
                    <a:pt x="55" y="5"/>
                  </a:cubicBezTo>
                  <a:cubicBezTo>
                    <a:pt x="56" y="9"/>
                    <a:pt x="39" y="50"/>
                    <a:pt x="45" y="68"/>
                  </a:cubicBezTo>
                  <a:cubicBezTo>
                    <a:pt x="47" y="74"/>
                    <a:pt x="51" y="79"/>
                    <a:pt x="55" y="83"/>
                  </a:cubicBezTo>
                  <a:cubicBezTo>
                    <a:pt x="48" y="83"/>
                    <a:pt x="42" y="85"/>
                    <a:pt x="35" y="89"/>
                  </a:cubicBezTo>
                  <a:cubicBezTo>
                    <a:pt x="20" y="98"/>
                    <a:pt x="0" y="142"/>
                    <a:pt x="4" y="140"/>
                  </a:cubicBezTo>
                  <a:cubicBezTo>
                    <a:pt x="8" y="138"/>
                    <a:pt x="48" y="147"/>
                    <a:pt x="64" y="138"/>
                  </a:cubicBezTo>
                  <a:cubicBezTo>
                    <a:pt x="79" y="129"/>
                    <a:pt x="86" y="112"/>
                    <a:pt x="84" y="96"/>
                  </a:cubicBezTo>
                  <a:cubicBezTo>
                    <a:pt x="85" y="96"/>
                    <a:pt x="86" y="96"/>
                    <a:pt x="87" y="96"/>
                  </a:cubicBezTo>
                  <a:cubicBezTo>
                    <a:pt x="102" y="85"/>
                    <a:pt x="108" y="66"/>
                    <a:pt x="10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58" name="Freeform 1494"/>
            <p:cNvSpPr>
              <a:spLocks/>
            </p:cNvSpPr>
            <p:nvPr/>
          </p:nvSpPr>
          <p:spPr bwMode="auto">
            <a:xfrm>
              <a:off x="4452938" y="407988"/>
              <a:ext cx="101600" cy="79375"/>
            </a:xfrm>
            <a:custGeom>
              <a:avLst/>
              <a:gdLst>
                <a:gd name="T0" fmla="*/ 62 w 64"/>
                <a:gd name="T1" fmla="*/ 38 h 49"/>
                <a:gd name="T2" fmla="*/ 27 w 64"/>
                <a:gd name="T3" fmla="*/ 43 h 49"/>
                <a:gd name="T4" fmla="*/ 2 w 64"/>
                <a:gd name="T5" fmla="*/ 6 h 49"/>
                <a:gd name="T6" fmla="*/ 47 w 64"/>
                <a:gd name="T7" fmla="*/ 6 h 49"/>
                <a:gd name="T8" fmla="*/ 62 w 64"/>
                <a:gd name="T9" fmla="*/ 38 h 49"/>
              </a:gdLst>
              <a:ahLst/>
              <a:cxnLst>
                <a:cxn ang="0">
                  <a:pos x="T0" y="T1"/>
                </a:cxn>
                <a:cxn ang="0">
                  <a:pos x="T2" y="T3"/>
                </a:cxn>
                <a:cxn ang="0">
                  <a:pos x="T4" y="T5"/>
                </a:cxn>
                <a:cxn ang="0">
                  <a:pos x="T6" y="T7"/>
                </a:cxn>
                <a:cxn ang="0">
                  <a:pos x="T8" y="T9"/>
                </a:cxn>
              </a:cxnLst>
              <a:rect l="0" t="0" r="r" b="b"/>
              <a:pathLst>
                <a:path w="64" h="49">
                  <a:moveTo>
                    <a:pt x="62" y="38"/>
                  </a:moveTo>
                  <a:cubicBezTo>
                    <a:pt x="53" y="47"/>
                    <a:pt x="39" y="49"/>
                    <a:pt x="27" y="43"/>
                  </a:cubicBezTo>
                  <a:cubicBezTo>
                    <a:pt x="15" y="37"/>
                    <a:pt x="5" y="8"/>
                    <a:pt x="2" y="6"/>
                  </a:cubicBezTo>
                  <a:cubicBezTo>
                    <a:pt x="0" y="4"/>
                    <a:pt x="35" y="0"/>
                    <a:pt x="47" y="6"/>
                  </a:cubicBezTo>
                  <a:cubicBezTo>
                    <a:pt x="58" y="12"/>
                    <a:pt x="64" y="26"/>
                    <a:pt x="6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59" name="Freeform 1495"/>
            <p:cNvSpPr>
              <a:spLocks/>
            </p:cNvSpPr>
            <p:nvPr/>
          </p:nvSpPr>
          <p:spPr bwMode="auto">
            <a:xfrm>
              <a:off x="4411663" y="333376"/>
              <a:ext cx="109538" cy="74613"/>
            </a:xfrm>
            <a:custGeom>
              <a:avLst/>
              <a:gdLst>
                <a:gd name="T0" fmla="*/ 68 w 68"/>
                <a:gd name="T1" fmla="*/ 32 h 47"/>
                <a:gd name="T2" fmla="*/ 34 w 68"/>
                <a:gd name="T3" fmla="*/ 44 h 47"/>
                <a:gd name="T4" fmla="*/ 3 w 68"/>
                <a:gd name="T5" fmla="*/ 12 h 47"/>
                <a:gd name="T6" fmla="*/ 46 w 68"/>
                <a:gd name="T7" fmla="*/ 4 h 47"/>
                <a:gd name="T8" fmla="*/ 68 w 68"/>
                <a:gd name="T9" fmla="*/ 32 h 47"/>
              </a:gdLst>
              <a:ahLst/>
              <a:cxnLst>
                <a:cxn ang="0">
                  <a:pos x="T0" y="T1"/>
                </a:cxn>
                <a:cxn ang="0">
                  <a:pos x="T2" y="T3"/>
                </a:cxn>
                <a:cxn ang="0">
                  <a:pos x="T4" y="T5"/>
                </a:cxn>
                <a:cxn ang="0">
                  <a:pos x="T6" y="T7"/>
                </a:cxn>
                <a:cxn ang="0">
                  <a:pos x="T8" y="T9"/>
                </a:cxn>
              </a:cxnLst>
              <a:rect l="0" t="0" r="r" b="b"/>
              <a:pathLst>
                <a:path w="68" h="47">
                  <a:moveTo>
                    <a:pt x="68" y="32"/>
                  </a:moveTo>
                  <a:cubicBezTo>
                    <a:pt x="60" y="42"/>
                    <a:pt x="47" y="47"/>
                    <a:pt x="34" y="44"/>
                  </a:cubicBezTo>
                  <a:cubicBezTo>
                    <a:pt x="22" y="40"/>
                    <a:pt x="6" y="14"/>
                    <a:pt x="3" y="12"/>
                  </a:cubicBezTo>
                  <a:cubicBezTo>
                    <a:pt x="0" y="11"/>
                    <a:pt x="34" y="0"/>
                    <a:pt x="46" y="4"/>
                  </a:cubicBezTo>
                  <a:cubicBezTo>
                    <a:pt x="59" y="7"/>
                    <a:pt x="67" y="19"/>
                    <a:pt x="6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60" name="Freeform 1496"/>
            <p:cNvSpPr>
              <a:spLocks/>
            </p:cNvSpPr>
            <p:nvPr/>
          </p:nvSpPr>
          <p:spPr bwMode="auto">
            <a:xfrm>
              <a:off x="4632325" y="296863"/>
              <a:ext cx="85725" cy="120650"/>
            </a:xfrm>
            <a:custGeom>
              <a:avLst/>
              <a:gdLst>
                <a:gd name="T0" fmla="*/ 18 w 53"/>
                <a:gd name="T1" fmla="*/ 75 h 75"/>
                <a:gd name="T2" fmla="*/ 5 w 53"/>
                <a:gd name="T3" fmla="*/ 38 h 75"/>
                <a:gd name="T4" fmla="*/ 40 w 53"/>
                <a:gd name="T5" fmla="*/ 3 h 75"/>
                <a:gd name="T6" fmla="*/ 49 w 53"/>
                <a:gd name="T7" fmla="*/ 51 h 75"/>
                <a:gd name="T8" fmla="*/ 18 w 53"/>
                <a:gd name="T9" fmla="*/ 75 h 75"/>
              </a:gdLst>
              <a:ahLst/>
              <a:cxnLst>
                <a:cxn ang="0">
                  <a:pos x="T0" y="T1"/>
                </a:cxn>
                <a:cxn ang="0">
                  <a:pos x="T2" y="T3"/>
                </a:cxn>
                <a:cxn ang="0">
                  <a:pos x="T4" y="T5"/>
                </a:cxn>
                <a:cxn ang="0">
                  <a:pos x="T6" y="T7"/>
                </a:cxn>
                <a:cxn ang="0">
                  <a:pos x="T8" y="T9"/>
                </a:cxn>
              </a:cxnLst>
              <a:rect l="0" t="0" r="r" b="b"/>
              <a:pathLst>
                <a:path w="53" h="75">
                  <a:moveTo>
                    <a:pt x="18" y="75"/>
                  </a:moveTo>
                  <a:cubicBezTo>
                    <a:pt x="6" y="67"/>
                    <a:pt x="0" y="52"/>
                    <a:pt x="5" y="38"/>
                  </a:cubicBezTo>
                  <a:cubicBezTo>
                    <a:pt x="9" y="24"/>
                    <a:pt x="38" y="6"/>
                    <a:pt x="40" y="3"/>
                  </a:cubicBezTo>
                  <a:cubicBezTo>
                    <a:pt x="41" y="0"/>
                    <a:pt x="53" y="37"/>
                    <a:pt x="49" y="51"/>
                  </a:cubicBezTo>
                  <a:cubicBezTo>
                    <a:pt x="45" y="65"/>
                    <a:pt x="32" y="74"/>
                    <a:pt x="18"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61" name="Freeform 1497"/>
            <p:cNvSpPr>
              <a:spLocks/>
            </p:cNvSpPr>
            <p:nvPr/>
          </p:nvSpPr>
          <p:spPr bwMode="auto">
            <a:xfrm>
              <a:off x="4202113" y="612776"/>
              <a:ext cx="141288" cy="106363"/>
            </a:xfrm>
            <a:custGeom>
              <a:avLst/>
              <a:gdLst>
                <a:gd name="T0" fmla="*/ 84 w 88"/>
                <a:gd name="T1" fmla="*/ 14 h 67"/>
                <a:gd name="T2" fmla="*/ 65 w 88"/>
                <a:gd name="T3" fmla="*/ 58 h 67"/>
                <a:gd name="T4" fmla="*/ 4 w 88"/>
                <a:gd name="T5" fmla="*/ 60 h 67"/>
                <a:gd name="T6" fmla="*/ 36 w 88"/>
                <a:gd name="T7" fmla="*/ 9 h 67"/>
                <a:gd name="T8" fmla="*/ 84 w 88"/>
                <a:gd name="T9" fmla="*/ 14 h 67"/>
              </a:gdLst>
              <a:ahLst/>
              <a:cxnLst>
                <a:cxn ang="0">
                  <a:pos x="T0" y="T1"/>
                </a:cxn>
                <a:cxn ang="0">
                  <a:pos x="T2" y="T3"/>
                </a:cxn>
                <a:cxn ang="0">
                  <a:pos x="T4" y="T5"/>
                </a:cxn>
                <a:cxn ang="0">
                  <a:pos x="T6" y="T7"/>
                </a:cxn>
                <a:cxn ang="0">
                  <a:pos x="T8" y="T9"/>
                </a:cxn>
              </a:cxnLst>
              <a:rect l="0" t="0" r="r" b="b"/>
              <a:pathLst>
                <a:path w="88" h="67">
                  <a:moveTo>
                    <a:pt x="84" y="14"/>
                  </a:moveTo>
                  <a:cubicBezTo>
                    <a:pt x="88" y="31"/>
                    <a:pt x="80" y="49"/>
                    <a:pt x="65" y="58"/>
                  </a:cubicBezTo>
                  <a:cubicBezTo>
                    <a:pt x="49" y="67"/>
                    <a:pt x="8" y="59"/>
                    <a:pt x="4" y="60"/>
                  </a:cubicBezTo>
                  <a:cubicBezTo>
                    <a:pt x="0" y="62"/>
                    <a:pt x="20" y="18"/>
                    <a:pt x="36" y="9"/>
                  </a:cubicBezTo>
                  <a:cubicBezTo>
                    <a:pt x="52" y="0"/>
                    <a:pt x="71" y="3"/>
                    <a:pt x="8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62" name="Freeform 1498"/>
            <p:cNvSpPr>
              <a:spLocks/>
            </p:cNvSpPr>
            <p:nvPr/>
          </p:nvSpPr>
          <p:spPr bwMode="auto">
            <a:xfrm>
              <a:off x="4318000" y="423863"/>
              <a:ext cx="88900" cy="69850"/>
            </a:xfrm>
            <a:custGeom>
              <a:avLst/>
              <a:gdLst>
                <a:gd name="T0" fmla="*/ 54 w 56"/>
                <a:gd name="T1" fmla="*/ 10 h 43"/>
                <a:gd name="T2" fmla="*/ 41 w 56"/>
                <a:gd name="T3" fmla="*/ 38 h 43"/>
                <a:gd name="T4" fmla="*/ 3 w 56"/>
                <a:gd name="T5" fmla="*/ 39 h 43"/>
                <a:gd name="T6" fmla="*/ 23 w 56"/>
                <a:gd name="T7" fmla="*/ 6 h 43"/>
                <a:gd name="T8" fmla="*/ 54 w 56"/>
                <a:gd name="T9" fmla="*/ 10 h 43"/>
              </a:gdLst>
              <a:ahLst/>
              <a:cxnLst>
                <a:cxn ang="0">
                  <a:pos x="T0" y="T1"/>
                </a:cxn>
                <a:cxn ang="0">
                  <a:pos x="T2" y="T3"/>
                </a:cxn>
                <a:cxn ang="0">
                  <a:pos x="T4" y="T5"/>
                </a:cxn>
                <a:cxn ang="0">
                  <a:pos x="T6" y="T7"/>
                </a:cxn>
                <a:cxn ang="0">
                  <a:pos x="T8" y="T9"/>
                </a:cxn>
              </a:cxnLst>
              <a:rect l="0" t="0" r="r" b="b"/>
              <a:pathLst>
                <a:path w="56" h="43">
                  <a:moveTo>
                    <a:pt x="54" y="10"/>
                  </a:moveTo>
                  <a:cubicBezTo>
                    <a:pt x="56" y="20"/>
                    <a:pt x="51" y="32"/>
                    <a:pt x="41" y="38"/>
                  </a:cubicBezTo>
                  <a:cubicBezTo>
                    <a:pt x="31" y="43"/>
                    <a:pt x="5" y="38"/>
                    <a:pt x="3" y="39"/>
                  </a:cubicBezTo>
                  <a:cubicBezTo>
                    <a:pt x="0" y="40"/>
                    <a:pt x="13" y="12"/>
                    <a:pt x="23" y="6"/>
                  </a:cubicBezTo>
                  <a:cubicBezTo>
                    <a:pt x="33" y="0"/>
                    <a:pt x="45" y="2"/>
                    <a:pt x="5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63" name="Freeform 1499"/>
            <p:cNvSpPr>
              <a:spLocks/>
            </p:cNvSpPr>
            <p:nvPr/>
          </p:nvSpPr>
          <p:spPr bwMode="auto">
            <a:xfrm>
              <a:off x="4416425" y="490538"/>
              <a:ext cx="90488" cy="68263"/>
            </a:xfrm>
            <a:custGeom>
              <a:avLst/>
              <a:gdLst>
                <a:gd name="T0" fmla="*/ 54 w 56"/>
                <a:gd name="T1" fmla="*/ 9 h 43"/>
                <a:gd name="T2" fmla="*/ 41 w 56"/>
                <a:gd name="T3" fmla="*/ 38 h 43"/>
                <a:gd name="T4" fmla="*/ 3 w 56"/>
                <a:gd name="T5" fmla="*/ 39 h 43"/>
                <a:gd name="T6" fmla="*/ 23 w 56"/>
                <a:gd name="T7" fmla="*/ 6 h 43"/>
                <a:gd name="T8" fmla="*/ 54 w 56"/>
                <a:gd name="T9" fmla="*/ 9 h 43"/>
              </a:gdLst>
              <a:ahLst/>
              <a:cxnLst>
                <a:cxn ang="0">
                  <a:pos x="T0" y="T1"/>
                </a:cxn>
                <a:cxn ang="0">
                  <a:pos x="T2" y="T3"/>
                </a:cxn>
                <a:cxn ang="0">
                  <a:pos x="T4" y="T5"/>
                </a:cxn>
                <a:cxn ang="0">
                  <a:pos x="T6" y="T7"/>
                </a:cxn>
                <a:cxn ang="0">
                  <a:pos x="T8" y="T9"/>
                </a:cxn>
              </a:cxnLst>
              <a:rect l="0" t="0" r="r" b="b"/>
              <a:pathLst>
                <a:path w="56" h="43">
                  <a:moveTo>
                    <a:pt x="54" y="9"/>
                  </a:moveTo>
                  <a:cubicBezTo>
                    <a:pt x="56" y="20"/>
                    <a:pt x="51" y="32"/>
                    <a:pt x="41" y="38"/>
                  </a:cubicBezTo>
                  <a:cubicBezTo>
                    <a:pt x="31" y="43"/>
                    <a:pt x="6" y="38"/>
                    <a:pt x="3" y="39"/>
                  </a:cubicBezTo>
                  <a:cubicBezTo>
                    <a:pt x="0" y="40"/>
                    <a:pt x="13" y="12"/>
                    <a:pt x="23" y="6"/>
                  </a:cubicBezTo>
                  <a:cubicBezTo>
                    <a:pt x="33" y="0"/>
                    <a:pt x="46" y="2"/>
                    <a:pt x="5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64" name="Freeform 1500"/>
            <p:cNvSpPr>
              <a:spLocks/>
            </p:cNvSpPr>
            <p:nvPr/>
          </p:nvSpPr>
          <p:spPr bwMode="auto">
            <a:xfrm>
              <a:off x="4319588" y="565151"/>
              <a:ext cx="207963" cy="230188"/>
            </a:xfrm>
            <a:custGeom>
              <a:avLst/>
              <a:gdLst>
                <a:gd name="T0" fmla="*/ 100 w 130"/>
                <a:gd name="T1" fmla="*/ 5 h 143"/>
                <a:gd name="T2" fmla="*/ 70 w 130"/>
                <a:gd name="T3" fmla="*/ 60 h 143"/>
                <a:gd name="T4" fmla="*/ 76 w 130"/>
                <a:gd name="T5" fmla="*/ 84 h 143"/>
                <a:gd name="T6" fmla="*/ 36 w 130"/>
                <a:gd name="T7" fmla="*/ 84 h 143"/>
                <a:gd name="T8" fmla="*/ 4 w 130"/>
                <a:gd name="T9" fmla="*/ 136 h 143"/>
                <a:gd name="T10" fmla="*/ 64 w 130"/>
                <a:gd name="T11" fmla="*/ 134 h 143"/>
                <a:gd name="T12" fmla="*/ 84 w 130"/>
                <a:gd name="T13" fmla="*/ 93 h 143"/>
                <a:gd name="T14" fmla="*/ 99 w 130"/>
                <a:gd name="T15" fmla="*/ 102 h 143"/>
                <a:gd name="T16" fmla="*/ 130 w 130"/>
                <a:gd name="T17" fmla="*/ 61 h 143"/>
                <a:gd name="T18" fmla="*/ 100 w 130"/>
                <a:gd name="T19" fmla="*/ 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43">
                  <a:moveTo>
                    <a:pt x="100" y="5"/>
                  </a:moveTo>
                  <a:cubicBezTo>
                    <a:pt x="100" y="9"/>
                    <a:pt x="70" y="41"/>
                    <a:pt x="70" y="60"/>
                  </a:cubicBezTo>
                  <a:cubicBezTo>
                    <a:pt x="69" y="69"/>
                    <a:pt x="72" y="77"/>
                    <a:pt x="76" y="84"/>
                  </a:cubicBezTo>
                  <a:cubicBezTo>
                    <a:pt x="64" y="77"/>
                    <a:pt x="49" y="77"/>
                    <a:pt x="36" y="84"/>
                  </a:cubicBezTo>
                  <a:cubicBezTo>
                    <a:pt x="20" y="93"/>
                    <a:pt x="0" y="137"/>
                    <a:pt x="4" y="136"/>
                  </a:cubicBezTo>
                  <a:cubicBezTo>
                    <a:pt x="8" y="134"/>
                    <a:pt x="49" y="143"/>
                    <a:pt x="64" y="134"/>
                  </a:cubicBezTo>
                  <a:cubicBezTo>
                    <a:pt x="79" y="125"/>
                    <a:pt x="86" y="109"/>
                    <a:pt x="84" y="93"/>
                  </a:cubicBezTo>
                  <a:cubicBezTo>
                    <a:pt x="89" y="97"/>
                    <a:pt x="94" y="100"/>
                    <a:pt x="99" y="102"/>
                  </a:cubicBezTo>
                  <a:cubicBezTo>
                    <a:pt x="116" y="97"/>
                    <a:pt x="129" y="81"/>
                    <a:pt x="130" y="61"/>
                  </a:cubicBezTo>
                  <a:cubicBezTo>
                    <a:pt x="130" y="42"/>
                    <a:pt x="101" y="0"/>
                    <a:pt x="10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grpSp>
      <p:grpSp>
        <p:nvGrpSpPr>
          <p:cNvPr id="65" name="Group 64"/>
          <p:cNvGrpSpPr/>
          <p:nvPr/>
        </p:nvGrpSpPr>
        <p:grpSpPr>
          <a:xfrm>
            <a:off x="6231357" y="2152911"/>
            <a:ext cx="913871" cy="1152180"/>
            <a:chOff x="4052888" y="220663"/>
            <a:chExt cx="1108075" cy="1171575"/>
          </a:xfrm>
          <a:solidFill>
            <a:schemeClr val="accent6"/>
          </a:solidFill>
        </p:grpSpPr>
        <p:sp>
          <p:nvSpPr>
            <p:cNvPr id="66" name="Freeform 1472"/>
            <p:cNvSpPr>
              <a:spLocks/>
            </p:cNvSpPr>
            <p:nvPr/>
          </p:nvSpPr>
          <p:spPr bwMode="auto">
            <a:xfrm>
              <a:off x="4103688" y="319088"/>
              <a:ext cx="1057275" cy="1073150"/>
            </a:xfrm>
            <a:custGeom>
              <a:avLst/>
              <a:gdLst>
                <a:gd name="T0" fmla="*/ 570 w 658"/>
                <a:gd name="T1" fmla="*/ 552 h 667"/>
                <a:gd name="T2" fmla="*/ 408 w 658"/>
                <a:gd name="T3" fmla="*/ 548 h 667"/>
                <a:gd name="T4" fmla="*/ 266 w 658"/>
                <a:gd name="T5" fmla="*/ 485 h 667"/>
                <a:gd name="T6" fmla="*/ 269 w 658"/>
                <a:gd name="T7" fmla="*/ 323 h 667"/>
                <a:gd name="T8" fmla="*/ 380 w 658"/>
                <a:gd name="T9" fmla="*/ 240 h 667"/>
                <a:gd name="T10" fmla="*/ 552 w 658"/>
                <a:gd name="T11" fmla="*/ 235 h 667"/>
                <a:gd name="T12" fmla="*/ 561 w 658"/>
                <a:gd name="T13" fmla="*/ 231 h 667"/>
                <a:gd name="T14" fmla="*/ 491 w 658"/>
                <a:gd name="T15" fmla="*/ 230 h 667"/>
                <a:gd name="T16" fmla="*/ 306 w 658"/>
                <a:gd name="T17" fmla="*/ 255 h 667"/>
                <a:gd name="T18" fmla="*/ 346 w 658"/>
                <a:gd name="T19" fmla="*/ 59 h 667"/>
                <a:gd name="T20" fmla="*/ 280 w 658"/>
                <a:gd name="T21" fmla="*/ 75 h 667"/>
                <a:gd name="T22" fmla="*/ 256 w 658"/>
                <a:gd name="T23" fmla="*/ 19 h 667"/>
                <a:gd name="T24" fmla="*/ 246 w 658"/>
                <a:gd name="T25" fmla="*/ 15 h 667"/>
                <a:gd name="T26" fmla="*/ 272 w 658"/>
                <a:gd name="T27" fmla="*/ 67 h 667"/>
                <a:gd name="T28" fmla="*/ 156 w 658"/>
                <a:gd name="T29" fmla="*/ 49 h 667"/>
                <a:gd name="T30" fmla="*/ 265 w 658"/>
                <a:gd name="T31" fmla="*/ 291 h 667"/>
                <a:gd name="T32" fmla="*/ 201 w 658"/>
                <a:gd name="T33" fmla="*/ 220 h 667"/>
                <a:gd name="T34" fmla="*/ 121 w 658"/>
                <a:gd name="T35" fmla="*/ 179 h 667"/>
                <a:gd name="T36" fmla="*/ 31 w 658"/>
                <a:gd name="T37" fmla="*/ 172 h 667"/>
                <a:gd name="T38" fmla="*/ 135 w 658"/>
                <a:gd name="T39" fmla="*/ 191 h 667"/>
                <a:gd name="T40" fmla="*/ 210 w 658"/>
                <a:gd name="T41" fmla="*/ 238 h 667"/>
                <a:gd name="T42" fmla="*/ 248 w 658"/>
                <a:gd name="T43" fmla="*/ 338 h 667"/>
                <a:gd name="T44" fmla="*/ 212 w 658"/>
                <a:gd name="T45" fmla="*/ 524 h 667"/>
                <a:gd name="T46" fmla="*/ 122 w 658"/>
                <a:gd name="T47" fmla="*/ 526 h 667"/>
                <a:gd name="T48" fmla="*/ 63 w 658"/>
                <a:gd name="T49" fmla="*/ 524 h 667"/>
                <a:gd name="T50" fmla="*/ 16 w 658"/>
                <a:gd name="T51" fmla="*/ 529 h 667"/>
                <a:gd name="T52" fmla="*/ 15 w 658"/>
                <a:gd name="T53" fmla="*/ 530 h 667"/>
                <a:gd name="T54" fmla="*/ 64 w 658"/>
                <a:gd name="T55" fmla="*/ 526 h 667"/>
                <a:gd name="T56" fmla="*/ 120 w 658"/>
                <a:gd name="T57" fmla="*/ 530 h 667"/>
                <a:gd name="T58" fmla="*/ 195 w 658"/>
                <a:gd name="T59" fmla="*/ 535 h 667"/>
                <a:gd name="T60" fmla="*/ 180 w 658"/>
                <a:gd name="T61" fmla="*/ 560 h 667"/>
                <a:gd name="T62" fmla="*/ 152 w 658"/>
                <a:gd name="T63" fmla="*/ 568 h 667"/>
                <a:gd name="T64" fmla="*/ 135 w 658"/>
                <a:gd name="T65" fmla="*/ 578 h 667"/>
                <a:gd name="T66" fmla="*/ 176 w 658"/>
                <a:gd name="T67" fmla="*/ 566 h 667"/>
                <a:gd name="T68" fmla="*/ 186 w 658"/>
                <a:gd name="T69" fmla="*/ 565 h 667"/>
                <a:gd name="T70" fmla="*/ 218 w 658"/>
                <a:gd name="T71" fmla="*/ 602 h 667"/>
                <a:gd name="T72" fmla="*/ 213 w 658"/>
                <a:gd name="T73" fmla="*/ 606 h 667"/>
                <a:gd name="T74" fmla="*/ 201 w 658"/>
                <a:gd name="T75" fmla="*/ 621 h 667"/>
                <a:gd name="T76" fmla="*/ 218 w 658"/>
                <a:gd name="T77" fmla="*/ 606 h 667"/>
                <a:gd name="T78" fmla="*/ 239 w 658"/>
                <a:gd name="T79" fmla="*/ 607 h 667"/>
                <a:gd name="T80" fmla="*/ 234 w 658"/>
                <a:gd name="T81" fmla="*/ 637 h 667"/>
                <a:gd name="T82" fmla="*/ 239 w 658"/>
                <a:gd name="T83" fmla="*/ 634 h 667"/>
                <a:gd name="T84" fmla="*/ 247 w 658"/>
                <a:gd name="T85" fmla="*/ 628 h 667"/>
                <a:gd name="T86" fmla="*/ 248 w 658"/>
                <a:gd name="T87" fmla="*/ 629 h 667"/>
                <a:gd name="T88" fmla="*/ 259 w 658"/>
                <a:gd name="T89" fmla="*/ 661 h 667"/>
                <a:gd name="T90" fmla="*/ 256 w 658"/>
                <a:gd name="T91" fmla="*/ 623 h 667"/>
                <a:gd name="T92" fmla="*/ 254 w 658"/>
                <a:gd name="T93" fmla="*/ 618 h 667"/>
                <a:gd name="T94" fmla="*/ 271 w 658"/>
                <a:gd name="T95" fmla="*/ 596 h 667"/>
                <a:gd name="T96" fmla="*/ 303 w 658"/>
                <a:gd name="T97" fmla="*/ 603 h 667"/>
                <a:gd name="T98" fmla="*/ 303 w 658"/>
                <a:gd name="T99" fmla="*/ 602 h 667"/>
                <a:gd name="T100" fmla="*/ 272 w 658"/>
                <a:gd name="T101" fmla="*/ 591 h 667"/>
                <a:gd name="T102" fmla="*/ 263 w 658"/>
                <a:gd name="T103" fmla="*/ 538 h 667"/>
                <a:gd name="T104" fmla="*/ 283 w 658"/>
                <a:gd name="T105" fmla="*/ 547 h 667"/>
                <a:gd name="T106" fmla="*/ 330 w 658"/>
                <a:gd name="T107" fmla="*/ 559 h 667"/>
                <a:gd name="T108" fmla="*/ 285 w 658"/>
                <a:gd name="T109" fmla="*/ 538 h 667"/>
                <a:gd name="T110" fmla="*/ 282 w 658"/>
                <a:gd name="T111" fmla="*/ 537 h 667"/>
                <a:gd name="T112" fmla="*/ 356 w 658"/>
                <a:gd name="T113" fmla="*/ 551 h 667"/>
                <a:gd name="T114" fmla="*/ 463 w 658"/>
                <a:gd name="T115" fmla="*/ 557 h 667"/>
                <a:gd name="T116" fmla="*/ 642 w 658"/>
                <a:gd name="T117" fmla="*/ 56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8" h="667">
                  <a:moveTo>
                    <a:pt x="654" y="566"/>
                  </a:moveTo>
                  <a:cubicBezTo>
                    <a:pt x="651" y="567"/>
                    <a:pt x="647" y="568"/>
                    <a:pt x="642" y="568"/>
                  </a:cubicBezTo>
                  <a:cubicBezTo>
                    <a:pt x="636" y="569"/>
                    <a:pt x="630" y="570"/>
                    <a:pt x="622" y="569"/>
                  </a:cubicBezTo>
                  <a:cubicBezTo>
                    <a:pt x="619" y="568"/>
                    <a:pt x="615" y="567"/>
                    <a:pt x="611" y="566"/>
                  </a:cubicBezTo>
                  <a:cubicBezTo>
                    <a:pt x="607" y="564"/>
                    <a:pt x="604" y="561"/>
                    <a:pt x="599" y="559"/>
                  </a:cubicBezTo>
                  <a:cubicBezTo>
                    <a:pt x="591" y="555"/>
                    <a:pt x="580" y="553"/>
                    <a:pt x="570" y="552"/>
                  </a:cubicBezTo>
                  <a:cubicBezTo>
                    <a:pt x="559" y="550"/>
                    <a:pt x="548" y="550"/>
                    <a:pt x="536" y="550"/>
                  </a:cubicBezTo>
                  <a:cubicBezTo>
                    <a:pt x="513" y="549"/>
                    <a:pt x="488" y="550"/>
                    <a:pt x="463" y="550"/>
                  </a:cubicBezTo>
                  <a:cubicBezTo>
                    <a:pt x="457" y="550"/>
                    <a:pt x="451" y="550"/>
                    <a:pt x="445" y="550"/>
                  </a:cubicBezTo>
                  <a:cubicBezTo>
                    <a:pt x="438" y="550"/>
                    <a:pt x="432" y="550"/>
                    <a:pt x="426" y="549"/>
                  </a:cubicBezTo>
                  <a:cubicBezTo>
                    <a:pt x="423" y="549"/>
                    <a:pt x="420" y="549"/>
                    <a:pt x="417" y="548"/>
                  </a:cubicBezTo>
                  <a:cubicBezTo>
                    <a:pt x="414" y="548"/>
                    <a:pt x="411" y="548"/>
                    <a:pt x="408" y="548"/>
                  </a:cubicBezTo>
                  <a:cubicBezTo>
                    <a:pt x="402" y="547"/>
                    <a:pt x="397" y="546"/>
                    <a:pt x="391" y="545"/>
                  </a:cubicBezTo>
                  <a:cubicBezTo>
                    <a:pt x="380" y="544"/>
                    <a:pt x="369" y="542"/>
                    <a:pt x="358" y="540"/>
                  </a:cubicBezTo>
                  <a:cubicBezTo>
                    <a:pt x="348" y="537"/>
                    <a:pt x="338" y="535"/>
                    <a:pt x="329" y="533"/>
                  </a:cubicBezTo>
                  <a:cubicBezTo>
                    <a:pt x="323" y="531"/>
                    <a:pt x="318" y="530"/>
                    <a:pt x="313" y="529"/>
                  </a:cubicBezTo>
                  <a:cubicBezTo>
                    <a:pt x="306" y="525"/>
                    <a:pt x="278" y="509"/>
                    <a:pt x="274" y="506"/>
                  </a:cubicBezTo>
                  <a:cubicBezTo>
                    <a:pt x="272" y="503"/>
                    <a:pt x="267" y="493"/>
                    <a:pt x="266" y="485"/>
                  </a:cubicBezTo>
                  <a:cubicBezTo>
                    <a:pt x="265" y="478"/>
                    <a:pt x="256" y="470"/>
                    <a:pt x="255" y="460"/>
                  </a:cubicBezTo>
                  <a:cubicBezTo>
                    <a:pt x="254" y="450"/>
                    <a:pt x="253" y="438"/>
                    <a:pt x="253" y="426"/>
                  </a:cubicBezTo>
                  <a:cubicBezTo>
                    <a:pt x="252" y="414"/>
                    <a:pt x="253" y="400"/>
                    <a:pt x="254" y="386"/>
                  </a:cubicBezTo>
                  <a:cubicBezTo>
                    <a:pt x="255" y="372"/>
                    <a:pt x="258" y="357"/>
                    <a:pt x="262" y="343"/>
                  </a:cubicBezTo>
                  <a:cubicBezTo>
                    <a:pt x="264" y="336"/>
                    <a:pt x="266" y="329"/>
                    <a:pt x="269" y="323"/>
                  </a:cubicBezTo>
                  <a:cubicBezTo>
                    <a:pt x="269" y="323"/>
                    <a:pt x="269" y="323"/>
                    <a:pt x="269" y="323"/>
                  </a:cubicBezTo>
                  <a:cubicBezTo>
                    <a:pt x="269" y="323"/>
                    <a:pt x="269" y="323"/>
                    <a:pt x="269" y="323"/>
                  </a:cubicBezTo>
                  <a:cubicBezTo>
                    <a:pt x="272" y="315"/>
                    <a:pt x="276" y="307"/>
                    <a:pt x="281" y="300"/>
                  </a:cubicBezTo>
                  <a:cubicBezTo>
                    <a:pt x="289" y="287"/>
                    <a:pt x="300" y="275"/>
                    <a:pt x="313" y="265"/>
                  </a:cubicBezTo>
                  <a:cubicBezTo>
                    <a:pt x="326" y="256"/>
                    <a:pt x="341" y="249"/>
                    <a:pt x="357" y="245"/>
                  </a:cubicBezTo>
                  <a:cubicBezTo>
                    <a:pt x="361" y="244"/>
                    <a:pt x="365" y="243"/>
                    <a:pt x="369" y="242"/>
                  </a:cubicBezTo>
                  <a:cubicBezTo>
                    <a:pt x="373" y="241"/>
                    <a:pt x="377" y="241"/>
                    <a:pt x="380" y="240"/>
                  </a:cubicBezTo>
                  <a:cubicBezTo>
                    <a:pt x="388" y="239"/>
                    <a:pt x="396" y="239"/>
                    <a:pt x="404" y="238"/>
                  </a:cubicBezTo>
                  <a:cubicBezTo>
                    <a:pt x="420" y="237"/>
                    <a:pt x="435" y="237"/>
                    <a:pt x="450" y="237"/>
                  </a:cubicBezTo>
                  <a:cubicBezTo>
                    <a:pt x="464" y="237"/>
                    <a:pt x="478" y="236"/>
                    <a:pt x="491" y="236"/>
                  </a:cubicBezTo>
                  <a:cubicBezTo>
                    <a:pt x="513" y="236"/>
                    <a:pt x="531" y="235"/>
                    <a:pt x="546" y="235"/>
                  </a:cubicBezTo>
                  <a:cubicBezTo>
                    <a:pt x="546" y="235"/>
                    <a:pt x="546" y="235"/>
                    <a:pt x="546" y="235"/>
                  </a:cubicBezTo>
                  <a:cubicBezTo>
                    <a:pt x="546" y="235"/>
                    <a:pt x="548" y="235"/>
                    <a:pt x="552" y="235"/>
                  </a:cubicBezTo>
                  <a:cubicBezTo>
                    <a:pt x="554" y="235"/>
                    <a:pt x="556" y="235"/>
                    <a:pt x="559" y="235"/>
                  </a:cubicBezTo>
                  <a:cubicBezTo>
                    <a:pt x="559" y="235"/>
                    <a:pt x="560" y="235"/>
                    <a:pt x="560" y="235"/>
                  </a:cubicBezTo>
                  <a:cubicBezTo>
                    <a:pt x="561" y="235"/>
                    <a:pt x="561" y="235"/>
                    <a:pt x="561" y="235"/>
                  </a:cubicBezTo>
                  <a:cubicBezTo>
                    <a:pt x="560" y="235"/>
                    <a:pt x="561" y="235"/>
                    <a:pt x="561" y="235"/>
                  </a:cubicBezTo>
                  <a:cubicBezTo>
                    <a:pt x="561" y="234"/>
                    <a:pt x="563" y="237"/>
                    <a:pt x="562" y="231"/>
                  </a:cubicBezTo>
                  <a:cubicBezTo>
                    <a:pt x="560" y="230"/>
                    <a:pt x="561" y="231"/>
                    <a:pt x="561" y="231"/>
                  </a:cubicBezTo>
                  <a:cubicBezTo>
                    <a:pt x="560" y="231"/>
                    <a:pt x="560" y="231"/>
                    <a:pt x="560" y="231"/>
                  </a:cubicBezTo>
                  <a:cubicBezTo>
                    <a:pt x="560" y="231"/>
                    <a:pt x="560" y="231"/>
                    <a:pt x="560" y="231"/>
                  </a:cubicBezTo>
                  <a:cubicBezTo>
                    <a:pt x="560" y="231"/>
                    <a:pt x="560" y="231"/>
                    <a:pt x="560" y="231"/>
                  </a:cubicBezTo>
                  <a:cubicBezTo>
                    <a:pt x="559" y="231"/>
                    <a:pt x="558" y="231"/>
                    <a:pt x="557" y="231"/>
                  </a:cubicBezTo>
                  <a:cubicBezTo>
                    <a:pt x="555" y="230"/>
                    <a:pt x="554" y="230"/>
                    <a:pt x="552" y="230"/>
                  </a:cubicBezTo>
                  <a:cubicBezTo>
                    <a:pt x="537" y="230"/>
                    <a:pt x="516" y="230"/>
                    <a:pt x="491" y="230"/>
                  </a:cubicBezTo>
                  <a:cubicBezTo>
                    <a:pt x="478" y="229"/>
                    <a:pt x="464" y="229"/>
                    <a:pt x="450" y="229"/>
                  </a:cubicBezTo>
                  <a:cubicBezTo>
                    <a:pt x="435" y="229"/>
                    <a:pt x="420" y="229"/>
                    <a:pt x="404" y="229"/>
                  </a:cubicBezTo>
                  <a:cubicBezTo>
                    <a:pt x="396" y="229"/>
                    <a:pt x="388" y="229"/>
                    <a:pt x="379" y="230"/>
                  </a:cubicBezTo>
                  <a:cubicBezTo>
                    <a:pt x="375" y="231"/>
                    <a:pt x="371" y="231"/>
                    <a:pt x="367" y="232"/>
                  </a:cubicBezTo>
                  <a:cubicBezTo>
                    <a:pt x="363" y="233"/>
                    <a:pt x="358" y="234"/>
                    <a:pt x="354" y="234"/>
                  </a:cubicBezTo>
                  <a:cubicBezTo>
                    <a:pt x="338" y="239"/>
                    <a:pt x="321" y="245"/>
                    <a:pt x="306" y="255"/>
                  </a:cubicBezTo>
                  <a:cubicBezTo>
                    <a:pt x="295" y="263"/>
                    <a:pt x="285" y="272"/>
                    <a:pt x="276" y="283"/>
                  </a:cubicBezTo>
                  <a:cubicBezTo>
                    <a:pt x="277" y="278"/>
                    <a:pt x="278" y="272"/>
                    <a:pt x="279" y="267"/>
                  </a:cubicBezTo>
                  <a:cubicBezTo>
                    <a:pt x="281" y="254"/>
                    <a:pt x="282" y="240"/>
                    <a:pt x="284" y="227"/>
                  </a:cubicBezTo>
                  <a:cubicBezTo>
                    <a:pt x="285" y="214"/>
                    <a:pt x="286" y="200"/>
                    <a:pt x="287" y="187"/>
                  </a:cubicBezTo>
                  <a:cubicBezTo>
                    <a:pt x="301" y="167"/>
                    <a:pt x="346" y="104"/>
                    <a:pt x="350" y="59"/>
                  </a:cubicBezTo>
                  <a:cubicBezTo>
                    <a:pt x="346" y="59"/>
                    <a:pt x="346" y="59"/>
                    <a:pt x="346" y="59"/>
                  </a:cubicBezTo>
                  <a:cubicBezTo>
                    <a:pt x="343" y="99"/>
                    <a:pt x="304" y="156"/>
                    <a:pt x="287" y="180"/>
                  </a:cubicBezTo>
                  <a:cubicBezTo>
                    <a:pt x="287" y="168"/>
                    <a:pt x="288" y="157"/>
                    <a:pt x="287" y="146"/>
                  </a:cubicBezTo>
                  <a:cubicBezTo>
                    <a:pt x="287" y="139"/>
                    <a:pt x="287" y="132"/>
                    <a:pt x="287" y="126"/>
                  </a:cubicBezTo>
                  <a:cubicBezTo>
                    <a:pt x="286" y="119"/>
                    <a:pt x="286" y="112"/>
                    <a:pt x="285" y="105"/>
                  </a:cubicBezTo>
                  <a:cubicBezTo>
                    <a:pt x="284" y="99"/>
                    <a:pt x="283" y="92"/>
                    <a:pt x="282" y="85"/>
                  </a:cubicBezTo>
                  <a:cubicBezTo>
                    <a:pt x="281" y="82"/>
                    <a:pt x="281" y="79"/>
                    <a:pt x="280" y="75"/>
                  </a:cubicBezTo>
                  <a:cubicBezTo>
                    <a:pt x="279" y="72"/>
                    <a:pt x="278" y="69"/>
                    <a:pt x="277" y="65"/>
                  </a:cubicBezTo>
                  <a:cubicBezTo>
                    <a:pt x="276" y="62"/>
                    <a:pt x="276" y="59"/>
                    <a:pt x="275" y="56"/>
                  </a:cubicBezTo>
                  <a:cubicBezTo>
                    <a:pt x="271" y="46"/>
                    <a:pt x="271" y="46"/>
                    <a:pt x="271" y="46"/>
                  </a:cubicBezTo>
                  <a:cubicBezTo>
                    <a:pt x="270" y="43"/>
                    <a:pt x="268" y="40"/>
                    <a:pt x="267" y="37"/>
                  </a:cubicBezTo>
                  <a:cubicBezTo>
                    <a:pt x="265" y="34"/>
                    <a:pt x="263" y="31"/>
                    <a:pt x="262" y="28"/>
                  </a:cubicBezTo>
                  <a:cubicBezTo>
                    <a:pt x="260" y="25"/>
                    <a:pt x="258" y="22"/>
                    <a:pt x="256" y="19"/>
                  </a:cubicBezTo>
                  <a:cubicBezTo>
                    <a:pt x="254" y="17"/>
                    <a:pt x="251" y="14"/>
                    <a:pt x="249" y="12"/>
                  </a:cubicBezTo>
                  <a:cubicBezTo>
                    <a:pt x="246" y="9"/>
                    <a:pt x="243" y="7"/>
                    <a:pt x="241" y="5"/>
                  </a:cubicBezTo>
                  <a:cubicBezTo>
                    <a:pt x="238" y="3"/>
                    <a:pt x="235" y="2"/>
                    <a:pt x="232" y="0"/>
                  </a:cubicBezTo>
                  <a:cubicBezTo>
                    <a:pt x="230" y="3"/>
                    <a:pt x="230" y="3"/>
                    <a:pt x="230" y="3"/>
                  </a:cubicBezTo>
                  <a:cubicBezTo>
                    <a:pt x="233" y="5"/>
                    <a:pt x="236" y="7"/>
                    <a:pt x="238" y="8"/>
                  </a:cubicBezTo>
                  <a:cubicBezTo>
                    <a:pt x="241" y="11"/>
                    <a:pt x="243" y="13"/>
                    <a:pt x="246" y="15"/>
                  </a:cubicBezTo>
                  <a:cubicBezTo>
                    <a:pt x="248" y="17"/>
                    <a:pt x="250" y="20"/>
                    <a:pt x="252" y="22"/>
                  </a:cubicBezTo>
                  <a:cubicBezTo>
                    <a:pt x="254" y="25"/>
                    <a:pt x="256" y="27"/>
                    <a:pt x="258" y="30"/>
                  </a:cubicBezTo>
                  <a:cubicBezTo>
                    <a:pt x="259" y="33"/>
                    <a:pt x="261" y="36"/>
                    <a:pt x="262" y="39"/>
                  </a:cubicBezTo>
                  <a:cubicBezTo>
                    <a:pt x="264" y="42"/>
                    <a:pt x="265" y="45"/>
                    <a:pt x="266" y="48"/>
                  </a:cubicBezTo>
                  <a:cubicBezTo>
                    <a:pt x="269" y="57"/>
                    <a:pt x="269" y="57"/>
                    <a:pt x="269" y="57"/>
                  </a:cubicBezTo>
                  <a:cubicBezTo>
                    <a:pt x="270" y="61"/>
                    <a:pt x="271" y="64"/>
                    <a:pt x="272" y="67"/>
                  </a:cubicBezTo>
                  <a:cubicBezTo>
                    <a:pt x="273" y="70"/>
                    <a:pt x="273" y="73"/>
                    <a:pt x="274" y="77"/>
                  </a:cubicBezTo>
                  <a:cubicBezTo>
                    <a:pt x="275" y="80"/>
                    <a:pt x="275" y="83"/>
                    <a:pt x="276" y="86"/>
                  </a:cubicBezTo>
                  <a:cubicBezTo>
                    <a:pt x="277" y="93"/>
                    <a:pt x="278" y="100"/>
                    <a:pt x="278" y="106"/>
                  </a:cubicBezTo>
                  <a:cubicBezTo>
                    <a:pt x="279" y="110"/>
                    <a:pt x="279" y="114"/>
                    <a:pt x="279" y="119"/>
                  </a:cubicBezTo>
                  <a:cubicBezTo>
                    <a:pt x="214" y="111"/>
                    <a:pt x="159" y="47"/>
                    <a:pt x="159" y="47"/>
                  </a:cubicBezTo>
                  <a:cubicBezTo>
                    <a:pt x="156" y="49"/>
                    <a:pt x="156" y="49"/>
                    <a:pt x="156" y="49"/>
                  </a:cubicBezTo>
                  <a:cubicBezTo>
                    <a:pt x="156" y="50"/>
                    <a:pt x="213" y="115"/>
                    <a:pt x="280" y="123"/>
                  </a:cubicBezTo>
                  <a:cubicBezTo>
                    <a:pt x="280" y="124"/>
                    <a:pt x="280" y="125"/>
                    <a:pt x="280" y="126"/>
                  </a:cubicBezTo>
                  <a:cubicBezTo>
                    <a:pt x="280" y="133"/>
                    <a:pt x="280" y="139"/>
                    <a:pt x="280" y="146"/>
                  </a:cubicBezTo>
                  <a:cubicBezTo>
                    <a:pt x="280" y="173"/>
                    <a:pt x="278" y="199"/>
                    <a:pt x="275" y="226"/>
                  </a:cubicBezTo>
                  <a:cubicBezTo>
                    <a:pt x="273" y="239"/>
                    <a:pt x="271" y="252"/>
                    <a:pt x="269" y="266"/>
                  </a:cubicBezTo>
                  <a:cubicBezTo>
                    <a:pt x="268" y="274"/>
                    <a:pt x="266" y="282"/>
                    <a:pt x="265" y="291"/>
                  </a:cubicBezTo>
                  <a:cubicBezTo>
                    <a:pt x="264" y="290"/>
                    <a:pt x="263" y="289"/>
                    <a:pt x="263" y="288"/>
                  </a:cubicBezTo>
                  <a:cubicBezTo>
                    <a:pt x="260" y="282"/>
                    <a:pt x="256" y="277"/>
                    <a:pt x="252" y="272"/>
                  </a:cubicBezTo>
                  <a:cubicBezTo>
                    <a:pt x="249" y="267"/>
                    <a:pt x="245" y="263"/>
                    <a:pt x="241" y="258"/>
                  </a:cubicBezTo>
                  <a:cubicBezTo>
                    <a:pt x="237" y="253"/>
                    <a:pt x="233" y="249"/>
                    <a:pt x="229" y="245"/>
                  </a:cubicBezTo>
                  <a:cubicBezTo>
                    <a:pt x="224" y="240"/>
                    <a:pt x="220" y="236"/>
                    <a:pt x="215" y="232"/>
                  </a:cubicBezTo>
                  <a:cubicBezTo>
                    <a:pt x="211" y="228"/>
                    <a:pt x="206" y="224"/>
                    <a:pt x="201" y="220"/>
                  </a:cubicBezTo>
                  <a:cubicBezTo>
                    <a:pt x="194" y="215"/>
                    <a:pt x="194" y="215"/>
                    <a:pt x="194" y="215"/>
                  </a:cubicBezTo>
                  <a:cubicBezTo>
                    <a:pt x="186" y="210"/>
                    <a:pt x="186" y="210"/>
                    <a:pt x="186" y="210"/>
                  </a:cubicBezTo>
                  <a:cubicBezTo>
                    <a:pt x="181" y="207"/>
                    <a:pt x="176" y="203"/>
                    <a:pt x="171" y="200"/>
                  </a:cubicBezTo>
                  <a:cubicBezTo>
                    <a:pt x="166" y="197"/>
                    <a:pt x="160" y="195"/>
                    <a:pt x="155" y="192"/>
                  </a:cubicBezTo>
                  <a:cubicBezTo>
                    <a:pt x="149" y="190"/>
                    <a:pt x="143" y="187"/>
                    <a:pt x="138" y="185"/>
                  </a:cubicBezTo>
                  <a:cubicBezTo>
                    <a:pt x="132" y="183"/>
                    <a:pt x="126" y="181"/>
                    <a:pt x="121" y="179"/>
                  </a:cubicBezTo>
                  <a:cubicBezTo>
                    <a:pt x="115" y="178"/>
                    <a:pt x="109" y="176"/>
                    <a:pt x="103" y="175"/>
                  </a:cubicBezTo>
                  <a:cubicBezTo>
                    <a:pt x="97" y="174"/>
                    <a:pt x="91" y="172"/>
                    <a:pt x="85" y="172"/>
                  </a:cubicBezTo>
                  <a:cubicBezTo>
                    <a:pt x="79" y="171"/>
                    <a:pt x="73" y="170"/>
                    <a:pt x="67" y="169"/>
                  </a:cubicBezTo>
                  <a:cubicBezTo>
                    <a:pt x="61" y="169"/>
                    <a:pt x="55" y="169"/>
                    <a:pt x="49" y="168"/>
                  </a:cubicBezTo>
                  <a:cubicBezTo>
                    <a:pt x="43" y="168"/>
                    <a:pt x="37" y="168"/>
                    <a:pt x="31" y="168"/>
                  </a:cubicBezTo>
                  <a:cubicBezTo>
                    <a:pt x="31" y="172"/>
                    <a:pt x="31" y="172"/>
                    <a:pt x="31" y="172"/>
                  </a:cubicBezTo>
                  <a:cubicBezTo>
                    <a:pt x="37" y="172"/>
                    <a:pt x="43" y="172"/>
                    <a:pt x="49" y="173"/>
                  </a:cubicBezTo>
                  <a:cubicBezTo>
                    <a:pt x="55" y="173"/>
                    <a:pt x="61" y="173"/>
                    <a:pt x="67" y="174"/>
                  </a:cubicBezTo>
                  <a:cubicBezTo>
                    <a:pt x="73" y="175"/>
                    <a:pt x="78" y="176"/>
                    <a:pt x="84" y="177"/>
                  </a:cubicBezTo>
                  <a:cubicBezTo>
                    <a:pt x="90" y="178"/>
                    <a:pt x="96" y="179"/>
                    <a:pt x="102" y="180"/>
                  </a:cubicBezTo>
                  <a:cubicBezTo>
                    <a:pt x="107" y="182"/>
                    <a:pt x="113" y="184"/>
                    <a:pt x="119" y="185"/>
                  </a:cubicBezTo>
                  <a:cubicBezTo>
                    <a:pt x="124" y="187"/>
                    <a:pt x="130" y="189"/>
                    <a:pt x="135" y="191"/>
                  </a:cubicBezTo>
                  <a:cubicBezTo>
                    <a:pt x="141" y="193"/>
                    <a:pt x="146" y="196"/>
                    <a:pt x="152" y="198"/>
                  </a:cubicBezTo>
                  <a:cubicBezTo>
                    <a:pt x="157" y="201"/>
                    <a:pt x="162" y="204"/>
                    <a:pt x="167" y="207"/>
                  </a:cubicBezTo>
                  <a:cubicBezTo>
                    <a:pt x="172" y="210"/>
                    <a:pt x="177" y="213"/>
                    <a:pt x="182" y="216"/>
                  </a:cubicBezTo>
                  <a:cubicBezTo>
                    <a:pt x="189" y="221"/>
                    <a:pt x="189" y="221"/>
                    <a:pt x="189" y="221"/>
                  </a:cubicBezTo>
                  <a:cubicBezTo>
                    <a:pt x="196" y="227"/>
                    <a:pt x="196" y="227"/>
                    <a:pt x="196" y="227"/>
                  </a:cubicBezTo>
                  <a:cubicBezTo>
                    <a:pt x="201" y="230"/>
                    <a:pt x="205" y="234"/>
                    <a:pt x="210" y="238"/>
                  </a:cubicBezTo>
                  <a:cubicBezTo>
                    <a:pt x="214" y="242"/>
                    <a:pt x="218" y="246"/>
                    <a:pt x="222" y="251"/>
                  </a:cubicBezTo>
                  <a:cubicBezTo>
                    <a:pt x="226" y="255"/>
                    <a:pt x="230" y="259"/>
                    <a:pt x="234" y="264"/>
                  </a:cubicBezTo>
                  <a:cubicBezTo>
                    <a:pt x="238" y="269"/>
                    <a:pt x="241" y="273"/>
                    <a:pt x="245" y="278"/>
                  </a:cubicBezTo>
                  <a:cubicBezTo>
                    <a:pt x="248" y="283"/>
                    <a:pt x="251" y="288"/>
                    <a:pt x="254" y="293"/>
                  </a:cubicBezTo>
                  <a:cubicBezTo>
                    <a:pt x="257" y="297"/>
                    <a:pt x="259" y="302"/>
                    <a:pt x="261" y="306"/>
                  </a:cubicBezTo>
                  <a:cubicBezTo>
                    <a:pt x="255" y="317"/>
                    <a:pt x="251" y="327"/>
                    <a:pt x="248" y="338"/>
                  </a:cubicBezTo>
                  <a:cubicBezTo>
                    <a:pt x="243" y="354"/>
                    <a:pt x="239" y="370"/>
                    <a:pt x="238" y="384"/>
                  </a:cubicBezTo>
                  <a:cubicBezTo>
                    <a:pt x="236" y="399"/>
                    <a:pt x="235" y="413"/>
                    <a:pt x="235" y="426"/>
                  </a:cubicBezTo>
                  <a:cubicBezTo>
                    <a:pt x="235" y="439"/>
                    <a:pt x="235" y="451"/>
                    <a:pt x="236" y="462"/>
                  </a:cubicBezTo>
                  <a:cubicBezTo>
                    <a:pt x="237" y="472"/>
                    <a:pt x="234" y="481"/>
                    <a:pt x="235" y="489"/>
                  </a:cubicBezTo>
                  <a:cubicBezTo>
                    <a:pt x="236" y="496"/>
                    <a:pt x="234" y="505"/>
                    <a:pt x="231" y="508"/>
                  </a:cubicBezTo>
                  <a:cubicBezTo>
                    <a:pt x="229" y="511"/>
                    <a:pt x="219" y="519"/>
                    <a:pt x="212" y="524"/>
                  </a:cubicBezTo>
                  <a:cubicBezTo>
                    <a:pt x="207" y="525"/>
                    <a:pt x="201" y="526"/>
                    <a:pt x="194" y="528"/>
                  </a:cubicBezTo>
                  <a:cubicBezTo>
                    <a:pt x="183" y="530"/>
                    <a:pt x="170" y="533"/>
                    <a:pt x="157" y="534"/>
                  </a:cubicBezTo>
                  <a:cubicBezTo>
                    <a:pt x="150" y="534"/>
                    <a:pt x="143" y="535"/>
                    <a:pt x="137" y="533"/>
                  </a:cubicBezTo>
                  <a:cubicBezTo>
                    <a:pt x="135" y="533"/>
                    <a:pt x="134" y="532"/>
                    <a:pt x="132" y="531"/>
                  </a:cubicBezTo>
                  <a:cubicBezTo>
                    <a:pt x="127" y="529"/>
                    <a:pt x="127" y="529"/>
                    <a:pt x="127" y="529"/>
                  </a:cubicBezTo>
                  <a:cubicBezTo>
                    <a:pt x="126" y="528"/>
                    <a:pt x="124" y="527"/>
                    <a:pt x="122" y="526"/>
                  </a:cubicBezTo>
                  <a:cubicBezTo>
                    <a:pt x="120" y="526"/>
                    <a:pt x="119" y="525"/>
                    <a:pt x="117" y="524"/>
                  </a:cubicBezTo>
                  <a:cubicBezTo>
                    <a:pt x="113" y="523"/>
                    <a:pt x="110" y="522"/>
                    <a:pt x="106" y="522"/>
                  </a:cubicBezTo>
                  <a:cubicBezTo>
                    <a:pt x="100" y="521"/>
                    <a:pt x="100" y="521"/>
                    <a:pt x="100" y="521"/>
                  </a:cubicBezTo>
                  <a:cubicBezTo>
                    <a:pt x="95" y="521"/>
                    <a:pt x="95" y="521"/>
                    <a:pt x="95" y="521"/>
                  </a:cubicBezTo>
                  <a:cubicBezTo>
                    <a:pt x="88" y="520"/>
                    <a:pt x="80" y="521"/>
                    <a:pt x="73" y="522"/>
                  </a:cubicBezTo>
                  <a:cubicBezTo>
                    <a:pt x="70" y="522"/>
                    <a:pt x="67" y="523"/>
                    <a:pt x="63" y="524"/>
                  </a:cubicBezTo>
                  <a:cubicBezTo>
                    <a:pt x="60" y="525"/>
                    <a:pt x="57" y="525"/>
                    <a:pt x="54" y="526"/>
                  </a:cubicBezTo>
                  <a:cubicBezTo>
                    <a:pt x="51" y="527"/>
                    <a:pt x="48" y="527"/>
                    <a:pt x="45" y="528"/>
                  </a:cubicBezTo>
                  <a:cubicBezTo>
                    <a:pt x="42" y="528"/>
                    <a:pt x="39" y="529"/>
                    <a:pt x="37" y="529"/>
                  </a:cubicBezTo>
                  <a:cubicBezTo>
                    <a:pt x="34" y="529"/>
                    <a:pt x="31" y="529"/>
                    <a:pt x="29" y="529"/>
                  </a:cubicBezTo>
                  <a:cubicBezTo>
                    <a:pt x="26" y="529"/>
                    <a:pt x="24" y="530"/>
                    <a:pt x="22" y="530"/>
                  </a:cubicBezTo>
                  <a:cubicBezTo>
                    <a:pt x="20" y="529"/>
                    <a:pt x="17" y="529"/>
                    <a:pt x="16" y="529"/>
                  </a:cubicBezTo>
                  <a:cubicBezTo>
                    <a:pt x="14" y="529"/>
                    <a:pt x="12" y="529"/>
                    <a:pt x="10" y="529"/>
                  </a:cubicBezTo>
                  <a:cubicBezTo>
                    <a:pt x="7" y="528"/>
                    <a:pt x="5" y="528"/>
                    <a:pt x="3" y="528"/>
                  </a:cubicBezTo>
                  <a:cubicBezTo>
                    <a:pt x="1" y="527"/>
                    <a:pt x="0" y="527"/>
                    <a:pt x="0" y="527"/>
                  </a:cubicBezTo>
                  <a:cubicBezTo>
                    <a:pt x="0" y="527"/>
                    <a:pt x="1" y="527"/>
                    <a:pt x="3" y="528"/>
                  </a:cubicBezTo>
                  <a:cubicBezTo>
                    <a:pt x="5" y="528"/>
                    <a:pt x="7" y="529"/>
                    <a:pt x="10" y="529"/>
                  </a:cubicBezTo>
                  <a:cubicBezTo>
                    <a:pt x="12" y="529"/>
                    <a:pt x="14" y="530"/>
                    <a:pt x="15" y="530"/>
                  </a:cubicBezTo>
                  <a:cubicBezTo>
                    <a:pt x="17" y="530"/>
                    <a:pt x="19" y="530"/>
                    <a:pt x="22" y="530"/>
                  </a:cubicBezTo>
                  <a:cubicBezTo>
                    <a:pt x="24" y="530"/>
                    <a:pt x="26" y="530"/>
                    <a:pt x="29" y="530"/>
                  </a:cubicBezTo>
                  <a:cubicBezTo>
                    <a:pt x="31" y="530"/>
                    <a:pt x="34" y="530"/>
                    <a:pt x="37" y="530"/>
                  </a:cubicBezTo>
                  <a:cubicBezTo>
                    <a:pt x="40" y="530"/>
                    <a:pt x="42" y="530"/>
                    <a:pt x="45" y="529"/>
                  </a:cubicBezTo>
                  <a:cubicBezTo>
                    <a:pt x="48" y="529"/>
                    <a:pt x="51" y="529"/>
                    <a:pt x="54" y="528"/>
                  </a:cubicBezTo>
                  <a:cubicBezTo>
                    <a:pt x="58" y="527"/>
                    <a:pt x="61" y="527"/>
                    <a:pt x="64" y="526"/>
                  </a:cubicBezTo>
                  <a:cubicBezTo>
                    <a:pt x="67" y="525"/>
                    <a:pt x="70" y="524"/>
                    <a:pt x="74" y="524"/>
                  </a:cubicBezTo>
                  <a:cubicBezTo>
                    <a:pt x="81" y="523"/>
                    <a:pt x="88" y="523"/>
                    <a:pt x="95" y="524"/>
                  </a:cubicBezTo>
                  <a:cubicBezTo>
                    <a:pt x="100" y="524"/>
                    <a:pt x="100" y="524"/>
                    <a:pt x="100" y="524"/>
                  </a:cubicBezTo>
                  <a:cubicBezTo>
                    <a:pt x="105" y="525"/>
                    <a:pt x="105" y="525"/>
                    <a:pt x="105" y="525"/>
                  </a:cubicBezTo>
                  <a:cubicBezTo>
                    <a:pt x="109" y="526"/>
                    <a:pt x="112" y="527"/>
                    <a:pt x="116" y="528"/>
                  </a:cubicBezTo>
                  <a:cubicBezTo>
                    <a:pt x="117" y="529"/>
                    <a:pt x="119" y="530"/>
                    <a:pt x="120" y="530"/>
                  </a:cubicBezTo>
                  <a:cubicBezTo>
                    <a:pt x="122" y="531"/>
                    <a:pt x="124" y="531"/>
                    <a:pt x="125" y="532"/>
                  </a:cubicBezTo>
                  <a:cubicBezTo>
                    <a:pt x="130" y="535"/>
                    <a:pt x="130" y="535"/>
                    <a:pt x="130" y="535"/>
                  </a:cubicBezTo>
                  <a:cubicBezTo>
                    <a:pt x="131" y="536"/>
                    <a:pt x="133" y="537"/>
                    <a:pt x="135" y="538"/>
                  </a:cubicBezTo>
                  <a:cubicBezTo>
                    <a:pt x="139" y="539"/>
                    <a:pt x="143" y="539"/>
                    <a:pt x="146" y="539"/>
                  </a:cubicBezTo>
                  <a:cubicBezTo>
                    <a:pt x="150" y="540"/>
                    <a:pt x="154" y="540"/>
                    <a:pt x="157" y="539"/>
                  </a:cubicBezTo>
                  <a:cubicBezTo>
                    <a:pt x="171" y="539"/>
                    <a:pt x="184" y="537"/>
                    <a:pt x="195" y="535"/>
                  </a:cubicBezTo>
                  <a:cubicBezTo>
                    <a:pt x="206" y="533"/>
                    <a:pt x="215" y="531"/>
                    <a:pt x="221" y="529"/>
                  </a:cubicBezTo>
                  <a:cubicBezTo>
                    <a:pt x="223" y="529"/>
                    <a:pt x="224" y="529"/>
                    <a:pt x="225" y="528"/>
                  </a:cubicBezTo>
                  <a:cubicBezTo>
                    <a:pt x="216" y="535"/>
                    <a:pt x="205" y="544"/>
                    <a:pt x="194" y="552"/>
                  </a:cubicBezTo>
                  <a:cubicBezTo>
                    <a:pt x="190" y="554"/>
                    <a:pt x="187" y="557"/>
                    <a:pt x="183" y="558"/>
                  </a:cubicBezTo>
                  <a:cubicBezTo>
                    <a:pt x="183" y="559"/>
                    <a:pt x="182" y="559"/>
                    <a:pt x="181" y="559"/>
                  </a:cubicBezTo>
                  <a:cubicBezTo>
                    <a:pt x="181" y="559"/>
                    <a:pt x="180" y="560"/>
                    <a:pt x="180" y="560"/>
                  </a:cubicBezTo>
                  <a:cubicBezTo>
                    <a:pt x="180" y="560"/>
                    <a:pt x="180" y="560"/>
                    <a:pt x="180" y="560"/>
                  </a:cubicBezTo>
                  <a:cubicBezTo>
                    <a:pt x="180" y="560"/>
                    <a:pt x="180" y="560"/>
                    <a:pt x="180" y="560"/>
                  </a:cubicBezTo>
                  <a:cubicBezTo>
                    <a:pt x="179" y="560"/>
                    <a:pt x="179" y="560"/>
                    <a:pt x="179" y="560"/>
                  </a:cubicBezTo>
                  <a:cubicBezTo>
                    <a:pt x="178" y="560"/>
                    <a:pt x="177" y="560"/>
                    <a:pt x="176" y="560"/>
                  </a:cubicBezTo>
                  <a:cubicBezTo>
                    <a:pt x="174" y="560"/>
                    <a:pt x="174" y="561"/>
                    <a:pt x="173" y="561"/>
                  </a:cubicBezTo>
                  <a:cubicBezTo>
                    <a:pt x="165" y="563"/>
                    <a:pt x="158" y="565"/>
                    <a:pt x="152" y="568"/>
                  </a:cubicBezTo>
                  <a:cubicBezTo>
                    <a:pt x="149" y="569"/>
                    <a:pt x="146" y="570"/>
                    <a:pt x="144" y="572"/>
                  </a:cubicBezTo>
                  <a:cubicBezTo>
                    <a:pt x="142" y="573"/>
                    <a:pt x="140" y="574"/>
                    <a:pt x="138" y="575"/>
                  </a:cubicBezTo>
                  <a:cubicBezTo>
                    <a:pt x="137" y="576"/>
                    <a:pt x="137" y="576"/>
                    <a:pt x="136" y="576"/>
                  </a:cubicBezTo>
                  <a:cubicBezTo>
                    <a:pt x="136" y="577"/>
                    <a:pt x="135" y="577"/>
                    <a:pt x="135" y="578"/>
                  </a:cubicBezTo>
                  <a:cubicBezTo>
                    <a:pt x="134" y="579"/>
                    <a:pt x="134" y="579"/>
                    <a:pt x="134" y="579"/>
                  </a:cubicBezTo>
                  <a:cubicBezTo>
                    <a:pt x="134" y="579"/>
                    <a:pt x="134" y="579"/>
                    <a:pt x="135" y="578"/>
                  </a:cubicBezTo>
                  <a:cubicBezTo>
                    <a:pt x="135" y="578"/>
                    <a:pt x="136" y="577"/>
                    <a:pt x="136" y="577"/>
                  </a:cubicBezTo>
                  <a:cubicBezTo>
                    <a:pt x="137" y="577"/>
                    <a:pt x="138" y="576"/>
                    <a:pt x="139" y="576"/>
                  </a:cubicBezTo>
                  <a:cubicBezTo>
                    <a:pt x="140" y="575"/>
                    <a:pt x="142" y="574"/>
                    <a:pt x="145" y="573"/>
                  </a:cubicBezTo>
                  <a:cubicBezTo>
                    <a:pt x="147" y="572"/>
                    <a:pt x="150" y="571"/>
                    <a:pt x="153" y="571"/>
                  </a:cubicBezTo>
                  <a:cubicBezTo>
                    <a:pt x="159" y="569"/>
                    <a:pt x="166" y="567"/>
                    <a:pt x="173" y="567"/>
                  </a:cubicBezTo>
                  <a:cubicBezTo>
                    <a:pt x="174" y="567"/>
                    <a:pt x="175" y="566"/>
                    <a:pt x="176" y="566"/>
                  </a:cubicBezTo>
                  <a:cubicBezTo>
                    <a:pt x="177" y="566"/>
                    <a:pt x="178" y="566"/>
                    <a:pt x="179" y="566"/>
                  </a:cubicBezTo>
                  <a:cubicBezTo>
                    <a:pt x="180" y="567"/>
                    <a:pt x="180" y="567"/>
                    <a:pt x="180" y="567"/>
                  </a:cubicBezTo>
                  <a:cubicBezTo>
                    <a:pt x="180" y="567"/>
                    <a:pt x="180" y="567"/>
                    <a:pt x="180" y="567"/>
                  </a:cubicBezTo>
                  <a:cubicBezTo>
                    <a:pt x="181" y="567"/>
                    <a:pt x="181" y="567"/>
                    <a:pt x="181" y="567"/>
                  </a:cubicBezTo>
                  <a:cubicBezTo>
                    <a:pt x="182" y="567"/>
                    <a:pt x="182" y="566"/>
                    <a:pt x="183" y="566"/>
                  </a:cubicBezTo>
                  <a:cubicBezTo>
                    <a:pt x="184" y="566"/>
                    <a:pt x="185" y="566"/>
                    <a:pt x="186" y="565"/>
                  </a:cubicBezTo>
                  <a:cubicBezTo>
                    <a:pt x="191" y="564"/>
                    <a:pt x="194" y="562"/>
                    <a:pt x="198" y="560"/>
                  </a:cubicBezTo>
                  <a:cubicBezTo>
                    <a:pt x="211" y="554"/>
                    <a:pt x="224" y="546"/>
                    <a:pt x="234" y="540"/>
                  </a:cubicBezTo>
                  <a:cubicBezTo>
                    <a:pt x="234" y="549"/>
                    <a:pt x="234" y="559"/>
                    <a:pt x="234" y="569"/>
                  </a:cubicBezTo>
                  <a:cubicBezTo>
                    <a:pt x="234" y="570"/>
                    <a:pt x="233" y="572"/>
                    <a:pt x="232" y="575"/>
                  </a:cubicBezTo>
                  <a:cubicBezTo>
                    <a:pt x="229" y="581"/>
                    <a:pt x="226" y="589"/>
                    <a:pt x="221" y="597"/>
                  </a:cubicBezTo>
                  <a:cubicBezTo>
                    <a:pt x="220" y="599"/>
                    <a:pt x="219" y="600"/>
                    <a:pt x="218" y="602"/>
                  </a:cubicBezTo>
                  <a:cubicBezTo>
                    <a:pt x="218" y="602"/>
                    <a:pt x="217" y="603"/>
                    <a:pt x="217" y="603"/>
                  </a:cubicBezTo>
                  <a:cubicBezTo>
                    <a:pt x="217" y="603"/>
                    <a:pt x="217" y="603"/>
                    <a:pt x="217" y="604"/>
                  </a:cubicBezTo>
                  <a:cubicBezTo>
                    <a:pt x="217" y="604"/>
                    <a:pt x="217" y="604"/>
                    <a:pt x="217" y="604"/>
                  </a:cubicBezTo>
                  <a:cubicBezTo>
                    <a:pt x="216" y="604"/>
                    <a:pt x="216" y="604"/>
                    <a:pt x="216" y="604"/>
                  </a:cubicBezTo>
                  <a:cubicBezTo>
                    <a:pt x="216" y="604"/>
                    <a:pt x="216" y="604"/>
                    <a:pt x="216" y="604"/>
                  </a:cubicBezTo>
                  <a:cubicBezTo>
                    <a:pt x="215" y="605"/>
                    <a:pt x="214" y="605"/>
                    <a:pt x="213" y="606"/>
                  </a:cubicBezTo>
                  <a:cubicBezTo>
                    <a:pt x="210" y="609"/>
                    <a:pt x="208" y="612"/>
                    <a:pt x="205" y="614"/>
                  </a:cubicBezTo>
                  <a:cubicBezTo>
                    <a:pt x="203" y="617"/>
                    <a:pt x="202" y="619"/>
                    <a:pt x="201" y="621"/>
                  </a:cubicBezTo>
                  <a:cubicBezTo>
                    <a:pt x="200" y="622"/>
                    <a:pt x="200" y="623"/>
                    <a:pt x="200" y="623"/>
                  </a:cubicBezTo>
                  <a:cubicBezTo>
                    <a:pt x="200" y="624"/>
                    <a:pt x="200" y="624"/>
                    <a:pt x="200" y="624"/>
                  </a:cubicBezTo>
                  <a:cubicBezTo>
                    <a:pt x="200" y="624"/>
                    <a:pt x="200" y="624"/>
                    <a:pt x="200" y="623"/>
                  </a:cubicBezTo>
                  <a:cubicBezTo>
                    <a:pt x="200" y="623"/>
                    <a:pt x="200" y="622"/>
                    <a:pt x="201" y="621"/>
                  </a:cubicBezTo>
                  <a:cubicBezTo>
                    <a:pt x="202" y="620"/>
                    <a:pt x="204" y="618"/>
                    <a:pt x="206" y="615"/>
                  </a:cubicBezTo>
                  <a:cubicBezTo>
                    <a:pt x="209" y="613"/>
                    <a:pt x="212" y="610"/>
                    <a:pt x="215" y="608"/>
                  </a:cubicBezTo>
                  <a:cubicBezTo>
                    <a:pt x="216" y="607"/>
                    <a:pt x="217" y="607"/>
                    <a:pt x="217" y="607"/>
                  </a:cubicBezTo>
                  <a:cubicBezTo>
                    <a:pt x="218" y="606"/>
                    <a:pt x="218" y="606"/>
                    <a:pt x="218" y="606"/>
                  </a:cubicBezTo>
                  <a:cubicBezTo>
                    <a:pt x="218" y="606"/>
                    <a:pt x="218" y="606"/>
                    <a:pt x="218" y="606"/>
                  </a:cubicBezTo>
                  <a:cubicBezTo>
                    <a:pt x="218" y="606"/>
                    <a:pt x="218" y="606"/>
                    <a:pt x="218" y="606"/>
                  </a:cubicBezTo>
                  <a:cubicBezTo>
                    <a:pt x="219" y="606"/>
                    <a:pt x="219" y="606"/>
                    <a:pt x="219" y="606"/>
                  </a:cubicBezTo>
                  <a:cubicBezTo>
                    <a:pt x="220" y="605"/>
                    <a:pt x="220" y="605"/>
                    <a:pt x="221" y="604"/>
                  </a:cubicBezTo>
                  <a:cubicBezTo>
                    <a:pt x="222" y="602"/>
                    <a:pt x="223" y="601"/>
                    <a:pt x="225" y="599"/>
                  </a:cubicBezTo>
                  <a:cubicBezTo>
                    <a:pt x="229" y="593"/>
                    <a:pt x="232" y="587"/>
                    <a:pt x="235" y="582"/>
                  </a:cubicBezTo>
                  <a:cubicBezTo>
                    <a:pt x="236" y="585"/>
                    <a:pt x="236" y="589"/>
                    <a:pt x="236" y="592"/>
                  </a:cubicBezTo>
                  <a:cubicBezTo>
                    <a:pt x="237" y="597"/>
                    <a:pt x="238" y="602"/>
                    <a:pt x="239" y="607"/>
                  </a:cubicBezTo>
                  <a:cubicBezTo>
                    <a:pt x="240" y="612"/>
                    <a:pt x="241" y="617"/>
                    <a:pt x="244" y="622"/>
                  </a:cubicBezTo>
                  <a:cubicBezTo>
                    <a:pt x="244" y="622"/>
                    <a:pt x="244" y="622"/>
                    <a:pt x="244" y="622"/>
                  </a:cubicBezTo>
                  <a:cubicBezTo>
                    <a:pt x="243" y="625"/>
                    <a:pt x="242" y="627"/>
                    <a:pt x="240" y="630"/>
                  </a:cubicBezTo>
                  <a:cubicBezTo>
                    <a:pt x="240" y="631"/>
                    <a:pt x="239" y="632"/>
                    <a:pt x="239" y="632"/>
                  </a:cubicBezTo>
                  <a:cubicBezTo>
                    <a:pt x="239" y="633"/>
                    <a:pt x="238" y="633"/>
                    <a:pt x="237" y="634"/>
                  </a:cubicBezTo>
                  <a:cubicBezTo>
                    <a:pt x="236" y="635"/>
                    <a:pt x="235" y="636"/>
                    <a:pt x="234" y="637"/>
                  </a:cubicBezTo>
                  <a:cubicBezTo>
                    <a:pt x="233" y="638"/>
                    <a:pt x="233" y="639"/>
                    <a:pt x="232" y="640"/>
                  </a:cubicBezTo>
                  <a:cubicBezTo>
                    <a:pt x="232" y="640"/>
                    <a:pt x="232" y="641"/>
                    <a:pt x="232" y="641"/>
                  </a:cubicBezTo>
                  <a:cubicBezTo>
                    <a:pt x="232" y="641"/>
                    <a:pt x="232" y="640"/>
                    <a:pt x="233" y="640"/>
                  </a:cubicBezTo>
                  <a:cubicBezTo>
                    <a:pt x="233" y="639"/>
                    <a:pt x="234" y="638"/>
                    <a:pt x="235" y="638"/>
                  </a:cubicBezTo>
                  <a:cubicBezTo>
                    <a:pt x="236" y="637"/>
                    <a:pt x="237" y="636"/>
                    <a:pt x="238" y="635"/>
                  </a:cubicBezTo>
                  <a:cubicBezTo>
                    <a:pt x="238" y="635"/>
                    <a:pt x="239" y="634"/>
                    <a:pt x="239" y="634"/>
                  </a:cubicBezTo>
                  <a:cubicBezTo>
                    <a:pt x="239" y="634"/>
                    <a:pt x="239" y="634"/>
                    <a:pt x="240" y="634"/>
                  </a:cubicBezTo>
                  <a:cubicBezTo>
                    <a:pt x="240" y="634"/>
                    <a:pt x="240" y="633"/>
                    <a:pt x="240" y="633"/>
                  </a:cubicBezTo>
                  <a:cubicBezTo>
                    <a:pt x="241" y="633"/>
                    <a:pt x="241" y="632"/>
                    <a:pt x="242" y="631"/>
                  </a:cubicBezTo>
                  <a:cubicBezTo>
                    <a:pt x="243" y="629"/>
                    <a:pt x="245" y="627"/>
                    <a:pt x="246" y="626"/>
                  </a:cubicBezTo>
                  <a:cubicBezTo>
                    <a:pt x="246" y="626"/>
                    <a:pt x="246" y="626"/>
                    <a:pt x="246" y="626"/>
                  </a:cubicBezTo>
                  <a:cubicBezTo>
                    <a:pt x="246" y="627"/>
                    <a:pt x="247" y="627"/>
                    <a:pt x="247" y="628"/>
                  </a:cubicBezTo>
                  <a:cubicBezTo>
                    <a:pt x="248" y="629"/>
                    <a:pt x="248" y="629"/>
                    <a:pt x="248" y="629"/>
                  </a:cubicBezTo>
                  <a:cubicBezTo>
                    <a:pt x="248" y="629"/>
                    <a:pt x="248" y="629"/>
                    <a:pt x="248" y="629"/>
                  </a:cubicBezTo>
                  <a:cubicBezTo>
                    <a:pt x="248" y="629"/>
                    <a:pt x="248" y="628"/>
                    <a:pt x="248" y="628"/>
                  </a:cubicBezTo>
                  <a:cubicBezTo>
                    <a:pt x="248" y="629"/>
                    <a:pt x="248" y="629"/>
                    <a:pt x="248" y="629"/>
                  </a:cubicBezTo>
                  <a:cubicBezTo>
                    <a:pt x="248" y="629"/>
                    <a:pt x="248" y="629"/>
                    <a:pt x="248" y="629"/>
                  </a:cubicBezTo>
                  <a:cubicBezTo>
                    <a:pt x="248" y="629"/>
                    <a:pt x="248" y="629"/>
                    <a:pt x="248" y="629"/>
                  </a:cubicBezTo>
                  <a:cubicBezTo>
                    <a:pt x="249" y="630"/>
                    <a:pt x="250" y="631"/>
                    <a:pt x="251" y="631"/>
                  </a:cubicBezTo>
                  <a:cubicBezTo>
                    <a:pt x="251" y="632"/>
                    <a:pt x="252" y="633"/>
                    <a:pt x="252" y="634"/>
                  </a:cubicBezTo>
                  <a:cubicBezTo>
                    <a:pt x="254" y="637"/>
                    <a:pt x="256" y="640"/>
                    <a:pt x="257" y="643"/>
                  </a:cubicBezTo>
                  <a:cubicBezTo>
                    <a:pt x="259" y="650"/>
                    <a:pt x="258" y="656"/>
                    <a:pt x="258" y="660"/>
                  </a:cubicBezTo>
                  <a:cubicBezTo>
                    <a:pt x="257" y="665"/>
                    <a:pt x="256" y="667"/>
                    <a:pt x="256" y="667"/>
                  </a:cubicBezTo>
                  <a:cubicBezTo>
                    <a:pt x="256" y="667"/>
                    <a:pt x="257" y="665"/>
                    <a:pt x="259" y="661"/>
                  </a:cubicBezTo>
                  <a:cubicBezTo>
                    <a:pt x="260" y="657"/>
                    <a:pt x="262" y="651"/>
                    <a:pt x="262" y="643"/>
                  </a:cubicBezTo>
                  <a:cubicBezTo>
                    <a:pt x="262" y="639"/>
                    <a:pt x="261" y="634"/>
                    <a:pt x="259" y="630"/>
                  </a:cubicBezTo>
                  <a:cubicBezTo>
                    <a:pt x="259" y="629"/>
                    <a:pt x="258" y="627"/>
                    <a:pt x="258" y="626"/>
                  </a:cubicBezTo>
                  <a:cubicBezTo>
                    <a:pt x="257" y="625"/>
                    <a:pt x="257" y="624"/>
                    <a:pt x="256" y="623"/>
                  </a:cubicBezTo>
                  <a:cubicBezTo>
                    <a:pt x="256" y="623"/>
                    <a:pt x="256" y="623"/>
                    <a:pt x="256" y="623"/>
                  </a:cubicBezTo>
                  <a:cubicBezTo>
                    <a:pt x="256" y="623"/>
                    <a:pt x="256" y="623"/>
                    <a:pt x="256" y="623"/>
                  </a:cubicBezTo>
                  <a:cubicBezTo>
                    <a:pt x="256" y="623"/>
                    <a:pt x="256" y="623"/>
                    <a:pt x="256" y="623"/>
                  </a:cubicBezTo>
                  <a:cubicBezTo>
                    <a:pt x="256" y="623"/>
                    <a:pt x="255" y="622"/>
                    <a:pt x="255" y="622"/>
                  </a:cubicBezTo>
                  <a:cubicBezTo>
                    <a:pt x="255" y="622"/>
                    <a:pt x="255" y="622"/>
                    <a:pt x="255" y="622"/>
                  </a:cubicBezTo>
                  <a:cubicBezTo>
                    <a:pt x="255" y="622"/>
                    <a:pt x="255" y="622"/>
                    <a:pt x="255" y="622"/>
                  </a:cubicBezTo>
                  <a:cubicBezTo>
                    <a:pt x="255" y="622"/>
                    <a:pt x="255" y="621"/>
                    <a:pt x="255" y="621"/>
                  </a:cubicBezTo>
                  <a:cubicBezTo>
                    <a:pt x="254" y="620"/>
                    <a:pt x="254" y="619"/>
                    <a:pt x="254" y="618"/>
                  </a:cubicBezTo>
                  <a:cubicBezTo>
                    <a:pt x="253" y="615"/>
                    <a:pt x="253" y="610"/>
                    <a:pt x="253" y="606"/>
                  </a:cubicBezTo>
                  <a:cubicBezTo>
                    <a:pt x="253" y="601"/>
                    <a:pt x="253" y="596"/>
                    <a:pt x="254" y="592"/>
                  </a:cubicBezTo>
                  <a:cubicBezTo>
                    <a:pt x="254" y="589"/>
                    <a:pt x="254" y="587"/>
                    <a:pt x="254" y="584"/>
                  </a:cubicBezTo>
                  <a:cubicBezTo>
                    <a:pt x="256" y="586"/>
                    <a:pt x="258" y="588"/>
                    <a:pt x="260" y="590"/>
                  </a:cubicBezTo>
                  <a:cubicBezTo>
                    <a:pt x="262" y="591"/>
                    <a:pt x="265" y="593"/>
                    <a:pt x="267" y="594"/>
                  </a:cubicBezTo>
                  <a:cubicBezTo>
                    <a:pt x="268" y="595"/>
                    <a:pt x="270" y="595"/>
                    <a:pt x="271" y="596"/>
                  </a:cubicBezTo>
                  <a:cubicBezTo>
                    <a:pt x="273" y="596"/>
                    <a:pt x="273" y="596"/>
                    <a:pt x="273" y="596"/>
                  </a:cubicBezTo>
                  <a:cubicBezTo>
                    <a:pt x="273" y="596"/>
                    <a:pt x="273" y="596"/>
                    <a:pt x="273" y="596"/>
                  </a:cubicBezTo>
                  <a:cubicBezTo>
                    <a:pt x="274" y="596"/>
                    <a:pt x="274" y="596"/>
                    <a:pt x="274" y="596"/>
                  </a:cubicBezTo>
                  <a:cubicBezTo>
                    <a:pt x="274" y="596"/>
                    <a:pt x="274" y="596"/>
                    <a:pt x="274" y="596"/>
                  </a:cubicBezTo>
                  <a:cubicBezTo>
                    <a:pt x="275" y="597"/>
                    <a:pt x="275" y="597"/>
                    <a:pt x="275" y="597"/>
                  </a:cubicBezTo>
                  <a:cubicBezTo>
                    <a:pt x="285" y="599"/>
                    <a:pt x="295" y="601"/>
                    <a:pt x="303" y="603"/>
                  </a:cubicBezTo>
                  <a:cubicBezTo>
                    <a:pt x="307" y="605"/>
                    <a:pt x="310" y="606"/>
                    <a:pt x="312" y="607"/>
                  </a:cubicBezTo>
                  <a:cubicBezTo>
                    <a:pt x="313" y="607"/>
                    <a:pt x="313" y="608"/>
                    <a:pt x="314" y="608"/>
                  </a:cubicBezTo>
                  <a:cubicBezTo>
                    <a:pt x="314" y="608"/>
                    <a:pt x="314" y="609"/>
                    <a:pt x="314" y="609"/>
                  </a:cubicBezTo>
                  <a:cubicBezTo>
                    <a:pt x="314" y="609"/>
                    <a:pt x="314" y="608"/>
                    <a:pt x="314" y="608"/>
                  </a:cubicBezTo>
                  <a:cubicBezTo>
                    <a:pt x="314" y="607"/>
                    <a:pt x="313" y="607"/>
                    <a:pt x="312" y="606"/>
                  </a:cubicBezTo>
                  <a:cubicBezTo>
                    <a:pt x="310" y="605"/>
                    <a:pt x="307" y="604"/>
                    <a:pt x="303" y="602"/>
                  </a:cubicBezTo>
                  <a:cubicBezTo>
                    <a:pt x="296" y="599"/>
                    <a:pt x="286" y="596"/>
                    <a:pt x="276" y="593"/>
                  </a:cubicBezTo>
                  <a:cubicBezTo>
                    <a:pt x="275" y="593"/>
                    <a:pt x="275" y="593"/>
                    <a:pt x="275" y="593"/>
                  </a:cubicBezTo>
                  <a:cubicBezTo>
                    <a:pt x="275" y="592"/>
                    <a:pt x="275" y="592"/>
                    <a:pt x="275" y="592"/>
                  </a:cubicBezTo>
                  <a:cubicBezTo>
                    <a:pt x="275" y="592"/>
                    <a:pt x="275" y="592"/>
                    <a:pt x="275" y="592"/>
                  </a:cubicBezTo>
                  <a:cubicBezTo>
                    <a:pt x="274" y="592"/>
                    <a:pt x="274" y="592"/>
                    <a:pt x="274" y="592"/>
                  </a:cubicBezTo>
                  <a:cubicBezTo>
                    <a:pt x="272" y="591"/>
                    <a:pt x="272" y="591"/>
                    <a:pt x="272" y="591"/>
                  </a:cubicBezTo>
                  <a:cubicBezTo>
                    <a:pt x="271" y="591"/>
                    <a:pt x="270" y="590"/>
                    <a:pt x="269" y="590"/>
                  </a:cubicBezTo>
                  <a:cubicBezTo>
                    <a:pt x="267" y="589"/>
                    <a:pt x="265" y="587"/>
                    <a:pt x="264" y="586"/>
                  </a:cubicBezTo>
                  <a:cubicBezTo>
                    <a:pt x="261" y="582"/>
                    <a:pt x="258" y="579"/>
                    <a:pt x="256" y="576"/>
                  </a:cubicBezTo>
                  <a:cubicBezTo>
                    <a:pt x="256" y="576"/>
                    <a:pt x="256" y="575"/>
                    <a:pt x="256" y="575"/>
                  </a:cubicBezTo>
                  <a:cubicBezTo>
                    <a:pt x="258" y="562"/>
                    <a:pt x="261" y="549"/>
                    <a:pt x="263" y="539"/>
                  </a:cubicBezTo>
                  <a:cubicBezTo>
                    <a:pt x="263" y="539"/>
                    <a:pt x="263" y="538"/>
                    <a:pt x="263" y="538"/>
                  </a:cubicBezTo>
                  <a:cubicBezTo>
                    <a:pt x="264" y="538"/>
                    <a:pt x="265" y="539"/>
                    <a:pt x="265" y="539"/>
                  </a:cubicBezTo>
                  <a:cubicBezTo>
                    <a:pt x="268" y="541"/>
                    <a:pt x="271" y="543"/>
                    <a:pt x="274" y="544"/>
                  </a:cubicBezTo>
                  <a:cubicBezTo>
                    <a:pt x="276" y="545"/>
                    <a:pt x="278" y="546"/>
                    <a:pt x="279" y="546"/>
                  </a:cubicBezTo>
                  <a:cubicBezTo>
                    <a:pt x="281" y="547"/>
                    <a:pt x="281" y="547"/>
                    <a:pt x="281" y="547"/>
                  </a:cubicBezTo>
                  <a:cubicBezTo>
                    <a:pt x="282" y="547"/>
                    <a:pt x="282" y="547"/>
                    <a:pt x="282" y="547"/>
                  </a:cubicBezTo>
                  <a:cubicBezTo>
                    <a:pt x="283" y="547"/>
                    <a:pt x="283" y="547"/>
                    <a:pt x="283" y="547"/>
                  </a:cubicBezTo>
                  <a:cubicBezTo>
                    <a:pt x="283" y="547"/>
                    <a:pt x="283" y="547"/>
                    <a:pt x="283" y="547"/>
                  </a:cubicBezTo>
                  <a:cubicBezTo>
                    <a:pt x="284" y="547"/>
                    <a:pt x="284" y="547"/>
                    <a:pt x="284" y="547"/>
                  </a:cubicBezTo>
                  <a:cubicBezTo>
                    <a:pt x="296" y="549"/>
                    <a:pt x="308" y="551"/>
                    <a:pt x="317" y="554"/>
                  </a:cubicBezTo>
                  <a:cubicBezTo>
                    <a:pt x="321" y="555"/>
                    <a:pt x="325" y="556"/>
                    <a:pt x="327" y="557"/>
                  </a:cubicBezTo>
                  <a:cubicBezTo>
                    <a:pt x="328" y="557"/>
                    <a:pt x="329" y="558"/>
                    <a:pt x="330" y="558"/>
                  </a:cubicBezTo>
                  <a:cubicBezTo>
                    <a:pt x="330" y="559"/>
                    <a:pt x="330" y="559"/>
                    <a:pt x="330" y="559"/>
                  </a:cubicBezTo>
                  <a:cubicBezTo>
                    <a:pt x="330" y="559"/>
                    <a:pt x="330" y="559"/>
                    <a:pt x="330" y="558"/>
                  </a:cubicBezTo>
                  <a:cubicBezTo>
                    <a:pt x="329" y="558"/>
                    <a:pt x="329" y="557"/>
                    <a:pt x="328" y="556"/>
                  </a:cubicBezTo>
                  <a:cubicBezTo>
                    <a:pt x="325" y="555"/>
                    <a:pt x="322" y="553"/>
                    <a:pt x="318" y="551"/>
                  </a:cubicBezTo>
                  <a:cubicBezTo>
                    <a:pt x="309" y="547"/>
                    <a:pt x="298" y="543"/>
                    <a:pt x="286" y="538"/>
                  </a:cubicBezTo>
                  <a:cubicBezTo>
                    <a:pt x="285" y="538"/>
                    <a:pt x="285" y="538"/>
                    <a:pt x="285" y="538"/>
                  </a:cubicBezTo>
                  <a:cubicBezTo>
                    <a:pt x="285" y="538"/>
                    <a:pt x="285" y="538"/>
                    <a:pt x="285" y="538"/>
                  </a:cubicBezTo>
                  <a:cubicBezTo>
                    <a:pt x="285" y="538"/>
                    <a:pt x="285" y="538"/>
                    <a:pt x="285" y="538"/>
                  </a:cubicBezTo>
                  <a:cubicBezTo>
                    <a:pt x="286" y="538"/>
                    <a:pt x="285" y="538"/>
                    <a:pt x="285" y="538"/>
                  </a:cubicBezTo>
                  <a:cubicBezTo>
                    <a:pt x="285" y="538"/>
                    <a:pt x="285" y="538"/>
                    <a:pt x="285" y="538"/>
                  </a:cubicBezTo>
                  <a:cubicBezTo>
                    <a:pt x="285" y="538"/>
                    <a:pt x="285" y="538"/>
                    <a:pt x="285" y="538"/>
                  </a:cubicBezTo>
                  <a:cubicBezTo>
                    <a:pt x="284" y="538"/>
                    <a:pt x="284" y="538"/>
                    <a:pt x="284" y="538"/>
                  </a:cubicBezTo>
                  <a:cubicBezTo>
                    <a:pt x="282" y="537"/>
                    <a:pt x="282" y="537"/>
                    <a:pt x="282" y="537"/>
                  </a:cubicBezTo>
                  <a:cubicBezTo>
                    <a:pt x="281" y="536"/>
                    <a:pt x="280" y="535"/>
                    <a:pt x="279" y="535"/>
                  </a:cubicBezTo>
                  <a:cubicBezTo>
                    <a:pt x="278" y="534"/>
                    <a:pt x="277" y="533"/>
                    <a:pt x="276" y="532"/>
                  </a:cubicBezTo>
                  <a:cubicBezTo>
                    <a:pt x="278" y="532"/>
                    <a:pt x="280" y="533"/>
                    <a:pt x="282" y="534"/>
                  </a:cubicBezTo>
                  <a:cubicBezTo>
                    <a:pt x="288" y="535"/>
                    <a:pt x="294" y="537"/>
                    <a:pt x="301" y="539"/>
                  </a:cubicBezTo>
                  <a:cubicBezTo>
                    <a:pt x="309" y="541"/>
                    <a:pt x="317" y="543"/>
                    <a:pt x="326" y="545"/>
                  </a:cubicBezTo>
                  <a:cubicBezTo>
                    <a:pt x="336" y="547"/>
                    <a:pt x="346" y="549"/>
                    <a:pt x="356" y="551"/>
                  </a:cubicBezTo>
                  <a:cubicBezTo>
                    <a:pt x="367" y="552"/>
                    <a:pt x="378" y="554"/>
                    <a:pt x="390" y="555"/>
                  </a:cubicBezTo>
                  <a:cubicBezTo>
                    <a:pt x="396" y="556"/>
                    <a:pt x="401" y="556"/>
                    <a:pt x="408" y="557"/>
                  </a:cubicBezTo>
                  <a:cubicBezTo>
                    <a:pt x="411" y="557"/>
                    <a:pt x="414" y="557"/>
                    <a:pt x="417" y="557"/>
                  </a:cubicBezTo>
                  <a:cubicBezTo>
                    <a:pt x="420" y="557"/>
                    <a:pt x="423" y="558"/>
                    <a:pt x="426" y="558"/>
                  </a:cubicBezTo>
                  <a:cubicBezTo>
                    <a:pt x="432" y="558"/>
                    <a:pt x="438" y="558"/>
                    <a:pt x="445" y="558"/>
                  </a:cubicBezTo>
                  <a:cubicBezTo>
                    <a:pt x="451" y="558"/>
                    <a:pt x="457" y="557"/>
                    <a:pt x="463" y="557"/>
                  </a:cubicBezTo>
                  <a:cubicBezTo>
                    <a:pt x="488" y="556"/>
                    <a:pt x="513" y="555"/>
                    <a:pt x="536" y="554"/>
                  </a:cubicBezTo>
                  <a:cubicBezTo>
                    <a:pt x="548" y="554"/>
                    <a:pt x="559" y="554"/>
                    <a:pt x="569" y="555"/>
                  </a:cubicBezTo>
                  <a:cubicBezTo>
                    <a:pt x="580" y="556"/>
                    <a:pt x="590" y="557"/>
                    <a:pt x="598" y="561"/>
                  </a:cubicBezTo>
                  <a:cubicBezTo>
                    <a:pt x="602" y="563"/>
                    <a:pt x="606" y="566"/>
                    <a:pt x="610" y="567"/>
                  </a:cubicBezTo>
                  <a:cubicBezTo>
                    <a:pt x="614" y="569"/>
                    <a:pt x="618" y="570"/>
                    <a:pt x="622" y="570"/>
                  </a:cubicBezTo>
                  <a:cubicBezTo>
                    <a:pt x="630" y="571"/>
                    <a:pt x="636" y="570"/>
                    <a:pt x="642" y="569"/>
                  </a:cubicBezTo>
                  <a:cubicBezTo>
                    <a:pt x="647" y="568"/>
                    <a:pt x="651" y="567"/>
                    <a:pt x="654" y="566"/>
                  </a:cubicBezTo>
                  <a:cubicBezTo>
                    <a:pt x="657" y="566"/>
                    <a:pt x="658" y="565"/>
                    <a:pt x="658" y="565"/>
                  </a:cubicBezTo>
                  <a:cubicBezTo>
                    <a:pt x="658" y="565"/>
                    <a:pt x="657" y="566"/>
                    <a:pt x="654" y="5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67" name="Freeform 1476"/>
            <p:cNvSpPr>
              <a:spLocks/>
            </p:cNvSpPr>
            <p:nvPr/>
          </p:nvSpPr>
          <p:spPr bwMode="auto">
            <a:xfrm>
              <a:off x="4605338" y="601663"/>
              <a:ext cx="93663" cy="117475"/>
            </a:xfrm>
            <a:custGeom>
              <a:avLst/>
              <a:gdLst>
                <a:gd name="T0" fmla="*/ 11 w 59"/>
                <a:gd name="T1" fmla="*/ 70 h 74"/>
                <a:gd name="T2" fmla="*/ 50 w 59"/>
                <a:gd name="T3" fmla="*/ 56 h 74"/>
                <a:gd name="T4" fmla="*/ 55 w 59"/>
                <a:gd name="T5" fmla="*/ 4 h 74"/>
                <a:gd name="T6" fmla="*/ 9 w 59"/>
                <a:gd name="T7" fmla="*/ 28 h 74"/>
                <a:gd name="T8" fmla="*/ 11 w 59"/>
                <a:gd name="T9" fmla="*/ 70 h 74"/>
              </a:gdLst>
              <a:ahLst/>
              <a:cxnLst>
                <a:cxn ang="0">
                  <a:pos x="T0" y="T1"/>
                </a:cxn>
                <a:cxn ang="0">
                  <a:pos x="T2" y="T3"/>
                </a:cxn>
                <a:cxn ang="0">
                  <a:pos x="T4" y="T5"/>
                </a:cxn>
                <a:cxn ang="0">
                  <a:pos x="T6" y="T7"/>
                </a:cxn>
                <a:cxn ang="0">
                  <a:pos x="T8" y="T9"/>
                </a:cxn>
              </a:cxnLst>
              <a:rect l="0" t="0" r="r" b="b"/>
              <a:pathLst>
                <a:path w="59" h="74">
                  <a:moveTo>
                    <a:pt x="11" y="70"/>
                  </a:moveTo>
                  <a:cubicBezTo>
                    <a:pt x="25" y="74"/>
                    <a:pt x="41" y="69"/>
                    <a:pt x="50" y="56"/>
                  </a:cubicBezTo>
                  <a:cubicBezTo>
                    <a:pt x="59" y="43"/>
                    <a:pt x="53" y="7"/>
                    <a:pt x="55" y="4"/>
                  </a:cubicBezTo>
                  <a:cubicBezTo>
                    <a:pt x="56" y="0"/>
                    <a:pt x="17" y="15"/>
                    <a:pt x="9" y="28"/>
                  </a:cubicBezTo>
                  <a:cubicBezTo>
                    <a:pt x="0" y="42"/>
                    <a:pt x="1" y="58"/>
                    <a:pt x="11"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68" name="Freeform 1477"/>
            <p:cNvSpPr>
              <a:spLocks/>
            </p:cNvSpPr>
            <p:nvPr/>
          </p:nvSpPr>
          <p:spPr bwMode="auto">
            <a:xfrm>
              <a:off x="4714875" y="554038"/>
              <a:ext cx="101600" cy="139700"/>
            </a:xfrm>
            <a:custGeom>
              <a:avLst/>
              <a:gdLst>
                <a:gd name="T0" fmla="*/ 17 w 64"/>
                <a:gd name="T1" fmla="*/ 85 h 87"/>
                <a:gd name="T2" fmla="*/ 57 w 64"/>
                <a:gd name="T3" fmla="*/ 62 h 87"/>
                <a:gd name="T4" fmla="*/ 52 w 64"/>
                <a:gd name="T5" fmla="*/ 4 h 87"/>
                <a:gd name="T6" fmla="*/ 7 w 64"/>
                <a:gd name="T7" fmla="*/ 40 h 87"/>
                <a:gd name="T8" fmla="*/ 17 w 64"/>
                <a:gd name="T9" fmla="*/ 85 h 87"/>
              </a:gdLst>
              <a:ahLst/>
              <a:cxnLst>
                <a:cxn ang="0">
                  <a:pos x="T0" y="T1"/>
                </a:cxn>
                <a:cxn ang="0">
                  <a:pos x="T2" y="T3"/>
                </a:cxn>
                <a:cxn ang="0">
                  <a:pos x="T4" y="T5"/>
                </a:cxn>
                <a:cxn ang="0">
                  <a:pos x="T6" y="T7"/>
                </a:cxn>
                <a:cxn ang="0">
                  <a:pos x="T8" y="T9"/>
                </a:cxn>
              </a:cxnLst>
              <a:rect l="0" t="0" r="r" b="b"/>
              <a:pathLst>
                <a:path w="64" h="87">
                  <a:moveTo>
                    <a:pt x="17" y="85"/>
                  </a:moveTo>
                  <a:cubicBezTo>
                    <a:pt x="34" y="87"/>
                    <a:pt x="50" y="78"/>
                    <a:pt x="57" y="62"/>
                  </a:cubicBezTo>
                  <a:cubicBezTo>
                    <a:pt x="64" y="46"/>
                    <a:pt x="51" y="8"/>
                    <a:pt x="52" y="4"/>
                  </a:cubicBezTo>
                  <a:cubicBezTo>
                    <a:pt x="53" y="0"/>
                    <a:pt x="14" y="24"/>
                    <a:pt x="7" y="40"/>
                  </a:cubicBezTo>
                  <a:cubicBezTo>
                    <a:pt x="0" y="56"/>
                    <a:pt x="5" y="74"/>
                    <a:pt x="17"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69" name="Freeform 1478"/>
            <p:cNvSpPr>
              <a:spLocks/>
            </p:cNvSpPr>
            <p:nvPr/>
          </p:nvSpPr>
          <p:spPr bwMode="auto">
            <a:xfrm>
              <a:off x="4818063" y="566738"/>
              <a:ext cx="104775" cy="127000"/>
            </a:xfrm>
            <a:custGeom>
              <a:avLst/>
              <a:gdLst>
                <a:gd name="T0" fmla="*/ 9 w 65"/>
                <a:gd name="T1" fmla="*/ 73 h 79"/>
                <a:gd name="T2" fmla="*/ 53 w 65"/>
                <a:gd name="T3" fmla="*/ 61 h 79"/>
                <a:gd name="T4" fmla="*/ 63 w 65"/>
                <a:gd name="T5" fmla="*/ 4 h 79"/>
                <a:gd name="T6" fmla="*/ 10 w 65"/>
                <a:gd name="T7" fmla="*/ 28 h 79"/>
                <a:gd name="T8" fmla="*/ 9 w 65"/>
                <a:gd name="T9" fmla="*/ 73 h 79"/>
              </a:gdLst>
              <a:ahLst/>
              <a:cxnLst>
                <a:cxn ang="0">
                  <a:pos x="T0" y="T1"/>
                </a:cxn>
                <a:cxn ang="0">
                  <a:pos x="T2" y="T3"/>
                </a:cxn>
                <a:cxn ang="0">
                  <a:pos x="T4" y="T5"/>
                </a:cxn>
                <a:cxn ang="0">
                  <a:pos x="T6" y="T7"/>
                </a:cxn>
                <a:cxn ang="0">
                  <a:pos x="T8" y="T9"/>
                </a:cxn>
              </a:cxnLst>
              <a:rect l="0" t="0" r="r" b="b"/>
              <a:pathLst>
                <a:path w="65" h="79">
                  <a:moveTo>
                    <a:pt x="9" y="73"/>
                  </a:moveTo>
                  <a:cubicBezTo>
                    <a:pt x="25" y="79"/>
                    <a:pt x="43" y="74"/>
                    <a:pt x="53" y="61"/>
                  </a:cubicBezTo>
                  <a:cubicBezTo>
                    <a:pt x="64" y="47"/>
                    <a:pt x="61" y="8"/>
                    <a:pt x="63" y="4"/>
                  </a:cubicBezTo>
                  <a:cubicBezTo>
                    <a:pt x="65" y="0"/>
                    <a:pt x="21" y="14"/>
                    <a:pt x="10" y="28"/>
                  </a:cubicBezTo>
                  <a:cubicBezTo>
                    <a:pt x="0" y="41"/>
                    <a:pt x="0" y="60"/>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70" name="Freeform 1479"/>
            <p:cNvSpPr>
              <a:spLocks/>
            </p:cNvSpPr>
            <p:nvPr/>
          </p:nvSpPr>
          <p:spPr bwMode="auto">
            <a:xfrm>
              <a:off x="4999038" y="636588"/>
              <a:ext cx="53975" cy="65088"/>
            </a:xfrm>
            <a:custGeom>
              <a:avLst/>
              <a:gdLst>
                <a:gd name="T0" fmla="*/ 5 w 34"/>
                <a:gd name="T1" fmla="*/ 38 h 41"/>
                <a:gd name="T2" fmla="*/ 28 w 34"/>
                <a:gd name="T3" fmla="*/ 31 h 41"/>
                <a:gd name="T4" fmla="*/ 33 w 34"/>
                <a:gd name="T5" fmla="*/ 2 h 41"/>
                <a:gd name="T6" fmla="*/ 5 w 34"/>
                <a:gd name="T7" fmla="*/ 14 h 41"/>
                <a:gd name="T8" fmla="*/ 5 w 34"/>
                <a:gd name="T9" fmla="*/ 38 h 41"/>
              </a:gdLst>
              <a:ahLst/>
              <a:cxnLst>
                <a:cxn ang="0">
                  <a:pos x="T0" y="T1"/>
                </a:cxn>
                <a:cxn ang="0">
                  <a:pos x="T2" y="T3"/>
                </a:cxn>
                <a:cxn ang="0">
                  <a:pos x="T4" y="T5"/>
                </a:cxn>
                <a:cxn ang="0">
                  <a:pos x="T6" y="T7"/>
                </a:cxn>
                <a:cxn ang="0">
                  <a:pos x="T8" y="T9"/>
                </a:cxn>
              </a:cxnLst>
              <a:rect l="0" t="0" r="r" b="b"/>
              <a:pathLst>
                <a:path w="34" h="41">
                  <a:moveTo>
                    <a:pt x="5" y="38"/>
                  </a:moveTo>
                  <a:cubicBezTo>
                    <a:pt x="13" y="41"/>
                    <a:pt x="22" y="39"/>
                    <a:pt x="28" y="31"/>
                  </a:cubicBezTo>
                  <a:cubicBezTo>
                    <a:pt x="33" y="24"/>
                    <a:pt x="32" y="4"/>
                    <a:pt x="33" y="2"/>
                  </a:cubicBezTo>
                  <a:cubicBezTo>
                    <a:pt x="34" y="0"/>
                    <a:pt x="11" y="7"/>
                    <a:pt x="5" y="14"/>
                  </a:cubicBezTo>
                  <a:cubicBezTo>
                    <a:pt x="0" y="21"/>
                    <a:pt x="0" y="31"/>
                    <a:pt x="5"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71" name="Freeform 1480"/>
            <p:cNvSpPr>
              <a:spLocks/>
            </p:cNvSpPr>
            <p:nvPr/>
          </p:nvSpPr>
          <p:spPr bwMode="auto">
            <a:xfrm>
              <a:off x="4513263" y="250826"/>
              <a:ext cx="107950" cy="134938"/>
            </a:xfrm>
            <a:custGeom>
              <a:avLst/>
              <a:gdLst>
                <a:gd name="T0" fmla="*/ 11 w 67"/>
                <a:gd name="T1" fmla="*/ 78 h 84"/>
                <a:gd name="T2" fmla="*/ 57 w 67"/>
                <a:gd name="T3" fmla="*/ 63 h 84"/>
                <a:gd name="T4" fmla="*/ 64 w 67"/>
                <a:gd name="T5" fmla="*/ 4 h 84"/>
                <a:gd name="T6" fmla="*/ 10 w 67"/>
                <a:gd name="T7" fmla="*/ 30 h 84"/>
                <a:gd name="T8" fmla="*/ 11 w 67"/>
                <a:gd name="T9" fmla="*/ 78 h 84"/>
              </a:gdLst>
              <a:ahLst/>
              <a:cxnLst>
                <a:cxn ang="0">
                  <a:pos x="T0" y="T1"/>
                </a:cxn>
                <a:cxn ang="0">
                  <a:pos x="T2" y="T3"/>
                </a:cxn>
                <a:cxn ang="0">
                  <a:pos x="T4" y="T5"/>
                </a:cxn>
                <a:cxn ang="0">
                  <a:pos x="T6" y="T7"/>
                </a:cxn>
                <a:cxn ang="0">
                  <a:pos x="T8" y="T9"/>
                </a:cxn>
              </a:cxnLst>
              <a:rect l="0" t="0" r="r" b="b"/>
              <a:pathLst>
                <a:path w="67" h="84">
                  <a:moveTo>
                    <a:pt x="11" y="78"/>
                  </a:moveTo>
                  <a:cubicBezTo>
                    <a:pt x="27" y="84"/>
                    <a:pt x="46" y="78"/>
                    <a:pt x="57" y="63"/>
                  </a:cubicBezTo>
                  <a:cubicBezTo>
                    <a:pt x="67" y="49"/>
                    <a:pt x="62" y="7"/>
                    <a:pt x="64" y="4"/>
                  </a:cubicBezTo>
                  <a:cubicBezTo>
                    <a:pt x="66" y="0"/>
                    <a:pt x="21" y="16"/>
                    <a:pt x="10" y="30"/>
                  </a:cubicBezTo>
                  <a:cubicBezTo>
                    <a:pt x="0" y="45"/>
                    <a:pt x="1" y="65"/>
                    <a:pt x="11"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72" name="Freeform 1481"/>
            <p:cNvSpPr>
              <a:spLocks/>
            </p:cNvSpPr>
            <p:nvPr/>
          </p:nvSpPr>
          <p:spPr bwMode="auto">
            <a:xfrm>
              <a:off x="4548188" y="395288"/>
              <a:ext cx="74613" cy="95250"/>
            </a:xfrm>
            <a:custGeom>
              <a:avLst/>
              <a:gdLst>
                <a:gd name="T0" fmla="*/ 10 w 46"/>
                <a:gd name="T1" fmla="*/ 57 h 59"/>
                <a:gd name="T2" fmla="*/ 40 w 46"/>
                <a:gd name="T3" fmla="*/ 44 h 59"/>
                <a:gd name="T4" fmla="*/ 41 w 46"/>
                <a:gd name="T5" fmla="*/ 2 h 59"/>
                <a:gd name="T6" fmla="*/ 6 w 46"/>
                <a:gd name="T7" fmla="*/ 24 h 59"/>
                <a:gd name="T8" fmla="*/ 10 w 46"/>
                <a:gd name="T9" fmla="*/ 57 h 59"/>
              </a:gdLst>
              <a:ahLst/>
              <a:cxnLst>
                <a:cxn ang="0">
                  <a:pos x="T0" y="T1"/>
                </a:cxn>
                <a:cxn ang="0">
                  <a:pos x="T2" y="T3"/>
                </a:cxn>
                <a:cxn ang="0">
                  <a:pos x="T4" y="T5"/>
                </a:cxn>
                <a:cxn ang="0">
                  <a:pos x="T6" y="T7"/>
                </a:cxn>
                <a:cxn ang="0">
                  <a:pos x="T8" y="T9"/>
                </a:cxn>
              </a:cxnLst>
              <a:rect l="0" t="0" r="r" b="b"/>
              <a:pathLst>
                <a:path w="46" h="59">
                  <a:moveTo>
                    <a:pt x="10" y="57"/>
                  </a:moveTo>
                  <a:cubicBezTo>
                    <a:pt x="21" y="59"/>
                    <a:pt x="34" y="54"/>
                    <a:pt x="40" y="44"/>
                  </a:cubicBezTo>
                  <a:cubicBezTo>
                    <a:pt x="46" y="33"/>
                    <a:pt x="40" y="5"/>
                    <a:pt x="41" y="2"/>
                  </a:cubicBezTo>
                  <a:cubicBezTo>
                    <a:pt x="42" y="0"/>
                    <a:pt x="12" y="14"/>
                    <a:pt x="6" y="24"/>
                  </a:cubicBezTo>
                  <a:cubicBezTo>
                    <a:pt x="0" y="35"/>
                    <a:pt x="2" y="48"/>
                    <a:pt x="10"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73" name="Freeform 1482"/>
            <p:cNvSpPr>
              <a:spLocks/>
            </p:cNvSpPr>
            <p:nvPr/>
          </p:nvSpPr>
          <p:spPr bwMode="auto">
            <a:xfrm>
              <a:off x="4594225" y="509588"/>
              <a:ext cx="150813" cy="101600"/>
            </a:xfrm>
            <a:custGeom>
              <a:avLst/>
              <a:gdLst>
                <a:gd name="T0" fmla="*/ 0 w 94"/>
                <a:gd name="T1" fmla="*/ 40 h 63"/>
                <a:gd name="T2" fmla="*/ 44 w 94"/>
                <a:gd name="T3" fmla="*/ 59 h 63"/>
                <a:gd name="T4" fmla="*/ 90 w 94"/>
                <a:gd name="T5" fmla="*/ 20 h 63"/>
                <a:gd name="T6" fmla="*/ 32 w 94"/>
                <a:gd name="T7" fmla="*/ 4 h 63"/>
                <a:gd name="T8" fmla="*/ 0 w 94"/>
                <a:gd name="T9" fmla="*/ 40 h 63"/>
              </a:gdLst>
              <a:ahLst/>
              <a:cxnLst>
                <a:cxn ang="0">
                  <a:pos x="T0" y="T1"/>
                </a:cxn>
                <a:cxn ang="0">
                  <a:pos x="T2" y="T3"/>
                </a:cxn>
                <a:cxn ang="0">
                  <a:pos x="T4" y="T5"/>
                </a:cxn>
                <a:cxn ang="0">
                  <a:pos x="T6" y="T7"/>
                </a:cxn>
                <a:cxn ang="0">
                  <a:pos x="T8" y="T9"/>
                </a:cxn>
              </a:cxnLst>
              <a:rect l="0" t="0" r="r" b="b"/>
              <a:pathLst>
                <a:path w="94" h="63">
                  <a:moveTo>
                    <a:pt x="0" y="40"/>
                  </a:moveTo>
                  <a:cubicBezTo>
                    <a:pt x="9" y="55"/>
                    <a:pt x="27" y="63"/>
                    <a:pt x="44" y="59"/>
                  </a:cubicBezTo>
                  <a:cubicBezTo>
                    <a:pt x="62" y="55"/>
                    <a:pt x="86" y="21"/>
                    <a:pt x="90" y="20"/>
                  </a:cubicBezTo>
                  <a:cubicBezTo>
                    <a:pt x="94" y="18"/>
                    <a:pt x="50" y="0"/>
                    <a:pt x="32" y="4"/>
                  </a:cubicBezTo>
                  <a:cubicBezTo>
                    <a:pt x="14" y="8"/>
                    <a:pt x="2" y="23"/>
                    <a:pt x="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74" name="Freeform 1483"/>
            <p:cNvSpPr>
              <a:spLocks/>
            </p:cNvSpPr>
            <p:nvPr/>
          </p:nvSpPr>
          <p:spPr bwMode="auto">
            <a:xfrm>
              <a:off x="4646613" y="415926"/>
              <a:ext cx="152400" cy="103188"/>
            </a:xfrm>
            <a:custGeom>
              <a:avLst/>
              <a:gdLst>
                <a:gd name="T0" fmla="*/ 0 w 95"/>
                <a:gd name="T1" fmla="*/ 40 h 64"/>
                <a:gd name="T2" fmla="*/ 45 w 95"/>
                <a:gd name="T3" fmla="*/ 60 h 64"/>
                <a:gd name="T4" fmla="*/ 91 w 95"/>
                <a:gd name="T5" fmla="*/ 20 h 64"/>
                <a:gd name="T6" fmla="*/ 32 w 95"/>
                <a:gd name="T7" fmla="*/ 4 h 64"/>
                <a:gd name="T8" fmla="*/ 0 w 95"/>
                <a:gd name="T9" fmla="*/ 40 h 64"/>
              </a:gdLst>
              <a:ahLst/>
              <a:cxnLst>
                <a:cxn ang="0">
                  <a:pos x="T0" y="T1"/>
                </a:cxn>
                <a:cxn ang="0">
                  <a:pos x="T2" y="T3"/>
                </a:cxn>
                <a:cxn ang="0">
                  <a:pos x="T4" y="T5"/>
                </a:cxn>
                <a:cxn ang="0">
                  <a:pos x="T6" y="T7"/>
                </a:cxn>
                <a:cxn ang="0">
                  <a:pos x="T8" y="T9"/>
                </a:cxn>
              </a:cxnLst>
              <a:rect l="0" t="0" r="r" b="b"/>
              <a:pathLst>
                <a:path w="95" h="64">
                  <a:moveTo>
                    <a:pt x="0" y="40"/>
                  </a:moveTo>
                  <a:cubicBezTo>
                    <a:pt x="9" y="56"/>
                    <a:pt x="27" y="64"/>
                    <a:pt x="45" y="60"/>
                  </a:cubicBezTo>
                  <a:cubicBezTo>
                    <a:pt x="63" y="56"/>
                    <a:pt x="87" y="22"/>
                    <a:pt x="91" y="20"/>
                  </a:cubicBezTo>
                  <a:cubicBezTo>
                    <a:pt x="95" y="18"/>
                    <a:pt x="50" y="0"/>
                    <a:pt x="32" y="4"/>
                  </a:cubicBezTo>
                  <a:cubicBezTo>
                    <a:pt x="14" y="8"/>
                    <a:pt x="2" y="23"/>
                    <a:pt x="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75" name="Freeform 1484"/>
            <p:cNvSpPr>
              <a:spLocks/>
            </p:cNvSpPr>
            <p:nvPr/>
          </p:nvSpPr>
          <p:spPr bwMode="auto">
            <a:xfrm>
              <a:off x="4646613" y="701676"/>
              <a:ext cx="122238" cy="114300"/>
            </a:xfrm>
            <a:custGeom>
              <a:avLst/>
              <a:gdLst>
                <a:gd name="T0" fmla="*/ 7 w 76"/>
                <a:gd name="T1" fmla="*/ 8 h 71"/>
                <a:gd name="T2" fmla="*/ 16 w 76"/>
                <a:gd name="T3" fmla="*/ 54 h 71"/>
                <a:gd name="T4" fmla="*/ 73 w 76"/>
                <a:gd name="T5" fmla="*/ 69 h 71"/>
                <a:gd name="T6" fmla="*/ 54 w 76"/>
                <a:gd name="T7" fmla="*/ 14 h 71"/>
                <a:gd name="T8" fmla="*/ 7 w 76"/>
                <a:gd name="T9" fmla="*/ 8 h 71"/>
              </a:gdLst>
              <a:ahLst/>
              <a:cxnLst>
                <a:cxn ang="0">
                  <a:pos x="T0" y="T1"/>
                </a:cxn>
                <a:cxn ang="0">
                  <a:pos x="T2" y="T3"/>
                </a:cxn>
                <a:cxn ang="0">
                  <a:pos x="T4" y="T5"/>
                </a:cxn>
                <a:cxn ang="0">
                  <a:pos x="T6" y="T7"/>
                </a:cxn>
                <a:cxn ang="0">
                  <a:pos x="T8" y="T9"/>
                </a:cxn>
              </a:cxnLst>
              <a:rect l="0" t="0" r="r" b="b"/>
              <a:pathLst>
                <a:path w="76" h="71">
                  <a:moveTo>
                    <a:pt x="7" y="8"/>
                  </a:moveTo>
                  <a:cubicBezTo>
                    <a:pt x="0" y="23"/>
                    <a:pt x="3" y="42"/>
                    <a:pt x="16" y="54"/>
                  </a:cubicBezTo>
                  <a:cubicBezTo>
                    <a:pt x="29" y="66"/>
                    <a:pt x="69" y="66"/>
                    <a:pt x="73" y="69"/>
                  </a:cubicBezTo>
                  <a:cubicBezTo>
                    <a:pt x="76" y="71"/>
                    <a:pt x="66" y="25"/>
                    <a:pt x="54" y="14"/>
                  </a:cubicBezTo>
                  <a:cubicBezTo>
                    <a:pt x="41" y="2"/>
                    <a:pt x="22" y="0"/>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76" name="Freeform 1485"/>
            <p:cNvSpPr>
              <a:spLocks/>
            </p:cNvSpPr>
            <p:nvPr/>
          </p:nvSpPr>
          <p:spPr bwMode="auto">
            <a:xfrm>
              <a:off x="4773613" y="695326"/>
              <a:ext cx="69850" cy="87313"/>
            </a:xfrm>
            <a:custGeom>
              <a:avLst/>
              <a:gdLst>
                <a:gd name="T0" fmla="*/ 8 w 43"/>
                <a:gd name="T1" fmla="*/ 3 h 54"/>
                <a:gd name="T2" fmla="*/ 6 w 43"/>
                <a:gd name="T3" fmla="*/ 34 h 54"/>
                <a:gd name="T4" fmla="*/ 41 w 43"/>
                <a:gd name="T5" fmla="*/ 52 h 54"/>
                <a:gd name="T6" fmla="*/ 37 w 43"/>
                <a:gd name="T7" fmla="*/ 14 h 54"/>
                <a:gd name="T8" fmla="*/ 8 w 43"/>
                <a:gd name="T9" fmla="*/ 3 h 54"/>
              </a:gdLst>
              <a:ahLst/>
              <a:cxnLst>
                <a:cxn ang="0">
                  <a:pos x="T0" y="T1"/>
                </a:cxn>
                <a:cxn ang="0">
                  <a:pos x="T2" y="T3"/>
                </a:cxn>
                <a:cxn ang="0">
                  <a:pos x="T4" y="T5"/>
                </a:cxn>
                <a:cxn ang="0">
                  <a:pos x="T6" y="T7"/>
                </a:cxn>
                <a:cxn ang="0">
                  <a:pos x="T8" y="T9"/>
                </a:cxn>
              </a:cxnLst>
              <a:rect l="0" t="0" r="r" b="b"/>
              <a:pathLst>
                <a:path w="43" h="54">
                  <a:moveTo>
                    <a:pt x="8" y="3"/>
                  </a:moveTo>
                  <a:cubicBezTo>
                    <a:pt x="1" y="12"/>
                    <a:pt x="0" y="24"/>
                    <a:pt x="6" y="34"/>
                  </a:cubicBezTo>
                  <a:cubicBezTo>
                    <a:pt x="13" y="44"/>
                    <a:pt x="39" y="50"/>
                    <a:pt x="41" y="52"/>
                  </a:cubicBezTo>
                  <a:cubicBezTo>
                    <a:pt x="43" y="54"/>
                    <a:pt x="43" y="24"/>
                    <a:pt x="37" y="14"/>
                  </a:cubicBezTo>
                  <a:cubicBezTo>
                    <a:pt x="30" y="4"/>
                    <a:pt x="19"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77" name="Freeform 1486"/>
            <p:cNvSpPr>
              <a:spLocks/>
            </p:cNvSpPr>
            <p:nvPr/>
          </p:nvSpPr>
          <p:spPr bwMode="auto">
            <a:xfrm>
              <a:off x="4992688" y="690563"/>
              <a:ext cx="65088" cy="61913"/>
            </a:xfrm>
            <a:custGeom>
              <a:avLst/>
              <a:gdLst>
                <a:gd name="T0" fmla="*/ 4 w 41"/>
                <a:gd name="T1" fmla="*/ 4 h 38"/>
                <a:gd name="T2" fmla="*/ 9 w 41"/>
                <a:gd name="T3" fmla="*/ 29 h 38"/>
                <a:gd name="T4" fmla="*/ 39 w 41"/>
                <a:gd name="T5" fmla="*/ 37 h 38"/>
                <a:gd name="T6" fmla="*/ 29 w 41"/>
                <a:gd name="T7" fmla="*/ 7 h 38"/>
                <a:gd name="T8" fmla="*/ 4 w 41"/>
                <a:gd name="T9" fmla="*/ 4 h 38"/>
              </a:gdLst>
              <a:ahLst/>
              <a:cxnLst>
                <a:cxn ang="0">
                  <a:pos x="T0" y="T1"/>
                </a:cxn>
                <a:cxn ang="0">
                  <a:pos x="T2" y="T3"/>
                </a:cxn>
                <a:cxn ang="0">
                  <a:pos x="T4" y="T5"/>
                </a:cxn>
                <a:cxn ang="0">
                  <a:pos x="T6" y="T7"/>
                </a:cxn>
                <a:cxn ang="0">
                  <a:pos x="T8" y="T9"/>
                </a:cxn>
              </a:cxnLst>
              <a:rect l="0" t="0" r="r" b="b"/>
              <a:pathLst>
                <a:path w="41" h="38">
                  <a:moveTo>
                    <a:pt x="4" y="4"/>
                  </a:moveTo>
                  <a:cubicBezTo>
                    <a:pt x="0" y="12"/>
                    <a:pt x="2" y="22"/>
                    <a:pt x="9" y="29"/>
                  </a:cubicBezTo>
                  <a:cubicBezTo>
                    <a:pt x="16" y="35"/>
                    <a:pt x="37" y="35"/>
                    <a:pt x="39" y="37"/>
                  </a:cubicBezTo>
                  <a:cubicBezTo>
                    <a:pt x="41" y="38"/>
                    <a:pt x="36" y="14"/>
                    <a:pt x="29" y="7"/>
                  </a:cubicBezTo>
                  <a:cubicBezTo>
                    <a:pt x="22" y="1"/>
                    <a:pt x="12"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78" name="Freeform 1487"/>
            <p:cNvSpPr>
              <a:spLocks/>
            </p:cNvSpPr>
            <p:nvPr/>
          </p:nvSpPr>
          <p:spPr bwMode="auto">
            <a:xfrm>
              <a:off x="4914900" y="612776"/>
              <a:ext cx="68263" cy="80963"/>
            </a:xfrm>
            <a:custGeom>
              <a:avLst/>
              <a:gdLst>
                <a:gd name="T0" fmla="*/ 6 w 42"/>
                <a:gd name="T1" fmla="*/ 48 h 51"/>
                <a:gd name="T2" fmla="*/ 34 w 42"/>
                <a:gd name="T3" fmla="*/ 39 h 51"/>
                <a:gd name="T4" fmla="*/ 41 w 42"/>
                <a:gd name="T5" fmla="*/ 2 h 51"/>
                <a:gd name="T6" fmla="*/ 7 w 42"/>
                <a:gd name="T7" fmla="*/ 18 h 51"/>
                <a:gd name="T8" fmla="*/ 6 w 42"/>
                <a:gd name="T9" fmla="*/ 48 h 51"/>
              </a:gdLst>
              <a:ahLst/>
              <a:cxnLst>
                <a:cxn ang="0">
                  <a:pos x="T0" y="T1"/>
                </a:cxn>
                <a:cxn ang="0">
                  <a:pos x="T2" y="T3"/>
                </a:cxn>
                <a:cxn ang="0">
                  <a:pos x="T4" y="T5"/>
                </a:cxn>
                <a:cxn ang="0">
                  <a:pos x="T6" y="T7"/>
                </a:cxn>
                <a:cxn ang="0">
                  <a:pos x="T8" y="T9"/>
                </a:cxn>
              </a:cxnLst>
              <a:rect l="0" t="0" r="r" b="b"/>
              <a:pathLst>
                <a:path w="42" h="51">
                  <a:moveTo>
                    <a:pt x="6" y="48"/>
                  </a:moveTo>
                  <a:cubicBezTo>
                    <a:pt x="16" y="51"/>
                    <a:pt x="28" y="48"/>
                    <a:pt x="34" y="39"/>
                  </a:cubicBezTo>
                  <a:cubicBezTo>
                    <a:pt x="41" y="31"/>
                    <a:pt x="40" y="5"/>
                    <a:pt x="41" y="2"/>
                  </a:cubicBezTo>
                  <a:cubicBezTo>
                    <a:pt x="42" y="0"/>
                    <a:pt x="13" y="9"/>
                    <a:pt x="7" y="18"/>
                  </a:cubicBezTo>
                  <a:cubicBezTo>
                    <a:pt x="0" y="27"/>
                    <a:pt x="0" y="39"/>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79" name="Freeform 1488"/>
            <p:cNvSpPr>
              <a:spLocks/>
            </p:cNvSpPr>
            <p:nvPr/>
          </p:nvSpPr>
          <p:spPr bwMode="auto">
            <a:xfrm>
              <a:off x="4876800" y="690563"/>
              <a:ext cx="101600" cy="95250"/>
            </a:xfrm>
            <a:custGeom>
              <a:avLst/>
              <a:gdLst>
                <a:gd name="T0" fmla="*/ 6 w 63"/>
                <a:gd name="T1" fmla="*/ 7 h 59"/>
                <a:gd name="T2" fmla="*/ 13 w 63"/>
                <a:gd name="T3" fmla="*/ 45 h 59"/>
                <a:gd name="T4" fmla="*/ 60 w 63"/>
                <a:gd name="T5" fmla="*/ 57 h 59"/>
                <a:gd name="T6" fmla="*/ 44 w 63"/>
                <a:gd name="T7" fmla="*/ 11 h 59"/>
                <a:gd name="T8" fmla="*/ 6 w 63"/>
                <a:gd name="T9" fmla="*/ 7 h 59"/>
              </a:gdLst>
              <a:ahLst/>
              <a:cxnLst>
                <a:cxn ang="0">
                  <a:pos x="T0" y="T1"/>
                </a:cxn>
                <a:cxn ang="0">
                  <a:pos x="T2" y="T3"/>
                </a:cxn>
                <a:cxn ang="0">
                  <a:pos x="T4" y="T5"/>
                </a:cxn>
                <a:cxn ang="0">
                  <a:pos x="T6" y="T7"/>
                </a:cxn>
                <a:cxn ang="0">
                  <a:pos x="T8" y="T9"/>
                </a:cxn>
              </a:cxnLst>
              <a:rect l="0" t="0" r="r" b="b"/>
              <a:pathLst>
                <a:path w="63" h="59">
                  <a:moveTo>
                    <a:pt x="6" y="7"/>
                  </a:moveTo>
                  <a:cubicBezTo>
                    <a:pt x="0" y="20"/>
                    <a:pt x="2" y="35"/>
                    <a:pt x="13" y="45"/>
                  </a:cubicBezTo>
                  <a:cubicBezTo>
                    <a:pt x="24" y="55"/>
                    <a:pt x="57" y="55"/>
                    <a:pt x="60" y="57"/>
                  </a:cubicBezTo>
                  <a:cubicBezTo>
                    <a:pt x="63" y="59"/>
                    <a:pt x="55" y="21"/>
                    <a:pt x="44" y="11"/>
                  </a:cubicBezTo>
                  <a:cubicBezTo>
                    <a:pt x="33" y="2"/>
                    <a:pt x="18" y="0"/>
                    <a:pt x="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80" name="Freeform 1489"/>
            <p:cNvSpPr>
              <a:spLocks/>
            </p:cNvSpPr>
            <p:nvPr/>
          </p:nvSpPr>
          <p:spPr bwMode="auto">
            <a:xfrm>
              <a:off x="4324350" y="482601"/>
              <a:ext cx="96838" cy="161925"/>
            </a:xfrm>
            <a:custGeom>
              <a:avLst/>
              <a:gdLst>
                <a:gd name="T0" fmla="*/ 30 w 61"/>
                <a:gd name="T1" fmla="*/ 101 h 101"/>
                <a:gd name="T2" fmla="*/ 1 w 61"/>
                <a:gd name="T3" fmla="*/ 60 h 101"/>
                <a:gd name="T4" fmla="*/ 31 w 61"/>
                <a:gd name="T5" fmla="*/ 4 h 101"/>
                <a:gd name="T6" fmla="*/ 61 w 61"/>
                <a:gd name="T7" fmla="*/ 61 h 101"/>
                <a:gd name="T8" fmla="*/ 30 w 61"/>
                <a:gd name="T9" fmla="*/ 101 h 101"/>
              </a:gdLst>
              <a:ahLst/>
              <a:cxnLst>
                <a:cxn ang="0">
                  <a:pos x="T0" y="T1"/>
                </a:cxn>
                <a:cxn ang="0">
                  <a:pos x="T2" y="T3"/>
                </a:cxn>
                <a:cxn ang="0">
                  <a:pos x="T4" y="T5"/>
                </a:cxn>
                <a:cxn ang="0">
                  <a:pos x="T6" y="T7"/>
                </a:cxn>
                <a:cxn ang="0">
                  <a:pos x="T8" y="T9"/>
                </a:cxn>
              </a:cxnLst>
              <a:rect l="0" t="0" r="r" b="b"/>
              <a:pathLst>
                <a:path w="61" h="101">
                  <a:moveTo>
                    <a:pt x="30" y="101"/>
                  </a:moveTo>
                  <a:cubicBezTo>
                    <a:pt x="13" y="96"/>
                    <a:pt x="0" y="79"/>
                    <a:pt x="1" y="60"/>
                  </a:cubicBezTo>
                  <a:cubicBezTo>
                    <a:pt x="1" y="41"/>
                    <a:pt x="31" y="9"/>
                    <a:pt x="31" y="4"/>
                  </a:cubicBezTo>
                  <a:cubicBezTo>
                    <a:pt x="32" y="0"/>
                    <a:pt x="61" y="42"/>
                    <a:pt x="61" y="61"/>
                  </a:cubicBezTo>
                  <a:cubicBezTo>
                    <a:pt x="60" y="80"/>
                    <a:pt x="47" y="96"/>
                    <a:pt x="30"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81" name="Freeform 1490"/>
            <p:cNvSpPr>
              <a:spLocks/>
            </p:cNvSpPr>
            <p:nvPr/>
          </p:nvSpPr>
          <p:spPr bwMode="auto">
            <a:xfrm>
              <a:off x="4216400" y="452438"/>
              <a:ext cx="111125" cy="155575"/>
            </a:xfrm>
            <a:custGeom>
              <a:avLst/>
              <a:gdLst>
                <a:gd name="T0" fmla="*/ 48 w 69"/>
                <a:gd name="T1" fmla="*/ 95 h 96"/>
                <a:gd name="T2" fmla="*/ 7 w 69"/>
                <a:gd name="T3" fmla="*/ 67 h 96"/>
                <a:gd name="T4" fmla="*/ 16 w 69"/>
                <a:gd name="T5" fmla="*/ 4 h 96"/>
                <a:gd name="T6" fmla="*/ 63 w 69"/>
                <a:gd name="T7" fmla="*/ 47 h 96"/>
                <a:gd name="T8" fmla="*/ 48 w 69"/>
                <a:gd name="T9" fmla="*/ 95 h 96"/>
              </a:gdLst>
              <a:ahLst/>
              <a:cxnLst>
                <a:cxn ang="0">
                  <a:pos x="T0" y="T1"/>
                </a:cxn>
                <a:cxn ang="0">
                  <a:pos x="T2" y="T3"/>
                </a:cxn>
                <a:cxn ang="0">
                  <a:pos x="T4" y="T5"/>
                </a:cxn>
                <a:cxn ang="0">
                  <a:pos x="T6" y="T7"/>
                </a:cxn>
                <a:cxn ang="0">
                  <a:pos x="T8" y="T9"/>
                </a:cxn>
              </a:cxnLst>
              <a:rect l="0" t="0" r="r" b="b"/>
              <a:pathLst>
                <a:path w="69" h="96">
                  <a:moveTo>
                    <a:pt x="48" y="95"/>
                  </a:moveTo>
                  <a:cubicBezTo>
                    <a:pt x="30" y="96"/>
                    <a:pt x="13" y="85"/>
                    <a:pt x="7" y="67"/>
                  </a:cubicBezTo>
                  <a:cubicBezTo>
                    <a:pt x="0" y="49"/>
                    <a:pt x="17" y="8"/>
                    <a:pt x="16" y="4"/>
                  </a:cubicBezTo>
                  <a:cubicBezTo>
                    <a:pt x="15" y="0"/>
                    <a:pt x="57" y="29"/>
                    <a:pt x="63" y="47"/>
                  </a:cubicBezTo>
                  <a:cubicBezTo>
                    <a:pt x="69" y="65"/>
                    <a:pt x="63" y="85"/>
                    <a:pt x="4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82" name="Freeform 1491"/>
            <p:cNvSpPr>
              <a:spLocks/>
            </p:cNvSpPr>
            <p:nvPr/>
          </p:nvSpPr>
          <p:spPr bwMode="auto">
            <a:xfrm>
              <a:off x="4351338" y="220663"/>
              <a:ext cx="171450" cy="122238"/>
            </a:xfrm>
            <a:custGeom>
              <a:avLst/>
              <a:gdLst>
                <a:gd name="T0" fmla="*/ 89 w 107"/>
                <a:gd name="T1" fmla="*/ 2 h 76"/>
                <a:gd name="T2" fmla="*/ 71 w 107"/>
                <a:gd name="T3" fmla="*/ 23 h 76"/>
                <a:gd name="T4" fmla="*/ 64 w 107"/>
                <a:gd name="T5" fmla="*/ 18 h 76"/>
                <a:gd name="T6" fmla="*/ 4 w 107"/>
                <a:gd name="T7" fmla="*/ 15 h 76"/>
                <a:gd name="T8" fmla="*/ 35 w 107"/>
                <a:gd name="T9" fmla="*/ 67 h 76"/>
                <a:gd name="T10" fmla="*/ 80 w 107"/>
                <a:gd name="T11" fmla="*/ 65 h 76"/>
                <a:gd name="T12" fmla="*/ 83 w 107"/>
                <a:gd name="T13" fmla="*/ 66 h 76"/>
                <a:gd name="T14" fmla="*/ 105 w 107"/>
                <a:gd name="T15" fmla="*/ 41 h 76"/>
                <a:gd name="T16" fmla="*/ 89 w 107"/>
                <a:gd name="T17"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76">
                  <a:moveTo>
                    <a:pt x="89" y="2"/>
                  </a:moveTo>
                  <a:cubicBezTo>
                    <a:pt x="89" y="0"/>
                    <a:pt x="78" y="12"/>
                    <a:pt x="71" y="23"/>
                  </a:cubicBezTo>
                  <a:cubicBezTo>
                    <a:pt x="69" y="21"/>
                    <a:pt x="66" y="20"/>
                    <a:pt x="64" y="18"/>
                  </a:cubicBezTo>
                  <a:cubicBezTo>
                    <a:pt x="48" y="9"/>
                    <a:pt x="0" y="13"/>
                    <a:pt x="4" y="15"/>
                  </a:cubicBezTo>
                  <a:cubicBezTo>
                    <a:pt x="7" y="18"/>
                    <a:pt x="19" y="58"/>
                    <a:pt x="35" y="67"/>
                  </a:cubicBezTo>
                  <a:cubicBezTo>
                    <a:pt x="49" y="76"/>
                    <a:pt x="67" y="74"/>
                    <a:pt x="80" y="65"/>
                  </a:cubicBezTo>
                  <a:cubicBezTo>
                    <a:pt x="81" y="65"/>
                    <a:pt x="82" y="66"/>
                    <a:pt x="83" y="66"/>
                  </a:cubicBezTo>
                  <a:cubicBezTo>
                    <a:pt x="95" y="64"/>
                    <a:pt x="104" y="54"/>
                    <a:pt x="105" y="41"/>
                  </a:cubicBezTo>
                  <a:cubicBezTo>
                    <a:pt x="107" y="28"/>
                    <a:pt x="89" y="5"/>
                    <a:pt x="8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83" name="Freeform 1492"/>
            <p:cNvSpPr>
              <a:spLocks/>
            </p:cNvSpPr>
            <p:nvPr/>
          </p:nvSpPr>
          <p:spPr bwMode="auto">
            <a:xfrm>
              <a:off x="4222750" y="293688"/>
              <a:ext cx="169863" cy="131763"/>
            </a:xfrm>
            <a:custGeom>
              <a:avLst/>
              <a:gdLst>
                <a:gd name="T0" fmla="*/ 104 w 106"/>
                <a:gd name="T1" fmla="*/ 37 h 82"/>
                <a:gd name="T2" fmla="*/ 79 w 106"/>
                <a:gd name="T3" fmla="*/ 2 h 82"/>
                <a:gd name="T4" fmla="*/ 67 w 106"/>
                <a:gd name="T5" fmla="*/ 26 h 82"/>
                <a:gd name="T6" fmla="*/ 64 w 106"/>
                <a:gd name="T7" fmla="*/ 23 h 82"/>
                <a:gd name="T8" fmla="*/ 3 w 106"/>
                <a:gd name="T9" fmla="*/ 21 h 82"/>
                <a:gd name="T10" fmla="*/ 35 w 106"/>
                <a:gd name="T11" fmla="*/ 72 h 82"/>
                <a:gd name="T12" fmla="*/ 82 w 106"/>
                <a:gd name="T13" fmla="*/ 68 h 82"/>
                <a:gd name="T14" fmla="*/ 83 w 106"/>
                <a:gd name="T15" fmla="*/ 66 h 82"/>
                <a:gd name="T16" fmla="*/ 88 w 106"/>
                <a:gd name="T17" fmla="*/ 67 h 82"/>
                <a:gd name="T18" fmla="*/ 104 w 106"/>
                <a:gd name="T19" fmla="*/ 3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82">
                  <a:moveTo>
                    <a:pt x="104" y="37"/>
                  </a:moveTo>
                  <a:cubicBezTo>
                    <a:pt x="103" y="24"/>
                    <a:pt x="80" y="5"/>
                    <a:pt x="79" y="2"/>
                  </a:cubicBezTo>
                  <a:cubicBezTo>
                    <a:pt x="78" y="0"/>
                    <a:pt x="71" y="13"/>
                    <a:pt x="67" y="26"/>
                  </a:cubicBezTo>
                  <a:cubicBezTo>
                    <a:pt x="66" y="25"/>
                    <a:pt x="65" y="24"/>
                    <a:pt x="64" y="23"/>
                  </a:cubicBezTo>
                  <a:cubicBezTo>
                    <a:pt x="48" y="14"/>
                    <a:pt x="0" y="18"/>
                    <a:pt x="3" y="21"/>
                  </a:cubicBezTo>
                  <a:cubicBezTo>
                    <a:pt x="7" y="23"/>
                    <a:pt x="19" y="63"/>
                    <a:pt x="35" y="72"/>
                  </a:cubicBezTo>
                  <a:cubicBezTo>
                    <a:pt x="50" y="82"/>
                    <a:pt x="69" y="79"/>
                    <a:pt x="82" y="68"/>
                  </a:cubicBezTo>
                  <a:cubicBezTo>
                    <a:pt x="82" y="67"/>
                    <a:pt x="83" y="66"/>
                    <a:pt x="83" y="66"/>
                  </a:cubicBezTo>
                  <a:cubicBezTo>
                    <a:pt x="84" y="66"/>
                    <a:pt x="86" y="67"/>
                    <a:pt x="88" y="67"/>
                  </a:cubicBezTo>
                  <a:cubicBezTo>
                    <a:pt x="99" y="62"/>
                    <a:pt x="106" y="50"/>
                    <a:pt x="10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84" name="Freeform 1493"/>
            <p:cNvSpPr>
              <a:spLocks/>
            </p:cNvSpPr>
            <p:nvPr/>
          </p:nvSpPr>
          <p:spPr bwMode="auto">
            <a:xfrm>
              <a:off x="4052888" y="436563"/>
              <a:ext cx="173038" cy="236538"/>
            </a:xfrm>
            <a:custGeom>
              <a:avLst/>
              <a:gdLst>
                <a:gd name="T0" fmla="*/ 102 w 108"/>
                <a:gd name="T1" fmla="*/ 48 h 147"/>
                <a:gd name="T2" fmla="*/ 55 w 108"/>
                <a:gd name="T3" fmla="*/ 5 h 147"/>
                <a:gd name="T4" fmla="*/ 45 w 108"/>
                <a:gd name="T5" fmla="*/ 68 h 147"/>
                <a:gd name="T6" fmla="*/ 55 w 108"/>
                <a:gd name="T7" fmla="*/ 83 h 147"/>
                <a:gd name="T8" fmla="*/ 35 w 108"/>
                <a:gd name="T9" fmla="*/ 89 h 147"/>
                <a:gd name="T10" fmla="*/ 4 w 108"/>
                <a:gd name="T11" fmla="*/ 140 h 147"/>
                <a:gd name="T12" fmla="*/ 64 w 108"/>
                <a:gd name="T13" fmla="*/ 138 h 147"/>
                <a:gd name="T14" fmla="*/ 84 w 108"/>
                <a:gd name="T15" fmla="*/ 96 h 147"/>
                <a:gd name="T16" fmla="*/ 87 w 108"/>
                <a:gd name="T17" fmla="*/ 96 h 147"/>
                <a:gd name="T18" fmla="*/ 102 w 108"/>
                <a:gd name="T19" fmla="*/ 4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47">
                  <a:moveTo>
                    <a:pt x="102" y="48"/>
                  </a:moveTo>
                  <a:cubicBezTo>
                    <a:pt x="95" y="30"/>
                    <a:pt x="54" y="0"/>
                    <a:pt x="55" y="5"/>
                  </a:cubicBezTo>
                  <a:cubicBezTo>
                    <a:pt x="56" y="9"/>
                    <a:pt x="39" y="50"/>
                    <a:pt x="45" y="68"/>
                  </a:cubicBezTo>
                  <a:cubicBezTo>
                    <a:pt x="47" y="74"/>
                    <a:pt x="51" y="79"/>
                    <a:pt x="55" y="83"/>
                  </a:cubicBezTo>
                  <a:cubicBezTo>
                    <a:pt x="48" y="83"/>
                    <a:pt x="42" y="85"/>
                    <a:pt x="35" y="89"/>
                  </a:cubicBezTo>
                  <a:cubicBezTo>
                    <a:pt x="20" y="98"/>
                    <a:pt x="0" y="142"/>
                    <a:pt x="4" y="140"/>
                  </a:cubicBezTo>
                  <a:cubicBezTo>
                    <a:pt x="8" y="138"/>
                    <a:pt x="48" y="147"/>
                    <a:pt x="64" y="138"/>
                  </a:cubicBezTo>
                  <a:cubicBezTo>
                    <a:pt x="79" y="129"/>
                    <a:pt x="86" y="112"/>
                    <a:pt x="84" y="96"/>
                  </a:cubicBezTo>
                  <a:cubicBezTo>
                    <a:pt x="85" y="96"/>
                    <a:pt x="86" y="96"/>
                    <a:pt x="87" y="96"/>
                  </a:cubicBezTo>
                  <a:cubicBezTo>
                    <a:pt x="102" y="85"/>
                    <a:pt x="108" y="66"/>
                    <a:pt x="10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85" name="Freeform 1494"/>
            <p:cNvSpPr>
              <a:spLocks/>
            </p:cNvSpPr>
            <p:nvPr/>
          </p:nvSpPr>
          <p:spPr bwMode="auto">
            <a:xfrm>
              <a:off x="4452938" y="407988"/>
              <a:ext cx="101600" cy="79375"/>
            </a:xfrm>
            <a:custGeom>
              <a:avLst/>
              <a:gdLst>
                <a:gd name="T0" fmla="*/ 62 w 64"/>
                <a:gd name="T1" fmla="*/ 38 h 49"/>
                <a:gd name="T2" fmla="*/ 27 w 64"/>
                <a:gd name="T3" fmla="*/ 43 h 49"/>
                <a:gd name="T4" fmla="*/ 2 w 64"/>
                <a:gd name="T5" fmla="*/ 6 h 49"/>
                <a:gd name="T6" fmla="*/ 47 w 64"/>
                <a:gd name="T7" fmla="*/ 6 h 49"/>
                <a:gd name="T8" fmla="*/ 62 w 64"/>
                <a:gd name="T9" fmla="*/ 38 h 49"/>
              </a:gdLst>
              <a:ahLst/>
              <a:cxnLst>
                <a:cxn ang="0">
                  <a:pos x="T0" y="T1"/>
                </a:cxn>
                <a:cxn ang="0">
                  <a:pos x="T2" y="T3"/>
                </a:cxn>
                <a:cxn ang="0">
                  <a:pos x="T4" y="T5"/>
                </a:cxn>
                <a:cxn ang="0">
                  <a:pos x="T6" y="T7"/>
                </a:cxn>
                <a:cxn ang="0">
                  <a:pos x="T8" y="T9"/>
                </a:cxn>
              </a:cxnLst>
              <a:rect l="0" t="0" r="r" b="b"/>
              <a:pathLst>
                <a:path w="64" h="49">
                  <a:moveTo>
                    <a:pt x="62" y="38"/>
                  </a:moveTo>
                  <a:cubicBezTo>
                    <a:pt x="53" y="47"/>
                    <a:pt x="39" y="49"/>
                    <a:pt x="27" y="43"/>
                  </a:cubicBezTo>
                  <a:cubicBezTo>
                    <a:pt x="15" y="37"/>
                    <a:pt x="5" y="8"/>
                    <a:pt x="2" y="6"/>
                  </a:cubicBezTo>
                  <a:cubicBezTo>
                    <a:pt x="0" y="4"/>
                    <a:pt x="35" y="0"/>
                    <a:pt x="47" y="6"/>
                  </a:cubicBezTo>
                  <a:cubicBezTo>
                    <a:pt x="58" y="12"/>
                    <a:pt x="64" y="26"/>
                    <a:pt x="6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86" name="Freeform 1495"/>
            <p:cNvSpPr>
              <a:spLocks/>
            </p:cNvSpPr>
            <p:nvPr/>
          </p:nvSpPr>
          <p:spPr bwMode="auto">
            <a:xfrm>
              <a:off x="4411663" y="333376"/>
              <a:ext cx="109538" cy="74613"/>
            </a:xfrm>
            <a:custGeom>
              <a:avLst/>
              <a:gdLst>
                <a:gd name="T0" fmla="*/ 68 w 68"/>
                <a:gd name="T1" fmla="*/ 32 h 47"/>
                <a:gd name="T2" fmla="*/ 34 w 68"/>
                <a:gd name="T3" fmla="*/ 44 h 47"/>
                <a:gd name="T4" fmla="*/ 3 w 68"/>
                <a:gd name="T5" fmla="*/ 12 h 47"/>
                <a:gd name="T6" fmla="*/ 46 w 68"/>
                <a:gd name="T7" fmla="*/ 4 h 47"/>
                <a:gd name="T8" fmla="*/ 68 w 68"/>
                <a:gd name="T9" fmla="*/ 32 h 47"/>
              </a:gdLst>
              <a:ahLst/>
              <a:cxnLst>
                <a:cxn ang="0">
                  <a:pos x="T0" y="T1"/>
                </a:cxn>
                <a:cxn ang="0">
                  <a:pos x="T2" y="T3"/>
                </a:cxn>
                <a:cxn ang="0">
                  <a:pos x="T4" y="T5"/>
                </a:cxn>
                <a:cxn ang="0">
                  <a:pos x="T6" y="T7"/>
                </a:cxn>
                <a:cxn ang="0">
                  <a:pos x="T8" y="T9"/>
                </a:cxn>
              </a:cxnLst>
              <a:rect l="0" t="0" r="r" b="b"/>
              <a:pathLst>
                <a:path w="68" h="47">
                  <a:moveTo>
                    <a:pt x="68" y="32"/>
                  </a:moveTo>
                  <a:cubicBezTo>
                    <a:pt x="60" y="42"/>
                    <a:pt x="47" y="47"/>
                    <a:pt x="34" y="44"/>
                  </a:cubicBezTo>
                  <a:cubicBezTo>
                    <a:pt x="22" y="40"/>
                    <a:pt x="6" y="14"/>
                    <a:pt x="3" y="12"/>
                  </a:cubicBezTo>
                  <a:cubicBezTo>
                    <a:pt x="0" y="11"/>
                    <a:pt x="34" y="0"/>
                    <a:pt x="46" y="4"/>
                  </a:cubicBezTo>
                  <a:cubicBezTo>
                    <a:pt x="59" y="7"/>
                    <a:pt x="67" y="19"/>
                    <a:pt x="6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87" name="Freeform 1496"/>
            <p:cNvSpPr>
              <a:spLocks/>
            </p:cNvSpPr>
            <p:nvPr/>
          </p:nvSpPr>
          <p:spPr bwMode="auto">
            <a:xfrm>
              <a:off x="4632325" y="296863"/>
              <a:ext cx="85725" cy="120650"/>
            </a:xfrm>
            <a:custGeom>
              <a:avLst/>
              <a:gdLst>
                <a:gd name="T0" fmla="*/ 18 w 53"/>
                <a:gd name="T1" fmla="*/ 75 h 75"/>
                <a:gd name="T2" fmla="*/ 5 w 53"/>
                <a:gd name="T3" fmla="*/ 38 h 75"/>
                <a:gd name="T4" fmla="*/ 40 w 53"/>
                <a:gd name="T5" fmla="*/ 3 h 75"/>
                <a:gd name="T6" fmla="*/ 49 w 53"/>
                <a:gd name="T7" fmla="*/ 51 h 75"/>
                <a:gd name="T8" fmla="*/ 18 w 53"/>
                <a:gd name="T9" fmla="*/ 75 h 75"/>
              </a:gdLst>
              <a:ahLst/>
              <a:cxnLst>
                <a:cxn ang="0">
                  <a:pos x="T0" y="T1"/>
                </a:cxn>
                <a:cxn ang="0">
                  <a:pos x="T2" y="T3"/>
                </a:cxn>
                <a:cxn ang="0">
                  <a:pos x="T4" y="T5"/>
                </a:cxn>
                <a:cxn ang="0">
                  <a:pos x="T6" y="T7"/>
                </a:cxn>
                <a:cxn ang="0">
                  <a:pos x="T8" y="T9"/>
                </a:cxn>
              </a:cxnLst>
              <a:rect l="0" t="0" r="r" b="b"/>
              <a:pathLst>
                <a:path w="53" h="75">
                  <a:moveTo>
                    <a:pt x="18" y="75"/>
                  </a:moveTo>
                  <a:cubicBezTo>
                    <a:pt x="6" y="67"/>
                    <a:pt x="0" y="52"/>
                    <a:pt x="5" y="38"/>
                  </a:cubicBezTo>
                  <a:cubicBezTo>
                    <a:pt x="9" y="24"/>
                    <a:pt x="38" y="6"/>
                    <a:pt x="40" y="3"/>
                  </a:cubicBezTo>
                  <a:cubicBezTo>
                    <a:pt x="41" y="0"/>
                    <a:pt x="53" y="37"/>
                    <a:pt x="49" y="51"/>
                  </a:cubicBezTo>
                  <a:cubicBezTo>
                    <a:pt x="45" y="65"/>
                    <a:pt x="32" y="74"/>
                    <a:pt x="18"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88" name="Freeform 1497"/>
            <p:cNvSpPr>
              <a:spLocks/>
            </p:cNvSpPr>
            <p:nvPr/>
          </p:nvSpPr>
          <p:spPr bwMode="auto">
            <a:xfrm>
              <a:off x="4202113" y="612776"/>
              <a:ext cx="141288" cy="106363"/>
            </a:xfrm>
            <a:custGeom>
              <a:avLst/>
              <a:gdLst>
                <a:gd name="T0" fmla="*/ 84 w 88"/>
                <a:gd name="T1" fmla="*/ 14 h 67"/>
                <a:gd name="T2" fmla="*/ 65 w 88"/>
                <a:gd name="T3" fmla="*/ 58 h 67"/>
                <a:gd name="T4" fmla="*/ 4 w 88"/>
                <a:gd name="T5" fmla="*/ 60 h 67"/>
                <a:gd name="T6" fmla="*/ 36 w 88"/>
                <a:gd name="T7" fmla="*/ 9 h 67"/>
                <a:gd name="T8" fmla="*/ 84 w 88"/>
                <a:gd name="T9" fmla="*/ 14 h 67"/>
              </a:gdLst>
              <a:ahLst/>
              <a:cxnLst>
                <a:cxn ang="0">
                  <a:pos x="T0" y="T1"/>
                </a:cxn>
                <a:cxn ang="0">
                  <a:pos x="T2" y="T3"/>
                </a:cxn>
                <a:cxn ang="0">
                  <a:pos x="T4" y="T5"/>
                </a:cxn>
                <a:cxn ang="0">
                  <a:pos x="T6" y="T7"/>
                </a:cxn>
                <a:cxn ang="0">
                  <a:pos x="T8" y="T9"/>
                </a:cxn>
              </a:cxnLst>
              <a:rect l="0" t="0" r="r" b="b"/>
              <a:pathLst>
                <a:path w="88" h="67">
                  <a:moveTo>
                    <a:pt x="84" y="14"/>
                  </a:moveTo>
                  <a:cubicBezTo>
                    <a:pt x="88" y="31"/>
                    <a:pt x="80" y="49"/>
                    <a:pt x="65" y="58"/>
                  </a:cubicBezTo>
                  <a:cubicBezTo>
                    <a:pt x="49" y="67"/>
                    <a:pt x="8" y="59"/>
                    <a:pt x="4" y="60"/>
                  </a:cubicBezTo>
                  <a:cubicBezTo>
                    <a:pt x="0" y="62"/>
                    <a:pt x="20" y="18"/>
                    <a:pt x="36" y="9"/>
                  </a:cubicBezTo>
                  <a:cubicBezTo>
                    <a:pt x="52" y="0"/>
                    <a:pt x="71" y="3"/>
                    <a:pt x="8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89" name="Freeform 1498"/>
            <p:cNvSpPr>
              <a:spLocks/>
            </p:cNvSpPr>
            <p:nvPr/>
          </p:nvSpPr>
          <p:spPr bwMode="auto">
            <a:xfrm>
              <a:off x="4318000" y="423863"/>
              <a:ext cx="88900" cy="69850"/>
            </a:xfrm>
            <a:custGeom>
              <a:avLst/>
              <a:gdLst>
                <a:gd name="T0" fmla="*/ 54 w 56"/>
                <a:gd name="T1" fmla="*/ 10 h 43"/>
                <a:gd name="T2" fmla="*/ 41 w 56"/>
                <a:gd name="T3" fmla="*/ 38 h 43"/>
                <a:gd name="T4" fmla="*/ 3 w 56"/>
                <a:gd name="T5" fmla="*/ 39 h 43"/>
                <a:gd name="T6" fmla="*/ 23 w 56"/>
                <a:gd name="T7" fmla="*/ 6 h 43"/>
                <a:gd name="T8" fmla="*/ 54 w 56"/>
                <a:gd name="T9" fmla="*/ 10 h 43"/>
              </a:gdLst>
              <a:ahLst/>
              <a:cxnLst>
                <a:cxn ang="0">
                  <a:pos x="T0" y="T1"/>
                </a:cxn>
                <a:cxn ang="0">
                  <a:pos x="T2" y="T3"/>
                </a:cxn>
                <a:cxn ang="0">
                  <a:pos x="T4" y="T5"/>
                </a:cxn>
                <a:cxn ang="0">
                  <a:pos x="T6" y="T7"/>
                </a:cxn>
                <a:cxn ang="0">
                  <a:pos x="T8" y="T9"/>
                </a:cxn>
              </a:cxnLst>
              <a:rect l="0" t="0" r="r" b="b"/>
              <a:pathLst>
                <a:path w="56" h="43">
                  <a:moveTo>
                    <a:pt x="54" y="10"/>
                  </a:moveTo>
                  <a:cubicBezTo>
                    <a:pt x="56" y="20"/>
                    <a:pt x="51" y="32"/>
                    <a:pt x="41" y="38"/>
                  </a:cubicBezTo>
                  <a:cubicBezTo>
                    <a:pt x="31" y="43"/>
                    <a:pt x="5" y="38"/>
                    <a:pt x="3" y="39"/>
                  </a:cubicBezTo>
                  <a:cubicBezTo>
                    <a:pt x="0" y="40"/>
                    <a:pt x="13" y="12"/>
                    <a:pt x="23" y="6"/>
                  </a:cubicBezTo>
                  <a:cubicBezTo>
                    <a:pt x="33" y="0"/>
                    <a:pt x="45" y="2"/>
                    <a:pt x="5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90" name="Freeform 1499"/>
            <p:cNvSpPr>
              <a:spLocks/>
            </p:cNvSpPr>
            <p:nvPr/>
          </p:nvSpPr>
          <p:spPr bwMode="auto">
            <a:xfrm>
              <a:off x="4416425" y="490538"/>
              <a:ext cx="90488" cy="68263"/>
            </a:xfrm>
            <a:custGeom>
              <a:avLst/>
              <a:gdLst>
                <a:gd name="T0" fmla="*/ 54 w 56"/>
                <a:gd name="T1" fmla="*/ 9 h 43"/>
                <a:gd name="T2" fmla="*/ 41 w 56"/>
                <a:gd name="T3" fmla="*/ 38 h 43"/>
                <a:gd name="T4" fmla="*/ 3 w 56"/>
                <a:gd name="T5" fmla="*/ 39 h 43"/>
                <a:gd name="T6" fmla="*/ 23 w 56"/>
                <a:gd name="T7" fmla="*/ 6 h 43"/>
                <a:gd name="T8" fmla="*/ 54 w 56"/>
                <a:gd name="T9" fmla="*/ 9 h 43"/>
              </a:gdLst>
              <a:ahLst/>
              <a:cxnLst>
                <a:cxn ang="0">
                  <a:pos x="T0" y="T1"/>
                </a:cxn>
                <a:cxn ang="0">
                  <a:pos x="T2" y="T3"/>
                </a:cxn>
                <a:cxn ang="0">
                  <a:pos x="T4" y="T5"/>
                </a:cxn>
                <a:cxn ang="0">
                  <a:pos x="T6" y="T7"/>
                </a:cxn>
                <a:cxn ang="0">
                  <a:pos x="T8" y="T9"/>
                </a:cxn>
              </a:cxnLst>
              <a:rect l="0" t="0" r="r" b="b"/>
              <a:pathLst>
                <a:path w="56" h="43">
                  <a:moveTo>
                    <a:pt x="54" y="9"/>
                  </a:moveTo>
                  <a:cubicBezTo>
                    <a:pt x="56" y="20"/>
                    <a:pt x="51" y="32"/>
                    <a:pt x="41" y="38"/>
                  </a:cubicBezTo>
                  <a:cubicBezTo>
                    <a:pt x="31" y="43"/>
                    <a:pt x="6" y="38"/>
                    <a:pt x="3" y="39"/>
                  </a:cubicBezTo>
                  <a:cubicBezTo>
                    <a:pt x="0" y="40"/>
                    <a:pt x="13" y="12"/>
                    <a:pt x="23" y="6"/>
                  </a:cubicBezTo>
                  <a:cubicBezTo>
                    <a:pt x="33" y="0"/>
                    <a:pt x="46" y="2"/>
                    <a:pt x="5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91" name="Freeform 1500"/>
            <p:cNvSpPr>
              <a:spLocks/>
            </p:cNvSpPr>
            <p:nvPr/>
          </p:nvSpPr>
          <p:spPr bwMode="auto">
            <a:xfrm>
              <a:off x="4319588" y="565151"/>
              <a:ext cx="207963" cy="230188"/>
            </a:xfrm>
            <a:custGeom>
              <a:avLst/>
              <a:gdLst>
                <a:gd name="T0" fmla="*/ 100 w 130"/>
                <a:gd name="T1" fmla="*/ 5 h 143"/>
                <a:gd name="T2" fmla="*/ 70 w 130"/>
                <a:gd name="T3" fmla="*/ 60 h 143"/>
                <a:gd name="T4" fmla="*/ 76 w 130"/>
                <a:gd name="T5" fmla="*/ 84 h 143"/>
                <a:gd name="T6" fmla="*/ 36 w 130"/>
                <a:gd name="T7" fmla="*/ 84 h 143"/>
                <a:gd name="T8" fmla="*/ 4 w 130"/>
                <a:gd name="T9" fmla="*/ 136 h 143"/>
                <a:gd name="T10" fmla="*/ 64 w 130"/>
                <a:gd name="T11" fmla="*/ 134 h 143"/>
                <a:gd name="T12" fmla="*/ 84 w 130"/>
                <a:gd name="T13" fmla="*/ 93 h 143"/>
                <a:gd name="T14" fmla="*/ 99 w 130"/>
                <a:gd name="T15" fmla="*/ 102 h 143"/>
                <a:gd name="T16" fmla="*/ 130 w 130"/>
                <a:gd name="T17" fmla="*/ 61 h 143"/>
                <a:gd name="T18" fmla="*/ 100 w 130"/>
                <a:gd name="T19" fmla="*/ 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43">
                  <a:moveTo>
                    <a:pt x="100" y="5"/>
                  </a:moveTo>
                  <a:cubicBezTo>
                    <a:pt x="100" y="9"/>
                    <a:pt x="70" y="41"/>
                    <a:pt x="70" y="60"/>
                  </a:cubicBezTo>
                  <a:cubicBezTo>
                    <a:pt x="69" y="69"/>
                    <a:pt x="72" y="77"/>
                    <a:pt x="76" y="84"/>
                  </a:cubicBezTo>
                  <a:cubicBezTo>
                    <a:pt x="64" y="77"/>
                    <a:pt x="49" y="77"/>
                    <a:pt x="36" y="84"/>
                  </a:cubicBezTo>
                  <a:cubicBezTo>
                    <a:pt x="20" y="93"/>
                    <a:pt x="0" y="137"/>
                    <a:pt x="4" y="136"/>
                  </a:cubicBezTo>
                  <a:cubicBezTo>
                    <a:pt x="8" y="134"/>
                    <a:pt x="49" y="143"/>
                    <a:pt x="64" y="134"/>
                  </a:cubicBezTo>
                  <a:cubicBezTo>
                    <a:pt x="79" y="125"/>
                    <a:pt x="86" y="109"/>
                    <a:pt x="84" y="93"/>
                  </a:cubicBezTo>
                  <a:cubicBezTo>
                    <a:pt x="89" y="97"/>
                    <a:pt x="94" y="100"/>
                    <a:pt x="99" y="102"/>
                  </a:cubicBezTo>
                  <a:cubicBezTo>
                    <a:pt x="116" y="97"/>
                    <a:pt x="129" y="81"/>
                    <a:pt x="130" y="61"/>
                  </a:cubicBezTo>
                  <a:cubicBezTo>
                    <a:pt x="130" y="42"/>
                    <a:pt x="101" y="0"/>
                    <a:pt x="10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grpSp>
      <p:grpSp>
        <p:nvGrpSpPr>
          <p:cNvPr id="92" name="Group 91"/>
          <p:cNvGrpSpPr/>
          <p:nvPr/>
        </p:nvGrpSpPr>
        <p:grpSpPr>
          <a:xfrm>
            <a:off x="2474340" y="3022441"/>
            <a:ext cx="913871" cy="1152180"/>
            <a:chOff x="4052888" y="220663"/>
            <a:chExt cx="1108075" cy="1171575"/>
          </a:xfrm>
          <a:solidFill>
            <a:schemeClr val="accent4"/>
          </a:solidFill>
        </p:grpSpPr>
        <p:sp>
          <p:nvSpPr>
            <p:cNvPr id="93" name="Freeform 1472"/>
            <p:cNvSpPr>
              <a:spLocks/>
            </p:cNvSpPr>
            <p:nvPr/>
          </p:nvSpPr>
          <p:spPr bwMode="auto">
            <a:xfrm>
              <a:off x="4103688" y="319088"/>
              <a:ext cx="1057275" cy="1073150"/>
            </a:xfrm>
            <a:custGeom>
              <a:avLst/>
              <a:gdLst>
                <a:gd name="T0" fmla="*/ 570 w 658"/>
                <a:gd name="T1" fmla="*/ 552 h 667"/>
                <a:gd name="T2" fmla="*/ 408 w 658"/>
                <a:gd name="T3" fmla="*/ 548 h 667"/>
                <a:gd name="T4" fmla="*/ 266 w 658"/>
                <a:gd name="T5" fmla="*/ 485 h 667"/>
                <a:gd name="T6" fmla="*/ 269 w 658"/>
                <a:gd name="T7" fmla="*/ 323 h 667"/>
                <a:gd name="T8" fmla="*/ 380 w 658"/>
                <a:gd name="T9" fmla="*/ 240 h 667"/>
                <a:gd name="T10" fmla="*/ 552 w 658"/>
                <a:gd name="T11" fmla="*/ 235 h 667"/>
                <a:gd name="T12" fmla="*/ 561 w 658"/>
                <a:gd name="T13" fmla="*/ 231 h 667"/>
                <a:gd name="T14" fmla="*/ 491 w 658"/>
                <a:gd name="T15" fmla="*/ 230 h 667"/>
                <a:gd name="T16" fmla="*/ 306 w 658"/>
                <a:gd name="T17" fmla="*/ 255 h 667"/>
                <a:gd name="T18" fmla="*/ 346 w 658"/>
                <a:gd name="T19" fmla="*/ 59 h 667"/>
                <a:gd name="T20" fmla="*/ 280 w 658"/>
                <a:gd name="T21" fmla="*/ 75 h 667"/>
                <a:gd name="T22" fmla="*/ 256 w 658"/>
                <a:gd name="T23" fmla="*/ 19 h 667"/>
                <a:gd name="T24" fmla="*/ 246 w 658"/>
                <a:gd name="T25" fmla="*/ 15 h 667"/>
                <a:gd name="T26" fmla="*/ 272 w 658"/>
                <a:gd name="T27" fmla="*/ 67 h 667"/>
                <a:gd name="T28" fmla="*/ 156 w 658"/>
                <a:gd name="T29" fmla="*/ 49 h 667"/>
                <a:gd name="T30" fmla="*/ 265 w 658"/>
                <a:gd name="T31" fmla="*/ 291 h 667"/>
                <a:gd name="T32" fmla="*/ 201 w 658"/>
                <a:gd name="T33" fmla="*/ 220 h 667"/>
                <a:gd name="T34" fmla="*/ 121 w 658"/>
                <a:gd name="T35" fmla="*/ 179 h 667"/>
                <a:gd name="T36" fmla="*/ 31 w 658"/>
                <a:gd name="T37" fmla="*/ 172 h 667"/>
                <a:gd name="T38" fmla="*/ 135 w 658"/>
                <a:gd name="T39" fmla="*/ 191 h 667"/>
                <a:gd name="T40" fmla="*/ 210 w 658"/>
                <a:gd name="T41" fmla="*/ 238 h 667"/>
                <a:gd name="T42" fmla="*/ 248 w 658"/>
                <a:gd name="T43" fmla="*/ 338 h 667"/>
                <a:gd name="T44" fmla="*/ 212 w 658"/>
                <a:gd name="T45" fmla="*/ 524 h 667"/>
                <a:gd name="T46" fmla="*/ 122 w 658"/>
                <a:gd name="T47" fmla="*/ 526 h 667"/>
                <a:gd name="T48" fmla="*/ 63 w 658"/>
                <a:gd name="T49" fmla="*/ 524 h 667"/>
                <a:gd name="T50" fmla="*/ 16 w 658"/>
                <a:gd name="T51" fmla="*/ 529 h 667"/>
                <a:gd name="T52" fmla="*/ 15 w 658"/>
                <a:gd name="T53" fmla="*/ 530 h 667"/>
                <a:gd name="T54" fmla="*/ 64 w 658"/>
                <a:gd name="T55" fmla="*/ 526 h 667"/>
                <a:gd name="T56" fmla="*/ 120 w 658"/>
                <a:gd name="T57" fmla="*/ 530 h 667"/>
                <a:gd name="T58" fmla="*/ 195 w 658"/>
                <a:gd name="T59" fmla="*/ 535 h 667"/>
                <a:gd name="T60" fmla="*/ 180 w 658"/>
                <a:gd name="T61" fmla="*/ 560 h 667"/>
                <a:gd name="T62" fmla="*/ 152 w 658"/>
                <a:gd name="T63" fmla="*/ 568 h 667"/>
                <a:gd name="T64" fmla="*/ 135 w 658"/>
                <a:gd name="T65" fmla="*/ 578 h 667"/>
                <a:gd name="T66" fmla="*/ 176 w 658"/>
                <a:gd name="T67" fmla="*/ 566 h 667"/>
                <a:gd name="T68" fmla="*/ 186 w 658"/>
                <a:gd name="T69" fmla="*/ 565 h 667"/>
                <a:gd name="T70" fmla="*/ 218 w 658"/>
                <a:gd name="T71" fmla="*/ 602 h 667"/>
                <a:gd name="T72" fmla="*/ 213 w 658"/>
                <a:gd name="T73" fmla="*/ 606 h 667"/>
                <a:gd name="T74" fmla="*/ 201 w 658"/>
                <a:gd name="T75" fmla="*/ 621 h 667"/>
                <a:gd name="T76" fmla="*/ 218 w 658"/>
                <a:gd name="T77" fmla="*/ 606 h 667"/>
                <a:gd name="T78" fmla="*/ 239 w 658"/>
                <a:gd name="T79" fmla="*/ 607 h 667"/>
                <a:gd name="T80" fmla="*/ 234 w 658"/>
                <a:gd name="T81" fmla="*/ 637 h 667"/>
                <a:gd name="T82" fmla="*/ 239 w 658"/>
                <a:gd name="T83" fmla="*/ 634 h 667"/>
                <a:gd name="T84" fmla="*/ 247 w 658"/>
                <a:gd name="T85" fmla="*/ 628 h 667"/>
                <a:gd name="T86" fmla="*/ 248 w 658"/>
                <a:gd name="T87" fmla="*/ 629 h 667"/>
                <a:gd name="T88" fmla="*/ 259 w 658"/>
                <a:gd name="T89" fmla="*/ 661 h 667"/>
                <a:gd name="T90" fmla="*/ 256 w 658"/>
                <a:gd name="T91" fmla="*/ 623 h 667"/>
                <a:gd name="T92" fmla="*/ 254 w 658"/>
                <a:gd name="T93" fmla="*/ 618 h 667"/>
                <a:gd name="T94" fmla="*/ 271 w 658"/>
                <a:gd name="T95" fmla="*/ 596 h 667"/>
                <a:gd name="T96" fmla="*/ 303 w 658"/>
                <a:gd name="T97" fmla="*/ 603 h 667"/>
                <a:gd name="T98" fmla="*/ 303 w 658"/>
                <a:gd name="T99" fmla="*/ 602 h 667"/>
                <a:gd name="T100" fmla="*/ 272 w 658"/>
                <a:gd name="T101" fmla="*/ 591 h 667"/>
                <a:gd name="T102" fmla="*/ 263 w 658"/>
                <a:gd name="T103" fmla="*/ 538 h 667"/>
                <a:gd name="T104" fmla="*/ 283 w 658"/>
                <a:gd name="T105" fmla="*/ 547 h 667"/>
                <a:gd name="T106" fmla="*/ 330 w 658"/>
                <a:gd name="T107" fmla="*/ 559 h 667"/>
                <a:gd name="T108" fmla="*/ 285 w 658"/>
                <a:gd name="T109" fmla="*/ 538 h 667"/>
                <a:gd name="T110" fmla="*/ 282 w 658"/>
                <a:gd name="T111" fmla="*/ 537 h 667"/>
                <a:gd name="T112" fmla="*/ 356 w 658"/>
                <a:gd name="T113" fmla="*/ 551 h 667"/>
                <a:gd name="T114" fmla="*/ 463 w 658"/>
                <a:gd name="T115" fmla="*/ 557 h 667"/>
                <a:gd name="T116" fmla="*/ 642 w 658"/>
                <a:gd name="T117" fmla="*/ 56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8" h="667">
                  <a:moveTo>
                    <a:pt x="654" y="566"/>
                  </a:moveTo>
                  <a:cubicBezTo>
                    <a:pt x="651" y="567"/>
                    <a:pt x="647" y="568"/>
                    <a:pt x="642" y="568"/>
                  </a:cubicBezTo>
                  <a:cubicBezTo>
                    <a:pt x="636" y="569"/>
                    <a:pt x="630" y="570"/>
                    <a:pt x="622" y="569"/>
                  </a:cubicBezTo>
                  <a:cubicBezTo>
                    <a:pt x="619" y="568"/>
                    <a:pt x="615" y="567"/>
                    <a:pt x="611" y="566"/>
                  </a:cubicBezTo>
                  <a:cubicBezTo>
                    <a:pt x="607" y="564"/>
                    <a:pt x="604" y="561"/>
                    <a:pt x="599" y="559"/>
                  </a:cubicBezTo>
                  <a:cubicBezTo>
                    <a:pt x="591" y="555"/>
                    <a:pt x="580" y="553"/>
                    <a:pt x="570" y="552"/>
                  </a:cubicBezTo>
                  <a:cubicBezTo>
                    <a:pt x="559" y="550"/>
                    <a:pt x="548" y="550"/>
                    <a:pt x="536" y="550"/>
                  </a:cubicBezTo>
                  <a:cubicBezTo>
                    <a:pt x="513" y="549"/>
                    <a:pt x="488" y="550"/>
                    <a:pt x="463" y="550"/>
                  </a:cubicBezTo>
                  <a:cubicBezTo>
                    <a:pt x="457" y="550"/>
                    <a:pt x="451" y="550"/>
                    <a:pt x="445" y="550"/>
                  </a:cubicBezTo>
                  <a:cubicBezTo>
                    <a:pt x="438" y="550"/>
                    <a:pt x="432" y="550"/>
                    <a:pt x="426" y="549"/>
                  </a:cubicBezTo>
                  <a:cubicBezTo>
                    <a:pt x="423" y="549"/>
                    <a:pt x="420" y="549"/>
                    <a:pt x="417" y="548"/>
                  </a:cubicBezTo>
                  <a:cubicBezTo>
                    <a:pt x="414" y="548"/>
                    <a:pt x="411" y="548"/>
                    <a:pt x="408" y="548"/>
                  </a:cubicBezTo>
                  <a:cubicBezTo>
                    <a:pt x="402" y="547"/>
                    <a:pt x="397" y="546"/>
                    <a:pt x="391" y="545"/>
                  </a:cubicBezTo>
                  <a:cubicBezTo>
                    <a:pt x="380" y="544"/>
                    <a:pt x="369" y="542"/>
                    <a:pt x="358" y="540"/>
                  </a:cubicBezTo>
                  <a:cubicBezTo>
                    <a:pt x="348" y="537"/>
                    <a:pt x="338" y="535"/>
                    <a:pt x="329" y="533"/>
                  </a:cubicBezTo>
                  <a:cubicBezTo>
                    <a:pt x="323" y="531"/>
                    <a:pt x="318" y="530"/>
                    <a:pt x="313" y="529"/>
                  </a:cubicBezTo>
                  <a:cubicBezTo>
                    <a:pt x="306" y="525"/>
                    <a:pt x="278" y="509"/>
                    <a:pt x="274" y="506"/>
                  </a:cubicBezTo>
                  <a:cubicBezTo>
                    <a:pt x="272" y="503"/>
                    <a:pt x="267" y="493"/>
                    <a:pt x="266" y="485"/>
                  </a:cubicBezTo>
                  <a:cubicBezTo>
                    <a:pt x="265" y="478"/>
                    <a:pt x="256" y="470"/>
                    <a:pt x="255" y="460"/>
                  </a:cubicBezTo>
                  <a:cubicBezTo>
                    <a:pt x="254" y="450"/>
                    <a:pt x="253" y="438"/>
                    <a:pt x="253" y="426"/>
                  </a:cubicBezTo>
                  <a:cubicBezTo>
                    <a:pt x="252" y="414"/>
                    <a:pt x="253" y="400"/>
                    <a:pt x="254" y="386"/>
                  </a:cubicBezTo>
                  <a:cubicBezTo>
                    <a:pt x="255" y="372"/>
                    <a:pt x="258" y="357"/>
                    <a:pt x="262" y="343"/>
                  </a:cubicBezTo>
                  <a:cubicBezTo>
                    <a:pt x="264" y="336"/>
                    <a:pt x="266" y="329"/>
                    <a:pt x="269" y="323"/>
                  </a:cubicBezTo>
                  <a:cubicBezTo>
                    <a:pt x="269" y="323"/>
                    <a:pt x="269" y="323"/>
                    <a:pt x="269" y="323"/>
                  </a:cubicBezTo>
                  <a:cubicBezTo>
                    <a:pt x="269" y="323"/>
                    <a:pt x="269" y="323"/>
                    <a:pt x="269" y="323"/>
                  </a:cubicBezTo>
                  <a:cubicBezTo>
                    <a:pt x="272" y="315"/>
                    <a:pt x="276" y="307"/>
                    <a:pt x="281" y="300"/>
                  </a:cubicBezTo>
                  <a:cubicBezTo>
                    <a:pt x="289" y="287"/>
                    <a:pt x="300" y="275"/>
                    <a:pt x="313" y="265"/>
                  </a:cubicBezTo>
                  <a:cubicBezTo>
                    <a:pt x="326" y="256"/>
                    <a:pt x="341" y="249"/>
                    <a:pt x="357" y="245"/>
                  </a:cubicBezTo>
                  <a:cubicBezTo>
                    <a:pt x="361" y="244"/>
                    <a:pt x="365" y="243"/>
                    <a:pt x="369" y="242"/>
                  </a:cubicBezTo>
                  <a:cubicBezTo>
                    <a:pt x="373" y="241"/>
                    <a:pt x="377" y="241"/>
                    <a:pt x="380" y="240"/>
                  </a:cubicBezTo>
                  <a:cubicBezTo>
                    <a:pt x="388" y="239"/>
                    <a:pt x="396" y="239"/>
                    <a:pt x="404" y="238"/>
                  </a:cubicBezTo>
                  <a:cubicBezTo>
                    <a:pt x="420" y="237"/>
                    <a:pt x="435" y="237"/>
                    <a:pt x="450" y="237"/>
                  </a:cubicBezTo>
                  <a:cubicBezTo>
                    <a:pt x="464" y="237"/>
                    <a:pt x="478" y="236"/>
                    <a:pt x="491" y="236"/>
                  </a:cubicBezTo>
                  <a:cubicBezTo>
                    <a:pt x="513" y="236"/>
                    <a:pt x="531" y="235"/>
                    <a:pt x="546" y="235"/>
                  </a:cubicBezTo>
                  <a:cubicBezTo>
                    <a:pt x="546" y="235"/>
                    <a:pt x="546" y="235"/>
                    <a:pt x="546" y="235"/>
                  </a:cubicBezTo>
                  <a:cubicBezTo>
                    <a:pt x="546" y="235"/>
                    <a:pt x="548" y="235"/>
                    <a:pt x="552" y="235"/>
                  </a:cubicBezTo>
                  <a:cubicBezTo>
                    <a:pt x="554" y="235"/>
                    <a:pt x="556" y="235"/>
                    <a:pt x="559" y="235"/>
                  </a:cubicBezTo>
                  <a:cubicBezTo>
                    <a:pt x="559" y="235"/>
                    <a:pt x="560" y="235"/>
                    <a:pt x="560" y="235"/>
                  </a:cubicBezTo>
                  <a:cubicBezTo>
                    <a:pt x="561" y="235"/>
                    <a:pt x="561" y="235"/>
                    <a:pt x="561" y="235"/>
                  </a:cubicBezTo>
                  <a:cubicBezTo>
                    <a:pt x="560" y="235"/>
                    <a:pt x="561" y="235"/>
                    <a:pt x="561" y="235"/>
                  </a:cubicBezTo>
                  <a:cubicBezTo>
                    <a:pt x="561" y="234"/>
                    <a:pt x="563" y="237"/>
                    <a:pt x="562" y="231"/>
                  </a:cubicBezTo>
                  <a:cubicBezTo>
                    <a:pt x="560" y="230"/>
                    <a:pt x="561" y="231"/>
                    <a:pt x="561" y="231"/>
                  </a:cubicBezTo>
                  <a:cubicBezTo>
                    <a:pt x="560" y="231"/>
                    <a:pt x="560" y="231"/>
                    <a:pt x="560" y="231"/>
                  </a:cubicBezTo>
                  <a:cubicBezTo>
                    <a:pt x="560" y="231"/>
                    <a:pt x="560" y="231"/>
                    <a:pt x="560" y="231"/>
                  </a:cubicBezTo>
                  <a:cubicBezTo>
                    <a:pt x="560" y="231"/>
                    <a:pt x="560" y="231"/>
                    <a:pt x="560" y="231"/>
                  </a:cubicBezTo>
                  <a:cubicBezTo>
                    <a:pt x="559" y="231"/>
                    <a:pt x="558" y="231"/>
                    <a:pt x="557" y="231"/>
                  </a:cubicBezTo>
                  <a:cubicBezTo>
                    <a:pt x="555" y="230"/>
                    <a:pt x="554" y="230"/>
                    <a:pt x="552" y="230"/>
                  </a:cubicBezTo>
                  <a:cubicBezTo>
                    <a:pt x="537" y="230"/>
                    <a:pt x="516" y="230"/>
                    <a:pt x="491" y="230"/>
                  </a:cubicBezTo>
                  <a:cubicBezTo>
                    <a:pt x="478" y="229"/>
                    <a:pt x="464" y="229"/>
                    <a:pt x="450" y="229"/>
                  </a:cubicBezTo>
                  <a:cubicBezTo>
                    <a:pt x="435" y="229"/>
                    <a:pt x="420" y="229"/>
                    <a:pt x="404" y="229"/>
                  </a:cubicBezTo>
                  <a:cubicBezTo>
                    <a:pt x="396" y="229"/>
                    <a:pt x="388" y="229"/>
                    <a:pt x="379" y="230"/>
                  </a:cubicBezTo>
                  <a:cubicBezTo>
                    <a:pt x="375" y="231"/>
                    <a:pt x="371" y="231"/>
                    <a:pt x="367" y="232"/>
                  </a:cubicBezTo>
                  <a:cubicBezTo>
                    <a:pt x="363" y="233"/>
                    <a:pt x="358" y="234"/>
                    <a:pt x="354" y="234"/>
                  </a:cubicBezTo>
                  <a:cubicBezTo>
                    <a:pt x="338" y="239"/>
                    <a:pt x="321" y="245"/>
                    <a:pt x="306" y="255"/>
                  </a:cubicBezTo>
                  <a:cubicBezTo>
                    <a:pt x="295" y="263"/>
                    <a:pt x="285" y="272"/>
                    <a:pt x="276" y="283"/>
                  </a:cubicBezTo>
                  <a:cubicBezTo>
                    <a:pt x="277" y="278"/>
                    <a:pt x="278" y="272"/>
                    <a:pt x="279" y="267"/>
                  </a:cubicBezTo>
                  <a:cubicBezTo>
                    <a:pt x="281" y="254"/>
                    <a:pt x="282" y="240"/>
                    <a:pt x="284" y="227"/>
                  </a:cubicBezTo>
                  <a:cubicBezTo>
                    <a:pt x="285" y="214"/>
                    <a:pt x="286" y="200"/>
                    <a:pt x="287" y="187"/>
                  </a:cubicBezTo>
                  <a:cubicBezTo>
                    <a:pt x="301" y="167"/>
                    <a:pt x="346" y="104"/>
                    <a:pt x="350" y="59"/>
                  </a:cubicBezTo>
                  <a:cubicBezTo>
                    <a:pt x="346" y="59"/>
                    <a:pt x="346" y="59"/>
                    <a:pt x="346" y="59"/>
                  </a:cubicBezTo>
                  <a:cubicBezTo>
                    <a:pt x="343" y="99"/>
                    <a:pt x="304" y="156"/>
                    <a:pt x="287" y="180"/>
                  </a:cubicBezTo>
                  <a:cubicBezTo>
                    <a:pt x="287" y="168"/>
                    <a:pt x="288" y="157"/>
                    <a:pt x="287" y="146"/>
                  </a:cubicBezTo>
                  <a:cubicBezTo>
                    <a:pt x="287" y="139"/>
                    <a:pt x="287" y="132"/>
                    <a:pt x="287" y="126"/>
                  </a:cubicBezTo>
                  <a:cubicBezTo>
                    <a:pt x="286" y="119"/>
                    <a:pt x="286" y="112"/>
                    <a:pt x="285" y="105"/>
                  </a:cubicBezTo>
                  <a:cubicBezTo>
                    <a:pt x="284" y="99"/>
                    <a:pt x="283" y="92"/>
                    <a:pt x="282" y="85"/>
                  </a:cubicBezTo>
                  <a:cubicBezTo>
                    <a:pt x="281" y="82"/>
                    <a:pt x="281" y="79"/>
                    <a:pt x="280" y="75"/>
                  </a:cubicBezTo>
                  <a:cubicBezTo>
                    <a:pt x="279" y="72"/>
                    <a:pt x="278" y="69"/>
                    <a:pt x="277" y="65"/>
                  </a:cubicBezTo>
                  <a:cubicBezTo>
                    <a:pt x="276" y="62"/>
                    <a:pt x="276" y="59"/>
                    <a:pt x="275" y="56"/>
                  </a:cubicBezTo>
                  <a:cubicBezTo>
                    <a:pt x="271" y="46"/>
                    <a:pt x="271" y="46"/>
                    <a:pt x="271" y="46"/>
                  </a:cubicBezTo>
                  <a:cubicBezTo>
                    <a:pt x="270" y="43"/>
                    <a:pt x="268" y="40"/>
                    <a:pt x="267" y="37"/>
                  </a:cubicBezTo>
                  <a:cubicBezTo>
                    <a:pt x="265" y="34"/>
                    <a:pt x="263" y="31"/>
                    <a:pt x="262" y="28"/>
                  </a:cubicBezTo>
                  <a:cubicBezTo>
                    <a:pt x="260" y="25"/>
                    <a:pt x="258" y="22"/>
                    <a:pt x="256" y="19"/>
                  </a:cubicBezTo>
                  <a:cubicBezTo>
                    <a:pt x="254" y="17"/>
                    <a:pt x="251" y="14"/>
                    <a:pt x="249" y="12"/>
                  </a:cubicBezTo>
                  <a:cubicBezTo>
                    <a:pt x="246" y="9"/>
                    <a:pt x="243" y="7"/>
                    <a:pt x="241" y="5"/>
                  </a:cubicBezTo>
                  <a:cubicBezTo>
                    <a:pt x="238" y="3"/>
                    <a:pt x="235" y="2"/>
                    <a:pt x="232" y="0"/>
                  </a:cubicBezTo>
                  <a:cubicBezTo>
                    <a:pt x="230" y="3"/>
                    <a:pt x="230" y="3"/>
                    <a:pt x="230" y="3"/>
                  </a:cubicBezTo>
                  <a:cubicBezTo>
                    <a:pt x="233" y="5"/>
                    <a:pt x="236" y="7"/>
                    <a:pt x="238" y="8"/>
                  </a:cubicBezTo>
                  <a:cubicBezTo>
                    <a:pt x="241" y="11"/>
                    <a:pt x="243" y="13"/>
                    <a:pt x="246" y="15"/>
                  </a:cubicBezTo>
                  <a:cubicBezTo>
                    <a:pt x="248" y="17"/>
                    <a:pt x="250" y="20"/>
                    <a:pt x="252" y="22"/>
                  </a:cubicBezTo>
                  <a:cubicBezTo>
                    <a:pt x="254" y="25"/>
                    <a:pt x="256" y="27"/>
                    <a:pt x="258" y="30"/>
                  </a:cubicBezTo>
                  <a:cubicBezTo>
                    <a:pt x="259" y="33"/>
                    <a:pt x="261" y="36"/>
                    <a:pt x="262" y="39"/>
                  </a:cubicBezTo>
                  <a:cubicBezTo>
                    <a:pt x="264" y="42"/>
                    <a:pt x="265" y="45"/>
                    <a:pt x="266" y="48"/>
                  </a:cubicBezTo>
                  <a:cubicBezTo>
                    <a:pt x="269" y="57"/>
                    <a:pt x="269" y="57"/>
                    <a:pt x="269" y="57"/>
                  </a:cubicBezTo>
                  <a:cubicBezTo>
                    <a:pt x="270" y="61"/>
                    <a:pt x="271" y="64"/>
                    <a:pt x="272" y="67"/>
                  </a:cubicBezTo>
                  <a:cubicBezTo>
                    <a:pt x="273" y="70"/>
                    <a:pt x="273" y="73"/>
                    <a:pt x="274" y="77"/>
                  </a:cubicBezTo>
                  <a:cubicBezTo>
                    <a:pt x="275" y="80"/>
                    <a:pt x="275" y="83"/>
                    <a:pt x="276" y="86"/>
                  </a:cubicBezTo>
                  <a:cubicBezTo>
                    <a:pt x="277" y="93"/>
                    <a:pt x="278" y="100"/>
                    <a:pt x="278" y="106"/>
                  </a:cubicBezTo>
                  <a:cubicBezTo>
                    <a:pt x="279" y="110"/>
                    <a:pt x="279" y="114"/>
                    <a:pt x="279" y="119"/>
                  </a:cubicBezTo>
                  <a:cubicBezTo>
                    <a:pt x="214" y="111"/>
                    <a:pt x="159" y="47"/>
                    <a:pt x="159" y="47"/>
                  </a:cubicBezTo>
                  <a:cubicBezTo>
                    <a:pt x="156" y="49"/>
                    <a:pt x="156" y="49"/>
                    <a:pt x="156" y="49"/>
                  </a:cubicBezTo>
                  <a:cubicBezTo>
                    <a:pt x="156" y="50"/>
                    <a:pt x="213" y="115"/>
                    <a:pt x="280" y="123"/>
                  </a:cubicBezTo>
                  <a:cubicBezTo>
                    <a:pt x="280" y="124"/>
                    <a:pt x="280" y="125"/>
                    <a:pt x="280" y="126"/>
                  </a:cubicBezTo>
                  <a:cubicBezTo>
                    <a:pt x="280" y="133"/>
                    <a:pt x="280" y="139"/>
                    <a:pt x="280" y="146"/>
                  </a:cubicBezTo>
                  <a:cubicBezTo>
                    <a:pt x="280" y="173"/>
                    <a:pt x="278" y="199"/>
                    <a:pt x="275" y="226"/>
                  </a:cubicBezTo>
                  <a:cubicBezTo>
                    <a:pt x="273" y="239"/>
                    <a:pt x="271" y="252"/>
                    <a:pt x="269" y="266"/>
                  </a:cubicBezTo>
                  <a:cubicBezTo>
                    <a:pt x="268" y="274"/>
                    <a:pt x="266" y="282"/>
                    <a:pt x="265" y="291"/>
                  </a:cubicBezTo>
                  <a:cubicBezTo>
                    <a:pt x="264" y="290"/>
                    <a:pt x="263" y="289"/>
                    <a:pt x="263" y="288"/>
                  </a:cubicBezTo>
                  <a:cubicBezTo>
                    <a:pt x="260" y="282"/>
                    <a:pt x="256" y="277"/>
                    <a:pt x="252" y="272"/>
                  </a:cubicBezTo>
                  <a:cubicBezTo>
                    <a:pt x="249" y="267"/>
                    <a:pt x="245" y="263"/>
                    <a:pt x="241" y="258"/>
                  </a:cubicBezTo>
                  <a:cubicBezTo>
                    <a:pt x="237" y="253"/>
                    <a:pt x="233" y="249"/>
                    <a:pt x="229" y="245"/>
                  </a:cubicBezTo>
                  <a:cubicBezTo>
                    <a:pt x="224" y="240"/>
                    <a:pt x="220" y="236"/>
                    <a:pt x="215" y="232"/>
                  </a:cubicBezTo>
                  <a:cubicBezTo>
                    <a:pt x="211" y="228"/>
                    <a:pt x="206" y="224"/>
                    <a:pt x="201" y="220"/>
                  </a:cubicBezTo>
                  <a:cubicBezTo>
                    <a:pt x="194" y="215"/>
                    <a:pt x="194" y="215"/>
                    <a:pt x="194" y="215"/>
                  </a:cubicBezTo>
                  <a:cubicBezTo>
                    <a:pt x="186" y="210"/>
                    <a:pt x="186" y="210"/>
                    <a:pt x="186" y="210"/>
                  </a:cubicBezTo>
                  <a:cubicBezTo>
                    <a:pt x="181" y="207"/>
                    <a:pt x="176" y="203"/>
                    <a:pt x="171" y="200"/>
                  </a:cubicBezTo>
                  <a:cubicBezTo>
                    <a:pt x="166" y="197"/>
                    <a:pt x="160" y="195"/>
                    <a:pt x="155" y="192"/>
                  </a:cubicBezTo>
                  <a:cubicBezTo>
                    <a:pt x="149" y="190"/>
                    <a:pt x="143" y="187"/>
                    <a:pt x="138" y="185"/>
                  </a:cubicBezTo>
                  <a:cubicBezTo>
                    <a:pt x="132" y="183"/>
                    <a:pt x="126" y="181"/>
                    <a:pt x="121" y="179"/>
                  </a:cubicBezTo>
                  <a:cubicBezTo>
                    <a:pt x="115" y="178"/>
                    <a:pt x="109" y="176"/>
                    <a:pt x="103" y="175"/>
                  </a:cubicBezTo>
                  <a:cubicBezTo>
                    <a:pt x="97" y="174"/>
                    <a:pt x="91" y="172"/>
                    <a:pt x="85" y="172"/>
                  </a:cubicBezTo>
                  <a:cubicBezTo>
                    <a:pt x="79" y="171"/>
                    <a:pt x="73" y="170"/>
                    <a:pt x="67" y="169"/>
                  </a:cubicBezTo>
                  <a:cubicBezTo>
                    <a:pt x="61" y="169"/>
                    <a:pt x="55" y="169"/>
                    <a:pt x="49" y="168"/>
                  </a:cubicBezTo>
                  <a:cubicBezTo>
                    <a:pt x="43" y="168"/>
                    <a:pt x="37" y="168"/>
                    <a:pt x="31" y="168"/>
                  </a:cubicBezTo>
                  <a:cubicBezTo>
                    <a:pt x="31" y="172"/>
                    <a:pt x="31" y="172"/>
                    <a:pt x="31" y="172"/>
                  </a:cubicBezTo>
                  <a:cubicBezTo>
                    <a:pt x="37" y="172"/>
                    <a:pt x="43" y="172"/>
                    <a:pt x="49" y="173"/>
                  </a:cubicBezTo>
                  <a:cubicBezTo>
                    <a:pt x="55" y="173"/>
                    <a:pt x="61" y="173"/>
                    <a:pt x="67" y="174"/>
                  </a:cubicBezTo>
                  <a:cubicBezTo>
                    <a:pt x="73" y="175"/>
                    <a:pt x="78" y="176"/>
                    <a:pt x="84" y="177"/>
                  </a:cubicBezTo>
                  <a:cubicBezTo>
                    <a:pt x="90" y="178"/>
                    <a:pt x="96" y="179"/>
                    <a:pt x="102" y="180"/>
                  </a:cubicBezTo>
                  <a:cubicBezTo>
                    <a:pt x="107" y="182"/>
                    <a:pt x="113" y="184"/>
                    <a:pt x="119" y="185"/>
                  </a:cubicBezTo>
                  <a:cubicBezTo>
                    <a:pt x="124" y="187"/>
                    <a:pt x="130" y="189"/>
                    <a:pt x="135" y="191"/>
                  </a:cubicBezTo>
                  <a:cubicBezTo>
                    <a:pt x="141" y="193"/>
                    <a:pt x="146" y="196"/>
                    <a:pt x="152" y="198"/>
                  </a:cubicBezTo>
                  <a:cubicBezTo>
                    <a:pt x="157" y="201"/>
                    <a:pt x="162" y="204"/>
                    <a:pt x="167" y="207"/>
                  </a:cubicBezTo>
                  <a:cubicBezTo>
                    <a:pt x="172" y="210"/>
                    <a:pt x="177" y="213"/>
                    <a:pt x="182" y="216"/>
                  </a:cubicBezTo>
                  <a:cubicBezTo>
                    <a:pt x="189" y="221"/>
                    <a:pt x="189" y="221"/>
                    <a:pt x="189" y="221"/>
                  </a:cubicBezTo>
                  <a:cubicBezTo>
                    <a:pt x="196" y="227"/>
                    <a:pt x="196" y="227"/>
                    <a:pt x="196" y="227"/>
                  </a:cubicBezTo>
                  <a:cubicBezTo>
                    <a:pt x="201" y="230"/>
                    <a:pt x="205" y="234"/>
                    <a:pt x="210" y="238"/>
                  </a:cubicBezTo>
                  <a:cubicBezTo>
                    <a:pt x="214" y="242"/>
                    <a:pt x="218" y="246"/>
                    <a:pt x="222" y="251"/>
                  </a:cubicBezTo>
                  <a:cubicBezTo>
                    <a:pt x="226" y="255"/>
                    <a:pt x="230" y="259"/>
                    <a:pt x="234" y="264"/>
                  </a:cubicBezTo>
                  <a:cubicBezTo>
                    <a:pt x="238" y="269"/>
                    <a:pt x="241" y="273"/>
                    <a:pt x="245" y="278"/>
                  </a:cubicBezTo>
                  <a:cubicBezTo>
                    <a:pt x="248" y="283"/>
                    <a:pt x="251" y="288"/>
                    <a:pt x="254" y="293"/>
                  </a:cubicBezTo>
                  <a:cubicBezTo>
                    <a:pt x="257" y="297"/>
                    <a:pt x="259" y="302"/>
                    <a:pt x="261" y="306"/>
                  </a:cubicBezTo>
                  <a:cubicBezTo>
                    <a:pt x="255" y="317"/>
                    <a:pt x="251" y="327"/>
                    <a:pt x="248" y="338"/>
                  </a:cubicBezTo>
                  <a:cubicBezTo>
                    <a:pt x="243" y="354"/>
                    <a:pt x="239" y="370"/>
                    <a:pt x="238" y="384"/>
                  </a:cubicBezTo>
                  <a:cubicBezTo>
                    <a:pt x="236" y="399"/>
                    <a:pt x="235" y="413"/>
                    <a:pt x="235" y="426"/>
                  </a:cubicBezTo>
                  <a:cubicBezTo>
                    <a:pt x="235" y="439"/>
                    <a:pt x="235" y="451"/>
                    <a:pt x="236" y="462"/>
                  </a:cubicBezTo>
                  <a:cubicBezTo>
                    <a:pt x="237" y="472"/>
                    <a:pt x="234" y="481"/>
                    <a:pt x="235" y="489"/>
                  </a:cubicBezTo>
                  <a:cubicBezTo>
                    <a:pt x="236" y="496"/>
                    <a:pt x="234" y="505"/>
                    <a:pt x="231" y="508"/>
                  </a:cubicBezTo>
                  <a:cubicBezTo>
                    <a:pt x="229" y="511"/>
                    <a:pt x="219" y="519"/>
                    <a:pt x="212" y="524"/>
                  </a:cubicBezTo>
                  <a:cubicBezTo>
                    <a:pt x="207" y="525"/>
                    <a:pt x="201" y="526"/>
                    <a:pt x="194" y="528"/>
                  </a:cubicBezTo>
                  <a:cubicBezTo>
                    <a:pt x="183" y="530"/>
                    <a:pt x="170" y="533"/>
                    <a:pt x="157" y="534"/>
                  </a:cubicBezTo>
                  <a:cubicBezTo>
                    <a:pt x="150" y="534"/>
                    <a:pt x="143" y="535"/>
                    <a:pt x="137" y="533"/>
                  </a:cubicBezTo>
                  <a:cubicBezTo>
                    <a:pt x="135" y="533"/>
                    <a:pt x="134" y="532"/>
                    <a:pt x="132" y="531"/>
                  </a:cubicBezTo>
                  <a:cubicBezTo>
                    <a:pt x="127" y="529"/>
                    <a:pt x="127" y="529"/>
                    <a:pt x="127" y="529"/>
                  </a:cubicBezTo>
                  <a:cubicBezTo>
                    <a:pt x="126" y="528"/>
                    <a:pt x="124" y="527"/>
                    <a:pt x="122" y="526"/>
                  </a:cubicBezTo>
                  <a:cubicBezTo>
                    <a:pt x="120" y="526"/>
                    <a:pt x="119" y="525"/>
                    <a:pt x="117" y="524"/>
                  </a:cubicBezTo>
                  <a:cubicBezTo>
                    <a:pt x="113" y="523"/>
                    <a:pt x="110" y="522"/>
                    <a:pt x="106" y="522"/>
                  </a:cubicBezTo>
                  <a:cubicBezTo>
                    <a:pt x="100" y="521"/>
                    <a:pt x="100" y="521"/>
                    <a:pt x="100" y="521"/>
                  </a:cubicBezTo>
                  <a:cubicBezTo>
                    <a:pt x="95" y="521"/>
                    <a:pt x="95" y="521"/>
                    <a:pt x="95" y="521"/>
                  </a:cubicBezTo>
                  <a:cubicBezTo>
                    <a:pt x="88" y="520"/>
                    <a:pt x="80" y="521"/>
                    <a:pt x="73" y="522"/>
                  </a:cubicBezTo>
                  <a:cubicBezTo>
                    <a:pt x="70" y="522"/>
                    <a:pt x="67" y="523"/>
                    <a:pt x="63" y="524"/>
                  </a:cubicBezTo>
                  <a:cubicBezTo>
                    <a:pt x="60" y="525"/>
                    <a:pt x="57" y="525"/>
                    <a:pt x="54" y="526"/>
                  </a:cubicBezTo>
                  <a:cubicBezTo>
                    <a:pt x="51" y="527"/>
                    <a:pt x="48" y="527"/>
                    <a:pt x="45" y="528"/>
                  </a:cubicBezTo>
                  <a:cubicBezTo>
                    <a:pt x="42" y="528"/>
                    <a:pt x="39" y="529"/>
                    <a:pt x="37" y="529"/>
                  </a:cubicBezTo>
                  <a:cubicBezTo>
                    <a:pt x="34" y="529"/>
                    <a:pt x="31" y="529"/>
                    <a:pt x="29" y="529"/>
                  </a:cubicBezTo>
                  <a:cubicBezTo>
                    <a:pt x="26" y="529"/>
                    <a:pt x="24" y="530"/>
                    <a:pt x="22" y="530"/>
                  </a:cubicBezTo>
                  <a:cubicBezTo>
                    <a:pt x="20" y="529"/>
                    <a:pt x="17" y="529"/>
                    <a:pt x="16" y="529"/>
                  </a:cubicBezTo>
                  <a:cubicBezTo>
                    <a:pt x="14" y="529"/>
                    <a:pt x="12" y="529"/>
                    <a:pt x="10" y="529"/>
                  </a:cubicBezTo>
                  <a:cubicBezTo>
                    <a:pt x="7" y="528"/>
                    <a:pt x="5" y="528"/>
                    <a:pt x="3" y="528"/>
                  </a:cubicBezTo>
                  <a:cubicBezTo>
                    <a:pt x="1" y="527"/>
                    <a:pt x="0" y="527"/>
                    <a:pt x="0" y="527"/>
                  </a:cubicBezTo>
                  <a:cubicBezTo>
                    <a:pt x="0" y="527"/>
                    <a:pt x="1" y="527"/>
                    <a:pt x="3" y="528"/>
                  </a:cubicBezTo>
                  <a:cubicBezTo>
                    <a:pt x="5" y="528"/>
                    <a:pt x="7" y="529"/>
                    <a:pt x="10" y="529"/>
                  </a:cubicBezTo>
                  <a:cubicBezTo>
                    <a:pt x="12" y="529"/>
                    <a:pt x="14" y="530"/>
                    <a:pt x="15" y="530"/>
                  </a:cubicBezTo>
                  <a:cubicBezTo>
                    <a:pt x="17" y="530"/>
                    <a:pt x="19" y="530"/>
                    <a:pt x="22" y="530"/>
                  </a:cubicBezTo>
                  <a:cubicBezTo>
                    <a:pt x="24" y="530"/>
                    <a:pt x="26" y="530"/>
                    <a:pt x="29" y="530"/>
                  </a:cubicBezTo>
                  <a:cubicBezTo>
                    <a:pt x="31" y="530"/>
                    <a:pt x="34" y="530"/>
                    <a:pt x="37" y="530"/>
                  </a:cubicBezTo>
                  <a:cubicBezTo>
                    <a:pt x="40" y="530"/>
                    <a:pt x="42" y="530"/>
                    <a:pt x="45" y="529"/>
                  </a:cubicBezTo>
                  <a:cubicBezTo>
                    <a:pt x="48" y="529"/>
                    <a:pt x="51" y="529"/>
                    <a:pt x="54" y="528"/>
                  </a:cubicBezTo>
                  <a:cubicBezTo>
                    <a:pt x="58" y="527"/>
                    <a:pt x="61" y="527"/>
                    <a:pt x="64" y="526"/>
                  </a:cubicBezTo>
                  <a:cubicBezTo>
                    <a:pt x="67" y="525"/>
                    <a:pt x="70" y="524"/>
                    <a:pt x="74" y="524"/>
                  </a:cubicBezTo>
                  <a:cubicBezTo>
                    <a:pt x="81" y="523"/>
                    <a:pt x="88" y="523"/>
                    <a:pt x="95" y="524"/>
                  </a:cubicBezTo>
                  <a:cubicBezTo>
                    <a:pt x="100" y="524"/>
                    <a:pt x="100" y="524"/>
                    <a:pt x="100" y="524"/>
                  </a:cubicBezTo>
                  <a:cubicBezTo>
                    <a:pt x="105" y="525"/>
                    <a:pt x="105" y="525"/>
                    <a:pt x="105" y="525"/>
                  </a:cubicBezTo>
                  <a:cubicBezTo>
                    <a:pt x="109" y="526"/>
                    <a:pt x="112" y="527"/>
                    <a:pt x="116" y="528"/>
                  </a:cubicBezTo>
                  <a:cubicBezTo>
                    <a:pt x="117" y="529"/>
                    <a:pt x="119" y="530"/>
                    <a:pt x="120" y="530"/>
                  </a:cubicBezTo>
                  <a:cubicBezTo>
                    <a:pt x="122" y="531"/>
                    <a:pt x="124" y="531"/>
                    <a:pt x="125" y="532"/>
                  </a:cubicBezTo>
                  <a:cubicBezTo>
                    <a:pt x="130" y="535"/>
                    <a:pt x="130" y="535"/>
                    <a:pt x="130" y="535"/>
                  </a:cubicBezTo>
                  <a:cubicBezTo>
                    <a:pt x="131" y="536"/>
                    <a:pt x="133" y="537"/>
                    <a:pt x="135" y="538"/>
                  </a:cubicBezTo>
                  <a:cubicBezTo>
                    <a:pt x="139" y="539"/>
                    <a:pt x="143" y="539"/>
                    <a:pt x="146" y="539"/>
                  </a:cubicBezTo>
                  <a:cubicBezTo>
                    <a:pt x="150" y="540"/>
                    <a:pt x="154" y="540"/>
                    <a:pt x="157" y="539"/>
                  </a:cubicBezTo>
                  <a:cubicBezTo>
                    <a:pt x="171" y="539"/>
                    <a:pt x="184" y="537"/>
                    <a:pt x="195" y="535"/>
                  </a:cubicBezTo>
                  <a:cubicBezTo>
                    <a:pt x="206" y="533"/>
                    <a:pt x="215" y="531"/>
                    <a:pt x="221" y="529"/>
                  </a:cubicBezTo>
                  <a:cubicBezTo>
                    <a:pt x="223" y="529"/>
                    <a:pt x="224" y="529"/>
                    <a:pt x="225" y="528"/>
                  </a:cubicBezTo>
                  <a:cubicBezTo>
                    <a:pt x="216" y="535"/>
                    <a:pt x="205" y="544"/>
                    <a:pt x="194" y="552"/>
                  </a:cubicBezTo>
                  <a:cubicBezTo>
                    <a:pt x="190" y="554"/>
                    <a:pt x="187" y="557"/>
                    <a:pt x="183" y="558"/>
                  </a:cubicBezTo>
                  <a:cubicBezTo>
                    <a:pt x="183" y="559"/>
                    <a:pt x="182" y="559"/>
                    <a:pt x="181" y="559"/>
                  </a:cubicBezTo>
                  <a:cubicBezTo>
                    <a:pt x="181" y="559"/>
                    <a:pt x="180" y="560"/>
                    <a:pt x="180" y="560"/>
                  </a:cubicBezTo>
                  <a:cubicBezTo>
                    <a:pt x="180" y="560"/>
                    <a:pt x="180" y="560"/>
                    <a:pt x="180" y="560"/>
                  </a:cubicBezTo>
                  <a:cubicBezTo>
                    <a:pt x="180" y="560"/>
                    <a:pt x="180" y="560"/>
                    <a:pt x="180" y="560"/>
                  </a:cubicBezTo>
                  <a:cubicBezTo>
                    <a:pt x="179" y="560"/>
                    <a:pt x="179" y="560"/>
                    <a:pt x="179" y="560"/>
                  </a:cubicBezTo>
                  <a:cubicBezTo>
                    <a:pt x="178" y="560"/>
                    <a:pt x="177" y="560"/>
                    <a:pt x="176" y="560"/>
                  </a:cubicBezTo>
                  <a:cubicBezTo>
                    <a:pt x="174" y="560"/>
                    <a:pt x="174" y="561"/>
                    <a:pt x="173" y="561"/>
                  </a:cubicBezTo>
                  <a:cubicBezTo>
                    <a:pt x="165" y="563"/>
                    <a:pt x="158" y="565"/>
                    <a:pt x="152" y="568"/>
                  </a:cubicBezTo>
                  <a:cubicBezTo>
                    <a:pt x="149" y="569"/>
                    <a:pt x="146" y="570"/>
                    <a:pt x="144" y="572"/>
                  </a:cubicBezTo>
                  <a:cubicBezTo>
                    <a:pt x="142" y="573"/>
                    <a:pt x="140" y="574"/>
                    <a:pt x="138" y="575"/>
                  </a:cubicBezTo>
                  <a:cubicBezTo>
                    <a:pt x="137" y="576"/>
                    <a:pt x="137" y="576"/>
                    <a:pt x="136" y="576"/>
                  </a:cubicBezTo>
                  <a:cubicBezTo>
                    <a:pt x="136" y="577"/>
                    <a:pt x="135" y="577"/>
                    <a:pt x="135" y="578"/>
                  </a:cubicBezTo>
                  <a:cubicBezTo>
                    <a:pt x="134" y="579"/>
                    <a:pt x="134" y="579"/>
                    <a:pt x="134" y="579"/>
                  </a:cubicBezTo>
                  <a:cubicBezTo>
                    <a:pt x="134" y="579"/>
                    <a:pt x="134" y="579"/>
                    <a:pt x="135" y="578"/>
                  </a:cubicBezTo>
                  <a:cubicBezTo>
                    <a:pt x="135" y="578"/>
                    <a:pt x="136" y="577"/>
                    <a:pt x="136" y="577"/>
                  </a:cubicBezTo>
                  <a:cubicBezTo>
                    <a:pt x="137" y="577"/>
                    <a:pt x="138" y="576"/>
                    <a:pt x="139" y="576"/>
                  </a:cubicBezTo>
                  <a:cubicBezTo>
                    <a:pt x="140" y="575"/>
                    <a:pt x="142" y="574"/>
                    <a:pt x="145" y="573"/>
                  </a:cubicBezTo>
                  <a:cubicBezTo>
                    <a:pt x="147" y="572"/>
                    <a:pt x="150" y="571"/>
                    <a:pt x="153" y="571"/>
                  </a:cubicBezTo>
                  <a:cubicBezTo>
                    <a:pt x="159" y="569"/>
                    <a:pt x="166" y="567"/>
                    <a:pt x="173" y="567"/>
                  </a:cubicBezTo>
                  <a:cubicBezTo>
                    <a:pt x="174" y="567"/>
                    <a:pt x="175" y="566"/>
                    <a:pt x="176" y="566"/>
                  </a:cubicBezTo>
                  <a:cubicBezTo>
                    <a:pt x="177" y="566"/>
                    <a:pt x="178" y="566"/>
                    <a:pt x="179" y="566"/>
                  </a:cubicBezTo>
                  <a:cubicBezTo>
                    <a:pt x="180" y="567"/>
                    <a:pt x="180" y="567"/>
                    <a:pt x="180" y="567"/>
                  </a:cubicBezTo>
                  <a:cubicBezTo>
                    <a:pt x="180" y="567"/>
                    <a:pt x="180" y="567"/>
                    <a:pt x="180" y="567"/>
                  </a:cubicBezTo>
                  <a:cubicBezTo>
                    <a:pt x="181" y="567"/>
                    <a:pt x="181" y="567"/>
                    <a:pt x="181" y="567"/>
                  </a:cubicBezTo>
                  <a:cubicBezTo>
                    <a:pt x="182" y="567"/>
                    <a:pt x="182" y="566"/>
                    <a:pt x="183" y="566"/>
                  </a:cubicBezTo>
                  <a:cubicBezTo>
                    <a:pt x="184" y="566"/>
                    <a:pt x="185" y="566"/>
                    <a:pt x="186" y="565"/>
                  </a:cubicBezTo>
                  <a:cubicBezTo>
                    <a:pt x="191" y="564"/>
                    <a:pt x="194" y="562"/>
                    <a:pt x="198" y="560"/>
                  </a:cubicBezTo>
                  <a:cubicBezTo>
                    <a:pt x="211" y="554"/>
                    <a:pt x="224" y="546"/>
                    <a:pt x="234" y="540"/>
                  </a:cubicBezTo>
                  <a:cubicBezTo>
                    <a:pt x="234" y="549"/>
                    <a:pt x="234" y="559"/>
                    <a:pt x="234" y="569"/>
                  </a:cubicBezTo>
                  <a:cubicBezTo>
                    <a:pt x="234" y="570"/>
                    <a:pt x="233" y="572"/>
                    <a:pt x="232" y="575"/>
                  </a:cubicBezTo>
                  <a:cubicBezTo>
                    <a:pt x="229" y="581"/>
                    <a:pt x="226" y="589"/>
                    <a:pt x="221" y="597"/>
                  </a:cubicBezTo>
                  <a:cubicBezTo>
                    <a:pt x="220" y="599"/>
                    <a:pt x="219" y="600"/>
                    <a:pt x="218" y="602"/>
                  </a:cubicBezTo>
                  <a:cubicBezTo>
                    <a:pt x="218" y="602"/>
                    <a:pt x="217" y="603"/>
                    <a:pt x="217" y="603"/>
                  </a:cubicBezTo>
                  <a:cubicBezTo>
                    <a:pt x="217" y="603"/>
                    <a:pt x="217" y="603"/>
                    <a:pt x="217" y="604"/>
                  </a:cubicBezTo>
                  <a:cubicBezTo>
                    <a:pt x="217" y="604"/>
                    <a:pt x="217" y="604"/>
                    <a:pt x="217" y="604"/>
                  </a:cubicBezTo>
                  <a:cubicBezTo>
                    <a:pt x="216" y="604"/>
                    <a:pt x="216" y="604"/>
                    <a:pt x="216" y="604"/>
                  </a:cubicBezTo>
                  <a:cubicBezTo>
                    <a:pt x="216" y="604"/>
                    <a:pt x="216" y="604"/>
                    <a:pt x="216" y="604"/>
                  </a:cubicBezTo>
                  <a:cubicBezTo>
                    <a:pt x="215" y="605"/>
                    <a:pt x="214" y="605"/>
                    <a:pt x="213" y="606"/>
                  </a:cubicBezTo>
                  <a:cubicBezTo>
                    <a:pt x="210" y="609"/>
                    <a:pt x="208" y="612"/>
                    <a:pt x="205" y="614"/>
                  </a:cubicBezTo>
                  <a:cubicBezTo>
                    <a:pt x="203" y="617"/>
                    <a:pt x="202" y="619"/>
                    <a:pt x="201" y="621"/>
                  </a:cubicBezTo>
                  <a:cubicBezTo>
                    <a:pt x="200" y="622"/>
                    <a:pt x="200" y="623"/>
                    <a:pt x="200" y="623"/>
                  </a:cubicBezTo>
                  <a:cubicBezTo>
                    <a:pt x="200" y="624"/>
                    <a:pt x="200" y="624"/>
                    <a:pt x="200" y="624"/>
                  </a:cubicBezTo>
                  <a:cubicBezTo>
                    <a:pt x="200" y="624"/>
                    <a:pt x="200" y="624"/>
                    <a:pt x="200" y="623"/>
                  </a:cubicBezTo>
                  <a:cubicBezTo>
                    <a:pt x="200" y="623"/>
                    <a:pt x="200" y="622"/>
                    <a:pt x="201" y="621"/>
                  </a:cubicBezTo>
                  <a:cubicBezTo>
                    <a:pt x="202" y="620"/>
                    <a:pt x="204" y="618"/>
                    <a:pt x="206" y="615"/>
                  </a:cubicBezTo>
                  <a:cubicBezTo>
                    <a:pt x="209" y="613"/>
                    <a:pt x="212" y="610"/>
                    <a:pt x="215" y="608"/>
                  </a:cubicBezTo>
                  <a:cubicBezTo>
                    <a:pt x="216" y="607"/>
                    <a:pt x="217" y="607"/>
                    <a:pt x="217" y="607"/>
                  </a:cubicBezTo>
                  <a:cubicBezTo>
                    <a:pt x="218" y="606"/>
                    <a:pt x="218" y="606"/>
                    <a:pt x="218" y="606"/>
                  </a:cubicBezTo>
                  <a:cubicBezTo>
                    <a:pt x="218" y="606"/>
                    <a:pt x="218" y="606"/>
                    <a:pt x="218" y="606"/>
                  </a:cubicBezTo>
                  <a:cubicBezTo>
                    <a:pt x="218" y="606"/>
                    <a:pt x="218" y="606"/>
                    <a:pt x="218" y="606"/>
                  </a:cubicBezTo>
                  <a:cubicBezTo>
                    <a:pt x="219" y="606"/>
                    <a:pt x="219" y="606"/>
                    <a:pt x="219" y="606"/>
                  </a:cubicBezTo>
                  <a:cubicBezTo>
                    <a:pt x="220" y="605"/>
                    <a:pt x="220" y="605"/>
                    <a:pt x="221" y="604"/>
                  </a:cubicBezTo>
                  <a:cubicBezTo>
                    <a:pt x="222" y="602"/>
                    <a:pt x="223" y="601"/>
                    <a:pt x="225" y="599"/>
                  </a:cubicBezTo>
                  <a:cubicBezTo>
                    <a:pt x="229" y="593"/>
                    <a:pt x="232" y="587"/>
                    <a:pt x="235" y="582"/>
                  </a:cubicBezTo>
                  <a:cubicBezTo>
                    <a:pt x="236" y="585"/>
                    <a:pt x="236" y="589"/>
                    <a:pt x="236" y="592"/>
                  </a:cubicBezTo>
                  <a:cubicBezTo>
                    <a:pt x="237" y="597"/>
                    <a:pt x="238" y="602"/>
                    <a:pt x="239" y="607"/>
                  </a:cubicBezTo>
                  <a:cubicBezTo>
                    <a:pt x="240" y="612"/>
                    <a:pt x="241" y="617"/>
                    <a:pt x="244" y="622"/>
                  </a:cubicBezTo>
                  <a:cubicBezTo>
                    <a:pt x="244" y="622"/>
                    <a:pt x="244" y="622"/>
                    <a:pt x="244" y="622"/>
                  </a:cubicBezTo>
                  <a:cubicBezTo>
                    <a:pt x="243" y="625"/>
                    <a:pt x="242" y="627"/>
                    <a:pt x="240" y="630"/>
                  </a:cubicBezTo>
                  <a:cubicBezTo>
                    <a:pt x="240" y="631"/>
                    <a:pt x="239" y="632"/>
                    <a:pt x="239" y="632"/>
                  </a:cubicBezTo>
                  <a:cubicBezTo>
                    <a:pt x="239" y="633"/>
                    <a:pt x="238" y="633"/>
                    <a:pt x="237" y="634"/>
                  </a:cubicBezTo>
                  <a:cubicBezTo>
                    <a:pt x="236" y="635"/>
                    <a:pt x="235" y="636"/>
                    <a:pt x="234" y="637"/>
                  </a:cubicBezTo>
                  <a:cubicBezTo>
                    <a:pt x="233" y="638"/>
                    <a:pt x="233" y="639"/>
                    <a:pt x="232" y="640"/>
                  </a:cubicBezTo>
                  <a:cubicBezTo>
                    <a:pt x="232" y="640"/>
                    <a:pt x="232" y="641"/>
                    <a:pt x="232" y="641"/>
                  </a:cubicBezTo>
                  <a:cubicBezTo>
                    <a:pt x="232" y="641"/>
                    <a:pt x="232" y="640"/>
                    <a:pt x="233" y="640"/>
                  </a:cubicBezTo>
                  <a:cubicBezTo>
                    <a:pt x="233" y="639"/>
                    <a:pt x="234" y="638"/>
                    <a:pt x="235" y="638"/>
                  </a:cubicBezTo>
                  <a:cubicBezTo>
                    <a:pt x="236" y="637"/>
                    <a:pt x="237" y="636"/>
                    <a:pt x="238" y="635"/>
                  </a:cubicBezTo>
                  <a:cubicBezTo>
                    <a:pt x="238" y="635"/>
                    <a:pt x="239" y="634"/>
                    <a:pt x="239" y="634"/>
                  </a:cubicBezTo>
                  <a:cubicBezTo>
                    <a:pt x="239" y="634"/>
                    <a:pt x="239" y="634"/>
                    <a:pt x="240" y="634"/>
                  </a:cubicBezTo>
                  <a:cubicBezTo>
                    <a:pt x="240" y="634"/>
                    <a:pt x="240" y="633"/>
                    <a:pt x="240" y="633"/>
                  </a:cubicBezTo>
                  <a:cubicBezTo>
                    <a:pt x="241" y="633"/>
                    <a:pt x="241" y="632"/>
                    <a:pt x="242" y="631"/>
                  </a:cubicBezTo>
                  <a:cubicBezTo>
                    <a:pt x="243" y="629"/>
                    <a:pt x="245" y="627"/>
                    <a:pt x="246" y="626"/>
                  </a:cubicBezTo>
                  <a:cubicBezTo>
                    <a:pt x="246" y="626"/>
                    <a:pt x="246" y="626"/>
                    <a:pt x="246" y="626"/>
                  </a:cubicBezTo>
                  <a:cubicBezTo>
                    <a:pt x="246" y="627"/>
                    <a:pt x="247" y="627"/>
                    <a:pt x="247" y="628"/>
                  </a:cubicBezTo>
                  <a:cubicBezTo>
                    <a:pt x="248" y="629"/>
                    <a:pt x="248" y="629"/>
                    <a:pt x="248" y="629"/>
                  </a:cubicBezTo>
                  <a:cubicBezTo>
                    <a:pt x="248" y="629"/>
                    <a:pt x="248" y="629"/>
                    <a:pt x="248" y="629"/>
                  </a:cubicBezTo>
                  <a:cubicBezTo>
                    <a:pt x="248" y="629"/>
                    <a:pt x="248" y="628"/>
                    <a:pt x="248" y="628"/>
                  </a:cubicBezTo>
                  <a:cubicBezTo>
                    <a:pt x="248" y="629"/>
                    <a:pt x="248" y="629"/>
                    <a:pt x="248" y="629"/>
                  </a:cubicBezTo>
                  <a:cubicBezTo>
                    <a:pt x="248" y="629"/>
                    <a:pt x="248" y="629"/>
                    <a:pt x="248" y="629"/>
                  </a:cubicBezTo>
                  <a:cubicBezTo>
                    <a:pt x="248" y="629"/>
                    <a:pt x="248" y="629"/>
                    <a:pt x="248" y="629"/>
                  </a:cubicBezTo>
                  <a:cubicBezTo>
                    <a:pt x="249" y="630"/>
                    <a:pt x="250" y="631"/>
                    <a:pt x="251" y="631"/>
                  </a:cubicBezTo>
                  <a:cubicBezTo>
                    <a:pt x="251" y="632"/>
                    <a:pt x="252" y="633"/>
                    <a:pt x="252" y="634"/>
                  </a:cubicBezTo>
                  <a:cubicBezTo>
                    <a:pt x="254" y="637"/>
                    <a:pt x="256" y="640"/>
                    <a:pt x="257" y="643"/>
                  </a:cubicBezTo>
                  <a:cubicBezTo>
                    <a:pt x="259" y="650"/>
                    <a:pt x="258" y="656"/>
                    <a:pt x="258" y="660"/>
                  </a:cubicBezTo>
                  <a:cubicBezTo>
                    <a:pt x="257" y="665"/>
                    <a:pt x="256" y="667"/>
                    <a:pt x="256" y="667"/>
                  </a:cubicBezTo>
                  <a:cubicBezTo>
                    <a:pt x="256" y="667"/>
                    <a:pt x="257" y="665"/>
                    <a:pt x="259" y="661"/>
                  </a:cubicBezTo>
                  <a:cubicBezTo>
                    <a:pt x="260" y="657"/>
                    <a:pt x="262" y="651"/>
                    <a:pt x="262" y="643"/>
                  </a:cubicBezTo>
                  <a:cubicBezTo>
                    <a:pt x="262" y="639"/>
                    <a:pt x="261" y="634"/>
                    <a:pt x="259" y="630"/>
                  </a:cubicBezTo>
                  <a:cubicBezTo>
                    <a:pt x="259" y="629"/>
                    <a:pt x="258" y="627"/>
                    <a:pt x="258" y="626"/>
                  </a:cubicBezTo>
                  <a:cubicBezTo>
                    <a:pt x="257" y="625"/>
                    <a:pt x="257" y="624"/>
                    <a:pt x="256" y="623"/>
                  </a:cubicBezTo>
                  <a:cubicBezTo>
                    <a:pt x="256" y="623"/>
                    <a:pt x="256" y="623"/>
                    <a:pt x="256" y="623"/>
                  </a:cubicBezTo>
                  <a:cubicBezTo>
                    <a:pt x="256" y="623"/>
                    <a:pt x="256" y="623"/>
                    <a:pt x="256" y="623"/>
                  </a:cubicBezTo>
                  <a:cubicBezTo>
                    <a:pt x="256" y="623"/>
                    <a:pt x="256" y="623"/>
                    <a:pt x="256" y="623"/>
                  </a:cubicBezTo>
                  <a:cubicBezTo>
                    <a:pt x="256" y="623"/>
                    <a:pt x="255" y="622"/>
                    <a:pt x="255" y="622"/>
                  </a:cubicBezTo>
                  <a:cubicBezTo>
                    <a:pt x="255" y="622"/>
                    <a:pt x="255" y="622"/>
                    <a:pt x="255" y="622"/>
                  </a:cubicBezTo>
                  <a:cubicBezTo>
                    <a:pt x="255" y="622"/>
                    <a:pt x="255" y="622"/>
                    <a:pt x="255" y="622"/>
                  </a:cubicBezTo>
                  <a:cubicBezTo>
                    <a:pt x="255" y="622"/>
                    <a:pt x="255" y="621"/>
                    <a:pt x="255" y="621"/>
                  </a:cubicBezTo>
                  <a:cubicBezTo>
                    <a:pt x="254" y="620"/>
                    <a:pt x="254" y="619"/>
                    <a:pt x="254" y="618"/>
                  </a:cubicBezTo>
                  <a:cubicBezTo>
                    <a:pt x="253" y="615"/>
                    <a:pt x="253" y="610"/>
                    <a:pt x="253" y="606"/>
                  </a:cubicBezTo>
                  <a:cubicBezTo>
                    <a:pt x="253" y="601"/>
                    <a:pt x="253" y="596"/>
                    <a:pt x="254" y="592"/>
                  </a:cubicBezTo>
                  <a:cubicBezTo>
                    <a:pt x="254" y="589"/>
                    <a:pt x="254" y="587"/>
                    <a:pt x="254" y="584"/>
                  </a:cubicBezTo>
                  <a:cubicBezTo>
                    <a:pt x="256" y="586"/>
                    <a:pt x="258" y="588"/>
                    <a:pt x="260" y="590"/>
                  </a:cubicBezTo>
                  <a:cubicBezTo>
                    <a:pt x="262" y="591"/>
                    <a:pt x="265" y="593"/>
                    <a:pt x="267" y="594"/>
                  </a:cubicBezTo>
                  <a:cubicBezTo>
                    <a:pt x="268" y="595"/>
                    <a:pt x="270" y="595"/>
                    <a:pt x="271" y="596"/>
                  </a:cubicBezTo>
                  <a:cubicBezTo>
                    <a:pt x="273" y="596"/>
                    <a:pt x="273" y="596"/>
                    <a:pt x="273" y="596"/>
                  </a:cubicBezTo>
                  <a:cubicBezTo>
                    <a:pt x="273" y="596"/>
                    <a:pt x="273" y="596"/>
                    <a:pt x="273" y="596"/>
                  </a:cubicBezTo>
                  <a:cubicBezTo>
                    <a:pt x="274" y="596"/>
                    <a:pt x="274" y="596"/>
                    <a:pt x="274" y="596"/>
                  </a:cubicBezTo>
                  <a:cubicBezTo>
                    <a:pt x="274" y="596"/>
                    <a:pt x="274" y="596"/>
                    <a:pt x="274" y="596"/>
                  </a:cubicBezTo>
                  <a:cubicBezTo>
                    <a:pt x="275" y="597"/>
                    <a:pt x="275" y="597"/>
                    <a:pt x="275" y="597"/>
                  </a:cubicBezTo>
                  <a:cubicBezTo>
                    <a:pt x="285" y="599"/>
                    <a:pt x="295" y="601"/>
                    <a:pt x="303" y="603"/>
                  </a:cubicBezTo>
                  <a:cubicBezTo>
                    <a:pt x="307" y="605"/>
                    <a:pt x="310" y="606"/>
                    <a:pt x="312" y="607"/>
                  </a:cubicBezTo>
                  <a:cubicBezTo>
                    <a:pt x="313" y="607"/>
                    <a:pt x="313" y="608"/>
                    <a:pt x="314" y="608"/>
                  </a:cubicBezTo>
                  <a:cubicBezTo>
                    <a:pt x="314" y="608"/>
                    <a:pt x="314" y="609"/>
                    <a:pt x="314" y="609"/>
                  </a:cubicBezTo>
                  <a:cubicBezTo>
                    <a:pt x="314" y="609"/>
                    <a:pt x="314" y="608"/>
                    <a:pt x="314" y="608"/>
                  </a:cubicBezTo>
                  <a:cubicBezTo>
                    <a:pt x="314" y="607"/>
                    <a:pt x="313" y="607"/>
                    <a:pt x="312" y="606"/>
                  </a:cubicBezTo>
                  <a:cubicBezTo>
                    <a:pt x="310" y="605"/>
                    <a:pt x="307" y="604"/>
                    <a:pt x="303" y="602"/>
                  </a:cubicBezTo>
                  <a:cubicBezTo>
                    <a:pt x="296" y="599"/>
                    <a:pt x="286" y="596"/>
                    <a:pt x="276" y="593"/>
                  </a:cubicBezTo>
                  <a:cubicBezTo>
                    <a:pt x="275" y="593"/>
                    <a:pt x="275" y="593"/>
                    <a:pt x="275" y="593"/>
                  </a:cubicBezTo>
                  <a:cubicBezTo>
                    <a:pt x="275" y="592"/>
                    <a:pt x="275" y="592"/>
                    <a:pt x="275" y="592"/>
                  </a:cubicBezTo>
                  <a:cubicBezTo>
                    <a:pt x="275" y="592"/>
                    <a:pt x="275" y="592"/>
                    <a:pt x="275" y="592"/>
                  </a:cubicBezTo>
                  <a:cubicBezTo>
                    <a:pt x="274" y="592"/>
                    <a:pt x="274" y="592"/>
                    <a:pt x="274" y="592"/>
                  </a:cubicBezTo>
                  <a:cubicBezTo>
                    <a:pt x="272" y="591"/>
                    <a:pt x="272" y="591"/>
                    <a:pt x="272" y="591"/>
                  </a:cubicBezTo>
                  <a:cubicBezTo>
                    <a:pt x="271" y="591"/>
                    <a:pt x="270" y="590"/>
                    <a:pt x="269" y="590"/>
                  </a:cubicBezTo>
                  <a:cubicBezTo>
                    <a:pt x="267" y="589"/>
                    <a:pt x="265" y="587"/>
                    <a:pt x="264" y="586"/>
                  </a:cubicBezTo>
                  <a:cubicBezTo>
                    <a:pt x="261" y="582"/>
                    <a:pt x="258" y="579"/>
                    <a:pt x="256" y="576"/>
                  </a:cubicBezTo>
                  <a:cubicBezTo>
                    <a:pt x="256" y="576"/>
                    <a:pt x="256" y="575"/>
                    <a:pt x="256" y="575"/>
                  </a:cubicBezTo>
                  <a:cubicBezTo>
                    <a:pt x="258" y="562"/>
                    <a:pt x="261" y="549"/>
                    <a:pt x="263" y="539"/>
                  </a:cubicBezTo>
                  <a:cubicBezTo>
                    <a:pt x="263" y="539"/>
                    <a:pt x="263" y="538"/>
                    <a:pt x="263" y="538"/>
                  </a:cubicBezTo>
                  <a:cubicBezTo>
                    <a:pt x="264" y="538"/>
                    <a:pt x="265" y="539"/>
                    <a:pt x="265" y="539"/>
                  </a:cubicBezTo>
                  <a:cubicBezTo>
                    <a:pt x="268" y="541"/>
                    <a:pt x="271" y="543"/>
                    <a:pt x="274" y="544"/>
                  </a:cubicBezTo>
                  <a:cubicBezTo>
                    <a:pt x="276" y="545"/>
                    <a:pt x="278" y="546"/>
                    <a:pt x="279" y="546"/>
                  </a:cubicBezTo>
                  <a:cubicBezTo>
                    <a:pt x="281" y="547"/>
                    <a:pt x="281" y="547"/>
                    <a:pt x="281" y="547"/>
                  </a:cubicBezTo>
                  <a:cubicBezTo>
                    <a:pt x="282" y="547"/>
                    <a:pt x="282" y="547"/>
                    <a:pt x="282" y="547"/>
                  </a:cubicBezTo>
                  <a:cubicBezTo>
                    <a:pt x="283" y="547"/>
                    <a:pt x="283" y="547"/>
                    <a:pt x="283" y="547"/>
                  </a:cubicBezTo>
                  <a:cubicBezTo>
                    <a:pt x="283" y="547"/>
                    <a:pt x="283" y="547"/>
                    <a:pt x="283" y="547"/>
                  </a:cubicBezTo>
                  <a:cubicBezTo>
                    <a:pt x="284" y="547"/>
                    <a:pt x="284" y="547"/>
                    <a:pt x="284" y="547"/>
                  </a:cubicBezTo>
                  <a:cubicBezTo>
                    <a:pt x="296" y="549"/>
                    <a:pt x="308" y="551"/>
                    <a:pt x="317" y="554"/>
                  </a:cubicBezTo>
                  <a:cubicBezTo>
                    <a:pt x="321" y="555"/>
                    <a:pt x="325" y="556"/>
                    <a:pt x="327" y="557"/>
                  </a:cubicBezTo>
                  <a:cubicBezTo>
                    <a:pt x="328" y="557"/>
                    <a:pt x="329" y="558"/>
                    <a:pt x="330" y="558"/>
                  </a:cubicBezTo>
                  <a:cubicBezTo>
                    <a:pt x="330" y="559"/>
                    <a:pt x="330" y="559"/>
                    <a:pt x="330" y="559"/>
                  </a:cubicBezTo>
                  <a:cubicBezTo>
                    <a:pt x="330" y="559"/>
                    <a:pt x="330" y="559"/>
                    <a:pt x="330" y="558"/>
                  </a:cubicBezTo>
                  <a:cubicBezTo>
                    <a:pt x="329" y="558"/>
                    <a:pt x="329" y="557"/>
                    <a:pt x="328" y="556"/>
                  </a:cubicBezTo>
                  <a:cubicBezTo>
                    <a:pt x="325" y="555"/>
                    <a:pt x="322" y="553"/>
                    <a:pt x="318" y="551"/>
                  </a:cubicBezTo>
                  <a:cubicBezTo>
                    <a:pt x="309" y="547"/>
                    <a:pt x="298" y="543"/>
                    <a:pt x="286" y="538"/>
                  </a:cubicBezTo>
                  <a:cubicBezTo>
                    <a:pt x="285" y="538"/>
                    <a:pt x="285" y="538"/>
                    <a:pt x="285" y="538"/>
                  </a:cubicBezTo>
                  <a:cubicBezTo>
                    <a:pt x="285" y="538"/>
                    <a:pt x="285" y="538"/>
                    <a:pt x="285" y="538"/>
                  </a:cubicBezTo>
                  <a:cubicBezTo>
                    <a:pt x="285" y="538"/>
                    <a:pt x="285" y="538"/>
                    <a:pt x="285" y="538"/>
                  </a:cubicBezTo>
                  <a:cubicBezTo>
                    <a:pt x="286" y="538"/>
                    <a:pt x="285" y="538"/>
                    <a:pt x="285" y="538"/>
                  </a:cubicBezTo>
                  <a:cubicBezTo>
                    <a:pt x="285" y="538"/>
                    <a:pt x="285" y="538"/>
                    <a:pt x="285" y="538"/>
                  </a:cubicBezTo>
                  <a:cubicBezTo>
                    <a:pt x="285" y="538"/>
                    <a:pt x="285" y="538"/>
                    <a:pt x="285" y="538"/>
                  </a:cubicBezTo>
                  <a:cubicBezTo>
                    <a:pt x="284" y="538"/>
                    <a:pt x="284" y="538"/>
                    <a:pt x="284" y="538"/>
                  </a:cubicBezTo>
                  <a:cubicBezTo>
                    <a:pt x="282" y="537"/>
                    <a:pt x="282" y="537"/>
                    <a:pt x="282" y="537"/>
                  </a:cubicBezTo>
                  <a:cubicBezTo>
                    <a:pt x="281" y="536"/>
                    <a:pt x="280" y="535"/>
                    <a:pt x="279" y="535"/>
                  </a:cubicBezTo>
                  <a:cubicBezTo>
                    <a:pt x="278" y="534"/>
                    <a:pt x="277" y="533"/>
                    <a:pt x="276" y="532"/>
                  </a:cubicBezTo>
                  <a:cubicBezTo>
                    <a:pt x="278" y="532"/>
                    <a:pt x="280" y="533"/>
                    <a:pt x="282" y="534"/>
                  </a:cubicBezTo>
                  <a:cubicBezTo>
                    <a:pt x="288" y="535"/>
                    <a:pt x="294" y="537"/>
                    <a:pt x="301" y="539"/>
                  </a:cubicBezTo>
                  <a:cubicBezTo>
                    <a:pt x="309" y="541"/>
                    <a:pt x="317" y="543"/>
                    <a:pt x="326" y="545"/>
                  </a:cubicBezTo>
                  <a:cubicBezTo>
                    <a:pt x="336" y="547"/>
                    <a:pt x="346" y="549"/>
                    <a:pt x="356" y="551"/>
                  </a:cubicBezTo>
                  <a:cubicBezTo>
                    <a:pt x="367" y="552"/>
                    <a:pt x="378" y="554"/>
                    <a:pt x="390" y="555"/>
                  </a:cubicBezTo>
                  <a:cubicBezTo>
                    <a:pt x="396" y="556"/>
                    <a:pt x="401" y="556"/>
                    <a:pt x="408" y="557"/>
                  </a:cubicBezTo>
                  <a:cubicBezTo>
                    <a:pt x="411" y="557"/>
                    <a:pt x="414" y="557"/>
                    <a:pt x="417" y="557"/>
                  </a:cubicBezTo>
                  <a:cubicBezTo>
                    <a:pt x="420" y="557"/>
                    <a:pt x="423" y="558"/>
                    <a:pt x="426" y="558"/>
                  </a:cubicBezTo>
                  <a:cubicBezTo>
                    <a:pt x="432" y="558"/>
                    <a:pt x="438" y="558"/>
                    <a:pt x="445" y="558"/>
                  </a:cubicBezTo>
                  <a:cubicBezTo>
                    <a:pt x="451" y="558"/>
                    <a:pt x="457" y="557"/>
                    <a:pt x="463" y="557"/>
                  </a:cubicBezTo>
                  <a:cubicBezTo>
                    <a:pt x="488" y="556"/>
                    <a:pt x="513" y="555"/>
                    <a:pt x="536" y="554"/>
                  </a:cubicBezTo>
                  <a:cubicBezTo>
                    <a:pt x="548" y="554"/>
                    <a:pt x="559" y="554"/>
                    <a:pt x="569" y="555"/>
                  </a:cubicBezTo>
                  <a:cubicBezTo>
                    <a:pt x="580" y="556"/>
                    <a:pt x="590" y="557"/>
                    <a:pt x="598" y="561"/>
                  </a:cubicBezTo>
                  <a:cubicBezTo>
                    <a:pt x="602" y="563"/>
                    <a:pt x="606" y="566"/>
                    <a:pt x="610" y="567"/>
                  </a:cubicBezTo>
                  <a:cubicBezTo>
                    <a:pt x="614" y="569"/>
                    <a:pt x="618" y="570"/>
                    <a:pt x="622" y="570"/>
                  </a:cubicBezTo>
                  <a:cubicBezTo>
                    <a:pt x="630" y="571"/>
                    <a:pt x="636" y="570"/>
                    <a:pt x="642" y="569"/>
                  </a:cubicBezTo>
                  <a:cubicBezTo>
                    <a:pt x="647" y="568"/>
                    <a:pt x="651" y="567"/>
                    <a:pt x="654" y="566"/>
                  </a:cubicBezTo>
                  <a:cubicBezTo>
                    <a:pt x="657" y="566"/>
                    <a:pt x="658" y="565"/>
                    <a:pt x="658" y="565"/>
                  </a:cubicBezTo>
                  <a:cubicBezTo>
                    <a:pt x="658" y="565"/>
                    <a:pt x="657" y="566"/>
                    <a:pt x="654" y="5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94" name="Freeform 1476"/>
            <p:cNvSpPr>
              <a:spLocks/>
            </p:cNvSpPr>
            <p:nvPr/>
          </p:nvSpPr>
          <p:spPr bwMode="auto">
            <a:xfrm>
              <a:off x="4605338" y="601663"/>
              <a:ext cx="93663" cy="117475"/>
            </a:xfrm>
            <a:custGeom>
              <a:avLst/>
              <a:gdLst>
                <a:gd name="T0" fmla="*/ 11 w 59"/>
                <a:gd name="T1" fmla="*/ 70 h 74"/>
                <a:gd name="T2" fmla="*/ 50 w 59"/>
                <a:gd name="T3" fmla="*/ 56 h 74"/>
                <a:gd name="T4" fmla="*/ 55 w 59"/>
                <a:gd name="T5" fmla="*/ 4 h 74"/>
                <a:gd name="T6" fmla="*/ 9 w 59"/>
                <a:gd name="T7" fmla="*/ 28 h 74"/>
                <a:gd name="T8" fmla="*/ 11 w 59"/>
                <a:gd name="T9" fmla="*/ 70 h 74"/>
              </a:gdLst>
              <a:ahLst/>
              <a:cxnLst>
                <a:cxn ang="0">
                  <a:pos x="T0" y="T1"/>
                </a:cxn>
                <a:cxn ang="0">
                  <a:pos x="T2" y="T3"/>
                </a:cxn>
                <a:cxn ang="0">
                  <a:pos x="T4" y="T5"/>
                </a:cxn>
                <a:cxn ang="0">
                  <a:pos x="T6" y="T7"/>
                </a:cxn>
                <a:cxn ang="0">
                  <a:pos x="T8" y="T9"/>
                </a:cxn>
              </a:cxnLst>
              <a:rect l="0" t="0" r="r" b="b"/>
              <a:pathLst>
                <a:path w="59" h="74">
                  <a:moveTo>
                    <a:pt x="11" y="70"/>
                  </a:moveTo>
                  <a:cubicBezTo>
                    <a:pt x="25" y="74"/>
                    <a:pt x="41" y="69"/>
                    <a:pt x="50" y="56"/>
                  </a:cubicBezTo>
                  <a:cubicBezTo>
                    <a:pt x="59" y="43"/>
                    <a:pt x="53" y="7"/>
                    <a:pt x="55" y="4"/>
                  </a:cubicBezTo>
                  <a:cubicBezTo>
                    <a:pt x="56" y="0"/>
                    <a:pt x="17" y="15"/>
                    <a:pt x="9" y="28"/>
                  </a:cubicBezTo>
                  <a:cubicBezTo>
                    <a:pt x="0" y="42"/>
                    <a:pt x="1" y="58"/>
                    <a:pt x="11"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95" name="Freeform 1477"/>
            <p:cNvSpPr>
              <a:spLocks/>
            </p:cNvSpPr>
            <p:nvPr/>
          </p:nvSpPr>
          <p:spPr bwMode="auto">
            <a:xfrm>
              <a:off x="4714875" y="554038"/>
              <a:ext cx="101600" cy="139700"/>
            </a:xfrm>
            <a:custGeom>
              <a:avLst/>
              <a:gdLst>
                <a:gd name="T0" fmla="*/ 17 w 64"/>
                <a:gd name="T1" fmla="*/ 85 h 87"/>
                <a:gd name="T2" fmla="*/ 57 w 64"/>
                <a:gd name="T3" fmla="*/ 62 h 87"/>
                <a:gd name="T4" fmla="*/ 52 w 64"/>
                <a:gd name="T5" fmla="*/ 4 h 87"/>
                <a:gd name="T6" fmla="*/ 7 w 64"/>
                <a:gd name="T7" fmla="*/ 40 h 87"/>
                <a:gd name="T8" fmla="*/ 17 w 64"/>
                <a:gd name="T9" fmla="*/ 85 h 87"/>
              </a:gdLst>
              <a:ahLst/>
              <a:cxnLst>
                <a:cxn ang="0">
                  <a:pos x="T0" y="T1"/>
                </a:cxn>
                <a:cxn ang="0">
                  <a:pos x="T2" y="T3"/>
                </a:cxn>
                <a:cxn ang="0">
                  <a:pos x="T4" y="T5"/>
                </a:cxn>
                <a:cxn ang="0">
                  <a:pos x="T6" y="T7"/>
                </a:cxn>
                <a:cxn ang="0">
                  <a:pos x="T8" y="T9"/>
                </a:cxn>
              </a:cxnLst>
              <a:rect l="0" t="0" r="r" b="b"/>
              <a:pathLst>
                <a:path w="64" h="87">
                  <a:moveTo>
                    <a:pt x="17" y="85"/>
                  </a:moveTo>
                  <a:cubicBezTo>
                    <a:pt x="34" y="87"/>
                    <a:pt x="50" y="78"/>
                    <a:pt x="57" y="62"/>
                  </a:cubicBezTo>
                  <a:cubicBezTo>
                    <a:pt x="64" y="46"/>
                    <a:pt x="51" y="8"/>
                    <a:pt x="52" y="4"/>
                  </a:cubicBezTo>
                  <a:cubicBezTo>
                    <a:pt x="53" y="0"/>
                    <a:pt x="14" y="24"/>
                    <a:pt x="7" y="40"/>
                  </a:cubicBezTo>
                  <a:cubicBezTo>
                    <a:pt x="0" y="56"/>
                    <a:pt x="5" y="74"/>
                    <a:pt x="17"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96" name="Freeform 1478"/>
            <p:cNvSpPr>
              <a:spLocks/>
            </p:cNvSpPr>
            <p:nvPr/>
          </p:nvSpPr>
          <p:spPr bwMode="auto">
            <a:xfrm>
              <a:off x="4818063" y="566738"/>
              <a:ext cx="104775" cy="127000"/>
            </a:xfrm>
            <a:custGeom>
              <a:avLst/>
              <a:gdLst>
                <a:gd name="T0" fmla="*/ 9 w 65"/>
                <a:gd name="T1" fmla="*/ 73 h 79"/>
                <a:gd name="T2" fmla="*/ 53 w 65"/>
                <a:gd name="T3" fmla="*/ 61 h 79"/>
                <a:gd name="T4" fmla="*/ 63 w 65"/>
                <a:gd name="T5" fmla="*/ 4 h 79"/>
                <a:gd name="T6" fmla="*/ 10 w 65"/>
                <a:gd name="T7" fmla="*/ 28 h 79"/>
                <a:gd name="T8" fmla="*/ 9 w 65"/>
                <a:gd name="T9" fmla="*/ 73 h 79"/>
              </a:gdLst>
              <a:ahLst/>
              <a:cxnLst>
                <a:cxn ang="0">
                  <a:pos x="T0" y="T1"/>
                </a:cxn>
                <a:cxn ang="0">
                  <a:pos x="T2" y="T3"/>
                </a:cxn>
                <a:cxn ang="0">
                  <a:pos x="T4" y="T5"/>
                </a:cxn>
                <a:cxn ang="0">
                  <a:pos x="T6" y="T7"/>
                </a:cxn>
                <a:cxn ang="0">
                  <a:pos x="T8" y="T9"/>
                </a:cxn>
              </a:cxnLst>
              <a:rect l="0" t="0" r="r" b="b"/>
              <a:pathLst>
                <a:path w="65" h="79">
                  <a:moveTo>
                    <a:pt x="9" y="73"/>
                  </a:moveTo>
                  <a:cubicBezTo>
                    <a:pt x="25" y="79"/>
                    <a:pt x="43" y="74"/>
                    <a:pt x="53" y="61"/>
                  </a:cubicBezTo>
                  <a:cubicBezTo>
                    <a:pt x="64" y="47"/>
                    <a:pt x="61" y="8"/>
                    <a:pt x="63" y="4"/>
                  </a:cubicBezTo>
                  <a:cubicBezTo>
                    <a:pt x="65" y="0"/>
                    <a:pt x="21" y="14"/>
                    <a:pt x="10" y="28"/>
                  </a:cubicBezTo>
                  <a:cubicBezTo>
                    <a:pt x="0" y="41"/>
                    <a:pt x="0" y="60"/>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97" name="Freeform 1479"/>
            <p:cNvSpPr>
              <a:spLocks/>
            </p:cNvSpPr>
            <p:nvPr/>
          </p:nvSpPr>
          <p:spPr bwMode="auto">
            <a:xfrm>
              <a:off x="4999038" y="636588"/>
              <a:ext cx="53975" cy="65088"/>
            </a:xfrm>
            <a:custGeom>
              <a:avLst/>
              <a:gdLst>
                <a:gd name="T0" fmla="*/ 5 w 34"/>
                <a:gd name="T1" fmla="*/ 38 h 41"/>
                <a:gd name="T2" fmla="*/ 28 w 34"/>
                <a:gd name="T3" fmla="*/ 31 h 41"/>
                <a:gd name="T4" fmla="*/ 33 w 34"/>
                <a:gd name="T5" fmla="*/ 2 h 41"/>
                <a:gd name="T6" fmla="*/ 5 w 34"/>
                <a:gd name="T7" fmla="*/ 14 h 41"/>
                <a:gd name="T8" fmla="*/ 5 w 34"/>
                <a:gd name="T9" fmla="*/ 38 h 41"/>
              </a:gdLst>
              <a:ahLst/>
              <a:cxnLst>
                <a:cxn ang="0">
                  <a:pos x="T0" y="T1"/>
                </a:cxn>
                <a:cxn ang="0">
                  <a:pos x="T2" y="T3"/>
                </a:cxn>
                <a:cxn ang="0">
                  <a:pos x="T4" y="T5"/>
                </a:cxn>
                <a:cxn ang="0">
                  <a:pos x="T6" y="T7"/>
                </a:cxn>
                <a:cxn ang="0">
                  <a:pos x="T8" y="T9"/>
                </a:cxn>
              </a:cxnLst>
              <a:rect l="0" t="0" r="r" b="b"/>
              <a:pathLst>
                <a:path w="34" h="41">
                  <a:moveTo>
                    <a:pt x="5" y="38"/>
                  </a:moveTo>
                  <a:cubicBezTo>
                    <a:pt x="13" y="41"/>
                    <a:pt x="22" y="39"/>
                    <a:pt x="28" y="31"/>
                  </a:cubicBezTo>
                  <a:cubicBezTo>
                    <a:pt x="33" y="24"/>
                    <a:pt x="32" y="4"/>
                    <a:pt x="33" y="2"/>
                  </a:cubicBezTo>
                  <a:cubicBezTo>
                    <a:pt x="34" y="0"/>
                    <a:pt x="11" y="7"/>
                    <a:pt x="5" y="14"/>
                  </a:cubicBezTo>
                  <a:cubicBezTo>
                    <a:pt x="0" y="21"/>
                    <a:pt x="0" y="31"/>
                    <a:pt x="5"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98" name="Freeform 1480"/>
            <p:cNvSpPr>
              <a:spLocks/>
            </p:cNvSpPr>
            <p:nvPr/>
          </p:nvSpPr>
          <p:spPr bwMode="auto">
            <a:xfrm>
              <a:off x="4513263" y="250826"/>
              <a:ext cx="107950" cy="134938"/>
            </a:xfrm>
            <a:custGeom>
              <a:avLst/>
              <a:gdLst>
                <a:gd name="T0" fmla="*/ 11 w 67"/>
                <a:gd name="T1" fmla="*/ 78 h 84"/>
                <a:gd name="T2" fmla="*/ 57 w 67"/>
                <a:gd name="T3" fmla="*/ 63 h 84"/>
                <a:gd name="T4" fmla="*/ 64 w 67"/>
                <a:gd name="T5" fmla="*/ 4 h 84"/>
                <a:gd name="T6" fmla="*/ 10 w 67"/>
                <a:gd name="T7" fmla="*/ 30 h 84"/>
                <a:gd name="T8" fmla="*/ 11 w 67"/>
                <a:gd name="T9" fmla="*/ 78 h 84"/>
              </a:gdLst>
              <a:ahLst/>
              <a:cxnLst>
                <a:cxn ang="0">
                  <a:pos x="T0" y="T1"/>
                </a:cxn>
                <a:cxn ang="0">
                  <a:pos x="T2" y="T3"/>
                </a:cxn>
                <a:cxn ang="0">
                  <a:pos x="T4" y="T5"/>
                </a:cxn>
                <a:cxn ang="0">
                  <a:pos x="T6" y="T7"/>
                </a:cxn>
                <a:cxn ang="0">
                  <a:pos x="T8" y="T9"/>
                </a:cxn>
              </a:cxnLst>
              <a:rect l="0" t="0" r="r" b="b"/>
              <a:pathLst>
                <a:path w="67" h="84">
                  <a:moveTo>
                    <a:pt x="11" y="78"/>
                  </a:moveTo>
                  <a:cubicBezTo>
                    <a:pt x="27" y="84"/>
                    <a:pt x="46" y="78"/>
                    <a:pt x="57" y="63"/>
                  </a:cubicBezTo>
                  <a:cubicBezTo>
                    <a:pt x="67" y="49"/>
                    <a:pt x="62" y="7"/>
                    <a:pt x="64" y="4"/>
                  </a:cubicBezTo>
                  <a:cubicBezTo>
                    <a:pt x="66" y="0"/>
                    <a:pt x="21" y="16"/>
                    <a:pt x="10" y="30"/>
                  </a:cubicBezTo>
                  <a:cubicBezTo>
                    <a:pt x="0" y="45"/>
                    <a:pt x="1" y="65"/>
                    <a:pt x="11"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99" name="Freeform 1481"/>
            <p:cNvSpPr>
              <a:spLocks/>
            </p:cNvSpPr>
            <p:nvPr/>
          </p:nvSpPr>
          <p:spPr bwMode="auto">
            <a:xfrm>
              <a:off x="4548188" y="395288"/>
              <a:ext cx="74613" cy="95250"/>
            </a:xfrm>
            <a:custGeom>
              <a:avLst/>
              <a:gdLst>
                <a:gd name="T0" fmla="*/ 10 w 46"/>
                <a:gd name="T1" fmla="*/ 57 h 59"/>
                <a:gd name="T2" fmla="*/ 40 w 46"/>
                <a:gd name="T3" fmla="*/ 44 h 59"/>
                <a:gd name="T4" fmla="*/ 41 w 46"/>
                <a:gd name="T5" fmla="*/ 2 h 59"/>
                <a:gd name="T6" fmla="*/ 6 w 46"/>
                <a:gd name="T7" fmla="*/ 24 h 59"/>
                <a:gd name="T8" fmla="*/ 10 w 46"/>
                <a:gd name="T9" fmla="*/ 57 h 59"/>
              </a:gdLst>
              <a:ahLst/>
              <a:cxnLst>
                <a:cxn ang="0">
                  <a:pos x="T0" y="T1"/>
                </a:cxn>
                <a:cxn ang="0">
                  <a:pos x="T2" y="T3"/>
                </a:cxn>
                <a:cxn ang="0">
                  <a:pos x="T4" y="T5"/>
                </a:cxn>
                <a:cxn ang="0">
                  <a:pos x="T6" y="T7"/>
                </a:cxn>
                <a:cxn ang="0">
                  <a:pos x="T8" y="T9"/>
                </a:cxn>
              </a:cxnLst>
              <a:rect l="0" t="0" r="r" b="b"/>
              <a:pathLst>
                <a:path w="46" h="59">
                  <a:moveTo>
                    <a:pt x="10" y="57"/>
                  </a:moveTo>
                  <a:cubicBezTo>
                    <a:pt x="21" y="59"/>
                    <a:pt x="34" y="54"/>
                    <a:pt x="40" y="44"/>
                  </a:cubicBezTo>
                  <a:cubicBezTo>
                    <a:pt x="46" y="33"/>
                    <a:pt x="40" y="5"/>
                    <a:pt x="41" y="2"/>
                  </a:cubicBezTo>
                  <a:cubicBezTo>
                    <a:pt x="42" y="0"/>
                    <a:pt x="12" y="14"/>
                    <a:pt x="6" y="24"/>
                  </a:cubicBezTo>
                  <a:cubicBezTo>
                    <a:pt x="0" y="35"/>
                    <a:pt x="2" y="48"/>
                    <a:pt x="10"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00" name="Freeform 1482"/>
            <p:cNvSpPr>
              <a:spLocks/>
            </p:cNvSpPr>
            <p:nvPr/>
          </p:nvSpPr>
          <p:spPr bwMode="auto">
            <a:xfrm>
              <a:off x="4594225" y="509588"/>
              <a:ext cx="150813" cy="101600"/>
            </a:xfrm>
            <a:custGeom>
              <a:avLst/>
              <a:gdLst>
                <a:gd name="T0" fmla="*/ 0 w 94"/>
                <a:gd name="T1" fmla="*/ 40 h 63"/>
                <a:gd name="T2" fmla="*/ 44 w 94"/>
                <a:gd name="T3" fmla="*/ 59 h 63"/>
                <a:gd name="T4" fmla="*/ 90 w 94"/>
                <a:gd name="T5" fmla="*/ 20 h 63"/>
                <a:gd name="T6" fmla="*/ 32 w 94"/>
                <a:gd name="T7" fmla="*/ 4 h 63"/>
                <a:gd name="T8" fmla="*/ 0 w 94"/>
                <a:gd name="T9" fmla="*/ 40 h 63"/>
              </a:gdLst>
              <a:ahLst/>
              <a:cxnLst>
                <a:cxn ang="0">
                  <a:pos x="T0" y="T1"/>
                </a:cxn>
                <a:cxn ang="0">
                  <a:pos x="T2" y="T3"/>
                </a:cxn>
                <a:cxn ang="0">
                  <a:pos x="T4" y="T5"/>
                </a:cxn>
                <a:cxn ang="0">
                  <a:pos x="T6" y="T7"/>
                </a:cxn>
                <a:cxn ang="0">
                  <a:pos x="T8" y="T9"/>
                </a:cxn>
              </a:cxnLst>
              <a:rect l="0" t="0" r="r" b="b"/>
              <a:pathLst>
                <a:path w="94" h="63">
                  <a:moveTo>
                    <a:pt x="0" y="40"/>
                  </a:moveTo>
                  <a:cubicBezTo>
                    <a:pt x="9" y="55"/>
                    <a:pt x="27" y="63"/>
                    <a:pt x="44" y="59"/>
                  </a:cubicBezTo>
                  <a:cubicBezTo>
                    <a:pt x="62" y="55"/>
                    <a:pt x="86" y="21"/>
                    <a:pt x="90" y="20"/>
                  </a:cubicBezTo>
                  <a:cubicBezTo>
                    <a:pt x="94" y="18"/>
                    <a:pt x="50" y="0"/>
                    <a:pt x="32" y="4"/>
                  </a:cubicBezTo>
                  <a:cubicBezTo>
                    <a:pt x="14" y="8"/>
                    <a:pt x="2" y="23"/>
                    <a:pt x="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01" name="Freeform 1483"/>
            <p:cNvSpPr>
              <a:spLocks/>
            </p:cNvSpPr>
            <p:nvPr/>
          </p:nvSpPr>
          <p:spPr bwMode="auto">
            <a:xfrm>
              <a:off x="4646613" y="415926"/>
              <a:ext cx="152400" cy="103188"/>
            </a:xfrm>
            <a:custGeom>
              <a:avLst/>
              <a:gdLst>
                <a:gd name="T0" fmla="*/ 0 w 95"/>
                <a:gd name="T1" fmla="*/ 40 h 64"/>
                <a:gd name="T2" fmla="*/ 45 w 95"/>
                <a:gd name="T3" fmla="*/ 60 h 64"/>
                <a:gd name="T4" fmla="*/ 91 w 95"/>
                <a:gd name="T5" fmla="*/ 20 h 64"/>
                <a:gd name="T6" fmla="*/ 32 w 95"/>
                <a:gd name="T7" fmla="*/ 4 h 64"/>
                <a:gd name="T8" fmla="*/ 0 w 95"/>
                <a:gd name="T9" fmla="*/ 40 h 64"/>
              </a:gdLst>
              <a:ahLst/>
              <a:cxnLst>
                <a:cxn ang="0">
                  <a:pos x="T0" y="T1"/>
                </a:cxn>
                <a:cxn ang="0">
                  <a:pos x="T2" y="T3"/>
                </a:cxn>
                <a:cxn ang="0">
                  <a:pos x="T4" y="T5"/>
                </a:cxn>
                <a:cxn ang="0">
                  <a:pos x="T6" y="T7"/>
                </a:cxn>
                <a:cxn ang="0">
                  <a:pos x="T8" y="T9"/>
                </a:cxn>
              </a:cxnLst>
              <a:rect l="0" t="0" r="r" b="b"/>
              <a:pathLst>
                <a:path w="95" h="64">
                  <a:moveTo>
                    <a:pt x="0" y="40"/>
                  </a:moveTo>
                  <a:cubicBezTo>
                    <a:pt x="9" y="56"/>
                    <a:pt x="27" y="64"/>
                    <a:pt x="45" y="60"/>
                  </a:cubicBezTo>
                  <a:cubicBezTo>
                    <a:pt x="63" y="56"/>
                    <a:pt x="87" y="22"/>
                    <a:pt x="91" y="20"/>
                  </a:cubicBezTo>
                  <a:cubicBezTo>
                    <a:pt x="95" y="18"/>
                    <a:pt x="50" y="0"/>
                    <a:pt x="32" y="4"/>
                  </a:cubicBezTo>
                  <a:cubicBezTo>
                    <a:pt x="14" y="8"/>
                    <a:pt x="2" y="23"/>
                    <a:pt x="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02" name="Freeform 1484"/>
            <p:cNvSpPr>
              <a:spLocks/>
            </p:cNvSpPr>
            <p:nvPr/>
          </p:nvSpPr>
          <p:spPr bwMode="auto">
            <a:xfrm>
              <a:off x="4646613" y="701676"/>
              <a:ext cx="122238" cy="114300"/>
            </a:xfrm>
            <a:custGeom>
              <a:avLst/>
              <a:gdLst>
                <a:gd name="T0" fmla="*/ 7 w 76"/>
                <a:gd name="T1" fmla="*/ 8 h 71"/>
                <a:gd name="T2" fmla="*/ 16 w 76"/>
                <a:gd name="T3" fmla="*/ 54 h 71"/>
                <a:gd name="T4" fmla="*/ 73 w 76"/>
                <a:gd name="T5" fmla="*/ 69 h 71"/>
                <a:gd name="T6" fmla="*/ 54 w 76"/>
                <a:gd name="T7" fmla="*/ 14 h 71"/>
                <a:gd name="T8" fmla="*/ 7 w 76"/>
                <a:gd name="T9" fmla="*/ 8 h 71"/>
              </a:gdLst>
              <a:ahLst/>
              <a:cxnLst>
                <a:cxn ang="0">
                  <a:pos x="T0" y="T1"/>
                </a:cxn>
                <a:cxn ang="0">
                  <a:pos x="T2" y="T3"/>
                </a:cxn>
                <a:cxn ang="0">
                  <a:pos x="T4" y="T5"/>
                </a:cxn>
                <a:cxn ang="0">
                  <a:pos x="T6" y="T7"/>
                </a:cxn>
                <a:cxn ang="0">
                  <a:pos x="T8" y="T9"/>
                </a:cxn>
              </a:cxnLst>
              <a:rect l="0" t="0" r="r" b="b"/>
              <a:pathLst>
                <a:path w="76" h="71">
                  <a:moveTo>
                    <a:pt x="7" y="8"/>
                  </a:moveTo>
                  <a:cubicBezTo>
                    <a:pt x="0" y="23"/>
                    <a:pt x="3" y="42"/>
                    <a:pt x="16" y="54"/>
                  </a:cubicBezTo>
                  <a:cubicBezTo>
                    <a:pt x="29" y="66"/>
                    <a:pt x="69" y="66"/>
                    <a:pt x="73" y="69"/>
                  </a:cubicBezTo>
                  <a:cubicBezTo>
                    <a:pt x="76" y="71"/>
                    <a:pt x="66" y="25"/>
                    <a:pt x="54" y="14"/>
                  </a:cubicBezTo>
                  <a:cubicBezTo>
                    <a:pt x="41" y="2"/>
                    <a:pt x="22" y="0"/>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03" name="Freeform 1485"/>
            <p:cNvSpPr>
              <a:spLocks/>
            </p:cNvSpPr>
            <p:nvPr/>
          </p:nvSpPr>
          <p:spPr bwMode="auto">
            <a:xfrm>
              <a:off x="4773613" y="695326"/>
              <a:ext cx="69850" cy="87313"/>
            </a:xfrm>
            <a:custGeom>
              <a:avLst/>
              <a:gdLst>
                <a:gd name="T0" fmla="*/ 8 w 43"/>
                <a:gd name="T1" fmla="*/ 3 h 54"/>
                <a:gd name="T2" fmla="*/ 6 w 43"/>
                <a:gd name="T3" fmla="*/ 34 h 54"/>
                <a:gd name="T4" fmla="*/ 41 w 43"/>
                <a:gd name="T5" fmla="*/ 52 h 54"/>
                <a:gd name="T6" fmla="*/ 37 w 43"/>
                <a:gd name="T7" fmla="*/ 14 h 54"/>
                <a:gd name="T8" fmla="*/ 8 w 43"/>
                <a:gd name="T9" fmla="*/ 3 h 54"/>
              </a:gdLst>
              <a:ahLst/>
              <a:cxnLst>
                <a:cxn ang="0">
                  <a:pos x="T0" y="T1"/>
                </a:cxn>
                <a:cxn ang="0">
                  <a:pos x="T2" y="T3"/>
                </a:cxn>
                <a:cxn ang="0">
                  <a:pos x="T4" y="T5"/>
                </a:cxn>
                <a:cxn ang="0">
                  <a:pos x="T6" y="T7"/>
                </a:cxn>
                <a:cxn ang="0">
                  <a:pos x="T8" y="T9"/>
                </a:cxn>
              </a:cxnLst>
              <a:rect l="0" t="0" r="r" b="b"/>
              <a:pathLst>
                <a:path w="43" h="54">
                  <a:moveTo>
                    <a:pt x="8" y="3"/>
                  </a:moveTo>
                  <a:cubicBezTo>
                    <a:pt x="1" y="12"/>
                    <a:pt x="0" y="24"/>
                    <a:pt x="6" y="34"/>
                  </a:cubicBezTo>
                  <a:cubicBezTo>
                    <a:pt x="13" y="44"/>
                    <a:pt x="39" y="50"/>
                    <a:pt x="41" y="52"/>
                  </a:cubicBezTo>
                  <a:cubicBezTo>
                    <a:pt x="43" y="54"/>
                    <a:pt x="43" y="24"/>
                    <a:pt x="37" y="14"/>
                  </a:cubicBezTo>
                  <a:cubicBezTo>
                    <a:pt x="30" y="4"/>
                    <a:pt x="19"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04" name="Freeform 1486"/>
            <p:cNvSpPr>
              <a:spLocks/>
            </p:cNvSpPr>
            <p:nvPr/>
          </p:nvSpPr>
          <p:spPr bwMode="auto">
            <a:xfrm>
              <a:off x="4992688" y="690563"/>
              <a:ext cx="65088" cy="61913"/>
            </a:xfrm>
            <a:custGeom>
              <a:avLst/>
              <a:gdLst>
                <a:gd name="T0" fmla="*/ 4 w 41"/>
                <a:gd name="T1" fmla="*/ 4 h 38"/>
                <a:gd name="T2" fmla="*/ 9 w 41"/>
                <a:gd name="T3" fmla="*/ 29 h 38"/>
                <a:gd name="T4" fmla="*/ 39 w 41"/>
                <a:gd name="T5" fmla="*/ 37 h 38"/>
                <a:gd name="T6" fmla="*/ 29 w 41"/>
                <a:gd name="T7" fmla="*/ 7 h 38"/>
                <a:gd name="T8" fmla="*/ 4 w 41"/>
                <a:gd name="T9" fmla="*/ 4 h 38"/>
              </a:gdLst>
              <a:ahLst/>
              <a:cxnLst>
                <a:cxn ang="0">
                  <a:pos x="T0" y="T1"/>
                </a:cxn>
                <a:cxn ang="0">
                  <a:pos x="T2" y="T3"/>
                </a:cxn>
                <a:cxn ang="0">
                  <a:pos x="T4" y="T5"/>
                </a:cxn>
                <a:cxn ang="0">
                  <a:pos x="T6" y="T7"/>
                </a:cxn>
                <a:cxn ang="0">
                  <a:pos x="T8" y="T9"/>
                </a:cxn>
              </a:cxnLst>
              <a:rect l="0" t="0" r="r" b="b"/>
              <a:pathLst>
                <a:path w="41" h="38">
                  <a:moveTo>
                    <a:pt x="4" y="4"/>
                  </a:moveTo>
                  <a:cubicBezTo>
                    <a:pt x="0" y="12"/>
                    <a:pt x="2" y="22"/>
                    <a:pt x="9" y="29"/>
                  </a:cubicBezTo>
                  <a:cubicBezTo>
                    <a:pt x="16" y="35"/>
                    <a:pt x="37" y="35"/>
                    <a:pt x="39" y="37"/>
                  </a:cubicBezTo>
                  <a:cubicBezTo>
                    <a:pt x="41" y="38"/>
                    <a:pt x="36" y="14"/>
                    <a:pt x="29" y="7"/>
                  </a:cubicBezTo>
                  <a:cubicBezTo>
                    <a:pt x="22" y="1"/>
                    <a:pt x="12"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05" name="Freeform 1487"/>
            <p:cNvSpPr>
              <a:spLocks/>
            </p:cNvSpPr>
            <p:nvPr/>
          </p:nvSpPr>
          <p:spPr bwMode="auto">
            <a:xfrm>
              <a:off x="4914900" y="612776"/>
              <a:ext cx="68263" cy="80963"/>
            </a:xfrm>
            <a:custGeom>
              <a:avLst/>
              <a:gdLst>
                <a:gd name="T0" fmla="*/ 6 w 42"/>
                <a:gd name="T1" fmla="*/ 48 h 51"/>
                <a:gd name="T2" fmla="*/ 34 w 42"/>
                <a:gd name="T3" fmla="*/ 39 h 51"/>
                <a:gd name="T4" fmla="*/ 41 w 42"/>
                <a:gd name="T5" fmla="*/ 2 h 51"/>
                <a:gd name="T6" fmla="*/ 7 w 42"/>
                <a:gd name="T7" fmla="*/ 18 h 51"/>
                <a:gd name="T8" fmla="*/ 6 w 42"/>
                <a:gd name="T9" fmla="*/ 48 h 51"/>
              </a:gdLst>
              <a:ahLst/>
              <a:cxnLst>
                <a:cxn ang="0">
                  <a:pos x="T0" y="T1"/>
                </a:cxn>
                <a:cxn ang="0">
                  <a:pos x="T2" y="T3"/>
                </a:cxn>
                <a:cxn ang="0">
                  <a:pos x="T4" y="T5"/>
                </a:cxn>
                <a:cxn ang="0">
                  <a:pos x="T6" y="T7"/>
                </a:cxn>
                <a:cxn ang="0">
                  <a:pos x="T8" y="T9"/>
                </a:cxn>
              </a:cxnLst>
              <a:rect l="0" t="0" r="r" b="b"/>
              <a:pathLst>
                <a:path w="42" h="51">
                  <a:moveTo>
                    <a:pt x="6" y="48"/>
                  </a:moveTo>
                  <a:cubicBezTo>
                    <a:pt x="16" y="51"/>
                    <a:pt x="28" y="48"/>
                    <a:pt x="34" y="39"/>
                  </a:cubicBezTo>
                  <a:cubicBezTo>
                    <a:pt x="41" y="31"/>
                    <a:pt x="40" y="5"/>
                    <a:pt x="41" y="2"/>
                  </a:cubicBezTo>
                  <a:cubicBezTo>
                    <a:pt x="42" y="0"/>
                    <a:pt x="13" y="9"/>
                    <a:pt x="7" y="18"/>
                  </a:cubicBezTo>
                  <a:cubicBezTo>
                    <a:pt x="0" y="27"/>
                    <a:pt x="0" y="39"/>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06" name="Freeform 1488"/>
            <p:cNvSpPr>
              <a:spLocks/>
            </p:cNvSpPr>
            <p:nvPr/>
          </p:nvSpPr>
          <p:spPr bwMode="auto">
            <a:xfrm>
              <a:off x="4876800" y="690563"/>
              <a:ext cx="101600" cy="95250"/>
            </a:xfrm>
            <a:custGeom>
              <a:avLst/>
              <a:gdLst>
                <a:gd name="T0" fmla="*/ 6 w 63"/>
                <a:gd name="T1" fmla="*/ 7 h 59"/>
                <a:gd name="T2" fmla="*/ 13 w 63"/>
                <a:gd name="T3" fmla="*/ 45 h 59"/>
                <a:gd name="T4" fmla="*/ 60 w 63"/>
                <a:gd name="T5" fmla="*/ 57 h 59"/>
                <a:gd name="T6" fmla="*/ 44 w 63"/>
                <a:gd name="T7" fmla="*/ 11 h 59"/>
                <a:gd name="T8" fmla="*/ 6 w 63"/>
                <a:gd name="T9" fmla="*/ 7 h 59"/>
              </a:gdLst>
              <a:ahLst/>
              <a:cxnLst>
                <a:cxn ang="0">
                  <a:pos x="T0" y="T1"/>
                </a:cxn>
                <a:cxn ang="0">
                  <a:pos x="T2" y="T3"/>
                </a:cxn>
                <a:cxn ang="0">
                  <a:pos x="T4" y="T5"/>
                </a:cxn>
                <a:cxn ang="0">
                  <a:pos x="T6" y="T7"/>
                </a:cxn>
                <a:cxn ang="0">
                  <a:pos x="T8" y="T9"/>
                </a:cxn>
              </a:cxnLst>
              <a:rect l="0" t="0" r="r" b="b"/>
              <a:pathLst>
                <a:path w="63" h="59">
                  <a:moveTo>
                    <a:pt x="6" y="7"/>
                  </a:moveTo>
                  <a:cubicBezTo>
                    <a:pt x="0" y="20"/>
                    <a:pt x="2" y="35"/>
                    <a:pt x="13" y="45"/>
                  </a:cubicBezTo>
                  <a:cubicBezTo>
                    <a:pt x="24" y="55"/>
                    <a:pt x="57" y="55"/>
                    <a:pt x="60" y="57"/>
                  </a:cubicBezTo>
                  <a:cubicBezTo>
                    <a:pt x="63" y="59"/>
                    <a:pt x="55" y="21"/>
                    <a:pt x="44" y="11"/>
                  </a:cubicBezTo>
                  <a:cubicBezTo>
                    <a:pt x="33" y="2"/>
                    <a:pt x="18" y="0"/>
                    <a:pt x="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07" name="Freeform 1489"/>
            <p:cNvSpPr>
              <a:spLocks/>
            </p:cNvSpPr>
            <p:nvPr/>
          </p:nvSpPr>
          <p:spPr bwMode="auto">
            <a:xfrm>
              <a:off x="4324350" y="482601"/>
              <a:ext cx="96838" cy="161925"/>
            </a:xfrm>
            <a:custGeom>
              <a:avLst/>
              <a:gdLst>
                <a:gd name="T0" fmla="*/ 30 w 61"/>
                <a:gd name="T1" fmla="*/ 101 h 101"/>
                <a:gd name="T2" fmla="*/ 1 w 61"/>
                <a:gd name="T3" fmla="*/ 60 h 101"/>
                <a:gd name="T4" fmla="*/ 31 w 61"/>
                <a:gd name="T5" fmla="*/ 4 h 101"/>
                <a:gd name="T6" fmla="*/ 61 w 61"/>
                <a:gd name="T7" fmla="*/ 61 h 101"/>
                <a:gd name="T8" fmla="*/ 30 w 61"/>
                <a:gd name="T9" fmla="*/ 101 h 101"/>
              </a:gdLst>
              <a:ahLst/>
              <a:cxnLst>
                <a:cxn ang="0">
                  <a:pos x="T0" y="T1"/>
                </a:cxn>
                <a:cxn ang="0">
                  <a:pos x="T2" y="T3"/>
                </a:cxn>
                <a:cxn ang="0">
                  <a:pos x="T4" y="T5"/>
                </a:cxn>
                <a:cxn ang="0">
                  <a:pos x="T6" y="T7"/>
                </a:cxn>
                <a:cxn ang="0">
                  <a:pos x="T8" y="T9"/>
                </a:cxn>
              </a:cxnLst>
              <a:rect l="0" t="0" r="r" b="b"/>
              <a:pathLst>
                <a:path w="61" h="101">
                  <a:moveTo>
                    <a:pt x="30" y="101"/>
                  </a:moveTo>
                  <a:cubicBezTo>
                    <a:pt x="13" y="96"/>
                    <a:pt x="0" y="79"/>
                    <a:pt x="1" y="60"/>
                  </a:cubicBezTo>
                  <a:cubicBezTo>
                    <a:pt x="1" y="41"/>
                    <a:pt x="31" y="9"/>
                    <a:pt x="31" y="4"/>
                  </a:cubicBezTo>
                  <a:cubicBezTo>
                    <a:pt x="32" y="0"/>
                    <a:pt x="61" y="42"/>
                    <a:pt x="61" y="61"/>
                  </a:cubicBezTo>
                  <a:cubicBezTo>
                    <a:pt x="60" y="80"/>
                    <a:pt x="47" y="96"/>
                    <a:pt x="30"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08" name="Freeform 1490"/>
            <p:cNvSpPr>
              <a:spLocks/>
            </p:cNvSpPr>
            <p:nvPr/>
          </p:nvSpPr>
          <p:spPr bwMode="auto">
            <a:xfrm>
              <a:off x="4216400" y="452438"/>
              <a:ext cx="111125" cy="155575"/>
            </a:xfrm>
            <a:custGeom>
              <a:avLst/>
              <a:gdLst>
                <a:gd name="T0" fmla="*/ 48 w 69"/>
                <a:gd name="T1" fmla="*/ 95 h 96"/>
                <a:gd name="T2" fmla="*/ 7 w 69"/>
                <a:gd name="T3" fmla="*/ 67 h 96"/>
                <a:gd name="T4" fmla="*/ 16 w 69"/>
                <a:gd name="T5" fmla="*/ 4 h 96"/>
                <a:gd name="T6" fmla="*/ 63 w 69"/>
                <a:gd name="T7" fmla="*/ 47 h 96"/>
                <a:gd name="T8" fmla="*/ 48 w 69"/>
                <a:gd name="T9" fmla="*/ 95 h 96"/>
              </a:gdLst>
              <a:ahLst/>
              <a:cxnLst>
                <a:cxn ang="0">
                  <a:pos x="T0" y="T1"/>
                </a:cxn>
                <a:cxn ang="0">
                  <a:pos x="T2" y="T3"/>
                </a:cxn>
                <a:cxn ang="0">
                  <a:pos x="T4" y="T5"/>
                </a:cxn>
                <a:cxn ang="0">
                  <a:pos x="T6" y="T7"/>
                </a:cxn>
                <a:cxn ang="0">
                  <a:pos x="T8" y="T9"/>
                </a:cxn>
              </a:cxnLst>
              <a:rect l="0" t="0" r="r" b="b"/>
              <a:pathLst>
                <a:path w="69" h="96">
                  <a:moveTo>
                    <a:pt x="48" y="95"/>
                  </a:moveTo>
                  <a:cubicBezTo>
                    <a:pt x="30" y="96"/>
                    <a:pt x="13" y="85"/>
                    <a:pt x="7" y="67"/>
                  </a:cubicBezTo>
                  <a:cubicBezTo>
                    <a:pt x="0" y="49"/>
                    <a:pt x="17" y="8"/>
                    <a:pt x="16" y="4"/>
                  </a:cubicBezTo>
                  <a:cubicBezTo>
                    <a:pt x="15" y="0"/>
                    <a:pt x="57" y="29"/>
                    <a:pt x="63" y="47"/>
                  </a:cubicBezTo>
                  <a:cubicBezTo>
                    <a:pt x="69" y="65"/>
                    <a:pt x="63" y="85"/>
                    <a:pt x="4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09" name="Freeform 1491"/>
            <p:cNvSpPr>
              <a:spLocks/>
            </p:cNvSpPr>
            <p:nvPr/>
          </p:nvSpPr>
          <p:spPr bwMode="auto">
            <a:xfrm>
              <a:off x="4351338" y="220663"/>
              <a:ext cx="171450" cy="122238"/>
            </a:xfrm>
            <a:custGeom>
              <a:avLst/>
              <a:gdLst>
                <a:gd name="T0" fmla="*/ 89 w 107"/>
                <a:gd name="T1" fmla="*/ 2 h 76"/>
                <a:gd name="T2" fmla="*/ 71 w 107"/>
                <a:gd name="T3" fmla="*/ 23 h 76"/>
                <a:gd name="T4" fmla="*/ 64 w 107"/>
                <a:gd name="T5" fmla="*/ 18 h 76"/>
                <a:gd name="T6" fmla="*/ 4 w 107"/>
                <a:gd name="T7" fmla="*/ 15 h 76"/>
                <a:gd name="T8" fmla="*/ 35 w 107"/>
                <a:gd name="T9" fmla="*/ 67 h 76"/>
                <a:gd name="T10" fmla="*/ 80 w 107"/>
                <a:gd name="T11" fmla="*/ 65 h 76"/>
                <a:gd name="T12" fmla="*/ 83 w 107"/>
                <a:gd name="T13" fmla="*/ 66 h 76"/>
                <a:gd name="T14" fmla="*/ 105 w 107"/>
                <a:gd name="T15" fmla="*/ 41 h 76"/>
                <a:gd name="T16" fmla="*/ 89 w 107"/>
                <a:gd name="T17"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76">
                  <a:moveTo>
                    <a:pt x="89" y="2"/>
                  </a:moveTo>
                  <a:cubicBezTo>
                    <a:pt x="89" y="0"/>
                    <a:pt x="78" y="12"/>
                    <a:pt x="71" y="23"/>
                  </a:cubicBezTo>
                  <a:cubicBezTo>
                    <a:pt x="69" y="21"/>
                    <a:pt x="66" y="20"/>
                    <a:pt x="64" y="18"/>
                  </a:cubicBezTo>
                  <a:cubicBezTo>
                    <a:pt x="48" y="9"/>
                    <a:pt x="0" y="13"/>
                    <a:pt x="4" y="15"/>
                  </a:cubicBezTo>
                  <a:cubicBezTo>
                    <a:pt x="7" y="18"/>
                    <a:pt x="19" y="58"/>
                    <a:pt x="35" y="67"/>
                  </a:cubicBezTo>
                  <a:cubicBezTo>
                    <a:pt x="49" y="76"/>
                    <a:pt x="67" y="74"/>
                    <a:pt x="80" y="65"/>
                  </a:cubicBezTo>
                  <a:cubicBezTo>
                    <a:pt x="81" y="65"/>
                    <a:pt x="82" y="66"/>
                    <a:pt x="83" y="66"/>
                  </a:cubicBezTo>
                  <a:cubicBezTo>
                    <a:pt x="95" y="64"/>
                    <a:pt x="104" y="54"/>
                    <a:pt x="105" y="41"/>
                  </a:cubicBezTo>
                  <a:cubicBezTo>
                    <a:pt x="107" y="28"/>
                    <a:pt x="89" y="5"/>
                    <a:pt x="8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10" name="Freeform 1492"/>
            <p:cNvSpPr>
              <a:spLocks/>
            </p:cNvSpPr>
            <p:nvPr/>
          </p:nvSpPr>
          <p:spPr bwMode="auto">
            <a:xfrm>
              <a:off x="4222750" y="293688"/>
              <a:ext cx="169863" cy="131763"/>
            </a:xfrm>
            <a:custGeom>
              <a:avLst/>
              <a:gdLst>
                <a:gd name="T0" fmla="*/ 104 w 106"/>
                <a:gd name="T1" fmla="*/ 37 h 82"/>
                <a:gd name="T2" fmla="*/ 79 w 106"/>
                <a:gd name="T3" fmla="*/ 2 h 82"/>
                <a:gd name="T4" fmla="*/ 67 w 106"/>
                <a:gd name="T5" fmla="*/ 26 h 82"/>
                <a:gd name="T6" fmla="*/ 64 w 106"/>
                <a:gd name="T7" fmla="*/ 23 h 82"/>
                <a:gd name="T8" fmla="*/ 3 w 106"/>
                <a:gd name="T9" fmla="*/ 21 h 82"/>
                <a:gd name="T10" fmla="*/ 35 w 106"/>
                <a:gd name="T11" fmla="*/ 72 h 82"/>
                <a:gd name="T12" fmla="*/ 82 w 106"/>
                <a:gd name="T13" fmla="*/ 68 h 82"/>
                <a:gd name="T14" fmla="*/ 83 w 106"/>
                <a:gd name="T15" fmla="*/ 66 h 82"/>
                <a:gd name="T16" fmla="*/ 88 w 106"/>
                <a:gd name="T17" fmla="*/ 67 h 82"/>
                <a:gd name="T18" fmla="*/ 104 w 106"/>
                <a:gd name="T19" fmla="*/ 3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82">
                  <a:moveTo>
                    <a:pt x="104" y="37"/>
                  </a:moveTo>
                  <a:cubicBezTo>
                    <a:pt x="103" y="24"/>
                    <a:pt x="80" y="5"/>
                    <a:pt x="79" y="2"/>
                  </a:cubicBezTo>
                  <a:cubicBezTo>
                    <a:pt x="78" y="0"/>
                    <a:pt x="71" y="13"/>
                    <a:pt x="67" y="26"/>
                  </a:cubicBezTo>
                  <a:cubicBezTo>
                    <a:pt x="66" y="25"/>
                    <a:pt x="65" y="24"/>
                    <a:pt x="64" y="23"/>
                  </a:cubicBezTo>
                  <a:cubicBezTo>
                    <a:pt x="48" y="14"/>
                    <a:pt x="0" y="18"/>
                    <a:pt x="3" y="21"/>
                  </a:cubicBezTo>
                  <a:cubicBezTo>
                    <a:pt x="7" y="23"/>
                    <a:pt x="19" y="63"/>
                    <a:pt x="35" y="72"/>
                  </a:cubicBezTo>
                  <a:cubicBezTo>
                    <a:pt x="50" y="82"/>
                    <a:pt x="69" y="79"/>
                    <a:pt x="82" y="68"/>
                  </a:cubicBezTo>
                  <a:cubicBezTo>
                    <a:pt x="82" y="67"/>
                    <a:pt x="83" y="66"/>
                    <a:pt x="83" y="66"/>
                  </a:cubicBezTo>
                  <a:cubicBezTo>
                    <a:pt x="84" y="66"/>
                    <a:pt x="86" y="67"/>
                    <a:pt x="88" y="67"/>
                  </a:cubicBezTo>
                  <a:cubicBezTo>
                    <a:pt x="99" y="62"/>
                    <a:pt x="106" y="50"/>
                    <a:pt x="10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11" name="Freeform 1493"/>
            <p:cNvSpPr>
              <a:spLocks/>
            </p:cNvSpPr>
            <p:nvPr/>
          </p:nvSpPr>
          <p:spPr bwMode="auto">
            <a:xfrm>
              <a:off x="4052888" y="436563"/>
              <a:ext cx="173038" cy="236538"/>
            </a:xfrm>
            <a:custGeom>
              <a:avLst/>
              <a:gdLst>
                <a:gd name="T0" fmla="*/ 102 w 108"/>
                <a:gd name="T1" fmla="*/ 48 h 147"/>
                <a:gd name="T2" fmla="*/ 55 w 108"/>
                <a:gd name="T3" fmla="*/ 5 h 147"/>
                <a:gd name="T4" fmla="*/ 45 w 108"/>
                <a:gd name="T5" fmla="*/ 68 h 147"/>
                <a:gd name="T6" fmla="*/ 55 w 108"/>
                <a:gd name="T7" fmla="*/ 83 h 147"/>
                <a:gd name="T8" fmla="*/ 35 w 108"/>
                <a:gd name="T9" fmla="*/ 89 h 147"/>
                <a:gd name="T10" fmla="*/ 4 w 108"/>
                <a:gd name="T11" fmla="*/ 140 h 147"/>
                <a:gd name="T12" fmla="*/ 64 w 108"/>
                <a:gd name="T13" fmla="*/ 138 h 147"/>
                <a:gd name="T14" fmla="*/ 84 w 108"/>
                <a:gd name="T15" fmla="*/ 96 h 147"/>
                <a:gd name="T16" fmla="*/ 87 w 108"/>
                <a:gd name="T17" fmla="*/ 96 h 147"/>
                <a:gd name="T18" fmla="*/ 102 w 108"/>
                <a:gd name="T19" fmla="*/ 4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47">
                  <a:moveTo>
                    <a:pt x="102" y="48"/>
                  </a:moveTo>
                  <a:cubicBezTo>
                    <a:pt x="95" y="30"/>
                    <a:pt x="54" y="0"/>
                    <a:pt x="55" y="5"/>
                  </a:cubicBezTo>
                  <a:cubicBezTo>
                    <a:pt x="56" y="9"/>
                    <a:pt x="39" y="50"/>
                    <a:pt x="45" y="68"/>
                  </a:cubicBezTo>
                  <a:cubicBezTo>
                    <a:pt x="47" y="74"/>
                    <a:pt x="51" y="79"/>
                    <a:pt x="55" y="83"/>
                  </a:cubicBezTo>
                  <a:cubicBezTo>
                    <a:pt x="48" y="83"/>
                    <a:pt x="42" y="85"/>
                    <a:pt x="35" y="89"/>
                  </a:cubicBezTo>
                  <a:cubicBezTo>
                    <a:pt x="20" y="98"/>
                    <a:pt x="0" y="142"/>
                    <a:pt x="4" y="140"/>
                  </a:cubicBezTo>
                  <a:cubicBezTo>
                    <a:pt x="8" y="138"/>
                    <a:pt x="48" y="147"/>
                    <a:pt x="64" y="138"/>
                  </a:cubicBezTo>
                  <a:cubicBezTo>
                    <a:pt x="79" y="129"/>
                    <a:pt x="86" y="112"/>
                    <a:pt x="84" y="96"/>
                  </a:cubicBezTo>
                  <a:cubicBezTo>
                    <a:pt x="85" y="96"/>
                    <a:pt x="86" y="96"/>
                    <a:pt x="87" y="96"/>
                  </a:cubicBezTo>
                  <a:cubicBezTo>
                    <a:pt x="102" y="85"/>
                    <a:pt x="108" y="66"/>
                    <a:pt x="10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12" name="Freeform 1494"/>
            <p:cNvSpPr>
              <a:spLocks/>
            </p:cNvSpPr>
            <p:nvPr/>
          </p:nvSpPr>
          <p:spPr bwMode="auto">
            <a:xfrm>
              <a:off x="4452938" y="407988"/>
              <a:ext cx="101600" cy="79375"/>
            </a:xfrm>
            <a:custGeom>
              <a:avLst/>
              <a:gdLst>
                <a:gd name="T0" fmla="*/ 62 w 64"/>
                <a:gd name="T1" fmla="*/ 38 h 49"/>
                <a:gd name="T2" fmla="*/ 27 w 64"/>
                <a:gd name="T3" fmla="*/ 43 h 49"/>
                <a:gd name="T4" fmla="*/ 2 w 64"/>
                <a:gd name="T5" fmla="*/ 6 h 49"/>
                <a:gd name="T6" fmla="*/ 47 w 64"/>
                <a:gd name="T7" fmla="*/ 6 h 49"/>
                <a:gd name="T8" fmla="*/ 62 w 64"/>
                <a:gd name="T9" fmla="*/ 38 h 49"/>
              </a:gdLst>
              <a:ahLst/>
              <a:cxnLst>
                <a:cxn ang="0">
                  <a:pos x="T0" y="T1"/>
                </a:cxn>
                <a:cxn ang="0">
                  <a:pos x="T2" y="T3"/>
                </a:cxn>
                <a:cxn ang="0">
                  <a:pos x="T4" y="T5"/>
                </a:cxn>
                <a:cxn ang="0">
                  <a:pos x="T6" y="T7"/>
                </a:cxn>
                <a:cxn ang="0">
                  <a:pos x="T8" y="T9"/>
                </a:cxn>
              </a:cxnLst>
              <a:rect l="0" t="0" r="r" b="b"/>
              <a:pathLst>
                <a:path w="64" h="49">
                  <a:moveTo>
                    <a:pt x="62" y="38"/>
                  </a:moveTo>
                  <a:cubicBezTo>
                    <a:pt x="53" y="47"/>
                    <a:pt x="39" y="49"/>
                    <a:pt x="27" y="43"/>
                  </a:cubicBezTo>
                  <a:cubicBezTo>
                    <a:pt x="15" y="37"/>
                    <a:pt x="5" y="8"/>
                    <a:pt x="2" y="6"/>
                  </a:cubicBezTo>
                  <a:cubicBezTo>
                    <a:pt x="0" y="4"/>
                    <a:pt x="35" y="0"/>
                    <a:pt x="47" y="6"/>
                  </a:cubicBezTo>
                  <a:cubicBezTo>
                    <a:pt x="58" y="12"/>
                    <a:pt x="64" y="26"/>
                    <a:pt x="6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13" name="Freeform 1495"/>
            <p:cNvSpPr>
              <a:spLocks/>
            </p:cNvSpPr>
            <p:nvPr/>
          </p:nvSpPr>
          <p:spPr bwMode="auto">
            <a:xfrm>
              <a:off x="4411663" y="333376"/>
              <a:ext cx="109538" cy="74613"/>
            </a:xfrm>
            <a:custGeom>
              <a:avLst/>
              <a:gdLst>
                <a:gd name="T0" fmla="*/ 68 w 68"/>
                <a:gd name="T1" fmla="*/ 32 h 47"/>
                <a:gd name="T2" fmla="*/ 34 w 68"/>
                <a:gd name="T3" fmla="*/ 44 h 47"/>
                <a:gd name="T4" fmla="*/ 3 w 68"/>
                <a:gd name="T5" fmla="*/ 12 h 47"/>
                <a:gd name="T6" fmla="*/ 46 w 68"/>
                <a:gd name="T7" fmla="*/ 4 h 47"/>
                <a:gd name="T8" fmla="*/ 68 w 68"/>
                <a:gd name="T9" fmla="*/ 32 h 47"/>
              </a:gdLst>
              <a:ahLst/>
              <a:cxnLst>
                <a:cxn ang="0">
                  <a:pos x="T0" y="T1"/>
                </a:cxn>
                <a:cxn ang="0">
                  <a:pos x="T2" y="T3"/>
                </a:cxn>
                <a:cxn ang="0">
                  <a:pos x="T4" y="T5"/>
                </a:cxn>
                <a:cxn ang="0">
                  <a:pos x="T6" y="T7"/>
                </a:cxn>
                <a:cxn ang="0">
                  <a:pos x="T8" y="T9"/>
                </a:cxn>
              </a:cxnLst>
              <a:rect l="0" t="0" r="r" b="b"/>
              <a:pathLst>
                <a:path w="68" h="47">
                  <a:moveTo>
                    <a:pt x="68" y="32"/>
                  </a:moveTo>
                  <a:cubicBezTo>
                    <a:pt x="60" y="42"/>
                    <a:pt x="47" y="47"/>
                    <a:pt x="34" y="44"/>
                  </a:cubicBezTo>
                  <a:cubicBezTo>
                    <a:pt x="22" y="40"/>
                    <a:pt x="6" y="14"/>
                    <a:pt x="3" y="12"/>
                  </a:cubicBezTo>
                  <a:cubicBezTo>
                    <a:pt x="0" y="11"/>
                    <a:pt x="34" y="0"/>
                    <a:pt x="46" y="4"/>
                  </a:cubicBezTo>
                  <a:cubicBezTo>
                    <a:pt x="59" y="7"/>
                    <a:pt x="67" y="19"/>
                    <a:pt x="6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14" name="Freeform 1496"/>
            <p:cNvSpPr>
              <a:spLocks/>
            </p:cNvSpPr>
            <p:nvPr/>
          </p:nvSpPr>
          <p:spPr bwMode="auto">
            <a:xfrm>
              <a:off x="4632325" y="296863"/>
              <a:ext cx="85725" cy="120650"/>
            </a:xfrm>
            <a:custGeom>
              <a:avLst/>
              <a:gdLst>
                <a:gd name="T0" fmla="*/ 18 w 53"/>
                <a:gd name="T1" fmla="*/ 75 h 75"/>
                <a:gd name="T2" fmla="*/ 5 w 53"/>
                <a:gd name="T3" fmla="*/ 38 h 75"/>
                <a:gd name="T4" fmla="*/ 40 w 53"/>
                <a:gd name="T5" fmla="*/ 3 h 75"/>
                <a:gd name="T6" fmla="*/ 49 w 53"/>
                <a:gd name="T7" fmla="*/ 51 h 75"/>
                <a:gd name="T8" fmla="*/ 18 w 53"/>
                <a:gd name="T9" fmla="*/ 75 h 75"/>
              </a:gdLst>
              <a:ahLst/>
              <a:cxnLst>
                <a:cxn ang="0">
                  <a:pos x="T0" y="T1"/>
                </a:cxn>
                <a:cxn ang="0">
                  <a:pos x="T2" y="T3"/>
                </a:cxn>
                <a:cxn ang="0">
                  <a:pos x="T4" y="T5"/>
                </a:cxn>
                <a:cxn ang="0">
                  <a:pos x="T6" y="T7"/>
                </a:cxn>
                <a:cxn ang="0">
                  <a:pos x="T8" y="T9"/>
                </a:cxn>
              </a:cxnLst>
              <a:rect l="0" t="0" r="r" b="b"/>
              <a:pathLst>
                <a:path w="53" h="75">
                  <a:moveTo>
                    <a:pt x="18" y="75"/>
                  </a:moveTo>
                  <a:cubicBezTo>
                    <a:pt x="6" y="67"/>
                    <a:pt x="0" y="52"/>
                    <a:pt x="5" y="38"/>
                  </a:cubicBezTo>
                  <a:cubicBezTo>
                    <a:pt x="9" y="24"/>
                    <a:pt x="38" y="6"/>
                    <a:pt x="40" y="3"/>
                  </a:cubicBezTo>
                  <a:cubicBezTo>
                    <a:pt x="41" y="0"/>
                    <a:pt x="53" y="37"/>
                    <a:pt x="49" y="51"/>
                  </a:cubicBezTo>
                  <a:cubicBezTo>
                    <a:pt x="45" y="65"/>
                    <a:pt x="32" y="74"/>
                    <a:pt x="18"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15" name="Freeform 1497"/>
            <p:cNvSpPr>
              <a:spLocks/>
            </p:cNvSpPr>
            <p:nvPr/>
          </p:nvSpPr>
          <p:spPr bwMode="auto">
            <a:xfrm>
              <a:off x="4202113" y="612776"/>
              <a:ext cx="141288" cy="106363"/>
            </a:xfrm>
            <a:custGeom>
              <a:avLst/>
              <a:gdLst>
                <a:gd name="T0" fmla="*/ 84 w 88"/>
                <a:gd name="T1" fmla="*/ 14 h 67"/>
                <a:gd name="T2" fmla="*/ 65 w 88"/>
                <a:gd name="T3" fmla="*/ 58 h 67"/>
                <a:gd name="T4" fmla="*/ 4 w 88"/>
                <a:gd name="T5" fmla="*/ 60 h 67"/>
                <a:gd name="T6" fmla="*/ 36 w 88"/>
                <a:gd name="T7" fmla="*/ 9 h 67"/>
                <a:gd name="T8" fmla="*/ 84 w 88"/>
                <a:gd name="T9" fmla="*/ 14 h 67"/>
              </a:gdLst>
              <a:ahLst/>
              <a:cxnLst>
                <a:cxn ang="0">
                  <a:pos x="T0" y="T1"/>
                </a:cxn>
                <a:cxn ang="0">
                  <a:pos x="T2" y="T3"/>
                </a:cxn>
                <a:cxn ang="0">
                  <a:pos x="T4" y="T5"/>
                </a:cxn>
                <a:cxn ang="0">
                  <a:pos x="T6" y="T7"/>
                </a:cxn>
                <a:cxn ang="0">
                  <a:pos x="T8" y="T9"/>
                </a:cxn>
              </a:cxnLst>
              <a:rect l="0" t="0" r="r" b="b"/>
              <a:pathLst>
                <a:path w="88" h="67">
                  <a:moveTo>
                    <a:pt x="84" y="14"/>
                  </a:moveTo>
                  <a:cubicBezTo>
                    <a:pt x="88" y="31"/>
                    <a:pt x="80" y="49"/>
                    <a:pt x="65" y="58"/>
                  </a:cubicBezTo>
                  <a:cubicBezTo>
                    <a:pt x="49" y="67"/>
                    <a:pt x="8" y="59"/>
                    <a:pt x="4" y="60"/>
                  </a:cubicBezTo>
                  <a:cubicBezTo>
                    <a:pt x="0" y="62"/>
                    <a:pt x="20" y="18"/>
                    <a:pt x="36" y="9"/>
                  </a:cubicBezTo>
                  <a:cubicBezTo>
                    <a:pt x="52" y="0"/>
                    <a:pt x="71" y="3"/>
                    <a:pt x="8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16" name="Freeform 1498"/>
            <p:cNvSpPr>
              <a:spLocks/>
            </p:cNvSpPr>
            <p:nvPr/>
          </p:nvSpPr>
          <p:spPr bwMode="auto">
            <a:xfrm>
              <a:off x="4318000" y="423863"/>
              <a:ext cx="88900" cy="69850"/>
            </a:xfrm>
            <a:custGeom>
              <a:avLst/>
              <a:gdLst>
                <a:gd name="T0" fmla="*/ 54 w 56"/>
                <a:gd name="T1" fmla="*/ 10 h 43"/>
                <a:gd name="T2" fmla="*/ 41 w 56"/>
                <a:gd name="T3" fmla="*/ 38 h 43"/>
                <a:gd name="T4" fmla="*/ 3 w 56"/>
                <a:gd name="T5" fmla="*/ 39 h 43"/>
                <a:gd name="T6" fmla="*/ 23 w 56"/>
                <a:gd name="T7" fmla="*/ 6 h 43"/>
                <a:gd name="T8" fmla="*/ 54 w 56"/>
                <a:gd name="T9" fmla="*/ 10 h 43"/>
              </a:gdLst>
              <a:ahLst/>
              <a:cxnLst>
                <a:cxn ang="0">
                  <a:pos x="T0" y="T1"/>
                </a:cxn>
                <a:cxn ang="0">
                  <a:pos x="T2" y="T3"/>
                </a:cxn>
                <a:cxn ang="0">
                  <a:pos x="T4" y="T5"/>
                </a:cxn>
                <a:cxn ang="0">
                  <a:pos x="T6" y="T7"/>
                </a:cxn>
                <a:cxn ang="0">
                  <a:pos x="T8" y="T9"/>
                </a:cxn>
              </a:cxnLst>
              <a:rect l="0" t="0" r="r" b="b"/>
              <a:pathLst>
                <a:path w="56" h="43">
                  <a:moveTo>
                    <a:pt x="54" y="10"/>
                  </a:moveTo>
                  <a:cubicBezTo>
                    <a:pt x="56" y="20"/>
                    <a:pt x="51" y="32"/>
                    <a:pt x="41" y="38"/>
                  </a:cubicBezTo>
                  <a:cubicBezTo>
                    <a:pt x="31" y="43"/>
                    <a:pt x="5" y="38"/>
                    <a:pt x="3" y="39"/>
                  </a:cubicBezTo>
                  <a:cubicBezTo>
                    <a:pt x="0" y="40"/>
                    <a:pt x="13" y="12"/>
                    <a:pt x="23" y="6"/>
                  </a:cubicBezTo>
                  <a:cubicBezTo>
                    <a:pt x="33" y="0"/>
                    <a:pt x="45" y="2"/>
                    <a:pt x="5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17" name="Freeform 1499"/>
            <p:cNvSpPr>
              <a:spLocks/>
            </p:cNvSpPr>
            <p:nvPr/>
          </p:nvSpPr>
          <p:spPr bwMode="auto">
            <a:xfrm>
              <a:off x="4416425" y="490538"/>
              <a:ext cx="90488" cy="68263"/>
            </a:xfrm>
            <a:custGeom>
              <a:avLst/>
              <a:gdLst>
                <a:gd name="T0" fmla="*/ 54 w 56"/>
                <a:gd name="T1" fmla="*/ 9 h 43"/>
                <a:gd name="T2" fmla="*/ 41 w 56"/>
                <a:gd name="T3" fmla="*/ 38 h 43"/>
                <a:gd name="T4" fmla="*/ 3 w 56"/>
                <a:gd name="T5" fmla="*/ 39 h 43"/>
                <a:gd name="T6" fmla="*/ 23 w 56"/>
                <a:gd name="T7" fmla="*/ 6 h 43"/>
                <a:gd name="T8" fmla="*/ 54 w 56"/>
                <a:gd name="T9" fmla="*/ 9 h 43"/>
              </a:gdLst>
              <a:ahLst/>
              <a:cxnLst>
                <a:cxn ang="0">
                  <a:pos x="T0" y="T1"/>
                </a:cxn>
                <a:cxn ang="0">
                  <a:pos x="T2" y="T3"/>
                </a:cxn>
                <a:cxn ang="0">
                  <a:pos x="T4" y="T5"/>
                </a:cxn>
                <a:cxn ang="0">
                  <a:pos x="T6" y="T7"/>
                </a:cxn>
                <a:cxn ang="0">
                  <a:pos x="T8" y="T9"/>
                </a:cxn>
              </a:cxnLst>
              <a:rect l="0" t="0" r="r" b="b"/>
              <a:pathLst>
                <a:path w="56" h="43">
                  <a:moveTo>
                    <a:pt x="54" y="9"/>
                  </a:moveTo>
                  <a:cubicBezTo>
                    <a:pt x="56" y="20"/>
                    <a:pt x="51" y="32"/>
                    <a:pt x="41" y="38"/>
                  </a:cubicBezTo>
                  <a:cubicBezTo>
                    <a:pt x="31" y="43"/>
                    <a:pt x="6" y="38"/>
                    <a:pt x="3" y="39"/>
                  </a:cubicBezTo>
                  <a:cubicBezTo>
                    <a:pt x="0" y="40"/>
                    <a:pt x="13" y="12"/>
                    <a:pt x="23" y="6"/>
                  </a:cubicBezTo>
                  <a:cubicBezTo>
                    <a:pt x="33" y="0"/>
                    <a:pt x="46" y="2"/>
                    <a:pt x="5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18" name="Freeform 1500"/>
            <p:cNvSpPr>
              <a:spLocks/>
            </p:cNvSpPr>
            <p:nvPr/>
          </p:nvSpPr>
          <p:spPr bwMode="auto">
            <a:xfrm>
              <a:off x="4319588" y="565151"/>
              <a:ext cx="207963" cy="230188"/>
            </a:xfrm>
            <a:custGeom>
              <a:avLst/>
              <a:gdLst>
                <a:gd name="T0" fmla="*/ 100 w 130"/>
                <a:gd name="T1" fmla="*/ 5 h 143"/>
                <a:gd name="T2" fmla="*/ 70 w 130"/>
                <a:gd name="T3" fmla="*/ 60 h 143"/>
                <a:gd name="T4" fmla="*/ 76 w 130"/>
                <a:gd name="T5" fmla="*/ 84 h 143"/>
                <a:gd name="T6" fmla="*/ 36 w 130"/>
                <a:gd name="T7" fmla="*/ 84 h 143"/>
                <a:gd name="T8" fmla="*/ 4 w 130"/>
                <a:gd name="T9" fmla="*/ 136 h 143"/>
                <a:gd name="T10" fmla="*/ 64 w 130"/>
                <a:gd name="T11" fmla="*/ 134 h 143"/>
                <a:gd name="T12" fmla="*/ 84 w 130"/>
                <a:gd name="T13" fmla="*/ 93 h 143"/>
                <a:gd name="T14" fmla="*/ 99 w 130"/>
                <a:gd name="T15" fmla="*/ 102 h 143"/>
                <a:gd name="T16" fmla="*/ 130 w 130"/>
                <a:gd name="T17" fmla="*/ 61 h 143"/>
                <a:gd name="T18" fmla="*/ 100 w 130"/>
                <a:gd name="T19" fmla="*/ 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43">
                  <a:moveTo>
                    <a:pt x="100" y="5"/>
                  </a:moveTo>
                  <a:cubicBezTo>
                    <a:pt x="100" y="9"/>
                    <a:pt x="70" y="41"/>
                    <a:pt x="70" y="60"/>
                  </a:cubicBezTo>
                  <a:cubicBezTo>
                    <a:pt x="69" y="69"/>
                    <a:pt x="72" y="77"/>
                    <a:pt x="76" y="84"/>
                  </a:cubicBezTo>
                  <a:cubicBezTo>
                    <a:pt x="64" y="77"/>
                    <a:pt x="49" y="77"/>
                    <a:pt x="36" y="84"/>
                  </a:cubicBezTo>
                  <a:cubicBezTo>
                    <a:pt x="20" y="93"/>
                    <a:pt x="0" y="137"/>
                    <a:pt x="4" y="136"/>
                  </a:cubicBezTo>
                  <a:cubicBezTo>
                    <a:pt x="8" y="134"/>
                    <a:pt x="49" y="143"/>
                    <a:pt x="64" y="134"/>
                  </a:cubicBezTo>
                  <a:cubicBezTo>
                    <a:pt x="79" y="125"/>
                    <a:pt x="86" y="109"/>
                    <a:pt x="84" y="93"/>
                  </a:cubicBezTo>
                  <a:cubicBezTo>
                    <a:pt x="89" y="97"/>
                    <a:pt x="94" y="100"/>
                    <a:pt x="99" y="102"/>
                  </a:cubicBezTo>
                  <a:cubicBezTo>
                    <a:pt x="116" y="97"/>
                    <a:pt x="129" y="81"/>
                    <a:pt x="130" y="61"/>
                  </a:cubicBezTo>
                  <a:cubicBezTo>
                    <a:pt x="130" y="42"/>
                    <a:pt x="101" y="0"/>
                    <a:pt x="10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grpSp>
      <p:grpSp>
        <p:nvGrpSpPr>
          <p:cNvPr id="119" name="Group 118"/>
          <p:cNvGrpSpPr/>
          <p:nvPr/>
        </p:nvGrpSpPr>
        <p:grpSpPr>
          <a:xfrm>
            <a:off x="8013670" y="1588312"/>
            <a:ext cx="913871" cy="1152180"/>
            <a:chOff x="4052888" y="220663"/>
            <a:chExt cx="1108075" cy="1171575"/>
          </a:xfrm>
          <a:solidFill>
            <a:schemeClr val="accent5"/>
          </a:solidFill>
        </p:grpSpPr>
        <p:sp>
          <p:nvSpPr>
            <p:cNvPr id="120" name="Freeform 1472"/>
            <p:cNvSpPr>
              <a:spLocks/>
            </p:cNvSpPr>
            <p:nvPr/>
          </p:nvSpPr>
          <p:spPr bwMode="auto">
            <a:xfrm>
              <a:off x="4103688" y="319088"/>
              <a:ext cx="1057275" cy="1073150"/>
            </a:xfrm>
            <a:custGeom>
              <a:avLst/>
              <a:gdLst>
                <a:gd name="T0" fmla="*/ 570 w 658"/>
                <a:gd name="T1" fmla="*/ 552 h 667"/>
                <a:gd name="T2" fmla="*/ 408 w 658"/>
                <a:gd name="T3" fmla="*/ 548 h 667"/>
                <a:gd name="T4" fmla="*/ 266 w 658"/>
                <a:gd name="T5" fmla="*/ 485 h 667"/>
                <a:gd name="T6" fmla="*/ 269 w 658"/>
                <a:gd name="T7" fmla="*/ 323 h 667"/>
                <a:gd name="T8" fmla="*/ 380 w 658"/>
                <a:gd name="T9" fmla="*/ 240 h 667"/>
                <a:gd name="T10" fmla="*/ 552 w 658"/>
                <a:gd name="T11" fmla="*/ 235 h 667"/>
                <a:gd name="T12" fmla="*/ 561 w 658"/>
                <a:gd name="T13" fmla="*/ 231 h 667"/>
                <a:gd name="T14" fmla="*/ 491 w 658"/>
                <a:gd name="T15" fmla="*/ 230 h 667"/>
                <a:gd name="T16" fmla="*/ 306 w 658"/>
                <a:gd name="T17" fmla="*/ 255 h 667"/>
                <a:gd name="T18" fmla="*/ 346 w 658"/>
                <a:gd name="T19" fmla="*/ 59 h 667"/>
                <a:gd name="T20" fmla="*/ 280 w 658"/>
                <a:gd name="T21" fmla="*/ 75 h 667"/>
                <a:gd name="T22" fmla="*/ 256 w 658"/>
                <a:gd name="T23" fmla="*/ 19 h 667"/>
                <a:gd name="T24" fmla="*/ 246 w 658"/>
                <a:gd name="T25" fmla="*/ 15 h 667"/>
                <a:gd name="T26" fmla="*/ 272 w 658"/>
                <a:gd name="T27" fmla="*/ 67 h 667"/>
                <a:gd name="T28" fmla="*/ 156 w 658"/>
                <a:gd name="T29" fmla="*/ 49 h 667"/>
                <a:gd name="T30" fmla="*/ 265 w 658"/>
                <a:gd name="T31" fmla="*/ 291 h 667"/>
                <a:gd name="T32" fmla="*/ 201 w 658"/>
                <a:gd name="T33" fmla="*/ 220 h 667"/>
                <a:gd name="T34" fmla="*/ 121 w 658"/>
                <a:gd name="T35" fmla="*/ 179 h 667"/>
                <a:gd name="T36" fmla="*/ 31 w 658"/>
                <a:gd name="T37" fmla="*/ 172 h 667"/>
                <a:gd name="T38" fmla="*/ 135 w 658"/>
                <a:gd name="T39" fmla="*/ 191 h 667"/>
                <a:gd name="T40" fmla="*/ 210 w 658"/>
                <a:gd name="T41" fmla="*/ 238 h 667"/>
                <a:gd name="T42" fmla="*/ 248 w 658"/>
                <a:gd name="T43" fmla="*/ 338 h 667"/>
                <a:gd name="T44" fmla="*/ 212 w 658"/>
                <a:gd name="T45" fmla="*/ 524 h 667"/>
                <a:gd name="T46" fmla="*/ 122 w 658"/>
                <a:gd name="T47" fmla="*/ 526 h 667"/>
                <a:gd name="T48" fmla="*/ 63 w 658"/>
                <a:gd name="T49" fmla="*/ 524 h 667"/>
                <a:gd name="T50" fmla="*/ 16 w 658"/>
                <a:gd name="T51" fmla="*/ 529 h 667"/>
                <a:gd name="T52" fmla="*/ 15 w 658"/>
                <a:gd name="T53" fmla="*/ 530 h 667"/>
                <a:gd name="T54" fmla="*/ 64 w 658"/>
                <a:gd name="T55" fmla="*/ 526 h 667"/>
                <a:gd name="T56" fmla="*/ 120 w 658"/>
                <a:gd name="T57" fmla="*/ 530 h 667"/>
                <a:gd name="T58" fmla="*/ 195 w 658"/>
                <a:gd name="T59" fmla="*/ 535 h 667"/>
                <a:gd name="T60" fmla="*/ 180 w 658"/>
                <a:gd name="T61" fmla="*/ 560 h 667"/>
                <a:gd name="T62" fmla="*/ 152 w 658"/>
                <a:gd name="T63" fmla="*/ 568 h 667"/>
                <a:gd name="T64" fmla="*/ 135 w 658"/>
                <a:gd name="T65" fmla="*/ 578 h 667"/>
                <a:gd name="T66" fmla="*/ 176 w 658"/>
                <a:gd name="T67" fmla="*/ 566 h 667"/>
                <a:gd name="T68" fmla="*/ 186 w 658"/>
                <a:gd name="T69" fmla="*/ 565 h 667"/>
                <a:gd name="T70" fmla="*/ 218 w 658"/>
                <a:gd name="T71" fmla="*/ 602 h 667"/>
                <a:gd name="T72" fmla="*/ 213 w 658"/>
                <a:gd name="T73" fmla="*/ 606 h 667"/>
                <a:gd name="T74" fmla="*/ 201 w 658"/>
                <a:gd name="T75" fmla="*/ 621 h 667"/>
                <a:gd name="T76" fmla="*/ 218 w 658"/>
                <a:gd name="T77" fmla="*/ 606 h 667"/>
                <a:gd name="T78" fmla="*/ 239 w 658"/>
                <a:gd name="T79" fmla="*/ 607 h 667"/>
                <a:gd name="T80" fmla="*/ 234 w 658"/>
                <a:gd name="T81" fmla="*/ 637 h 667"/>
                <a:gd name="T82" fmla="*/ 239 w 658"/>
                <a:gd name="T83" fmla="*/ 634 h 667"/>
                <a:gd name="T84" fmla="*/ 247 w 658"/>
                <a:gd name="T85" fmla="*/ 628 h 667"/>
                <a:gd name="T86" fmla="*/ 248 w 658"/>
                <a:gd name="T87" fmla="*/ 629 h 667"/>
                <a:gd name="T88" fmla="*/ 259 w 658"/>
                <a:gd name="T89" fmla="*/ 661 h 667"/>
                <a:gd name="T90" fmla="*/ 256 w 658"/>
                <a:gd name="T91" fmla="*/ 623 h 667"/>
                <a:gd name="T92" fmla="*/ 254 w 658"/>
                <a:gd name="T93" fmla="*/ 618 h 667"/>
                <a:gd name="T94" fmla="*/ 271 w 658"/>
                <a:gd name="T95" fmla="*/ 596 h 667"/>
                <a:gd name="T96" fmla="*/ 303 w 658"/>
                <a:gd name="T97" fmla="*/ 603 h 667"/>
                <a:gd name="T98" fmla="*/ 303 w 658"/>
                <a:gd name="T99" fmla="*/ 602 h 667"/>
                <a:gd name="T100" fmla="*/ 272 w 658"/>
                <a:gd name="T101" fmla="*/ 591 h 667"/>
                <a:gd name="T102" fmla="*/ 263 w 658"/>
                <a:gd name="T103" fmla="*/ 538 h 667"/>
                <a:gd name="T104" fmla="*/ 283 w 658"/>
                <a:gd name="T105" fmla="*/ 547 h 667"/>
                <a:gd name="T106" fmla="*/ 330 w 658"/>
                <a:gd name="T107" fmla="*/ 559 h 667"/>
                <a:gd name="T108" fmla="*/ 285 w 658"/>
                <a:gd name="T109" fmla="*/ 538 h 667"/>
                <a:gd name="T110" fmla="*/ 282 w 658"/>
                <a:gd name="T111" fmla="*/ 537 h 667"/>
                <a:gd name="T112" fmla="*/ 356 w 658"/>
                <a:gd name="T113" fmla="*/ 551 h 667"/>
                <a:gd name="T114" fmla="*/ 463 w 658"/>
                <a:gd name="T115" fmla="*/ 557 h 667"/>
                <a:gd name="T116" fmla="*/ 642 w 658"/>
                <a:gd name="T117" fmla="*/ 56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8" h="667">
                  <a:moveTo>
                    <a:pt x="654" y="566"/>
                  </a:moveTo>
                  <a:cubicBezTo>
                    <a:pt x="651" y="567"/>
                    <a:pt x="647" y="568"/>
                    <a:pt x="642" y="568"/>
                  </a:cubicBezTo>
                  <a:cubicBezTo>
                    <a:pt x="636" y="569"/>
                    <a:pt x="630" y="570"/>
                    <a:pt x="622" y="569"/>
                  </a:cubicBezTo>
                  <a:cubicBezTo>
                    <a:pt x="619" y="568"/>
                    <a:pt x="615" y="567"/>
                    <a:pt x="611" y="566"/>
                  </a:cubicBezTo>
                  <a:cubicBezTo>
                    <a:pt x="607" y="564"/>
                    <a:pt x="604" y="561"/>
                    <a:pt x="599" y="559"/>
                  </a:cubicBezTo>
                  <a:cubicBezTo>
                    <a:pt x="591" y="555"/>
                    <a:pt x="580" y="553"/>
                    <a:pt x="570" y="552"/>
                  </a:cubicBezTo>
                  <a:cubicBezTo>
                    <a:pt x="559" y="550"/>
                    <a:pt x="548" y="550"/>
                    <a:pt x="536" y="550"/>
                  </a:cubicBezTo>
                  <a:cubicBezTo>
                    <a:pt x="513" y="549"/>
                    <a:pt x="488" y="550"/>
                    <a:pt x="463" y="550"/>
                  </a:cubicBezTo>
                  <a:cubicBezTo>
                    <a:pt x="457" y="550"/>
                    <a:pt x="451" y="550"/>
                    <a:pt x="445" y="550"/>
                  </a:cubicBezTo>
                  <a:cubicBezTo>
                    <a:pt x="438" y="550"/>
                    <a:pt x="432" y="550"/>
                    <a:pt x="426" y="549"/>
                  </a:cubicBezTo>
                  <a:cubicBezTo>
                    <a:pt x="423" y="549"/>
                    <a:pt x="420" y="549"/>
                    <a:pt x="417" y="548"/>
                  </a:cubicBezTo>
                  <a:cubicBezTo>
                    <a:pt x="414" y="548"/>
                    <a:pt x="411" y="548"/>
                    <a:pt x="408" y="548"/>
                  </a:cubicBezTo>
                  <a:cubicBezTo>
                    <a:pt x="402" y="547"/>
                    <a:pt x="397" y="546"/>
                    <a:pt x="391" y="545"/>
                  </a:cubicBezTo>
                  <a:cubicBezTo>
                    <a:pt x="380" y="544"/>
                    <a:pt x="369" y="542"/>
                    <a:pt x="358" y="540"/>
                  </a:cubicBezTo>
                  <a:cubicBezTo>
                    <a:pt x="348" y="537"/>
                    <a:pt x="338" y="535"/>
                    <a:pt x="329" y="533"/>
                  </a:cubicBezTo>
                  <a:cubicBezTo>
                    <a:pt x="323" y="531"/>
                    <a:pt x="318" y="530"/>
                    <a:pt x="313" y="529"/>
                  </a:cubicBezTo>
                  <a:cubicBezTo>
                    <a:pt x="306" y="525"/>
                    <a:pt x="278" y="509"/>
                    <a:pt x="274" y="506"/>
                  </a:cubicBezTo>
                  <a:cubicBezTo>
                    <a:pt x="272" y="503"/>
                    <a:pt x="267" y="493"/>
                    <a:pt x="266" y="485"/>
                  </a:cubicBezTo>
                  <a:cubicBezTo>
                    <a:pt x="265" y="478"/>
                    <a:pt x="256" y="470"/>
                    <a:pt x="255" y="460"/>
                  </a:cubicBezTo>
                  <a:cubicBezTo>
                    <a:pt x="254" y="450"/>
                    <a:pt x="253" y="438"/>
                    <a:pt x="253" y="426"/>
                  </a:cubicBezTo>
                  <a:cubicBezTo>
                    <a:pt x="252" y="414"/>
                    <a:pt x="253" y="400"/>
                    <a:pt x="254" y="386"/>
                  </a:cubicBezTo>
                  <a:cubicBezTo>
                    <a:pt x="255" y="372"/>
                    <a:pt x="258" y="357"/>
                    <a:pt x="262" y="343"/>
                  </a:cubicBezTo>
                  <a:cubicBezTo>
                    <a:pt x="264" y="336"/>
                    <a:pt x="266" y="329"/>
                    <a:pt x="269" y="323"/>
                  </a:cubicBezTo>
                  <a:cubicBezTo>
                    <a:pt x="269" y="323"/>
                    <a:pt x="269" y="323"/>
                    <a:pt x="269" y="323"/>
                  </a:cubicBezTo>
                  <a:cubicBezTo>
                    <a:pt x="269" y="323"/>
                    <a:pt x="269" y="323"/>
                    <a:pt x="269" y="323"/>
                  </a:cubicBezTo>
                  <a:cubicBezTo>
                    <a:pt x="272" y="315"/>
                    <a:pt x="276" y="307"/>
                    <a:pt x="281" y="300"/>
                  </a:cubicBezTo>
                  <a:cubicBezTo>
                    <a:pt x="289" y="287"/>
                    <a:pt x="300" y="275"/>
                    <a:pt x="313" y="265"/>
                  </a:cubicBezTo>
                  <a:cubicBezTo>
                    <a:pt x="326" y="256"/>
                    <a:pt x="341" y="249"/>
                    <a:pt x="357" y="245"/>
                  </a:cubicBezTo>
                  <a:cubicBezTo>
                    <a:pt x="361" y="244"/>
                    <a:pt x="365" y="243"/>
                    <a:pt x="369" y="242"/>
                  </a:cubicBezTo>
                  <a:cubicBezTo>
                    <a:pt x="373" y="241"/>
                    <a:pt x="377" y="241"/>
                    <a:pt x="380" y="240"/>
                  </a:cubicBezTo>
                  <a:cubicBezTo>
                    <a:pt x="388" y="239"/>
                    <a:pt x="396" y="239"/>
                    <a:pt x="404" y="238"/>
                  </a:cubicBezTo>
                  <a:cubicBezTo>
                    <a:pt x="420" y="237"/>
                    <a:pt x="435" y="237"/>
                    <a:pt x="450" y="237"/>
                  </a:cubicBezTo>
                  <a:cubicBezTo>
                    <a:pt x="464" y="237"/>
                    <a:pt x="478" y="236"/>
                    <a:pt x="491" y="236"/>
                  </a:cubicBezTo>
                  <a:cubicBezTo>
                    <a:pt x="513" y="236"/>
                    <a:pt x="531" y="235"/>
                    <a:pt x="546" y="235"/>
                  </a:cubicBezTo>
                  <a:cubicBezTo>
                    <a:pt x="546" y="235"/>
                    <a:pt x="546" y="235"/>
                    <a:pt x="546" y="235"/>
                  </a:cubicBezTo>
                  <a:cubicBezTo>
                    <a:pt x="546" y="235"/>
                    <a:pt x="548" y="235"/>
                    <a:pt x="552" y="235"/>
                  </a:cubicBezTo>
                  <a:cubicBezTo>
                    <a:pt x="554" y="235"/>
                    <a:pt x="556" y="235"/>
                    <a:pt x="559" y="235"/>
                  </a:cubicBezTo>
                  <a:cubicBezTo>
                    <a:pt x="559" y="235"/>
                    <a:pt x="560" y="235"/>
                    <a:pt x="560" y="235"/>
                  </a:cubicBezTo>
                  <a:cubicBezTo>
                    <a:pt x="561" y="235"/>
                    <a:pt x="561" y="235"/>
                    <a:pt x="561" y="235"/>
                  </a:cubicBezTo>
                  <a:cubicBezTo>
                    <a:pt x="560" y="235"/>
                    <a:pt x="561" y="235"/>
                    <a:pt x="561" y="235"/>
                  </a:cubicBezTo>
                  <a:cubicBezTo>
                    <a:pt x="561" y="234"/>
                    <a:pt x="563" y="237"/>
                    <a:pt x="562" y="231"/>
                  </a:cubicBezTo>
                  <a:cubicBezTo>
                    <a:pt x="560" y="230"/>
                    <a:pt x="561" y="231"/>
                    <a:pt x="561" y="231"/>
                  </a:cubicBezTo>
                  <a:cubicBezTo>
                    <a:pt x="560" y="231"/>
                    <a:pt x="560" y="231"/>
                    <a:pt x="560" y="231"/>
                  </a:cubicBezTo>
                  <a:cubicBezTo>
                    <a:pt x="560" y="231"/>
                    <a:pt x="560" y="231"/>
                    <a:pt x="560" y="231"/>
                  </a:cubicBezTo>
                  <a:cubicBezTo>
                    <a:pt x="560" y="231"/>
                    <a:pt x="560" y="231"/>
                    <a:pt x="560" y="231"/>
                  </a:cubicBezTo>
                  <a:cubicBezTo>
                    <a:pt x="559" y="231"/>
                    <a:pt x="558" y="231"/>
                    <a:pt x="557" y="231"/>
                  </a:cubicBezTo>
                  <a:cubicBezTo>
                    <a:pt x="555" y="230"/>
                    <a:pt x="554" y="230"/>
                    <a:pt x="552" y="230"/>
                  </a:cubicBezTo>
                  <a:cubicBezTo>
                    <a:pt x="537" y="230"/>
                    <a:pt x="516" y="230"/>
                    <a:pt x="491" y="230"/>
                  </a:cubicBezTo>
                  <a:cubicBezTo>
                    <a:pt x="478" y="229"/>
                    <a:pt x="464" y="229"/>
                    <a:pt x="450" y="229"/>
                  </a:cubicBezTo>
                  <a:cubicBezTo>
                    <a:pt x="435" y="229"/>
                    <a:pt x="420" y="229"/>
                    <a:pt x="404" y="229"/>
                  </a:cubicBezTo>
                  <a:cubicBezTo>
                    <a:pt x="396" y="229"/>
                    <a:pt x="388" y="229"/>
                    <a:pt x="379" y="230"/>
                  </a:cubicBezTo>
                  <a:cubicBezTo>
                    <a:pt x="375" y="231"/>
                    <a:pt x="371" y="231"/>
                    <a:pt x="367" y="232"/>
                  </a:cubicBezTo>
                  <a:cubicBezTo>
                    <a:pt x="363" y="233"/>
                    <a:pt x="358" y="234"/>
                    <a:pt x="354" y="234"/>
                  </a:cubicBezTo>
                  <a:cubicBezTo>
                    <a:pt x="338" y="239"/>
                    <a:pt x="321" y="245"/>
                    <a:pt x="306" y="255"/>
                  </a:cubicBezTo>
                  <a:cubicBezTo>
                    <a:pt x="295" y="263"/>
                    <a:pt x="285" y="272"/>
                    <a:pt x="276" y="283"/>
                  </a:cubicBezTo>
                  <a:cubicBezTo>
                    <a:pt x="277" y="278"/>
                    <a:pt x="278" y="272"/>
                    <a:pt x="279" y="267"/>
                  </a:cubicBezTo>
                  <a:cubicBezTo>
                    <a:pt x="281" y="254"/>
                    <a:pt x="282" y="240"/>
                    <a:pt x="284" y="227"/>
                  </a:cubicBezTo>
                  <a:cubicBezTo>
                    <a:pt x="285" y="214"/>
                    <a:pt x="286" y="200"/>
                    <a:pt x="287" y="187"/>
                  </a:cubicBezTo>
                  <a:cubicBezTo>
                    <a:pt x="301" y="167"/>
                    <a:pt x="346" y="104"/>
                    <a:pt x="350" y="59"/>
                  </a:cubicBezTo>
                  <a:cubicBezTo>
                    <a:pt x="346" y="59"/>
                    <a:pt x="346" y="59"/>
                    <a:pt x="346" y="59"/>
                  </a:cubicBezTo>
                  <a:cubicBezTo>
                    <a:pt x="343" y="99"/>
                    <a:pt x="304" y="156"/>
                    <a:pt x="287" y="180"/>
                  </a:cubicBezTo>
                  <a:cubicBezTo>
                    <a:pt x="287" y="168"/>
                    <a:pt x="288" y="157"/>
                    <a:pt x="287" y="146"/>
                  </a:cubicBezTo>
                  <a:cubicBezTo>
                    <a:pt x="287" y="139"/>
                    <a:pt x="287" y="132"/>
                    <a:pt x="287" y="126"/>
                  </a:cubicBezTo>
                  <a:cubicBezTo>
                    <a:pt x="286" y="119"/>
                    <a:pt x="286" y="112"/>
                    <a:pt x="285" y="105"/>
                  </a:cubicBezTo>
                  <a:cubicBezTo>
                    <a:pt x="284" y="99"/>
                    <a:pt x="283" y="92"/>
                    <a:pt x="282" y="85"/>
                  </a:cubicBezTo>
                  <a:cubicBezTo>
                    <a:pt x="281" y="82"/>
                    <a:pt x="281" y="79"/>
                    <a:pt x="280" y="75"/>
                  </a:cubicBezTo>
                  <a:cubicBezTo>
                    <a:pt x="279" y="72"/>
                    <a:pt x="278" y="69"/>
                    <a:pt x="277" y="65"/>
                  </a:cubicBezTo>
                  <a:cubicBezTo>
                    <a:pt x="276" y="62"/>
                    <a:pt x="276" y="59"/>
                    <a:pt x="275" y="56"/>
                  </a:cubicBezTo>
                  <a:cubicBezTo>
                    <a:pt x="271" y="46"/>
                    <a:pt x="271" y="46"/>
                    <a:pt x="271" y="46"/>
                  </a:cubicBezTo>
                  <a:cubicBezTo>
                    <a:pt x="270" y="43"/>
                    <a:pt x="268" y="40"/>
                    <a:pt x="267" y="37"/>
                  </a:cubicBezTo>
                  <a:cubicBezTo>
                    <a:pt x="265" y="34"/>
                    <a:pt x="263" y="31"/>
                    <a:pt x="262" y="28"/>
                  </a:cubicBezTo>
                  <a:cubicBezTo>
                    <a:pt x="260" y="25"/>
                    <a:pt x="258" y="22"/>
                    <a:pt x="256" y="19"/>
                  </a:cubicBezTo>
                  <a:cubicBezTo>
                    <a:pt x="254" y="17"/>
                    <a:pt x="251" y="14"/>
                    <a:pt x="249" y="12"/>
                  </a:cubicBezTo>
                  <a:cubicBezTo>
                    <a:pt x="246" y="9"/>
                    <a:pt x="243" y="7"/>
                    <a:pt x="241" y="5"/>
                  </a:cubicBezTo>
                  <a:cubicBezTo>
                    <a:pt x="238" y="3"/>
                    <a:pt x="235" y="2"/>
                    <a:pt x="232" y="0"/>
                  </a:cubicBezTo>
                  <a:cubicBezTo>
                    <a:pt x="230" y="3"/>
                    <a:pt x="230" y="3"/>
                    <a:pt x="230" y="3"/>
                  </a:cubicBezTo>
                  <a:cubicBezTo>
                    <a:pt x="233" y="5"/>
                    <a:pt x="236" y="7"/>
                    <a:pt x="238" y="8"/>
                  </a:cubicBezTo>
                  <a:cubicBezTo>
                    <a:pt x="241" y="11"/>
                    <a:pt x="243" y="13"/>
                    <a:pt x="246" y="15"/>
                  </a:cubicBezTo>
                  <a:cubicBezTo>
                    <a:pt x="248" y="17"/>
                    <a:pt x="250" y="20"/>
                    <a:pt x="252" y="22"/>
                  </a:cubicBezTo>
                  <a:cubicBezTo>
                    <a:pt x="254" y="25"/>
                    <a:pt x="256" y="27"/>
                    <a:pt x="258" y="30"/>
                  </a:cubicBezTo>
                  <a:cubicBezTo>
                    <a:pt x="259" y="33"/>
                    <a:pt x="261" y="36"/>
                    <a:pt x="262" y="39"/>
                  </a:cubicBezTo>
                  <a:cubicBezTo>
                    <a:pt x="264" y="42"/>
                    <a:pt x="265" y="45"/>
                    <a:pt x="266" y="48"/>
                  </a:cubicBezTo>
                  <a:cubicBezTo>
                    <a:pt x="269" y="57"/>
                    <a:pt x="269" y="57"/>
                    <a:pt x="269" y="57"/>
                  </a:cubicBezTo>
                  <a:cubicBezTo>
                    <a:pt x="270" y="61"/>
                    <a:pt x="271" y="64"/>
                    <a:pt x="272" y="67"/>
                  </a:cubicBezTo>
                  <a:cubicBezTo>
                    <a:pt x="273" y="70"/>
                    <a:pt x="273" y="73"/>
                    <a:pt x="274" y="77"/>
                  </a:cubicBezTo>
                  <a:cubicBezTo>
                    <a:pt x="275" y="80"/>
                    <a:pt x="275" y="83"/>
                    <a:pt x="276" y="86"/>
                  </a:cubicBezTo>
                  <a:cubicBezTo>
                    <a:pt x="277" y="93"/>
                    <a:pt x="278" y="100"/>
                    <a:pt x="278" y="106"/>
                  </a:cubicBezTo>
                  <a:cubicBezTo>
                    <a:pt x="279" y="110"/>
                    <a:pt x="279" y="114"/>
                    <a:pt x="279" y="119"/>
                  </a:cubicBezTo>
                  <a:cubicBezTo>
                    <a:pt x="214" y="111"/>
                    <a:pt x="159" y="47"/>
                    <a:pt x="159" y="47"/>
                  </a:cubicBezTo>
                  <a:cubicBezTo>
                    <a:pt x="156" y="49"/>
                    <a:pt x="156" y="49"/>
                    <a:pt x="156" y="49"/>
                  </a:cubicBezTo>
                  <a:cubicBezTo>
                    <a:pt x="156" y="50"/>
                    <a:pt x="213" y="115"/>
                    <a:pt x="280" y="123"/>
                  </a:cubicBezTo>
                  <a:cubicBezTo>
                    <a:pt x="280" y="124"/>
                    <a:pt x="280" y="125"/>
                    <a:pt x="280" y="126"/>
                  </a:cubicBezTo>
                  <a:cubicBezTo>
                    <a:pt x="280" y="133"/>
                    <a:pt x="280" y="139"/>
                    <a:pt x="280" y="146"/>
                  </a:cubicBezTo>
                  <a:cubicBezTo>
                    <a:pt x="280" y="173"/>
                    <a:pt x="278" y="199"/>
                    <a:pt x="275" y="226"/>
                  </a:cubicBezTo>
                  <a:cubicBezTo>
                    <a:pt x="273" y="239"/>
                    <a:pt x="271" y="252"/>
                    <a:pt x="269" y="266"/>
                  </a:cubicBezTo>
                  <a:cubicBezTo>
                    <a:pt x="268" y="274"/>
                    <a:pt x="266" y="282"/>
                    <a:pt x="265" y="291"/>
                  </a:cubicBezTo>
                  <a:cubicBezTo>
                    <a:pt x="264" y="290"/>
                    <a:pt x="263" y="289"/>
                    <a:pt x="263" y="288"/>
                  </a:cubicBezTo>
                  <a:cubicBezTo>
                    <a:pt x="260" y="282"/>
                    <a:pt x="256" y="277"/>
                    <a:pt x="252" y="272"/>
                  </a:cubicBezTo>
                  <a:cubicBezTo>
                    <a:pt x="249" y="267"/>
                    <a:pt x="245" y="263"/>
                    <a:pt x="241" y="258"/>
                  </a:cubicBezTo>
                  <a:cubicBezTo>
                    <a:pt x="237" y="253"/>
                    <a:pt x="233" y="249"/>
                    <a:pt x="229" y="245"/>
                  </a:cubicBezTo>
                  <a:cubicBezTo>
                    <a:pt x="224" y="240"/>
                    <a:pt x="220" y="236"/>
                    <a:pt x="215" y="232"/>
                  </a:cubicBezTo>
                  <a:cubicBezTo>
                    <a:pt x="211" y="228"/>
                    <a:pt x="206" y="224"/>
                    <a:pt x="201" y="220"/>
                  </a:cubicBezTo>
                  <a:cubicBezTo>
                    <a:pt x="194" y="215"/>
                    <a:pt x="194" y="215"/>
                    <a:pt x="194" y="215"/>
                  </a:cubicBezTo>
                  <a:cubicBezTo>
                    <a:pt x="186" y="210"/>
                    <a:pt x="186" y="210"/>
                    <a:pt x="186" y="210"/>
                  </a:cubicBezTo>
                  <a:cubicBezTo>
                    <a:pt x="181" y="207"/>
                    <a:pt x="176" y="203"/>
                    <a:pt x="171" y="200"/>
                  </a:cubicBezTo>
                  <a:cubicBezTo>
                    <a:pt x="166" y="197"/>
                    <a:pt x="160" y="195"/>
                    <a:pt x="155" y="192"/>
                  </a:cubicBezTo>
                  <a:cubicBezTo>
                    <a:pt x="149" y="190"/>
                    <a:pt x="143" y="187"/>
                    <a:pt x="138" y="185"/>
                  </a:cubicBezTo>
                  <a:cubicBezTo>
                    <a:pt x="132" y="183"/>
                    <a:pt x="126" y="181"/>
                    <a:pt x="121" y="179"/>
                  </a:cubicBezTo>
                  <a:cubicBezTo>
                    <a:pt x="115" y="178"/>
                    <a:pt x="109" y="176"/>
                    <a:pt x="103" y="175"/>
                  </a:cubicBezTo>
                  <a:cubicBezTo>
                    <a:pt x="97" y="174"/>
                    <a:pt x="91" y="172"/>
                    <a:pt x="85" y="172"/>
                  </a:cubicBezTo>
                  <a:cubicBezTo>
                    <a:pt x="79" y="171"/>
                    <a:pt x="73" y="170"/>
                    <a:pt x="67" y="169"/>
                  </a:cubicBezTo>
                  <a:cubicBezTo>
                    <a:pt x="61" y="169"/>
                    <a:pt x="55" y="169"/>
                    <a:pt x="49" y="168"/>
                  </a:cubicBezTo>
                  <a:cubicBezTo>
                    <a:pt x="43" y="168"/>
                    <a:pt x="37" y="168"/>
                    <a:pt x="31" y="168"/>
                  </a:cubicBezTo>
                  <a:cubicBezTo>
                    <a:pt x="31" y="172"/>
                    <a:pt x="31" y="172"/>
                    <a:pt x="31" y="172"/>
                  </a:cubicBezTo>
                  <a:cubicBezTo>
                    <a:pt x="37" y="172"/>
                    <a:pt x="43" y="172"/>
                    <a:pt x="49" y="173"/>
                  </a:cubicBezTo>
                  <a:cubicBezTo>
                    <a:pt x="55" y="173"/>
                    <a:pt x="61" y="173"/>
                    <a:pt x="67" y="174"/>
                  </a:cubicBezTo>
                  <a:cubicBezTo>
                    <a:pt x="73" y="175"/>
                    <a:pt x="78" y="176"/>
                    <a:pt x="84" y="177"/>
                  </a:cubicBezTo>
                  <a:cubicBezTo>
                    <a:pt x="90" y="178"/>
                    <a:pt x="96" y="179"/>
                    <a:pt x="102" y="180"/>
                  </a:cubicBezTo>
                  <a:cubicBezTo>
                    <a:pt x="107" y="182"/>
                    <a:pt x="113" y="184"/>
                    <a:pt x="119" y="185"/>
                  </a:cubicBezTo>
                  <a:cubicBezTo>
                    <a:pt x="124" y="187"/>
                    <a:pt x="130" y="189"/>
                    <a:pt x="135" y="191"/>
                  </a:cubicBezTo>
                  <a:cubicBezTo>
                    <a:pt x="141" y="193"/>
                    <a:pt x="146" y="196"/>
                    <a:pt x="152" y="198"/>
                  </a:cubicBezTo>
                  <a:cubicBezTo>
                    <a:pt x="157" y="201"/>
                    <a:pt x="162" y="204"/>
                    <a:pt x="167" y="207"/>
                  </a:cubicBezTo>
                  <a:cubicBezTo>
                    <a:pt x="172" y="210"/>
                    <a:pt x="177" y="213"/>
                    <a:pt x="182" y="216"/>
                  </a:cubicBezTo>
                  <a:cubicBezTo>
                    <a:pt x="189" y="221"/>
                    <a:pt x="189" y="221"/>
                    <a:pt x="189" y="221"/>
                  </a:cubicBezTo>
                  <a:cubicBezTo>
                    <a:pt x="196" y="227"/>
                    <a:pt x="196" y="227"/>
                    <a:pt x="196" y="227"/>
                  </a:cubicBezTo>
                  <a:cubicBezTo>
                    <a:pt x="201" y="230"/>
                    <a:pt x="205" y="234"/>
                    <a:pt x="210" y="238"/>
                  </a:cubicBezTo>
                  <a:cubicBezTo>
                    <a:pt x="214" y="242"/>
                    <a:pt x="218" y="246"/>
                    <a:pt x="222" y="251"/>
                  </a:cubicBezTo>
                  <a:cubicBezTo>
                    <a:pt x="226" y="255"/>
                    <a:pt x="230" y="259"/>
                    <a:pt x="234" y="264"/>
                  </a:cubicBezTo>
                  <a:cubicBezTo>
                    <a:pt x="238" y="269"/>
                    <a:pt x="241" y="273"/>
                    <a:pt x="245" y="278"/>
                  </a:cubicBezTo>
                  <a:cubicBezTo>
                    <a:pt x="248" y="283"/>
                    <a:pt x="251" y="288"/>
                    <a:pt x="254" y="293"/>
                  </a:cubicBezTo>
                  <a:cubicBezTo>
                    <a:pt x="257" y="297"/>
                    <a:pt x="259" y="302"/>
                    <a:pt x="261" y="306"/>
                  </a:cubicBezTo>
                  <a:cubicBezTo>
                    <a:pt x="255" y="317"/>
                    <a:pt x="251" y="327"/>
                    <a:pt x="248" y="338"/>
                  </a:cubicBezTo>
                  <a:cubicBezTo>
                    <a:pt x="243" y="354"/>
                    <a:pt x="239" y="370"/>
                    <a:pt x="238" y="384"/>
                  </a:cubicBezTo>
                  <a:cubicBezTo>
                    <a:pt x="236" y="399"/>
                    <a:pt x="235" y="413"/>
                    <a:pt x="235" y="426"/>
                  </a:cubicBezTo>
                  <a:cubicBezTo>
                    <a:pt x="235" y="439"/>
                    <a:pt x="235" y="451"/>
                    <a:pt x="236" y="462"/>
                  </a:cubicBezTo>
                  <a:cubicBezTo>
                    <a:pt x="237" y="472"/>
                    <a:pt x="234" y="481"/>
                    <a:pt x="235" y="489"/>
                  </a:cubicBezTo>
                  <a:cubicBezTo>
                    <a:pt x="236" y="496"/>
                    <a:pt x="234" y="505"/>
                    <a:pt x="231" y="508"/>
                  </a:cubicBezTo>
                  <a:cubicBezTo>
                    <a:pt x="229" y="511"/>
                    <a:pt x="219" y="519"/>
                    <a:pt x="212" y="524"/>
                  </a:cubicBezTo>
                  <a:cubicBezTo>
                    <a:pt x="207" y="525"/>
                    <a:pt x="201" y="526"/>
                    <a:pt x="194" y="528"/>
                  </a:cubicBezTo>
                  <a:cubicBezTo>
                    <a:pt x="183" y="530"/>
                    <a:pt x="170" y="533"/>
                    <a:pt x="157" y="534"/>
                  </a:cubicBezTo>
                  <a:cubicBezTo>
                    <a:pt x="150" y="534"/>
                    <a:pt x="143" y="535"/>
                    <a:pt x="137" y="533"/>
                  </a:cubicBezTo>
                  <a:cubicBezTo>
                    <a:pt x="135" y="533"/>
                    <a:pt x="134" y="532"/>
                    <a:pt x="132" y="531"/>
                  </a:cubicBezTo>
                  <a:cubicBezTo>
                    <a:pt x="127" y="529"/>
                    <a:pt x="127" y="529"/>
                    <a:pt x="127" y="529"/>
                  </a:cubicBezTo>
                  <a:cubicBezTo>
                    <a:pt x="126" y="528"/>
                    <a:pt x="124" y="527"/>
                    <a:pt x="122" y="526"/>
                  </a:cubicBezTo>
                  <a:cubicBezTo>
                    <a:pt x="120" y="526"/>
                    <a:pt x="119" y="525"/>
                    <a:pt x="117" y="524"/>
                  </a:cubicBezTo>
                  <a:cubicBezTo>
                    <a:pt x="113" y="523"/>
                    <a:pt x="110" y="522"/>
                    <a:pt x="106" y="522"/>
                  </a:cubicBezTo>
                  <a:cubicBezTo>
                    <a:pt x="100" y="521"/>
                    <a:pt x="100" y="521"/>
                    <a:pt x="100" y="521"/>
                  </a:cubicBezTo>
                  <a:cubicBezTo>
                    <a:pt x="95" y="521"/>
                    <a:pt x="95" y="521"/>
                    <a:pt x="95" y="521"/>
                  </a:cubicBezTo>
                  <a:cubicBezTo>
                    <a:pt x="88" y="520"/>
                    <a:pt x="80" y="521"/>
                    <a:pt x="73" y="522"/>
                  </a:cubicBezTo>
                  <a:cubicBezTo>
                    <a:pt x="70" y="522"/>
                    <a:pt x="67" y="523"/>
                    <a:pt x="63" y="524"/>
                  </a:cubicBezTo>
                  <a:cubicBezTo>
                    <a:pt x="60" y="525"/>
                    <a:pt x="57" y="525"/>
                    <a:pt x="54" y="526"/>
                  </a:cubicBezTo>
                  <a:cubicBezTo>
                    <a:pt x="51" y="527"/>
                    <a:pt x="48" y="527"/>
                    <a:pt x="45" y="528"/>
                  </a:cubicBezTo>
                  <a:cubicBezTo>
                    <a:pt x="42" y="528"/>
                    <a:pt x="39" y="529"/>
                    <a:pt x="37" y="529"/>
                  </a:cubicBezTo>
                  <a:cubicBezTo>
                    <a:pt x="34" y="529"/>
                    <a:pt x="31" y="529"/>
                    <a:pt x="29" y="529"/>
                  </a:cubicBezTo>
                  <a:cubicBezTo>
                    <a:pt x="26" y="529"/>
                    <a:pt x="24" y="530"/>
                    <a:pt x="22" y="530"/>
                  </a:cubicBezTo>
                  <a:cubicBezTo>
                    <a:pt x="20" y="529"/>
                    <a:pt x="17" y="529"/>
                    <a:pt x="16" y="529"/>
                  </a:cubicBezTo>
                  <a:cubicBezTo>
                    <a:pt x="14" y="529"/>
                    <a:pt x="12" y="529"/>
                    <a:pt x="10" y="529"/>
                  </a:cubicBezTo>
                  <a:cubicBezTo>
                    <a:pt x="7" y="528"/>
                    <a:pt x="5" y="528"/>
                    <a:pt x="3" y="528"/>
                  </a:cubicBezTo>
                  <a:cubicBezTo>
                    <a:pt x="1" y="527"/>
                    <a:pt x="0" y="527"/>
                    <a:pt x="0" y="527"/>
                  </a:cubicBezTo>
                  <a:cubicBezTo>
                    <a:pt x="0" y="527"/>
                    <a:pt x="1" y="527"/>
                    <a:pt x="3" y="528"/>
                  </a:cubicBezTo>
                  <a:cubicBezTo>
                    <a:pt x="5" y="528"/>
                    <a:pt x="7" y="529"/>
                    <a:pt x="10" y="529"/>
                  </a:cubicBezTo>
                  <a:cubicBezTo>
                    <a:pt x="12" y="529"/>
                    <a:pt x="14" y="530"/>
                    <a:pt x="15" y="530"/>
                  </a:cubicBezTo>
                  <a:cubicBezTo>
                    <a:pt x="17" y="530"/>
                    <a:pt x="19" y="530"/>
                    <a:pt x="22" y="530"/>
                  </a:cubicBezTo>
                  <a:cubicBezTo>
                    <a:pt x="24" y="530"/>
                    <a:pt x="26" y="530"/>
                    <a:pt x="29" y="530"/>
                  </a:cubicBezTo>
                  <a:cubicBezTo>
                    <a:pt x="31" y="530"/>
                    <a:pt x="34" y="530"/>
                    <a:pt x="37" y="530"/>
                  </a:cubicBezTo>
                  <a:cubicBezTo>
                    <a:pt x="40" y="530"/>
                    <a:pt x="42" y="530"/>
                    <a:pt x="45" y="529"/>
                  </a:cubicBezTo>
                  <a:cubicBezTo>
                    <a:pt x="48" y="529"/>
                    <a:pt x="51" y="529"/>
                    <a:pt x="54" y="528"/>
                  </a:cubicBezTo>
                  <a:cubicBezTo>
                    <a:pt x="58" y="527"/>
                    <a:pt x="61" y="527"/>
                    <a:pt x="64" y="526"/>
                  </a:cubicBezTo>
                  <a:cubicBezTo>
                    <a:pt x="67" y="525"/>
                    <a:pt x="70" y="524"/>
                    <a:pt x="74" y="524"/>
                  </a:cubicBezTo>
                  <a:cubicBezTo>
                    <a:pt x="81" y="523"/>
                    <a:pt x="88" y="523"/>
                    <a:pt x="95" y="524"/>
                  </a:cubicBezTo>
                  <a:cubicBezTo>
                    <a:pt x="100" y="524"/>
                    <a:pt x="100" y="524"/>
                    <a:pt x="100" y="524"/>
                  </a:cubicBezTo>
                  <a:cubicBezTo>
                    <a:pt x="105" y="525"/>
                    <a:pt x="105" y="525"/>
                    <a:pt x="105" y="525"/>
                  </a:cubicBezTo>
                  <a:cubicBezTo>
                    <a:pt x="109" y="526"/>
                    <a:pt x="112" y="527"/>
                    <a:pt x="116" y="528"/>
                  </a:cubicBezTo>
                  <a:cubicBezTo>
                    <a:pt x="117" y="529"/>
                    <a:pt x="119" y="530"/>
                    <a:pt x="120" y="530"/>
                  </a:cubicBezTo>
                  <a:cubicBezTo>
                    <a:pt x="122" y="531"/>
                    <a:pt x="124" y="531"/>
                    <a:pt x="125" y="532"/>
                  </a:cubicBezTo>
                  <a:cubicBezTo>
                    <a:pt x="130" y="535"/>
                    <a:pt x="130" y="535"/>
                    <a:pt x="130" y="535"/>
                  </a:cubicBezTo>
                  <a:cubicBezTo>
                    <a:pt x="131" y="536"/>
                    <a:pt x="133" y="537"/>
                    <a:pt x="135" y="538"/>
                  </a:cubicBezTo>
                  <a:cubicBezTo>
                    <a:pt x="139" y="539"/>
                    <a:pt x="143" y="539"/>
                    <a:pt x="146" y="539"/>
                  </a:cubicBezTo>
                  <a:cubicBezTo>
                    <a:pt x="150" y="540"/>
                    <a:pt x="154" y="540"/>
                    <a:pt x="157" y="539"/>
                  </a:cubicBezTo>
                  <a:cubicBezTo>
                    <a:pt x="171" y="539"/>
                    <a:pt x="184" y="537"/>
                    <a:pt x="195" y="535"/>
                  </a:cubicBezTo>
                  <a:cubicBezTo>
                    <a:pt x="206" y="533"/>
                    <a:pt x="215" y="531"/>
                    <a:pt x="221" y="529"/>
                  </a:cubicBezTo>
                  <a:cubicBezTo>
                    <a:pt x="223" y="529"/>
                    <a:pt x="224" y="529"/>
                    <a:pt x="225" y="528"/>
                  </a:cubicBezTo>
                  <a:cubicBezTo>
                    <a:pt x="216" y="535"/>
                    <a:pt x="205" y="544"/>
                    <a:pt x="194" y="552"/>
                  </a:cubicBezTo>
                  <a:cubicBezTo>
                    <a:pt x="190" y="554"/>
                    <a:pt x="187" y="557"/>
                    <a:pt x="183" y="558"/>
                  </a:cubicBezTo>
                  <a:cubicBezTo>
                    <a:pt x="183" y="559"/>
                    <a:pt x="182" y="559"/>
                    <a:pt x="181" y="559"/>
                  </a:cubicBezTo>
                  <a:cubicBezTo>
                    <a:pt x="181" y="559"/>
                    <a:pt x="180" y="560"/>
                    <a:pt x="180" y="560"/>
                  </a:cubicBezTo>
                  <a:cubicBezTo>
                    <a:pt x="180" y="560"/>
                    <a:pt x="180" y="560"/>
                    <a:pt x="180" y="560"/>
                  </a:cubicBezTo>
                  <a:cubicBezTo>
                    <a:pt x="180" y="560"/>
                    <a:pt x="180" y="560"/>
                    <a:pt x="180" y="560"/>
                  </a:cubicBezTo>
                  <a:cubicBezTo>
                    <a:pt x="179" y="560"/>
                    <a:pt x="179" y="560"/>
                    <a:pt x="179" y="560"/>
                  </a:cubicBezTo>
                  <a:cubicBezTo>
                    <a:pt x="178" y="560"/>
                    <a:pt x="177" y="560"/>
                    <a:pt x="176" y="560"/>
                  </a:cubicBezTo>
                  <a:cubicBezTo>
                    <a:pt x="174" y="560"/>
                    <a:pt x="174" y="561"/>
                    <a:pt x="173" y="561"/>
                  </a:cubicBezTo>
                  <a:cubicBezTo>
                    <a:pt x="165" y="563"/>
                    <a:pt x="158" y="565"/>
                    <a:pt x="152" y="568"/>
                  </a:cubicBezTo>
                  <a:cubicBezTo>
                    <a:pt x="149" y="569"/>
                    <a:pt x="146" y="570"/>
                    <a:pt x="144" y="572"/>
                  </a:cubicBezTo>
                  <a:cubicBezTo>
                    <a:pt x="142" y="573"/>
                    <a:pt x="140" y="574"/>
                    <a:pt x="138" y="575"/>
                  </a:cubicBezTo>
                  <a:cubicBezTo>
                    <a:pt x="137" y="576"/>
                    <a:pt x="137" y="576"/>
                    <a:pt x="136" y="576"/>
                  </a:cubicBezTo>
                  <a:cubicBezTo>
                    <a:pt x="136" y="577"/>
                    <a:pt x="135" y="577"/>
                    <a:pt x="135" y="578"/>
                  </a:cubicBezTo>
                  <a:cubicBezTo>
                    <a:pt x="134" y="579"/>
                    <a:pt x="134" y="579"/>
                    <a:pt x="134" y="579"/>
                  </a:cubicBezTo>
                  <a:cubicBezTo>
                    <a:pt x="134" y="579"/>
                    <a:pt x="134" y="579"/>
                    <a:pt x="135" y="578"/>
                  </a:cubicBezTo>
                  <a:cubicBezTo>
                    <a:pt x="135" y="578"/>
                    <a:pt x="136" y="577"/>
                    <a:pt x="136" y="577"/>
                  </a:cubicBezTo>
                  <a:cubicBezTo>
                    <a:pt x="137" y="577"/>
                    <a:pt x="138" y="576"/>
                    <a:pt x="139" y="576"/>
                  </a:cubicBezTo>
                  <a:cubicBezTo>
                    <a:pt x="140" y="575"/>
                    <a:pt x="142" y="574"/>
                    <a:pt x="145" y="573"/>
                  </a:cubicBezTo>
                  <a:cubicBezTo>
                    <a:pt x="147" y="572"/>
                    <a:pt x="150" y="571"/>
                    <a:pt x="153" y="571"/>
                  </a:cubicBezTo>
                  <a:cubicBezTo>
                    <a:pt x="159" y="569"/>
                    <a:pt x="166" y="567"/>
                    <a:pt x="173" y="567"/>
                  </a:cubicBezTo>
                  <a:cubicBezTo>
                    <a:pt x="174" y="567"/>
                    <a:pt x="175" y="566"/>
                    <a:pt x="176" y="566"/>
                  </a:cubicBezTo>
                  <a:cubicBezTo>
                    <a:pt x="177" y="566"/>
                    <a:pt x="178" y="566"/>
                    <a:pt x="179" y="566"/>
                  </a:cubicBezTo>
                  <a:cubicBezTo>
                    <a:pt x="180" y="567"/>
                    <a:pt x="180" y="567"/>
                    <a:pt x="180" y="567"/>
                  </a:cubicBezTo>
                  <a:cubicBezTo>
                    <a:pt x="180" y="567"/>
                    <a:pt x="180" y="567"/>
                    <a:pt x="180" y="567"/>
                  </a:cubicBezTo>
                  <a:cubicBezTo>
                    <a:pt x="181" y="567"/>
                    <a:pt x="181" y="567"/>
                    <a:pt x="181" y="567"/>
                  </a:cubicBezTo>
                  <a:cubicBezTo>
                    <a:pt x="182" y="567"/>
                    <a:pt x="182" y="566"/>
                    <a:pt x="183" y="566"/>
                  </a:cubicBezTo>
                  <a:cubicBezTo>
                    <a:pt x="184" y="566"/>
                    <a:pt x="185" y="566"/>
                    <a:pt x="186" y="565"/>
                  </a:cubicBezTo>
                  <a:cubicBezTo>
                    <a:pt x="191" y="564"/>
                    <a:pt x="194" y="562"/>
                    <a:pt x="198" y="560"/>
                  </a:cubicBezTo>
                  <a:cubicBezTo>
                    <a:pt x="211" y="554"/>
                    <a:pt x="224" y="546"/>
                    <a:pt x="234" y="540"/>
                  </a:cubicBezTo>
                  <a:cubicBezTo>
                    <a:pt x="234" y="549"/>
                    <a:pt x="234" y="559"/>
                    <a:pt x="234" y="569"/>
                  </a:cubicBezTo>
                  <a:cubicBezTo>
                    <a:pt x="234" y="570"/>
                    <a:pt x="233" y="572"/>
                    <a:pt x="232" y="575"/>
                  </a:cubicBezTo>
                  <a:cubicBezTo>
                    <a:pt x="229" y="581"/>
                    <a:pt x="226" y="589"/>
                    <a:pt x="221" y="597"/>
                  </a:cubicBezTo>
                  <a:cubicBezTo>
                    <a:pt x="220" y="599"/>
                    <a:pt x="219" y="600"/>
                    <a:pt x="218" y="602"/>
                  </a:cubicBezTo>
                  <a:cubicBezTo>
                    <a:pt x="218" y="602"/>
                    <a:pt x="217" y="603"/>
                    <a:pt x="217" y="603"/>
                  </a:cubicBezTo>
                  <a:cubicBezTo>
                    <a:pt x="217" y="603"/>
                    <a:pt x="217" y="603"/>
                    <a:pt x="217" y="604"/>
                  </a:cubicBezTo>
                  <a:cubicBezTo>
                    <a:pt x="217" y="604"/>
                    <a:pt x="217" y="604"/>
                    <a:pt x="217" y="604"/>
                  </a:cubicBezTo>
                  <a:cubicBezTo>
                    <a:pt x="216" y="604"/>
                    <a:pt x="216" y="604"/>
                    <a:pt x="216" y="604"/>
                  </a:cubicBezTo>
                  <a:cubicBezTo>
                    <a:pt x="216" y="604"/>
                    <a:pt x="216" y="604"/>
                    <a:pt x="216" y="604"/>
                  </a:cubicBezTo>
                  <a:cubicBezTo>
                    <a:pt x="215" y="605"/>
                    <a:pt x="214" y="605"/>
                    <a:pt x="213" y="606"/>
                  </a:cubicBezTo>
                  <a:cubicBezTo>
                    <a:pt x="210" y="609"/>
                    <a:pt x="208" y="612"/>
                    <a:pt x="205" y="614"/>
                  </a:cubicBezTo>
                  <a:cubicBezTo>
                    <a:pt x="203" y="617"/>
                    <a:pt x="202" y="619"/>
                    <a:pt x="201" y="621"/>
                  </a:cubicBezTo>
                  <a:cubicBezTo>
                    <a:pt x="200" y="622"/>
                    <a:pt x="200" y="623"/>
                    <a:pt x="200" y="623"/>
                  </a:cubicBezTo>
                  <a:cubicBezTo>
                    <a:pt x="200" y="624"/>
                    <a:pt x="200" y="624"/>
                    <a:pt x="200" y="624"/>
                  </a:cubicBezTo>
                  <a:cubicBezTo>
                    <a:pt x="200" y="624"/>
                    <a:pt x="200" y="624"/>
                    <a:pt x="200" y="623"/>
                  </a:cubicBezTo>
                  <a:cubicBezTo>
                    <a:pt x="200" y="623"/>
                    <a:pt x="200" y="622"/>
                    <a:pt x="201" y="621"/>
                  </a:cubicBezTo>
                  <a:cubicBezTo>
                    <a:pt x="202" y="620"/>
                    <a:pt x="204" y="618"/>
                    <a:pt x="206" y="615"/>
                  </a:cubicBezTo>
                  <a:cubicBezTo>
                    <a:pt x="209" y="613"/>
                    <a:pt x="212" y="610"/>
                    <a:pt x="215" y="608"/>
                  </a:cubicBezTo>
                  <a:cubicBezTo>
                    <a:pt x="216" y="607"/>
                    <a:pt x="217" y="607"/>
                    <a:pt x="217" y="607"/>
                  </a:cubicBezTo>
                  <a:cubicBezTo>
                    <a:pt x="218" y="606"/>
                    <a:pt x="218" y="606"/>
                    <a:pt x="218" y="606"/>
                  </a:cubicBezTo>
                  <a:cubicBezTo>
                    <a:pt x="218" y="606"/>
                    <a:pt x="218" y="606"/>
                    <a:pt x="218" y="606"/>
                  </a:cubicBezTo>
                  <a:cubicBezTo>
                    <a:pt x="218" y="606"/>
                    <a:pt x="218" y="606"/>
                    <a:pt x="218" y="606"/>
                  </a:cubicBezTo>
                  <a:cubicBezTo>
                    <a:pt x="219" y="606"/>
                    <a:pt x="219" y="606"/>
                    <a:pt x="219" y="606"/>
                  </a:cubicBezTo>
                  <a:cubicBezTo>
                    <a:pt x="220" y="605"/>
                    <a:pt x="220" y="605"/>
                    <a:pt x="221" y="604"/>
                  </a:cubicBezTo>
                  <a:cubicBezTo>
                    <a:pt x="222" y="602"/>
                    <a:pt x="223" y="601"/>
                    <a:pt x="225" y="599"/>
                  </a:cubicBezTo>
                  <a:cubicBezTo>
                    <a:pt x="229" y="593"/>
                    <a:pt x="232" y="587"/>
                    <a:pt x="235" y="582"/>
                  </a:cubicBezTo>
                  <a:cubicBezTo>
                    <a:pt x="236" y="585"/>
                    <a:pt x="236" y="589"/>
                    <a:pt x="236" y="592"/>
                  </a:cubicBezTo>
                  <a:cubicBezTo>
                    <a:pt x="237" y="597"/>
                    <a:pt x="238" y="602"/>
                    <a:pt x="239" y="607"/>
                  </a:cubicBezTo>
                  <a:cubicBezTo>
                    <a:pt x="240" y="612"/>
                    <a:pt x="241" y="617"/>
                    <a:pt x="244" y="622"/>
                  </a:cubicBezTo>
                  <a:cubicBezTo>
                    <a:pt x="244" y="622"/>
                    <a:pt x="244" y="622"/>
                    <a:pt x="244" y="622"/>
                  </a:cubicBezTo>
                  <a:cubicBezTo>
                    <a:pt x="243" y="625"/>
                    <a:pt x="242" y="627"/>
                    <a:pt x="240" y="630"/>
                  </a:cubicBezTo>
                  <a:cubicBezTo>
                    <a:pt x="240" y="631"/>
                    <a:pt x="239" y="632"/>
                    <a:pt x="239" y="632"/>
                  </a:cubicBezTo>
                  <a:cubicBezTo>
                    <a:pt x="239" y="633"/>
                    <a:pt x="238" y="633"/>
                    <a:pt x="237" y="634"/>
                  </a:cubicBezTo>
                  <a:cubicBezTo>
                    <a:pt x="236" y="635"/>
                    <a:pt x="235" y="636"/>
                    <a:pt x="234" y="637"/>
                  </a:cubicBezTo>
                  <a:cubicBezTo>
                    <a:pt x="233" y="638"/>
                    <a:pt x="233" y="639"/>
                    <a:pt x="232" y="640"/>
                  </a:cubicBezTo>
                  <a:cubicBezTo>
                    <a:pt x="232" y="640"/>
                    <a:pt x="232" y="641"/>
                    <a:pt x="232" y="641"/>
                  </a:cubicBezTo>
                  <a:cubicBezTo>
                    <a:pt x="232" y="641"/>
                    <a:pt x="232" y="640"/>
                    <a:pt x="233" y="640"/>
                  </a:cubicBezTo>
                  <a:cubicBezTo>
                    <a:pt x="233" y="639"/>
                    <a:pt x="234" y="638"/>
                    <a:pt x="235" y="638"/>
                  </a:cubicBezTo>
                  <a:cubicBezTo>
                    <a:pt x="236" y="637"/>
                    <a:pt x="237" y="636"/>
                    <a:pt x="238" y="635"/>
                  </a:cubicBezTo>
                  <a:cubicBezTo>
                    <a:pt x="238" y="635"/>
                    <a:pt x="239" y="634"/>
                    <a:pt x="239" y="634"/>
                  </a:cubicBezTo>
                  <a:cubicBezTo>
                    <a:pt x="239" y="634"/>
                    <a:pt x="239" y="634"/>
                    <a:pt x="240" y="634"/>
                  </a:cubicBezTo>
                  <a:cubicBezTo>
                    <a:pt x="240" y="634"/>
                    <a:pt x="240" y="633"/>
                    <a:pt x="240" y="633"/>
                  </a:cubicBezTo>
                  <a:cubicBezTo>
                    <a:pt x="241" y="633"/>
                    <a:pt x="241" y="632"/>
                    <a:pt x="242" y="631"/>
                  </a:cubicBezTo>
                  <a:cubicBezTo>
                    <a:pt x="243" y="629"/>
                    <a:pt x="245" y="627"/>
                    <a:pt x="246" y="626"/>
                  </a:cubicBezTo>
                  <a:cubicBezTo>
                    <a:pt x="246" y="626"/>
                    <a:pt x="246" y="626"/>
                    <a:pt x="246" y="626"/>
                  </a:cubicBezTo>
                  <a:cubicBezTo>
                    <a:pt x="246" y="627"/>
                    <a:pt x="247" y="627"/>
                    <a:pt x="247" y="628"/>
                  </a:cubicBezTo>
                  <a:cubicBezTo>
                    <a:pt x="248" y="629"/>
                    <a:pt x="248" y="629"/>
                    <a:pt x="248" y="629"/>
                  </a:cubicBezTo>
                  <a:cubicBezTo>
                    <a:pt x="248" y="629"/>
                    <a:pt x="248" y="629"/>
                    <a:pt x="248" y="629"/>
                  </a:cubicBezTo>
                  <a:cubicBezTo>
                    <a:pt x="248" y="629"/>
                    <a:pt x="248" y="628"/>
                    <a:pt x="248" y="628"/>
                  </a:cubicBezTo>
                  <a:cubicBezTo>
                    <a:pt x="248" y="629"/>
                    <a:pt x="248" y="629"/>
                    <a:pt x="248" y="629"/>
                  </a:cubicBezTo>
                  <a:cubicBezTo>
                    <a:pt x="248" y="629"/>
                    <a:pt x="248" y="629"/>
                    <a:pt x="248" y="629"/>
                  </a:cubicBezTo>
                  <a:cubicBezTo>
                    <a:pt x="248" y="629"/>
                    <a:pt x="248" y="629"/>
                    <a:pt x="248" y="629"/>
                  </a:cubicBezTo>
                  <a:cubicBezTo>
                    <a:pt x="249" y="630"/>
                    <a:pt x="250" y="631"/>
                    <a:pt x="251" y="631"/>
                  </a:cubicBezTo>
                  <a:cubicBezTo>
                    <a:pt x="251" y="632"/>
                    <a:pt x="252" y="633"/>
                    <a:pt x="252" y="634"/>
                  </a:cubicBezTo>
                  <a:cubicBezTo>
                    <a:pt x="254" y="637"/>
                    <a:pt x="256" y="640"/>
                    <a:pt x="257" y="643"/>
                  </a:cubicBezTo>
                  <a:cubicBezTo>
                    <a:pt x="259" y="650"/>
                    <a:pt x="258" y="656"/>
                    <a:pt x="258" y="660"/>
                  </a:cubicBezTo>
                  <a:cubicBezTo>
                    <a:pt x="257" y="665"/>
                    <a:pt x="256" y="667"/>
                    <a:pt x="256" y="667"/>
                  </a:cubicBezTo>
                  <a:cubicBezTo>
                    <a:pt x="256" y="667"/>
                    <a:pt x="257" y="665"/>
                    <a:pt x="259" y="661"/>
                  </a:cubicBezTo>
                  <a:cubicBezTo>
                    <a:pt x="260" y="657"/>
                    <a:pt x="262" y="651"/>
                    <a:pt x="262" y="643"/>
                  </a:cubicBezTo>
                  <a:cubicBezTo>
                    <a:pt x="262" y="639"/>
                    <a:pt x="261" y="634"/>
                    <a:pt x="259" y="630"/>
                  </a:cubicBezTo>
                  <a:cubicBezTo>
                    <a:pt x="259" y="629"/>
                    <a:pt x="258" y="627"/>
                    <a:pt x="258" y="626"/>
                  </a:cubicBezTo>
                  <a:cubicBezTo>
                    <a:pt x="257" y="625"/>
                    <a:pt x="257" y="624"/>
                    <a:pt x="256" y="623"/>
                  </a:cubicBezTo>
                  <a:cubicBezTo>
                    <a:pt x="256" y="623"/>
                    <a:pt x="256" y="623"/>
                    <a:pt x="256" y="623"/>
                  </a:cubicBezTo>
                  <a:cubicBezTo>
                    <a:pt x="256" y="623"/>
                    <a:pt x="256" y="623"/>
                    <a:pt x="256" y="623"/>
                  </a:cubicBezTo>
                  <a:cubicBezTo>
                    <a:pt x="256" y="623"/>
                    <a:pt x="256" y="623"/>
                    <a:pt x="256" y="623"/>
                  </a:cubicBezTo>
                  <a:cubicBezTo>
                    <a:pt x="256" y="623"/>
                    <a:pt x="255" y="622"/>
                    <a:pt x="255" y="622"/>
                  </a:cubicBezTo>
                  <a:cubicBezTo>
                    <a:pt x="255" y="622"/>
                    <a:pt x="255" y="622"/>
                    <a:pt x="255" y="622"/>
                  </a:cubicBezTo>
                  <a:cubicBezTo>
                    <a:pt x="255" y="622"/>
                    <a:pt x="255" y="622"/>
                    <a:pt x="255" y="622"/>
                  </a:cubicBezTo>
                  <a:cubicBezTo>
                    <a:pt x="255" y="622"/>
                    <a:pt x="255" y="621"/>
                    <a:pt x="255" y="621"/>
                  </a:cubicBezTo>
                  <a:cubicBezTo>
                    <a:pt x="254" y="620"/>
                    <a:pt x="254" y="619"/>
                    <a:pt x="254" y="618"/>
                  </a:cubicBezTo>
                  <a:cubicBezTo>
                    <a:pt x="253" y="615"/>
                    <a:pt x="253" y="610"/>
                    <a:pt x="253" y="606"/>
                  </a:cubicBezTo>
                  <a:cubicBezTo>
                    <a:pt x="253" y="601"/>
                    <a:pt x="253" y="596"/>
                    <a:pt x="254" y="592"/>
                  </a:cubicBezTo>
                  <a:cubicBezTo>
                    <a:pt x="254" y="589"/>
                    <a:pt x="254" y="587"/>
                    <a:pt x="254" y="584"/>
                  </a:cubicBezTo>
                  <a:cubicBezTo>
                    <a:pt x="256" y="586"/>
                    <a:pt x="258" y="588"/>
                    <a:pt x="260" y="590"/>
                  </a:cubicBezTo>
                  <a:cubicBezTo>
                    <a:pt x="262" y="591"/>
                    <a:pt x="265" y="593"/>
                    <a:pt x="267" y="594"/>
                  </a:cubicBezTo>
                  <a:cubicBezTo>
                    <a:pt x="268" y="595"/>
                    <a:pt x="270" y="595"/>
                    <a:pt x="271" y="596"/>
                  </a:cubicBezTo>
                  <a:cubicBezTo>
                    <a:pt x="273" y="596"/>
                    <a:pt x="273" y="596"/>
                    <a:pt x="273" y="596"/>
                  </a:cubicBezTo>
                  <a:cubicBezTo>
                    <a:pt x="273" y="596"/>
                    <a:pt x="273" y="596"/>
                    <a:pt x="273" y="596"/>
                  </a:cubicBezTo>
                  <a:cubicBezTo>
                    <a:pt x="274" y="596"/>
                    <a:pt x="274" y="596"/>
                    <a:pt x="274" y="596"/>
                  </a:cubicBezTo>
                  <a:cubicBezTo>
                    <a:pt x="274" y="596"/>
                    <a:pt x="274" y="596"/>
                    <a:pt x="274" y="596"/>
                  </a:cubicBezTo>
                  <a:cubicBezTo>
                    <a:pt x="275" y="597"/>
                    <a:pt x="275" y="597"/>
                    <a:pt x="275" y="597"/>
                  </a:cubicBezTo>
                  <a:cubicBezTo>
                    <a:pt x="285" y="599"/>
                    <a:pt x="295" y="601"/>
                    <a:pt x="303" y="603"/>
                  </a:cubicBezTo>
                  <a:cubicBezTo>
                    <a:pt x="307" y="605"/>
                    <a:pt x="310" y="606"/>
                    <a:pt x="312" y="607"/>
                  </a:cubicBezTo>
                  <a:cubicBezTo>
                    <a:pt x="313" y="607"/>
                    <a:pt x="313" y="608"/>
                    <a:pt x="314" y="608"/>
                  </a:cubicBezTo>
                  <a:cubicBezTo>
                    <a:pt x="314" y="608"/>
                    <a:pt x="314" y="609"/>
                    <a:pt x="314" y="609"/>
                  </a:cubicBezTo>
                  <a:cubicBezTo>
                    <a:pt x="314" y="609"/>
                    <a:pt x="314" y="608"/>
                    <a:pt x="314" y="608"/>
                  </a:cubicBezTo>
                  <a:cubicBezTo>
                    <a:pt x="314" y="607"/>
                    <a:pt x="313" y="607"/>
                    <a:pt x="312" y="606"/>
                  </a:cubicBezTo>
                  <a:cubicBezTo>
                    <a:pt x="310" y="605"/>
                    <a:pt x="307" y="604"/>
                    <a:pt x="303" y="602"/>
                  </a:cubicBezTo>
                  <a:cubicBezTo>
                    <a:pt x="296" y="599"/>
                    <a:pt x="286" y="596"/>
                    <a:pt x="276" y="593"/>
                  </a:cubicBezTo>
                  <a:cubicBezTo>
                    <a:pt x="275" y="593"/>
                    <a:pt x="275" y="593"/>
                    <a:pt x="275" y="593"/>
                  </a:cubicBezTo>
                  <a:cubicBezTo>
                    <a:pt x="275" y="592"/>
                    <a:pt x="275" y="592"/>
                    <a:pt x="275" y="592"/>
                  </a:cubicBezTo>
                  <a:cubicBezTo>
                    <a:pt x="275" y="592"/>
                    <a:pt x="275" y="592"/>
                    <a:pt x="275" y="592"/>
                  </a:cubicBezTo>
                  <a:cubicBezTo>
                    <a:pt x="274" y="592"/>
                    <a:pt x="274" y="592"/>
                    <a:pt x="274" y="592"/>
                  </a:cubicBezTo>
                  <a:cubicBezTo>
                    <a:pt x="272" y="591"/>
                    <a:pt x="272" y="591"/>
                    <a:pt x="272" y="591"/>
                  </a:cubicBezTo>
                  <a:cubicBezTo>
                    <a:pt x="271" y="591"/>
                    <a:pt x="270" y="590"/>
                    <a:pt x="269" y="590"/>
                  </a:cubicBezTo>
                  <a:cubicBezTo>
                    <a:pt x="267" y="589"/>
                    <a:pt x="265" y="587"/>
                    <a:pt x="264" y="586"/>
                  </a:cubicBezTo>
                  <a:cubicBezTo>
                    <a:pt x="261" y="582"/>
                    <a:pt x="258" y="579"/>
                    <a:pt x="256" y="576"/>
                  </a:cubicBezTo>
                  <a:cubicBezTo>
                    <a:pt x="256" y="576"/>
                    <a:pt x="256" y="575"/>
                    <a:pt x="256" y="575"/>
                  </a:cubicBezTo>
                  <a:cubicBezTo>
                    <a:pt x="258" y="562"/>
                    <a:pt x="261" y="549"/>
                    <a:pt x="263" y="539"/>
                  </a:cubicBezTo>
                  <a:cubicBezTo>
                    <a:pt x="263" y="539"/>
                    <a:pt x="263" y="538"/>
                    <a:pt x="263" y="538"/>
                  </a:cubicBezTo>
                  <a:cubicBezTo>
                    <a:pt x="264" y="538"/>
                    <a:pt x="265" y="539"/>
                    <a:pt x="265" y="539"/>
                  </a:cubicBezTo>
                  <a:cubicBezTo>
                    <a:pt x="268" y="541"/>
                    <a:pt x="271" y="543"/>
                    <a:pt x="274" y="544"/>
                  </a:cubicBezTo>
                  <a:cubicBezTo>
                    <a:pt x="276" y="545"/>
                    <a:pt x="278" y="546"/>
                    <a:pt x="279" y="546"/>
                  </a:cubicBezTo>
                  <a:cubicBezTo>
                    <a:pt x="281" y="547"/>
                    <a:pt x="281" y="547"/>
                    <a:pt x="281" y="547"/>
                  </a:cubicBezTo>
                  <a:cubicBezTo>
                    <a:pt x="282" y="547"/>
                    <a:pt x="282" y="547"/>
                    <a:pt x="282" y="547"/>
                  </a:cubicBezTo>
                  <a:cubicBezTo>
                    <a:pt x="283" y="547"/>
                    <a:pt x="283" y="547"/>
                    <a:pt x="283" y="547"/>
                  </a:cubicBezTo>
                  <a:cubicBezTo>
                    <a:pt x="283" y="547"/>
                    <a:pt x="283" y="547"/>
                    <a:pt x="283" y="547"/>
                  </a:cubicBezTo>
                  <a:cubicBezTo>
                    <a:pt x="284" y="547"/>
                    <a:pt x="284" y="547"/>
                    <a:pt x="284" y="547"/>
                  </a:cubicBezTo>
                  <a:cubicBezTo>
                    <a:pt x="296" y="549"/>
                    <a:pt x="308" y="551"/>
                    <a:pt x="317" y="554"/>
                  </a:cubicBezTo>
                  <a:cubicBezTo>
                    <a:pt x="321" y="555"/>
                    <a:pt x="325" y="556"/>
                    <a:pt x="327" y="557"/>
                  </a:cubicBezTo>
                  <a:cubicBezTo>
                    <a:pt x="328" y="557"/>
                    <a:pt x="329" y="558"/>
                    <a:pt x="330" y="558"/>
                  </a:cubicBezTo>
                  <a:cubicBezTo>
                    <a:pt x="330" y="559"/>
                    <a:pt x="330" y="559"/>
                    <a:pt x="330" y="559"/>
                  </a:cubicBezTo>
                  <a:cubicBezTo>
                    <a:pt x="330" y="559"/>
                    <a:pt x="330" y="559"/>
                    <a:pt x="330" y="558"/>
                  </a:cubicBezTo>
                  <a:cubicBezTo>
                    <a:pt x="329" y="558"/>
                    <a:pt x="329" y="557"/>
                    <a:pt x="328" y="556"/>
                  </a:cubicBezTo>
                  <a:cubicBezTo>
                    <a:pt x="325" y="555"/>
                    <a:pt x="322" y="553"/>
                    <a:pt x="318" y="551"/>
                  </a:cubicBezTo>
                  <a:cubicBezTo>
                    <a:pt x="309" y="547"/>
                    <a:pt x="298" y="543"/>
                    <a:pt x="286" y="538"/>
                  </a:cubicBezTo>
                  <a:cubicBezTo>
                    <a:pt x="285" y="538"/>
                    <a:pt x="285" y="538"/>
                    <a:pt x="285" y="538"/>
                  </a:cubicBezTo>
                  <a:cubicBezTo>
                    <a:pt x="285" y="538"/>
                    <a:pt x="285" y="538"/>
                    <a:pt x="285" y="538"/>
                  </a:cubicBezTo>
                  <a:cubicBezTo>
                    <a:pt x="285" y="538"/>
                    <a:pt x="285" y="538"/>
                    <a:pt x="285" y="538"/>
                  </a:cubicBezTo>
                  <a:cubicBezTo>
                    <a:pt x="286" y="538"/>
                    <a:pt x="285" y="538"/>
                    <a:pt x="285" y="538"/>
                  </a:cubicBezTo>
                  <a:cubicBezTo>
                    <a:pt x="285" y="538"/>
                    <a:pt x="285" y="538"/>
                    <a:pt x="285" y="538"/>
                  </a:cubicBezTo>
                  <a:cubicBezTo>
                    <a:pt x="285" y="538"/>
                    <a:pt x="285" y="538"/>
                    <a:pt x="285" y="538"/>
                  </a:cubicBezTo>
                  <a:cubicBezTo>
                    <a:pt x="284" y="538"/>
                    <a:pt x="284" y="538"/>
                    <a:pt x="284" y="538"/>
                  </a:cubicBezTo>
                  <a:cubicBezTo>
                    <a:pt x="282" y="537"/>
                    <a:pt x="282" y="537"/>
                    <a:pt x="282" y="537"/>
                  </a:cubicBezTo>
                  <a:cubicBezTo>
                    <a:pt x="281" y="536"/>
                    <a:pt x="280" y="535"/>
                    <a:pt x="279" y="535"/>
                  </a:cubicBezTo>
                  <a:cubicBezTo>
                    <a:pt x="278" y="534"/>
                    <a:pt x="277" y="533"/>
                    <a:pt x="276" y="532"/>
                  </a:cubicBezTo>
                  <a:cubicBezTo>
                    <a:pt x="278" y="532"/>
                    <a:pt x="280" y="533"/>
                    <a:pt x="282" y="534"/>
                  </a:cubicBezTo>
                  <a:cubicBezTo>
                    <a:pt x="288" y="535"/>
                    <a:pt x="294" y="537"/>
                    <a:pt x="301" y="539"/>
                  </a:cubicBezTo>
                  <a:cubicBezTo>
                    <a:pt x="309" y="541"/>
                    <a:pt x="317" y="543"/>
                    <a:pt x="326" y="545"/>
                  </a:cubicBezTo>
                  <a:cubicBezTo>
                    <a:pt x="336" y="547"/>
                    <a:pt x="346" y="549"/>
                    <a:pt x="356" y="551"/>
                  </a:cubicBezTo>
                  <a:cubicBezTo>
                    <a:pt x="367" y="552"/>
                    <a:pt x="378" y="554"/>
                    <a:pt x="390" y="555"/>
                  </a:cubicBezTo>
                  <a:cubicBezTo>
                    <a:pt x="396" y="556"/>
                    <a:pt x="401" y="556"/>
                    <a:pt x="408" y="557"/>
                  </a:cubicBezTo>
                  <a:cubicBezTo>
                    <a:pt x="411" y="557"/>
                    <a:pt x="414" y="557"/>
                    <a:pt x="417" y="557"/>
                  </a:cubicBezTo>
                  <a:cubicBezTo>
                    <a:pt x="420" y="557"/>
                    <a:pt x="423" y="558"/>
                    <a:pt x="426" y="558"/>
                  </a:cubicBezTo>
                  <a:cubicBezTo>
                    <a:pt x="432" y="558"/>
                    <a:pt x="438" y="558"/>
                    <a:pt x="445" y="558"/>
                  </a:cubicBezTo>
                  <a:cubicBezTo>
                    <a:pt x="451" y="558"/>
                    <a:pt x="457" y="557"/>
                    <a:pt x="463" y="557"/>
                  </a:cubicBezTo>
                  <a:cubicBezTo>
                    <a:pt x="488" y="556"/>
                    <a:pt x="513" y="555"/>
                    <a:pt x="536" y="554"/>
                  </a:cubicBezTo>
                  <a:cubicBezTo>
                    <a:pt x="548" y="554"/>
                    <a:pt x="559" y="554"/>
                    <a:pt x="569" y="555"/>
                  </a:cubicBezTo>
                  <a:cubicBezTo>
                    <a:pt x="580" y="556"/>
                    <a:pt x="590" y="557"/>
                    <a:pt x="598" y="561"/>
                  </a:cubicBezTo>
                  <a:cubicBezTo>
                    <a:pt x="602" y="563"/>
                    <a:pt x="606" y="566"/>
                    <a:pt x="610" y="567"/>
                  </a:cubicBezTo>
                  <a:cubicBezTo>
                    <a:pt x="614" y="569"/>
                    <a:pt x="618" y="570"/>
                    <a:pt x="622" y="570"/>
                  </a:cubicBezTo>
                  <a:cubicBezTo>
                    <a:pt x="630" y="571"/>
                    <a:pt x="636" y="570"/>
                    <a:pt x="642" y="569"/>
                  </a:cubicBezTo>
                  <a:cubicBezTo>
                    <a:pt x="647" y="568"/>
                    <a:pt x="651" y="567"/>
                    <a:pt x="654" y="566"/>
                  </a:cubicBezTo>
                  <a:cubicBezTo>
                    <a:pt x="657" y="566"/>
                    <a:pt x="658" y="565"/>
                    <a:pt x="658" y="565"/>
                  </a:cubicBezTo>
                  <a:cubicBezTo>
                    <a:pt x="658" y="565"/>
                    <a:pt x="657" y="566"/>
                    <a:pt x="654" y="5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21" name="Freeform 1476"/>
            <p:cNvSpPr>
              <a:spLocks/>
            </p:cNvSpPr>
            <p:nvPr/>
          </p:nvSpPr>
          <p:spPr bwMode="auto">
            <a:xfrm>
              <a:off x="4605338" y="601663"/>
              <a:ext cx="93663" cy="117475"/>
            </a:xfrm>
            <a:custGeom>
              <a:avLst/>
              <a:gdLst>
                <a:gd name="T0" fmla="*/ 11 w 59"/>
                <a:gd name="T1" fmla="*/ 70 h 74"/>
                <a:gd name="T2" fmla="*/ 50 w 59"/>
                <a:gd name="T3" fmla="*/ 56 h 74"/>
                <a:gd name="T4" fmla="*/ 55 w 59"/>
                <a:gd name="T5" fmla="*/ 4 h 74"/>
                <a:gd name="T6" fmla="*/ 9 w 59"/>
                <a:gd name="T7" fmla="*/ 28 h 74"/>
                <a:gd name="T8" fmla="*/ 11 w 59"/>
                <a:gd name="T9" fmla="*/ 70 h 74"/>
              </a:gdLst>
              <a:ahLst/>
              <a:cxnLst>
                <a:cxn ang="0">
                  <a:pos x="T0" y="T1"/>
                </a:cxn>
                <a:cxn ang="0">
                  <a:pos x="T2" y="T3"/>
                </a:cxn>
                <a:cxn ang="0">
                  <a:pos x="T4" y="T5"/>
                </a:cxn>
                <a:cxn ang="0">
                  <a:pos x="T6" y="T7"/>
                </a:cxn>
                <a:cxn ang="0">
                  <a:pos x="T8" y="T9"/>
                </a:cxn>
              </a:cxnLst>
              <a:rect l="0" t="0" r="r" b="b"/>
              <a:pathLst>
                <a:path w="59" h="74">
                  <a:moveTo>
                    <a:pt x="11" y="70"/>
                  </a:moveTo>
                  <a:cubicBezTo>
                    <a:pt x="25" y="74"/>
                    <a:pt x="41" y="69"/>
                    <a:pt x="50" y="56"/>
                  </a:cubicBezTo>
                  <a:cubicBezTo>
                    <a:pt x="59" y="43"/>
                    <a:pt x="53" y="7"/>
                    <a:pt x="55" y="4"/>
                  </a:cubicBezTo>
                  <a:cubicBezTo>
                    <a:pt x="56" y="0"/>
                    <a:pt x="17" y="15"/>
                    <a:pt x="9" y="28"/>
                  </a:cubicBezTo>
                  <a:cubicBezTo>
                    <a:pt x="0" y="42"/>
                    <a:pt x="1" y="58"/>
                    <a:pt x="11"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22" name="Freeform 1477"/>
            <p:cNvSpPr>
              <a:spLocks/>
            </p:cNvSpPr>
            <p:nvPr/>
          </p:nvSpPr>
          <p:spPr bwMode="auto">
            <a:xfrm>
              <a:off x="4714875" y="554038"/>
              <a:ext cx="101600" cy="139700"/>
            </a:xfrm>
            <a:custGeom>
              <a:avLst/>
              <a:gdLst>
                <a:gd name="T0" fmla="*/ 17 w 64"/>
                <a:gd name="T1" fmla="*/ 85 h 87"/>
                <a:gd name="T2" fmla="*/ 57 w 64"/>
                <a:gd name="T3" fmla="*/ 62 h 87"/>
                <a:gd name="T4" fmla="*/ 52 w 64"/>
                <a:gd name="T5" fmla="*/ 4 h 87"/>
                <a:gd name="T6" fmla="*/ 7 w 64"/>
                <a:gd name="T7" fmla="*/ 40 h 87"/>
                <a:gd name="T8" fmla="*/ 17 w 64"/>
                <a:gd name="T9" fmla="*/ 85 h 87"/>
              </a:gdLst>
              <a:ahLst/>
              <a:cxnLst>
                <a:cxn ang="0">
                  <a:pos x="T0" y="T1"/>
                </a:cxn>
                <a:cxn ang="0">
                  <a:pos x="T2" y="T3"/>
                </a:cxn>
                <a:cxn ang="0">
                  <a:pos x="T4" y="T5"/>
                </a:cxn>
                <a:cxn ang="0">
                  <a:pos x="T6" y="T7"/>
                </a:cxn>
                <a:cxn ang="0">
                  <a:pos x="T8" y="T9"/>
                </a:cxn>
              </a:cxnLst>
              <a:rect l="0" t="0" r="r" b="b"/>
              <a:pathLst>
                <a:path w="64" h="87">
                  <a:moveTo>
                    <a:pt x="17" y="85"/>
                  </a:moveTo>
                  <a:cubicBezTo>
                    <a:pt x="34" y="87"/>
                    <a:pt x="50" y="78"/>
                    <a:pt x="57" y="62"/>
                  </a:cubicBezTo>
                  <a:cubicBezTo>
                    <a:pt x="64" y="46"/>
                    <a:pt x="51" y="8"/>
                    <a:pt x="52" y="4"/>
                  </a:cubicBezTo>
                  <a:cubicBezTo>
                    <a:pt x="53" y="0"/>
                    <a:pt x="14" y="24"/>
                    <a:pt x="7" y="40"/>
                  </a:cubicBezTo>
                  <a:cubicBezTo>
                    <a:pt x="0" y="56"/>
                    <a:pt x="5" y="74"/>
                    <a:pt x="17"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23" name="Freeform 1478"/>
            <p:cNvSpPr>
              <a:spLocks/>
            </p:cNvSpPr>
            <p:nvPr/>
          </p:nvSpPr>
          <p:spPr bwMode="auto">
            <a:xfrm>
              <a:off x="4818063" y="566738"/>
              <a:ext cx="104775" cy="127000"/>
            </a:xfrm>
            <a:custGeom>
              <a:avLst/>
              <a:gdLst>
                <a:gd name="T0" fmla="*/ 9 w 65"/>
                <a:gd name="T1" fmla="*/ 73 h 79"/>
                <a:gd name="T2" fmla="*/ 53 w 65"/>
                <a:gd name="T3" fmla="*/ 61 h 79"/>
                <a:gd name="T4" fmla="*/ 63 w 65"/>
                <a:gd name="T5" fmla="*/ 4 h 79"/>
                <a:gd name="T6" fmla="*/ 10 w 65"/>
                <a:gd name="T7" fmla="*/ 28 h 79"/>
                <a:gd name="T8" fmla="*/ 9 w 65"/>
                <a:gd name="T9" fmla="*/ 73 h 79"/>
              </a:gdLst>
              <a:ahLst/>
              <a:cxnLst>
                <a:cxn ang="0">
                  <a:pos x="T0" y="T1"/>
                </a:cxn>
                <a:cxn ang="0">
                  <a:pos x="T2" y="T3"/>
                </a:cxn>
                <a:cxn ang="0">
                  <a:pos x="T4" y="T5"/>
                </a:cxn>
                <a:cxn ang="0">
                  <a:pos x="T6" y="T7"/>
                </a:cxn>
                <a:cxn ang="0">
                  <a:pos x="T8" y="T9"/>
                </a:cxn>
              </a:cxnLst>
              <a:rect l="0" t="0" r="r" b="b"/>
              <a:pathLst>
                <a:path w="65" h="79">
                  <a:moveTo>
                    <a:pt x="9" y="73"/>
                  </a:moveTo>
                  <a:cubicBezTo>
                    <a:pt x="25" y="79"/>
                    <a:pt x="43" y="74"/>
                    <a:pt x="53" y="61"/>
                  </a:cubicBezTo>
                  <a:cubicBezTo>
                    <a:pt x="64" y="47"/>
                    <a:pt x="61" y="8"/>
                    <a:pt x="63" y="4"/>
                  </a:cubicBezTo>
                  <a:cubicBezTo>
                    <a:pt x="65" y="0"/>
                    <a:pt x="21" y="14"/>
                    <a:pt x="10" y="28"/>
                  </a:cubicBezTo>
                  <a:cubicBezTo>
                    <a:pt x="0" y="41"/>
                    <a:pt x="0" y="60"/>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24" name="Freeform 1479"/>
            <p:cNvSpPr>
              <a:spLocks/>
            </p:cNvSpPr>
            <p:nvPr/>
          </p:nvSpPr>
          <p:spPr bwMode="auto">
            <a:xfrm>
              <a:off x="4999038" y="636588"/>
              <a:ext cx="53975" cy="65088"/>
            </a:xfrm>
            <a:custGeom>
              <a:avLst/>
              <a:gdLst>
                <a:gd name="T0" fmla="*/ 5 w 34"/>
                <a:gd name="T1" fmla="*/ 38 h 41"/>
                <a:gd name="T2" fmla="*/ 28 w 34"/>
                <a:gd name="T3" fmla="*/ 31 h 41"/>
                <a:gd name="T4" fmla="*/ 33 w 34"/>
                <a:gd name="T5" fmla="*/ 2 h 41"/>
                <a:gd name="T6" fmla="*/ 5 w 34"/>
                <a:gd name="T7" fmla="*/ 14 h 41"/>
                <a:gd name="T8" fmla="*/ 5 w 34"/>
                <a:gd name="T9" fmla="*/ 38 h 41"/>
              </a:gdLst>
              <a:ahLst/>
              <a:cxnLst>
                <a:cxn ang="0">
                  <a:pos x="T0" y="T1"/>
                </a:cxn>
                <a:cxn ang="0">
                  <a:pos x="T2" y="T3"/>
                </a:cxn>
                <a:cxn ang="0">
                  <a:pos x="T4" y="T5"/>
                </a:cxn>
                <a:cxn ang="0">
                  <a:pos x="T6" y="T7"/>
                </a:cxn>
                <a:cxn ang="0">
                  <a:pos x="T8" y="T9"/>
                </a:cxn>
              </a:cxnLst>
              <a:rect l="0" t="0" r="r" b="b"/>
              <a:pathLst>
                <a:path w="34" h="41">
                  <a:moveTo>
                    <a:pt x="5" y="38"/>
                  </a:moveTo>
                  <a:cubicBezTo>
                    <a:pt x="13" y="41"/>
                    <a:pt x="22" y="39"/>
                    <a:pt x="28" y="31"/>
                  </a:cubicBezTo>
                  <a:cubicBezTo>
                    <a:pt x="33" y="24"/>
                    <a:pt x="32" y="4"/>
                    <a:pt x="33" y="2"/>
                  </a:cubicBezTo>
                  <a:cubicBezTo>
                    <a:pt x="34" y="0"/>
                    <a:pt x="11" y="7"/>
                    <a:pt x="5" y="14"/>
                  </a:cubicBezTo>
                  <a:cubicBezTo>
                    <a:pt x="0" y="21"/>
                    <a:pt x="0" y="31"/>
                    <a:pt x="5"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25" name="Freeform 1480"/>
            <p:cNvSpPr>
              <a:spLocks/>
            </p:cNvSpPr>
            <p:nvPr/>
          </p:nvSpPr>
          <p:spPr bwMode="auto">
            <a:xfrm>
              <a:off x="4513263" y="250826"/>
              <a:ext cx="107950" cy="134938"/>
            </a:xfrm>
            <a:custGeom>
              <a:avLst/>
              <a:gdLst>
                <a:gd name="T0" fmla="*/ 11 w 67"/>
                <a:gd name="T1" fmla="*/ 78 h 84"/>
                <a:gd name="T2" fmla="*/ 57 w 67"/>
                <a:gd name="T3" fmla="*/ 63 h 84"/>
                <a:gd name="T4" fmla="*/ 64 w 67"/>
                <a:gd name="T5" fmla="*/ 4 h 84"/>
                <a:gd name="T6" fmla="*/ 10 w 67"/>
                <a:gd name="T7" fmla="*/ 30 h 84"/>
                <a:gd name="T8" fmla="*/ 11 w 67"/>
                <a:gd name="T9" fmla="*/ 78 h 84"/>
              </a:gdLst>
              <a:ahLst/>
              <a:cxnLst>
                <a:cxn ang="0">
                  <a:pos x="T0" y="T1"/>
                </a:cxn>
                <a:cxn ang="0">
                  <a:pos x="T2" y="T3"/>
                </a:cxn>
                <a:cxn ang="0">
                  <a:pos x="T4" y="T5"/>
                </a:cxn>
                <a:cxn ang="0">
                  <a:pos x="T6" y="T7"/>
                </a:cxn>
                <a:cxn ang="0">
                  <a:pos x="T8" y="T9"/>
                </a:cxn>
              </a:cxnLst>
              <a:rect l="0" t="0" r="r" b="b"/>
              <a:pathLst>
                <a:path w="67" h="84">
                  <a:moveTo>
                    <a:pt x="11" y="78"/>
                  </a:moveTo>
                  <a:cubicBezTo>
                    <a:pt x="27" y="84"/>
                    <a:pt x="46" y="78"/>
                    <a:pt x="57" y="63"/>
                  </a:cubicBezTo>
                  <a:cubicBezTo>
                    <a:pt x="67" y="49"/>
                    <a:pt x="62" y="7"/>
                    <a:pt x="64" y="4"/>
                  </a:cubicBezTo>
                  <a:cubicBezTo>
                    <a:pt x="66" y="0"/>
                    <a:pt x="21" y="16"/>
                    <a:pt x="10" y="30"/>
                  </a:cubicBezTo>
                  <a:cubicBezTo>
                    <a:pt x="0" y="45"/>
                    <a:pt x="1" y="65"/>
                    <a:pt x="11"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26" name="Freeform 1481"/>
            <p:cNvSpPr>
              <a:spLocks/>
            </p:cNvSpPr>
            <p:nvPr/>
          </p:nvSpPr>
          <p:spPr bwMode="auto">
            <a:xfrm>
              <a:off x="4548188" y="395288"/>
              <a:ext cx="74613" cy="95250"/>
            </a:xfrm>
            <a:custGeom>
              <a:avLst/>
              <a:gdLst>
                <a:gd name="T0" fmla="*/ 10 w 46"/>
                <a:gd name="T1" fmla="*/ 57 h 59"/>
                <a:gd name="T2" fmla="*/ 40 w 46"/>
                <a:gd name="T3" fmla="*/ 44 h 59"/>
                <a:gd name="T4" fmla="*/ 41 w 46"/>
                <a:gd name="T5" fmla="*/ 2 h 59"/>
                <a:gd name="T6" fmla="*/ 6 w 46"/>
                <a:gd name="T7" fmla="*/ 24 h 59"/>
                <a:gd name="T8" fmla="*/ 10 w 46"/>
                <a:gd name="T9" fmla="*/ 57 h 59"/>
              </a:gdLst>
              <a:ahLst/>
              <a:cxnLst>
                <a:cxn ang="0">
                  <a:pos x="T0" y="T1"/>
                </a:cxn>
                <a:cxn ang="0">
                  <a:pos x="T2" y="T3"/>
                </a:cxn>
                <a:cxn ang="0">
                  <a:pos x="T4" y="T5"/>
                </a:cxn>
                <a:cxn ang="0">
                  <a:pos x="T6" y="T7"/>
                </a:cxn>
                <a:cxn ang="0">
                  <a:pos x="T8" y="T9"/>
                </a:cxn>
              </a:cxnLst>
              <a:rect l="0" t="0" r="r" b="b"/>
              <a:pathLst>
                <a:path w="46" h="59">
                  <a:moveTo>
                    <a:pt x="10" y="57"/>
                  </a:moveTo>
                  <a:cubicBezTo>
                    <a:pt x="21" y="59"/>
                    <a:pt x="34" y="54"/>
                    <a:pt x="40" y="44"/>
                  </a:cubicBezTo>
                  <a:cubicBezTo>
                    <a:pt x="46" y="33"/>
                    <a:pt x="40" y="5"/>
                    <a:pt x="41" y="2"/>
                  </a:cubicBezTo>
                  <a:cubicBezTo>
                    <a:pt x="42" y="0"/>
                    <a:pt x="12" y="14"/>
                    <a:pt x="6" y="24"/>
                  </a:cubicBezTo>
                  <a:cubicBezTo>
                    <a:pt x="0" y="35"/>
                    <a:pt x="2" y="48"/>
                    <a:pt x="10"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27" name="Freeform 1482"/>
            <p:cNvSpPr>
              <a:spLocks/>
            </p:cNvSpPr>
            <p:nvPr/>
          </p:nvSpPr>
          <p:spPr bwMode="auto">
            <a:xfrm>
              <a:off x="4594225" y="509588"/>
              <a:ext cx="150813" cy="101600"/>
            </a:xfrm>
            <a:custGeom>
              <a:avLst/>
              <a:gdLst>
                <a:gd name="T0" fmla="*/ 0 w 94"/>
                <a:gd name="T1" fmla="*/ 40 h 63"/>
                <a:gd name="T2" fmla="*/ 44 w 94"/>
                <a:gd name="T3" fmla="*/ 59 h 63"/>
                <a:gd name="T4" fmla="*/ 90 w 94"/>
                <a:gd name="T5" fmla="*/ 20 h 63"/>
                <a:gd name="T6" fmla="*/ 32 w 94"/>
                <a:gd name="T7" fmla="*/ 4 h 63"/>
                <a:gd name="T8" fmla="*/ 0 w 94"/>
                <a:gd name="T9" fmla="*/ 40 h 63"/>
              </a:gdLst>
              <a:ahLst/>
              <a:cxnLst>
                <a:cxn ang="0">
                  <a:pos x="T0" y="T1"/>
                </a:cxn>
                <a:cxn ang="0">
                  <a:pos x="T2" y="T3"/>
                </a:cxn>
                <a:cxn ang="0">
                  <a:pos x="T4" y="T5"/>
                </a:cxn>
                <a:cxn ang="0">
                  <a:pos x="T6" y="T7"/>
                </a:cxn>
                <a:cxn ang="0">
                  <a:pos x="T8" y="T9"/>
                </a:cxn>
              </a:cxnLst>
              <a:rect l="0" t="0" r="r" b="b"/>
              <a:pathLst>
                <a:path w="94" h="63">
                  <a:moveTo>
                    <a:pt x="0" y="40"/>
                  </a:moveTo>
                  <a:cubicBezTo>
                    <a:pt x="9" y="55"/>
                    <a:pt x="27" y="63"/>
                    <a:pt x="44" y="59"/>
                  </a:cubicBezTo>
                  <a:cubicBezTo>
                    <a:pt x="62" y="55"/>
                    <a:pt x="86" y="21"/>
                    <a:pt x="90" y="20"/>
                  </a:cubicBezTo>
                  <a:cubicBezTo>
                    <a:pt x="94" y="18"/>
                    <a:pt x="50" y="0"/>
                    <a:pt x="32" y="4"/>
                  </a:cubicBezTo>
                  <a:cubicBezTo>
                    <a:pt x="14" y="8"/>
                    <a:pt x="2" y="23"/>
                    <a:pt x="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28" name="Freeform 1483"/>
            <p:cNvSpPr>
              <a:spLocks/>
            </p:cNvSpPr>
            <p:nvPr/>
          </p:nvSpPr>
          <p:spPr bwMode="auto">
            <a:xfrm>
              <a:off x="4646613" y="415926"/>
              <a:ext cx="152400" cy="103188"/>
            </a:xfrm>
            <a:custGeom>
              <a:avLst/>
              <a:gdLst>
                <a:gd name="T0" fmla="*/ 0 w 95"/>
                <a:gd name="T1" fmla="*/ 40 h 64"/>
                <a:gd name="T2" fmla="*/ 45 w 95"/>
                <a:gd name="T3" fmla="*/ 60 h 64"/>
                <a:gd name="T4" fmla="*/ 91 w 95"/>
                <a:gd name="T5" fmla="*/ 20 h 64"/>
                <a:gd name="T6" fmla="*/ 32 w 95"/>
                <a:gd name="T7" fmla="*/ 4 h 64"/>
                <a:gd name="T8" fmla="*/ 0 w 95"/>
                <a:gd name="T9" fmla="*/ 40 h 64"/>
              </a:gdLst>
              <a:ahLst/>
              <a:cxnLst>
                <a:cxn ang="0">
                  <a:pos x="T0" y="T1"/>
                </a:cxn>
                <a:cxn ang="0">
                  <a:pos x="T2" y="T3"/>
                </a:cxn>
                <a:cxn ang="0">
                  <a:pos x="T4" y="T5"/>
                </a:cxn>
                <a:cxn ang="0">
                  <a:pos x="T6" y="T7"/>
                </a:cxn>
                <a:cxn ang="0">
                  <a:pos x="T8" y="T9"/>
                </a:cxn>
              </a:cxnLst>
              <a:rect l="0" t="0" r="r" b="b"/>
              <a:pathLst>
                <a:path w="95" h="64">
                  <a:moveTo>
                    <a:pt x="0" y="40"/>
                  </a:moveTo>
                  <a:cubicBezTo>
                    <a:pt x="9" y="56"/>
                    <a:pt x="27" y="64"/>
                    <a:pt x="45" y="60"/>
                  </a:cubicBezTo>
                  <a:cubicBezTo>
                    <a:pt x="63" y="56"/>
                    <a:pt x="87" y="22"/>
                    <a:pt x="91" y="20"/>
                  </a:cubicBezTo>
                  <a:cubicBezTo>
                    <a:pt x="95" y="18"/>
                    <a:pt x="50" y="0"/>
                    <a:pt x="32" y="4"/>
                  </a:cubicBezTo>
                  <a:cubicBezTo>
                    <a:pt x="14" y="8"/>
                    <a:pt x="2" y="23"/>
                    <a:pt x="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29" name="Freeform 1484"/>
            <p:cNvSpPr>
              <a:spLocks/>
            </p:cNvSpPr>
            <p:nvPr/>
          </p:nvSpPr>
          <p:spPr bwMode="auto">
            <a:xfrm>
              <a:off x="4646613" y="701676"/>
              <a:ext cx="122238" cy="114300"/>
            </a:xfrm>
            <a:custGeom>
              <a:avLst/>
              <a:gdLst>
                <a:gd name="T0" fmla="*/ 7 w 76"/>
                <a:gd name="T1" fmla="*/ 8 h 71"/>
                <a:gd name="T2" fmla="*/ 16 w 76"/>
                <a:gd name="T3" fmla="*/ 54 h 71"/>
                <a:gd name="T4" fmla="*/ 73 w 76"/>
                <a:gd name="T5" fmla="*/ 69 h 71"/>
                <a:gd name="T6" fmla="*/ 54 w 76"/>
                <a:gd name="T7" fmla="*/ 14 h 71"/>
                <a:gd name="T8" fmla="*/ 7 w 76"/>
                <a:gd name="T9" fmla="*/ 8 h 71"/>
              </a:gdLst>
              <a:ahLst/>
              <a:cxnLst>
                <a:cxn ang="0">
                  <a:pos x="T0" y="T1"/>
                </a:cxn>
                <a:cxn ang="0">
                  <a:pos x="T2" y="T3"/>
                </a:cxn>
                <a:cxn ang="0">
                  <a:pos x="T4" y="T5"/>
                </a:cxn>
                <a:cxn ang="0">
                  <a:pos x="T6" y="T7"/>
                </a:cxn>
                <a:cxn ang="0">
                  <a:pos x="T8" y="T9"/>
                </a:cxn>
              </a:cxnLst>
              <a:rect l="0" t="0" r="r" b="b"/>
              <a:pathLst>
                <a:path w="76" h="71">
                  <a:moveTo>
                    <a:pt x="7" y="8"/>
                  </a:moveTo>
                  <a:cubicBezTo>
                    <a:pt x="0" y="23"/>
                    <a:pt x="3" y="42"/>
                    <a:pt x="16" y="54"/>
                  </a:cubicBezTo>
                  <a:cubicBezTo>
                    <a:pt x="29" y="66"/>
                    <a:pt x="69" y="66"/>
                    <a:pt x="73" y="69"/>
                  </a:cubicBezTo>
                  <a:cubicBezTo>
                    <a:pt x="76" y="71"/>
                    <a:pt x="66" y="25"/>
                    <a:pt x="54" y="14"/>
                  </a:cubicBezTo>
                  <a:cubicBezTo>
                    <a:pt x="41" y="2"/>
                    <a:pt x="22" y="0"/>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30" name="Freeform 1485"/>
            <p:cNvSpPr>
              <a:spLocks/>
            </p:cNvSpPr>
            <p:nvPr/>
          </p:nvSpPr>
          <p:spPr bwMode="auto">
            <a:xfrm>
              <a:off x="4773613" y="695326"/>
              <a:ext cx="69850" cy="87313"/>
            </a:xfrm>
            <a:custGeom>
              <a:avLst/>
              <a:gdLst>
                <a:gd name="T0" fmla="*/ 8 w 43"/>
                <a:gd name="T1" fmla="*/ 3 h 54"/>
                <a:gd name="T2" fmla="*/ 6 w 43"/>
                <a:gd name="T3" fmla="*/ 34 h 54"/>
                <a:gd name="T4" fmla="*/ 41 w 43"/>
                <a:gd name="T5" fmla="*/ 52 h 54"/>
                <a:gd name="T6" fmla="*/ 37 w 43"/>
                <a:gd name="T7" fmla="*/ 14 h 54"/>
                <a:gd name="T8" fmla="*/ 8 w 43"/>
                <a:gd name="T9" fmla="*/ 3 h 54"/>
              </a:gdLst>
              <a:ahLst/>
              <a:cxnLst>
                <a:cxn ang="0">
                  <a:pos x="T0" y="T1"/>
                </a:cxn>
                <a:cxn ang="0">
                  <a:pos x="T2" y="T3"/>
                </a:cxn>
                <a:cxn ang="0">
                  <a:pos x="T4" y="T5"/>
                </a:cxn>
                <a:cxn ang="0">
                  <a:pos x="T6" y="T7"/>
                </a:cxn>
                <a:cxn ang="0">
                  <a:pos x="T8" y="T9"/>
                </a:cxn>
              </a:cxnLst>
              <a:rect l="0" t="0" r="r" b="b"/>
              <a:pathLst>
                <a:path w="43" h="54">
                  <a:moveTo>
                    <a:pt x="8" y="3"/>
                  </a:moveTo>
                  <a:cubicBezTo>
                    <a:pt x="1" y="12"/>
                    <a:pt x="0" y="24"/>
                    <a:pt x="6" y="34"/>
                  </a:cubicBezTo>
                  <a:cubicBezTo>
                    <a:pt x="13" y="44"/>
                    <a:pt x="39" y="50"/>
                    <a:pt x="41" y="52"/>
                  </a:cubicBezTo>
                  <a:cubicBezTo>
                    <a:pt x="43" y="54"/>
                    <a:pt x="43" y="24"/>
                    <a:pt x="37" y="14"/>
                  </a:cubicBezTo>
                  <a:cubicBezTo>
                    <a:pt x="30" y="4"/>
                    <a:pt x="19"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31" name="Freeform 1486"/>
            <p:cNvSpPr>
              <a:spLocks/>
            </p:cNvSpPr>
            <p:nvPr/>
          </p:nvSpPr>
          <p:spPr bwMode="auto">
            <a:xfrm>
              <a:off x="4992688" y="690563"/>
              <a:ext cx="65088" cy="61913"/>
            </a:xfrm>
            <a:custGeom>
              <a:avLst/>
              <a:gdLst>
                <a:gd name="T0" fmla="*/ 4 w 41"/>
                <a:gd name="T1" fmla="*/ 4 h 38"/>
                <a:gd name="T2" fmla="*/ 9 w 41"/>
                <a:gd name="T3" fmla="*/ 29 h 38"/>
                <a:gd name="T4" fmla="*/ 39 w 41"/>
                <a:gd name="T5" fmla="*/ 37 h 38"/>
                <a:gd name="T6" fmla="*/ 29 w 41"/>
                <a:gd name="T7" fmla="*/ 7 h 38"/>
                <a:gd name="T8" fmla="*/ 4 w 41"/>
                <a:gd name="T9" fmla="*/ 4 h 38"/>
              </a:gdLst>
              <a:ahLst/>
              <a:cxnLst>
                <a:cxn ang="0">
                  <a:pos x="T0" y="T1"/>
                </a:cxn>
                <a:cxn ang="0">
                  <a:pos x="T2" y="T3"/>
                </a:cxn>
                <a:cxn ang="0">
                  <a:pos x="T4" y="T5"/>
                </a:cxn>
                <a:cxn ang="0">
                  <a:pos x="T6" y="T7"/>
                </a:cxn>
                <a:cxn ang="0">
                  <a:pos x="T8" y="T9"/>
                </a:cxn>
              </a:cxnLst>
              <a:rect l="0" t="0" r="r" b="b"/>
              <a:pathLst>
                <a:path w="41" h="38">
                  <a:moveTo>
                    <a:pt x="4" y="4"/>
                  </a:moveTo>
                  <a:cubicBezTo>
                    <a:pt x="0" y="12"/>
                    <a:pt x="2" y="22"/>
                    <a:pt x="9" y="29"/>
                  </a:cubicBezTo>
                  <a:cubicBezTo>
                    <a:pt x="16" y="35"/>
                    <a:pt x="37" y="35"/>
                    <a:pt x="39" y="37"/>
                  </a:cubicBezTo>
                  <a:cubicBezTo>
                    <a:pt x="41" y="38"/>
                    <a:pt x="36" y="14"/>
                    <a:pt x="29" y="7"/>
                  </a:cubicBezTo>
                  <a:cubicBezTo>
                    <a:pt x="22" y="1"/>
                    <a:pt x="12"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32" name="Freeform 1487"/>
            <p:cNvSpPr>
              <a:spLocks/>
            </p:cNvSpPr>
            <p:nvPr/>
          </p:nvSpPr>
          <p:spPr bwMode="auto">
            <a:xfrm>
              <a:off x="4914900" y="612776"/>
              <a:ext cx="68263" cy="80963"/>
            </a:xfrm>
            <a:custGeom>
              <a:avLst/>
              <a:gdLst>
                <a:gd name="T0" fmla="*/ 6 w 42"/>
                <a:gd name="T1" fmla="*/ 48 h 51"/>
                <a:gd name="T2" fmla="*/ 34 w 42"/>
                <a:gd name="T3" fmla="*/ 39 h 51"/>
                <a:gd name="T4" fmla="*/ 41 w 42"/>
                <a:gd name="T5" fmla="*/ 2 h 51"/>
                <a:gd name="T6" fmla="*/ 7 w 42"/>
                <a:gd name="T7" fmla="*/ 18 h 51"/>
                <a:gd name="T8" fmla="*/ 6 w 42"/>
                <a:gd name="T9" fmla="*/ 48 h 51"/>
              </a:gdLst>
              <a:ahLst/>
              <a:cxnLst>
                <a:cxn ang="0">
                  <a:pos x="T0" y="T1"/>
                </a:cxn>
                <a:cxn ang="0">
                  <a:pos x="T2" y="T3"/>
                </a:cxn>
                <a:cxn ang="0">
                  <a:pos x="T4" y="T5"/>
                </a:cxn>
                <a:cxn ang="0">
                  <a:pos x="T6" y="T7"/>
                </a:cxn>
                <a:cxn ang="0">
                  <a:pos x="T8" y="T9"/>
                </a:cxn>
              </a:cxnLst>
              <a:rect l="0" t="0" r="r" b="b"/>
              <a:pathLst>
                <a:path w="42" h="51">
                  <a:moveTo>
                    <a:pt x="6" y="48"/>
                  </a:moveTo>
                  <a:cubicBezTo>
                    <a:pt x="16" y="51"/>
                    <a:pt x="28" y="48"/>
                    <a:pt x="34" y="39"/>
                  </a:cubicBezTo>
                  <a:cubicBezTo>
                    <a:pt x="41" y="31"/>
                    <a:pt x="40" y="5"/>
                    <a:pt x="41" y="2"/>
                  </a:cubicBezTo>
                  <a:cubicBezTo>
                    <a:pt x="42" y="0"/>
                    <a:pt x="13" y="9"/>
                    <a:pt x="7" y="18"/>
                  </a:cubicBezTo>
                  <a:cubicBezTo>
                    <a:pt x="0" y="27"/>
                    <a:pt x="0" y="39"/>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33" name="Freeform 1488"/>
            <p:cNvSpPr>
              <a:spLocks/>
            </p:cNvSpPr>
            <p:nvPr/>
          </p:nvSpPr>
          <p:spPr bwMode="auto">
            <a:xfrm>
              <a:off x="4876800" y="690563"/>
              <a:ext cx="101600" cy="95250"/>
            </a:xfrm>
            <a:custGeom>
              <a:avLst/>
              <a:gdLst>
                <a:gd name="T0" fmla="*/ 6 w 63"/>
                <a:gd name="T1" fmla="*/ 7 h 59"/>
                <a:gd name="T2" fmla="*/ 13 w 63"/>
                <a:gd name="T3" fmla="*/ 45 h 59"/>
                <a:gd name="T4" fmla="*/ 60 w 63"/>
                <a:gd name="T5" fmla="*/ 57 h 59"/>
                <a:gd name="T6" fmla="*/ 44 w 63"/>
                <a:gd name="T7" fmla="*/ 11 h 59"/>
                <a:gd name="T8" fmla="*/ 6 w 63"/>
                <a:gd name="T9" fmla="*/ 7 h 59"/>
              </a:gdLst>
              <a:ahLst/>
              <a:cxnLst>
                <a:cxn ang="0">
                  <a:pos x="T0" y="T1"/>
                </a:cxn>
                <a:cxn ang="0">
                  <a:pos x="T2" y="T3"/>
                </a:cxn>
                <a:cxn ang="0">
                  <a:pos x="T4" y="T5"/>
                </a:cxn>
                <a:cxn ang="0">
                  <a:pos x="T6" y="T7"/>
                </a:cxn>
                <a:cxn ang="0">
                  <a:pos x="T8" y="T9"/>
                </a:cxn>
              </a:cxnLst>
              <a:rect l="0" t="0" r="r" b="b"/>
              <a:pathLst>
                <a:path w="63" h="59">
                  <a:moveTo>
                    <a:pt x="6" y="7"/>
                  </a:moveTo>
                  <a:cubicBezTo>
                    <a:pt x="0" y="20"/>
                    <a:pt x="2" y="35"/>
                    <a:pt x="13" y="45"/>
                  </a:cubicBezTo>
                  <a:cubicBezTo>
                    <a:pt x="24" y="55"/>
                    <a:pt x="57" y="55"/>
                    <a:pt x="60" y="57"/>
                  </a:cubicBezTo>
                  <a:cubicBezTo>
                    <a:pt x="63" y="59"/>
                    <a:pt x="55" y="21"/>
                    <a:pt x="44" y="11"/>
                  </a:cubicBezTo>
                  <a:cubicBezTo>
                    <a:pt x="33" y="2"/>
                    <a:pt x="18" y="0"/>
                    <a:pt x="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34" name="Freeform 1489"/>
            <p:cNvSpPr>
              <a:spLocks/>
            </p:cNvSpPr>
            <p:nvPr/>
          </p:nvSpPr>
          <p:spPr bwMode="auto">
            <a:xfrm>
              <a:off x="4324350" y="482601"/>
              <a:ext cx="96838" cy="161925"/>
            </a:xfrm>
            <a:custGeom>
              <a:avLst/>
              <a:gdLst>
                <a:gd name="T0" fmla="*/ 30 w 61"/>
                <a:gd name="T1" fmla="*/ 101 h 101"/>
                <a:gd name="T2" fmla="*/ 1 w 61"/>
                <a:gd name="T3" fmla="*/ 60 h 101"/>
                <a:gd name="T4" fmla="*/ 31 w 61"/>
                <a:gd name="T5" fmla="*/ 4 h 101"/>
                <a:gd name="T6" fmla="*/ 61 w 61"/>
                <a:gd name="T7" fmla="*/ 61 h 101"/>
                <a:gd name="T8" fmla="*/ 30 w 61"/>
                <a:gd name="T9" fmla="*/ 101 h 101"/>
              </a:gdLst>
              <a:ahLst/>
              <a:cxnLst>
                <a:cxn ang="0">
                  <a:pos x="T0" y="T1"/>
                </a:cxn>
                <a:cxn ang="0">
                  <a:pos x="T2" y="T3"/>
                </a:cxn>
                <a:cxn ang="0">
                  <a:pos x="T4" y="T5"/>
                </a:cxn>
                <a:cxn ang="0">
                  <a:pos x="T6" y="T7"/>
                </a:cxn>
                <a:cxn ang="0">
                  <a:pos x="T8" y="T9"/>
                </a:cxn>
              </a:cxnLst>
              <a:rect l="0" t="0" r="r" b="b"/>
              <a:pathLst>
                <a:path w="61" h="101">
                  <a:moveTo>
                    <a:pt x="30" y="101"/>
                  </a:moveTo>
                  <a:cubicBezTo>
                    <a:pt x="13" y="96"/>
                    <a:pt x="0" y="79"/>
                    <a:pt x="1" y="60"/>
                  </a:cubicBezTo>
                  <a:cubicBezTo>
                    <a:pt x="1" y="41"/>
                    <a:pt x="31" y="9"/>
                    <a:pt x="31" y="4"/>
                  </a:cubicBezTo>
                  <a:cubicBezTo>
                    <a:pt x="32" y="0"/>
                    <a:pt x="61" y="42"/>
                    <a:pt x="61" y="61"/>
                  </a:cubicBezTo>
                  <a:cubicBezTo>
                    <a:pt x="60" y="80"/>
                    <a:pt x="47" y="96"/>
                    <a:pt x="30"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35" name="Freeform 1490"/>
            <p:cNvSpPr>
              <a:spLocks/>
            </p:cNvSpPr>
            <p:nvPr/>
          </p:nvSpPr>
          <p:spPr bwMode="auto">
            <a:xfrm>
              <a:off x="4216400" y="452438"/>
              <a:ext cx="111125" cy="155575"/>
            </a:xfrm>
            <a:custGeom>
              <a:avLst/>
              <a:gdLst>
                <a:gd name="T0" fmla="*/ 48 w 69"/>
                <a:gd name="T1" fmla="*/ 95 h 96"/>
                <a:gd name="T2" fmla="*/ 7 w 69"/>
                <a:gd name="T3" fmla="*/ 67 h 96"/>
                <a:gd name="T4" fmla="*/ 16 w 69"/>
                <a:gd name="T5" fmla="*/ 4 h 96"/>
                <a:gd name="T6" fmla="*/ 63 w 69"/>
                <a:gd name="T7" fmla="*/ 47 h 96"/>
                <a:gd name="T8" fmla="*/ 48 w 69"/>
                <a:gd name="T9" fmla="*/ 95 h 96"/>
              </a:gdLst>
              <a:ahLst/>
              <a:cxnLst>
                <a:cxn ang="0">
                  <a:pos x="T0" y="T1"/>
                </a:cxn>
                <a:cxn ang="0">
                  <a:pos x="T2" y="T3"/>
                </a:cxn>
                <a:cxn ang="0">
                  <a:pos x="T4" y="T5"/>
                </a:cxn>
                <a:cxn ang="0">
                  <a:pos x="T6" y="T7"/>
                </a:cxn>
                <a:cxn ang="0">
                  <a:pos x="T8" y="T9"/>
                </a:cxn>
              </a:cxnLst>
              <a:rect l="0" t="0" r="r" b="b"/>
              <a:pathLst>
                <a:path w="69" h="96">
                  <a:moveTo>
                    <a:pt x="48" y="95"/>
                  </a:moveTo>
                  <a:cubicBezTo>
                    <a:pt x="30" y="96"/>
                    <a:pt x="13" y="85"/>
                    <a:pt x="7" y="67"/>
                  </a:cubicBezTo>
                  <a:cubicBezTo>
                    <a:pt x="0" y="49"/>
                    <a:pt x="17" y="8"/>
                    <a:pt x="16" y="4"/>
                  </a:cubicBezTo>
                  <a:cubicBezTo>
                    <a:pt x="15" y="0"/>
                    <a:pt x="57" y="29"/>
                    <a:pt x="63" y="47"/>
                  </a:cubicBezTo>
                  <a:cubicBezTo>
                    <a:pt x="69" y="65"/>
                    <a:pt x="63" y="85"/>
                    <a:pt x="4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36" name="Freeform 1491"/>
            <p:cNvSpPr>
              <a:spLocks/>
            </p:cNvSpPr>
            <p:nvPr/>
          </p:nvSpPr>
          <p:spPr bwMode="auto">
            <a:xfrm>
              <a:off x="4351338" y="220663"/>
              <a:ext cx="171450" cy="122238"/>
            </a:xfrm>
            <a:custGeom>
              <a:avLst/>
              <a:gdLst>
                <a:gd name="T0" fmla="*/ 89 w 107"/>
                <a:gd name="T1" fmla="*/ 2 h 76"/>
                <a:gd name="T2" fmla="*/ 71 w 107"/>
                <a:gd name="T3" fmla="*/ 23 h 76"/>
                <a:gd name="T4" fmla="*/ 64 w 107"/>
                <a:gd name="T5" fmla="*/ 18 h 76"/>
                <a:gd name="T6" fmla="*/ 4 w 107"/>
                <a:gd name="T7" fmla="*/ 15 h 76"/>
                <a:gd name="T8" fmla="*/ 35 w 107"/>
                <a:gd name="T9" fmla="*/ 67 h 76"/>
                <a:gd name="T10" fmla="*/ 80 w 107"/>
                <a:gd name="T11" fmla="*/ 65 h 76"/>
                <a:gd name="T12" fmla="*/ 83 w 107"/>
                <a:gd name="T13" fmla="*/ 66 h 76"/>
                <a:gd name="T14" fmla="*/ 105 w 107"/>
                <a:gd name="T15" fmla="*/ 41 h 76"/>
                <a:gd name="T16" fmla="*/ 89 w 107"/>
                <a:gd name="T17"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76">
                  <a:moveTo>
                    <a:pt x="89" y="2"/>
                  </a:moveTo>
                  <a:cubicBezTo>
                    <a:pt x="89" y="0"/>
                    <a:pt x="78" y="12"/>
                    <a:pt x="71" y="23"/>
                  </a:cubicBezTo>
                  <a:cubicBezTo>
                    <a:pt x="69" y="21"/>
                    <a:pt x="66" y="20"/>
                    <a:pt x="64" y="18"/>
                  </a:cubicBezTo>
                  <a:cubicBezTo>
                    <a:pt x="48" y="9"/>
                    <a:pt x="0" y="13"/>
                    <a:pt x="4" y="15"/>
                  </a:cubicBezTo>
                  <a:cubicBezTo>
                    <a:pt x="7" y="18"/>
                    <a:pt x="19" y="58"/>
                    <a:pt x="35" y="67"/>
                  </a:cubicBezTo>
                  <a:cubicBezTo>
                    <a:pt x="49" y="76"/>
                    <a:pt x="67" y="74"/>
                    <a:pt x="80" y="65"/>
                  </a:cubicBezTo>
                  <a:cubicBezTo>
                    <a:pt x="81" y="65"/>
                    <a:pt x="82" y="66"/>
                    <a:pt x="83" y="66"/>
                  </a:cubicBezTo>
                  <a:cubicBezTo>
                    <a:pt x="95" y="64"/>
                    <a:pt x="104" y="54"/>
                    <a:pt x="105" y="41"/>
                  </a:cubicBezTo>
                  <a:cubicBezTo>
                    <a:pt x="107" y="28"/>
                    <a:pt x="89" y="5"/>
                    <a:pt x="8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37" name="Freeform 1492"/>
            <p:cNvSpPr>
              <a:spLocks/>
            </p:cNvSpPr>
            <p:nvPr/>
          </p:nvSpPr>
          <p:spPr bwMode="auto">
            <a:xfrm>
              <a:off x="4222750" y="293688"/>
              <a:ext cx="169863" cy="131763"/>
            </a:xfrm>
            <a:custGeom>
              <a:avLst/>
              <a:gdLst>
                <a:gd name="T0" fmla="*/ 104 w 106"/>
                <a:gd name="T1" fmla="*/ 37 h 82"/>
                <a:gd name="T2" fmla="*/ 79 w 106"/>
                <a:gd name="T3" fmla="*/ 2 h 82"/>
                <a:gd name="T4" fmla="*/ 67 w 106"/>
                <a:gd name="T5" fmla="*/ 26 h 82"/>
                <a:gd name="T6" fmla="*/ 64 w 106"/>
                <a:gd name="T7" fmla="*/ 23 h 82"/>
                <a:gd name="T8" fmla="*/ 3 w 106"/>
                <a:gd name="T9" fmla="*/ 21 h 82"/>
                <a:gd name="T10" fmla="*/ 35 w 106"/>
                <a:gd name="T11" fmla="*/ 72 h 82"/>
                <a:gd name="T12" fmla="*/ 82 w 106"/>
                <a:gd name="T13" fmla="*/ 68 h 82"/>
                <a:gd name="T14" fmla="*/ 83 w 106"/>
                <a:gd name="T15" fmla="*/ 66 h 82"/>
                <a:gd name="T16" fmla="*/ 88 w 106"/>
                <a:gd name="T17" fmla="*/ 67 h 82"/>
                <a:gd name="T18" fmla="*/ 104 w 106"/>
                <a:gd name="T19" fmla="*/ 3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82">
                  <a:moveTo>
                    <a:pt x="104" y="37"/>
                  </a:moveTo>
                  <a:cubicBezTo>
                    <a:pt x="103" y="24"/>
                    <a:pt x="80" y="5"/>
                    <a:pt x="79" y="2"/>
                  </a:cubicBezTo>
                  <a:cubicBezTo>
                    <a:pt x="78" y="0"/>
                    <a:pt x="71" y="13"/>
                    <a:pt x="67" y="26"/>
                  </a:cubicBezTo>
                  <a:cubicBezTo>
                    <a:pt x="66" y="25"/>
                    <a:pt x="65" y="24"/>
                    <a:pt x="64" y="23"/>
                  </a:cubicBezTo>
                  <a:cubicBezTo>
                    <a:pt x="48" y="14"/>
                    <a:pt x="0" y="18"/>
                    <a:pt x="3" y="21"/>
                  </a:cubicBezTo>
                  <a:cubicBezTo>
                    <a:pt x="7" y="23"/>
                    <a:pt x="19" y="63"/>
                    <a:pt x="35" y="72"/>
                  </a:cubicBezTo>
                  <a:cubicBezTo>
                    <a:pt x="50" y="82"/>
                    <a:pt x="69" y="79"/>
                    <a:pt x="82" y="68"/>
                  </a:cubicBezTo>
                  <a:cubicBezTo>
                    <a:pt x="82" y="67"/>
                    <a:pt x="83" y="66"/>
                    <a:pt x="83" y="66"/>
                  </a:cubicBezTo>
                  <a:cubicBezTo>
                    <a:pt x="84" y="66"/>
                    <a:pt x="86" y="67"/>
                    <a:pt x="88" y="67"/>
                  </a:cubicBezTo>
                  <a:cubicBezTo>
                    <a:pt x="99" y="62"/>
                    <a:pt x="106" y="50"/>
                    <a:pt x="10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38" name="Freeform 1493"/>
            <p:cNvSpPr>
              <a:spLocks/>
            </p:cNvSpPr>
            <p:nvPr/>
          </p:nvSpPr>
          <p:spPr bwMode="auto">
            <a:xfrm>
              <a:off x="4052888" y="436563"/>
              <a:ext cx="173038" cy="236538"/>
            </a:xfrm>
            <a:custGeom>
              <a:avLst/>
              <a:gdLst>
                <a:gd name="T0" fmla="*/ 102 w 108"/>
                <a:gd name="T1" fmla="*/ 48 h 147"/>
                <a:gd name="T2" fmla="*/ 55 w 108"/>
                <a:gd name="T3" fmla="*/ 5 h 147"/>
                <a:gd name="T4" fmla="*/ 45 w 108"/>
                <a:gd name="T5" fmla="*/ 68 h 147"/>
                <a:gd name="T6" fmla="*/ 55 w 108"/>
                <a:gd name="T7" fmla="*/ 83 h 147"/>
                <a:gd name="T8" fmla="*/ 35 w 108"/>
                <a:gd name="T9" fmla="*/ 89 h 147"/>
                <a:gd name="T10" fmla="*/ 4 w 108"/>
                <a:gd name="T11" fmla="*/ 140 h 147"/>
                <a:gd name="T12" fmla="*/ 64 w 108"/>
                <a:gd name="T13" fmla="*/ 138 h 147"/>
                <a:gd name="T14" fmla="*/ 84 w 108"/>
                <a:gd name="T15" fmla="*/ 96 h 147"/>
                <a:gd name="T16" fmla="*/ 87 w 108"/>
                <a:gd name="T17" fmla="*/ 96 h 147"/>
                <a:gd name="T18" fmla="*/ 102 w 108"/>
                <a:gd name="T19" fmla="*/ 4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47">
                  <a:moveTo>
                    <a:pt x="102" y="48"/>
                  </a:moveTo>
                  <a:cubicBezTo>
                    <a:pt x="95" y="30"/>
                    <a:pt x="54" y="0"/>
                    <a:pt x="55" y="5"/>
                  </a:cubicBezTo>
                  <a:cubicBezTo>
                    <a:pt x="56" y="9"/>
                    <a:pt x="39" y="50"/>
                    <a:pt x="45" y="68"/>
                  </a:cubicBezTo>
                  <a:cubicBezTo>
                    <a:pt x="47" y="74"/>
                    <a:pt x="51" y="79"/>
                    <a:pt x="55" y="83"/>
                  </a:cubicBezTo>
                  <a:cubicBezTo>
                    <a:pt x="48" y="83"/>
                    <a:pt x="42" y="85"/>
                    <a:pt x="35" y="89"/>
                  </a:cubicBezTo>
                  <a:cubicBezTo>
                    <a:pt x="20" y="98"/>
                    <a:pt x="0" y="142"/>
                    <a:pt x="4" y="140"/>
                  </a:cubicBezTo>
                  <a:cubicBezTo>
                    <a:pt x="8" y="138"/>
                    <a:pt x="48" y="147"/>
                    <a:pt x="64" y="138"/>
                  </a:cubicBezTo>
                  <a:cubicBezTo>
                    <a:pt x="79" y="129"/>
                    <a:pt x="86" y="112"/>
                    <a:pt x="84" y="96"/>
                  </a:cubicBezTo>
                  <a:cubicBezTo>
                    <a:pt x="85" y="96"/>
                    <a:pt x="86" y="96"/>
                    <a:pt x="87" y="96"/>
                  </a:cubicBezTo>
                  <a:cubicBezTo>
                    <a:pt x="102" y="85"/>
                    <a:pt x="108" y="66"/>
                    <a:pt x="10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39" name="Freeform 1494"/>
            <p:cNvSpPr>
              <a:spLocks/>
            </p:cNvSpPr>
            <p:nvPr/>
          </p:nvSpPr>
          <p:spPr bwMode="auto">
            <a:xfrm>
              <a:off x="4452938" y="407988"/>
              <a:ext cx="101600" cy="79375"/>
            </a:xfrm>
            <a:custGeom>
              <a:avLst/>
              <a:gdLst>
                <a:gd name="T0" fmla="*/ 62 w 64"/>
                <a:gd name="T1" fmla="*/ 38 h 49"/>
                <a:gd name="T2" fmla="*/ 27 w 64"/>
                <a:gd name="T3" fmla="*/ 43 h 49"/>
                <a:gd name="T4" fmla="*/ 2 w 64"/>
                <a:gd name="T5" fmla="*/ 6 h 49"/>
                <a:gd name="T6" fmla="*/ 47 w 64"/>
                <a:gd name="T7" fmla="*/ 6 h 49"/>
                <a:gd name="T8" fmla="*/ 62 w 64"/>
                <a:gd name="T9" fmla="*/ 38 h 49"/>
              </a:gdLst>
              <a:ahLst/>
              <a:cxnLst>
                <a:cxn ang="0">
                  <a:pos x="T0" y="T1"/>
                </a:cxn>
                <a:cxn ang="0">
                  <a:pos x="T2" y="T3"/>
                </a:cxn>
                <a:cxn ang="0">
                  <a:pos x="T4" y="T5"/>
                </a:cxn>
                <a:cxn ang="0">
                  <a:pos x="T6" y="T7"/>
                </a:cxn>
                <a:cxn ang="0">
                  <a:pos x="T8" y="T9"/>
                </a:cxn>
              </a:cxnLst>
              <a:rect l="0" t="0" r="r" b="b"/>
              <a:pathLst>
                <a:path w="64" h="49">
                  <a:moveTo>
                    <a:pt x="62" y="38"/>
                  </a:moveTo>
                  <a:cubicBezTo>
                    <a:pt x="53" y="47"/>
                    <a:pt x="39" y="49"/>
                    <a:pt x="27" y="43"/>
                  </a:cubicBezTo>
                  <a:cubicBezTo>
                    <a:pt x="15" y="37"/>
                    <a:pt x="5" y="8"/>
                    <a:pt x="2" y="6"/>
                  </a:cubicBezTo>
                  <a:cubicBezTo>
                    <a:pt x="0" y="4"/>
                    <a:pt x="35" y="0"/>
                    <a:pt x="47" y="6"/>
                  </a:cubicBezTo>
                  <a:cubicBezTo>
                    <a:pt x="58" y="12"/>
                    <a:pt x="64" y="26"/>
                    <a:pt x="6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40" name="Freeform 1495"/>
            <p:cNvSpPr>
              <a:spLocks/>
            </p:cNvSpPr>
            <p:nvPr/>
          </p:nvSpPr>
          <p:spPr bwMode="auto">
            <a:xfrm>
              <a:off x="4411663" y="333376"/>
              <a:ext cx="109538" cy="74613"/>
            </a:xfrm>
            <a:custGeom>
              <a:avLst/>
              <a:gdLst>
                <a:gd name="T0" fmla="*/ 68 w 68"/>
                <a:gd name="T1" fmla="*/ 32 h 47"/>
                <a:gd name="T2" fmla="*/ 34 w 68"/>
                <a:gd name="T3" fmla="*/ 44 h 47"/>
                <a:gd name="T4" fmla="*/ 3 w 68"/>
                <a:gd name="T5" fmla="*/ 12 h 47"/>
                <a:gd name="T6" fmla="*/ 46 w 68"/>
                <a:gd name="T7" fmla="*/ 4 h 47"/>
                <a:gd name="T8" fmla="*/ 68 w 68"/>
                <a:gd name="T9" fmla="*/ 32 h 47"/>
              </a:gdLst>
              <a:ahLst/>
              <a:cxnLst>
                <a:cxn ang="0">
                  <a:pos x="T0" y="T1"/>
                </a:cxn>
                <a:cxn ang="0">
                  <a:pos x="T2" y="T3"/>
                </a:cxn>
                <a:cxn ang="0">
                  <a:pos x="T4" y="T5"/>
                </a:cxn>
                <a:cxn ang="0">
                  <a:pos x="T6" y="T7"/>
                </a:cxn>
                <a:cxn ang="0">
                  <a:pos x="T8" y="T9"/>
                </a:cxn>
              </a:cxnLst>
              <a:rect l="0" t="0" r="r" b="b"/>
              <a:pathLst>
                <a:path w="68" h="47">
                  <a:moveTo>
                    <a:pt x="68" y="32"/>
                  </a:moveTo>
                  <a:cubicBezTo>
                    <a:pt x="60" y="42"/>
                    <a:pt x="47" y="47"/>
                    <a:pt x="34" y="44"/>
                  </a:cubicBezTo>
                  <a:cubicBezTo>
                    <a:pt x="22" y="40"/>
                    <a:pt x="6" y="14"/>
                    <a:pt x="3" y="12"/>
                  </a:cubicBezTo>
                  <a:cubicBezTo>
                    <a:pt x="0" y="11"/>
                    <a:pt x="34" y="0"/>
                    <a:pt x="46" y="4"/>
                  </a:cubicBezTo>
                  <a:cubicBezTo>
                    <a:pt x="59" y="7"/>
                    <a:pt x="67" y="19"/>
                    <a:pt x="6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41" name="Freeform 1496"/>
            <p:cNvSpPr>
              <a:spLocks/>
            </p:cNvSpPr>
            <p:nvPr/>
          </p:nvSpPr>
          <p:spPr bwMode="auto">
            <a:xfrm>
              <a:off x="4632325" y="296863"/>
              <a:ext cx="85725" cy="120650"/>
            </a:xfrm>
            <a:custGeom>
              <a:avLst/>
              <a:gdLst>
                <a:gd name="T0" fmla="*/ 18 w 53"/>
                <a:gd name="T1" fmla="*/ 75 h 75"/>
                <a:gd name="T2" fmla="*/ 5 w 53"/>
                <a:gd name="T3" fmla="*/ 38 h 75"/>
                <a:gd name="T4" fmla="*/ 40 w 53"/>
                <a:gd name="T5" fmla="*/ 3 h 75"/>
                <a:gd name="T6" fmla="*/ 49 w 53"/>
                <a:gd name="T7" fmla="*/ 51 h 75"/>
                <a:gd name="T8" fmla="*/ 18 w 53"/>
                <a:gd name="T9" fmla="*/ 75 h 75"/>
              </a:gdLst>
              <a:ahLst/>
              <a:cxnLst>
                <a:cxn ang="0">
                  <a:pos x="T0" y="T1"/>
                </a:cxn>
                <a:cxn ang="0">
                  <a:pos x="T2" y="T3"/>
                </a:cxn>
                <a:cxn ang="0">
                  <a:pos x="T4" y="T5"/>
                </a:cxn>
                <a:cxn ang="0">
                  <a:pos x="T6" y="T7"/>
                </a:cxn>
                <a:cxn ang="0">
                  <a:pos x="T8" y="T9"/>
                </a:cxn>
              </a:cxnLst>
              <a:rect l="0" t="0" r="r" b="b"/>
              <a:pathLst>
                <a:path w="53" h="75">
                  <a:moveTo>
                    <a:pt x="18" y="75"/>
                  </a:moveTo>
                  <a:cubicBezTo>
                    <a:pt x="6" y="67"/>
                    <a:pt x="0" y="52"/>
                    <a:pt x="5" y="38"/>
                  </a:cubicBezTo>
                  <a:cubicBezTo>
                    <a:pt x="9" y="24"/>
                    <a:pt x="38" y="6"/>
                    <a:pt x="40" y="3"/>
                  </a:cubicBezTo>
                  <a:cubicBezTo>
                    <a:pt x="41" y="0"/>
                    <a:pt x="53" y="37"/>
                    <a:pt x="49" y="51"/>
                  </a:cubicBezTo>
                  <a:cubicBezTo>
                    <a:pt x="45" y="65"/>
                    <a:pt x="32" y="74"/>
                    <a:pt x="18"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42" name="Freeform 1497"/>
            <p:cNvSpPr>
              <a:spLocks/>
            </p:cNvSpPr>
            <p:nvPr/>
          </p:nvSpPr>
          <p:spPr bwMode="auto">
            <a:xfrm>
              <a:off x="4202113" y="612776"/>
              <a:ext cx="141288" cy="106363"/>
            </a:xfrm>
            <a:custGeom>
              <a:avLst/>
              <a:gdLst>
                <a:gd name="T0" fmla="*/ 84 w 88"/>
                <a:gd name="T1" fmla="*/ 14 h 67"/>
                <a:gd name="T2" fmla="*/ 65 w 88"/>
                <a:gd name="T3" fmla="*/ 58 h 67"/>
                <a:gd name="T4" fmla="*/ 4 w 88"/>
                <a:gd name="T5" fmla="*/ 60 h 67"/>
                <a:gd name="T6" fmla="*/ 36 w 88"/>
                <a:gd name="T7" fmla="*/ 9 h 67"/>
                <a:gd name="T8" fmla="*/ 84 w 88"/>
                <a:gd name="T9" fmla="*/ 14 h 67"/>
              </a:gdLst>
              <a:ahLst/>
              <a:cxnLst>
                <a:cxn ang="0">
                  <a:pos x="T0" y="T1"/>
                </a:cxn>
                <a:cxn ang="0">
                  <a:pos x="T2" y="T3"/>
                </a:cxn>
                <a:cxn ang="0">
                  <a:pos x="T4" y="T5"/>
                </a:cxn>
                <a:cxn ang="0">
                  <a:pos x="T6" y="T7"/>
                </a:cxn>
                <a:cxn ang="0">
                  <a:pos x="T8" y="T9"/>
                </a:cxn>
              </a:cxnLst>
              <a:rect l="0" t="0" r="r" b="b"/>
              <a:pathLst>
                <a:path w="88" h="67">
                  <a:moveTo>
                    <a:pt x="84" y="14"/>
                  </a:moveTo>
                  <a:cubicBezTo>
                    <a:pt x="88" y="31"/>
                    <a:pt x="80" y="49"/>
                    <a:pt x="65" y="58"/>
                  </a:cubicBezTo>
                  <a:cubicBezTo>
                    <a:pt x="49" y="67"/>
                    <a:pt x="8" y="59"/>
                    <a:pt x="4" y="60"/>
                  </a:cubicBezTo>
                  <a:cubicBezTo>
                    <a:pt x="0" y="62"/>
                    <a:pt x="20" y="18"/>
                    <a:pt x="36" y="9"/>
                  </a:cubicBezTo>
                  <a:cubicBezTo>
                    <a:pt x="52" y="0"/>
                    <a:pt x="71" y="3"/>
                    <a:pt x="8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43" name="Freeform 1498"/>
            <p:cNvSpPr>
              <a:spLocks/>
            </p:cNvSpPr>
            <p:nvPr/>
          </p:nvSpPr>
          <p:spPr bwMode="auto">
            <a:xfrm>
              <a:off x="4318000" y="423863"/>
              <a:ext cx="88900" cy="69850"/>
            </a:xfrm>
            <a:custGeom>
              <a:avLst/>
              <a:gdLst>
                <a:gd name="T0" fmla="*/ 54 w 56"/>
                <a:gd name="T1" fmla="*/ 10 h 43"/>
                <a:gd name="T2" fmla="*/ 41 w 56"/>
                <a:gd name="T3" fmla="*/ 38 h 43"/>
                <a:gd name="T4" fmla="*/ 3 w 56"/>
                <a:gd name="T5" fmla="*/ 39 h 43"/>
                <a:gd name="T6" fmla="*/ 23 w 56"/>
                <a:gd name="T7" fmla="*/ 6 h 43"/>
                <a:gd name="T8" fmla="*/ 54 w 56"/>
                <a:gd name="T9" fmla="*/ 10 h 43"/>
              </a:gdLst>
              <a:ahLst/>
              <a:cxnLst>
                <a:cxn ang="0">
                  <a:pos x="T0" y="T1"/>
                </a:cxn>
                <a:cxn ang="0">
                  <a:pos x="T2" y="T3"/>
                </a:cxn>
                <a:cxn ang="0">
                  <a:pos x="T4" y="T5"/>
                </a:cxn>
                <a:cxn ang="0">
                  <a:pos x="T6" y="T7"/>
                </a:cxn>
                <a:cxn ang="0">
                  <a:pos x="T8" y="T9"/>
                </a:cxn>
              </a:cxnLst>
              <a:rect l="0" t="0" r="r" b="b"/>
              <a:pathLst>
                <a:path w="56" h="43">
                  <a:moveTo>
                    <a:pt x="54" y="10"/>
                  </a:moveTo>
                  <a:cubicBezTo>
                    <a:pt x="56" y="20"/>
                    <a:pt x="51" y="32"/>
                    <a:pt x="41" y="38"/>
                  </a:cubicBezTo>
                  <a:cubicBezTo>
                    <a:pt x="31" y="43"/>
                    <a:pt x="5" y="38"/>
                    <a:pt x="3" y="39"/>
                  </a:cubicBezTo>
                  <a:cubicBezTo>
                    <a:pt x="0" y="40"/>
                    <a:pt x="13" y="12"/>
                    <a:pt x="23" y="6"/>
                  </a:cubicBezTo>
                  <a:cubicBezTo>
                    <a:pt x="33" y="0"/>
                    <a:pt x="45" y="2"/>
                    <a:pt x="5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44" name="Freeform 1499"/>
            <p:cNvSpPr>
              <a:spLocks/>
            </p:cNvSpPr>
            <p:nvPr/>
          </p:nvSpPr>
          <p:spPr bwMode="auto">
            <a:xfrm>
              <a:off x="4416425" y="490538"/>
              <a:ext cx="90488" cy="68263"/>
            </a:xfrm>
            <a:custGeom>
              <a:avLst/>
              <a:gdLst>
                <a:gd name="T0" fmla="*/ 54 w 56"/>
                <a:gd name="T1" fmla="*/ 9 h 43"/>
                <a:gd name="T2" fmla="*/ 41 w 56"/>
                <a:gd name="T3" fmla="*/ 38 h 43"/>
                <a:gd name="T4" fmla="*/ 3 w 56"/>
                <a:gd name="T5" fmla="*/ 39 h 43"/>
                <a:gd name="T6" fmla="*/ 23 w 56"/>
                <a:gd name="T7" fmla="*/ 6 h 43"/>
                <a:gd name="T8" fmla="*/ 54 w 56"/>
                <a:gd name="T9" fmla="*/ 9 h 43"/>
              </a:gdLst>
              <a:ahLst/>
              <a:cxnLst>
                <a:cxn ang="0">
                  <a:pos x="T0" y="T1"/>
                </a:cxn>
                <a:cxn ang="0">
                  <a:pos x="T2" y="T3"/>
                </a:cxn>
                <a:cxn ang="0">
                  <a:pos x="T4" y="T5"/>
                </a:cxn>
                <a:cxn ang="0">
                  <a:pos x="T6" y="T7"/>
                </a:cxn>
                <a:cxn ang="0">
                  <a:pos x="T8" y="T9"/>
                </a:cxn>
              </a:cxnLst>
              <a:rect l="0" t="0" r="r" b="b"/>
              <a:pathLst>
                <a:path w="56" h="43">
                  <a:moveTo>
                    <a:pt x="54" y="9"/>
                  </a:moveTo>
                  <a:cubicBezTo>
                    <a:pt x="56" y="20"/>
                    <a:pt x="51" y="32"/>
                    <a:pt x="41" y="38"/>
                  </a:cubicBezTo>
                  <a:cubicBezTo>
                    <a:pt x="31" y="43"/>
                    <a:pt x="6" y="38"/>
                    <a:pt x="3" y="39"/>
                  </a:cubicBezTo>
                  <a:cubicBezTo>
                    <a:pt x="0" y="40"/>
                    <a:pt x="13" y="12"/>
                    <a:pt x="23" y="6"/>
                  </a:cubicBezTo>
                  <a:cubicBezTo>
                    <a:pt x="33" y="0"/>
                    <a:pt x="46" y="2"/>
                    <a:pt x="5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sp>
          <p:nvSpPr>
            <p:cNvPr id="145" name="Freeform 1500"/>
            <p:cNvSpPr>
              <a:spLocks/>
            </p:cNvSpPr>
            <p:nvPr/>
          </p:nvSpPr>
          <p:spPr bwMode="auto">
            <a:xfrm>
              <a:off x="4319588" y="565151"/>
              <a:ext cx="207963" cy="230188"/>
            </a:xfrm>
            <a:custGeom>
              <a:avLst/>
              <a:gdLst>
                <a:gd name="T0" fmla="*/ 100 w 130"/>
                <a:gd name="T1" fmla="*/ 5 h 143"/>
                <a:gd name="T2" fmla="*/ 70 w 130"/>
                <a:gd name="T3" fmla="*/ 60 h 143"/>
                <a:gd name="T4" fmla="*/ 76 w 130"/>
                <a:gd name="T5" fmla="*/ 84 h 143"/>
                <a:gd name="T6" fmla="*/ 36 w 130"/>
                <a:gd name="T7" fmla="*/ 84 h 143"/>
                <a:gd name="T8" fmla="*/ 4 w 130"/>
                <a:gd name="T9" fmla="*/ 136 h 143"/>
                <a:gd name="T10" fmla="*/ 64 w 130"/>
                <a:gd name="T11" fmla="*/ 134 h 143"/>
                <a:gd name="T12" fmla="*/ 84 w 130"/>
                <a:gd name="T13" fmla="*/ 93 h 143"/>
                <a:gd name="T14" fmla="*/ 99 w 130"/>
                <a:gd name="T15" fmla="*/ 102 h 143"/>
                <a:gd name="T16" fmla="*/ 130 w 130"/>
                <a:gd name="T17" fmla="*/ 61 h 143"/>
                <a:gd name="T18" fmla="*/ 100 w 130"/>
                <a:gd name="T19" fmla="*/ 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43">
                  <a:moveTo>
                    <a:pt x="100" y="5"/>
                  </a:moveTo>
                  <a:cubicBezTo>
                    <a:pt x="100" y="9"/>
                    <a:pt x="70" y="41"/>
                    <a:pt x="70" y="60"/>
                  </a:cubicBezTo>
                  <a:cubicBezTo>
                    <a:pt x="69" y="69"/>
                    <a:pt x="72" y="77"/>
                    <a:pt x="76" y="84"/>
                  </a:cubicBezTo>
                  <a:cubicBezTo>
                    <a:pt x="64" y="77"/>
                    <a:pt x="49" y="77"/>
                    <a:pt x="36" y="84"/>
                  </a:cubicBezTo>
                  <a:cubicBezTo>
                    <a:pt x="20" y="93"/>
                    <a:pt x="0" y="137"/>
                    <a:pt x="4" y="136"/>
                  </a:cubicBezTo>
                  <a:cubicBezTo>
                    <a:pt x="8" y="134"/>
                    <a:pt x="49" y="143"/>
                    <a:pt x="64" y="134"/>
                  </a:cubicBezTo>
                  <a:cubicBezTo>
                    <a:pt x="79" y="125"/>
                    <a:pt x="86" y="109"/>
                    <a:pt x="84" y="93"/>
                  </a:cubicBezTo>
                  <a:cubicBezTo>
                    <a:pt x="89" y="97"/>
                    <a:pt x="94" y="100"/>
                    <a:pt x="99" y="102"/>
                  </a:cubicBezTo>
                  <a:cubicBezTo>
                    <a:pt x="116" y="97"/>
                    <a:pt x="129" y="81"/>
                    <a:pt x="130" y="61"/>
                  </a:cubicBezTo>
                  <a:cubicBezTo>
                    <a:pt x="130" y="42"/>
                    <a:pt x="101" y="0"/>
                    <a:pt x="10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cs typeface="+mn-ea"/>
                <a:sym typeface="+mn-lt"/>
              </a:endParaRPr>
            </a:p>
          </p:txBody>
        </p:sp>
      </p:grpSp>
      <p:grpSp>
        <p:nvGrpSpPr>
          <p:cNvPr id="146" name="Group 145"/>
          <p:cNvGrpSpPr/>
          <p:nvPr/>
        </p:nvGrpSpPr>
        <p:grpSpPr>
          <a:xfrm>
            <a:off x="2069030" y="2080524"/>
            <a:ext cx="1480516" cy="1055083"/>
            <a:chOff x="643212" y="3398474"/>
            <a:chExt cx="1480516" cy="1055083"/>
          </a:xfrm>
        </p:grpSpPr>
        <p:sp>
          <p:nvSpPr>
            <p:cNvPr id="147" name="Content Placeholder 2"/>
            <p:cNvSpPr txBox="1">
              <a:spLocks/>
            </p:cNvSpPr>
            <p:nvPr/>
          </p:nvSpPr>
          <p:spPr>
            <a:xfrm>
              <a:off x="697520" y="3902530"/>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800" dirty="0">
                  <a:cs typeface="+mn-ea"/>
                  <a:sym typeface="+mn-lt"/>
                </a:rPr>
                <a:t>Lorem ipsum dolor sit amet, consectetur adipiscing.</a:t>
              </a:r>
            </a:p>
          </p:txBody>
        </p:sp>
        <p:grpSp>
          <p:nvGrpSpPr>
            <p:cNvPr id="148" name="Group 147"/>
            <p:cNvGrpSpPr/>
            <p:nvPr/>
          </p:nvGrpSpPr>
          <p:grpSpPr>
            <a:xfrm>
              <a:off x="643212" y="3398474"/>
              <a:ext cx="1480516" cy="590694"/>
              <a:chOff x="2343409" y="3651870"/>
              <a:chExt cx="1480516" cy="590694"/>
            </a:xfrm>
          </p:grpSpPr>
          <p:sp>
            <p:nvSpPr>
              <p:cNvPr id="149"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a:solidFill>
                      <a:schemeClr val="accent4"/>
                    </a:solidFill>
                    <a:cs typeface="+mn-ea"/>
                    <a:sym typeface="+mn-lt"/>
                  </a:rPr>
                  <a:t>$</a:t>
                </a:r>
                <a:r>
                  <a:rPr lang="id-ID" sz="2000">
                    <a:solidFill>
                      <a:schemeClr val="accent4"/>
                    </a:solidFill>
                    <a:cs typeface="+mn-ea"/>
                    <a:sym typeface="+mn-lt"/>
                  </a:rPr>
                  <a:t>18</a:t>
                </a:r>
                <a:r>
                  <a:rPr lang="en-US" sz="2000" dirty="0">
                    <a:solidFill>
                      <a:schemeClr val="accent4"/>
                    </a:solidFill>
                    <a:cs typeface="+mn-ea"/>
                    <a:sym typeface="+mn-lt"/>
                  </a:rPr>
                  <a:t>,</a:t>
                </a:r>
                <a:r>
                  <a:rPr lang="id-ID" sz="2000" dirty="0">
                    <a:solidFill>
                      <a:schemeClr val="accent4"/>
                    </a:solidFill>
                    <a:cs typeface="+mn-ea"/>
                    <a:sym typeface="+mn-lt"/>
                  </a:rPr>
                  <a:t>147</a:t>
                </a:r>
                <a:endParaRPr lang="en-US" sz="2000" dirty="0">
                  <a:solidFill>
                    <a:schemeClr val="accent4"/>
                  </a:solidFill>
                  <a:cs typeface="+mn-ea"/>
                  <a:sym typeface="+mn-lt"/>
                </a:endParaRPr>
              </a:p>
            </p:txBody>
          </p:sp>
          <p:sp>
            <p:nvSpPr>
              <p:cNvPr id="150" name="Content Placeholder 2"/>
              <p:cNvSpPr txBox="1">
                <a:spLocks/>
              </p:cNvSpPr>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bg1">
                        <a:lumMod val="50000"/>
                      </a:schemeClr>
                    </a:solidFill>
                    <a:cs typeface="+mn-ea"/>
                    <a:sym typeface="+mn-lt"/>
                  </a:rPr>
                  <a:t>Revenue</a:t>
                </a:r>
              </a:p>
            </p:txBody>
          </p:sp>
        </p:grpSp>
      </p:grpSp>
      <p:grpSp>
        <p:nvGrpSpPr>
          <p:cNvPr id="151" name="Group 150"/>
          <p:cNvGrpSpPr/>
          <p:nvPr/>
        </p:nvGrpSpPr>
        <p:grpSpPr>
          <a:xfrm>
            <a:off x="3942958" y="1639778"/>
            <a:ext cx="1480516" cy="1055083"/>
            <a:chOff x="643212" y="3398474"/>
            <a:chExt cx="1480516" cy="1055083"/>
          </a:xfrm>
        </p:grpSpPr>
        <p:sp>
          <p:nvSpPr>
            <p:cNvPr id="152" name="Content Placeholder 2"/>
            <p:cNvSpPr txBox="1">
              <a:spLocks/>
            </p:cNvSpPr>
            <p:nvPr/>
          </p:nvSpPr>
          <p:spPr>
            <a:xfrm>
              <a:off x="697520" y="3902530"/>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800" dirty="0">
                  <a:cs typeface="+mn-ea"/>
                  <a:sym typeface="+mn-lt"/>
                </a:rPr>
                <a:t>Lorem ipsum dolor sit amet, consectetur adipiscing.</a:t>
              </a:r>
            </a:p>
          </p:txBody>
        </p:sp>
        <p:grpSp>
          <p:nvGrpSpPr>
            <p:cNvPr id="153" name="Group 152"/>
            <p:cNvGrpSpPr/>
            <p:nvPr/>
          </p:nvGrpSpPr>
          <p:grpSpPr>
            <a:xfrm>
              <a:off x="643212" y="3398474"/>
              <a:ext cx="1480516" cy="590694"/>
              <a:chOff x="2343409" y="3651870"/>
              <a:chExt cx="1480516" cy="590694"/>
            </a:xfrm>
          </p:grpSpPr>
          <p:sp>
            <p:nvSpPr>
              <p:cNvPr id="154"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a:solidFill>
                      <a:schemeClr val="accent2"/>
                    </a:solidFill>
                    <a:cs typeface="+mn-ea"/>
                    <a:sym typeface="+mn-lt"/>
                  </a:rPr>
                  <a:t>$</a:t>
                </a:r>
                <a:r>
                  <a:rPr lang="id-ID" sz="2000">
                    <a:solidFill>
                      <a:schemeClr val="accent2"/>
                    </a:solidFill>
                    <a:cs typeface="+mn-ea"/>
                    <a:sym typeface="+mn-lt"/>
                  </a:rPr>
                  <a:t>18</a:t>
                </a:r>
                <a:r>
                  <a:rPr lang="en-US" sz="2000" dirty="0">
                    <a:solidFill>
                      <a:schemeClr val="accent2"/>
                    </a:solidFill>
                    <a:cs typeface="+mn-ea"/>
                    <a:sym typeface="+mn-lt"/>
                  </a:rPr>
                  <a:t>,</a:t>
                </a:r>
                <a:r>
                  <a:rPr lang="id-ID" sz="2000" dirty="0">
                    <a:solidFill>
                      <a:schemeClr val="accent2"/>
                    </a:solidFill>
                    <a:cs typeface="+mn-ea"/>
                    <a:sym typeface="+mn-lt"/>
                  </a:rPr>
                  <a:t>147</a:t>
                </a:r>
                <a:endParaRPr lang="en-US" sz="2000" dirty="0">
                  <a:solidFill>
                    <a:schemeClr val="accent2"/>
                  </a:solidFill>
                  <a:cs typeface="+mn-ea"/>
                  <a:sym typeface="+mn-lt"/>
                </a:endParaRPr>
              </a:p>
            </p:txBody>
          </p:sp>
          <p:sp>
            <p:nvSpPr>
              <p:cNvPr id="155" name="Content Placeholder 2"/>
              <p:cNvSpPr txBox="1">
                <a:spLocks/>
              </p:cNvSpPr>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bg1">
                        <a:lumMod val="50000"/>
                      </a:schemeClr>
                    </a:solidFill>
                    <a:cs typeface="+mn-ea"/>
                    <a:sym typeface="+mn-lt"/>
                  </a:rPr>
                  <a:t>Revenue</a:t>
                </a:r>
              </a:p>
            </p:txBody>
          </p:sp>
        </p:grpSp>
      </p:grpSp>
      <p:grpSp>
        <p:nvGrpSpPr>
          <p:cNvPr id="156" name="Group 155"/>
          <p:cNvGrpSpPr/>
          <p:nvPr/>
        </p:nvGrpSpPr>
        <p:grpSpPr>
          <a:xfrm>
            <a:off x="5883235" y="1226833"/>
            <a:ext cx="1480516" cy="1055083"/>
            <a:chOff x="643212" y="3398474"/>
            <a:chExt cx="1480516" cy="1055083"/>
          </a:xfrm>
        </p:grpSpPr>
        <p:sp>
          <p:nvSpPr>
            <p:cNvPr id="157" name="Content Placeholder 2"/>
            <p:cNvSpPr txBox="1">
              <a:spLocks/>
            </p:cNvSpPr>
            <p:nvPr/>
          </p:nvSpPr>
          <p:spPr>
            <a:xfrm>
              <a:off x="697520" y="3902530"/>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800" dirty="0">
                  <a:cs typeface="+mn-ea"/>
                  <a:sym typeface="+mn-lt"/>
                </a:rPr>
                <a:t>Lorem ipsum dolor sit amet, consectetur adipiscing.</a:t>
              </a:r>
            </a:p>
          </p:txBody>
        </p:sp>
        <p:grpSp>
          <p:nvGrpSpPr>
            <p:cNvPr id="158" name="Group 157"/>
            <p:cNvGrpSpPr/>
            <p:nvPr/>
          </p:nvGrpSpPr>
          <p:grpSpPr>
            <a:xfrm>
              <a:off x="643212" y="3398474"/>
              <a:ext cx="1480516" cy="590694"/>
              <a:chOff x="2343409" y="3651870"/>
              <a:chExt cx="1480516" cy="590694"/>
            </a:xfrm>
          </p:grpSpPr>
          <p:sp>
            <p:nvSpPr>
              <p:cNvPr id="159"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a:solidFill>
                      <a:schemeClr val="accent6"/>
                    </a:solidFill>
                    <a:cs typeface="+mn-ea"/>
                    <a:sym typeface="+mn-lt"/>
                  </a:rPr>
                  <a:t>$</a:t>
                </a:r>
                <a:r>
                  <a:rPr lang="id-ID" sz="2000">
                    <a:solidFill>
                      <a:schemeClr val="accent6"/>
                    </a:solidFill>
                    <a:cs typeface="+mn-ea"/>
                    <a:sym typeface="+mn-lt"/>
                  </a:rPr>
                  <a:t>18</a:t>
                </a:r>
                <a:r>
                  <a:rPr lang="en-US" sz="2000" dirty="0">
                    <a:solidFill>
                      <a:schemeClr val="accent6"/>
                    </a:solidFill>
                    <a:cs typeface="+mn-ea"/>
                    <a:sym typeface="+mn-lt"/>
                  </a:rPr>
                  <a:t>,</a:t>
                </a:r>
                <a:r>
                  <a:rPr lang="id-ID" sz="2000" dirty="0">
                    <a:solidFill>
                      <a:schemeClr val="accent6"/>
                    </a:solidFill>
                    <a:cs typeface="+mn-ea"/>
                    <a:sym typeface="+mn-lt"/>
                  </a:rPr>
                  <a:t>147</a:t>
                </a:r>
                <a:endParaRPr lang="en-US" sz="2000" dirty="0">
                  <a:solidFill>
                    <a:schemeClr val="accent6"/>
                  </a:solidFill>
                  <a:cs typeface="+mn-ea"/>
                  <a:sym typeface="+mn-lt"/>
                </a:endParaRPr>
              </a:p>
            </p:txBody>
          </p:sp>
          <p:sp>
            <p:nvSpPr>
              <p:cNvPr id="160" name="Content Placeholder 2"/>
              <p:cNvSpPr txBox="1">
                <a:spLocks/>
              </p:cNvSpPr>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bg1">
                        <a:lumMod val="50000"/>
                      </a:schemeClr>
                    </a:solidFill>
                    <a:cs typeface="+mn-ea"/>
                    <a:sym typeface="+mn-lt"/>
                  </a:rPr>
                  <a:t>Revenue</a:t>
                </a:r>
              </a:p>
            </p:txBody>
          </p:sp>
        </p:grpSp>
      </p:grpSp>
      <p:grpSp>
        <p:nvGrpSpPr>
          <p:cNvPr id="161" name="Group 160"/>
          <p:cNvGrpSpPr/>
          <p:nvPr/>
        </p:nvGrpSpPr>
        <p:grpSpPr>
          <a:xfrm>
            <a:off x="7610549" y="694260"/>
            <a:ext cx="1480516" cy="1055083"/>
            <a:chOff x="643212" y="3398474"/>
            <a:chExt cx="1480516" cy="1055083"/>
          </a:xfrm>
        </p:grpSpPr>
        <p:sp>
          <p:nvSpPr>
            <p:cNvPr id="162" name="Content Placeholder 2"/>
            <p:cNvSpPr txBox="1">
              <a:spLocks/>
            </p:cNvSpPr>
            <p:nvPr/>
          </p:nvSpPr>
          <p:spPr>
            <a:xfrm>
              <a:off x="697520" y="3902530"/>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800" dirty="0">
                  <a:cs typeface="+mn-ea"/>
                  <a:sym typeface="+mn-lt"/>
                </a:rPr>
                <a:t>Lorem ipsum dolor sit amet, consectetur adipiscing.</a:t>
              </a:r>
            </a:p>
          </p:txBody>
        </p:sp>
        <p:grpSp>
          <p:nvGrpSpPr>
            <p:cNvPr id="163" name="Group 162"/>
            <p:cNvGrpSpPr/>
            <p:nvPr/>
          </p:nvGrpSpPr>
          <p:grpSpPr>
            <a:xfrm>
              <a:off x="643212" y="3398474"/>
              <a:ext cx="1480516" cy="590694"/>
              <a:chOff x="2343409" y="3651870"/>
              <a:chExt cx="1480516" cy="590694"/>
            </a:xfrm>
          </p:grpSpPr>
          <p:sp>
            <p:nvSpPr>
              <p:cNvPr id="164"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a:solidFill>
                      <a:schemeClr val="accent5"/>
                    </a:solidFill>
                    <a:cs typeface="+mn-ea"/>
                    <a:sym typeface="+mn-lt"/>
                  </a:rPr>
                  <a:t>$</a:t>
                </a:r>
                <a:r>
                  <a:rPr lang="id-ID" sz="2000">
                    <a:solidFill>
                      <a:schemeClr val="accent5"/>
                    </a:solidFill>
                    <a:cs typeface="+mn-ea"/>
                    <a:sym typeface="+mn-lt"/>
                  </a:rPr>
                  <a:t>18</a:t>
                </a:r>
                <a:r>
                  <a:rPr lang="en-US" sz="2000" dirty="0">
                    <a:solidFill>
                      <a:schemeClr val="accent5"/>
                    </a:solidFill>
                    <a:cs typeface="+mn-ea"/>
                    <a:sym typeface="+mn-lt"/>
                  </a:rPr>
                  <a:t>,</a:t>
                </a:r>
                <a:r>
                  <a:rPr lang="id-ID" sz="2000" dirty="0">
                    <a:solidFill>
                      <a:schemeClr val="accent5"/>
                    </a:solidFill>
                    <a:cs typeface="+mn-ea"/>
                    <a:sym typeface="+mn-lt"/>
                  </a:rPr>
                  <a:t>147</a:t>
                </a:r>
                <a:endParaRPr lang="en-US" sz="2000" dirty="0">
                  <a:solidFill>
                    <a:schemeClr val="accent5"/>
                  </a:solidFill>
                  <a:cs typeface="+mn-ea"/>
                  <a:sym typeface="+mn-lt"/>
                </a:endParaRPr>
              </a:p>
            </p:txBody>
          </p:sp>
          <p:sp>
            <p:nvSpPr>
              <p:cNvPr id="165" name="Content Placeholder 2"/>
              <p:cNvSpPr txBox="1">
                <a:spLocks/>
              </p:cNvSpPr>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bg1">
                        <a:lumMod val="50000"/>
                      </a:schemeClr>
                    </a:solidFill>
                    <a:cs typeface="+mn-ea"/>
                    <a:sym typeface="+mn-lt"/>
                  </a:rPr>
                  <a:t>Revenue</a:t>
                </a:r>
              </a:p>
            </p:txBody>
          </p:sp>
        </p:grpSp>
      </p:grpSp>
      <p:sp>
        <p:nvSpPr>
          <p:cNvPr id="169" name="文本框 168">
            <a:extLst>
              <a:ext uri="{FF2B5EF4-FFF2-40B4-BE49-F238E27FC236}">
                <a16:creationId xmlns:a16="http://schemas.microsoft.com/office/drawing/2014/main" id="{69E9A6F7-1A45-421D-9F52-8A926E6700F1}"/>
              </a:ext>
            </a:extLst>
          </p:cNvPr>
          <p:cNvSpPr txBox="1"/>
          <p:nvPr/>
        </p:nvSpPr>
        <p:spPr>
          <a:xfrm>
            <a:off x="1139540" y="548449"/>
            <a:ext cx="6465946" cy="646331"/>
          </a:xfrm>
          <a:prstGeom prst="rect">
            <a:avLst/>
          </a:prstGeom>
          <a:noFill/>
        </p:spPr>
        <p:txBody>
          <a:bodyPr wrap="square">
            <a:spAutoFit/>
          </a:bodyPr>
          <a:lstStyle/>
          <a:p>
            <a:r>
              <a:rPr lang="zh-CN" altLang="en-US" sz="3600" dirty="0"/>
              <a:t>环境图</a:t>
            </a:r>
          </a:p>
        </p:txBody>
      </p:sp>
      <p:sp>
        <p:nvSpPr>
          <p:cNvPr id="170" name="business-graphic-symbol_51241">
            <a:extLst>
              <a:ext uri="{FF2B5EF4-FFF2-40B4-BE49-F238E27FC236}">
                <a16:creationId xmlns:a16="http://schemas.microsoft.com/office/drawing/2014/main" id="{EF7549EC-DFCD-4DF8-8F01-8A43948CEDBC}"/>
              </a:ext>
            </a:extLst>
          </p:cNvPr>
          <p:cNvSpPr/>
          <p:nvPr/>
        </p:nvSpPr>
        <p:spPr>
          <a:xfrm>
            <a:off x="396713" y="519421"/>
            <a:ext cx="609685" cy="608901"/>
          </a:xfrm>
          <a:custGeom>
            <a:avLst/>
            <a:gdLst>
              <a:gd name="T0" fmla="*/ 903 w 1250"/>
              <a:gd name="T1" fmla="*/ 0 h 1250"/>
              <a:gd name="T2" fmla="*/ 0 w 1250"/>
              <a:gd name="T3" fmla="*/ 0 h 1250"/>
              <a:gd name="T4" fmla="*/ 0 w 1250"/>
              <a:gd name="T5" fmla="*/ 903 h 1250"/>
              <a:gd name="T6" fmla="*/ 0 w 1250"/>
              <a:gd name="T7" fmla="*/ 1250 h 1250"/>
              <a:gd name="T8" fmla="*/ 1250 w 1250"/>
              <a:gd name="T9" fmla="*/ 1250 h 1250"/>
              <a:gd name="T10" fmla="*/ 1250 w 1250"/>
              <a:gd name="T11" fmla="*/ 347 h 1250"/>
              <a:gd name="T12" fmla="*/ 903 w 1250"/>
              <a:gd name="T13" fmla="*/ 0 h 1250"/>
              <a:gd name="T14" fmla="*/ 834 w 1250"/>
              <a:gd name="T15" fmla="*/ 236 h 1250"/>
              <a:gd name="T16" fmla="*/ 834 w 1250"/>
              <a:gd name="T17" fmla="*/ 529 h 1250"/>
              <a:gd name="T18" fmla="*/ 1093 w 1250"/>
              <a:gd name="T19" fmla="*/ 626 h 1250"/>
              <a:gd name="T20" fmla="*/ 834 w 1250"/>
              <a:gd name="T21" fmla="*/ 798 h 1250"/>
              <a:gd name="T22" fmla="*/ 553 w 1250"/>
              <a:gd name="T23" fmla="*/ 517 h 1250"/>
              <a:gd name="T24" fmla="*/ 834 w 1250"/>
              <a:gd name="T25" fmla="*/ 236 h 1250"/>
              <a:gd name="T26" fmla="*/ 1110 w 1250"/>
              <a:gd name="T27" fmla="*/ 1157 h 1250"/>
              <a:gd name="T28" fmla="*/ 536 w 1250"/>
              <a:gd name="T29" fmla="*/ 1157 h 1250"/>
              <a:gd name="T30" fmla="*/ 536 w 1250"/>
              <a:gd name="T31" fmla="*/ 1074 h 1250"/>
              <a:gd name="T32" fmla="*/ 1110 w 1250"/>
              <a:gd name="T33" fmla="*/ 1074 h 1250"/>
              <a:gd name="T34" fmla="*/ 1110 w 1250"/>
              <a:gd name="T35" fmla="*/ 1157 h 1250"/>
              <a:gd name="T36" fmla="*/ 1110 w 1250"/>
              <a:gd name="T37" fmla="*/ 1157 h 1250"/>
              <a:gd name="T38" fmla="*/ 1110 w 1250"/>
              <a:gd name="T39" fmla="*/ 961 h 1250"/>
              <a:gd name="T40" fmla="*/ 537 w 1250"/>
              <a:gd name="T41" fmla="*/ 961 h 1250"/>
              <a:gd name="T42" fmla="*/ 537 w 1250"/>
              <a:gd name="T43" fmla="*/ 878 h 1250"/>
              <a:gd name="T44" fmla="*/ 1110 w 1250"/>
              <a:gd name="T45" fmla="*/ 878 h 1250"/>
              <a:gd name="T46" fmla="*/ 1110 w 1250"/>
              <a:gd name="T47" fmla="*/ 961 h 1250"/>
              <a:gd name="T48" fmla="*/ 1149 w 1250"/>
              <a:gd name="T49" fmla="*/ 576 h 1250"/>
              <a:gd name="T50" fmla="*/ 890 w 1250"/>
              <a:gd name="T51" fmla="*/ 479 h 1250"/>
              <a:gd name="T52" fmla="*/ 890 w 1250"/>
              <a:gd name="T53" fmla="*/ 186 h 1250"/>
              <a:gd name="T54" fmla="*/ 1171 w 1250"/>
              <a:gd name="T55" fmla="*/ 467 h 1250"/>
              <a:gd name="T56" fmla="*/ 1149 w 1250"/>
              <a:gd name="T57" fmla="*/ 576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0" h="1250">
                <a:moveTo>
                  <a:pt x="903" y="0"/>
                </a:moveTo>
                <a:lnTo>
                  <a:pt x="0" y="0"/>
                </a:lnTo>
                <a:lnTo>
                  <a:pt x="0" y="903"/>
                </a:lnTo>
                <a:lnTo>
                  <a:pt x="0" y="1250"/>
                </a:lnTo>
                <a:lnTo>
                  <a:pt x="1250" y="1250"/>
                </a:lnTo>
                <a:lnTo>
                  <a:pt x="1250" y="347"/>
                </a:lnTo>
                <a:cubicBezTo>
                  <a:pt x="1250" y="155"/>
                  <a:pt x="1095" y="0"/>
                  <a:pt x="903" y="0"/>
                </a:cubicBezTo>
                <a:close/>
                <a:moveTo>
                  <a:pt x="834" y="236"/>
                </a:moveTo>
                <a:lnTo>
                  <a:pt x="834" y="529"/>
                </a:lnTo>
                <a:lnTo>
                  <a:pt x="1093" y="626"/>
                </a:lnTo>
                <a:cubicBezTo>
                  <a:pt x="1050" y="727"/>
                  <a:pt x="950" y="798"/>
                  <a:pt x="834" y="798"/>
                </a:cubicBezTo>
                <a:cubicBezTo>
                  <a:pt x="679" y="798"/>
                  <a:pt x="553" y="672"/>
                  <a:pt x="553" y="517"/>
                </a:cubicBezTo>
                <a:cubicBezTo>
                  <a:pt x="553" y="362"/>
                  <a:pt x="679" y="236"/>
                  <a:pt x="834" y="236"/>
                </a:cubicBezTo>
                <a:close/>
                <a:moveTo>
                  <a:pt x="1110" y="1157"/>
                </a:moveTo>
                <a:lnTo>
                  <a:pt x="536" y="1157"/>
                </a:lnTo>
                <a:lnTo>
                  <a:pt x="536" y="1074"/>
                </a:lnTo>
                <a:lnTo>
                  <a:pt x="1110" y="1074"/>
                </a:lnTo>
                <a:lnTo>
                  <a:pt x="1110" y="1157"/>
                </a:lnTo>
                <a:lnTo>
                  <a:pt x="1110" y="1157"/>
                </a:lnTo>
                <a:close/>
                <a:moveTo>
                  <a:pt x="1110" y="961"/>
                </a:moveTo>
                <a:lnTo>
                  <a:pt x="537" y="961"/>
                </a:lnTo>
                <a:lnTo>
                  <a:pt x="537" y="878"/>
                </a:lnTo>
                <a:lnTo>
                  <a:pt x="1110" y="878"/>
                </a:lnTo>
                <a:lnTo>
                  <a:pt x="1110" y="961"/>
                </a:lnTo>
                <a:close/>
                <a:moveTo>
                  <a:pt x="1149" y="576"/>
                </a:moveTo>
                <a:lnTo>
                  <a:pt x="890" y="479"/>
                </a:lnTo>
                <a:lnTo>
                  <a:pt x="890" y="186"/>
                </a:lnTo>
                <a:cubicBezTo>
                  <a:pt x="1045" y="186"/>
                  <a:pt x="1171" y="312"/>
                  <a:pt x="1171" y="467"/>
                </a:cubicBezTo>
                <a:cubicBezTo>
                  <a:pt x="1171" y="505"/>
                  <a:pt x="1163" y="542"/>
                  <a:pt x="1149" y="576"/>
                </a:cubicBezTo>
                <a:close/>
              </a:path>
            </a:pathLst>
          </a:custGeom>
          <a:gradFill flip="none" rotWithShape="1">
            <a:gsLst>
              <a:gs pos="0">
                <a:srgbClr val="0070C0"/>
              </a:gs>
              <a:gs pos="100000">
                <a:srgbClr val="00B0F0"/>
              </a:gs>
            </a:gsLst>
            <a:lin ang="16200000" scaled="1"/>
            <a:tileRect/>
          </a:gra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095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anim calcmode="lin" valueType="num">
                                      <p:cBhvr>
                                        <p:cTn id="14" dur="500" fill="hold"/>
                                        <p:tgtEl>
                                          <p:spTgt spid="12"/>
                                        </p:tgtEl>
                                        <p:attrNameLst>
                                          <p:attrName>ppt_x</p:attrName>
                                        </p:attrNameLst>
                                      </p:cBhvr>
                                      <p:tavLst>
                                        <p:tav tm="0">
                                          <p:val>
                                            <p:strVal val="#ppt_x"/>
                                          </p:val>
                                        </p:tav>
                                        <p:tav tm="100000">
                                          <p:val>
                                            <p:strVal val="#ppt_x"/>
                                          </p:val>
                                        </p:tav>
                                      </p:tavLst>
                                    </p:anim>
                                    <p:anim calcmode="lin" valueType="num">
                                      <p:cBhvr>
                                        <p:cTn id="15" dur="5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anim calcmode="lin" valueType="num">
                                      <p:cBhvr>
                                        <p:cTn id="20" dur="500" fill="hold"/>
                                        <p:tgtEl>
                                          <p:spTgt spid="9"/>
                                        </p:tgtEl>
                                        <p:attrNameLst>
                                          <p:attrName>ppt_x</p:attrName>
                                        </p:attrNameLst>
                                      </p:cBhvr>
                                      <p:tavLst>
                                        <p:tav tm="0">
                                          <p:val>
                                            <p:strVal val="#ppt_x"/>
                                          </p:val>
                                        </p:tav>
                                        <p:tav tm="100000">
                                          <p:val>
                                            <p:strVal val="#ppt_x"/>
                                          </p:val>
                                        </p:tav>
                                      </p:tavLst>
                                    </p:anim>
                                    <p:anim calcmode="lin" valueType="num">
                                      <p:cBhvr>
                                        <p:cTn id="21" dur="500" fill="hold"/>
                                        <p:tgtEl>
                                          <p:spTgt spid="9"/>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anim calcmode="lin" valueType="num">
                                      <p:cBhvr>
                                        <p:cTn id="26" dur="500" fill="hold"/>
                                        <p:tgtEl>
                                          <p:spTgt spid="6"/>
                                        </p:tgtEl>
                                        <p:attrNameLst>
                                          <p:attrName>ppt_x</p:attrName>
                                        </p:attrNameLst>
                                      </p:cBhvr>
                                      <p:tavLst>
                                        <p:tav tm="0">
                                          <p:val>
                                            <p:strVal val="#ppt_x"/>
                                          </p:val>
                                        </p:tav>
                                        <p:tav tm="100000">
                                          <p:val>
                                            <p:strVal val="#ppt_x"/>
                                          </p:val>
                                        </p:tav>
                                      </p:tavLst>
                                    </p:anim>
                                    <p:anim calcmode="lin" valueType="num">
                                      <p:cBhvr>
                                        <p:cTn id="27" dur="5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46"/>
                                        </p:tgtEl>
                                        <p:attrNameLst>
                                          <p:attrName>style.visibility</p:attrName>
                                        </p:attrNameLst>
                                      </p:cBhvr>
                                      <p:to>
                                        <p:strVal val="visible"/>
                                      </p:to>
                                    </p:set>
                                    <p:animEffect transition="in" filter="fade">
                                      <p:cBhvr>
                                        <p:cTn id="31" dur="500"/>
                                        <p:tgtEl>
                                          <p:spTgt spid="146"/>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151"/>
                                        </p:tgtEl>
                                        <p:attrNameLst>
                                          <p:attrName>style.visibility</p:attrName>
                                        </p:attrNameLst>
                                      </p:cBhvr>
                                      <p:to>
                                        <p:strVal val="visible"/>
                                      </p:to>
                                    </p:set>
                                    <p:animEffect transition="in" filter="fade">
                                      <p:cBhvr>
                                        <p:cTn id="35" dur="500"/>
                                        <p:tgtEl>
                                          <p:spTgt spid="151"/>
                                        </p:tgtEl>
                                      </p:cBhvr>
                                    </p:animEffect>
                                  </p:childTnLst>
                                </p:cTn>
                              </p:par>
                            </p:childTnLst>
                          </p:cTn>
                        </p:par>
                        <p:par>
                          <p:cTn id="36" fill="hold">
                            <p:stCondLst>
                              <p:cond delay="3000"/>
                            </p:stCondLst>
                            <p:childTnLst>
                              <p:par>
                                <p:cTn id="37" presetID="10" presetClass="entr" presetSubtype="0" fill="hold" nodeType="afterEffect">
                                  <p:stCondLst>
                                    <p:cond delay="0"/>
                                  </p:stCondLst>
                                  <p:childTnLst>
                                    <p:set>
                                      <p:cBhvr>
                                        <p:cTn id="38" dur="1" fill="hold">
                                          <p:stCondLst>
                                            <p:cond delay="0"/>
                                          </p:stCondLst>
                                        </p:cTn>
                                        <p:tgtEl>
                                          <p:spTgt spid="156"/>
                                        </p:tgtEl>
                                        <p:attrNameLst>
                                          <p:attrName>style.visibility</p:attrName>
                                        </p:attrNameLst>
                                      </p:cBhvr>
                                      <p:to>
                                        <p:strVal val="visible"/>
                                      </p:to>
                                    </p:set>
                                    <p:animEffect transition="in" filter="fade">
                                      <p:cBhvr>
                                        <p:cTn id="39" dur="500"/>
                                        <p:tgtEl>
                                          <p:spTgt spid="156"/>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161"/>
                                        </p:tgtEl>
                                        <p:attrNameLst>
                                          <p:attrName>style.visibility</p:attrName>
                                        </p:attrNameLst>
                                      </p:cBhvr>
                                      <p:to>
                                        <p:strVal val="visible"/>
                                      </p:to>
                                    </p:set>
                                    <p:animEffect transition="in" filter="fade">
                                      <p:cBhvr>
                                        <p:cTn id="43"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laceholder 77"/>
          <p:cNvSpPr>
            <a:spLocks noGrp="1"/>
          </p:cNvSpPr>
          <p:nvPr>
            <p:ph type="sldNum" sz="quarter" idx="12"/>
          </p:nvPr>
        </p:nvSpPr>
        <p:spPr/>
        <p:txBody>
          <a:bodyPr/>
          <a:lstStyle/>
          <a:p>
            <a:fld id="{4702770A-EA85-44D5-9F41-80F9885CC4DA}" type="slidenum">
              <a:rPr lang="en-US" smtClean="0">
                <a:latin typeface="+mn-lt"/>
                <a:cs typeface="+mn-ea"/>
                <a:sym typeface="+mn-lt"/>
              </a:rPr>
              <a:pPr/>
              <a:t>13</a:t>
            </a:fld>
            <a:endParaRPr lang="en-US" dirty="0">
              <a:latin typeface="+mn-lt"/>
              <a:cs typeface="+mn-ea"/>
              <a:sym typeface="+mn-lt"/>
            </a:endParaRPr>
          </a:p>
        </p:txBody>
      </p:sp>
      <p:sp>
        <p:nvSpPr>
          <p:cNvPr id="4" name="Rounded Rectangle 3"/>
          <p:cNvSpPr/>
          <p:nvPr/>
        </p:nvSpPr>
        <p:spPr>
          <a:xfrm>
            <a:off x="6024143" y="2172522"/>
            <a:ext cx="914400" cy="378874"/>
          </a:xfrm>
          <a:prstGeom prst="roundRect">
            <a:avLst>
              <a:gd name="adj" fmla="val 50000"/>
            </a:avLst>
          </a:prstGeom>
          <a:solidFill>
            <a:srgbClr val="F5A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cs typeface="+mn-ea"/>
                <a:sym typeface="+mn-lt"/>
              </a:rPr>
              <a:t>4</a:t>
            </a:r>
          </a:p>
        </p:txBody>
      </p:sp>
      <p:sp>
        <p:nvSpPr>
          <p:cNvPr id="613" name="Rounded Rectangle 612"/>
          <p:cNvSpPr/>
          <p:nvPr/>
        </p:nvSpPr>
        <p:spPr>
          <a:xfrm>
            <a:off x="4699068" y="2850175"/>
            <a:ext cx="1608579" cy="535092"/>
          </a:xfrm>
          <a:prstGeom prst="roundRect">
            <a:avLst>
              <a:gd name="adj" fmla="val 50000"/>
            </a:avLst>
          </a:prstGeom>
          <a:solidFill>
            <a:srgbClr val="F46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cs typeface="+mn-ea"/>
                <a:sym typeface="+mn-lt"/>
              </a:rPr>
              <a:t>3</a:t>
            </a:r>
          </a:p>
        </p:txBody>
      </p:sp>
      <p:sp>
        <p:nvSpPr>
          <p:cNvPr id="614" name="Rounded Rectangle 613"/>
          <p:cNvSpPr/>
          <p:nvPr/>
        </p:nvSpPr>
        <p:spPr>
          <a:xfrm>
            <a:off x="6201669" y="3684046"/>
            <a:ext cx="1608579" cy="535092"/>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cs typeface="+mn-ea"/>
                <a:sym typeface="+mn-lt"/>
              </a:rPr>
              <a:t>2</a:t>
            </a:r>
          </a:p>
        </p:txBody>
      </p:sp>
      <p:sp>
        <p:nvSpPr>
          <p:cNvPr id="615" name="Rounded Rectangle 614"/>
          <p:cNvSpPr/>
          <p:nvPr/>
        </p:nvSpPr>
        <p:spPr>
          <a:xfrm>
            <a:off x="3843446" y="4517916"/>
            <a:ext cx="1608579" cy="535092"/>
          </a:xfrm>
          <a:prstGeom prst="roundRect">
            <a:avLst>
              <a:gd name="adj" fmla="val 50000"/>
            </a:avLst>
          </a:prstGeom>
          <a:solidFill>
            <a:srgbClr val="4CC1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cs typeface="+mn-ea"/>
                <a:sym typeface="+mn-lt"/>
              </a:rPr>
              <a:t>1</a:t>
            </a:r>
          </a:p>
        </p:txBody>
      </p:sp>
      <p:grpSp>
        <p:nvGrpSpPr>
          <p:cNvPr id="3" name="Group 2"/>
          <p:cNvGrpSpPr/>
          <p:nvPr/>
        </p:nvGrpSpPr>
        <p:grpSpPr>
          <a:xfrm>
            <a:off x="4430392" y="2006345"/>
            <a:ext cx="3321818" cy="3527929"/>
            <a:chOff x="4397868" y="1836982"/>
            <a:chExt cx="3321818" cy="3880722"/>
          </a:xfrm>
        </p:grpSpPr>
        <p:sp>
          <p:nvSpPr>
            <p:cNvPr id="179" name="Freeform 4597"/>
            <p:cNvSpPr>
              <a:spLocks/>
            </p:cNvSpPr>
            <p:nvPr/>
          </p:nvSpPr>
          <p:spPr bwMode="auto">
            <a:xfrm>
              <a:off x="4397868" y="4418205"/>
              <a:ext cx="3321818" cy="1299499"/>
            </a:xfrm>
            <a:custGeom>
              <a:avLst/>
              <a:gdLst>
                <a:gd name="T0" fmla="*/ 1677 w 1682"/>
                <a:gd name="T1" fmla="*/ 408 h 658"/>
                <a:gd name="T2" fmla="*/ 1674 w 1682"/>
                <a:gd name="T3" fmla="*/ 403 h 658"/>
                <a:gd name="T4" fmla="*/ 1477 w 1682"/>
                <a:gd name="T5" fmla="*/ 0 h 658"/>
                <a:gd name="T6" fmla="*/ 1462 w 1682"/>
                <a:gd name="T7" fmla="*/ 17 h 658"/>
                <a:gd name="T8" fmla="*/ 1417 w 1682"/>
                <a:gd name="T9" fmla="*/ 49 h 658"/>
                <a:gd name="T10" fmla="*/ 1358 w 1682"/>
                <a:gd name="T11" fmla="*/ 77 h 658"/>
                <a:gd name="T12" fmla="*/ 1286 w 1682"/>
                <a:gd name="T13" fmla="*/ 101 h 658"/>
                <a:gd name="T14" fmla="*/ 1202 w 1682"/>
                <a:gd name="T15" fmla="*/ 123 h 658"/>
                <a:gd name="T16" fmla="*/ 1108 w 1682"/>
                <a:gd name="T17" fmla="*/ 140 h 658"/>
                <a:gd name="T18" fmla="*/ 1006 w 1682"/>
                <a:gd name="T19" fmla="*/ 151 h 658"/>
                <a:gd name="T20" fmla="*/ 897 w 1682"/>
                <a:gd name="T21" fmla="*/ 156 h 658"/>
                <a:gd name="T22" fmla="*/ 841 w 1682"/>
                <a:gd name="T23" fmla="*/ 157 h 658"/>
                <a:gd name="T24" fmla="*/ 730 w 1682"/>
                <a:gd name="T25" fmla="*/ 155 h 658"/>
                <a:gd name="T26" fmla="*/ 623 w 1682"/>
                <a:gd name="T27" fmla="*/ 146 h 658"/>
                <a:gd name="T28" fmla="*/ 525 w 1682"/>
                <a:gd name="T29" fmla="*/ 132 h 658"/>
                <a:gd name="T30" fmla="*/ 436 w 1682"/>
                <a:gd name="T31" fmla="*/ 113 h 658"/>
                <a:gd name="T32" fmla="*/ 358 w 1682"/>
                <a:gd name="T33" fmla="*/ 90 h 658"/>
                <a:gd name="T34" fmla="*/ 292 w 1682"/>
                <a:gd name="T35" fmla="*/ 63 h 658"/>
                <a:gd name="T36" fmla="*/ 241 w 1682"/>
                <a:gd name="T37" fmla="*/ 33 h 658"/>
                <a:gd name="T38" fmla="*/ 211 w 1682"/>
                <a:gd name="T39" fmla="*/ 9 h 658"/>
                <a:gd name="T40" fmla="*/ 8 w 1682"/>
                <a:gd name="T41" fmla="*/ 403 h 658"/>
                <a:gd name="T42" fmla="*/ 5 w 1682"/>
                <a:gd name="T43" fmla="*/ 408 h 658"/>
                <a:gd name="T44" fmla="*/ 5 w 1682"/>
                <a:gd name="T45" fmla="*/ 410 h 658"/>
                <a:gd name="T46" fmla="*/ 0 w 1682"/>
                <a:gd name="T47" fmla="*/ 435 h 658"/>
                <a:gd name="T48" fmla="*/ 1 w 1682"/>
                <a:gd name="T49" fmla="*/ 447 h 658"/>
                <a:gd name="T50" fmla="*/ 9 w 1682"/>
                <a:gd name="T51" fmla="*/ 469 h 658"/>
                <a:gd name="T52" fmla="*/ 26 w 1682"/>
                <a:gd name="T53" fmla="*/ 490 h 658"/>
                <a:gd name="T54" fmla="*/ 51 w 1682"/>
                <a:gd name="T55" fmla="*/ 512 h 658"/>
                <a:gd name="T56" fmla="*/ 82 w 1682"/>
                <a:gd name="T57" fmla="*/ 531 h 658"/>
                <a:gd name="T58" fmla="*/ 122 w 1682"/>
                <a:gd name="T59" fmla="*/ 550 h 658"/>
                <a:gd name="T60" fmla="*/ 166 w 1682"/>
                <a:gd name="T61" fmla="*/ 568 h 658"/>
                <a:gd name="T62" fmla="*/ 246 w 1682"/>
                <a:gd name="T63" fmla="*/ 593 h 658"/>
                <a:gd name="T64" fmla="*/ 370 w 1682"/>
                <a:gd name="T65" fmla="*/ 620 h 658"/>
                <a:gd name="T66" fmla="*/ 513 w 1682"/>
                <a:gd name="T67" fmla="*/ 641 h 658"/>
                <a:gd name="T68" fmla="*/ 672 w 1682"/>
                <a:gd name="T69" fmla="*/ 654 h 658"/>
                <a:gd name="T70" fmla="*/ 841 w 1682"/>
                <a:gd name="T71" fmla="*/ 658 h 658"/>
                <a:gd name="T72" fmla="*/ 927 w 1682"/>
                <a:gd name="T73" fmla="*/ 657 h 658"/>
                <a:gd name="T74" fmla="*/ 1091 w 1682"/>
                <a:gd name="T75" fmla="*/ 648 h 658"/>
                <a:gd name="T76" fmla="*/ 1242 w 1682"/>
                <a:gd name="T77" fmla="*/ 631 h 658"/>
                <a:gd name="T78" fmla="*/ 1376 w 1682"/>
                <a:gd name="T79" fmla="*/ 607 h 658"/>
                <a:gd name="T80" fmla="*/ 1490 w 1682"/>
                <a:gd name="T81" fmla="*/ 577 h 658"/>
                <a:gd name="T82" fmla="*/ 1539 w 1682"/>
                <a:gd name="T83" fmla="*/ 559 h 658"/>
                <a:gd name="T84" fmla="*/ 1581 w 1682"/>
                <a:gd name="T85" fmla="*/ 542 h 658"/>
                <a:gd name="T86" fmla="*/ 1617 w 1682"/>
                <a:gd name="T87" fmla="*/ 522 h 658"/>
                <a:gd name="T88" fmla="*/ 1645 w 1682"/>
                <a:gd name="T89" fmla="*/ 502 h 658"/>
                <a:gd name="T90" fmla="*/ 1665 w 1682"/>
                <a:gd name="T91" fmla="*/ 480 h 658"/>
                <a:gd name="T92" fmla="*/ 1678 w 1682"/>
                <a:gd name="T93" fmla="*/ 457 h 658"/>
                <a:gd name="T94" fmla="*/ 1682 w 1682"/>
                <a:gd name="T95" fmla="*/ 435 h 658"/>
                <a:gd name="T96" fmla="*/ 1681 w 1682"/>
                <a:gd name="T97" fmla="*/ 422 h 658"/>
                <a:gd name="T98" fmla="*/ 1677 w 1682"/>
                <a:gd name="T99" fmla="*/ 41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82" h="658">
                  <a:moveTo>
                    <a:pt x="1677" y="410"/>
                  </a:moveTo>
                  <a:lnTo>
                    <a:pt x="1677" y="408"/>
                  </a:lnTo>
                  <a:lnTo>
                    <a:pt x="1677" y="408"/>
                  </a:lnTo>
                  <a:lnTo>
                    <a:pt x="1674" y="403"/>
                  </a:lnTo>
                  <a:lnTo>
                    <a:pt x="1477" y="0"/>
                  </a:lnTo>
                  <a:lnTo>
                    <a:pt x="1477" y="0"/>
                  </a:lnTo>
                  <a:lnTo>
                    <a:pt x="1471" y="9"/>
                  </a:lnTo>
                  <a:lnTo>
                    <a:pt x="1462" y="17"/>
                  </a:lnTo>
                  <a:lnTo>
                    <a:pt x="1441" y="33"/>
                  </a:lnTo>
                  <a:lnTo>
                    <a:pt x="1417" y="49"/>
                  </a:lnTo>
                  <a:lnTo>
                    <a:pt x="1390" y="63"/>
                  </a:lnTo>
                  <a:lnTo>
                    <a:pt x="1358" y="77"/>
                  </a:lnTo>
                  <a:lnTo>
                    <a:pt x="1324" y="90"/>
                  </a:lnTo>
                  <a:lnTo>
                    <a:pt x="1286" y="101"/>
                  </a:lnTo>
                  <a:lnTo>
                    <a:pt x="1245" y="113"/>
                  </a:lnTo>
                  <a:lnTo>
                    <a:pt x="1202" y="123"/>
                  </a:lnTo>
                  <a:lnTo>
                    <a:pt x="1157" y="132"/>
                  </a:lnTo>
                  <a:lnTo>
                    <a:pt x="1108" y="140"/>
                  </a:lnTo>
                  <a:lnTo>
                    <a:pt x="1059" y="146"/>
                  </a:lnTo>
                  <a:lnTo>
                    <a:pt x="1006" y="151"/>
                  </a:lnTo>
                  <a:lnTo>
                    <a:pt x="952" y="155"/>
                  </a:lnTo>
                  <a:lnTo>
                    <a:pt x="897" y="156"/>
                  </a:lnTo>
                  <a:lnTo>
                    <a:pt x="841" y="157"/>
                  </a:lnTo>
                  <a:lnTo>
                    <a:pt x="841" y="157"/>
                  </a:lnTo>
                  <a:lnTo>
                    <a:pt x="785" y="156"/>
                  </a:lnTo>
                  <a:lnTo>
                    <a:pt x="730" y="155"/>
                  </a:lnTo>
                  <a:lnTo>
                    <a:pt x="676" y="151"/>
                  </a:lnTo>
                  <a:lnTo>
                    <a:pt x="623" y="146"/>
                  </a:lnTo>
                  <a:lnTo>
                    <a:pt x="573" y="140"/>
                  </a:lnTo>
                  <a:lnTo>
                    <a:pt x="525" y="132"/>
                  </a:lnTo>
                  <a:lnTo>
                    <a:pt x="479" y="123"/>
                  </a:lnTo>
                  <a:lnTo>
                    <a:pt x="436" y="113"/>
                  </a:lnTo>
                  <a:lnTo>
                    <a:pt x="396" y="101"/>
                  </a:lnTo>
                  <a:lnTo>
                    <a:pt x="358" y="90"/>
                  </a:lnTo>
                  <a:lnTo>
                    <a:pt x="324" y="77"/>
                  </a:lnTo>
                  <a:lnTo>
                    <a:pt x="292" y="63"/>
                  </a:lnTo>
                  <a:lnTo>
                    <a:pt x="265" y="49"/>
                  </a:lnTo>
                  <a:lnTo>
                    <a:pt x="241" y="33"/>
                  </a:lnTo>
                  <a:lnTo>
                    <a:pt x="220" y="17"/>
                  </a:lnTo>
                  <a:lnTo>
                    <a:pt x="211" y="9"/>
                  </a:lnTo>
                  <a:lnTo>
                    <a:pt x="205" y="0"/>
                  </a:lnTo>
                  <a:lnTo>
                    <a:pt x="8" y="403"/>
                  </a:lnTo>
                  <a:lnTo>
                    <a:pt x="8" y="403"/>
                  </a:lnTo>
                  <a:lnTo>
                    <a:pt x="5" y="408"/>
                  </a:lnTo>
                  <a:lnTo>
                    <a:pt x="5" y="410"/>
                  </a:lnTo>
                  <a:lnTo>
                    <a:pt x="5" y="410"/>
                  </a:lnTo>
                  <a:lnTo>
                    <a:pt x="1" y="422"/>
                  </a:lnTo>
                  <a:lnTo>
                    <a:pt x="0" y="435"/>
                  </a:lnTo>
                  <a:lnTo>
                    <a:pt x="0" y="435"/>
                  </a:lnTo>
                  <a:lnTo>
                    <a:pt x="1" y="447"/>
                  </a:lnTo>
                  <a:lnTo>
                    <a:pt x="4" y="457"/>
                  </a:lnTo>
                  <a:lnTo>
                    <a:pt x="9" y="469"/>
                  </a:lnTo>
                  <a:lnTo>
                    <a:pt x="17" y="480"/>
                  </a:lnTo>
                  <a:lnTo>
                    <a:pt x="26" y="490"/>
                  </a:lnTo>
                  <a:lnTo>
                    <a:pt x="37" y="502"/>
                  </a:lnTo>
                  <a:lnTo>
                    <a:pt x="51" y="512"/>
                  </a:lnTo>
                  <a:lnTo>
                    <a:pt x="65" y="522"/>
                  </a:lnTo>
                  <a:lnTo>
                    <a:pt x="82" y="531"/>
                  </a:lnTo>
                  <a:lnTo>
                    <a:pt x="101" y="542"/>
                  </a:lnTo>
                  <a:lnTo>
                    <a:pt x="122" y="550"/>
                  </a:lnTo>
                  <a:lnTo>
                    <a:pt x="143" y="559"/>
                  </a:lnTo>
                  <a:lnTo>
                    <a:pt x="166" y="568"/>
                  </a:lnTo>
                  <a:lnTo>
                    <a:pt x="192" y="577"/>
                  </a:lnTo>
                  <a:lnTo>
                    <a:pt x="246" y="593"/>
                  </a:lnTo>
                  <a:lnTo>
                    <a:pt x="306" y="607"/>
                  </a:lnTo>
                  <a:lnTo>
                    <a:pt x="370" y="620"/>
                  </a:lnTo>
                  <a:lnTo>
                    <a:pt x="440" y="631"/>
                  </a:lnTo>
                  <a:lnTo>
                    <a:pt x="513" y="641"/>
                  </a:lnTo>
                  <a:lnTo>
                    <a:pt x="591" y="648"/>
                  </a:lnTo>
                  <a:lnTo>
                    <a:pt x="672" y="654"/>
                  </a:lnTo>
                  <a:lnTo>
                    <a:pt x="755" y="657"/>
                  </a:lnTo>
                  <a:lnTo>
                    <a:pt x="841" y="658"/>
                  </a:lnTo>
                  <a:lnTo>
                    <a:pt x="841" y="658"/>
                  </a:lnTo>
                  <a:lnTo>
                    <a:pt x="927" y="657"/>
                  </a:lnTo>
                  <a:lnTo>
                    <a:pt x="1010" y="654"/>
                  </a:lnTo>
                  <a:lnTo>
                    <a:pt x="1091" y="648"/>
                  </a:lnTo>
                  <a:lnTo>
                    <a:pt x="1169" y="641"/>
                  </a:lnTo>
                  <a:lnTo>
                    <a:pt x="1242" y="631"/>
                  </a:lnTo>
                  <a:lnTo>
                    <a:pt x="1311" y="620"/>
                  </a:lnTo>
                  <a:lnTo>
                    <a:pt x="1376" y="607"/>
                  </a:lnTo>
                  <a:lnTo>
                    <a:pt x="1436" y="593"/>
                  </a:lnTo>
                  <a:lnTo>
                    <a:pt x="1490" y="577"/>
                  </a:lnTo>
                  <a:lnTo>
                    <a:pt x="1516" y="568"/>
                  </a:lnTo>
                  <a:lnTo>
                    <a:pt x="1539" y="559"/>
                  </a:lnTo>
                  <a:lnTo>
                    <a:pt x="1560" y="550"/>
                  </a:lnTo>
                  <a:lnTo>
                    <a:pt x="1581" y="542"/>
                  </a:lnTo>
                  <a:lnTo>
                    <a:pt x="1599" y="531"/>
                  </a:lnTo>
                  <a:lnTo>
                    <a:pt x="1617" y="522"/>
                  </a:lnTo>
                  <a:lnTo>
                    <a:pt x="1631" y="512"/>
                  </a:lnTo>
                  <a:lnTo>
                    <a:pt x="1645" y="502"/>
                  </a:lnTo>
                  <a:lnTo>
                    <a:pt x="1656" y="490"/>
                  </a:lnTo>
                  <a:lnTo>
                    <a:pt x="1665" y="480"/>
                  </a:lnTo>
                  <a:lnTo>
                    <a:pt x="1673" y="469"/>
                  </a:lnTo>
                  <a:lnTo>
                    <a:pt x="1678" y="457"/>
                  </a:lnTo>
                  <a:lnTo>
                    <a:pt x="1681" y="447"/>
                  </a:lnTo>
                  <a:lnTo>
                    <a:pt x="1682" y="435"/>
                  </a:lnTo>
                  <a:lnTo>
                    <a:pt x="1682" y="435"/>
                  </a:lnTo>
                  <a:lnTo>
                    <a:pt x="1681" y="422"/>
                  </a:lnTo>
                  <a:lnTo>
                    <a:pt x="1677" y="410"/>
                  </a:lnTo>
                  <a:lnTo>
                    <a:pt x="1677" y="410"/>
                  </a:lnTo>
                  <a:close/>
                </a:path>
              </a:pathLst>
            </a:custGeom>
            <a:solidFill>
              <a:srgbClr val="00A7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80" name="Freeform 4598"/>
            <p:cNvSpPr>
              <a:spLocks/>
            </p:cNvSpPr>
            <p:nvPr/>
          </p:nvSpPr>
          <p:spPr bwMode="auto">
            <a:xfrm>
              <a:off x="4788903" y="4127891"/>
              <a:ext cx="2539749" cy="671473"/>
            </a:xfrm>
            <a:custGeom>
              <a:avLst/>
              <a:gdLst>
                <a:gd name="T0" fmla="*/ 1286 w 1286"/>
                <a:gd name="T1" fmla="*/ 170 h 340"/>
                <a:gd name="T2" fmla="*/ 1282 w 1286"/>
                <a:gd name="T3" fmla="*/ 187 h 340"/>
                <a:gd name="T4" fmla="*/ 1273 w 1286"/>
                <a:gd name="T5" fmla="*/ 203 h 340"/>
                <a:gd name="T6" fmla="*/ 1256 w 1286"/>
                <a:gd name="T7" fmla="*/ 220 h 340"/>
                <a:gd name="T8" fmla="*/ 1234 w 1286"/>
                <a:gd name="T9" fmla="*/ 235 h 340"/>
                <a:gd name="T10" fmla="*/ 1207 w 1286"/>
                <a:gd name="T11" fmla="*/ 251 h 340"/>
                <a:gd name="T12" fmla="*/ 1138 w 1286"/>
                <a:gd name="T13" fmla="*/ 278 h 340"/>
                <a:gd name="T14" fmla="*/ 1051 w 1286"/>
                <a:gd name="T15" fmla="*/ 301 h 340"/>
                <a:gd name="T16" fmla="*/ 949 w 1286"/>
                <a:gd name="T17" fmla="*/ 320 h 340"/>
                <a:gd name="T18" fmla="*/ 834 w 1286"/>
                <a:gd name="T19" fmla="*/ 333 h 340"/>
                <a:gd name="T20" fmla="*/ 708 w 1286"/>
                <a:gd name="T21" fmla="*/ 339 h 340"/>
                <a:gd name="T22" fmla="*/ 643 w 1286"/>
                <a:gd name="T23" fmla="*/ 340 h 340"/>
                <a:gd name="T24" fmla="*/ 514 w 1286"/>
                <a:gd name="T25" fmla="*/ 336 h 340"/>
                <a:gd name="T26" fmla="*/ 393 w 1286"/>
                <a:gd name="T27" fmla="*/ 326 h 340"/>
                <a:gd name="T28" fmla="*/ 283 w 1286"/>
                <a:gd name="T29" fmla="*/ 311 h 340"/>
                <a:gd name="T30" fmla="*/ 189 w 1286"/>
                <a:gd name="T31" fmla="*/ 290 h 340"/>
                <a:gd name="T32" fmla="*/ 110 w 1286"/>
                <a:gd name="T33" fmla="*/ 265 h 340"/>
                <a:gd name="T34" fmla="*/ 64 w 1286"/>
                <a:gd name="T35" fmla="*/ 243 h 340"/>
                <a:gd name="T36" fmla="*/ 40 w 1286"/>
                <a:gd name="T37" fmla="*/ 228 h 340"/>
                <a:gd name="T38" fmla="*/ 21 w 1286"/>
                <a:gd name="T39" fmla="*/ 212 h 340"/>
                <a:gd name="T40" fmla="*/ 8 w 1286"/>
                <a:gd name="T41" fmla="*/ 196 h 340"/>
                <a:gd name="T42" fmla="*/ 2 w 1286"/>
                <a:gd name="T43" fmla="*/ 179 h 340"/>
                <a:gd name="T44" fmla="*/ 0 w 1286"/>
                <a:gd name="T45" fmla="*/ 170 h 340"/>
                <a:gd name="T46" fmla="*/ 4 w 1286"/>
                <a:gd name="T47" fmla="*/ 152 h 340"/>
                <a:gd name="T48" fmla="*/ 13 w 1286"/>
                <a:gd name="T49" fmla="*/ 135 h 340"/>
                <a:gd name="T50" fmla="*/ 30 w 1286"/>
                <a:gd name="T51" fmla="*/ 119 h 340"/>
                <a:gd name="T52" fmla="*/ 52 w 1286"/>
                <a:gd name="T53" fmla="*/ 103 h 340"/>
                <a:gd name="T54" fmla="*/ 78 w 1286"/>
                <a:gd name="T55" fmla="*/ 88 h 340"/>
                <a:gd name="T56" fmla="*/ 148 w 1286"/>
                <a:gd name="T57" fmla="*/ 61 h 340"/>
                <a:gd name="T58" fmla="*/ 235 w 1286"/>
                <a:gd name="T59" fmla="*/ 38 h 340"/>
                <a:gd name="T60" fmla="*/ 337 w 1286"/>
                <a:gd name="T61" fmla="*/ 20 h 340"/>
                <a:gd name="T62" fmla="*/ 452 w 1286"/>
                <a:gd name="T63" fmla="*/ 7 h 340"/>
                <a:gd name="T64" fmla="*/ 578 w 1286"/>
                <a:gd name="T65" fmla="*/ 0 h 340"/>
                <a:gd name="T66" fmla="*/ 643 w 1286"/>
                <a:gd name="T67" fmla="*/ 0 h 340"/>
                <a:gd name="T68" fmla="*/ 772 w 1286"/>
                <a:gd name="T69" fmla="*/ 2 h 340"/>
                <a:gd name="T70" fmla="*/ 893 w 1286"/>
                <a:gd name="T71" fmla="*/ 13 h 340"/>
                <a:gd name="T72" fmla="*/ 1003 w 1286"/>
                <a:gd name="T73" fmla="*/ 28 h 340"/>
                <a:gd name="T74" fmla="*/ 1097 w 1286"/>
                <a:gd name="T75" fmla="*/ 50 h 340"/>
                <a:gd name="T76" fmla="*/ 1175 w 1286"/>
                <a:gd name="T77" fmla="*/ 74 h 340"/>
                <a:gd name="T78" fmla="*/ 1222 w 1286"/>
                <a:gd name="T79" fmla="*/ 96 h 340"/>
                <a:gd name="T80" fmla="*/ 1246 w 1286"/>
                <a:gd name="T81" fmla="*/ 111 h 340"/>
                <a:gd name="T82" fmla="*/ 1265 w 1286"/>
                <a:gd name="T83" fmla="*/ 127 h 340"/>
                <a:gd name="T84" fmla="*/ 1278 w 1286"/>
                <a:gd name="T85" fmla="*/ 143 h 340"/>
                <a:gd name="T86" fmla="*/ 1284 w 1286"/>
                <a:gd name="T87" fmla="*/ 161 h 340"/>
                <a:gd name="T88" fmla="*/ 1286 w 1286"/>
                <a:gd name="T89" fmla="*/ 17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6" h="340">
                  <a:moveTo>
                    <a:pt x="1286" y="170"/>
                  </a:moveTo>
                  <a:lnTo>
                    <a:pt x="1286" y="170"/>
                  </a:lnTo>
                  <a:lnTo>
                    <a:pt x="1284" y="179"/>
                  </a:lnTo>
                  <a:lnTo>
                    <a:pt x="1282" y="187"/>
                  </a:lnTo>
                  <a:lnTo>
                    <a:pt x="1278" y="196"/>
                  </a:lnTo>
                  <a:lnTo>
                    <a:pt x="1273" y="203"/>
                  </a:lnTo>
                  <a:lnTo>
                    <a:pt x="1265" y="212"/>
                  </a:lnTo>
                  <a:lnTo>
                    <a:pt x="1256" y="220"/>
                  </a:lnTo>
                  <a:lnTo>
                    <a:pt x="1246" y="228"/>
                  </a:lnTo>
                  <a:lnTo>
                    <a:pt x="1234" y="235"/>
                  </a:lnTo>
                  <a:lnTo>
                    <a:pt x="1222" y="243"/>
                  </a:lnTo>
                  <a:lnTo>
                    <a:pt x="1207" y="251"/>
                  </a:lnTo>
                  <a:lnTo>
                    <a:pt x="1175" y="265"/>
                  </a:lnTo>
                  <a:lnTo>
                    <a:pt x="1138" y="278"/>
                  </a:lnTo>
                  <a:lnTo>
                    <a:pt x="1097" y="290"/>
                  </a:lnTo>
                  <a:lnTo>
                    <a:pt x="1051" y="301"/>
                  </a:lnTo>
                  <a:lnTo>
                    <a:pt x="1003" y="311"/>
                  </a:lnTo>
                  <a:lnTo>
                    <a:pt x="949" y="320"/>
                  </a:lnTo>
                  <a:lnTo>
                    <a:pt x="893" y="326"/>
                  </a:lnTo>
                  <a:lnTo>
                    <a:pt x="834" y="333"/>
                  </a:lnTo>
                  <a:lnTo>
                    <a:pt x="772" y="336"/>
                  </a:lnTo>
                  <a:lnTo>
                    <a:pt x="708" y="339"/>
                  </a:lnTo>
                  <a:lnTo>
                    <a:pt x="643" y="340"/>
                  </a:lnTo>
                  <a:lnTo>
                    <a:pt x="643" y="340"/>
                  </a:lnTo>
                  <a:lnTo>
                    <a:pt x="578" y="339"/>
                  </a:lnTo>
                  <a:lnTo>
                    <a:pt x="514" y="336"/>
                  </a:lnTo>
                  <a:lnTo>
                    <a:pt x="452" y="333"/>
                  </a:lnTo>
                  <a:lnTo>
                    <a:pt x="393" y="326"/>
                  </a:lnTo>
                  <a:lnTo>
                    <a:pt x="337" y="320"/>
                  </a:lnTo>
                  <a:lnTo>
                    <a:pt x="283" y="311"/>
                  </a:lnTo>
                  <a:lnTo>
                    <a:pt x="235" y="301"/>
                  </a:lnTo>
                  <a:lnTo>
                    <a:pt x="189" y="290"/>
                  </a:lnTo>
                  <a:lnTo>
                    <a:pt x="148" y="278"/>
                  </a:lnTo>
                  <a:lnTo>
                    <a:pt x="110" y="265"/>
                  </a:lnTo>
                  <a:lnTo>
                    <a:pt x="78" y="251"/>
                  </a:lnTo>
                  <a:lnTo>
                    <a:pt x="64" y="243"/>
                  </a:lnTo>
                  <a:lnTo>
                    <a:pt x="52" y="235"/>
                  </a:lnTo>
                  <a:lnTo>
                    <a:pt x="40" y="228"/>
                  </a:lnTo>
                  <a:lnTo>
                    <a:pt x="30" y="220"/>
                  </a:lnTo>
                  <a:lnTo>
                    <a:pt x="21" y="212"/>
                  </a:lnTo>
                  <a:lnTo>
                    <a:pt x="13" y="203"/>
                  </a:lnTo>
                  <a:lnTo>
                    <a:pt x="8" y="196"/>
                  </a:lnTo>
                  <a:lnTo>
                    <a:pt x="4" y="187"/>
                  </a:lnTo>
                  <a:lnTo>
                    <a:pt x="2" y="179"/>
                  </a:lnTo>
                  <a:lnTo>
                    <a:pt x="0" y="170"/>
                  </a:lnTo>
                  <a:lnTo>
                    <a:pt x="0" y="170"/>
                  </a:lnTo>
                  <a:lnTo>
                    <a:pt x="2" y="161"/>
                  </a:lnTo>
                  <a:lnTo>
                    <a:pt x="4" y="152"/>
                  </a:lnTo>
                  <a:lnTo>
                    <a:pt x="8" y="143"/>
                  </a:lnTo>
                  <a:lnTo>
                    <a:pt x="13" y="135"/>
                  </a:lnTo>
                  <a:lnTo>
                    <a:pt x="21" y="127"/>
                  </a:lnTo>
                  <a:lnTo>
                    <a:pt x="30" y="119"/>
                  </a:lnTo>
                  <a:lnTo>
                    <a:pt x="40" y="111"/>
                  </a:lnTo>
                  <a:lnTo>
                    <a:pt x="52" y="103"/>
                  </a:lnTo>
                  <a:lnTo>
                    <a:pt x="64" y="96"/>
                  </a:lnTo>
                  <a:lnTo>
                    <a:pt x="78" y="88"/>
                  </a:lnTo>
                  <a:lnTo>
                    <a:pt x="110" y="74"/>
                  </a:lnTo>
                  <a:lnTo>
                    <a:pt x="148" y="61"/>
                  </a:lnTo>
                  <a:lnTo>
                    <a:pt x="189" y="50"/>
                  </a:lnTo>
                  <a:lnTo>
                    <a:pt x="235" y="38"/>
                  </a:lnTo>
                  <a:lnTo>
                    <a:pt x="283" y="28"/>
                  </a:lnTo>
                  <a:lnTo>
                    <a:pt x="337" y="20"/>
                  </a:lnTo>
                  <a:lnTo>
                    <a:pt x="393" y="13"/>
                  </a:lnTo>
                  <a:lnTo>
                    <a:pt x="452" y="7"/>
                  </a:lnTo>
                  <a:lnTo>
                    <a:pt x="514" y="2"/>
                  </a:lnTo>
                  <a:lnTo>
                    <a:pt x="578" y="0"/>
                  </a:lnTo>
                  <a:lnTo>
                    <a:pt x="643" y="0"/>
                  </a:lnTo>
                  <a:lnTo>
                    <a:pt x="643" y="0"/>
                  </a:lnTo>
                  <a:lnTo>
                    <a:pt x="708" y="0"/>
                  </a:lnTo>
                  <a:lnTo>
                    <a:pt x="772" y="2"/>
                  </a:lnTo>
                  <a:lnTo>
                    <a:pt x="834" y="7"/>
                  </a:lnTo>
                  <a:lnTo>
                    <a:pt x="893" y="13"/>
                  </a:lnTo>
                  <a:lnTo>
                    <a:pt x="949" y="20"/>
                  </a:lnTo>
                  <a:lnTo>
                    <a:pt x="1003" y="28"/>
                  </a:lnTo>
                  <a:lnTo>
                    <a:pt x="1051" y="38"/>
                  </a:lnTo>
                  <a:lnTo>
                    <a:pt x="1097" y="50"/>
                  </a:lnTo>
                  <a:lnTo>
                    <a:pt x="1138" y="61"/>
                  </a:lnTo>
                  <a:lnTo>
                    <a:pt x="1175" y="74"/>
                  </a:lnTo>
                  <a:lnTo>
                    <a:pt x="1207" y="88"/>
                  </a:lnTo>
                  <a:lnTo>
                    <a:pt x="1222" y="96"/>
                  </a:lnTo>
                  <a:lnTo>
                    <a:pt x="1234" y="103"/>
                  </a:lnTo>
                  <a:lnTo>
                    <a:pt x="1246" y="111"/>
                  </a:lnTo>
                  <a:lnTo>
                    <a:pt x="1256" y="119"/>
                  </a:lnTo>
                  <a:lnTo>
                    <a:pt x="1265" y="127"/>
                  </a:lnTo>
                  <a:lnTo>
                    <a:pt x="1273" y="135"/>
                  </a:lnTo>
                  <a:lnTo>
                    <a:pt x="1278" y="143"/>
                  </a:lnTo>
                  <a:lnTo>
                    <a:pt x="1282" y="152"/>
                  </a:lnTo>
                  <a:lnTo>
                    <a:pt x="1284" y="161"/>
                  </a:lnTo>
                  <a:lnTo>
                    <a:pt x="1286" y="170"/>
                  </a:lnTo>
                  <a:lnTo>
                    <a:pt x="1286" y="170"/>
                  </a:lnTo>
                  <a:close/>
                </a:path>
              </a:pathLst>
            </a:custGeom>
            <a:solidFill>
              <a:srgbClr val="0A7F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81" name="Freeform 4599"/>
            <p:cNvSpPr>
              <a:spLocks/>
            </p:cNvSpPr>
            <p:nvPr/>
          </p:nvSpPr>
          <p:spPr bwMode="auto">
            <a:xfrm>
              <a:off x="4891598" y="3561089"/>
              <a:ext cx="2334357" cy="995361"/>
            </a:xfrm>
            <a:custGeom>
              <a:avLst/>
              <a:gdLst>
                <a:gd name="T0" fmla="*/ 1016 w 1182"/>
                <a:gd name="T1" fmla="*/ 0 h 504"/>
                <a:gd name="T2" fmla="*/ 985 w 1182"/>
                <a:gd name="T3" fmla="*/ 19 h 504"/>
                <a:gd name="T4" fmla="*/ 947 w 1182"/>
                <a:gd name="T5" fmla="*/ 37 h 504"/>
                <a:gd name="T6" fmla="*/ 901 w 1182"/>
                <a:gd name="T7" fmla="*/ 53 h 504"/>
                <a:gd name="T8" fmla="*/ 848 w 1182"/>
                <a:gd name="T9" fmla="*/ 65 h 504"/>
                <a:gd name="T10" fmla="*/ 791 w 1182"/>
                <a:gd name="T11" fmla="*/ 76 h 504"/>
                <a:gd name="T12" fmla="*/ 728 w 1182"/>
                <a:gd name="T13" fmla="*/ 83 h 504"/>
                <a:gd name="T14" fmla="*/ 661 w 1182"/>
                <a:gd name="T15" fmla="*/ 88 h 504"/>
                <a:gd name="T16" fmla="*/ 591 w 1182"/>
                <a:gd name="T17" fmla="*/ 91 h 504"/>
                <a:gd name="T18" fmla="*/ 555 w 1182"/>
                <a:gd name="T19" fmla="*/ 90 h 504"/>
                <a:gd name="T20" fmla="*/ 487 w 1182"/>
                <a:gd name="T21" fmla="*/ 87 h 504"/>
                <a:gd name="T22" fmla="*/ 422 w 1182"/>
                <a:gd name="T23" fmla="*/ 81 h 504"/>
                <a:gd name="T24" fmla="*/ 362 w 1182"/>
                <a:gd name="T25" fmla="*/ 70 h 504"/>
                <a:gd name="T26" fmla="*/ 307 w 1182"/>
                <a:gd name="T27" fmla="*/ 59 h 504"/>
                <a:gd name="T28" fmla="*/ 257 w 1182"/>
                <a:gd name="T29" fmla="*/ 45 h 504"/>
                <a:gd name="T30" fmla="*/ 215 w 1182"/>
                <a:gd name="T31" fmla="*/ 28 h 504"/>
                <a:gd name="T32" fmla="*/ 180 w 1182"/>
                <a:gd name="T33" fmla="*/ 10 h 504"/>
                <a:gd name="T34" fmla="*/ 0 w 1182"/>
                <a:gd name="T35" fmla="*/ 341 h 504"/>
                <a:gd name="T36" fmla="*/ 1 w 1182"/>
                <a:gd name="T37" fmla="*/ 348 h 504"/>
                <a:gd name="T38" fmla="*/ 7 w 1182"/>
                <a:gd name="T39" fmla="*/ 364 h 504"/>
                <a:gd name="T40" fmla="*/ 20 w 1182"/>
                <a:gd name="T41" fmla="*/ 379 h 504"/>
                <a:gd name="T42" fmla="*/ 38 w 1182"/>
                <a:gd name="T43" fmla="*/ 394 h 504"/>
                <a:gd name="T44" fmla="*/ 75 w 1182"/>
                <a:gd name="T45" fmla="*/ 416 h 504"/>
                <a:gd name="T46" fmla="*/ 142 w 1182"/>
                <a:gd name="T47" fmla="*/ 442 h 504"/>
                <a:gd name="T48" fmla="*/ 224 w 1182"/>
                <a:gd name="T49" fmla="*/ 465 h 504"/>
                <a:gd name="T50" fmla="*/ 318 w 1182"/>
                <a:gd name="T51" fmla="*/ 484 h 504"/>
                <a:gd name="T52" fmla="*/ 422 w 1182"/>
                <a:gd name="T53" fmla="*/ 497 h 504"/>
                <a:gd name="T54" fmla="*/ 533 w 1182"/>
                <a:gd name="T55" fmla="*/ 503 h 504"/>
                <a:gd name="T56" fmla="*/ 591 w 1182"/>
                <a:gd name="T57" fmla="*/ 504 h 504"/>
                <a:gd name="T58" fmla="*/ 705 w 1182"/>
                <a:gd name="T59" fmla="*/ 501 h 504"/>
                <a:gd name="T60" fmla="*/ 812 w 1182"/>
                <a:gd name="T61" fmla="*/ 490 h 504"/>
                <a:gd name="T62" fmla="*/ 912 w 1182"/>
                <a:gd name="T63" fmla="*/ 475 h 504"/>
                <a:gd name="T64" fmla="*/ 1002 w 1182"/>
                <a:gd name="T65" fmla="*/ 453 h 504"/>
                <a:gd name="T66" fmla="*/ 1076 w 1182"/>
                <a:gd name="T67" fmla="*/ 429 h 504"/>
                <a:gd name="T68" fmla="*/ 1132 w 1182"/>
                <a:gd name="T69" fmla="*/ 402 h 504"/>
                <a:gd name="T70" fmla="*/ 1154 w 1182"/>
                <a:gd name="T71" fmla="*/ 387 h 504"/>
                <a:gd name="T72" fmla="*/ 1170 w 1182"/>
                <a:gd name="T73" fmla="*/ 371 h 504"/>
                <a:gd name="T74" fmla="*/ 1178 w 1182"/>
                <a:gd name="T75" fmla="*/ 356 h 504"/>
                <a:gd name="T76" fmla="*/ 1182 w 1182"/>
                <a:gd name="T77" fmla="*/ 341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82" h="504">
                  <a:moveTo>
                    <a:pt x="1016" y="0"/>
                  </a:moveTo>
                  <a:lnTo>
                    <a:pt x="1016" y="0"/>
                  </a:lnTo>
                  <a:lnTo>
                    <a:pt x="1002" y="10"/>
                  </a:lnTo>
                  <a:lnTo>
                    <a:pt x="985" y="19"/>
                  </a:lnTo>
                  <a:lnTo>
                    <a:pt x="967" y="28"/>
                  </a:lnTo>
                  <a:lnTo>
                    <a:pt x="947" y="37"/>
                  </a:lnTo>
                  <a:lnTo>
                    <a:pt x="925" y="45"/>
                  </a:lnTo>
                  <a:lnTo>
                    <a:pt x="901" y="53"/>
                  </a:lnTo>
                  <a:lnTo>
                    <a:pt x="875" y="59"/>
                  </a:lnTo>
                  <a:lnTo>
                    <a:pt x="848" y="65"/>
                  </a:lnTo>
                  <a:lnTo>
                    <a:pt x="820" y="70"/>
                  </a:lnTo>
                  <a:lnTo>
                    <a:pt x="791" y="76"/>
                  </a:lnTo>
                  <a:lnTo>
                    <a:pt x="760" y="81"/>
                  </a:lnTo>
                  <a:lnTo>
                    <a:pt x="728" y="83"/>
                  </a:lnTo>
                  <a:lnTo>
                    <a:pt x="695" y="87"/>
                  </a:lnTo>
                  <a:lnTo>
                    <a:pt x="661" y="88"/>
                  </a:lnTo>
                  <a:lnTo>
                    <a:pt x="627" y="90"/>
                  </a:lnTo>
                  <a:lnTo>
                    <a:pt x="591" y="91"/>
                  </a:lnTo>
                  <a:lnTo>
                    <a:pt x="591" y="91"/>
                  </a:lnTo>
                  <a:lnTo>
                    <a:pt x="555" y="90"/>
                  </a:lnTo>
                  <a:lnTo>
                    <a:pt x="521" y="88"/>
                  </a:lnTo>
                  <a:lnTo>
                    <a:pt x="487" y="87"/>
                  </a:lnTo>
                  <a:lnTo>
                    <a:pt x="454" y="83"/>
                  </a:lnTo>
                  <a:lnTo>
                    <a:pt x="422" y="81"/>
                  </a:lnTo>
                  <a:lnTo>
                    <a:pt x="391" y="76"/>
                  </a:lnTo>
                  <a:lnTo>
                    <a:pt x="362" y="70"/>
                  </a:lnTo>
                  <a:lnTo>
                    <a:pt x="334" y="65"/>
                  </a:lnTo>
                  <a:lnTo>
                    <a:pt x="307" y="59"/>
                  </a:lnTo>
                  <a:lnTo>
                    <a:pt x="281" y="53"/>
                  </a:lnTo>
                  <a:lnTo>
                    <a:pt x="257" y="45"/>
                  </a:lnTo>
                  <a:lnTo>
                    <a:pt x="235" y="37"/>
                  </a:lnTo>
                  <a:lnTo>
                    <a:pt x="215" y="28"/>
                  </a:lnTo>
                  <a:lnTo>
                    <a:pt x="197" y="19"/>
                  </a:lnTo>
                  <a:lnTo>
                    <a:pt x="180" y="10"/>
                  </a:lnTo>
                  <a:lnTo>
                    <a:pt x="166" y="0"/>
                  </a:lnTo>
                  <a:lnTo>
                    <a:pt x="0" y="341"/>
                  </a:lnTo>
                  <a:lnTo>
                    <a:pt x="0" y="341"/>
                  </a:lnTo>
                  <a:lnTo>
                    <a:pt x="1" y="348"/>
                  </a:lnTo>
                  <a:lnTo>
                    <a:pt x="3" y="356"/>
                  </a:lnTo>
                  <a:lnTo>
                    <a:pt x="7" y="364"/>
                  </a:lnTo>
                  <a:lnTo>
                    <a:pt x="12" y="371"/>
                  </a:lnTo>
                  <a:lnTo>
                    <a:pt x="20" y="379"/>
                  </a:lnTo>
                  <a:lnTo>
                    <a:pt x="28" y="387"/>
                  </a:lnTo>
                  <a:lnTo>
                    <a:pt x="38" y="394"/>
                  </a:lnTo>
                  <a:lnTo>
                    <a:pt x="50" y="402"/>
                  </a:lnTo>
                  <a:lnTo>
                    <a:pt x="75" y="416"/>
                  </a:lnTo>
                  <a:lnTo>
                    <a:pt x="106" y="429"/>
                  </a:lnTo>
                  <a:lnTo>
                    <a:pt x="142" y="442"/>
                  </a:lnTo>
                  <a:lnTo>
                    <a:pt x="180" y="453"/>
                  </a:lnTo>
                  <a:lnTo>
                    <a:pt x="224" y="465"/>
                  </a:lnTo>
                  <a:lnTo>
                    <a:pt x="270" y="475"/>
                  </a:lnTo>
                  <a:lnTo>
                    <a:pt x="318" y="484"/>
                  </a:lnTo>
                  <a:lnTo>
                    <a:pt x="370" y="490"/>
                  </a:lnTo>
                  <a:lnTo>
                    <a:pt x="422" y="497"/>
                  </a:lnTo>
                  <a:lnTo>
                    <a:pt x="477" y="501"/>
                  </a:lnTo>
                  <a:lnTo>
                    <a:pt x="533" y="503"/>
                  </a:lnTo>
                  <a:lnTo>
                    <a:pt x="591" y="504"/>
                  </a:lnTo>
                  <a:lnTo>
                    <a:pt x="591" y="504"/>
                  </a:lnTo>
                  <a:lnTo>
                    <a:pt x="649" y="503"/>
                  </a:lnTo>
                  <a:lnTo>
                    <a:pt x="705" y="501"/>
                  </a:lnTo>
                  <a:lnTo>
                    <a:pt x="760" y="497"/>
                  </a:lnTo>
                  <a:lnTo>
                    <a:pt x="812" y="490"/>
                  </a:lnTo>
                  <a:lnTo>
                    <a:pt x="864" y="484"/>
                  </a:lnTo>
                  <a:lnTo>
                    <a:pt x="912" y="475"/>
                  </a:lnTo>
                  <a:lnTo>
                    <a:pt x="958" y="465"/>
                  </a:lnTo>
                  <a:lnTo>
                    <a:pt x="1002" y="453"/>
                  </a:lnTo>
                  <a:lnTo>
                    <a:pt x="1040" y="442"/>
                  </a:lnTo>
                  <a:lnTo>
                    <a:pt x="1076" y="429"/>
                  </a:lnTo>
                  <a:lnTo>
                    <a:pt x="1107" y="416"/>
                  </a:lnTo>
                  <a:lnTo>
                    <a:pt x="1132" y="402"/>
                  </a:lnTo>
                  <a:lnTo>
                    <a:pt x="1144" y="394"/>
                  </a:lnTo>
                  <a:lnTo>
                    <a:pt x="1154" y="387"/>
                  </a:lnTo>
                  <a:lnTo>
                    <a:pt x="1162" y="379"/>
                  </a:lnTo>
                  <a:lnTo>
                    <a:pt x="1170" y="371"/>
                  </a:lnTo>
                  <a:lnTo>
                    <a:pt x="1175" y="364"/>
                  </a:lnTo>
                  <a:lnTo>
                    <a:pt x="1178" y="356"/>
                  </a:lnTo>
                  <a:lnTo>
                    <a:pt x="1181" y="348"/>
                  </a:lnTo>
                  <a:lnTo>
                    <a:pt x="1182" y="341"/>
                  </a:lnTo>
                  <a:lnTo>
                    <a:pt x="1016" y="0"/>
                  </a:lnTo>
                  <a:close/>
                </a:path>
              </a:pathLst>
            </a:custGeom>
            <a:solidFill>
              <a:srgbClr val="27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82" name="Freeform 4600"/>
            <p:cNvSpPr>
              <a:spLocks/>
            </p:cNvSpPr>
            <p:nvPr/>
          </p:nvSpPr>
          <p:spPr bwMode="auto">
            <a:xfrm>
              <a:off x="5211536" y="3363597"/>
              <a:ext cx="1694483" cy="450282"/>
            </a:xfrm>
            <a:custGeom>
              <a:avLst/>
              <a:gdLst>
                <a:gd name="T0" fmla="*/ 858 w 858"/>
                <a:gd name="T1" fmla="*/ 114 h 228"/>
                <a:gd name="T2" fmla="*/ 855 w 858"/>
                <a:gd name="T3" fmla="*/ 126 h 228"/>
                <a:gd name="T4" fmla="*/ 849 w 858"/>
                <a:gd name="T5" fmla="*/ 137 h 228"/>
                <a:gd name="T6" fmla="*/ 839 w 858"/>
                <a:gd name="T7" fmla="*/ 147 h 228"/>
                <a:gd name="T8" fmla="*/ 805 w 858"/>
                <a:gd name="T9" fmla="*/ 168 h 228"/>
                <a:gd name="T10" fmla="*/ 759 w 858"/>
                <a:gd name="T11" fmla="*/ 186 h 228"/>
                <a:gd name="T12" fmla="*/ 702 w 858"/>
                <a:gd name="T13" fmla="*/ 202 h 228"/>
                <a:gd name="T14" fmla="*/ 634 w 858"/>
                <a:gd name="T15" fmla="*/ 214 h 228"/>
                <a:gd name="T16" fmla="*/ 557 w 858"/>
                <a:gd name="T17" fmla="*/ 223 h 228"/>
                <a:gd name="T18" fmla="*/ 472 w 858"/>
                <a:gd name="T19" fmla="*/ 227 h 228"/>
                <a:gd name="T20" fmla="*/ 429 w 858"/>
                <a:gd name="T21" fmla="*/ 228 h 228"/>
                <a:gd name="T22" fmla="*/ 343 w 858"/>
                <a:gd name="T23" fmla="*/ 226 h 228"/>
                <a:gd name="T24" fmla="*/ 263 w 858"/>
                <a:gd name="T25" fmla="*/ 219 h 228"/>
                <a:gd name="T26" fmla="*/ 190 w 858"/>
                <a:gd name="T27" fmla="*/ 209 h 228"/>
                <a:gd name="T28" fmla="*/ 126 w 858"/>
                <a:gd name="T29" fmla="*/ 195 h 228"/>
                <a:gd name="T30" fmla="*/ 73 w 858"/>
                <a:gd name="T31" fmla="*/ 178 h 228"/>
                <a:gd name="T32" fmla="*/ 33 w 858"/>
                <a:gd name="T33" fmla="*/ 159 h 228"/>
                <a:gd name="T34" fmla="*/ 14 w 858"/>
                <a:gd name="T35" fmla="*/ 142 h 228"/>
                <a:gd name="T36" fmla="*/ 5 w 858"/>
                <a:gd name="T37" fmla="*/ 132 h 228"/>
                <a:gd name="T38" fmla="*/ 1 w 858"/>
                <a:gd name="T39" fmla="*/ 121 h 228"/>
                <a:gd name="T40" fmla="*/ 0 w 858"/>
                <a:gd name="T41" fmla="*/ 114 h 228"/>
                <a:gd name="T42" fmla="*/ 3 w 858"/>
                <a:gd name="T43" fmla="*/ 103 h 228"/>
                <a:gd name="T44" fmla="*/ 9 w 858"/>
                <a:gd name="T45" fmla="*/ 91 h 228"/>
                <a:gd name="T46" fmla="*/ 19 w 858"/>
                <a:gd name="T47" fmla="*/ 81 h 228"/>
                <a:gd name="T48" fmla="*/ 53 w 858"/>
                <a:gd name="T49" fmla="*/ 60 h 228"/>
                <a:gd name="T50" fmla="*/ 99 w 858"/>
                <a:gd name="T51" fmla="*/ 42 h 228"/>
                <a:gd name="T52" fmla="*/ 156 w 858"/>
                <a:gd name="T53" fmla="*/ 27 h 228"/>
                <a:gd name="T54" fmla="*/ 224 w 858"/>
                <a:gd name="T55" fmla="*/ 14 h 228"/>
                <a:gd name="T56" fmla="*/ 301 w 858"/>
                <a:gd name="T57" fmla="*/ 5 h 228"/>
                <a:gd name="T58" fmla="*/ 385 w 858"/>
                <a:gd name="T59" fmla="*/ 1 h 228"/>
                <a:gd name="T60" fmla="*/ 429 w 858"/>
                <a:gd name="T61" fmla="*/ 0 h 228"/>
                <a:gd name="T62" fmla="*/ 515 w 858"/>
                <a:gd name="T63" fmla="*/ 3 h 228"/>
                <a:gd name="T64" fmla="*/ 595 w 858"/>
                <a:gd name="T65" fmla="*/ 9 h 228"/>
                <a:gd name="T66" fmla="*/ 668 w 858"/>
                <a:gd name="T67" fmla="*/ 19 h 228"/>
                <a:gd name="T68" fmla="*/ 732 w 858"/>
                <a:gd name="T69" fmla="*/ 33 h 228"/>
                <a:gd name="T70" fmla="*/ 785 w 858"/>
                <a:gd name="T71" fmla="*/ 50 h 228"/>
                <a:gd name="T72" fmla="*/ 824 w 858"/>
                <a:gd name="T73" fmla="*/ 69 h 228"/>
                <a:gd name="T74" fmla="*/ 844 w 858"/>
                <a:gd name="T75" fmla="*/ 86 h 228"/>
                <a:gd name="T76" fmla="*/ 853 w 858"/>
                <a:gd name="T77" fmla="*/ 97 h 228"/>
                <a:gd name="T78" fmla="*/ 856 w 858"/>
                <a:gd name="T79" fmla="*/ 108 h 228"/>
                <a:gd name="T80" fmla="*/ 858 w 858"/>
                <a:gd name="T81" fmla="*/ 11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8" h="228">
                  <a:moveTo>
                    <a:pt x="858" y="114"/>
                  </a:moveTo>
                  <a:lnTo>
                    <a:pt x="858" y="114"/>
                  </a:lnTo>
                  <a:lnTo>
                    <a:pt x="856" y="121"/>
                  </a:lnTo>
                  <a:lnTo>
                    <a:pt x="855" y="126"/>
                  </a:lnTo>
                  <a:lnTo>
                    <a:pt x="853" y="132"/>
                  </a:lnTo>
                  <a:lnTo>
                    <a:pt x="849" y="137"/>
                  </a:lnTo>
                  <a:lnTo>
                    <a:pt x="844" y="142"/>
                  </a:lnTo>
                  <a:lnTo>
                    <a:pt x="839" y="147"/>
                  </a:lnTo>
                  <a:lnTo>
                    <a:pt x="824" y="159"/>
                  </a:lnTo>
                  <a:lnTo>
                    <a:pt x="805" y="168"/>
                  </a:lnTo>
                  <a:lnTo>
                    <a:pt x="785" y="178"/>
                  </a:lnTo>
                  <a:lnTo>
                    <a:pt x="759" y="186"/>
                  </a:lnTo>
                  <a:lnTo>
                    <a:pt x="732" y="195"/>
                  </a:lnTo>
                  <a:lnTo>
                    <a:pt x="702" y="202"/>
                  </a:lnTo>
                  <a:lnTo>
                    <a:pt x="668" y="209"/>
                  </a:lnTo>
                  <a:lnTo>
                    <a:pt x="634" y="214"/>
                  </a:lnTo>
                  <a:lnTo>
                    <a:pt x="595" y="219"/>
                  </a:lnTo>
                  <a:lnTo>
                    <a:pt x="557" y="223"/>
                  </a:lnTo>
                  <a:lnTo>
                    <a:pt x="515" y="226"/>
                  </a:lnTo>
                  <a:lnTo>
                    <a:pt x="472" y="227"/>
                  </a:lnTo>
                  <a:lnTo>
                    <a:pt x="429" y="228"/>
                  </a:lnTo>
                  <a:lnTo>
                    <a:pt x="429" y="228"/>
                  </a:lnTo>
                  <a:lnTo>
                    <a:pt x="385" y="227"/>
                  </a:lnTo>
                  <a:lnTo>
                    <a:pt x="343" y="226"/>
                  </a:lnTo>
                  <a:lnTo>
                    <a:pt x="301" y="223"/>
                  </a:lnTo>
                  <a:lnTo>
                    <a:pt x="263" y="219"/>
                  </a:lnTo>
                  <a:lnTo>
                    <a:pt x="224" y="214"/>
                  </a:lnTo>
                  <a:lnTo>
                    <a:pt x="190" y="209"/>
                  </a:lnTo>
                  <a:lnTo>
                    <a:pt x="156" y="202"/>
                  </a:lnTo>
                  <a:lnTo>
                    <a:pt x="126" y="195"/>
                  </a:lnTo>
                  <a:lnTo>
                    <a:pt x="99" y="186"/>
                  </a:lnTo>
                  <a:lnTo>
                    <a:pt x="73" y="178"/>
                  </a:lnTo>
                  <a:lnTo>
                    <a:pt x="53" y="168"/>
                  </a:lnTo>
                  <a:lnTo>
                    <a:pt x="33" y="159"/>
                  </a:lnTo>
                  <a:lnTo>
                    <a:pt x="19" y="147"/>
                  </a:lnTo>
                  <a:lnTo>
                    <a:pt x="14" y="142"/>
                  </a:lnTo>
                  <a:lnTo>
                    <a:pt x="9" y="137"/>
                  </a:lnTo>
                  <a:lnTo>
                    <a:pt x="5" y="132"/>
                  </a:lnTo>
                  <a:lnTo>
                    <a:pt x="3" y="126"/>
                  </a:lnTo>
                  <a:lnTo>
                    <a:pt x="1" y="121"/>
                  </a:lnTo>
                  <a:lnTo>
                    <a:pt x="0" y="114"/>
                  </a:lnTo>
                  <a:lnTo>
                    <a:pt x="0" y="114"/>
                  </a:lnTo>
                  <a:lnTo>
                    <a:pt x="1" y="108"/>
                  </a:lnTo>
                  <a:lnTo>
                    <a:pt x="3" y="103"/>
                  </a:lnTo>
                  <a:lnTo>
                    <a:pt x="5" y="97"/>
                  </a:lnTo>
                  <a:lnTo>
                    <a:pt x="9" y="91"/>
                  </a:lnTo>
                  <a:lnTo>
                    <a:pt x="14" y="86"/>
                  </a:lnTo>
                  <a:lnTo>
                    <a:pt x="19" y="81"/>
                  </a:lnTo>
                  <a:lnTo>
                    <a:pt x="33" y="69"/>
                  </a:lnTo>
                  <a:lnTo>
                    <a:pt x="53" y="60"/>
                  </a:lnTo>
                  <a:lnTo>
                    <a:pt x="73" y="50"/>
                  </a:lnTo>
                  <a:lnTo>
                    <a:pt x="99" y="42"/>
                  </a:lnTo>
                  <a:lnTo>
                    <a:pt x="126" y="33"/>
                  </a:lnTo>
                  <a:lnTo>
                    <a:pt x="156" y="27"/>
                  </a:lnTo>
                  <a:lnTo>
                    <a:pt x="190" y="19"/>
                  </a:lnTo>
                  <a:lnTo>
                    <a:pt x="224" y="14"/>
                  </a:lnTo>
                  <a:lnTo>
                    <a:pt x="263" y="9"/>
                  </a:lnTo>
                  <a:lnTo>
                    <a:pt x="301" y="5"/>
                  </a:lnTo>
                  <a:lnTo>
                    <a:pt x="343" y="3"/>
                  </a:lnTo>
                  <a:lnTo>
                    <a:pt x="385" y="1"/>
                  </a:lnTo>
                  <a:lnTo>
                    <a:pt x="429" y="0"/>
                  </a:lnTo>
                  <a:lnTo>
                    <a:pt x="429" y="0"/>
                  </a:lnTo>
                  <a:lnTo>
                    <a:pt x="472" y="1"/>
                  </a:lnTo>
                  <a:lnTo>
                    <a:pt x="515" y="3"/>
                  </a:lnTo>
                  <a:lnTo>
                    <a:pt x="557" y="5"/>
                  </a:lnTo>
                  <a:lnTo>
                    <a:pt x="595" y="9"/>
                  </a:lnTo>
                  <a:lnTo>
                    <a:pt x="634" y="14"/>
                  </a:lnTo>
                  <a:lnTo>
                    <a:pt x="668" y="19"/>
                  </a:lnTo>
                  <a:lnTo>
                    <a:pt x="702" y="27"/>
                  </a:lnTo>
                  <a:lnTo>
                    <a:pt x="732" y="33"/>
                  </a:lnTo>
                  <a:lnTo>
                    <a:pt x="759" y="42"/>
                  </a:lnTo>
                  <a:lnTo>
                    <a:pt x="785" y="50"/>
                  </a:lnTo>
                  <a:lnTo>
                    <a:pt x="805" y="60"/>
                  </a:lnTo>
                  <a:lnTo>
                    <a:pt x="824" y="69"/>
                  </a:lnTo>
                  <a:lnTo>
                    <a:pt x="839" y="81"/>
                  </a:lnTo>
                  <a:lnTo>
                    <a:pt x="844" y="86"/>
                  </a:lnTo>
                  <a:lnTo>
                    <a:pt x="849" y="91"/>
                  </a:lnTo>
                  <a:lnTo>
                    <a:pt x="853" y="97"/>
                  </a:lnTo>
                  <a:lnTo>
                    <a:pt x="855" y="103"/>
                  </a:lnTo>
                  <a:lnTo>
                    <a:pt x="856" y="108"/>
                  </a:lnTo>
                  <a:lnTo>
                    <a:pt x="858" y="114"/>
                  </a:lnTo>
                  <a:lnTo>
                    <a:pt x="858" y="114"/>
                  </a:lnTo>
                  <a:close/>
                </a:path>
              </a:pathLst>
            </a:custGeom>
            <a:solidFill>
              <a:srgbClr val="1C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83" name="Freeform 4601"/>
            <p:cNvSpPr>
              <a:spLocks/>
            </p:cNvSpPr>
            <p:nvPr/>
          </p:nvSpPr>
          <p:spPr bwMode="auto">
            <a:xfrm>
              <a:off x="5306332" y="2703973"/>
              <a:ext cx="1504890" cy="851192"/>
            </a:xfrm>
            <a:custGeom>
              <a:avLst/>
              <a:gdLst>
                <a:gd name="T0" fmla="*/ 595 w 762"/>
                <a:gd name="T1" fmla="*/ 0 h 431"/>
                <a:gd name="T2" fmla="*/ 595 w 762"/>
                <a:gd name="T3" fmla="*/ 0 h 431"/>
                <a:gd name="T4" fmla="*/ 577 w 762"/>
                <a:gd name="T5" fmla="*/ 9 h 431"/>
                <a:gd name="T6" fmla="*/ 556 w 762"/>
                <a:gd name="T7" fmla="*/ 17 h 431"/>
                <a:gd name="T8" fmla="*/ 532 w 762"/>
                <a:gd name="T9" fmla="*/ 23 h 431"/>
                <a:gd name="T10" fmla="*/ 506 w 762"/>
                <a:gd name="T11" fmla="*/ 30 h 431"/>
                <a:gd name="T12" fmla="*/ 477 w 762"/>
                <a:gd name="T13" fmla="*/ 33 h 431"/>
                <a:gd name="T14" fmla="*/ 448 w 762"/>
                <a:gd name="T15" fmla="*/ 37 h 431"/>
                <a:gd name="T16" fmla="*/ 414 w 762"/>
                <a:gd name="T17" fmla="*/ 40 h 431"/>
                <a:gd name="T18" fmla="*/ 381 w 762"/>
                <a:gd name="T19" fmla="*/ 40 h 431"/>
                <a:gd name="T20" fmla="*/ 381 w 762"/>
                <a:gd name="T21" fmla="*/ 40 h 431"/>
                <a:gd name="T22" fmla="*/ 348 w 762"/>
                <a:gd name="T23" fmla="*/ 40 h 431"/>
                <a:gd name="T24" fmla="*/ 314 w 762"/>
                <a:gd name="T25" fmla="*/ 37 h 431"/>
                <a:gd name="T26" fmla="*/ 285 w 762"/>
                <a:gd name="T27" fmla="*/ 33 h 431"/>
                <a:gd name="T28" fmla="*/ 256 w 762"/>
                <a:gd name="T29" fmla="*/ 30 h 431"/>
                <a:gd name="T30" fmla="*/ 230 w 762"/>
                <a:gd name="T31" fmla="*/ 23 h 431"/>
                <a:gd name="T32" fmla="*/ 206 w 762"/>
                <a:gd name="T33" fmla="*/ 17 h 431"/>
                <a:gd name="T34" fmla="*/ 185 w 762"/>
                <a:gd name="T35" fmla="*/ 9 h 431"/>
                <a:gd name="T36" fmla="*/ 167 w 762"/>
                <a:gd name="T37" fmla="*/ 0 h 431"/>
                <a:gd name="T38" fmla="*/ 0 w 762"/>
                <a:gd name="T39" fmla="*/ 346 h 431"/>
                <a:gd name="T40" fmla="*/ 0 w 762"/>
                <a:gd name="T41" fmla="*/ 346 h 431"/>
                <a:gd name="T42" fmla="*/ 1 w 762"/>
                <a:gd name="T43" fmla="*/ 350 h 431"/>
                <a:gd name="T44" fmla="*/ 2 w 762"/>
                <a:gd name="T45" fmla="*/ 355 h 431"/>
                <a:gd name="T46" fmla="*/ 10 w 762"/>
                <a:gd name="T47" fmla="*/ 364 h 431"/>
                <a:gd name="T48" fmla="*/ 20 w 762"/>
                <a:gd name="T49" fmla="*/ 373 h 431"/>
                <a:gd name="T50" fmla="*/ 34 w 762"/>
                <a:gd name="T51" fmla="*/ 380 h 431"/>
                <a:gd name="T52" fmla="*/ 49 w 762"/>
                <a:gd name="T53" fmla="*/ 388 h 431"/>
                <a:gd name="T54" fmla="*/ 70 w 762"/>
                <a:gd name="T55" fmla="*/ 396 h 431"/>
                <a:gd name="T56" fmla="*/ 92 w 762"/>
                <a:gd name="T57" fmla="*/ 402 h 431"/>
                <a:gd name="T58" fmla="*/ 116 w 762"/>
                <a:gd name="T59" fmla="*/ 408 h 431"/>
                <a:gd name="T60" fmla="*/ 143 w 762"/>
                <a:gd name="T61" fmla="*/ 414 h 431"/>
                <a:gd name="T62" fmla="*/ 172 w 762"/>
                <a:gd name="T63" fmla="*/ 417 h 431"/>
                <a:gd name="T64" fmla="*/ 203 w 762"/>
                <a:gd name="T65" fmla="*/ 423 h 431"/>
                <a:gd name="T66" fmla="*/ 236 w 762"/>
                <a:gd name="T67" fmla="*/ 425 h 431"/>
                <a:gd name="T68" fmla="*/ 270 w 762"/>
                <a:gd name="T69" fmla="*/ 428 h 431"/>
                <a:gd name="T70" fmla="*/ 305 w 762"/>
                <a:gd name="T71" fmla="*/ 430 h 431"/>
                <a:gd name="T72" fmla="*/ 343 w 762"/>
                <a:gd name="T73" fmla="*/ 431 h 431"/>
                <a:gd name="T74" fmla="*/ 381 w 762"/>
                <a:gd name="T75" fmla="*/ 431 h 431"/>
                <a:gd name="T76" fmla="*/ 381 w 762"/>
                <a:gd name="T77" fmla="*/ 431 h 431"/>
                <a:gd name="T78" fmla="*/ 419 w 762"/>
                <a:gd name="T79" fmla="*/ 431 h 431"/>
                <a:gd name="T80" fmla="*/ 456 w 762"/>
                <a:gd name="T81" fmla="*/ 430 h 431"/>
                <a:gd name="T82" fmla="*/ 492 w 762"/>
                <a:gd name="T83" fmla="*/ 428 h 431"/>
                <a:gd name="T84" fmla="*/ 527 w 762"/>
                <a:gd name="T85" fmla="*/ 425 h 431"/>
                <a:gd name="T86" fmla="*/ 559 w 762"/>
                <a:gd name="T87" fmla="*/ 423 h 431"/>
                <a:gd name="T88" fmla="*/ 591 w 762"/>
                <a:gd name="T89" fmla="*/ 417 h 431"/>
                <a:gd name="T90" fmla="*/ 619 w 762"/>
                <a:gd name="T91" fmla="*/ 414 h 431"/>
                <a:gd name="T92" fmla="*/ 647 w 762"/>
                <a:gd name="T93" fmla="*/ 408 h 431"/>
                <a:gd name="T94" fmla="*/ 672 w 762"/>
                <a:gd name="T95" fmla="*/ 402 h 431"/>
                <a:gd name="T96" fmla="*/ 693 w 762"/>
                <a:gd name="T97" fmla="*/ 396 h 431"/>
                <a:gd name="T98" fmla="*/ 712 w 762"/>
                <a:gd name="T99" fmla="*/ 388 h 431"/>
                <a:gd name="T100" fmla="*/ 729 w 762"/>
                <a:gd name="T101" fmla="*/ 380 h 431"/>
                <a:gd name="T102" fmla="*/ 743 w 762"/>
                <a:gd name="T103" fmla="*/ 373 h 431"/>
                <a:gd name="T104" fmla="*/ 753 w 762"/>
                <a:gd name="T105" fmla="*/ 364 h 431"/>
                <a:gd name="T106" fmla="*/ 757 w 762"/>
                <a:gd name="T107" fmla="*/ 360 h 431"/>
                <a:gd name="T108" fmla="*/ 760 w 762"/>
                <a:gd name="T109" fmla="*/ 355 h 431"/>
                <a:gd name="T110" fmla="*/ 762 w 762"/>
                <a:gd name="T111" fmla="*/ 350 h 431"/>
                <a:gd name="T112" fmla="*/ 762 w 762"/>
                <a:gd name="T113" fmla="*/ 346 h 431"/>
                <a:gd name="T114" fmla="*/ 595 w 762"/>
                <a:gd name="T115"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31">
                  <a:moveTo>
                    <a:pt x="595" y="0"/>
                  </a:moveTo>
                  <a:lnTo>
                    <a:pt x="595" y="0"/>
                  </a:lnTo>
                  <a:lnTo>
                    <a:pt x="577" y="9"/>
                  </a:lnTo>
                  <a:lnTo>
                    <a:pt x="556" y="17"/>
                  </a:lnTo>
                  <a:lnTo>
                    <a:pt x="532" y="23"/>
                  </a:lnTo>
                  <a:lnTo>
                    <a:pt x="506" y="30"/>
                  </a:lnTo>
                  <a:lnTo>
                    <a:pt x="477" y="33"/>
                  </a:lnTo>
                  <a:lnTo>
                    <a:pt x="448" y="37"/>
                  </a:lnTo>
                  <a:lnTo>
                    <a:pt x="414" y="40"/>
                  </a:lnTo>
                  <a:lnTo>
                    <a:pt x="381" y="40"/>
                  </a:lnTo>
                  <a:lnTo>
                    <a:pt x="381" y="40"/>
                  </a:lnTo>
                  <a:lnTo>
                    <a:pt x="348" y="40"/>
                  </a:lnTo>
                  <a:lnTo>
                    <a:pt x="314" y="37"/>
                  </a:lnTo>
                  <a:lnTo>
                    <a:pt x="285" y="33"/>
                  </a:lnTo>
                  <a:lnTo>
                    <a:pt x="256" y="30"/>
                  </a:lnTo>
                  <a:lnTo>
                    <a:pt x="230" y="23"/>
                  </a:lnTo>
                  <a:lnTo>
                    <a:pt x="206" y="17"/>
                  </a:lnTo>
                  <a:lnTo>
                    <a:pt x="185" y="9"/>
                  </a:lnTo>
                  <a:lnTo>
                    <a:pt x="167" y="0"/>
                  </a:lnTo>
                  <a:lnTo>
                    <a:pt x="0" y="346"/>
                  </a:lnTo>
                  <a:lnTo>
                    <a:pt x="0" y="346"/>
                  </a:lnTo>
                  <a:lnTo>
                    <a:pt x="1" y="350"/>
                  </a:lnTo>
                  <a:lnTo>
                    <a:pt x="2" y="355"/>
                  </a:lnTo>
                  <a:lnTo>
                    <a:pt x="10" y="364"/>
                  </a:lnTo>
                  <a:lnTo>
                    <a:pt x="20" y="373"/>
                  </a:lnTo>
                  <a:lnTo>
                    <a:pt x="34" y="380"/>
                  </a:lnTo>
                  <a:lnTo>
                    <a:pt x="49" y="388"/>
                  </a:lnTo>
                  <a:lnTo>
                    <a:pt x="70" y="396"/>
                  </a:lnTo>
                  <a:lnTo>
                    <a:pt x="92" y="402"/>
                  </a:lnTo>
                  <a:lnTo>
                    <a:pt x="116" y="408"/>
                  </a:lnTo>
                  <a:lnTo>
                    <a:pt x="143" y="414"/>
                  </a:lnTo>
                  <a:lnTo>
                    <a:pt x="172" y="417"/>
                  </a:lnTo>
                  <a:lnTo>
                    <a:pt x="203" y="423"/>
                  </a:lnTo>
                  <a:lnTo>
                    <a:pt x="236" y="425"/>
                  </a:lnTo>
                  <a:lnTo>
                    <a:pt x="270" y="428"/>
                  </a:lnTo>
                  <a:lnTo>
                    <a:pt x="305" y="430"/>
                  </a:lnTo>
                  <a:lnTo>
                    <a:pt x="343" y="431"/>
                  </a:lnTo>
                  <a:lnTo>
                    <a:pt x="381" y="431"/>
                  </a:lnTo>
                  <a:lnTo>
                    <a:pt x="381" y="431"/>
                  </a:lnTo>
                  <a:lnTo>
                    <a:pt x="419" y="431"/>
                  </a:lnTo>
                  <a:lnTo>
                    <a:pt x="456" y="430"/>
                  </a:lnTo>
                  <a:lnTo>
                    <a:pt x="492" y="428"/>
                  </a:lnTo>
                  <a:lnTo>
                    <a:pt x="527" y="425"/>
                  </a:lnTo>
                  <a:lnTo>
                    <a:pt x="559" y="423"/>
                  </a:lnTo>
                  <a:lnTo>
                    <a:pt x="591" y="417"/>
                  </a:lnTo>
                  <a:lnTo>
                    <a:pt x="619" y="414"/>
                  </a:lnTo>
                  <a:lnTo>
                    <a:pt x="647" y="408"/>
                  </a:lnTo>
                  <a:lnTo>
                    <a:pt x="672" y="402"/>
                  </a:lnTo>
                  <a:lnTo>
                    <a:pt x="693" y="396"/>
                  </a:lnTo>
                  <a:lnTo>
                    <a:pt x="712" y="388"/>
                  </a:lnTo>
                  <a:lnTo>
                    <a:pt x="729" y="380"/>
                  </a:lnTo>
                  <a:lnTo>
                    <a:pt x="743" y="373"/>
                  </a:lnTo>
                  <a:lnTo>
                    <a:pt x="753" y="364"/>
                  </a:lnTo>
                  <a:lnTo>
                    <a:pt x="757" y="360"/>
                  </a:lnTo>
                  <a:lnTo>
                    <a:pt x="760" y="355"/>
                  </a:lnTo>
                  <a:lnTo>
                    <a:pt x="762" y="350"/>
                  </a:lnTo>
                  <a:lnTo>
                    <a:pt x="762" y="346"/>
                  </a:lnTo>
                  <a:lnTo>
                    <a:pt x="595" y="0"/>
                  </a:lnTo>
                  <a:close/>
                </a:path>
              </a:pathLst>
            </a:custGeom>
            <a:solidFill>
              <a:srgbClr val="EF41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84" name="Freeform 4602"/>
            <p:cNvSpPr>
              <a:spLocks/>
            </p:cNvSpPr>
            <p:nvPr/>
          </p:nvSpPr>
          <p:spPr bwMode="auto">
            <a:xfrm>
              <a:off x="5634169" y="2605227"/>
              <a:ext cx="849216" cy="225141"/>
            </a:xfrm>
            <a:custGeom>
              <a:avLst/>
              <a:gdLst>
                <a:gd name="T0" fmla="*/ 430 w 430"/>
                <a:gd name="T1" fmla="*/ 58 h 114"/>
                <a:gd name="T2" fmla="*/ 430 w 430"/>
                <a:gd name="T3" fmla="*/ 58 h 114"/>
                <a:gd name="T4" fmla="*/ 430 w 430"/>
                <a:gd name="T5" fmla="*/ 63 h 114"/>
                <a:gd name="T6" fmla="*/ 426 w 430"/>
                <a:gd name="T7" fmla="*/ 69 h 114"/>
                <a:gd name="T8" fmla="*/ 421 w 430"/>
                <a:gd name="T9" fmla="*/ 74 h 114"/>
                <a:gd name="T10" fmla="*/ 413 w 430"/>
                <a:gd name="T11" fmla="*/ 80 h 114"/>
                <a:gd name="T12" fmla="*/ 404 w 430"/>
                <a:gd name="T13" fmla="*/ 85 h 114"/>
                <a:gd name="T14" fmla="*/ 394 w 430"/>
                <a:gd name="T15" fmla="*/ 90 h 114"/>
                <a:gd name="T16" fmla="*/ 381 w 430"/>
                <a:gd name="T17" fmla="*/ 94 h 114"/>
                <a:gd name="T18" fmla="*/ 367 w 430"/>
                <a:gd name="T19" fmla="*/ 97 h 114"/>
                <a:gd name="T20" fmla="*/ 335 w 430"/>
                <a:gd name="T21" fmla="*/ 105 h 114"/>
                <a:gd name="T22" fmla="*/ 299 w 430"/>
                <a:gd name="T23" fmla="*/ 110 h 114"/>
                <a:gd name="T24" fmla="*/ 258 w 430"/>
                <a:gd name="T25" fmla="*/ 113 h 114"/>
                <a:gd name="T26" fmla="*/ 215 w 430"/>
                <a:gd name="T27" fmla="*/ 114 h 114"/>
                <a:gd name="T28" fmla="*/ 215 w 430"/>
                <a:gd name="T29" fmla="*/ 114 h 114"/>
                <a:gd name="T30" fmla="*/ 171 w 430"/>
                <a:gd name="T31" fmla="*/ 113 h 114"/>
                <a:gd name="T32" fmla="*/ 130 w 430"/>
                <a:gd name="T33" fmla="*/ 110 h 114"/>
                <a:gd name="T34" fmla="*/ 95 w 430"/>
                <a:gd name="T35" fmla="*/ 105 h 114"/>
                <a:gd name="T36" fmla="*/ 63 w 430"/>
                <a:gd name="T37" fmla="*/ 97 h 114"/>
                <a:gd name="T38" fmla="*/ 49 w 430"/>
                <a:gd name="T39" fmla="*/ 94 h 114"/>
                <a:gd name="T40" fmla="*/ 36 w 430"/>
                <a:gd name="T41" fmla="*/ 90 h 114"/>
                <a:gd name="T42" fmla="*/ 26 w 430"/>
                <a:gd name="T43" fmla="*/ 85 h 114"/>
                <a:gd name="T44" fmla="*/ 17 w 430"/>
                <a:gd name="T45" fmla="*/ 80 h 114"/>
                <a:gd name="T46" fmla="*/ 9 w 430"/>
                <a:gd name="T47" fmla="*/ 74 h 114"/>
                <a:gd name="T48" fmla="*/ 4 w 430"/>
                <a:gd name="T49" fmla="*/ 69 h 114"/>
                <a:gd name="T50" fmla="*/ 0 w 430"/>
                <a:gd name="T51" fmla="*/ 63 h 114"/>
                <a:gd name="T52" fmla="*/ 0 w 430"/>
                <a:gd name="T53" fmla="*/ 58 h 114"/>
                <a:gd name="T54" fmla="*/ 0 w 430"/>
                <a:gd name="T55" fmla="*/ 58 h 114"/>
                <a:gd name="T56" fmla="*/ 0 w 430"/>
                <a:gd name="T57" fmla="*/ 51 h 114"/>
                <a:gd name="T58" fmla="*/ 4 w 430"/>
                <a:gd name="T59" fmla="*/ 46 h 114"/>
                <a:gd name="T60" fmla="*/ 9 w 430"/>
                <a:gd name="T61" fmla="*/ 40 h 114"/>
                <a:gd name="T62" fmla="*/ 17 w 430"/>
                <a:gd name="T63" fmla="*/ 35 h 114"/>
                <a:gd name="T64" fmla="*/ 26 w 430"/>
                <a:gd name="T65" fmla="*/ 30 h 114"/>
                <a:gd name="T66" fmla="*/ 36 w 430"/>
                <a:gd name="T67" fmla="*/ 26 h 114"/>
                <a:gd name="T68" fmla="*/ 49 w 430"/>
                <a:gd name="T69" fmla="*/ 21 h 114"/>
                <a:gd name="T70" fmla="*/ 63 w 430"/>
                <a:gd name="T71" fmla="*/ 17 h 114"/>
                <a:gd name="T72" fmla="*/ 95 w 430"/>
                <a:gd name="T73" fmla="*/ 10 h 114"/>
                <a:gd name="T74" fmla="*/ 130 w 430"/>
                <a:gd name="T75" fmla="*/ 4 h 114"/>
                <a:gd name="T76" fmla="*/ 171 w 430"/>
                <a:gd name="T77" fmla="*/ 1 h 114"/>
                <a:gd name="T78" fmla="*/ 215 w 430"/>
                <a:gd name="T79" fmla="*/ 0 h 114"/>
                <a:gd name="T80" fmla="*/ 215 w 430"/>
                <a:gd name="T81" fmla="*/ 0 h 114"/>
                <a:gd name="T82" fmla="*/ 258 w 430"/>
                <a:gd name="T83" fmla="*/ 1 h 114"/>
                <a:gd name="T84" fmla="*/ 299 w 430"/>
                <a:gd name="T85" fmla="*/ 4 h 114"/>
                <a:gd name="T86" fmla="*/ 335 w 430"/>
                <a:gd name="T87" fmla="*/ 10 h 114"/>
                <a:gd name="T88" fmla="*/ 367 w 430"/>
                <a:gd name="T89" fmla="*/ 17 h 114"/>
                <a:gd name="T90" fmla="*/ 381 w 430"/>
                <a:gd name="T91" fmla="*/ 21 h 114"/>
                <a:gd name="T92" fmla="*/ 394 w 430"/>
                <a:gd name="T93" fmla="*/ 26 h 114"/>
                <a:gd name="T94" fmla="*/ 404 w 430"/>
                <a:gd name="T95" fmla="*/ 30 h 114"/>
                <a:gd name="T96" fmla="*/ 413 w 430"/>
                <a:gd name="T97" fmla="*/ 35 h 114"/>
                <a:gd name="T98" fmla="*/ 421 w 430"/>
                <a:gd name="T99" fmla="*/ 40 h 114"/>
                <a:gd name="T100" fmla="*/ 426 w 430"/>
                <a:gd name="T101" fmla="*/ 46 h 114"/>
                <a:gd name="T102" fmla="*/ 430 w 430"/>
                <a:gd name="T103" fmla="*/ 51 h 114"/>
                <a:gd name="T104" fmla="*/ 430 w 430"/>
                <a:gd name="T105" fmla="*/ 58 h 114"/>
                <a:gd name="T106" fmla="*/ 430 w 430"/>
                <a:gd name="T107" fmla="*/ 5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0" h="114">
                  <a:moveTo>
                    <a:pt x="430" y="58"/>
                  </a:moveTo>
                  <a:lnTo>
                    <a:pt x="430" y="58"/>
                  </a:lnTo>
                  <a:lnTo>
                    <a:pt x="430" y="63"/>
                  </a:lnTo>
                  <a:lnTo>
                    <a:pt x="426" y="69"/>
                  </a:lnTo>
                  <a:lnTo>
                    <a:pt x="421" y="74"/>
                  </a:lnTo>
                  <a:lnTo>
                    <a:pt x="413" y="80"/>
                  </a:lnTo>
                  <a:lnTo>
                    <a:pt x="404" y="85"/>
                  </a:lnTo>
                  <a:lnTo>
                    <a:pt x="394" y="90"/>
                  </a:lnTo>
                  <a:lnTo>
                    <a:pt x="381" y="94"/>
                  </a:lnTo>
                  <a:lnTo>
                    <a:pt x="367" y="97"/>
                  </a:lnTo>
                  <a:lnTo>
                    <a:pt x="335" y="105"/>
                  </a:lnTo>
                  <a:lnTo>
                    <a:pt x="299" y="110"/>
                  </a:lnTo>
                  <a:lnTo>
                    <a:pt x="258" y="113"/>
                  </a:lnTo>
                  <a:lnTo>
                    <a:pt x="215" y="114"/>
                  </a:lnTo>
                  <a:lnTo>
                    <a:pt x="215" y="114"/>
                  </a:lnTo>
                  <a:lnTo>
                    <a:pt x="171" y="113"/>
                  </a:lnTo>
                  <a:lnTo>
                    <a:pt x="130" y="110"/>
                  </a:lnTo>
                  <a:lnTo>
                    <a:pt x="95" y="105"/>
                  </a:lnTo>
                  <a:lnTo>
                    <a:pt x="63" y="97"/>
                  </a:lnTo>
                  <a:lnTo>
                    <a:pt x="49" y="94"/>
                  </a:lnTo>
                  <a:lnTo>
                    <a:pt x="36" y="90"/>
                  </a:lnTo>
                  <a:lnTo>
                    <a:pt x="26" y="85"/>
                  </a:lnTo>
                  <a:lnTo>
                    <a:pt x="17" y="80"/>
                  </a:lnTo>
                  <a:lnTo>
                    <a:pt x="9" y="74"/>
                  </a:lnTo>
                  <a:lnTo>
                    <a:pt x="4" y="69"/>
                  </a:lnTo>
                  <a:lnTo>
                    <a:pt x="0" y="63"/>
                  </a:lnTo>
                  <a:lnTo>
                    <a:pt x="0" y="58"/>
                  </a:lnTo>
                  <a:lnTo>
                    <a:pt x="0" y="58"/>
                  </a:lnTo>
                  <a:lnTo>
                    <a:pt x="0" y="51"/>
                  </a:lnTo>
                  <a:lnTo>
                    <a:pt x="4" y="46"/>
                  </a:lnTo>
                  <a:lnTo>
                    <a:pt x="9" y="40"/>
                  </a:lnTo>
                  <a:lnTo>
                    <a:pt x="17" y="35"/>
                  </a:lnTo>
                  <a:lnTo>
                    <a:pt x="26" y="30"/>
                  </a:lnTo>
                  <a:lnTo>
                    <a:pt x="36" y="26"/>
                  </a:lnTo>
                  <a:lnTo>
                    <a:pt x="49" y="21"/>
                  </a:lnTo>
                  <a:lnTo>
                    <a:pt x="63" y="17"/>
                  </a:lnTo>
                  <a:lnTo>
                    <a:pt x="95" y="10"/>
                  </a:lnTo>
                  <a:lnTo>
                    <a:pt x="130" y="4"/>
                  </a:lnTo>
                  <a:lnTo>
                    <a:pt x="171" y="1"/>
                  </a:lnTo>
                  <a:lnTo>
                    <a:pt x="215" y="0"/>
                  </a:lnTo>
                  <a:lnTo>
                    <a:pt x="215" y="0"/>
                  </a:lnTo>
                  <a:lnTo>
                    <a:pt x="258" y="1"/>
                  </a:lnTo>
                  <a:lnTo>
                    <a:pt x="299" y="4"/>
                  </a:lnTo>
                  <a:lnTo>
                    <a:pt x="335" y="10"/>
                  </a:lnTo>
                  <a:lnTo>
                    <a:pt x="367" y="17"/>
                  </a:lnTo>
                  <a:lnTo>
                    <a:pt x="381" y="21"/>
                  </a:lnTo>
                  <a:lnTo>
                    <a:pt x="394" y="26"/>
                  </a:lnTo>
                  <a:lnTo>
                    <a:pt x="404" y="30"/>
                  </a:lnTo>
                  <a:lnTo>
                    <a:pt x="413" y="35"/>
                  </a:lnTo>
                  <a:lnTo>
                    <a:pt x="421" y="40"/>
                  </a:lnTo>
                  <a:lnTo>
                    <a:pt x="426" y="46"/>
                  </a:lnTo>
                  <a:lnTo>
                    <a:pt x="430" y="51"/>
                  </a:lnTo>
                  <a:lnTo>
                    <a:pt x="430" y="58"/>
                  </a:lnTo>
                  <a:lnTo>
                    <a:pt x="430" y="58"/>
                  </a:lnTo>
                  <a:close/>
                </a:path>
              </a:pathLst>
            </a:custGeom>
            <a:solidFill>
              <a:srgbClr val="BE1E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85" name="Freeform 4603"/>
            <p:cNvSpPr>
              <a:spLocks/>
            </p:cNvSpPr>
            <p:nvPr/>
          </p:nvSpPr>
          <p:spPr bwMode="auto">
            <a:xfrm>
              <a:off x="5707242" y="1836982"/>
              <a:ext cx="703072" cy="795894"/>
            </a:xfrm>
            <a:custGeom>
              <a:avLst/>
              <a:gdLst>
                <a:gd name="T0" fmla="*/ 178 w 356"/>
                <a:gd name="T1" fmla="*/ 403 h 403"/>
                <a:gd name="T2" fmla="*/ 178 w 356"/>
                <a:gd name="T3" fmla="*/ 403 h 403"/>
                <a:gd name="T4" fmla="*/ 210 w 356"/>
                <a:gd name="T5" fmla="*/ 402 h 403"/>
                <a:gd name="T6" fmla="*/ 242 w 356"/>
                <a:gd name="T7" fmla="*/ 399 h 403"/>
                <a:gd name="T8" fmla="*/ 271 w 356"/>
                <a:gd name="T9" fmla="*/ 396 h 403"/>
                <a:gd name="T10" fmla="*/ 298 w 356"/>
                <a:gd name="T11" fmla="*/ 392 h 403"/>
                <a:gd name="T12" fmla="*/ 320 w 356"/>
                <a:gd name="T13" fmla="*/ 385 h 403"/>
                <a:gd name="T14" fmla="*/ 338 w 356"/>
                <a:gd name="T15" fmla="*/ 380 h 403"/>
                <a:gd name="T16" fmla="*/ 346 w 356"/>
                <a:gd name="T17" fmla="*/ 376 h 403"/>
                <a:gd name="T18" fmla="*/ 351 w 356"/>
                <a:gd name="T19" fmla="*/ 373 h 403"/>
                <a:gd name="T20" fmla="*/ 355 w 356"/>
                <a:gd name="T21" fmla="*/ 369 h 403"/>
                <a:gd name="T22" fmla="*/ 356 w 356"/>
                <a:gd name="T23" fmla="*/ 366 h 403"/>
                <a:gd name="T24" fmla="*/ 178 w 356"/>
                <a:gd name="T25" fmla="*/ 0 h 403"/>
                <a:gd name="T26" fmla="*/ 0 w 356"/>
                <a:gd name="T27" fmla="*/ 366 h 403"/>
                <a:gd name="T28" fmla="*/ 0 w 356"/>
                <a:gd name="T29" fmla="*/ 366 h 403"/>
                <a:gd name="T30" fmla="*/ 1 w 356"/>
                <a:gd name="T31" fmla="*/ 369 h 403"/>
                <a:gd name="T32" fmla="*/ 5 w 356"/>
                <a:gd name="T33" fmla="*/ 373 h 403"/>
                <a:gd name="T34" fmla="*/ 10 w 356"/>
                <a:gd name="T35" fmla="*/ 376 h 403"/>
                <a:gd name="T36" fmla="*/ 17 w 356"/>
                <a:gd name="T37" fmla="*/ 379 h 403"/>
                <a:gd name="T38" fmla="*/ 35 w 356"/>
                <a:gd name="T39" fmla="*/ 385 h 403"/>
                <a:gd name="T40" fmla="*/ 58 w 356"/>
                <a:gd name="T41" fmla="*/ 390 h 403"/>
                <a:gd name="T42" fmla="*/ 85 w 356"/>
                <a:gd name="T43" fmla="*/ 396 h 403"/>
                <a:gd name="T44" fmla="*/ 114 w 356"/>
                <a:gd name="T45" fmla="*/ 399 h 403"/>
                <a:gd name="T46" fmla="*/ 146 w 356"/>
                <a:gd name="T47" fmla="*/ 402 h 403"/>
                <a:gd name="T48" fmla="*/ 178 w 356"/>
                <a:gd name="T49" fmla="*/ 403 h 403"/>
                <a:gd name="T50" fmla="*/ 178 w 356"/>
                <a:gd name="T51" fmla="*/ 40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6" h="403">
                  <a:moveTo>
                    <a:pt x="178" y="403"/>
                  </a:moveTo>
                  <a:lnTo>
                    <a:pt x="178" y="403"/>
                  </a:lnTo>
                  <a:lnTo>
                    <a:pt x="210" y="402"/>
                  </a:lnTo>
                  <a:lnTo>
                    <a:pt x="242" y="399"/>
                  </a:lnTo>
                  <a:lnTo>
                    <a:pt x="271" y="396"/>
                  </a:lnTo>
                  <a:lnTo>
                    <a:pt x="298" y="392"/>
                  </a:lnTo>
                  <a:lnTo>
                    <a:pt x="320" y="385"/>
                  </a:lnTo>
                  <a:lnTo>
                    <a:pt x="338" y="380"/>
                  </a:lnTo>
                  <a:lnTo>
                    <a:pt x="346" y="376"/>
                  </a:lnTo>
                  <a:lnTo>
                    <a:pt x="351" y="373"/>
                  </a:lnTo>
                  <a:lnTo>
                    <a:pt x="355" y="369"/>
                  </a:lnTo>
                  <a:lnTo>
                    <a:pt x="356" y="366"/>
                  </a:lnTo>
                  <a:lnTo>
                    <a:pt x="178" y="0"/>
                  </a:lnTo>
                  <a:lnTo>
                    <a:pt x="0" y="366"/>
                  </a:lnTo>
                  <a:lnTo>
                    <a:pt x="0" y="366"/>
                  </a:lnTo>
                  <a:lnTo>
                    <a:pt x="1" y="369"/>
                  </a:lnTo>
                  <a:lnTo>
                    <a:pt x="5" y="373"/>
                  </a:lnTo>
                  <a:lnTo>
                    <a:pt x="10" y="376"/>
                  </a:lnTo>
                  <a:lnTo>
                    <a:pt x="17" y="379"/>
                  </a:lnTo>
                  <a:lnTo>
                    <a:pt x="35" y="385"/>
                  </a:lnTo>
                  <a:lnTo>
                    <a:pt x="58" y="390"/>
                  </a:lnTo>
                  <a:lnTo>
                    <a:pt x="85" y="396"/>
                  </a:lnTo>
                  <a:lnTo>
                    <a:pt x="114" y="399"/>
                  </a:lnTo>
                  <a:lnTo>
                    <a:pt x="146" y="402"/>
                  </a:lnTo>
                  <a:lnTo>
                    <a:pt x="178" y="403"/>
                  </a:lnTo>
                  <a:lnTo>
                    <a:pt x="178" y="403"/>
                  </a:lnTo>
                  <a:close/>
                </a:path>
              </a:pathLst>
            </a:custGeom>
            <a:solidFill>
              <a:srgbClr val="F794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sp>
        <p:nvSpPr>
          <p:cNvPr id="616" name="Rectangle 615"/>
          <p:cNvSpPr/>
          <p:nvPr/>
        </p:nvSpPr>
        <p:spPr>
          <a:xfrm>
            <a:off x="6989802" y="2164751"/>
            <a:ext cx="1844752" cy="338554"/>
          </a:xfrm>
          <a:prstGeom prst="rect">
            <a:avLst/>
          </a:prstGeom>
        </p:spPr>
        <p:txBody>
          <a:bodyPr wrap="square">
            <a:spAutoFit/>
          </a:bodyPr>
          <a:lstStyle/>
          <a:p>
            <a:pPr>
              <a:buClr>
                <a:srgbClr val="E24848"/>
              </a:buClr>
              <a:defRPr/>
            </a:pPr>
            <a:r>
              <a:rPr lang="en-US" sz="1600" b="1" noProof="1">
                <a:solidFill>
                  <a:schemeClr val="tx1">
                    <a:lumMod val="75000"/>
                    <a:lumOff val="25000"/>
                  </a:schemeClr>
                </a:solidFill>
                <a:cs typeface="+mn-ea"/>
                <a:sym typeface="+mn-lt"/>
              </a:rPr>
              <a:t>Lorem ipsum </a:t>
            </a:r>
          </a:p>
        </p:txBody>
      </p:sp>
      <p:sp>
        <p:nvSpPr>
          <p:cNvPr id="617" name="Rectangle 616"/>
          <p:cNvSpPr/>
          <p:nvPr/>
        </p:nvSpPr>
        <p:spPr>
          <a:xfrm>
            <a:off x="8358815" y="2075318"/>
            <a:ext cx="1844755" cy="600164"/>
          </a:xfrm>
          <a:prstGeom prst="rect">
            <a:avLst/>
          </a:prstGeom>
        </p:spPr>
        <p:txBody>
          <a:bodyPr wrap="square">
            <a:spAutoFit/>
          </a:bodyPr>
          <a:lstStyle/>
          <a:p>
            <a:pPr>
              <a:spcBef>
                <a:spcPts val="600"/>
              </a:spcBef>
              <a:buClr>
                <a:srgbClr val="E24848"/>
              </a:buClr>
              <a:defRPr/>
            </a:pPr>
            <a:r>
              <a:rPr lang="en-US" sz="1100" noProof="1">
                <a:solidFill>
                  <a:schemeClr val="tx1">
                    <a:lumMod val="65000"/>
                    <a:lumOff val="35000"/>
                  </a:schemeClr>
                </a:solidFill>
                <a:cs typeface="+mn-ea"/>
                <a:sym typeface="+mn-lt"/>
              </a:rPr>
              <a:t>Claritas est etiam processus dynamicus, qui sequitur mutationem</a:t>
            </a:r>
          </a:p>
        </p:txBody>
      </p:sp>
      <p:sp>
        <p:nvSpPr>
          <p:cNvPr id="618" name="Rectangle 617"/>
          <p:cNvSpPr/>
          <p:nvPr/>
        </p:nvSpPr>
        <p:spPr>
          <a:xfrm>
            <a:off x="3122046" y="2902858"/>
            <a:ext cx="1512133" cy="338554"/>
          </a:xfrm>
          <a:prstGeom prst="rect">
            <a:avLst/>
          </a:prstGeom>
        </p:spPr>
        <p:txBody>
          <a:bodyPr wrap="square">
            <a:spAutoFit/>
          </a:bodyPr>
          <a:lstStyle/>
          <a:p>
            <a:pPr algn="r">
              <a:buClr>
                <a:srgbClr val="E24848"/>
              </a:buClr>
              <a:defRPr/>
            </a:pPr>
            <a:r>
              <a:rPr lang="en-US" sz="1600" b="1" noProof="1">
                <a:solidFill>
                  <a:schemeClr val="tx1">
                    <a:lumMod val="75000"/>
                    <a:lumOff val="25000"/>
                  </a:schemeClr>
                </a:solidFill>
                <a:cs typeface="+mn-ea"/>
                <a:sym typeface="+mn-lt"/>
              </a:rPr>
              <a:t>Lorem ipsum </a:t>
            </a:r>
          </a:p>
        </p:txBody>
      </p:sp>
      <p:sp>
        <p:nvSpPr>
          <p:cNvPr id="619" name="Rectangle 618"/>
          <p:cNvSpPr/>
          <p:nvPr/>
        </p:nvSpPr>
        <p:spPr>
          <a:xfrm>
            <a:off x="1422238" y="2772053"/>
            <a:ext cx="1844755" cy="600164"/>
          </a:xfrm>
          <a:prstGeom prst="rect">
            <a:avLst/>
          </a:prstGeom>
        </p:spPr>
        <p:txBody>
          <a:bodyPr wrap="square">
            <a:spAutoFit/>
          </a:bodyPr>
          <a:lstStyle/>
          <a:p>
            <a:pPr algn="r">
              <a:spcBef>
                <a:spcPts val="600"/>
              </a:spcBef>
              <a:buClr>
                <a:srgbClr val="E24848"/>
              </a:buClr>
              <a:defRPr/>
            </a:pPr>
            <a:r>
              <a:rPr lang="en-US" sz="1100" noProof="1">
                <a:solidFill>
                  <a:schemeClr val="tx1">
                    <a:lumMod val="65000"/>
                    <a:lumOff val="35000"/>
                  </a:schemeClr>
                </a:solidFill>
                <a:cs typeface="+mn-ea"/>
                <a:sym typeface="+mn-lt"/>
              </a:rPr>
              <a:t>Claritas est etiam processus dynamicus, qui sequitur mutationem</a:t>
            </a:r>
          </a:p>
        </p:txBody>
      </p:sp>
      <p:sp>
        <p:nvSpPr>
          <p:cNvPr id="620" name="Rectangle 619"/>
          <p:cNvSpPr/>
          <p:nvPr/>
        </p:nvSpPr>
        <p:spPr>
          <a:xfrm>
            <a:off x="7846872" y="3761447"/>
            <a:ext cx="1844752" cy="338554"/>
          </a:xfrm>
          <a:prstGeom prst="rect">
            <a:avLst/>
          </a:prstGeom>
        </p:spPr>
        <p:txBody>
          <a:bodyPr wrap="square">
            <a:spAutoFit/>
          </a:bodyPr>
          <a:lstStyle/>
          <a:p>
            <a:pPr>
              <a:buClr>
                <a:srgbClr val="E24848"/>
              </a:buClr>
              <a:defRPr/>
            </a:pPr>
            <a:r>
              <a:rPr lang="en-US" sz="1600" b="1" noProof="1">
                <a:solidFill>
                  <a:schemeClr val="tx1">
                    <a:lumMod val="75000"/>
                    <a:lumOff val="25000"/>
                  </a:schemeClr>
                </a:solidFill>
                <a:cs typeface="+mn-ea"/>
                <a:sym typeface="+mn-lt"/>
              </a:rPr>
              <a:t>Lorem ipsum </a:t>
            </a:r>
          </a:p>
        </p:txBody>
      </p:sp>
      <p:sp>
        <p:nvSpPr>
          <p:cNvPr id="621" name="Rectangle 620"/>
          <p:cNvSpPr/>
          <p:nvPr/>
        </p:nvSpPr>
        <p:spPr>
          <a:xfrm>
            <a:off x="9215885" y="3672014"/>
            <a:ext cx="1844755" cy="600164"/>
          </a:xfrm>
          <a:prstGeom prst="rect">
            <a:avLst/>
          </a:prstGeom>
        </p:spPr>
        <p:txBody>
          <a:bodyPr wrap="square">
            <a:spAutoFit/>
          </a:bodyPr>
          <a:lstStyle/>
          <a:p>
            <a:pPr>
              <a:spcBef>
                <a:spcPts val="600"/>
              </a:spcBef>
              <a:buClr>
                <a:srgbClr val="E24848"/>
              </a:buClr>
              <a:defRPr/>
            </a:pPr>
            <a:r>
              <a:rPr lang="en-US" sz="1100" noProof="1">
                <a:solidFill>
                  <a:schemeClr val="tx1">
                    <a:lumMod val="65000"/>
                    <a:lumOff val="35000"/>
                  </a:schemeClr>
                </a:solidFill>
                <a:cs typeface="+mn-ea"/>
                <a:sym typeface="+mn-lt"/>
              </a:rPr>
              <a:t>Claritas est etiam processus dynamicus, qui sequitur mutationem</a:t>
            </a:r>
          </a:p>
        </p:txBody>
      </p:sp>
      <p:sp>
        <p:nvSpPr>
          <p:cNvPr id="624" name="Rectangle 623"/>
          <p:cNvSpPr/>
          <p:nvPr/>
        </p:nvSpPr>
        <p:spPr>
          <a:xfrm>
            <a:off x="2331313" y="4609394"/>
            <a:ext cx="1512133" cy="338554"/>
          </a:xfrm>
          <a:prstGeom prst="rect">
            <a:avLst/>
          </a:prstGeom>
        </p:spPr>
        <p:txBody>
          <a:bodyPr wrap="square">
            <a:spAutoFit/>
          </a:bodyPr>
          <a:lstStyle/>
          <a:p>
            <a:pPr algn="r">
              <a:buClr>
                <a:srgbClr val="E24848"/>
              </a:buClr>
              <a:defRPr/>
            </a:pPr>
            <a:r>
              <a:rPr lang="en-US" sz="1600" b="1" noProof="1">
                <a:solidFill>
                  <a:schemeClr val="tx1">
                    <a:lumMod val="75000"/>
                    <a:lumOff val="25000"/>
                  </a:schemeClr>
                </a:solidFill>
                <a:cs typeface="+mn-ea"/>
                <a:sym typeface="+mn-lt"/>
              </a:rPr>
              <a:t>Lorem ipsum </a:t>
            </a:r>
          </a:p>
        </p:txBody>
      </p:sp>
      <p:sp>
        <p:nvSpPr>
          <p:cNvPr id="625" name="Rectangle 624"/>
          <p:cNvSpPr/>
          <p:nvPr/>
        </p:nvSpPr>
        <p:spPr>
          <a:xfrm>
            <a:off x="631505" y="4478589"/>
            <a:ext cx="1844755" cy="600164"/>
          </a:xfrm>
          <a:prstGeom prst="rect">
            <a:avLst/>
          </a:prstGeom>
        </p:spPr>
        <p:txBody>
          <a:bodyPr wrap="square">
            <a:spAutoFit/>
          </a:bodyPr>
          <a:lstStyle/>
          <a:p>
            <a:pPr algn="r">
              <a:spcBef>
                <a:spcPts val="600"/>
              </a:spcBef>
              <a:buClr>
                <a:srgbClr val="E24848"/>
              </a:buClr>
              <a:defRPr/>
            </a:pPr>
            <a:r>
              <a:rPr lang="en-US" sz="1100" noProof="1">
                <a:solidFill>
                  <a:schemeClr val="tx1">
                    <a:lumMod val="65000"/>
                    <a:lumOff val="35000"/>
                  </a:schemeClr>
                </a:solidFill>
                <a:cs typeface="+mn-ea"/>
                <a:sym typeface="+mn-lt"/>
              </a:rPr>
              <a:t>Claritas est etiam processus dynamicus, qui sequitur mutationem</a:t>
            </a:r>
          </a:p>
        </p:txBody>
      </p:sp>
      <p:sp>
        <p:nvSpPr>
          <p:cNvPr id="26" name="文本框 25">
            <a:extLst>
              <a:ext uri="{FF2B5EF4-FFF2-40B4-BE49-F238E27FC236}">
                <a16:creationId xmlns:a16="http://schemas.microsoft.com/office/drawing/2014/main" id="{3058925A-72D1-495E-9446-2FDBFC64FD54}"/>
              </a:ext>
            </a:extLst>
          </p:cNvPr>
          <p:cNvSpPr txBox="1"/>
          <p:nvPr/>
        </p:nvSpPr>
        <p:spPr>
          <a:xfrm>
            <a:off x="1139540" y="548449"/>
            <a:ext cx="6465946" cy="646331"/>
          </a:xfrm>
          <a:prstGeom prst="rect">
            <a:avLst/>
          </a:prstGeom>
          <a:noFill/>
        </p:spPr>
        <p:txBody>
          <a:bodyPr wrap="square">
            <a:spAutoFit/>
          </a:bodyPr>
          <a:lstStyle/>
          <a:p>
            <a:r>
              <a:rPr lang="en-US" altLang="zh-CN" sz="3600" dirty="0">
                <a:solidFill>
                  <a:schemeClr val="tx1">
                    <a:lumMod val="75000"/>
                    <a:lumOff val="25000"/>
                  </a:schemeClr>
                </a:solidFill>
                <a:latin typeface="+mn-lt"/>
                <a:ea typeface="+mn-ea"/>
                <a:cs typeface="+mn-ea"/>
                <a:sym typeface="+mn-lt"/>
              </a:rPr>
              <a:t>4</a:t>
            </a:r>
            <a:r>
              <a:rPr lang="zh-CN" altLang="en-US" sz="3600" dirty="0">
                <a:solidFill>
                  <a:schemeClr val="tx1">
                    <a:lumMod val="75000"/>
                    <a:lumOff val="25000"/>
                  </a:schemeClr>
                </a:solidFill>
                <a:latin typeface="+mn-lt"/>
                <a:ea typeface="+mn-ea"/>
                <a:cs typeface="+mn-ea"/>
                <a:sym typeface="+mn-lt"/>
              </a:rPr>
              <a:t>步信息图表</a:t>
            </a:r>
            <a:endParaRPr lang="zh-CN" altLang="en-US" sz="1400" dirty="0"/>
          </a:p>
        </p:txBody>
      </p:sp>
      <p:sp>
        <p:nvSpPr>
          <p:cNvPr id="27" name="business-graphic-symbol_51241">
            <a:extLst>
              <a:ext uri="{FF2B5EF4-FFF2-40B4-BE49-F238E27FC236}">
                <a16:creationId xmlns:a16="http://schemas.microsoft.com/office/drawing/2014/main" id="{346B43E4-E78B-4989-A213-302B2D320CE5}"/>
              </a:ext>
            </a:extLst>
          </p:cNvPr>
          <p:cNvSpPr/>
          <p:nvPr/>
        </p:nvSpPr>
        <p:spPr>
          <a:xfrm>
            <a:off x="396713" y="519421"/>
            <a:ext cx="609685" cy="608901"/>
          </a:xfrm>
          <a:custGeom>
            <a:avLst/>
            <a:gdLst>
              <a:gd name="T0" fmla="*/ 903 w 1250"/>
              <a:gd name="T1" fmla="*/ 0 h 1250"/>
              <a:gd name="T2" fmla="*/ 0 w 1250"/>
              <a:gd name="T3" fmla="*/ 0 h 1250"/>
              <a:gd name="T4" fmla="*/ 0 w 1250"/>
              <a:gd name="T5" fmla="*/ 903 h 1250"/>
              <a:gd name="T6" fmla="*/ 0 w 1250"/>
              <a:gd name="T7" fmla="*/ 1250 h 1250"/>
              <a:gd name="T8" fmla="*/ 1250 w 1250"/>
              <a:gd name="T9" fmla="*/ 1250 h 1250"/>
              <a:gd name="T10" fmla="*/ 1250 w 1250"/>
              <a:gd name="T11" fmla="*/ 347 h 1250"/>
              <a:gd name="T12" fmla="*/ 903 w 1250"/>
              <a:gd name="T13" fmla="*/ 0 h 1250"/>
              <a:gd name="T14" fmla="*/ 834 w 1250"/>
              <a:gd name="T15" fmla="*/ 236 h 1250"/>
              <a:gd name="T16" fmla="*/ 834 w 1250"/>
              <a:gd name="T17" fmla="*/ 529 h 1250"/>
              <a:gd name="T18" fmla="*/ 1093 w 1250"/>
              <a:gd name="T19" fmla="*/ 626 h 1250"/>
              <a:gd name="T20" fmla="*/ 834 w 1250"/>
              <a:gd name="T21" fmla="*/ 798 h 1250"/>
              <a:gd name="T22" fmla="*/ 553 w 1250"/>
              <a:gd name="T23" fmla="*/ 517 h 1250"/>
              <a:gd name="T24" fmla="*/ 834 w 1250"/>
              <a:gd name="T25" fmla="*/ 236 h 1250"/>
              <a:gd name="T26" fmla="*/ 1110 w 1250"/>
              <a:gd name="T27" fmla="*/ 1157 h 1250"/>
              <a:gd name="T28" fmla="*/ 536 w 1250"/>
              <a:gd name="T29" fmla="*/ 1157 h 1250"/>
              <a:gd name="T30" fmla="*/ 536 w 1250"/>
              <a:gd name="T31" fmla="*/ 1074 h 1250"/>
              <a:gd name="T32" fmla="*/ 1110 w 1250"/>
              <a:gd name="T33" fmla="*/ 1074 h 1250"/>
              <a:gd name="T34" fmla="*/ 1110 w 1250"/>
              <a:gd name="T35" fmla="*/ 1157 h 1250"/>
              <a:gd name="T36" fmla="*/ 1110 w 1250"/>
              <a:gd name="T37" fmla="*/ 1157 h 1250"/>
              <a:gd name="T38" fmla="*/ 1110 w 1250"/>
              <a:gd name="T39" fmla="*/ 961 h 1250"/>
              <a:gd name="T40" fmla="*/ 537 w 1250"/>
              <a:gd name="T41" fmla="*/ 961 h 1250"/>
              <a:gd name="T42" fmla="*/ 537 w 1250"/>
              <a:gd name="T43" fmla="*/ 878 h 1250"/>
              <a:gd name="T44" fmla="*/ 1110 w 1250"/>
              <a:gd name="T45" fmla="*/ 878 h 1250"/>
              <a:gd name="T46" fmla="*/ 1110 w 1250"/>
              <a:gd name="T47" fmla="*/ 961 h 1250"/>
              <a:gd name="T48" fmla="*/ 1149 w 1250"/>
              <a:gd name="T49" fmla="*/ 576 h 1250"/>
              <a:gd name="T50" fmla="*/ 890 w 1250"/>
              <a:gd name="T51" fmla="*/ 479 h 1250"/>
              <a:gd name="T52" fmla="*/ 890 w 1250"/>
              <a:gd name="T53" fmla="*/ 186 h 1250"/>
              <a:gd name="T54" fmla="*/ 1171 w 1250"/>
              <a:gd name="T55" fmla="*/ 467 h 1250"/>
              <a:gd name="T56" fmla="*/ 1149 w 1250"/>
              <a:gd name="T57" fmla="*/ 576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0" h="1250">
                <a:moveTo>
                  <a:pt x="903" y="0"/>
                </a:moveTo>
                <a:lnTo>
                  <a:pt x="0" y="0"/>
                </a:lnTo>
                <a:lnTo>
                  <a:pt x="0" y="903"/>
                </a:lnTo>
                <a:lnTo>
                  <a:pt x="0" y="1250"/>
                </a:lnTo>
                <a:lnTo>
                  <a:pt x="1250" y="1250"/>
                </a:lnTo>
                <a:lnTo>
                  <a:pt x="1250" y="347"/>
                </a:lnTo>
                <a:cubicBezTo>
                  <a:pt x="1250" y="155"/>
                  <a:pt x="1095" y="0"/>
                  <a:pt x="903" y="0"/>
                </a:cubicBezTo>
                <a:close/>
                <a:moveTo>
                  <a:pt x="834" y="236"/>
                </a:moveTo>
                <a:lnTo>
                  <a:pt x="834" y="529"/>
                </a:lnTo>
                <a:lnTo>
                  <a:pt x="1093" y="626"/>
                </a:lnTo>
                <a:cubicBezTo>
                  <a:pt x="1050" y="727"/>
                  <a:pt x="950" y="798"/>
                  <a:pt x="834" y="798"/>
                </a:cubicBezTo>
                <a:cubicBezTo>
                  <a:pt x="679" y="798"/>
                  <a:pt x="553" y="672"/>
                  <a:pt x="553" y="517"/>
                </a:cubicBezTo>
                <a:cubicBezTo>
                  <a:pt x="553" y="362"/>
                  <a:pt x="679" y="236"/>
                  <a:pt x="834" y="236"/>
                </a:cubicBezTo>
                <a:close/>
                <a:moveTo>
                  <a:pt x="1110" y="1157"/>
                </a:moveTo>
                <a:lnTo>
                  <a:pt x="536" y="1157"/>
                </a:lnTo>
                <a:lnTo>
                  <a:pt x="536" y="1074"/>
                </a:lnTo>
                <a:lnTo>
                  <a:pt x="1110" y="1074"/>
                </a:lnTo>
                <a:lnTo>
                  <a:pt x="1110" y="1157"/>
                </a:lnTo>
                <a:lnTo>
                  <a:pt x="1110" y="1157"/>
                </a:lnTo>
                <a:close/>
                <a:moveTo>
                  <a:pt x="1110" y="961"/>
                </a:moveTo>
                <a:lnTo>
                  <a:pt x="537" y="961"/>
                </a:lnTo>
                <a:lnTo>
                  <a:pt x="537" y="878"/>
                </a:lnTo>
                <a:lnTo>
                  <a:pt x="1110" y="878"/>
                </a:lnTo>
                <a:lnTo>
                  <a:pt x="1110" y="961"/>
                </a:lnTo>
                <a:close/>
                <a:moveTo>
                  <a:pt x="1149" y="576"/>
                </a:moveTo>
                <a:lnTo>
                  <a:pt x="890" y="479"/>
                </a:lnTo>
                <a:lnTo>
                  <a:pt x="890" y="186"/>
                </a:lnTo>
                <a:cubicBezTo>
                  <a:pt x="1045" y="186"/>
                  <a:pt x="1171" y="312"/>
                  <a:pt x="1171" y="467"/>
                </a:cubicBezTo>
                <a:cubicBezTo>
                  <a:pt x="1171" y="505"/>
                  <a:pt x="1163" y="542"/>
                  <a:pt x="1149" y="576"/>
                </a:cubicBezTo>
                <a:close/>
              </a:path>
            </a:pathLst>
          </a:custGeom>
          <a:gradFill flip="none" rotWithShape="1">
            <a:gsLst>
              <a:gs pos="0">
                <a:srgbClr val="0070C0"/>
              </a:gs>
              <a:gs pos="100000">
                <a:srgbClr val="00B0F0"/>
              </a:gs>
            </a:gsLst>
            <a:lin ang="16200000" scaled="1"/>
            <a:tileRect/>
          </a:gra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823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5" name="Group 324"/>
          <p:cNvGrpSpPr/>
          <p:nvPr/>
        </p:nvGrpSpPr>
        <p:grpSpPr>
          <a:xfrm>
            <a:off x="393191" y="47332"/>
            <a:ext cx="11531020" cy="627407"/>
            <a:chOff x="-116540" y="4468112"/>
            <a:chExt cx="12812244" cy="697119"/>
          </a:xfrm>
          <a:solidFill>
            <a:schemeClr val="bg1">
              <a:lumMod val="95000"/>
              <a:alpha val="85000"/>
            </a:schemeClr>
          </a:solidFill>
        </p:grpSpPr>
        <p:grpSp>
          <p:nvGrpSpPr>
            <p:cNvPr id="326" name="Group 325"/>
            <p:cNvGrpSpPr/>
            <p:nvPr/>
          </p:nvGrpSpPr>
          <p:grpSpPr>
            <a:xfrm>
              <a:off x="4112933" y="4472081"/>
              <a:ext cx="4198938" cy="682626"/>
              <a:chOff x="1066800" y="2130425"/>
              <a:chExt cx="4198938" cy="682626"/>
            </a:xfrm>
            <a:grpFill/>
          </p:grpSpPr>
          <p:sp>
            <p:nvSpPr>
              <p:cNvPr id="534" name="Rectangle 5"/>
              <p:cNvSpPr>
                <a:spLocks noChangeArrowheads="1"/>
              </p:cNvSpPr>
              <p:nvPr/>
            </p:nvSpPr>
            <p:spPr bwMode="auto">
              <a:xfrm>
                <a:off x="5183188"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35" name="Rectangle 6"/>
              <p:cNvSpPr>
                <a:spLocks noChangeArrowheads="1"/>
              </p:cNvSpPr>
              <p:nvPr/>
            </p:nvSpPr>
            <p:spPr bwMode="auto">
              <a:xfrm>
                <a:off x="5187950" y="2430463"/>
                <a:ext cx="746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36" name="Rectangle 7"/>
              <p:cNvSpPr>
                <a:spLocks noChangeArrowheads="1"/>
              </p:cNvSpPr>
              <p:nvPr/>
            </p:nvSpPr>
            <p:spPr bwMode="auto">
              <a:xfrm>
                <a:off x="5187950" y="2278063"/>
                <a:ext cx="746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37" name="Rectangle 10"/>
              <p:cNvSpPr>
                <a:spLocks noChangeArrowheads="1"/>
              </p:cNvSpPr>
              <p:nvPr/>
            </p:nvSpPr>
            <p:spPr bwMode="auto">
              <a:xfrm>
                <a:off x="5033963" y="2725738"/>
                <a:ext cx="90488"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38" name="Rectangle 11"/>
              <p:cNvSpPr>
                <a:spLocks noChangeArrowheads="1"/>
              </p:cNvSpPr>
              <p:nvPr/>
            </p:nvSpPr>
            <p:spPr bwMode="auto">
              <a:xfrm>
                <a:off x="5037138"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39" name="Rectangle 12"/>
              <p:cNvSpPr>
                <a:spLocks noChangeArrowheads="1"/>
              </p:cNvSpPr>
              <p:nvPr/>
            </p:nvSpPr>
            <p:spPr bwMode="auto">
              <a:xfrm>
                <a:off x="5040313" y="2430463"/>
                <a:ext cx="76200"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40" name="Rectangle 13"/>
              <p:cNvSpPr>
                <a:spLocks noChangeArrowheads="1"/>
              </p:cNvSpPr>
              <p:nvPr/>
            </p:nvSpPr>
            <p:spPr bwMode="auto">
              <a:xfrm>
                <a:off x="5040313" y="2278063"/>
                <a:ext cx="76200"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41" name="Rectangle 14"/>
              <p:cNvSpPr>
                <a:spLocks noChangeArrowheads="1"/>
              </p:cNvSpPr>
              <p:nvPr/>
            </p:nvSpPr>
            <p:spPr bwMode="auto">
              <a:xfrm>
                <a:off x="5045075"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42" name="Rectangle 16"/>
              <p:cNvSpPr>
                <a:spLocks noChangeArrowheads="1"/>
              </p:cNvSpPr>
              <p:nvPr/>
            </p:nvSpPr>
            <p:spPr bwMode="auto">
              <a:xfrm>
                <a:off x="4886325" y="2725738"/>
                <a:ext cx="873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43" name="Rectangle 17"/>
              <p:cNvSpPr>
                <a:spLocks noChangeArrowheads="1"/>
              </p:cNvSpPr>
              <p:nvPr/>
            </p:nvSpPr>
            <p:spPr bwMode="auto">
              <a:xfrm>
                <a:off x="4891088"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44" name="Rectangle 18"/>
              <p:cNvSpPr>
                <a:spLocks noChangeArrowheads="1"/>
              </p:cNvSpPr>
              <p:nvPr/>
            </p:nvSpPr>
            <p:spPr bwMode="auto">
              <a:xfrm>
                <a:off x="4894263" y="2430463"/>
                <a:ext cx="746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45" name="Rectangle 19"/>
              <p:cNvSpPr>
                <a:spLocks noChangeArrowheads="1"/>
              </p:cNvSpPr>
              <p:nvPr/>
            </p:nvSpPr>
            <p:spPr bwMode="auto">
              <a:xfrm>
                <a:off x="4894263"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46" name="Rectangle 20"/>
              <p:cNvSpPr>
                <a:spLocks noChangeArrowheads="1"/>
              </p:cNvSpPr>
              <p:nvPr/>
            </p:nvSpPr>
            <p:spPr bwMode="auto">
              <a:xfrm>
                <a:off x="4897438"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47" name="Rectangle 22"/>
              <p:cNvSpPr>
                <a:spLocks noChangeArrowheads="1"/>
              </p:cNvSpPr>
              <p:nvPr/>
            </p:nvSpPr>
            <p:spPr bwMode="auto">
              <a:xfrm>
                <a:off x="4743450"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48" name="Rectangle 23"/>
              <p:cNvSpPr>
                <a:spLocks noChangeArrowheads="1"/>
              </p:cNvSpPr>
              <p:nvPr/>
            </p:nvSpPr>
            <p:spPr bwMode="auto">
              <a:xfrm>
                <a:off x="4748213"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49" name="Rectangle 26"/>
              <p:cNvSpPr>
                <a:spLocks noChangeArrowheads="1"/>
              </p:cNvSpPr>
              <p:nvPr/>
            </p:nvSpPr>
            <p:spPr bwMode="auto">
              <a:xfrm>
                <a:off x="4594225" y="2725738"/>
                <a:ext cx="85725"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50" name="Rectangle 27"/>
              <p:cNvSpPr>
                <a:spLocks noChangeArrowheads="1"/>
              </p:cNvSpPr>
              <p:nvPr/>
            </p:nvSpPr>
            <p:spPr bwMode="auto">
              <a:xfrm>
                <a:off x="4597400"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51" name="Rectangle 28"/>
              <p:cNvSpPr>
                <a:spLocks noChangeArrowheads="1"/>
              </p:cNvSpPr>
              <p:nvPr/>
            </p:nvSpPr>
            <p:spPr bwMode="auto">
              <a:xfrm>
                <a:off x="4597400" y="2430463"/>
                <a:ext cx="79375" cy="74613"/>
              </a:xfrm>
              <a:prstGeom prst="rect">
                <a:avLst/>
              </a:prstGeom>
              <a:grpFill/>
              <a:ln>
                <a:noFill/>
              </a:ln>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52" name="Rectangle 29"/>
              <p:cNvSpPr>
                <a:spLocks noChangeArrowheads="1"/>
              </p:cNvSpPr>
              <p:nvPr/>
            </p:nvSpPr>
            <p:spPr bwMode="auto">
              <a:xfrm>
                <a:off x="4600575"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53" name="Rectangle 30"/>
              <p:cNvSpPr>
                <a:spLocks noChangeArrowheads="1"/>
              </p:cNvSpPr>
              <p:nvPr/>
            </p:nvSpPr>
            <p:spPr bwMode="auto">
              <a:xfrm>
                <a:off x="4605338"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54" name="Rectangle 32"/>
              <p:cNvSpPr>
                <a:spLocks noChangeArrowheads="1"/>
              </p:cNvSpPr>
              <p:nvPr/>
            </p:nvSpPr>
            <p:spPr bwMode="auto">
              <a:xfrm>
                <a:off x="4451350" y="2430463"/>
                <a:ext cx="77788"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55" name="Rectangle 33"/>
              <p:cNvSpPr>
                <a:spLocks noChangeArrowheads="1"/>
              </p:cNvSpPr>
              <p:nvPr/>
            </p:nvSpPr>
            <p:spPr bwMode="auto">
              <a:xfrm>
                <a:off x="4454525"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56" name="Rectangle 34"/>
              <p:cNvSpPr>
                <a:spLocks noChangeArrowheads="1"/>
              </p:cNvSpPr>
              <p:nvPr/>
            </p:nvSpPr>
            <p:spPr bwMode="auto">
              <a:xfrm>
                <a:off x="4457700"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57" name="Rectangle 36"/>
              <p:cNvSpPr>
                <a:spLocks noChangeArrowheads="1"/>
              </p:cNvSpPr>
              <p:nvPr/>
            </p:nvSpPr>
            <p:spPr bwMode="auto">
              <a:xfrm>
                <a:off x="4300538" y="2725738"/>
                <a:ext cx="85725"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58" name="Rectangle 37"/>
              <p:cNvSpPr>
                <a:spLocks noChangeArrowheads="1"/>
              </p:cNvSpPr>
              <p:nvPr/>
            </p:nvSpPr>
            <p:spPr bwMode="auto">
              <a:xfrm>
                <a:off x="4303713"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59" name="Rectangle 38"/>
              <p:cNvSpPr>
                <a:spLocks noChangeArrowheads="1"/>
              </p:cNvSpPr>
              <p:nvPr/>
            </p:nvSpPr>
            <p:spPr bwMode="auto">
              <a:xfrm>
                <a:off x="4308475"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60" name="Rectangle 39"/>
              <p:cNvSpPr>
                <a:spLocks noChangeArrowheads="1"/>
              </p:cNvSpPr>
              <p:nvPr/>
            </p:nvSpPr>
            <p:spPr bwMode="auto">
              <a:xfrm>
                <a:off x="4308475"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61" name="Rectangle 41"/>
              <p:cNvSpPr>
                <a:spLocks noChangeArrowheads="1"/>
              </p:cNvSpPr>
              <p:nvPr/>
            </p:nvSpPr>
            <p:spPr bwMode="auto">
              <a:xfrm>
                <a:off x="4157663"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62" name="Rectangle 43"/>
              <p:cNvSpPr>
                <a:spLocks noChangeArrowheads="1"/>
              </p:cNvSpPr>
              <p:nvPr/>
            </p:nvSpPr>
            <p:spPr bwMode="auto">
              <a:xfrm>
                <a:off x="4160838"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63" name="Rectangle 45"/>
              <p:cNvSpPr>
                <a:spLocks noChangeArrowheads="1"/>
              </p:cNvSpPr>
              <p:nvPr/>
            </p:nvSpPr>
            <p:spPr bwMode="auto">
              <a:xfrm>
                <a:off x="4006850" y="2725738"/>
                <a:ext cx="873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64" name="Rectangle 46"/>
              <p:cNvSpPr>
                <a:spLocks noChangeArrowheads="1"/>
              </p:cNvSpPr>
              <p:nvPr/>
            </p:nvSpPr>
            <p:spPr bwMode="auto">
              <a:xfrm>
                <a:off x="4006850"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65" name="Rectangle 47"/>
              <p:cNvSpPr>
                <a:spLocks noChangeArrowheads="1"/>
              </p:cNvSpPr>
              <p:nvPr/>
            </p:nvSpPr>
            <p:spPr bwMode="auto">
              <a:xfrm>
                <a:off x="4011613" y="2430463"/>
                <a:ext cx="77788"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66" name="Rectangle 48"/>
              <p:cNvSpPr>
                <a:spLocks noChangeArrowheads="1"/>
              </p:cNvSpPr>
              <p:nvPr/>
            </p:nvSpPr>
            <p:spPr bwMode="auto">
              <a:xfrm>
                <a:off x="4014788"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67" name="Rectangle 49"/>
              <p:cNvSpPr>
                <a:spLocks noChangeArrowheads="1"/>
              </p:cNvSpPr>
              <p:nvPr/>
            </p:nvSpPr>
            <p:spPr bwMode="auto">
              <a:xfrm>
                <a:off x="4014788"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68" name="Rectangle 51"/>
              <p:cNvSpPr>
                <a:spLocks noChangeArrowheads="1"/>
              </p:cNvSpPr>
              <p:nvPr/>
            </p:nvSpPr>
            <p:spPr bwMode="auto">
              <a:xfrm>
                <a:off x="3863975" y="2430463"/>
                <a:ext cx="76200" cy="74613"/>
              </a:xfrm>
              <a:prstGeom prst="rect">
                <a:avLst/>
              </a:prstGeom>
              <a:grpFill/>
              <a:ln>
                <a:noFill/>
              </a:ln>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69" name="Rectangle 53"/>
              <p:cNvSpPr>
                <a:spLocks noChangeArrowheads="1"/>
              </p:cNvSpPr>
              <p:nvPr/>
            </p:nvSpPr>
            <p:spPr bwMode="auto">
              <a:xfrm>
                <a:off x="3868738"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70" name="Rectangle 55"/>
              <p:cNvSpPr>
                <a:spLocks noChangeArrowheads="1"/>
              </p:cNvSpPr>
              <p:nvPr/>
            </p:nvSpPr>
            <p:spPr bwMode="auto">
              <a:xfrm>
                <a:off x="3713163" y="2578100"/>
                <a:ext cx="84138"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71" name="Rectangle 56"/>
              <p:cNvSpPr>
                <a:spLocks noChangeArrowheads="1"/>
              </p:cNvSpPr>
              <p:nvPr/>
            </p:nvSpPr>
            <p:spPr bwMode="auto">
              <a:xfrm>
                <a:off x="3717925" y="2430463"/>
                <a:ext cx="746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72" name="Rectangle 57"/>
              <p:cNvSpPr>
                <a:spLocks noChangeArrowheads="1"/>
              </p:cNvSpPr>
              <p:nvPr/>
            </p:nvSpPr>
            <p:spPr bwMode="auto">
              <a:xfrm>
                <a:off x="3717925" y="2278063"/>
                <a:ext cx="746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73" name="Rectangle 60"/>
              <p:cNvSpPr>
                <a:spLocks noChangeArrowheads="1"/>
              </p:cNvSpPr>
              <p:nvPr/>
            </p:nvSpPr>
            <p:spPr bwMode="auto">
              <a:xfrm>
                <a:off x="3563938" y="2725738"/>
                <a:ext cx="90488"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74" name="Rectangle 62"/>
              <p:cNvSpPr>
                <a:spLocks noChangeArrowheads="1"/>
              </p:cNvSpPr>
              <p:nvPr/>
            </p:nvSpPr>
            <p:spPr bwMode="auto">
              <a:xfrm>
                <a:off x="3571875" y="2278063"/>
                <a:ext cx="74613" cy="71438"/>
              </a:xfrm>
              <a:prstGeom prst="rect">
                <a:avLst/>
              </a:prstGeom>
              <a:grpFill/>
              <a:ln>
                <a:noFill/>
              </a:ln>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75" name="Rectangle 63"/>
              <p:cNvSpPr>
                <a:spLocks noChangeArrowheads="1"/>
              </p:cNvSpPr>
              <p:nvPr/>
            </p:nvSpPr>
            <p:spPr bwMode="auto">
              <a:xfrm>
                <a:off x="3575050"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76" name="Rectangle 65"/>
              <p:cNvSpPr>
                <a:spLocks noChangeArrowheads="1"/>
              </p:cNvSpPr>
              <p:nvPr/>
            </p:nvSpPr>
            <p:spPr bwMode="auto">
              <a:xfrm>
                <a:off x="3421063"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77" name="Rectangle 66"/>
              <p:cNvSpPr>
                <a:spLocks noChangeArrowheads="1"/>
              </p:cNvSpPr>
              <p:nvPr/>
            </p:nvSpPr>
            <p:spPr bwMode="auto">
              <a:xfrm>
                <a:off x="3424238" y="2430463"/>
                <a:ext cx="76200"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78" name="Rectangle 67"/>
              <p:cNvSpPr>
                <a:spLocks noChangeArrowheads="1"/>
              </p:cNvSpPr>
              <p:nvPr/>
            </p:nvSpPr>
            <p:spPr bwMode="auto">
              <a:xfrm>
                <a:off x="3424238"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79" name="Rectangle 68"/>
              <p:cNvSpPr>
                <a:spLocks noChangeArrowheads="1"/>
              </p:cNvSpPr>
              <p:nvPr/>
            </p:nvSpPr>
            <p:spPr bwMode="auto">
              <a:xfrm>
                <a:off x="3429000"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80" name="Rectangle 70"/>
              <p:cNvSpPr>
                <a:spLocks noChangeArrowheads="1"/>
              </p:cNvSpPr>
              <p:nvPr/>
            </p:nvSpPr>
            <p:spPr bwMode="auto">
              <a:xfrm>
                <a:off x="3270250" y="2725738"/>
                <a:ext cx="873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81" name="Rectangle 71"/>
              <p:cNvSpPr>
                <a:spLocks noChangeArrowheads="1"/>
              </p:cNvSpPr>
              <p:nvPr/>
            </p:nvSpPr>
            <p:spPr bwMode="auto">
              <a:xfrm>
                <a:off x="3273425"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82" name="Rectangle 72"/>
              <p:cNvSpPr>
                <a:spLocks noChangeArrowheads="1"/>
              </p:cNvSpPr>
              <p:nvPr/>
            </p:nvSpPr>
            <p:spPr bwMode="auto">
              <a:xfrm>
                <a:off x="3278188"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83" name="Rectangle 75"/>
              <p:cNvSpPr>
                <a:spLocks noChangeArrowheads="1"/>
              </p:cNvSpPr>
              <p:nvPr/>
            </p:nvSpPr>
            <p:spPr bwMode="auto">
              <a:xfrm>
                <a:off x="3127375"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84" name="Rectangle 76"/>
              <p:cNvSpPr>
                <a:spLocks noChangeArrowheads="1"/>
              </p:cNvSpPr>
              <p:nvPr/>
            </p:nvSpPr>
            <p:spPr bwMode="auto">
              <a:xfrm>
                <a:off x="3130550" y="2278063"/>
                <a:ext cx="71438" cy="71438"/>
              </a:xfrm>
              <a:prstGeom prst="rect">
                <a:avLst/>
              </a:prstGeom>
              <a:grpFill/>
              <a:ln>
                <a:noFill/>
              </a:ln>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85" name="Rectangle 77"/>
              <p:cNvSpPr>
                <a:spLocks noChangeArrowheads="1"/>
              </p:cNvSpPr>
              <p:nvPr/>
            </p:nvSpPr>
            <p:spPr bwMode="auto">
              <a:xfrm>
                <a:off x="3135313"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86" name="Rectangle 79"/>
              <p:cNvSpPr>
                <a:spLocks noChangeArrowheads="1"/>
              </p:cNvSpPr>
              <p:nvPr/>
            </p:nvSpPr>
            <p:spPr bwMode="auto">
              <a:xfrm>
                <a:off x="2976563" y="2725738"/>
                <a:ext cx="873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87" name="Rectangle 80"/>
              <p:cNvSpPr>
                <a:spLocks noChangeArrowheads="1"/>
              </p:cNvSpPr>
              <p:nvPr/>
            </p:nvSpPr>
            <p:spPr bwMode="auto">
              <a:xfrm>
                <a:off x="2981325"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88" name="Rectangle 81"/>
              <p:cNvSpPr>
                <a:spLocks noChangeArrowheads="1"/>
              </p:cNvSpPr>
              <p:nvPr/>
            </p:nvSpPr>
            <p:spPr bwMode="auto">
              <a:xfrm>
                <a:off x="2981325" y="2430463"/>
                <a:ext cx="77788"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89" name="Rectangle 82"/>
              <p:cNvSpPr>
                <a:spLocks noChangeArrowheads="1"/>
              </p:cNvSpPr>
              <p:nvPr/>
            </p:nvSpPr>
            <p:spPr bwMode="auto">
              <a:xfrm>
                <a:off x="2984500"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90" name="Rectangle 83"/>
              <p:cNvSpPr>
                <a:spLocks noChangeArrowheads="1"/>
              </p:cNvSpPr>
              <p:nvPr/>
            </p:nvSpPr>
            <p:spPr bwMode="auto">
              <a:xfrm>
                <a:off x="2987675"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91" name="Rectangle 85"/>
              <p:cNvSpPr>
                <a:spLocks noChangeArrowheads="1"/>
              </p:cNvSpPr>
              <p:nvPr/>
            </p:nvSpPr>
            <p:spPr bwMode="auto">
              <a:xfrm>
                <a:off x="2830513" y="2725738"/>
                <a:ext cx="85725"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92" name="Rectangle 86"/>
              <p:cNvSpPr>
                <a:spLocks noChangeArrowheads="1"/>
              </p:cNvSpPr>
              <p:nvPr/>
            </p:nvSpPr>
            <p:spPr bwMode="auto">
              <a:xfrm>
                <a:off x="2833688" y="2578100"/>
                <a:ext cx="79375"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93" name="Rectangle 87"/>
              <p:cNvSpPr>
                <a:spLocks noChangeArrowheads="1"/>
              </p:cNvSpPr>
              <p:nvPr/>
            </p:nvSpPr>
            <p:spPr bwMode="auto">
              <a:xfrm>
                <a:off x="2833688"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94" name="Rectangle 88"/>
              <p:cNvSpPr>
                <a:spLocks noChangeArrowheads="1"/>
              </p:cNvSpPr>
              <p:nvPr/>
            </p:nvSpPr>
            <p:spPr bwMode="auto">
              <a:xfrm>
                <a:off x="2838450"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95" name="Rectangle 89"/>
              <p:cNvSpPr>
                <a:spLocks noChangeArrowheads="1"/>
              </p:cNvSpPr>
              <p:nvPr/>
            </p:nvSpPr>
            <p:spPr bwMode="auto">
              <a:xfrm>
                <a:off x="2841625" y="2130425"/>
                <a:ext cx="63500"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96" name="Rectangle 91"/>
              <p:cNvSpPr>
                <a:spLocks noChangeArrowheads="1"/>
              </p:cNvSpPr>
              <p:nvPr/>
            </p:nvSpPr>
            <p:spPr bwMode="auto">
              <a:xfrm>
                <a:off x="2684463" y="2725738"/>
                <a:ext cx="85725"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97" name="Rectangle 92"/>
              <p:cNvSpPr>
                <a:spLocks noChangeArrowheads="1"/>
              </p:cNvSpPr>
              <p:nvPr/>
            </p:nvSpPr>
            <p:spPr bwMode="auto">
              <a:xfrm>
                <a:off x="2684463"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98" name="Rectangle 93"/>
              <p:cNvSpPr>
                <a:spLocks noChangeArrowheads="1"/>
              </p:cNvSpPr>
              <p:nvPr/>
            </p:nvSpPr>
            <p:spPr bwMode="auto">
              <a:xfrm>
                <a:off x="2687638"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99" name="Rectangle 94"/>
              <p:cNvSpPr>
                <a:spLocks noChangeArrowheads="1"/>
              </p:cNvSpPr>
              <p:nvPr/>
            </p:nvSpPr>
            <p:spPr bwMode="auto">
              <a:xfrm>
                <a:off x="2690813"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00" name="Rectangle 99"/>
              <p:cNvSpPr>
                <a:spLocks noChangeArrowheads="1"/>
              </p:cNvSpPr>
              <p:nvPr/>
            </p:nvSpPr>
            <p:spPr bwMode="auto">
              <a:xfrm>
                <a:off x="2544763"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01" name="Rectangle 101"/>
              <p:cNvSpPr>
                <a:spLocks noChangeArrowheads="1"/>
              </p:cNvSpPr>
              <p:nvPr/>
            </p:nvSpPr>
            <p:spPr bwMode="auto">
              <a:xfrm>
                <a:off x="2390775"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02" name="Rectangle 102"/>
              <p:cNvSpPr>
                <a:spLocks noChangeArrowheads="1"/>
              </p:cNvSpPr>
              <p:nvPr/>
            </p:nvSpPr>
            <p:spPr bwMode="auto">
              <a:xfrm>
                <a:off x="2393950" y="2430463"/>
                <a:ext cx="76200"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03" name="Rectangle 103"/>
              <p:cNvSpPr>
                <a:spLocks noChangeArrowheads="1"/>
              </p:cNvSpPr>
              <p:nvPr/>
            </p:nvSpPr>
            <p:spPr bwMode="auto">
              <a:xfrm>
                <a:off x="2398713"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04" name="Rectangle 104"/>
              <p:cNvSpPr>
                <a:spLocks noChangeArrowheads="1"/>
              </p:cNvSpPr>
              <p:nvPr/>
            </p:nvSpPr>
            <p:spPr bwMode="auto">
              <a:xfrm>
                <a:off x="2398713"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05" name="Rectangle 106"/>
              <p:cNvSpPr>
                <a:spLocks noChangeArrowheads="1"/>
              </p:cNvSpPr>
              <p:nvPr/>
            </p:nvSpPr>
            <p:spPr bwMode="auto">
              <a:xfrm>
                <a:off x="2244725"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06" name="Rectangle 107"/>
              <p:cNvSpPr>
                <a:spLocks noChangeArrowheads="1"/>
              </p:cNvSpPr>
              <p:nvPr/>
            </p:nvSpPr>
            <p:spPr bwMode="auto">
              <a:xfrm>
                <a:off x="2247900" y="2430463"/>
                <a:ext cx="746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07" name="Rectangle 108"/>
              <p:cNvSpPr>
                <a:spLocks noChangeArrowheads="1"/>
              </p:cNvSpPr>
              <p:nvPr/>
            </p:nvSpPr>
            <p:spPr bwMode="auto">
              <a:xfrm>
                <a:off x="2247900" y="2278063"/>
                <a:ext cx="746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08" name="Rectangle 111"/>
              <p:cNvSpPr>
                <a:spLocks noChangeArrowheads="1"/>
              </p:cNvSpPr>
              <p:nvPr/>
            </p:nvSpPr>
            <p:spPr bwMode="auto">
              <a:xfrm>
                <a:off x="2101850" y="2430463"/>
                <a:ext cx="746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09" name="Rectangle 112"/>
              <p:cNvSpPr>
                <a:spLocks noChangeArrowheads="1"/>
              </p:cNvSpPr>
              <p:nvPr/>
            </p:nvSpPr>
            <p:spPr bwMode="auto">
              <a:xfrm>
                <a:off x="2101850" y="2278063"/>
                <a:ext cx="746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10" name="Rectangle 115"/>
              <p:cNvSpPr>
                <a:spLocks noChangeArrowheads="1"/>
              </p:cNvSpPr>
              <p:nvPr/>
            </p:nvSpPr>
            <p:spPr bwMode="auto">
              <a:xfrm>
                <a:off x="1947863" y="2725738"/>
                <a:ext cx="85725"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11" name="Rectangle 116"/>
              <p:cNvSpPr>
                <a:spLocks noChangeArrowheads="1"/>
              </p:cNvSpPr>
              <p:nvPr/>
            </p:nvSpPr>
            <p:spPr bwMode="auto">
              <a:xfrm>
                <a:off x="1951038"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12" name="Rectangle 117"/>
              <p:cNvSpPr>
                <a:spLocks noChangeArrowheads="1"/>
              </p:cNvSpPr>
              <p:nvPr/>
            </p:nvSpPr>
            <p:spPr bwMode="auto">
              <a:xfrm>
                <a:off x="1954213" y="2430463"/>
                <a:ext cx="76200"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13" name="Rectangle 118"/>
              <p:cNvSpPr>
                <a:spLocks noChangeArrowheads="1"/>
              </p:cNvSpPr>
              <p:nvPr/>
            </p:nvSpPr>
            <p:spPr bwMode="auto">
              <a:xfrm>
                <a:off x="1963271" y="2272553"/>
                <a:ext cx="62380" cy="769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14" name="Rectangle 119"/>
              <p:cNvSpPr>
                <a:spLocks noChangeArrowheads="1"/>
              </p:cNvSpPr>
              <p:nvPr/>
            </p:nvSpPr>
            <p:spPr bwMode="auto">
              <a:xfrm>
                <a:off x="1958975"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15" name="Rectangle 121"/>
              <p:cNvSpPr>
                <a:spLocks noChangeArrowheads="1"/>
              </p:cNvSpPr>
              <p:nvPr/>
            </p:nvSpPr>
            <p:spPr bwMode="auto">
              <a:xfrm>
                <a:off x="1800225" y="2725738"/>
                <a:ext cx="873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16" name="Rectangle 122"/>
              <p:cNvSpPr>
                <a:spLocks noChangeArrowheads="1"/>
              </p:cNvSpPr>
              <p:nvPr/>
            </p:nvSpPr>
            <p:spPr bwMode="auto">
              <a:xfrm>
                <a:off x="1804988" y="2430463"/>
                <a:ext cx="77788"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17" name="Rectangle 123"/>
              <p:cNvSpPr>
                <a:spLocks noChangeArrowheads="1"/>
              </p:cNvSpPr>
              <p:nvPr/>
            </p:nvSpPr>
            <p:spPr bwMode="auto">
              <a:xfrm>
                <a:off x="1808163" y="2278063"/>
                <a:ext cx="71438" cy="71438"/>
              </a:xfrm>
              <a:prstGeom prst="rect">
                <a:avLst/>
              </a:prstGeom>
              <a:grpFill/>
              <a:ln>
                <a:noFill/>
              </a:ln>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18" name="Rectangle 124"/>
              <p:cNvSpPr>
                <a:spLocks noChangeArrowheads="1"/>
              </p:cNvSpPr>
              <p:nvPr/>
            </p:nvSpPr>
            <p:spPr bwMode="auto">
              <a:xfrm>
                <a:off x="1811338"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19" name="Rectangle 126"/>
              <p:cNvSpPr>
                <a:spLocks noChangeArrowheads="1"/>
              </p:cNvSpPr>
              <p:nvPr/>
            </p:nvSpPr>
            <p:spPr bwMode="auto">
              <a:xfrm>
                <a:off x="1657350"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20" name="Rectangle 127"/>
              <p:cNvSpPr>
                <a:spLocks noChangeArrowheads="1"/>
              </p:cNvSpPr>
              <p:nvPr/>
            </p:nvSpPr>
            <p:spPr bwMode="auto">
              <a:xfrm>
                <a:off x="1662113"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21" name="Rectangle 130"/>
              <p:cNvSpPr>
                <a:spLocks noChangeArrowheads="1"/>
              </p:cNvSpPr>
              <p:nvPr/>
            </p:nvSpPr>
            <p:spPr bwMode="auto">
              <a:xfrm>
                <a:off x="1511300"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22" name="Rectangle 131"/>
              <p:cNvSpPr>
                <a:spLocks noChangeArrowheads="1"/>
              </p:cNvSpPr>
              <p:nvPr/>
            </p:nvSpPr>
            <p:spPr bwMode="auto">
              <a:xfrm>
                <a:off x="1511300"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23" name="Rectangle 132"/>
              <p:cNvSpPr>
                <a:spLocks noChangeArrowheads="1"/>
              </p:cNvSpPr>
              <p:nvPr/>
            </p:nvSpPr>
            <p:spPr bwMode="auto">
              <a:xfrm>
                <a:off x="1514475"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24" name="Rectangle 133"/>
              <p:cNvSpPr>
                <a:spLocks noChangeArrowheads="1"/>
              </p:cNvSpPr>
              <p:nvPr/>
            </p:nvSpPr>
            <p:spPr bwMode="auto">
              <a:xfrm>
                <a:off x="1519238"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25" name="Rectangle 135"/>
              <p:cNvSpPr>
                <a:spLocks noChangeArrowheads="1"/>
              </p:cNvSpPr>
              <p:nvPr/>
            </p:nvSpPr>
            <p:spPr bwMode="auto">
              <a:xfrm>
                <a:off x="1360488" y="2725738"/>
                <a:ext cx="873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26" name="Rectangle 136"/>
              <p:cNvSpPr>
                <a:spLocks noChangeArrowheads="1"/>
              </p:cNvSpPr>
              <p:nvPr/>
            </p:nvSpPr>
            <p:spPr bwMode="auto">
              <a:xfrm>
                <a:off x="1363663" y="2578100"/>
                <a:ext cx="79375"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27" name="Rectangle 137"/>
              <p:cNvSpPr>
                <a:spLocks noChangeArrowheads="1"/>
              </p:cNvSpPr>
              <p:nvPr/>
            </p:nvSpPr>
            <p:spPr bwMode="auto">
              <a:xfrm>
                <a:off x="1363663"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28" name="Rectangle 138"/>
              <p:cNvSpPr>
                <a:spLocks noChangeArrowheads="1"/>
              </p:cNvSpPr>
              <p:nvPr/>
            </p:nvSpPr>
            <p:spPr bwMode="auto">
              <a:xfrm>
                <a:off x="1368425"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29" name="Rectangle 141"/>
              <p:cNvSpPr>
                <a:spLocks noChangeArrowheads="1"/>
              </p:cNvSpPr>
              <p:nvPr/>
            </p:nvSpPr>
            <p:spPr bwMode="auto">
              <a:xfrm>
                <a:off x="1214438"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30" name="Rectangle 142"/>
              <p:cNvSpPr>
                <a:spLocks noChangeArrowheads="1"/>
              </p:cNvSpPr>
              <p:nvPr/>
            </p:nvSpPr>
            <p:spPr bwMode="auto">
              <a:xfrm>
                <a:off x="1217613"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31" name="Rectangle 143"/>
              <p:cNvSpPr>
                <a:spLocks noChangeArrowheads="1"/>
              </p:cNvSpPr>
              <p:nvPr/>
            </p:nvSpPr>
            <p:spPr bwMode="auto">
              <a:xfrm>
                <a:off x="1220788"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32" name="Rectangle 144"/>
              <p:cNvSpPr>
                <a:spLocks noChangeArrowheads="1"/>
              </p:cNvSpPr>
              <p:nvPr/>
            </p:nvSpPr>
            <p:spPr bwMode="auto">
              <a:xfrm>
                <a:off x="1220788"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33" name="Rectangle 146"/>
              <p:cNvSpPr>
                <a:spLocks noChangeArrowheads="1"/>
              </p:cNvSpPr>
              <p:nvPr/>
            </p:nvSpPr>
            <p:spPr bwMode="auto">
              <a:xfrm>
                <a:off x="1066800" y="2725738"/>
                <a:ext cx="873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34" name="Rectangle 147"/>
              <p:cNvSpPr>
                <a:spLocks noChangeArrowheads="1"/>
              </p:cNvSpPr>
              <p:nvPr/>
            </p:nvSpPr>
            <p:spPr bwMode="auto">
              <a:xfrm>
                <a:off x="1066800"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35" name="Rectangle 148"/>
              <p:cNvSpPr>
                <a:spLocks noChangeArrowheads="1"/>
              </p:cNvSpPr>
              <p:nvPr/>
            </p:nvSpPr>
            <p:spPr bwMode="auto">
              <a:xfrm>
                <a:off x="1071563" y="2430463"/>
                <a:ext cx="77788"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36" name="Rectangle 149"/>
              <p:cNvSpPr>
                <a:spLocks noChangeArrowheads="1"/>
              </p:cNvSpPr>
              <p:nvPr/>
            </p:nvSpPr>
            <p:spPr bwMode="auto">
              <a:xfrm>
                <a:off x="1074738"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37" name="Rectangle 150"/>
              <p:cNvSpPr>
                <a:spLocks noChangeArrowheads="1"/>
              </p:cNvSpPr>
              <p:nvPr/>
            </p:nvSpPr>
            <p:spPr bwMode="auto">
              <a:xfrm>
                <a:off x="1074738"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grpSp>
        <p:grpSp>
          <p:nvGrpSpPr>
            <p:cNvPr id="327" name="Group 326"/>
            <p:cNvGrpSpPr/>
            <p:nvPr/>
          </p:nvGrpSpPr>
          <p:grpSpPr>
            <a:xfrm>
              <a:off x="8496766" y="4468112"/>
              <a:ext cx="4198938" cy="682626"/>
              <a:chOff x="1066800" y="2130425"/>
              <a:chExt cx="4198938" cy="682626"/>
            </a:xfrm>
            <a:grpFill/>
          </p:grpSpPr>
          <p:sp>
            <p:nvSpPr>
              <p:cNvPr id="432" name="Rectangle 5"/>
              <p:cNvSpPr>
                <a:spLocks noChangeArrowheads="1"/>
              </p:cNvSpPr>
              <p:nvPr/>
            </p:nvSpPr>
            <p:spPr bwMode="auto">
              <a:xfrm>
                <a:off x="5183188"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33" name="Rectangle 6"/>
              <p:cNvSpPr>
                <a:spLocks noChangeArrowheads="1"/>
              </p:cNvSpPr>
              <p:nvPr/>
            </p:nvSpPr>
            <p:spPr bwMode="auto">
              <a:xfrm>
                <a:off x="5187950" y="2430463"/>
                <a:ext cx="746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34" name="Rectangle 7"/>
              <p:cNvSpPr>
                <a:spLocks noChangeArrowheads="1"/>
              </p:cNvSpPr>
              <p:nvPr/>
            </p:nvSpPr>
            <p:spPr bwMode="auto">
              <a:xfrm>
                <a:off x="5187950" y="2278063"/>
                <a:ext cx="746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35" name="Rectangle 10"/>
              <p:cNvSpPr>
                <a:spLocks noChangeArrowheads="1"/>
              </p:cNvSpPr>
              <p:nvPr/>
            </p:nvSpPr>
            <p:spPr bwMode="auto">
              <a:xfrm>
                <a:off x="5033963" y="2725738"/>
                <a:ext cx="90488"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36" name="Rectangle 11"/>
              <p:cNvSpPr>
                <a:spLocks noChangeArrowheads="1"/>
              </p:cNvSpPr>
              <p:nvPr/>
            </p:nvSpPr>
            <p:spPr bwMode="auto">
              <a:xfrm>
                <a:off x="5037138"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37" name="Rectangle 12"/>
              <p:cNvSpPr>
                <a:spLocks noChangeArrowheads="1"/>
              </p:cNvSpPr>
              <p:nvPr/>
            </p:nvSpPr>
            <p:spPr bwMode="auto">
              <a:xfrm>
                <a:off x="5040313" y="2430463"/>
                <a:ext cx="76200"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38" name="Rectangle 13"/>
              <p:cNvSpPr>
                <a:spLocks noChangeArrowheads="1"/>
              </p:cNvSpPr>
              <p:nvPr/>
            </p:nvSpPr>
            <p:spPr bwMode="auto">
              <a:xfrm>
                <a:off x="5040313" y="2278063"/>
                <a:ext cx="76200"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39" name="Rectangle 14"/>
              <p:cNvSpPr>
                <a:spLocks noChangeArrowheads="1"/>
              </p:cNvSpPr>
              <p:nvPr/>
            </p:nvSpPr>
            <p:spPr bwMode="auto">
              <a:xfrm>
                <a:off x="5045075"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40" name="Rectangle 16"/>
              <p:cNvSpPr>
                <a:spLocks noChangeArrowheads="1"/>
              </p:cNvSpPr>
              <p:nvPr/>
            </p:nvSpPr>
            <p:spPr bwMode="auto">
              <a:xfrm>
                <a:off x="4886325" y="2725738"/>
                <a:ext cx="873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41" name="Rectangle 17"/>
              <p:cNvSpPr>
                <a:spLocks noChangeArrowheads="1"/>
              </p:cNvSpPr>
              <p:nvPr/>
            </p:nvSpPr>
            <p:spPr bwMode="auto">
              <a:xfrm>
                <a:off x="4891088"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42" name="Rectangle 18"/>
              <p:cNvSpPr>
                <a:spLocks noChangeArrowheads="1"/>
              </p:cNvSpPr>
              <p:nvPr/>
            </p:nvSpPr>
            <p:spPr bwMode="auto">
              <a:xfrm>
                <a:off x="4894263" y="2430463"/>
                <a:ext cx="746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43" name="Rectangle 19"/>
              <p:cNvSpPr>
                <a:spLocks noChangeArrowheads="1"/>
              </p:cNvSpPr>
              <p:nvPr/>
            </p:nvSpPr>
            <p:spPr bwMode="auto">
              <a:xfrm>
                <a:off x="4894263"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44" name="Rectangle 20"/>
              <p:cNvSpPr>
                <a:spLocks noChangeArrowheads="1"/>
              </p:cNvSpPr>
              <p:nvPr/>
            </p:nvSpPr>
            <p:spPr bwMode="auto">
              <a:xfrm>
                <a:off x="4897438"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45" name="Rectangle 22"/>
              <p:cNvSpPr>
                <a:spLocks noChangeArrowheads="1"/>
              </p:cNvSpPr>
              <p:nvPr/>
            </p:nvSpPr>
            <p:spPr bwMode="auto">
              <a:xfrm>
                <a:off x="4743450"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46" name="Rectangle 23"/>
              <p:cNvSpPr>
                <a:spLocks noChangeArrowheads="1"/>
              </p:cNvSpPr>
              <p:nvPr/>
            </p:nvSpPr>
            <p:spPr bwMode="auto">
              <a:xfrm>
                <a:off x="4748213"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47" name="Rectangle 26"/>
              <p:cNvSpPr>
                <a:spLocks noChangeArrowheads="1"/>
              </p:cNvSpPr>
              <p:nvPr/>
            </p:nvSpPr>
            <p:spPr bwMode="auto">
              <a:xfrm>
                <a:off x="4594225" y="2725738"/>
                <a:ext cx="85725"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48" name="Rectangle 27"/>
              <p:cNvSpPr>
                <a:spLocks noChangeArrowheads="1"/>
              </p:cNvSpPr>
              <p:nvPr/>
            </p:nvSpPr>
            <p:spPr bwMode="auto">
              <a:xfrm>
                <a:off x="4597400"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49" name="Rectangle 28"/>
              <p:cNvSpPr>
                <a:spLocks noChangeArrowheads="1"/>
              </p:cNvSpPr>
              <p:nvPr/>
            </p:nvSpPr>
            <p:spPr bwMode="auto">
              <a:xfrm>
                <a:off x="4597400" y="2430463"/>
                <a:ext cx="79375" cy="74613"/>
              </a:xfrm>
              <a:prstGeom prst="rect">
                <a:avLst/>
              </a:prstGeom>
              <a:grpFill/>
              <a:ln>
                <a:noFill/>
              </a:ln>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50" name="Rectangle 29"/>
              <p:cNvSpPr>
                <a:spLocks noChangeArrowheads="1"/>
              </p:cNvSpPr>
              <p:nvPr/>
            </p:nvSpPr>
            <p:spPr bwMode="auto">
              <a:xfrm>
                <a:off x="4600575"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51" name="Rectangle 30"/>
              <p:cNvSpPr>
                <a:spLocks noChangeArrowheads="1"/>
              </p:cNvSpPr>
              <p:nvPr/>
            </p:nvSpPr>
            <p:spPr bwMode="auto">
              <a:xfrm>
                <a:off x="4605338"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52" name="Rectangle 32"/>
              <p:cNvSpPr>
                <a:spLocks noChangeArrowheads="1"/>
              </p:cNvSpPr>
              <p:nvPr/>
            </p:nvSpPr>
            <p:spPr bwMode="auto">
              <a:xfrm>
                <a:off x="4451350" y="2430463"/>
                <a:ext cx="77788"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53" name="Rectangle 34"/>
              <p:cNvSpPr>
                <a:spLocks noChangeArrowheads="1"/>
              </p:cNvSpPr>
              <p:nvPr/>
            </p:nvSpPr>
            <p:spPr bwMode="auto">
              <a:xfrm>
                <a:off x="4457700"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54" name="Rectangle 36"/>
              <p:cNvSpPr>
                <a:spLocks noChangeArrowheads="1"/>
              </p:cNvSpPr>
              <p:nvPr/>
            </p:nvSpPr>
            <p:spPr bwMode="auto">
              <a:xfrm>
                <a:off x="4300538" y="2725738"/>
                <a:ext cx="85725"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55" name="Rectangle 37"/>
              <p:cNvSpPr>
                <a:spLocks noChangeArrowheads="1"/>
              </p:cNvSpPr>
              <p:nvPr/>
            </p:nvSpPr>
            <p:spPr bwMode="auto">
              <a:xfrm>
                <a:off x="4303713"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56" name="Rectangle 38"/>
              <p:cNvSpPr>
                <a:spLocks noChangeArrowheads="1"/>
              </p:cNvSpPr>
              <p:nvPr/>
            </p:nvSpPr>
            <p:spPr bwMode="auto">
              <a:xfrm>
                <a:off x="4308475"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57" name="Rectangle 39"/>
              <p:cNvSpPr>
                <a:spLocks noChangeArrowheads="1"/>
              </p:cNvSpPr>
              <p:nvPr/>
            </p:nvSpPr>
            <p:spPr bwMode="auto">
              <a:xfrm>
                <a:off x="4308475"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58" name="Rectangle 41"/>
              <p:cNvSpPr>
                <a:spLocks noChangeArrowheads="1"/>
              </p:cNvSpPr>
              <p:nvPr/>
            </p:nvSpPr>
            <p:spPr bwMode="auto">
              <a:xfrm>
                <a:off x="4157663"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59" name="Rectangle 43"/>
              <p:cNvSpPr>
                <a:spLocks noChangeArrowheads="1"/>
              </p:cNvSpPr>
              <p:nvPr/>
            </p:nvSpPr>
            <p:spPr bwMode="auto">
              <a:xfrm>
                <a:off x="4160838"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60" name="Rectangle 45"/>
              <p:cNvSpPr>
                <a:spLocks noChangeArrowheads="1"/>
              </p:cNvSpPr>
              <p:nvPr/>
            </p:nvSpPr>
            <p:spPr bwMode="auto">
              <a:xfrm>
                <a:off x="4006850" y="2725738"/>
                <a:ext cx="873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61" name="Rectangle 46"/>
              <p:cNvSpPr>
                <a:spLocks noChangeArrowheads="1"/>
              </p:cNvSpPr>
              <p:nvPr/>
            </p:nvSpPr>
            <p:spPr bwMode="auto">
              <a:xfrm>
                <a:off x="4006850"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62" name="Rectangle 47"/>
              <p:cNvSpPr>
                <a:spLocks noChangeArrowheads="1"/>
              </p:cNvSpPr>
              <p:nvPr/>
            </p:nvSpPr>
            <p:spPr bwMode="auto">
              <a:xfrm>
                <a:off x="4011613" y="2430463"/>
                <a:ext cx="77788"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63" name="Rectangle 48"/>
              <p:cNvSpPr>
                <a:spLocks noChangeArrowheads="1"/>
              </p:cNvSpPr>
              <p:nvPr/>
            </p:nvSpPr>
            <p:spPr bwMode="auto">
              <a:xfrm>
                <a:off x="4014788"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64" name="Rectangle 49"/>
              <p:cNvSpPr>
                <a:spLocks noChangeArrowheads="1"/>
              </p:cNvSpPr>
              <p:nvPr/>
            </p:nvSpPr>
            <p:spPr bwMode="auto">
              <a:xfrm>
                <a:off x="4014788"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65" name="Rectangle 51"/>
              <p:cNvSpPr>
                <a:spLocks noChangeArrowheads="1"/>
              </p:cNvSpPr>
              <p:nvPr/>
            </p:nvSpPr>
            <p:spPr bwMode="auto">
              <a:xfrm>
                <a:off x="3863975" y="2430463"/>
                <a:ext cx="76200" cy="74613"/>
              </a:xfrm>
              <a:prstGeom prst="rect">
                <a:avLst/>
              </a:prstGeom>
              <a:grpFill/>
              <a:ln>
                <a:noFill/>
              </a:ln>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66" name="Rectangle 52"/>
              <p:cNvSpPr>
                <a:spLocks noChangeArrowheads="1"/>
              </p:cNvSpPr>
              <p:nvPr/>
            </p:nvSpPr>
            <p:spPr bwMode="auto">
              <a:xfrm>
                <a:off x="3868738"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67" name="Rectangle 53"/>
              <p:cNvSpPr>
                <a:spLocks noChangeArrowheads="1"/>
              </p:cNvSpPr>
              <p:nvPr/>
            </p:nvSpPr>
            <p:spPr bwMode="auto">
              <a:xfrm>
                <a:off x="3868738"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68" name="Rectangle 55"/>
              <p:cNvSpPr>
                <a:spLocks noChangeArrowheads="1"/>
              </p:cNvSpPr>
              <p:nvPr/>
            </p:nvSpPr>
            <p:spPr bwMode="auto">
              <a:xfrm>
                <a:off x="3713163" y="2578100"/>
                <a:ext cx="84138"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69" name="Rectangle 56"/>
              <p:cNvSpPr>
                <a:spLocks noChangeArrowheads="1"/>
              </p:cNvSpPr>
              <p:nvPr/>
            </p:nvSpPr>
            <p:spPr bwMode="auto">
              <a:xfrm>
                <a:off x="3717925" y="2430463"/>
                <a:ext cx="746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70" name="Rectangle 57"/>
              <p:cNvSpPr>
                <a:spLocks noChangeArrowheads="1"/>
              </p:cNvSpPr>
              <p:nvPr/>
            </p:nvSpPr>
            <p:spPr bwMode="auto">
              <a:xfrm>
                <a:off x="3717925" y="2278063"/>
                <a:ext cx="746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71" name="Rectangle 60"/>
              <p:cNvSpPr>
                <a:spLocks noChangeArrowheads="1"/>
              </p:cNvSpPr>
              <p:nvPr/>
            </p:nvSpPr>
            <p:spPr bwMode="auto">
              <a:xfrm>
                <a:off x="3563938" y="2725738"/>
                <a:ext cx="90488"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72" name="Rectangle 63"/>
              <p:cNvSpPr>
                <a:spLocks noChangeArrowheads="1"/>
              </p:cNvSpPr>
              <p:nvPr/>
            </p:nvSpPr>
            <p:spPr bwMode="auto">
              <a:xfrm>
                <a:off x="3575050"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73" name="Rectangle 65"/>
              <p:cNvSpPr>
                <a:spLocks noChangeArrowheads="1"/>
              </p:cNvSpPr>
              <p:nvPr/>
            </p:nvSpPr>
            <p:spPr bwMode="auto">
              <a:xfrm>
                <a:off x="3421063"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74" name="Rectangle 66"/>
              <p:cNvSpPr>
                <a:spLocks noChangeArrowheads="1"/>
              </p:cNvSpPr>
              <p:nvPr/>
            </p:nvSpPr>
            <p:spPr bwMode="auto">
              <a:xfrm>
                <a:off x="3424238" y="2430463"/>
                <a:ext cx="76200"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75" name="Rectangle 67"/>
              <p:cNvSpPr>
                <a:spLocks noChangeArrowheads="1"/>
              </p:cNvSpPr>
              <p:nvPr/>
            </p:nvSpPr>
            <p:spPr bwMode="auto">
              <a:xfrm>
                <a:off x="3424238"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76" name="Rectangle 68"/>
              <p:cNvSpPr>
                <a:spLocks noChangeArrowheads="1"/>
              </p:cNvSpPr>
              <p:nvPr/>
            </p:nvSpPr>
            <p:spPr bwMode="auto">
              <a:xfrm>
                <a:off x="3429000"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77" name="Rectangle 70"/>
              <p:cNvSpPr>
                <a:spLocks noChangeArrowheads="1"/>
              </p:cNvSpPr>
              <p:nvPr/>
            </p:nvSpPr>
            <p:spPr bwMode="auto">
              <a:xfrm>
                <a:off x="3270250" y="2725738"/>
                <a:ext cx="873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78" name="Rectangle 71"/>
              <p:cNvSpPr>
                <a:spLocks noChangeArrowheads="1"/>
              </p:cNvSpPr>
              <p:nvPr/>
            </p:nvSpPr>
            <p:spPr bwMode="auto">
              <a:xfrm>
                <a:off x="3273425"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79" name="Rectangle 72"/>
              <p:cNvSpPr>
                <a:spLocks noChangeArrowheads="1"/>
              </p:cNvSpPr>
              <p:nvPr/>
            </p:nvSpPr>
            <p:spPr bwMode="auto">
              <a:xfrm>
                <a:off x="3278188"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80" name="Rectangle 75"/>
              <p:cNvSpPr>
                <a:spLocks noChangeArrowheads="1"/>
              </p:cNvSpPr>
              <p:nvPr/>
            </p:nvSpPr>
            <p:spPr bwMode="auto">
              <a:xfrm>
                <a:off x="3127375"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81" name="Rectangle 76"/>
              <p:cNvSpPr>
                <a:spLocks noChangeArrowheads="1"/>
              </p:cNvSpPr>
              <p:nvPr/>
            </p:nvSpPr>
            <p:spPr bwMode="auto">
              <a:xfrm>
                <a:off x="3130550" y="2278063"/>
                <a:ext cx="71438" cy="71438"/>
              </a:xfrm>
              <a:prstGeom prst="rect">
                <a:avLst/>
              </a:prstGeom>
              <a:grpFill/>
              <a:ln>
                <a:noFill/>
              </a:ln>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82" name="Rectangle 77"/>
              <p:cNvSpPr>
                <a:spLocks noChangeArrowheads="1"/>
              </p:cNvSpPr>
              <p:nvPr/>
            </p:nvSpPr>
            <p:spPr bwMode="auto">
              <a:xfrm>
                <a:off x="3135313"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83" name="Rectangle 79"/>
              <p:cNvSpPr>
                <a:spLocks noChangeArrowheads="1"/>
              </p:cNvSpPr>
              <p:nvPr/>
            </p:nvSpPr>
            <p:spPr bwMode="auto">
              <a:xfrm>
                <a:off x="2976563" y="2725738"/>
                <a:ext cx="873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84" name="Rectangle 80"/>
              <p:cNvSpPr>
                <a:spLocks noChangeArrowheads="1"/>
              </p:cNvSpPr>
              <p:nvPr/>
            </p:nvSpPr>
            <p:spPr bwMode="auto">
              <a:xfrm>
                <a:off x="2981325"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85" name="Rectangle 81"/>
              <p:cNvSpPr>
                <a:spLocks noChangeArrowheads="1"/>
              </p:cNvSpPr>
              <p:nvPr/>
            </p:nvSpPr>
            <p:spPr bwMode="auto">
              <a:xfrm>
                <a:off x="2981325" y="2430463"/>
                <a:ext cx="77788"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86" name="Rectangle 82"/>
              <p:cNvSpPr>
                <a:spLocks noChangeArrowheads="1"/>
              </p:cNvSpPr>
              <p:nvPr/>
            </p:nvSpPr>
            <p:spPr bwMode="auto">
              <a:xfrm>
                <a:off x="2984500"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87" name="Rectangle 83"/>
              <p:cNvSpPr>
                <a:spLocks noChangeArrowheads="1"/>
              </p:cNvSpPr>
              <p:nvPr/>
            </p:nvSpPr>
            <p:spPr bwMode="auto">
              <a:xfrm>
                <a:off x="2987675"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88" name="Rectangle 85"/>
              <p:cNvSpPr>
                <a:spLocks noChangeArrowheads="1"/>
              </p:cNvSpPr>
              <p:nvPr/>
            </p:nvSpPr>
            <p:spPr bwMode="auto">
              <a:xfrm>
                <a:off x="2830513" y="2725738"/>
                <a:ext cx="85725"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89" name="Rectangle 86"/>
              <p:cNvSpPr>
                <a:spLocks noChangeArrowheads="1"/>
              </p:cNvSpPr>
              <p:nvPr/>
            </p:nvSpPr>
            <p:spPr bwMode="auto">
              <a:xfrm>
                <a:off x="2833688" y="2578100"/>
                <a:ext cx="79375"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90" name="Rectangle 87"/>
              <p:cNvSpPr>
                <a:spLocks noChangeArrowheads="1"/>
              </p:cNvSpPr>
              <p:nvPr/>
            </p:nvSpPr>
            <p:spPr bwMode="auto">
              <a:xfrm>
                <a:off x="2833688"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91" name="Rectangle 89"/>
              <p:cNvSpPr>
                <a:spLocks noChangeArrowheads="1"/>
              </p:cNvSpPr>
              <p:nvPr/>
            </p:nvSpPr>
            <p:spPr bwMode="auto">
              <a:xfrm>
                <a:off x="2841625" y="2130425"/>
                <a:ext cx="63500"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92" name="Rectangle 91"/>
              <p:cNvSpPr>
                <a:spLocks noChangeArrowheads="1"/>
              </p:cNvSpPr>
              <p:nvPr/>
            </p:nvSpPr>
            <p:spPr bwMode="auto">
              <a:xfrm>
                <a:off x="2684463" y="2725738"/>
                <a:ext cx="85725"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93" name="Rectangle 92"/>
              <p:cNvSpPr>
                <a:spLocks noChangeArrowheads="1"/>
              </p:cNvSpPr>
              <p:nvPr/>
            </p:nvSpPr>
            <p:spPr bwMode="auto">
              <a:xfrm>
                <a:off x="2684463"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94" name="Rectangle 93"/>
              <p:cNvSpPr>
                <a:spLocks noChangeArrowheads="1"/>
              </p:cNvSpPr>
              <p:nvPr/>
            </p:nvSpPr>
            <p:spPr bwMode="auto">
              <a:xfrm>
                <a:off x="2687638"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95" name="Rectangle 94"/>
              <p:cNvSpPr>
                <a:spLocks noChangeArrowheads="1"/>
              </p:cNvSpPr>
              <p:nvPr/>
            </p:nvSpPr>
            <p:spPr bwMode="auto">
              <a:xfrm>
                <a:off x="2690813"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96" name="Rectangle 97"/>
              <p:cNvSpPr>
                <a:spLocks noChangeArrowheads="1"/>
              </p:cNvSpPr>
              <p:nvPr/>
            </p:nvSpPr>
            <p:spPr bwMode="auto">
              <a:xfrm>
                <a:off x="2541588" y="2430463"/>
                <a:ext cx="77788" cy="74613"/>
              </a:xfrm>
              <a:prstGeom prst="rect">
                <a:avLst/>
              </a:prstGeom>
              <a:grpFill/>
              <a:ln>
                <a:noFill/>
              </a:ln>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97" name="Rectangle 99"/>
              <p:cNvSpPr>
                <a:spLocks noChangeArrowheads="1"/>
              </p:cNvSpPr>
              <p:nvPr/>
            </p:nvSpPr>
            <p:spPr bwMode="auto">
              <a:xfrm>
                <a:off x="2544763"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98" name="Rectangle 101"/>
              <p:cNvSpPr>
                <a:spLocks noChangeArrowheads="1"/>
              </p:cNvSpPr>
              <p:nvPr/>
            </p:nvSpPr>
            <p:spPr bwMode="auto">
              <a:xfrm>
                <a:off x="2390775"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99" name="Rectangle 102"/>
              <p:cNvSpPr>
                <a:spLocks noChangeArrowheads="1"/>
              </p:cNvSpPr>
              <p:nvPr/>
            </p:nvSpPr>
            <p:spPr bwMode="auto">
              <a:xfrm>
                <a:off x="2393950" y="2430463"/>
                <a:ext cx="76200"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00" name="Rectangle 103"/>
              <p:cNvSpPr>
                <a:spLocks noChangeArrowheads="1"/>
              </p:cNvSpPr>
              <p:nvPr/>
            </p:nvSpPr>
            <p:spPr bwMode="auto">
              <a:xfrm>
                <a:off x="2398713"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01" name="Rectangle 104"/>
              <p:cNvSpPr>
                <a:spLocks noChangeArrowheads="1"/>
              </p:cNvSpPr>
              <p:nvPr/>
            </p:nvSpPr>
            <p:spPr bwMode="auto">
              <a:xfrm>
                <a:off x="2398713"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02" name="Rectangle 106"/>
              <p:cNvSpPr>
                <a:spLocks noChangeArrowheads="1"/>
              </p:cNvSpPr>
              <p:nvPr/>
            </p:nvSpPr>
            <p:spPr bwMode="auto">
              <a:xfrm>
                <a:off x="2244725"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03" name="Rectangle 107"/>
              <p:cNvSpPr>
                <a:spLocks noChangeArrowheads="1"/>
              </p:cNvSpPr>
              <p:nvPr/>
            </p:nvSpPr>
            <p:spPr bwMode="auto">
              <a:xfrm>
                <a:off x="2247900" y="2430463"/>
                <a:ext cx="746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04" name="Rectangle 111"/>
              <p:cNvSpPr>
                <a:spLocks noChangeArrowheads="1"/>
              </p:cNvSpPr>
              <p:nvPr/>
            </p:nvSpPr>
            <p:spPr bwMode="auto">
              <a:xfrm>
                <a:off x="2101850" y="2430463"/>
                <a:ext cx="746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05" name="Rectangle 112"/>
              <p:cNvSpPr>
                <a:spLocks noChangeArrowheads="1"/>
              </p:cNvSpPr>
              <p:nvPr/>
            </p:nvSpPr>
            <p:spPr bwMode="auto">
              <a:xfrm>
                <a:off x="2101850" y="2278063"/>
                <a:ext cx="746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06" name="Rectangle 115"/>
              <p:cNvSpPr>
                <a:spLocks noChangeArrowheads="1"/>
              </p:cNvSpPr>
              <p:nvPr/>
            </p:nvSpPr>
            <p:spPr bwMode="auto">
              <a:xfrm>
                <a:off x="1947863" y="2725738"/>
                <a:ext cx="85725"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07" name="Rectangle 116"/>
              <p:cNvSpPr>
                <a:spLocks noChangeArrowheads="1"/>
              </p:cNvSpPr>
              <p:nvPr/>
            </p:nvSpPr>
            <p:spPr bwMode="auto">
              <a:xfrm>
                <a:off x="1951038"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08" name="Rectangle 117"/>
              <p:cNvSpPr>
                <a:spLocks noChangeArrowheads="1"/>
              </p:cNvSpPr>
              <p:nvPr/>
            </p:nvSpPr>
            <p:spPr bwMode="auto">
              <a:xfrm>
                <a:off x="1954213" y="2430463"/>
                <a:ext cx="76200"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09" name="Rectangle 118"/>
              <p:cNvSpPr>
                <a:spLocks noChangeArrowheads="1"/>
              </p:cNvSpPr>
              <p:nvPr/>
            </p:nvSpPr>
            <p:spPr bwMode="auto">
              <a:xfrm>
                <a:off x="1963271" y="2272553"/>
                <a:ext cx="62380" cy="769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10" name="Rectangle 119"/>
              <p:cNvSpPr>
                <a:spLocks noChangeArrowheads="1"/>
              </p:cNvSpPr>
              <p:nvPr/>
            </p:nvSpPr>
            <p:spPr bwMode="auto">
              <a:xfrm>
                <a:off x="1958975"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11" name="Rectangle 121"/>
              <p:cNvSpPr>
                <a:spLocks noChangeArrowheads="1"/>
              </p:cNvSpPr>
              <p:nvPr/>
            </p:nvSpPr>
            <p:spPr bwMode="auto">
              <a:xfrm>
                <a:off x="1800225" y="2725738"/>
                <a:ext cx="873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12" name="Rectangle 122"/>
              <p:cNvSpPr>
                <a:spLocks noChangeArrowheads="1"/>
              </p:cNvSpPr>
              <p:nvPr/>
            </p:nvSpPr>
            <p:spPr bwMode="auto">
              <a:xfrm>
                <a:off x="1804988" y="2430463"/>
                <a:ext cx="77788"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13" name="Rectangle 123"/>
              <p:cNvSpPr>
                <a:spLocks noChangeArrowheads="1"/>
              </p:cNvSpPr>
              <p:nvPr/>
            </p:nvSpPr>
            <p:spPr bwMode="auto">
              <a:xfrm>
                <a:off x="1808163" y="2278063"/>
                <a:ext cx="71438" cy="71438"/>
              </a:xfrm>
              <a:prstGeom prst="rect">
                <a:avLst/>
              </a:prstGeom>
              <a:grpFill/>
              <a:ln>
                <a:noFill/>
              </a:ln>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14" name="Rectangle 124"/>
              <p:cNvSpPr>
                <a:spLocks noChangeArrowheads="1"/>
              </p:cNvSpPr>
              <p:nvPr/>
            </p:nvSpPr>
            <p:spPr bwMode="auto">
              <a:xfrm>
                <a:off x="1811338"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15" name="Rectangle 126"/>
              <p:cNvSpPr>
                <a:spLocks noChangeArrowheads="1"/>
              </p:cNvSpPr>
              <p:nvPr/>
            </p:nvSpPr>
            <p:spPr bwMode="auto">
              <a:xfrm>
                <a:off x="1657350"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16" name="Rectangle 127"/>
              <p:cNvSpPr>
                <a:spLocks noChangeArrowheads="1"/>
              </p:cNvSpPr>
              <p:nvPr/>
            </p:nvSpPr>
            <p:spPr bwMode="auto">
              <a:xfrm>
                <a:off x="1662113"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17" name="Rectangle 130"/>
              <p:cNvSpPr>
                <a:spLocks noChangeArrowheads="1"/>
              </p:cNvSpPr>
              <p:nvPr/>
            </p:nvSpPr>
            <p:spPr bwMode="auto">
              <a:xfrm>
                <a:off x="1511300"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18" name="Rectangle 131"/>
              <p:cNvSpPr>
                <a:spLocks noChangeArrowheads="1"/>
              </p:cNvSpPr>
              <p:nvPr/>
            </p:nvSpPr>
            <p:spPr bwMode="auto">
              <a:xfrm>
                <a:off x="1511300"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19" name="Rectangle 132"/>
              <p:cNvSpPr>
                <a:spLocks noChangeArrowheads="1"/>
              </p:cNvSpPr>
              <p:nvPr/>
            </p:nvSpPr>
            <p:spPr bwMode="auto">
              <a:xfrm>
                <a:off x="1514475"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20" name="Rectangle 133"/>
              <p:cNvSpPr>
                <a:spLocks noChangeArrowheads="1"/>
              </p:cNvSpPr>
              <p:nvPr/>
            </p:nvSpPr>
            <p:spPr bwMode="auto">
              <a:xfrm>
                <a:off x="1519238"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21" name="Rectangle 135"/>
              <p:cNvSpPr>
                <a:spLocks noChangeArrowheads="1"/>
              </p:cNvSpPr>
              <p:nvPr/>
            </p:nvSpPr>
            <p:spPr bwMode="auto">
              <a:xfrm>
                <a:off x="1360488" y="2725738"/>
                <a:ext cx="873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22" name="Rectangle 136"/>
              <p:cNvSpPr>
                <a:spLocks noChangeArrowheads="1"/>
              </p:cNvSpPr>
              <p:nvPr/>
            </p:nvSpPr>
            <p:spPr bwMode="auto">
              <a:xfrm>
                <a:off x="1363663" y="2578100"/>
                <a:ext cx="79375"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23" name="Rectangle 137"/>
              <p:cNvSpPr>
                <a:spLocks noChangeArrowheads="1"/>
              </p:cNvSpPr>
              <p:nvPr/>
            </p:nvSpPr>
            <p:spPr bwMode="auto">
              <a:xfrm>
                <a:off x="1363663"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24" name="Rectangle 138"/>
              <p:cNvSpPr>
                <a:spLocks noChangeArrowheads="1"/>
              </p:cNvSpPr>
              <p:nvPr/>
            </p:nvSpPr>
            <p:spPr bwMode="auto">
              <a:xfrm>
                <a:off x="1368425"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25" name="Rectangle 141"/>
              <p:cNvSpPr>
                <a:spLocks noChangeArrowheads="1"/>
              </p:cNvSpPr>
              <p:nvPr/>
            </p:nvSpPr>
            <p:spPr bwMode="auto">
              <a:xfrm>
                <a:off x="1214438"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26" name="Rectangle 142"/>
              <p:cNvSpPr>
                <a:spLocks noChangeArrowheads="1"/>
              </p:cNvSpPr>
              <p:nvPr/>
            </p:nvSpPr>
            <p:spPr bwMode="auto">
              <a:xfrm>
                <a:off x="1217613"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27" name="Rectangle 143"/>
              <p:cNvSpPr>
                <a:spLocks noChangeArrowheads="1"/>
              </p:cNvSpPr>
              <p:nvPr/>
            </p:nvSpPr>
            <p:spPr bwMode="auto">
              <a:xfrm>
                <a:off x="1220788"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28" name="Rectangle 144"/>
              <p:cNvSpPr>
                <a:spLocks noChangeArrowheads="1"/>
              </p:cNvSpPr>
              <p:nvPr/>
            </p:nvSpPr>
            <p:spPr bwMode="auto">
              <a:xfrm>
                <a:off x="1220788"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29" name="Rectangle 146"/>
              <p:cNvSpPr>
                <a:spLocks noChangeArrowheads="1"/>
              </p:cNvSpPr>
              <p:nvPr/>
            </p:nvSpPr>
            <p:spPr bwMode="auto">
              <a:xfrm>
                <a:off x="1066800" y="2725738"/>
                <a:ext cx="873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30" name="Rectangle 147"/>
              <p:cNvSpPr>
                <a:spLocks noChangeArrowheads="1"/>
              </p:cNvSpPr>
              <p:nvPr/>
            </p:nvSpPr>
            <p:spPr bwMode="auto">
              <a:xfrm>
                <a:off x="1066800"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31" name="Rectangle 148"/>
              <p:cNvSpPr>
                <a:spLocks noChangeArrowheads="1"/>
              </p:cNvSpPr>
              <p:nvPr/>
            </p:nvSpPr>
            <p:spPr bwMode="auto">
              <a:xfrm>
                <a:off x="1071563" y="2430463"/>
                <a:ext cx="77788"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32" name="Rectangle 149"/>
              <p:cNvSpPr>
                <a:spLocks noChangeArrowheads="1"/>
              </p:cNvSpPr>
              <p:nvPr/>
            </p:nvSpPr>
            <p:spPr bwMode="auto">
              <a:xfrm>
                <a:off x="1074738"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533" name="Rectangle 150"/>
              <p:cNvSpPr>
                <a:spLocks noChangeArrowheads="1"/>
              </p:cNvSpPr>
              <p:nvPr/>
            </p:nvSpPr>
            <p:spPr bwMode="auto">
              <a:xfrm>
                <a:off x="1074738"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grpSp>
        <p:grpSp>
          <p:nvGrpSpPr>
            <p:cNvPr id="328" name="Group 327"/>
            <p:cNvGrpSpPr/>
            <p:nvPr/>
          </p:nvGrpSpPr>
          <p:grpSpPr>
            <a:xfrm>
              <a:off x="-116540" y="4482605"/>
              <a:ext cx="4198938" cy="682626"/>
              <a:chOff x="1066800" y="2130425"/>
              <a:chExt cx="4198938" cy="682626"/>
            </a:xfrm>
            <a:grpFill/>
          </p:grpSpPr>
          <p:sp>
            <p:nvSpPr>
              <p:cNvPr id="329" name="Rectangle 5"/>
              <p:cNvSpPr>
                <a:spLocks noChangeArrowheads="1"/>
              </p:cNvSpPr>
              <p:nvPr/>
            </p:nvSpPr>
            <p:spPr bwMode="auto">
              <a:xfrm>
                <a:off x="5183188"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30" name="Rectangle 6"/>
              <p:cNvSpPr>
                <a:spLocks noChangeArrowheads="1"/>
              </p:cNvSpPr>
              <p:nvPr/>
            </p:nvSpPr>
            <p:spPr bwMode="auto">
              <a:xfrm>
                <a:off x="5187950" y="2430463"/>
                <a:ext cx="746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31" name="Rectangle 7"/>
              <p:cNvSpPr>
                <a:spLocks noChangeArrowheads="1"/>
              </p:cNvSpPr>
              <p:nvPr/>
            </p:nvSpPr>
            <p:spPr bwMode="auto">
              <a:xfrm>
                <a:off x="5187950" y="2278063"/>
                <a:ext cx="746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32" name="Rectangle 10"/>
              <p:cNvSpPr>
                <a:spLocks noChangeArrowheads="1"/>
              </p:cNvSpPr>
              <p:nvPr/>
            </p:nvSpPr>
            <p:spPr bwMode="auto">
              <a:xfrm>
                <a:off x="5033963" y="2725738"/>
                <a:ext cx="90488"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33" name="Rectangle 11"/>
              <p:cNvSpPr>
                <a:spLocks noChangeArrowheads="1"/>
              </p:cNvSpPr>
              <p:nvPr/>
            </p:nvSpPr>
            <p:spPr bwMode="auto">
              <a:xfrm>
                <a:off x="5037138"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34" name="Rectangle 12"/>
              <p:cNvSpPr>
                <a:spLocks noChangeArrowheads="1"/>
              </p:cNvSpPr>
              <p:nvPr/>
            </p:nvSpPr>
            <p:spPr bwMode="auto">
              <a:xfrm>
                <a:off x="5040313" y="2430463"/>
                <a:ext cx="76200"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35" name="Rectangle 13"/>
              <p:cNvSpPr>
                <a:spLocks noChangeArrowheads="1"/>
              </p:cNvSpPr>
              <p:nvPr/>
            </p:nvSpPr>
            <p:spPr bwMode="auto">
              <a:xfrm>
                <a:off x="5040313" y="2278063"/>
                <a:ext cx="76200"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36" name="Rectangle 14"/>
              <p:cNvSpPr>
                <a:spLocks noChangeArrowheads="1"/>
              </p:cNvSpPr>
              <p:nvPr/>
            </p:nvSpPr>
            <p:spPr bwMode="auto">
              <a:xfrm>
                <a:off x="5045075"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37" name="Rectangle 16"/>
              <p:cNvSpPr>
                <a:spLocks noChangeArrowheads="1"/>
              </p:cNvSpPr>
              <p:nvPr/>
            </p:nvSpPr>
            <p:spPr bwMode="auto">
              <a:xfrm>
                <a:off x="4886325" y="2725738"/>
                <a:ext cx="873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38" name="Rectangle 17"/>
              <p:cNvSpPr>
                <a:spLocks noChangeArrowheads="1"/>
              </p:cNvSpPr>
              <p:nvPr/>
            </p:nvSpPr>
            <p:spPr bwMode="auto">
              <a:xfrm>
                <a:off x="4891088"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39" name="Rectangle 18"/>
              <p:cNvSpPr>
                <a:spLocks noChangeArrowheads="1"/>
              </p:cNvSpPr>
              <p:nvPr/>
            </p:nvSpPr>
            <p:spPr bwMode="auto">
              <a:xfrm>
                <a:off x="4894263" y="2430463"/>
                <a:ext cx="746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40" name="Rectangle 19"/>
              <p:cNvSpPr>
                <a:spLocks noChangeArrowheads="1"/>
              </p:cNvSpPr>
              <p:nvPr/>
            </p:nvSpPr>
            <p:spPr bwMode="auto">
              <a:xfrm>
                <a:off x="4894263"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41" name="Rectangle 20"/>
              <p:cNvSpPr>
                <a:spLocks noChangeArrowheads="1"/>
              </p:cNvSpPr>
              <p:nvPr/>
            </p:nvSpPr>
            <p:spPr bwMode="auto">
              <a:xfrm>
                <a:off x="4897438"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42" name="Rectangle 22"/>
              <p:cNvSpPr>
                <a:spLocks noChangeArrowheads="1"/>
              </p:cNvSpPr>
              <p:nvPr/>
            </p:nvSpPr>
            <p:spPr bwMode="auto">
              <a:xfrm>
                <a:off x="4743450"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43" name="Rectangle 26"/>
              <p:cNvSpPr>
                <a:spLocks noChangeArrowheads="1"/>
              </p:cNvSpPr>
              <p:nvPr/>
            </p:nvSpPr>
            <p:spPr bwMode="auto">
              <a:xfrm>
                <a:off x="4594225" y="2725738"/>
                <a:ext cx="85725"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44" name="Rectangle 27"/>
              <p:cNvSpPr>
                <a:spLocks noChangeArrowheads="1"/>
              </p:cNvSpPr>
              <p:nvPr/>
            </p:nvSpPr>
            <p:spPr bwMode="auto">
              <a:xfrm>
                <a:off x="4597400"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45" name="Rectangle 28"/>
              <p:cNvSpPr>
                <a:spLocks noChangeArrowheads="1"/>
              </p:cNvSpPr>
              <p:nvPr/>
            </p:nvSpPr>
            <p:spPr bwMode="auto">
              <a:xfrm>
                <a:off x="4597400" y="2430463"/>
                <a:ext cx="79375" cy="74613"/>
              </a:xfrm>
              <a:prstGeom prst="rect">
                <a:avLst/>
              </a:prstGeom>
              <a:grpFill/>
              <a:ln>
                <a:noFill/>
              </a:ln>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46" name="Rectangle 29"/>
              <p:cNvSpPr>
                <a:spLocks noChangeArrowheads="1"/>
              </p:cNvSpPr>
              <p:nvPr/>
            </p:nvSpPr>
            <p:spPr bwMode="auto">
              <a:xfrm>
                <a:off x="4600575"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47" name="Rectangle 30"/>
              <p:cNvSpPr>
                <a:spLocks noChangeArrowheads="1"/>
              </p:cNvSpPr>
              <p:nvPr/>
            </p:nvSpPr>
            <p:spPr bwMode="auto">
              <a:xfrm>
                <a:off x="4605338"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48" name="Rectangle 32"/>
              <p:cNvSpPr>
                <a:spLocks noChangeArrowheads="1"/>
              </p:cNvSpPr>
              <p:nvPr/>
            </p:nvSpPr>
            <p:spPr bwMode="auto">
              <a:xfrm>
                <a:off x="4451350" y="2430463"/>
                <a:ext cx="77788"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49" name="Rectangle 33"/>
              <p:cNvSpPr>
                <a:spLocks noChangeArrowheads="1"/>
              </p:cNvSpPr>
              <p:nvPr/>
            </p:nvSpPr>
            <p:spPr bwMode="auto">
              <a:xfrm>
                <a:off x="4454525"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50" name="Rectangle 34"/>
              <p:cNvSpPr>
                <a:spLocks noChangeArrowheads="1"/>
              </p:cNvSpPr>
              <p:nvPr/>
            </p:nvSpPr>
            <p:spPr bwMode="auto">
              <a:xfrm>
                <a:off x="4457700"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51" name="Rectangle 36"/>
              <p:cNvSpPr>
                <a:spLocks noChangeArrowheads="1"/>
              </p:cNvSpPr>
              <p:nvPr/>
            </p:nvSpPr>
            <p:spPr bwMode="auto">
              <a:xfrm>
                <a:off x="4300538" y="2725738"/>
                <a:ext cx="85725"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52" name="Rectangle 37"/>
              <p:cNvSpPr>
                <a:spLocks noChangeArrowheads="1"/>
              </p:cNvSpPr>
              <p:nvPr/>
            </p:nvSpPr>
            <p:spPr bwMode="auto">
              <a:xfrm>
                <a:off x="4303713"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53" name="Rectangle 38"/>
              <p:cNvSpPr>
                <a:spLocks noChangeArrowheads="1"/>
              </p:cNvSpPr>
              <p:nvPr/>
            </p:nvSpPr>
            <p:spPr bwMode="auto">
              <a:xfrm>
                <a:off x="4308475"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54" name="Rectangle 39"/>
              <p:cNvSpPr>
                <a:spLocks noChangeArrowheads="1"/>
              </p:cNvSpPr>
              <p:nvPr/>
            </p:nvSpPr>
            <p:spPr bwMode="auto">
              <a:xfrm>
                <a:off x="4308475"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55" name="Rectangle 43"/>
              <p:cNvSpPr>
                <a:spLocks noChangeArrowheads="1"/>
              </p:cNvSpPr>
              <p:nvPr/>
            </p:nvSpPr>
            <p:spPr bwMode="auto">
              <a:xfrm>
                <a:off x="4160838"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56" name="Rectangle 45"/>
              <p:cNvSpPr>
                <a:spLocks noChangeArrowheads="1"/>
              </p:cNvSpPr>
              <p:nvPr/>
            </p:nvSpPr>
            <p:spPr bwMode="auto">
              <a:xfrm>
                <a:off x="4006850" y="2725738"/>
                <a:ext cx="873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57" name="Rectangle 46"/>
              <p:cNvSpPr>
                <a:spLocks noChangeArrowheads="1"/>
              </p:cNvSpPr>
              <p:nvPr/>
            </p:nvSpPr>
            <p:spPr bwMode="auto">
              <a:xfrm>
                <a:off x="4006850"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58" name="Rectangle 47"/>
              <p:cNvSpPr>
                <a:spLocks noChangeArrowheads="1"/>
              </p:cNvSpPr>
              <p:nvPr/>
            </p:nvSpPr>
            <p:spPr bwMode="auto">
              <a:xfrm>
                <a:off x="4011613" y="2430463"/>
                <a:ext cx="77788"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59" name="Rectangle 48"/>
              <p:cNvSpPr>
                <a:spLocks noChangeArrowheads="1"/>
              </p:cNvSpPr>
              <p:nvPr/>
            </p:nvSpPr>
            <p:spPr bwMode="auto">
              <a:xfrm>
                <a:off x="4014788"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60" name="Rectangle 49"/>
              <p:cNvSpPr>
                <a:spLocks noChangeArrowheads="1"/>
              </p:cNvSpPr>
              <p:nvPr/>
            </p:nvSpPr>
            <p:spPr bwMode="auto">
              <a:xfrm>
                <a:off x="4014788"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61" name="Rectangle 51"/>
              <p:cNvSpPr>
                <a:spLocks noChangeArrowheads="1"/>
              </p:cNvSpPr>
              <p:nvPr/>
            </p:nvSpPr>
            <p:spPr bwMode="auto">
              <a:xfrm>
                <a:off x="3863975" y="2430463"/>
                <a:ext cx="76200" cy="74613"/>
              </a:xfrm>
              <a:prstGeom prst="rect">
                <a:avLst/>
              </a:prstGeom>
              <a:grpFill/>
              <a:ln>
                <a:noFill/>
              </a:ln>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62" name="Rectangle 52"/>
              <p:cNvSpPr>
                <a:spLocks noChangeArrowheads="1"/>
              </p:cNvSpPr>
              <p:nvPr/>
            </p:nvSpPr>
            <p:spPr bwMode="auto">
              <a:xfrm>
                <a:off x="3868738"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63" name="Rectangle 53"/>
              <p:cNvSpPr>
                <a:spLocks noChangeArrowheads="1"/>
              </p:cNvSpPr>
              <p:nvPr/>
            </p:nvSpPr>
            <p:spPr bwMode="auto">
              <a:xfrm>
                <a:off x="3868738"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64" name="Rectangle 55"/>
              <p:cNvSpPr>
                <a:spLocks noChangeArrowheads="1"/>
              </p:cNvSpPr>
              <p:nvPr/>
            </p:nvSpPr>
            <p:spPr bwMode="auto">
              <a:xfrm>
                <a:off x="3713163" y="2578100"/>
                <a:ext cx="84138"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65" name="Rectangle 56"/>
              <p:cNvSpPr>
                <a:spLocks noChangeArrowheads="1"/>
              </p:cNvSpPr>
              <p:nvPr/>
            </p:nvSpPr>
            <p:spPr bwMode="auto">
              <a:xfrm>
                <a:off x="3717925" y="2430463"/>
                <a:ext cx="746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66" name="Rectangle 57"/>
              <p:cNvSpPr>
                <a:spLocks noChangeArrowheads="1"/>
              </p:cNvSpPr>
              <p:nvPr/>
            </p:nvSpPr>
            <p:spPr bwMode="auto">
              <a:xfrm>
                <a:off x="3717925" y="2278063"/>
                <a:ext cx="746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67" name="Rectangle 60"/>
              <p:cNvSpPr>
                <a:spLocks noChangeArrowheads="1"/>
              </p:cNvSpPr>
              <p:nvPr/>
            </p:nvSpPr>
            <p:spPr bwMode="auto">
              <a:xfrm>
                <a:off x="3563938" y="2725738"/>
                <a:ext cx="90488"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68" name="Rectangle 62"/>
              <p:cNvSpPr>
                <a:spLocks noChangeArrowheads="1"/>
              </p:cNvSpPr>
              <p:nvPr/>
            </p:nvSpPr>
            <p:spPr bwMode="auto">
              <a:xfrm>
                <a:off x="3571875" y="2278063"/>
                <a:ext cx="74613" cy="71438"/>
              </a:xfrm>
              <a:prstGeom prst="rect">
                <a:avLst/>
              </a:prstGeom>
              <a:grpFill/>
              <a:ln>
                <a:noFill/>
              </a:ln>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69" name="Rectangle 63"/>
              <p:cNvSpPr>
                <a:spLocks noChangeArrowheads="1"/>
              </p:cNvSpPr>
              <p:nvPr/>
            </p:nvSpPr>
            <p:spPr bwMode="auto">
              <a:xfrm>
                <a:off x="3575050"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70" name="Rectangle 65"/>
              <p:cNvSpPr>
                <a:spLocks noChangeArrowheads="1"/>
              </p:cNvSpPr>
              <p:nvPr/>
            </p:nvSpPr>
            <p:spPr bwMode="auto">
              <a:xfrm>
                <a:off x="3421063"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71" name="Rectangle 66"/>
              <p:cNvSpPr>
                <a:spLocks noChangeArrowheads="1"/>
              </p:cNvSpPr>
              <p:nvPr/>
            </p:nvSpPr>
            <p:spPr bwMode="auto">
              <a:xfrm>
                <a:off x="3424238" y="2430463"/>
                <a:ext cx="76200"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72" name="Rectangle 67"/>
              <p:cNvSpPr>
                <a:spLocks noChangeArrowheads="1"/>
              </p:cNvSpPr>
              <p:nvPr/>
            </p:nvSpPr>
            <p:spPr bwMode="auto">
              <a:xfrm>
                <a:off x="3424238"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73" name="Rectangle 68"/>
              <p:cNvSpPr>
                <a:spLocks noChangeArrowheads="1"/>
              </p:cNvSpPr>
              <p:nvPr/>
            </p:nvSpPr>
            <p:spPr bwMode="auto">
              <a:xfrm>
                <a:off x="3429000"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74" name="Rectangle 70"/>
              <p:cNvSpPr>
                <a:spLocks noChangeArrowheads="1"/>
              </p:cNvSpPr>
              <p:nvPr/>
            </p:nvSpPr>
            <p:spPr bwMode="auto">
              <a:xfrm>
                <a:off x="3270250" y="2725738"/>
                <a:ext cx="873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75" name="Rectangle 71"/>
              <p:cNvSpPr>
                <a:spLocks noChangeArrowheads="1"/>
              </p:cNvSpPr>
              <p:nvPr/>
            </p:nvSpPr>
            <p:spPr bwMode="auto">
              <a:xfrm>
                <a:off x="3273425"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76" name="Rectangle 72"/>
              <p:cNvSpPr>
                <a:spLocks noChangeArrowheads="1"/>
              </p:cNvSpPr>
              <p:nvPr/>
            </p:nvSpPr>
            <p:spPr bwMode="auto">
              <a:xfrm>
                <a:off x="3278188"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77" name="Rectangle 75"/>
              <p:cNvSpPr>
                <a:spLocks noChangeArrowheads="1"/>
              </p:cNvSpPr>
              <p:nvPr/>
            </p:nvSpPr>
            <p:spPr bwMode="auto">
              <a:xfrm>
                <a:off x="3127375"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78" name="Rectangle 76"/>
              <p:cNvSpPr>
                <a:spLocks noChangeArrowheads="1"/>
              </p:cNvSpPr>
              <p:nvPr/>
            </p:nvSpPr>
            <p:spPr bwMode="auto">
              <a:xfrm>
                <a:off x="3130550" y="2278063"/>
                <a:ext cx="71438" cy="71438"/>
              </a:xfrm>
              <a:prstGeom prst="rect">
                <a:avLst/>
              </a:prstGeom>
              <a:grpFill/>
              <a:ln>
                <a:noFill/>
              </a:ln>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79" name="Rectangle 77"/>
              <p:cNvSpPr>
                <a:spLocks noChangeArrowheads="1"/>
              </p:cNvSpPr>
              <p:nvPr/>
            </p:nvSpPr>
            <p:spPr bwMode="auto">
              <a:xfrm>
                <a:off x="3135313"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80" name="Rectangle 79"/>
              <p:cNvSpPr>
                <a:spLocks noChangeArrowheads="1"/>
              </p:cNvSpPr>
              <p:nvPr/>
            </p:nvSpPr>
            <p:spPr bwMode="auto">
              <a:xfrm>
                <a:off x="2976563" y="2725738"/>
                <a:ext cx="873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81" name="Rectangle 80"/>
              <p:cNvSpPr>
                <a:spLocks noChangeArrowheads="1"/>
              </p:cNvSpPr>
              <p:nvPr/>
            </p:nvSpPr>
            <p:spPr bwMode="auto">
              <a:xfrm>
                <a:off x="2981325"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82" name="Rectangle 81"/>
              <p:cNvSpPr>
                <a:spLocks noChangeArrowheads="1"/>
              </p:cNvSpPr>
              <p:nvPr/>
            </p:nvSpPr>
            <p:spPr bwMode="auto">
              <a:xfrm>
                <a:off x="2981325" y="2430463"/>
                <a:ext cx="77788"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83" name="Rectangle 82"/>
              <p:cNvSpPr>
                <a:spLocks noChangeArrowheads="1"/>
              </p:cNvSpPr>
              <p:nvPr/>
            </p:nvSpPr>
            <p:spPr bwMode="auto">
              <a:xfrm>
                <a:off x="2984500"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84" name="Rectangle 83"/>
              <p:cNvSpPr>
                <a:spLocks noChangeArrowheads="1"/>
              </p:cNvSpPr>
              <p:nvPr/>
            </p:nvSpPr>
            <p:spPr bwMode="auto">
              <a:xfrm>
                <a:off x="2987675"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85" name="Rectangle 85"/>
              <p:cNvSpPr>
                <a:spLocks noChangeArrowheads="1"/>
              </p:cNvSpPr>
              <p:nvPr/>
            </p:nvSpPr>
            <p:spPr bwMode="auto">
              <a:xfrm>
                <a:off x="2830513" y="2725738"/>
                <a:ext cx="85725"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86" name="Rectangle 86"/>
              <p:cNvSpPr>
                <a:spLocks noChangeArrowheads="1"/>
              </p:cNvSpPr>
              <p:nvPr/>
            </p:nvSpPr>
            <p:spPr bwMode="auto">
              <a:xfrm>
                <a:off x="2833688" y="2578100"/>
                <a:ext cx="79375"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87" name="Rectangle 87"/>
              <p:cNvSpPr>
                <a:spLocks noChangeArrowheads="1"/>
              </p:cNvSpPr>
              <p:nvPr/>
            </p:nvSpPr>
            <p:spPr bwMode="auto">
              <a:xfrm>
                <a:off x="2833688"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88" name="Rectangle 88"/>
              <p:cNvSpPr>
                <a:spLocks noChangeArrowheads="1"/>
              </p:cNvSpPr>
              <p:nvPr/>
            </p:nvSpPr>
            <p:spPr bwMode="auto">
              <a:xfrm>
                <a:off x="2838450"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89" name="Rectangle 89"/>
              <p:cNvSpPr>
                <a:spLocks noChangeArrowheads="1"/>
              </p:cNvSpPr>
              <p:nvPr/>
            </p:nvSpPr>
            <p:spPr bwMode="auto">
              <a:xfrm>
                <a:off x="2841625" y="2130425"/>
                <a:ext cx="63500"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90" name="Rectangle 91"/>
              <p:cNvSpPr>
                <a:spLocks noChangeArrowheads="1"/>
              </p:cNvSpPr>
              <p:nvPr/>
            </p:nvSpPr>
            <p:spPr bwMode="auto">
              <a:xfrm>
                <a:off x="2684463" y="2725738"/>
                <a:ext cx="85725"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91" name="Rectangle 92"/>
              <p:cNvSpPr>
                <a:spLocks noChangeArrowheads="1"/>
              </p:cNvSpPr>
              <p:nvPr/>
            </p:nvSpPr>
            <p:spPr bwMode="auto">
              <a:xfrm>
                <a:off x="2684463"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92" name="Rectangle 93"/>
              <p:cNvSpPr>
                <a:spLocks noChangeArrowheads="1"/>
              </p:cNvSpPr>
              <p:nvPr/>
            </p:nvSpPr>
            <p:spPr bwMode="auto">
              <a:xfrm>
                <a:off x="2687638"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93" name="Rectangle 94"/>
              <p:cNvSpPr>
                <a:spLocks noChangeArrowheads="1"/>
              </p:cNvSpPr>
              <p:nvPr/>
            </p:nvSpPr>
            <p:spPr bwMode="auto">
              <a:xfrm>
                <a:off x="2690813"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94" name="Rectangle 97"/>
              <p:cNvSpPr>
                <a:spLocks noChangeArrowheads="1"/>
              </p:cNvSpPr>
              <p:nvPr/>
            </p:nvSpPr>
            <p:spPr bwMode="auto">
              <a:xfrm>
                <a:off x="2541588" y="2430463"/>
                <a:ext cx="77788" cy="74613"/>
              </a:xfrm>
              <a:prstGeom prst="rect">
                <a:avLst/>
              </a:prstGeom>
              <a:grpFill/>
              <a:ln>
                <a:noFill/>
              </a:ln>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95" name="Rectangle 99"/>
              <p:cNvSpPr>
                <a:spLocks noChangeArrowheads="1"/>
              </p:cNvSpPr>
              <p:nvPr/>
            </p:nvSpPr>
            <p:spPr bwMode="auto">
              <a:xfrm>
                <a:off x="2544763"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96" name="Rectangle 101"/>
              <p:cNvSpPr>
                <a:spLocks noChangeArrowheads="1"/>
              </p:cNvSpPr>
              <p:nvPr/>
            </p:nvSpPr>
            <p:spPr bwMode="auto">
              <a:xfrm>
                <a:off x="2390775"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97" name="Rectangle 102"/>
              <p:cNvSpPr>
                <a:spLocks noChangeArrowheads="1"/>
              </p:cNvSpPr>
              <p:nvPr/>
            </p:nvSpPr>
            <p:spPr bwMode="auto">
              <a:xfrm>
                <a:off x="2393950" y="2430463"/>
                <a:ext cx="76200"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98" name="Rectangle 103"/>
              <p:cNvSpPr>
                <a:spLocks noChangeArrowheads="1"/>
              </p:cNvSpPr>
              <p:nvPr/>
            </p:nvSpPr>
            <p:spPr bwMode="auto">
              <a:xfrm>
                <a:off x="2398713"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99" name="Rectangle 104"/>
              <p:cNvSpPr>
                <a:spLocks noChangeArrowheads="1"/>
              </p:cNvSpPr>
              <p:nvPr/>
            </p:nvSpPr>
            <p:spPr bwMode="auto">
              <a:xfrm>
                <a:off x="2398713"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00" name="Rectangle 106"/>
              <p:cNvSpPr>
                <a:spLocks noChangeArrowheads="1"/>
              </p:cNvSpPr>
              <p:nvPr/>
            </p:nvSpPr>
            <p:spPr bwMode="auto">
              <a:xfrm>
                <a:off x="2244725"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01" name="Rectangle 107"/>
              <p:cNvSpPr>
                <a:spLocks noChangeArrowheads="1"/>
              </p:cNvSpPr>
              <p:nvPr/>
            </p:nvSpPr>
            <p:spPr bwMode="auto">
              <a:xfrm>
                <a:off x="2247900" y="2430463"/>
                <a:ext cx="746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02" name="Rectangle 108"/>
              <p:cNvSpPr>
                <a:spLocks noChangeArrowheads="1"/>
              </p:cNvSpPr>
              <p:nvPr/>
            </p:nvSpPr>
            <p:spPr bwMode="auto">
              <a:xfrm>
                <a:off x="2247900" y="2278063"/>
                <a:ext cx="746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03" name="Rectangle 111"/>
              <p:cNvSpPr>
                <a:spLocks noChangeArrowheads="1"/>
              </p:cNvSpPr>
              <p:nvPr/>
            </p:nvSpPr>
            <p:spPr bwMode="auto">
              <a:xfrm>
                <a:off x="2101850" y="2430463"/>
                <a:ext cx="746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04" name="Rectangle 112"/>
              <p:cNvSpPr>
                <a:spLocks noChangeArrowheads="1"/>
              </p:cNvSpPr>
              <p:nvPr/>
            </p:nvSpPr>
            <p:spPr bwMode="auto">
              <a:xfrm>
                <a:off x="2101850" y="2278063"/>
                <a:ext cx="746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05" name="Rectangle 115"/>
              <p:cNvSpPr>
                <a:spLocks noChangeArrowheads="1"/>
              </p:cNvSpPr>
              <p:nvPr/>
            </p:nvSpPr>
            <p:spPr bwMode="auto">
              <a:xfrm>
                <a:off x="1947863" y="2725738"/>
                <a:ext cx="85725"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06" name="Rectangle 116"/>
              <p:cNvSpPr>
                <a:spLocks noChangeArrowheads="1"/>
              </p:cNvSpPr>
              <p:nvPr/>
            </p:nvSpPr>
            <p:spPr bwMode="auto">
              <a:xfrm>
                <a:off x="1951038"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07" name="Rectangle 117"/>
              <p:cNvSpPr>
                <a:spLocks noChangeArrowheads="1"/>
              </p:cNvSpPr>
              <p:nvPr/>
            </p:nvSpPr>
            <p:spPr bwMode="auto">
              <a:xfrm>
                <a:off x="1954213" y="2430463"/>
                <a:ext cx="76200"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08" name="Rectangle 118"/>
              <p:cNvSpPr>
                <a:spLocks noChangeArrowheads="1"/>
              </p:cNvSpPr>
              <p:nvPr/>
            </p:nvSpPr>
            <p:spPr bwMode="auto">
              <a:xfrm>
                <a:off x="1963271" y="2272553"/>
                <a:ext cx="62380" cy="769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09" name="Rectangle 119"/>
              <p:cNvSpPr>
                <a:spLocks noChangeArrowheads="1"/>
              </p:cNvSpPr>
              <p:nvPr/>
            </p:nvSpPr>
            <p:spPr bwMode="auto">
              <a:xfrm>
                <a:off x="1958975"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10" name="Rectangle 121"/>
              <p:cNvSpPr>
                <a:spLocks noChangeArrowheads="1"/>
              </p:cNvSpPr>
              <p:nvPr/>
            </p:nvSpPr>
            <p:spPr bwMode="auto">
              <a:xfrm>
                <a:off x="1800225" y="2725738"/>
                <a:ext cx="873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11" name="Rectangle 122"/>
              <p:cNvSpPr>
                <a:spLocks noChangeArrowheads="1"/>
              </p:cNvSpPr>
              <p:nvPr/>
            </p:nvSpPr>
            <p:spPr bwMode="auto">
              <a:xfrm>
                <a:off x="1804988" y="2430463"/>
                <a:ext cx="77788"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12" name="Rectangle 123"/>
              <p:cNvSpPr>
                <a:spLocks noChangeArrowheads="1"/>
              </p:cNvSpPr>
              <p:nvPr/>
            </p:nvSpPr>
            <p:spPr bwMode="auto">
              <a:xfrm>
                <a:off x="1808163" y="2278063"/>
                <a:ext cx="71438" cy="71438"/>
              </a:xfrm>
              <a:prstGeom prst="rect">
                <a:avLst/>
              </a:prstGeom>
              <a:grpFill/>
              <a:ln>
                <a:noFill/>
              </a:ln>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13" name="Rectangle 124"/>
              <p:cNvSpPr>
                <a:spLocks noChangeArrowheads="1"/>
              </p:cNvSpPr>
              <p:nvPr/>
            </p:nvSpPr>
            <p:spPr bwMode="auto">
              <a:xfrm>
                <a:off x="1811338"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14" name="Rectangle 126"/>
              <p:cNvSpPr>
                <a:spLocks noChangeArrowheads="1"/>
              </p:cNvSpPr>
              <p:nvPr/>
            </p:nvSpPr>
            <p:spPr bwMode="auto">
              <a:xfrm>
                <a:off x="1657350"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15" name="Rectangle 127"/>
              <p:cNvSpPr>
                <a:spLocks noChangeArrowheads="1"/>
              </p:cNvSpPr>
              <p:nvPr/>
            </p:nvSpPr>
            <p:spPr bwMode="auto">
              <a:xfrm>
                <a:off x="1662113"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16" name="Rectangle 130"/>
              <p:cNvSpPr>
                <a:spLocks noChangeArrowheads="1"/>
              </p:cNvSpPr>
              <p:nvPr/>
            </p:nvSpPr>
            <p:spPr bwMode="auto">
              <a:xfrm>
                <a:off x="1511300"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17" name="Rectangle 131"/>
              <p:cNvSpPr>
                <a:spLocks noChangeArrowheads="1"/>
              </p:cNvSpPr>
              <p:nvPr/>
            </p:nvSpPr>
            <p:spPr bwMode="auto">
              <a:xfrm>
                <a:off x="1511300"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18" name="Rectangle 132"/>
              <p:cNvSpPr>
                <a:spLocks noChangeArrowheads="1"/>
              </p:cNvSpPr>
              <p:nvPr/>
            </p:nvSpPr>
            <p:spPr bwMode="auto">
              <a:xfrm>
                <a:off x="1514475"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19" name="Rectangle 133"/>
              <p:cNvSpPr>
                <a:spLocks noChangeArrowheads="1"/>
              </p:cNvSpPr>
              <p:nvPr/>
            </p:nvSpPr>
            <p:spPr bwMode="auto">
              <a:xfrm>
                <a:off x="1519238" y="2130425"/>
                <a:ext cx="66675"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20" name="Rectangle 135"/>
              <p:cNvSpPr>
                <a:spLocks noChangeArrowheads="1"/>
              </p:cNvSpPr>
              <p:nvPr/>
            </p:nvSpPr>
            <p:spPr bwMode="auto">
              <a:xfrm>
                <a:off x="1360488" y="2725738"/>
                <a:ext cx="873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21" name="Rectangle 137"/>
              <p:cNvSpPr>
                <a:spLocks noChangeArrowheads="1"/>
              </p:cNvSpPr>
              <p:nvPr/>
            </p:nvSpPr>
            <p:spPr bwMode="auto">
              <a:xfrm>
                <a:off x="1363663"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22" name="Rectangle 138"/>
              <p:cNvSpPr>
                <a:spLocks noChangeArrowheads="1"/>
              </p:cNvSpPr>
              <p:nvPr/>
            </p:nvSpPr>
            <p:spPr bwMode="auto">
              <a:xfrm>
                <a:off x="1368425"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23" name="Rectangle 141"/>
              <p:cNvSpPr>
                <a:spLocks noChangeArrowheads="1"/>
              </p:cNvSpPr>
              <p:nvPr/>
            </p:nvSpPr>
            <p:spPr bwMode="auto">
              <a:xfrm>
                <a:off x="1214438"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24" name="Rectangle 142"/>
              <p:cNvSpPr>
                <a:spLocks noChangeArrowheads="1"/>
              </p:cNvSpPr>
              <p:nvPr/>
            </p:nvSpPr>
            <p:spPr bwMode="auto">
              <a:xfrm>
                <a:off x="1217613" y="2430463"/>
                <a:ext cx="79375"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25" name="Rectangle 143"/>
              <p:cNvSpPr>
                <a:spLocks noChangeArrowheads="1"/>
              </p:cNvSpPr>
              <p:nvPr/>
            </p:nvSpPr>
            <p:spPr bwMode="auto">
              <a:xfrm>
                <a:off x="1220788"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26" name="Rectangle 144"/>
              <p:cNvSpPr>
                <a:spLocks noChangeArrowheads="1"/>
              </p:cNvSpPr>
              <p:nvPr/>
            </p:nvSpPr>
            <p:spPr bwMode="auto">
              <a:xfrm>
                <a:off x="1220788"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27" name="Rectangle 146"/>
              <p:cNvSpPr>
                <a:spLocks noChangeArrowheads="1"/>
              </p:cNvSpPr>
              <p:nvPr/>
            </p:nvSpPr>
            <p:spPr bwMode="auto">
              <a:xfrm>
                <a:off x="1066800" y="2725738"/>
                <a:ext cx="873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28" name="Rectangle 147"/>
              <p:cNvSpPr>
                <a:spLocks noChangeArrowheads="1"/>
              </p:cNvSpPr>
              <p:nvPr/>
            </p:nvSpPr>
            <p:spPr bwMode="auto">
              <a:xfrm>
                <a:off x="1066800" y="2578100"/>
                <a:ext cx="82550"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29" name="Rectangle 148"/>
              <p:cNvSpPr>
                <a:spLocks noChangeArrowheads="1"/>
              </p:cNvSpPr>
              <p:nvPr/>
            </p:nvSpPr>
            <p:spPr bwMode="auto">
              <a:xfrm>
                <a:off x="1071563" y="2430463"/>
                <a:ext cx="77788"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30" name="Rectangle 149"/>
              <p:cNvSpPr>
                <a:spLocks noChangeArrowheads="1"/>
              </p:cNvSpPr>
              <p:nvPr/>
            </p:nvSpPr>
            <p:spPr bwMode="auto">
              <a:xfrm>
                <a:off x="1074738" y="2278063"/>
                <a:ext cx="714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431" name="Rectangle 150"/>
              <p:cNvSpPr>
                <a:spLocks noChangeArrowheads="1"/>
              </p:cNvSpPr>
              <p:nvPr/>
            </p:nvSpPr>
            <p:spPr bwMode="auto">
              <a:xfrm>
                <a:off x="1074738" y="2130425"/>
                <a:ext cx="6826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grpSp>
      </p:grpSp>
      <p:grpSp>
        <p:nvGrpSpPr>
          <p:cNvPr id="3" name="Group 2"/>
          <p:cNvGrpSpPr/>
          <p:nvPr/>
        </p:nvGrpSpPr>
        <p:grpSpPr>
          <a:xfrm>
            <a:off x="10873647" y="426868"/>
            <a:ext cx="324002" cy="419164"/>
            <a:chOff x="11376383" y="389144"/>
            <a:chExt cx="360002" cy="465737"/>
          </a:xfrm>
        </p:grpSpPr>
        <p:sp>
          <p:nvSpPr>
            <p:cNvPr id="638" name="Pentagon 637"/>
            <p:cNvSpPr/>
            <p:nvPr/>
          </p:nvSpPr>
          <p:spPr>
            <a:xfrm rot="5400000">
              <a:off x="11354268" y="411259"/>
              <a:ext cx="404231" cy="36000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4" dirty="0">
                <a:cs typeface="+mn-ea"/>
                <a:sym typeface="+mn-lt"/>
              </a:endParaRPr>
            </a:p>
          </p:txBody>
        </p:sp>
        <p:cxnSp>
          <p:nvCxnSpPr>
            <p:cNvPr id="640" name="Straight Connector 639"/>
            <p:cNvCxnSpPr/>
            <p:nvPr/>
          </p:nvCxnSpPr>
          <p:spPr>
            <a:xfrm>
              <a:off x="11551582" y="726141"/>
              <a:ext cx="0" cy="128740"/>
            </a:xfrm>
            <a:prstGeom prst="line">
              <a:avLst/>
            </a:prstGeom>
            <a:ln>
              <a:solidFill>
                <a:schemeClr val="accent2"/>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grpSp>
      <p:sp>
        <p:nvSpPr>
          <p:cNvPr id="639" name="TextBox 638"/>
          <p:cNvSpPr txBox="1"/>
          <p:nvPr/>
        </p:nvSpPr>
        <p:spPr>
          <a:xfrm>
            <a:off x="10796339" y="425437"/>
            <a:ext cx="501160" cy="258532"/>
          </a:xfrm>
          <a:prstGeom prst="rect">
            <a:avLst/>
          </a:prstGeom>
          <a:noFill/>
        </p:spPr>
        <p:txBody>
          <a:bodyPr wrap="square" rtlCol="0">
            <a:spAutoFit/>
          </a:bodyPr>
          <a:lstStyle/>
          <a:p>
            <a:pPr algn="ctr"/>
            <a:fld id="{9A3A6F0B-54B9-480A-B6A0-72B31EEB8026}" type="slidenum">
              <a:rPr lang="en-US" sz="1080">
                <a:solidFill>
                  <a:schemeClr val="bg1"/>
                </a:solidFill>
                <a:cs typeface="+mn-ea"/>
                <a:sym typeface="+mn-lt"/>
              </a:rPr>
              <a:t>14</a:t>
            </a:fld>
            <a:endParaRPr lang="en-US" sz="1080" dirty="0">
              <a:solidFill>
                <a:schemeClr val="bg1"/>
              </a:solidFill>
              <a:cs typeface="+mn-ea"/>
              <a:sym typeface="+mn-lt"/>
            </a:endParaRPr>
          </a:p>
        </p:txBody>
      </p:sp>
      <p:grpSp>
        <p:nvGrpSpPr>
          <p:cNvPr id="320" name="Group 4"/>
          <p:cNvGrpSpPr>
            <a:grpSpLocks noChangeAspect="1"/>
          </p:cNvGrpSpPr>
          <p:nvPr/>
        </p:nvGrpSpPr>
        <p:grpSpPr bwMode="auto">
          <a:xfrm>
            <a:off x="3272625" y="1440771"/>
            <a:ext cx="5324953" cy="4830607"/>
            <a:chOff x="1830" y="743"/>
            <a:chExt cx="3727" cy="3381"/>
          </a:xfrm>
        </p:grpSpPr>
        <p:sp>
          <p:nvSpPr>
            <p:cNvPr id="321" name="Freeform 5"/>
            <p:cNvSpPr>
              <a:spLocks/>
            </p:cNvSpPr>
            <p:nvPr/>
          </p:nvSpPr>
          <p:spPr bwMode="auto">
            <a:xfrm>
              <a:off x="1830" y="1608"/>
              <a:ext cx="1635" cy="420"/>
            </a:xfrm>
            <a:custGeom>
              <a:avLst/>
              <a:gdLst>
                <a:gd name="T0" fmla="*/ 0 w 700"/>
                <a:gd name="T1" fmla="*/ 218 h 420"/>
                <a:gd name="T2" fmla="*/ 124 w 700"/>
                <a:gd name="T3" fmla="*/ 420 h 420"/>
                <a:gd name="T4" fmla="*/ 700 w 700"/>
                <a:gd name="T5" fmla="*/ 420 h 420"/>
                <a:gd name="T6" fmla="*/ 700 w 700"/>
                <a:gd name="T7" fmla="*/ 0 h 420"/>
                <a:gd name="T8" fmla="*/ 124 w 700"/>
                <a:gd name="T9" fmla="*/ 0 h 420"/>
                <a:gd name="T10" fmla="*/ 0 w 700"/>
                <a:gd name="T11" fmla="*/ 218 h 420"/>
              </a:gdLst>
              <a:ahLst/>
              <a:cxnLst>
                <a:cxn ang="0">
                  <a:pos x="T0" y="T1"/>
                </a:cxn>
                <a:cxn ang="0">
                  <a:pos x="T2" y="T3"/>
                </a:cxn>
                <a:cxn ang="0">
                  <a:pos x="T4" y="T5"/>
                </a:cxn>
                <a:cxn ang="0">
                  <a:pos x="T6" y="T7"/>
                </a:cxn>
                <a:cxn ang="0">
                  <a:pos x="T8" y="T9"/>
                </a:cxn>
                <a:cxn ang="0">
                  <a:pos x="T10" y="T11"/>
                </a:cxn>
              </a:cxnLst>
              <a:rect l="0" t="0" r="r" b="b"/>
              <a:pathLst>
                <a:path w="700" h="420">
                  <a:moveTo>
                    <a:pt x="0" y="218"/>
                  </a:moveTo>
                  <a:lnTo>
                    <a:pt x="124" y="420"/>
                  </a:lnTo>
                  <a:lnTo>
                    <a:pt x="700" y="420"/>
                  </a:lnTo>
                  <a:lnTo>
                    <a:pt x="700" y="0"/>
                  </a:lnTo>
                  <a:lnTo>
                    <a:pt x="124" y="0"/>
                  </a:lnTo>
                  <a:lnTo>
                    <a:pt x="0" y="218"/>
                  </a:lnTo>
                  <a:close/>
                </a:path>
              </a:pathLst>
            </a:custGeom>
            <a:gradFill>
              <a:gsLst>
                <a:gs pos="0">
                  <a:schemeClr val="accent2">
                    <a:lumMod val="75000"/>
                  </a:schemeClr>
                </a:gs>
                <a:gs pos="100000">
                  <a:schemeClr val="accent2"/>
                </a:gs>
              </a:gsLst>
              <a:lin ang="108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23" name="Freeform 6"/>
            <p:cNvSpPr>
              <a:spLocks/>
            </p:cNvSpPr>
            <p:nvPr/>
          </p:nvSpPr>
          <p:spPr bwMode="auto">
            <a:xfrm>
              <a:off x="2765" y="1608"/>
              <a:ext cx="700" cy="420"/>
            </a:xfrm>
            <a:custGeom>
              <a:avLst/>
              <a:gdLst>
                <a:gd name="T0" fmla="*/ 0 w 700"/>
                <a:gd name="T1" fmla="*/ 218 h 420"/>
                <a:gd name="T2" fmla="*/ 124 w 700"/>
                <a:gd name="T3" fmla="*/ 420 h 420"/>
                <a:gd name="T4" fmla="*/ 700 w 700"/>
                <a:gd name="T5" fmla="*/ 420 h 420"/>
                <a:gd name="T6" fmla="*/ 700 w 700"/>
                <a:gd name="T7" fmla="*/ 0 h 420"/>
                <a:gd name="T8" fmla="*/ 124 w 700"/>
                <a:gd name="T9" fmla="*/ 0 h 420"/>
                <a:gd name="T10" fmla="*/ 0 w 700"/>
                <a:gd name="T11" fmla="*/ 218 h 420"/>
              </a:gdLst>
              <a:ahLst/>
              <a:cxnLst>
                <a:cxn ang="0">
                  <a:pos x="T0" y="T1"/>
                </a:cxn>
                <a:cxn ang="0">
                  <a:pos x="T2" y="T3"/>
                </a:cxn>
                <a:cxn ang="0">
                  <a:pos x="T4" y="T5"/>
                </a:cxn>
                <a:cxn ang="0">
                  <a:pos x="T6" y="T7"/>
                </a:cxn>
                <a:cxn ang="0">
                  <a:pos x="T8" y="T9"/>
                </a:cxn>
                <a:cxn ang="0">
                  <a:pos x="T10" y="T11"/>
                </a:cxn>
              </a:cxnLst>
              <a:rect l="0" t="0" r="r" b="b"/>
              <a:pathLst>
                <a:path w="700" h="420">
                  <a:moveTo>
                    <a:pt x="0" y="218"/>
                  </a:moveTo>
                  <a:lnTo>
                    <a:pt x="124" y="420"/>
                  </a:lnTo>
                  <a:lnTo>
                    <a:pt x="700" y="420"/>
                  </a:lnTo>
                  <a:lnTo>
                    <a:pt x="700" y="0"/>
                  </a:lnTo>
                  <a:lnTo>
                    <a:pt x="124" y="0"/>
                  </a:lnTo>
                  <a:lnTo>
                    <a:pt x="0" y="2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324" name="Freeform 7"/>
            <p:cNvSpPr>
              <a:spLocks/>
            </p:cNvSpPr>
            <p:nvPr/>
          </p:nvSpPr>
          <p:spPr bwMode="auto">
            <a:xfrm>
              <a:off x="3898" y="2859"/>
              <a:ext cx="1659" cy="417"/>
            </a:xfrm>
            <a:custGeom>
              <a:avLst/>
              <a:gdLst>
                <a:gd name="T0" fmla="*/ 700 w 700"/>
                <a:gd name="T1" fmla="*/ 218 h 417"/>
                <a:gd name="T2" fmla="*/ 576 w 700"/>
                <a:gd name="T3" fmla="*/ 417 h 417"/>
                <a:gd name="T4" fmla="*/ 0 w 700"/>
                <a:gd name="T5" fmla="*/ 417 h 417"/>
                <a:gd name="T6" fmla="*/ 0 w 700"/>
                <a:gd name="T7" fmla="*/ 0 h 417"/>
                <a:gd name="T8" fmla="*/ 576 w 700"/>
                <a:gd name="T9" fmla="*/ 0 h 417"/>
                <a:gd name="T10" fmla="*/ 700 w 700"/>
                <a:gd name="T11" fmla="*/ 218 h 417"/>
              </a:gdLst>
              <a:ahLst/>
              <a:cxnLst>
                <a:cxn ang="0">
                  <a:pos x="T0" y="T1"/>
                </a:cxn>
                <a:cxn ang="0">
                  <a:pos x="T2" y="T3"/>
                </a:cxn>
                <a:cxn ang="0">
                  <a:pos x="T4" y="T5"/>
                </a:cxn>
                <a:cxn ang="0">
                  <a:pos x="T6" y="T7"/>
                </a:cxn>
                <a:cxn ang="0">
                  <a:pos x="T8" y="T9"/>
                </a:cxn>
                <a:cxn ang="0">
                  <a:pos x="T10" y="T11"/>
                </a:cxn>
              </a:cxnLst>
              <a:rect l="0" t="0" r="r" b="b"/>
              <a:pathLst>
                <a:path w="700" h="417">
                  <a:moveTo>
                    <a:pt x="700" y="218"/>
                  </a:moveTo>
                  <a:lnTo>
                    <a:pt x="576" y="417"/>
                  </a:lnTo>
                  <a:lnTo>
                    <a:pt x="0" y="417"/>
                  </a:lnTo>
                  <a:lnTo>
                    <a:pt x="0" y="0"/>
                  </a:lnTo>
                  <a:lnTo>
                    <a:pt x="576" y="0"/>
                  </a:lnTo>
                  <a:lnTo>
                    <a:pt x="700" y="218"/>
                  </a:lnTo>
                  <a:close/>
                </a:path>
              </a:pathLst>
            </a:custGeom>
            <a:gradFill>
              <a:gsLst>
                <a:gs pos="0">
                  <a:schemeClr val="accent5">
                    <a:lumMod val="75000"/>
                  </a:schemeClr>
                </a:gs>
                <a:gs pos="100000">
                  <a:schemeClr val="accent5"/>
                </a:gs>
              </a:gsLst>
              <a:lin ang="216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41" name="Freeform 8"/>
            <p:cNvSpPr>
              <a:spLocks/>
            </p:cNvSpPr>
            <p:nvPr/>
          </p:nvSpPr>
          <p:spPr bwMode="auto">
            <a:xfrm>
              <a:off x="3898" y="2859"/>
              <a:ext cx="700" cy="417"/>
            </a:xfrm>
            <a:custGeom>
              <a:avLst/>
              <a:gdLst>
                <a:gd name="T0" fmla="*/ 700 w 700"/>
                <a:gd name="T1" fmla="*/ 218 h 417"/>
                <a:gd name="T2" fmla="*/ 576 w 700"/>
                <a:gd name="T3" fmla="*/ 417 h 417"/>
                <a:gd name="T4" fmla="*/ 0 w 700"/>
                <a:gd name="T5" fmla="*/ 417 h 417"/>
                <a:gd name="T6" fmla="*/ 0 w 700"/>
                <a:gd name="T7" fmla="*/ 0 h 417"/>
                <a:gd name="T8" fmla="*/ 576 w 700"/>
                <a:gd name="T9" fmla="*/ 0 h 417"/>
                <a:gd name="T10" fmla="*/ 700 w 700"/>
                <a:gd name="T11" fmla="*/ 218 h 417"/>
              </a:gdLst>
              <a:ahLst/>
              <a:cxnLst>
                <a:cxn ang="0">
                  <a:pos x="T0" y="T1"/>
                </a:cxn>
                <a:cxn ang="0">
                  <a:pos x="T2" y="T3"/>
                </a:cxn>
                <a:cxn ang="0">
                  <a:pos x="T4" y="T5"/>
                </a:cxn>
                <a:cxn ang="0">
                  <a:pos x="T6" y="T7"/>
                </a:cxn>
                <a:cxn ang="0">
                  <a:pos x="T8" y="T9"/>
                </a:cxn>
                <a:cxn ang="0">
                  <a:pos x="T10" y="T11"/>
                </a:cxn>
              </a:cxnLst>
              <a:rect l="0" t="0" r="r" b="b"/>
              <a:pathLst>
                <a:path w="700" h="417">
                  <a:moveTo>
                    <a:pt x="700" y="218"/>
                  </a:moveTo>
                  <a:lnTo>
                    <a:pt x="576" y="417"/>
                  </a:lnTo>
                  <a:lnTo>
                    <a:pt x="0" y="417"/>
                  </a:lnTo>
                  <a:lnTo>
                    <a:pt x="0" y="0"/>
                  </a:lnTo>
                  <a:lnTo>
                    <a:pt x="576" y="0"/>
                  </a:lnTo>
                  <a:lnTo>
                    <a:pt x="700" y="2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42" name="Freeform 9"/>
            <p:cNvSpPr>
              <a:spLocks/>
            </p:cNvSpPr>
            <p:nvPr/>
          </p:nvSpPr>
          <p:spPr bwMode="auto">
            <a:xfrm>
              <a:off x="3385" y="3322"/>
              <a:ext cx="624" cy="802"/>
            </a:xfrm>
            <a:custGeom>
              <a:avLst/>
              <a:gdLst>
                <a:gd name="T0" fmla="*/ 296 w 297"/>
                <a:gd name="T1" fmla="*/ 5 h 382"/>
                <a:gd name="T2" fmla="*/ 294 w 297"/>
                <a:gd name="T3" fmla="*/ 8 h 382"/>
                <a:gd name="T4" fmla="*/ 287 w 297"/>
                <a:gd name="T5" fmla="*/ 14 h 382"/>
                <a:gd name="T6" fmla="*/ 282 w 297"/>
                <a:gd name="T7" fmla="*/ 17 h 382"/>
                <a:gd name="T8" fmla="*/ 274 w 297"/>
                <a:gd name="T9" fmla="*/ 20 h 382"/>
                <a:gd name="T10" fmla="*/ 267 w 297"/>
                <a:gd name="T11" fmla="*/ 22 h 382"/>
                <a:gd name="T12" fmla="*/ 258 w 297"/>
                <a:gd name="T13" fmla="*/ 25 h 382"/>
                <a:gd name="T14" fmla="*/ 244 w 297"/>
                <a:gd name="T15" fmla="*/ 28 h 382"/>
                <a:gd name="T16" fmla="*/ 231 w 297"/>
                <a:gd name="T17" fmla="*/ 30 h 382"/>
                <a:gd name="T18" fmla="*/ 214 w 297"/>
                <a:gd name="T19" fmla="*/ 33 h 382"/>
                <a:gd name="T20" fmla="*/ 190 w 297"/>
                <a:gd name="T21" fmla="*/ 35 h 382"/>
                <a:gd name="T22" fmla="*/ 167 w 297"/>
                <a:gd name="T23" fmla="*/ 36 h 382"/>
                <a:gd name="T24" fmla="*/ 146 w 297"/>
                <a:gd name="T25" fmla="*/ 36 h 382"/>
                <a:gd name="T26" fmla="*/ 128 w 297"/>
                <a:gd name="T27" fmla="*/ 35 h 382"/>
                <a:gd name="T28" fmla="*/ 105 w 297"/>
                <a:gd name="T29" fmla="*/ 34 h 382"/>
                <a:gd name="T30" fmla="*/ 88 w 297"/>
                <a:gd name="T31" fmla="*/ 33 h 382"/>
                <a:gd name="T32" fmla="*/ 66 w 297"/>
                <a:gd name="T33" fmla="*/ 30 h 382"/>
                <a:gd name="T34" fmla="*/ 51 w 297"/>
                <a:gd name="T35" fmla="*/ 27 h 382"/>
                <a:gd name="T36" fmla="*/ 38 w 297"/>
                <a:gd name="T37" fmla="*/ 24 h 382"/>
                <a:gd name="T38" fmla="*/ 28 w 297"/>
                <a:gd name="T39" fmla="*/ 20 h 382"/>
                <a:gd name="T40" fmla="*/ 18 w 297"/>
                <a:gd name="T41" fmla="*/ 17 h 382"/>
                <a:gd name="T42" fmla="*/ 10 w 297"/>
                <a:gd name="T43" fmla="*/ 12 h 382"/>
                <a:gd name="T44" fmla="*/ 12 w 297"/>
                <a:gd name="T45" fmla="*/ 360 h 382"/>
                <a:gd name="T46" fmla="*/ 21 w 297"/>
                <a:gd name="T47" fmla="*/ 365 h 382"/>
                <a:gd name="T48" fmla="*/ 30 w 297"/>
                <a:gd name="T49" fmla="*/ 368 h 382"/>
                <a:gd name="T50" fmla="*/ 40 w 297"/>
                <a:gd name="T51" fmla="*/ 371 h 382"/>
                <a:gd name="T52" fmla="*/ 50 w 297"/>
                <a:gd name="T53" fmla="*/ 373 h 382"/>
                <a:gd name="T54" fmla="*/ 60 w 297"/>
                <a:gd name="T55" fmla="*/ 375 h 382"/>
                <a:gd name="T56" fmla="*/ 73 w 297"/>
                <a:gd name="T57" fmla="*/ 377 h 382"/>
                <a:gd name="T58" fmla="*/ 88 w 297"/>
                <a:gd name="T59" fmla="*/ 379 h 382"/>
                <a:gd name="T60" fmla="*/ 103 w 297"/>
                <a:gd name="T61" fmla="*/ 380 h 382"/>
                <a:gd name="T62" fmla="*/ 113 w 297"/>
                <a:gd name="T63" fmla="*/ 381 h 382"/>
                <a:gd name="T64" fmla="*/ 127 w 297"/>
                <a:gd name="T65" fmla="*/ 382 h 382"/>
                <a:gd name="T66" fmla="*/ 141 w 297"/>
                <a:gd name="T67" fmla="*/ 382 h 382"/>
                <a:gd name="T68" fmla="*/ 152 w 297"/>
                <a:gd name="T69" fmla="*/ 382 h 382"/>
                <a:gd name="T70" fmla="*/ 167 w 297"/>
                <a:gd name="T71" fmla="*/ 382 h 382"/>
                <a:gd name="T72" fmla="*/ 186 w 297"/>
                <a:gd name="T73" fmla="*/ 381 h 382"/>
                <a:gd name="T74" fmla="*/ 212 w 297"/>
                <a:gd name="T75" fmla="*/ 379 h 382"/>
                <a:gd name="T76" fmla="*/ 227 w 297"/>
                <a:gd name="T77" fmla="*/ 377 h 382"/>
                <a:gd name="T78" fmla="*/ 237 w 297"/>
                <a:gd name="T79" fmla="*/ 375 h 382"/>
                <a:gd name="T80" fmla="*/ 249 w 297"/>
                <a:gd name="T81" fmla="*/ 373 h 382"/>
                <a:gd name="T82" fmla="*/ 258 w 297"/>
                <a:gd name="T83" fmla="*/ 371 h 382"/>
                <a:gd name="T84" fmla="*/ 265 w 297"/>
                <a:gd name="T85" fmla="*/ 369 h 382"/>
                <a:gd name="T86" fmla="*/ 272 w 297"/>
                <a:gd name="T87" fmla="*/ 367 h 382"/>
                <a:gd name="T88" fmla="*/ 277 w 297"/>
                <a:gd name="T89" fmla="*/ 364 h 382"/>
                <a:gd name="T90" fmla="*/ 282 w 297"/>
                <a:gd name="T91" fmla="*/ 362 h 382"/>
                <a:gd name="T92" fmla="*/ 286 w 297"/>
                <a:gd name="T93" fmla="*/ 360 h 382"/>
                <a:gd name="T94" fmla="*/ 289 w 297"/>
                <a:gd name="T95" fmla="*/ 358 h 382"/>
                <a:gd name="T96" fmla="*/ 292 w 297"/>
                <a:gd name="T97" fmla="*/ 355 h 382"/>
                <a:gd name="T98" fmla="*/ 294 w 297"/>
                <a:gd name="T99" fmla="*/ 353 h 382"/>
                <a:gd name="T100" fmla="*/ 295 w 297"/>
                <a:gd name="T101" fmla="*/ 350 h 382"/>
                <a:gd name="T102" fmla="*/ 296 w 297"/>
                <a:gd name="T103" fmla="*/ 347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7" h="382">
                  <a:moveTo>
                    <a:pt x="297" y="2"/>
                  </a:moveTo>
                  <a:cubicBezTo>
                    <a:pt x="297" y="3"/>
                    <a:pt x="297" y="3"/>
                    <a:pt x="297" y="3"/>
                  </a:cubicBezTo>
                  <a:cubicBezTo>
                    <a:pt x="297" y="4"/>
                    <a:pt x="297" y="4"/>
                    <a:pt x="297" y="4"/>
                  </a:cubicBezTo>
                  <a:cubicBezTo>
                    <a:pt x="297" y="4"/>
                    <a:pt x="297" y="4"/>
                    <a:pt x="297" y="4"/>
                  </a:cubicBezTo>
                  <a:cubicBezTo>
                    <a:pt x="297" y="4"/>
                    <a:pt x="296" y="5"/>
                    <a:pt x="296" y="5"/>
                  </a:cubicBezTo>
                  <a:cubicBezTo>
                    <a:pt x="296" y="5"/>
                    <a:pt x="296" y="5"/>
                    <a:pt x="296" y="5"/>
                  </a:cubicBezTo>
                  <a:cubicBezTo>
                    <a:pt x="295" y="6"/>
                    <a:pt x="295" y="6"/>
                    <a:pt x="295" y="6"/>
                  </a:cubicBezTo>
                  <a:cubicBezTo>
                    <a:pt x="295" y="7"/>
                    <a:pt x="295" y="7"/>
                    <a:pt x="295" y="7"/>
                  </a:cubicBezTo>
                  <a:cubicBezTo>
                    <a:pt x="295" y="8"/>
                    <a:pt x="295" y="8"/>
                    <a:pt x="295" y="8"/>
                  </a:cubicBezTo>
                  <a:cubicBezTo>
                    <a:pt x="294" y="8"/>
                    <a:pt x="294" y="8"/>
                    <a:pt x="294" y="8"/>
                  </a:cubicBezTo>
                  <a:cubicBezTo>
                    <a:pt x="294" y="9"/>
                    <a:pt x="293" y="10"/>
                    <a:pt x="292" y="10"/>
                  </a:cubicBezTo>
                  <a:cubicBezTo>
                    <a:pt x="292" y="11"/>
                    <a:pt x="292" y="11"/>
                    <a:pt x="292" y="11"/>
                  </a:cubicBezTo>
                  <a:cubicBezTo>
                    <a:pt x="291" y="11"/>
                    <a:pt x="291" y="11"/>
                    <a:pt x="290" y="12"/>
                  </a:cubicBezTo>
                  <a:cubicBezTo>
                    <a:pt x="290" y="12"/>
                    <a:pt x="290" y="12"/>
                    <a:pt x="290" y="12"/>
                  </a:cubicBezTo>
                  <a:cubicBezTo>
                    <a:pt x="289" y="13"/>
                    <a:pt x="288" y="13"/>
                    <a:pt x="287" y="14"/>
                  </a:cubicBezTo>
                  <a:cubicBezTo>
                    <a:pt x="286" y="14"/>
                    <a:pt x="286" y="14"/>
                    <a:pt x="286" y="14"/>
                  </a:cubicBezTo>
                  <a:cubicBezTo>
                    <a:pt x="286" y="15"/>
                    <a:pt x="285" y="15"/>
                    <a:pt x="285" y="15"/>
                  </a:cubicBezTo>
                  <a:cubicBezTo>
                    <a:pt x="284" y="16"/>
                    <a:pt x="284" y="16"/>
                    <a:pt x="284" y="16"/>
                  </a:cubicBezTo>
                  <a:cubicBezTo>
                    <a:pt x="283" y="16"/>
                    <a:pt x="283" y="16"/>
                    <a:pt x="282" y="17"/>
                  </a:cubicBezTo>
                  <a:cubicBezTo>
                    <a:pt x="282" y="17"/>
                    <a:pt x="282" y="17"/>
                    <a:pt x="282" y="17"/>
                  </a:cubicBezTo>
                  <a:cubicBezTo>
                    <a:pt x="281" y="17"/>
                    <a:pt x="280" y="17"/>
                    <a:pt x="280" y="18"/>
                  </a:cubicBezTo>
                  <a:cubicBezTo>
                    <a:pt x="279" y="18"/>
                    <a:pt x="279" y="18"/>
                    <a:pt x="279" y="18"/>
                  </a:cubicBezTo>
                  <a:cubicBezTo>
                    <a:pt x="278" y="18"/>
                    <a:pt x="278" y="19"/>
                    <a:pt x="277" y="19"/>
                  </a:cubicBezTo>
                  <a:cubicBezTo>
                    <a:pt x="276" y="19"/>
                    <a:pt x="276" y="19"/>
                    <a:pt x="276" y="19"/>
                  </a:cubicBezTo>
                  <a:cubicBezTo>
                    <a:pt x="275" y="19"/>
                    <a:pt x="275" y="20"/>
                    <a:pt x="274" y="20"/>
                  </a:cubicBezTo>
                  <a:cubicBezTo>
                    <a:pt x="274" y="20"/>
                    <a:pt x="274" y="20"/>
                    <a:pt x="273" y="20"/>
                  </a:cubicBezTo>
                  <a:cubicBezTo>
                    <a:pt x="273" y="21"/>
                    <a:pt x="272" y="21"/>
                    <a:pt x="271" y="21"/>
                  </a:cubicBezTo>
                  <a:cubicBezTo>
                    <a:pt x="271" y="21"/>
                    <a:pt x="271" y="21"/>
                    <a:pt x="270" y="21"/>
                  </a:cubicBezTo>
                  <a:cubicBezTo>
                    <a:pt x="270" y="22"/>
                    <a:pt x="269" y="22"/>
                    <a:pt x="268" y="22"/>
                  </a:cubicBezTo>
                  <a:cubicBezTo>
                    <a:pt x="268" y="22"/>
                    <a:pt x="267" y="22"/>
                    <a:pt x="267" y="22"/>
                  </a:cubicBezTo>
                  <a:cubicBezTo>
                    <a:pt x="266" y="23"/>
                    <a:pt x="266" y="23"/>
                    <a:pt x="265" y="23"/>
                  </a:cubicBezTo>
                  <a:cubicBezTo>
                    <a:pt x="264" y="23"/>
                    <a:pt x="264" y="23"/>
                    <a:pt x="264" y="23"/>
                  </a:cubicBezTo>
                  <a:cubicBezTo>
                    <a:pt x="263" y="24"/>
                    <a:pt x="262" y="24"/>
                    <a:pt x="262" y="24"/>
                  </a:cubicBezTo>
                  <a:cubicBezTo>
                    <a:pt x="261" y="24"/>
                    <a:pt x="260" y="24"/>
                    <a:pt x="260" y="24"/>
                  </a:cubicBezTo>
                  <a:cubicBezTo>
                    <a:pt x="259" y="25"/>
                    <a:pt x="258" y="25"/>
                    <a:pt x="258" y="25"/>
                  </a:cubicBezTo>
                  <a:cubicBezTo>
                    <a:pt x="257" y="25"/>
                    <a:pt x="256" y="25"/>
                    <a:pt x="256" y="26"/>
                  </a:cubicBezTo>
                  <a:cubicBezTo>
                    <a:pt x="255" y="26"/>
                    <a:pt x="254" y="26"/>
                    <a:pt x="254" y="26"/>
                  </a:cubicBezTo>
                  <a:cubicBezTo>
                    <a:pt x="253" y="26"/>
                    <a:pt x="252" y="26"/>
                    <a:pt x="250" y="27"/>
                  </a:cubicBezTo>
                  <a:cubicBezTo>
                    <a:pt x="250" y="27"/>
                    <a:pt x="249" y="27"/>
                    <a:pt x="249" y="27"/>
                  </a:cubicBezTo>
                  <a:cubicBezTo>
                    <a:pt x="247" y="27"/>
                    <a:pt x="246" y="28"/>
                    <a:pt x="244" y="28"/>
                  </a:cubicBezTo>
                  <a:cubicBezTo>
                    <a:pt x="242" y="28"/>
                    <a:pt x="241" y="29"/>
                    <a:pt x="240" y="29"/>
                  </a:cubicBezTo>
                  <a:cubicBezTo>
                    <a:pt x="239" y="29"/>
                    <a:pt x="239" y="29"/>
                    <a:pt x="239" y="29"/>
                  </a:cubicBezTo>
                  <a:cubicBezTo>
                    <a:pt x="238" y="29"/>
                    <a:pt x="237" y="29"/>
                    <a:pt x="235" y="30"/>
                  </a:cubicBezTo>
                  <a:cubicBezTo>
                    <a:pt x="235" y="30"/>
                    <a:pt x="234" y="30"/>
                    <a:pt x="234" y="30"/>
                  </a:cubicBezTo>
                  <a:cubicBezTo>
                    <a:pt x="233" y="30"/>
                    <a:pt x="232" y="30"/>
                    <a:pt x="231" y="30"/>
                  </a:cubicBezTo>
                  <a:cubicBezTo>
                    <a:pt x="230" y="30"/>
                    <a:pt x="230" y="30"/>
                    <a:pt x="229" y="31"/>
                  </a:cubicBezTo>
                  <a:cubicBezTo>
                    <a:pt x="229" y="31"/>
                    <a:pt x="228" y="31"/>
                    <a:pt x="227" y="31"/>
                  </a:cubicBezTo>
                  <a:cubicBezTo>
                    <a:pt x="226" y="31"/>
                    <a:pt x="224" y="31"/>
                    <a:pt x="222" y="32"/>
                  </a:cubicBezTo>
                  <a:cubicBezTo>
                    <a:pt x="222" y="32"/>
                    <a:pt x="221" y="32"/>
                    <a:pt x="221" y="32"/>
                  </a:cubicBezTo>
                  <a:cubicBezTo>
                    <a:pt x="219" y="32"/>
                    <a:pt x="217" y="32"/>
                    <a:pt x="214" y="33"/>
                  </a:cubicBezTo>
                  <a:cubicBezTo>
                    <a:pt x="214" y="33"/>
                    <a:pt x="213" y="33"/>
                    <a:pt x="213" y="33"/>
                  </a:cubicBezTo>
                  <a:cubicBezTo>
                    <a:pt x="211" y="33"/>
                    <a:pt x="209" y="33"/>
                    <a:pt x="208" y="33"/>
                  </a:cubicBezTo>
                  <a:cubicBezTo>
                    <a:pt x="207" y="33"/>
                    <a:pt x="206" y="33"/>
                    <a:pt x="206" y="33"/>
                  </a:cubicBezTo>
                  <a:cubicBezTo>
                    <a:pt x="203" y="34"/>
                    <a:pt x="201" y="34"/>
                    <a:pt x="199" y="34"/>
                  </a:cubicBezTo>
                  <a:cubicBezTo>
                    <a:pt x="196" y="34"/>
                    <a:pt x="193" y="34"/>
                    <a:pt x="190" y="35"/>
                  </a:cubicBezTo>
                  <a:cubicBezTo>
                    <a:pt x="189" y="35"/>
                    <a:pt x="188" y="35"/>
                    <a:pt x="187" y="35"/>
                  </a:cubicBezTo>
                  <a:cubicBezTo>
                    <a:pt x="185" y="35"/>
                    <a:pt x="183" y="35"/>
                    <a:pt x="181" y="35"/>
                  </a:cubicBezTo>
                  <a:cubicBezTo>
                    <a:pt x="180" y="35"/>
                    <a:pt x="179" y="35"/>
                    <a:pt x="178" y="35"/>
                  </a:cubicBezTo>
                  <a:cubicBezTo>
                    <a:pt x="175" y="35"/>
                    <a:pt x="172" y="36"/>
                    <a:pt x="169" y="36"/>
                  </a:cubicBezTo>
                  <a:cubicBezTo>
                    <a:pt x="168" y="36"/>
                    <a:pt x="168" y="36"/>
                    <a:pt x="167" y="36"/>
                  </a:cubicBezTo>
                  <a:cubicBezTo>
                    <a:pt x="165" y="36"/>
                    <a:pt x="163" y="36"/>
                    <a:pt x="161" y="36"/>
                  </a:cubicBezTo>
                  <a:cubicBezTo>
                    <a:pt x="160" y="36"/>
                    <a:pt x="159" y="36"/>
                    <a:pt x="158" y="36"/>
                  </a:cubicBezTo>
                  <a:cubicBezTo>
                    <a:pt x="156" y="36"/>
                    <a:pt x="155" y="36"/>
                    <a:pt x="153" y="36"/>
                  </a:cubicBezTo>
                  <a:cubicBezTo>
                    <a:pt x="152" y="36"/>
                    <a:pt x="151" y="36"/>
                    <a:pt x="150" y="36"/>
                  </a:cubicBezTo>
                  <a:cubicBezTo>
                    <a:pt x="149" y="36"/>
                    <a:pt x="147" y="36"/>
                    <a:pt x="146" y="36"/>
                  </a:cubicBezTo>
                  <a:cubicBezTo>
                    <a:pt x="145" y="36"/>
                    <a:pt x="144" y="36"/>
                    <a:pt x="142" y="36"/>
                  </a:cubicBezTo>
                  <a:cubicBezTo>
                    <a:pt x="141" y="36"/>
                    <a:pt x="140" y="36"/>
                    <a:pt x="138" y="36"/>
                  </a:cubicBezTo>
                  <a:cubicBezTo>
                    <a:pt x="137" y="36"/>
                    <a:pt x="136" y="36"/>
                    <a:pt x="135" y="36"/>
                  </a:cubicBezTo>
                  <a:cubicBezTo>
                    <a:pt x="134" y="36"/>
                    <a:pt x="132" y="36"/>
                    <a:pt x="131" y="36"/>
                  </a:cubicBezTo>
                  <a:cubicBezTo>
                    <a:pt x="130" y="36"/>
                    <a:pt x="129" y="36"/>
                    <a:pt x="128" y="35"/>
                  </a:cubicBezTo>
                  <a:cubicBezTo>
                    <a:pt x="126" y="35"/>
                    <a:pt x="125" y="35"/>
                    <a:pt x="123" y="35"/>
                  </a:cubicBezTo>
                  <a:cubicBezTo>
                    <a:pt x="122" y="35"/>
                    <a:pt x="121" y="35"/>
                    <a:pt x="120" y="35"/>
                  </a:cubicBezTo>
                  <a:cubicBezTo>
                    <a:pt x="118" y="35"/>
                    <a:pt x="117" y="35"/>
                    <a:pt x="115" y="35"/>
                  </a:cubicBezTo>
                  <a:cubicBezTo>
                    <a:pt x="114" y="35"/>
                    <a:pt x="113" y="35"/>
                    <a:pt x="113" y="35"/>
                  </a:cubicBezTo>
                  <a:cubicBezTo>
                    <a:pt x="110" y="35"/>
                    <a:pt x="108" y="34"/>
                    <a:pt x="105" y="34"/>
                  </a:cubicBezTo>
                  <a:cubicBezTo>
                    <a:pt x="105" y="34"/>
                    <a:pt x="104" y="34"/>
                    <a:pt x="104" y="34"/>
                  </a:cubicBezTo>
                  <a:cubicBezTo>
                    <a:pt x="102" y="34"/>
                    <a:pt x="100" y="34"/>
                    <a:pt x="98" y="34"/>
                  </a:cubicBezTo>
                  <a:cubicBezTo>
                    <a:pt x="97" y="34"/>
                    <a:pt x="96" y="33"/>
                    <a:pt x="96" y="33"/>
                  </a:cubicBezTo>
                  <a:cubicBezTo>
                    <a:pt x="94" y="33"/>
                    <a:pt x="92" y="33"/>
                    <a:pt x="90" y="33"/>
                  </a:cubicBezTo>
                  <a:cubicBezTo>
                    <a:pt x="90" y="33"/>
                    <a:pt x="89" y="33"/>
                    <a:pt x="88" y="33"/>
                  </a:cubicBezTo>
                  <a:cubicBezTo>
                    <a:pt x="86" y="32"/>
                    <a:pt x="85" y="32"/>
                    <a:pt x="83" y="32"/>
                  </a:cubicBezTo>
                  <a:cubicBezTo>
                    <a:pt x="82" y="32"/>
                    <a:pt x="81" y="32"/>
                    <a:pt x="81" y="32"/>
                  </a:cubicBezTo>
                  <a:cubicBezTo>
                    <a:pt x="79" y="31"/>
                    <a:pt x="77" y="31"/>
                    <a:pt x="75" y="31"/>
                  </a:cubicBezTo>
                  <a:cubicBezTo>
                    <a:pt x="74" y="31"/>
                    <a:pt x="74" y="31"/>
                    <a:pt x="73" y="31"/>
                  </a:cubicBezTo>
                  <a:cubicBezTo>
                    <a:pt x="71" y="30"/>
                    <a:pt x="68" y="30"/>
                    <a:pt x="66" y="30"/>
                  </a:cubicBezTo>
                  <a:cubicBezTo>
                    <a:pt x="64" y="29"/>
                    <a:pt x="63" y="29"/>
                    <a:pt x="61" y="29"/>
                  </a:cubicBezTo>
                  <a:cubicBezTo>
                    <a:pt x="61" y="29"/>
                    <a:pt x="61" y="29"/>
                    <a:pt x="61" y="29"/>
                  </a:cubicBezTo>
                  <a:cubicBezTo>
                    <a:pt x="59" y="28"/>
                    <a:pt x="58" y="28"/>
                    <a:pt x="56" y="28"/>
                  </a:cubicBezTo>
                  <a:cubicBezTo>
                    <a:pt x="56" y="28"/>
                    <a:pt x="55" y="28"/>
                    <a:pt x="54" y="27"/>
                  </a:cubicBezTo>
                  <a:cubicBezTo>
                    <a:pt x="53" y="27"/>
                    <a:pt x="52" y="27"/>
                    <a:pt x="51" y="27"/>
                  </a:cubicBezTo>
                  <a:cubicBezTo>
                    <a:pt x="50" y="27"/>
                    <a:pt x="50" y="27"/>
                    <a:pt x="49" y="26"/>
                  </a:cubicBezTo>
                  <a:cubicBezTo>
                    <a:pt x="48" y="26"/>
                    <a:pt x="47" y="26"/>
                    <a:pt x="46" y="26"/>
                  </a:cubicBezTo>
                  <a:cubicBezTo>
                    <a:pt x="45" y="26"/>
                    <a:pt x="44" y="25"/>
                    <a:pt x="44" y="25"/>
                  </a:cubicBezTo>
                  <a:cubicBezTo>
                    <a:pt x="43" y="25"/>
                    <a:pt x="42" y="25"/>
                    <a:pt x="41" y="24"/>
                  </a:cubicBezTo>
                  <a:cubicBezTo>
                    <a:pt x="40" y="24"/>
                    <a:pt x="39" y="24"/>
                    <a:pt x="38" y="24"/>
                  </a:cubicBezTo>
                  <a:cubicBezTo>
                    <a:pt x="38" y="24"/>
                    <a:pt x="37" y="23"/>
                    <a:pt x="36" y="23"/>
                  </a:cubicBezTo>
                  <a:cubicBezTo>
                    <a:pt x="35" y="23"/>
                    <a:pt x="35" y="23"/>
                    <a:pt x="34" y="22"/>
                  </a:cubicBezTo>
                  <a:cubicBezTo>
                    <a:pt x="33" y="22"/>
                    <a:pt x="32" y="22"/>
                    <a:pt x="32" y="22"/>
                  </a:cubicBezTo>
                  <a:cubicBezTo>
                    <a:pt x="31" y="22"/>
                    <a:pt x="30" y="21"/>
                    <a:pt x="30" y="21"/>
                  </a:cubicBezTo>
                  <a:cubicBezTo>
                    <a:pt x="29" y="21"/>
                    <a:pt x="28" y="21"/>
                    <a:pt x="28" y="20"/>
                  </a:cubicBezTo>
                  <a:cubicBezTo>
                    <a:pt x="27" y="20"/>
                    <a:pt x="26" y="20"/>
                    <a:pt x="26" y="20"/>
                  </a:cubicBezTo>
                  <a:cubicBezTo>
                    <a:pt x="25" y="19"/>
                    <a:pt x="24" y="19"/>
                    <a:pt x="24" y="19"/>
                  </a:cubicBezTo>
                  <a:cubicBezTo>
                    <a:pt x="23" y="19"/>
                    <a:pt x="22" y="19"/>
                    <a:pt x="22" y="18"/>
                  </a:cubicBezTo>
                  <a:cubicBezTo>
                    <a:pt x="21" y="18"/>
                    <a:pt x="21" y="18"/>
                    <a:pt x="20" y="17"/>
                  </a:cubicBezTo>
                  <a:cubicBezTo>
                    <a:pt x="19" y="17"/>
                    <a:pt x="19" y="17"/>
                    <a:pt x="18" y="17"/>
                  </a:cubicBezTo>
                  <a:cubicBezTo>
                    <a:pt x="18" y="17"/>
                    <a:pt x="17" y="16"/>
                    <a:pt x="16" y="16"/>
                  </a:cubicBezTo>
                  <a:cubicBezTo>
                    <a:pt x="16" y="16"/>
                    <a:pt x="16" y="15"/>
                    <a:pt x="15" y="15"/>
                  </a:cubicBezTo>
                  <a:cubicBezTo>
                    <a:pt x="14" y="15"/>
                    <a:pt x="14" y="15"/>
                    <a:pt x="13" y="14"/>
                  </a:cubicBezTo>
                  <a:cubicBezTo>
                    <a:pt x="12" y="14"/>
                    <a:pt x="12" y="14"/>
                    <a:pt x="12" y="14"/>
                  </a:cubicBezTo>
                  <a:cubicBezTo>
                    <a:pt x="11" y="13"/>
                    <a:pt x="10" y="13"/>
                    <a:pt x="10" y="12"/>
                  </a:cubicBezTo>
                  <a:cubicBezTo>
                    <a:pt x="4" y="8"/>
                    <a:pt x="1" y="4"/>
                    <a:pt x="1" y="0"/>
                  </a:cubicBezTo>
                  <a:cubicBezTo>
                    <a:pt x="0" y="346"/>
                    <a:pt x="0" y="346"/>
                    <a:pt x="0" y="346"/>
                  </a:cubicBezTo>
                  <a:cubicBezTo>
                    <a:pt x="0" y="350"/>
                    <a:pt x="2" y="354"/>
                    <a:pt x="8" y="358"/>
                  </a:cubicBezTo>
                  <a:cubicBezTo>
                    <a:pt x="9" y="359"/>
                    <a:pt x="10" y="359"/>
                    <a:pt x="11" y="360"/>
                  </a:cubicBezTo>
                  <a:cubicBezTo>
                    <a:pt x="12" y="360"/>
                    <a:pt x="12" y="360"/>
                    <a:pt x="12" y="360"/>
                  </a:cubicBezTo>
                  <a:cubicBezTo>
                    <a:pt x="12" y="361"/>
                    <a:pt x="13" y="361"/>
                    <a:pt x="14" y="362"/>
                  </a:cubicBezTo>
                  <a:cubicBezTo>
                    <a:pt x="14" y="362"/>
                    <a:pt x="15" y="362"/>
                    <a:pt x="15" y="362"/>
                  </a:cubicBezTo>
                  <a:cubicBezTo>
                    <a:pt x="16" y="362"/>
                    <a:pt x="16" y="363"/>
                    <a:pt x="17" y="363"/>
                  </a:cubicBezTo>
                  <a:cubicBezTo>
                    <a:pt x="17" y="363"/>
                    <a:pt x="18" y="363"/>
                    <a:pt x="18" y="364"/>
                  </a:cubicBezTo>
                  <a:cubicBezTo>
                    <a:pt x="19" y="364"/>
                    <a:pt x="20" y="364"/>
                    <a:pt x="21" y="365"/>
                  </a:cubicBezTo>
                  <a:cubicBezTo>
                    <a:pt x="21" y="365"/>
                    <a:pt x="22" y="365"/>
                    <a:pt x="22" y="365"/>
                  </a:cubicBezTo>
                  <a:cubicBezTo>
                    <a:pt x="23" y="365"/>
                    <a:pt x="24" y="366"/>
                    <a:pt x="24" y="366"/>
                  </a:cubicBezTo>
                  <a:cubicBezTo>
                    <a:pt x="25" y="366"/>
                    <a:pt x="25" y="366"/>
                    <a:pt x="26" y="367"/>
                  </a:cubicBezTo>
                  <a:cubicBezTo>
                    <a:pt x="27" y="367"/>
                    <a:pt x="28" y="367"/>
                    <a:pt x="28" y="367"/>
                  </a:cubicBezTo>
                  <a:cubicBezTo>
                    <a:pt x="29" y="368"/>
                    <a:pt x="30" y="368"/>
                    <a:pt x="30" y="368"/>
                  </a:cubicBezTo>
                  <a:cubicBezTo>
                    <a:pt x="31" y="368"/>
                    <a:pt x="32" y="369"/>
                    <a:pt x="33" y="369"/>
                  </a:cubicBezTo>
                  <a:cubicBezTo>
                    <a:pt x="33" y="369"/>
                    <a:pt x="34" y="369"/>
                    <a:pt x="35" y="369"/>
                  </a:cubicBezTo>
                  <a:cubicBezTo>
                    <a:pt x="35" y="369"/>
                    <a:pt x="35" y="370"/>
                    <a:pt x="36" y="370"/>
                  </a:cubicBezTo>
                  <a:cubicBezTo>
                    <a:pt x="36" y="370"/>
                    <a:pt x="37" y="370"/>
                    <a:pt x="37" y="370"/>
                  </a:cubicBezTo>
                  <a:cubicBezTo>
                    <a:pt x="38" y="370"/>
                    <a:pt x="39" y="370"/>
                    <a:pt x="40" y="371"/>
                  </a:cubicBezTo>
                  <a:cubicBezTo>
                    <a:pt x="41" y="371"/>
                    <a:pt x="41" y="371"/>
                    <a:pt x="42" y="371"/>
                  </a:cubicBezTo>
                  <a:cubicBezTo>
                    <a:pt x="43" y="372"/>
                    <a:pt x="44" y="372"/>
                    <a:pt x="45" y="372"/>
                  </a:cubicBezTo>
                  <a:cubicBezTo>
                    <a:pt x="46" y="372"/>
                    <a:pt x="46" y="372"/>
                    <a:pt x="46" y="372"/>
                  </a:cubicBezTo>
                  <a:cubicBezTo>
                    <a:pt x="47" y="372"/>
                    <a:pt x="47" y="373"/>
                    <a:pt x="48" y="373"/>
                  </a:cubicBezTo>
                  <a:cubicBezTo>
                    <a:pt x="48" y="373"/>
                    <a:pt x="49" y="373"/>
                    <a:pt x="50" y="373"/>
                  </a:cubicBezTo>
                  <a:cubicBezTo>
                    <a:pt x="51" y="373"/>
                    <a:pt x="52" y="373"/>
                    <a:pt x="53" y="374"/>
                  </a:cubicBezTo>
                  <a:cubicBezTo>
                    <a:pt x="54" y="374"/>
                    <a:pt x="54" y="374"/>
                    <a:pt x="55" y="374"/>
                  </a:cubicBezTo>
                  <a:cubicBezTo>
                    <a:pt x="56" y="374"/>
                    <a:pt x="56" y="374"/>
                    <a:pt x="56" y="374"/>
                  </a:cubicBezTo>
                  <a:cubicBezTo>
                    <a:pt x="57" y="374"/>
                    <a:pt x="58" y="375"/>
                    <a:pt x="60" y="375"/>
                  </a:cubicBezTo>
                  <a:cubicBezTo>
                    <a:pt x="60" y="375"/>
                    <a:pt x="60" y="375"/>
                    <a:pt x="60" y="375"/>
                  </a:cubicBezTo>
                  <a:cubicBezTo>
                    <a:pt x="61" y="375"/>
                    <a:pt x="63" y="376"/>
                    <a:pt x="64" y="376"/>
                  </a:cubicBezTo>
                  <a:cubicBezTo>
                    <a:pt x="65" y="376"/>
                    <a:pt x="65" y="376"/>
                    <a:pt x="65" y="376"/>
                  </a:cubicBezTo>
                  <a:cubicBezTo>
                    <a:pt x="67" y="376"/>
                    <a:pt x="69" y="377"/>
                    <a:pt x="72" y="377"/>
                  </a:cubicBezTo>
                  <a:cubicBezTo>
                    <a:pt x="72" y="377"/>
                    <a:pt x="72" y="377"/>
                    <a:pt x="72" y="377"/>
                  </a:cubicBezTo>
                  <a:cubicBezTo>
                    <a:pt x="73" y="377"/>
                    <a:pt x="73" y="377"/>
                    <a:pt x="73" y="377"/>
                  </a:cubicBezTo>
                  <a:cubicBezTo>
                    <a:pt x="75" y="377"/>
                    <a:pt x="77" y="378"/>
                    <a:pt x="79" y="378"/>
                  </a:cubicBezTo>
                  <a:cubicBezTo>
                    <a:pt x="80" y="378"/>
                    <a:pt x="80" y="378"/>
                    <a:pt x="80" y="378"/>
                  </a:cubicBezTo>
                  <a:cubicBezTo>
                    <a:pt x="81" y="378"/>
                    <a:pt x="81" y="378"/>
                    <a:pt x="82" y="378"/>
                  </a:cubicBezTo>
                  <a:cubicBezTo>
                    <a:pt x="83" y="378"/>
                    <a:pt x="85" y="379"/>
                    <a:pt x="86" y="379"/>
                  </a:cubicBezTo>
                  <a:cubicBezTo>
                    <a:pt x="87" y="379"/>
                    <a:pt x="87" y="379"/>
                    <a:pt x="88" y="379"/>
                  </a:cubicBezTo>
                  <a:cubicBezTo>
                    <a:pt x="88" y="379"/>
                    <a:pt x="89" y="379"/>
                    <a:pt x="89" y="379"/>
                  </a:cubicBezTo>
                  <a:cubicBezTo>
                    <a:pt x="91" y="379"/>
                    <a:pt x="93" y="379"/>
                    <a:pt x="94" y="380"/>
                  </a:cubicBezTo>
                  <a:cubicBezTo>
                    <a:pt x="95" y="380"/>
                    <a:pt x="95" y="380"/>
                    <a:pt x="96" y="380"/>
                  </a:cubicBezTo>
                  <a:cubicBezTo>
                    <a:pt x="96" y="380"/>
                    <a:pt x="96" y="380"/>
                    <a:pt x="96" y="380"/>
                  </a:cubicBezTo>
                  <a:cubicBezTo>
                    <a:pt x="99" y="380"/>
                    <a:pt x="101" y="380"/>
                    <a:pt x="103" y="380"/>
                  </a:cubicBezTo>
                  <a:cubicBezTo>
                    <a:pt x="104" y="380"/>
                    <a:pt x="104" y="380"/>
                    <a:pt x="104" y="380"/>
                  </a:cubicBezTo>
                  <a:cubicBezTo>
                    <a:pt x="104" y="380"/>
                    <a:pt x="104" y="380"/>
                    <a:pt x="104" y="380"/>
                  </a:cubicBezTo>
                  <a:cubicBezTo>
                    <a:pt x="106" y="381"/>
                    <a:pt x="109" y="381"/>
                    <a:pt x="111" y="381"/>
                  </a:cubicBezTo>
                  <a:cubicBezTo>
                    <a:pt x="112" y="381"/>
                    <a:pt x="112" y="381"/>
                    <a:pt x="112" y="381"/>
                  </a:cubicBezTo>
                  <a:cubicBezTo>
                    <a:pt x="112" y="381"/>
                    <a:pt x="113" y="381"/>
                    <a:pt x="113" y="381"/>
                  </a:cubicBezTo>
                  <a:cubicBezTo>
                    <a:pt x="115" y="381"/>
                    <a:pt x="117" y="381"/>
                    <a:pt x="119" y="381"/>
                  </a:cubicBezTo>
                  <a:cubicBezTo>
                    <a:pt x="120" y="381"/>
                    <a:pt x="120" y="381"/>
                    <a:pt x="120" y="381"/>
                  </a:cubicBezTo>
                  <a:cubicBezTo>
                    <a:pt x="120" y="381"/>
                    <a:pt x="121" y="382"/>
                    <a:pt x="122" y="382"/>
                  </a:cubicBezTo>
                  <a:cubicBezTo>
                    <a:pt x="123" y="382"/>
                    <a:pt x="125" y="382"/>
                    <a:pt x="126" y="382"/>
                  </a:cubicBezTo>
                  <a:cubicBezTo>
                    <a:pt x="127" y="382"/>
                    <a:pt x="127" y="382"/>
                    <a:pt x="127" y="382"/>
                  </a:cubicBezTo>
                  <a:cubicBezTo>
                    <a:pt x="128" y="382"/>
                    <a:pt x="129" y="382"/>
                    <a:pt x="129" y="382"/>
                  </a:cubicBezTo>
                  <a:cubicBezTo>
                    <a:pt x="131" y="382"/>
                    <a:pt x="132" y="382"/>
                    <a:pt x="134" y="382"/>
                  </a:cubicBezTo>
                  <a:cubicBezTo>
                    <a:pt x="134" y="382"/>
                    <a:pt x="135" y="382"/>
                    <a:pt x="135" y="382"/>
                  </a:cubicBezTo>
                  <a:cubicBezTo>
                    <a:pt x="136" y="382"/>
                    <a:pt x="136" y="382"/>
                    <a:pt x="137" y="382"/>
                  </a:cubicBezTo>
                  <a:cubicBezTo>
                    <a:pt x="138" y="382"/>
                    <a:pt x="140" y="382"/>
                    <a:pt x="141" y="382"/>
                  </a:cubicBezTo>
                  <a:cubicBezTo>
                    <a:pt x="142" y="382"/>
                    <a:pt x="142" y="382"/>
                    <a:pt x="143" y="382"/>
                  </a:cubicBezTo>
                  <a:cubicBezTo>
                    <a:pt x="143" y="382"/>
                    <a:pt x="144" y="382"/>
                    <a:pt x="144" y="382"/>
                  </a:cubicBezTo>
                  <a:cubicBezTo>
                    <a:pt x="146" y="382"/>
                    <a:pt x="147" y="382"/>
                    <a:pt x="149" y="382"/>
                  </a:cubicBezTo>
                  <a:cubicBezTo>
                    <a:pt x="149" y="382"/>
                    <a:pt x="150" y="382"/>
                    <a:pt x="151" y="382"/>
                  </a:cubicBezTo>
                  <a:cubicBezTo>
                    <a:pt x="151" y="382"/>
                    <a:pt x="151" y="382"/>
                    <a:pt x="152" y="382"/>
                  </a:cubicBezTo>
                  <a:cubicBezTo>
                    <a:pt x="153" y="382"/>
                    <a:pt x="155" y="382"/>
                    <a:pt x="156" y="382"/>
                  </a:cubicBezTo>
                  <a:cubicBezTo>
                    <a:pt x="157" y="382"/>
                    <a:pt x="158" y="382"/>
                    <a:pt x="158" y="382"/>
                  </a:cubicBezTo>
                  <a:cubicBezTo>
                    <a:pt x="160" y="382"/>
                    <a:pt x="160" y="382"/>
                    <a:pt x="160" y="382"/>
                  </a:cubicBezTo>
                  <a:cubicBezTo>
                    <a:pt x="162" y="382"/>
                    <a:pt x="163" y="382"/>
                    <a:pt x="165" y="382"/>
                  </a:cubicBezTo>
                  <a:cubicBezTo>
                    <a:pt x="166" y="382"/>
                    <a:pt x="167" y="382"/>
                    <a:pt x="167" y="382"/>
                  </a:cubicBezTo>
                  <a:cubicBezTo>
                    <a:pt x="168" y="382"/>
                    <a:pt x="168" y="382"/>
                    <a:pt x="168" y="382"/>
                  </a:cubicBezTo>
                  <a:cubicBezTo>
                    <a:pt x="171" y="382"/>
                    <a:pt x="174" y="382"/>
                    <a:pt x="177" y="382"/>
                  </a:cubicBezTo>
                  <a:cubicBezTo>
                    <a:pt x="178" y="382"/>
                    <a:pt x="178" y="382"/>
                    <a:pt x="178" y="382"/>
                  </a:cubicBezTo>
                  <a:cubicBezTo>
                    <a:pt x="179" y="382"/>
                    <a:pt x="179" y="381"/>
                    <a:pt x="180" y="381"/>
                  </a:cubicBezTo>
                  <a:cubicBezTo>
                    <a:pt x="182" y="381"/>
                    <a:pt x="184" y="381"/>
                    <a:pt x="186" y="381"/>
                  </a:cubicBezTo>
                  <a:cubicBezTo>
                    <a:pt x="187" y="381"/>
                    <a:pt x="188" y="381"/>
                    <a:pt x="189" y="381"/>
                  </a:cubicBezTo>
                  <a:cubicBezTo>
                    <a:pt x="191" y="381"/>
                    <a:pt x="194" y="381"/>
                    <a:pt x="197" y="380"/>
                  </a:cubicBezTo>
                  <a:cubicBezTo>
                    <a:pt x="200" y="380"/>
                    <a:pt x="202" y="380"/>
                    <a:pt x="204" y="380"/>
                  </a:cubicBezTo>
                  <a:cubicBezTo>
                    <a:pt x="205" y="380"/>
                    <a:pt x="205" y="380"/>
                    <a:pt x="206" y="380"/>
                  </a:cubicBezTo>
                  <a:cubicBezTo>
                    <a:pt x="208" y="379"/>
                    <a:pt x="210" y="379"/>
                    <a:pt x="212" y="379"/>
                  </a:cubicBezTo>
                  <a:cubicBezTo>
                    <a:pt x="212" y="379"/>
                    <a:pt x="212" y="379"/>
                    <a:pt x="213" y="379"/>
                  </a:cubicBezTo>
                  <a:cubicBezTo>
                    <a:pt x="215" y="379"/>
                    <a:pt x="217" y="378"/>
                    <a:pt x="219" y="378"/>
                  </a:cubicBezTo>
                  <a:cubicBezTo>
                    <a:pt x="220" y="378"/>
                    <a:pt x="220" y="378"/>
                    <a:pt x="221" y="378"/>
                  </a:cubicBezTo>
                  <a:cubicBezTo>
                    <a:pt x="222" y="378"/>
                    <a:pt x="224" y="377"/>
                    <a:pt x="226" y="377"/>
                  </a:cubicBezTo>
                  <a:cubicBezTo>
                    <a:pt x="227" y="377"/>
                    <a:pt x="227" y="377"/>
                    <a:pt x="227" y="377"/>
                  </a:cubicBezTo>
                  <a:cubicBezTo>
                    <a:pt x="227" y="377"/>
                    <a:pt x="228" y="377"/>
                    <a:pt x="228" y="377"/>
                  </a:cubicBezTo>
                  <a:cubicBezTo>
                    <a:pt x="229" y="377"/>
                    <a:pt x="229" y="377"/>
                    <a:pt x="230" y="377"/>
                  </a:cubicBezTo>
                  <a:cubicBezTo>
                    <a:pt x="231" y="376"/>
                    <a:pt x="232" y="376"/>
                    <a:pt x="232" y="376"/>
                  </a:cubicBezTo>
                  <a:cubicBezTo>
                    <a:pt x="233" y="376"/>
                    <a:pt x="234" y="376"/>
                    <a:pt x="234" y="376"/>
                  </a:cubicBezTo>
                  <a:cubicBezTo>
                    <a:pt x="235" y="376"/>
                    <a:pt x="236" y="375"/>
                    <a:pt x="237" y="375"/>
                  </a:cubicBezTo>
                  <a:cubicBezTo>
                    <a:pt x="238" y="375"/>
                    <a:pt x="238" y="375"/>
                    <a:pt x="238" y="375"/>
                  </a:cubicBezTo>
                  <a:cubicBezTo>
                    <a:pt x="240" y="375"/>
                    <a:pt x="241" y="375"/>
                    <a:pt x="242" y="374"/>
                  </a:cubicBezTo>
                  <a:cubicBezTo>
                    <a:pt x="242" y="374"/>
                    <a:pt x="242" y="374"/>
                    <a:pt x="242" y="374"/>
                  </a:cubicBezTo>
                  <a:cubicBezTo>
                    <a:pt x="244" y="374"/>
                    <a:pt x="246" y="374"/>
                    <a:pt x="248" y="373"/>
                  </a:cubicBezTo>
                  <a:cubicBezTo>
                    <a:pt x="248" y="373"/>
                    <a:pt x="248" y="373"/>
                    <a:pt x="249" y="373"/>
                  </a:cubicBezTo>
                  <a:cubicBezTo>
                    <a:pt x="250" y="373"/>
                    <a:pt x="251" y="372"/>
                    <a:pt x="253" y="372"/>
                  </a:cubicBezTo>
                  <a:cubicBezTo>
                    <a:pt x="253" y="372"/>
                    <a:pt x="253" y="372"/>
                    <a:pt x="253" y="372"/>
                  </a:cubicBezTo>
                  <a:cubicBezTo>
                    <a:pt x="254" y="372"/>
                    <a:pt x="254" y="372"/>
                    <a:pt x="254" y="372"/>
                  </a:cubicBezTo>
                  <a:cubicBezTo>
                    <a:pt x="255" y="372"/>
                    <a:pt x="256" y="371"/>
                    <a:pt x="257" y="371"/>
                  </a:cubicBezTo>
                  <a:cubicBezTo>
                    <a:pt x="257" y="371"/>
                    <a:pt x="258" y="371"/>
                    <a:pt x="258" y="371"/>
                  </a:cubicBezTo>
                  <a:cubicBezTo>
                    <a:pt x="259" y="371"/>
                    <a:pt x="260" y="370"/>
                    <a:pt x="261" y="370"/>
                  </a:cubicBezTo>
                  <a:cubicBezTo>
                    <a:pt x="262" y="370"/>
                    <a:pt x="262" y="370"/>
                    <a:pt x="262" y="370"/>
                  </a:cubicBezTo>
                  <a:cubicBezTo>
                    <a:pt x="262" y="370"/>
                    <a:pt x="262" y="370"/>
                    <a:pt x="262" y="370"/>
                  </a:cubicBezTo>
                  <a:cubicBezTo>
                    <a:pt x="263" y="370"/>
                    <a:pt x="263" y="369"/>
                    <a:pt x="264" y="369"/>
                  </a:cubicBezTo>
                  <a:cubicBezTo>
                    <a:pt x="264" y="369"/>
                    <a:pt x="265" y="369"/>
                    <a:pt x="265" y="369"/>
                  </a:cubicBezTo>
                  <a:cubicBezTo>
                    <a:pt x="266" y="368"/>
                    <a:pt x="267" y="368"/>
                    <a:pt x="267" y="368"/>
                  </a:cubicBezTo>
                  <a:cubicBezTo>
                    <a:pt x="267" y="368"/>
                    <a:pt x="268" y="368"/>
                    <a:pt x="268" y="368"/>
                  </a:cubicBezTo>
                  <a:cubicBezTo>
                    <a:pt x="269" y="368"/>
                    <a:pt x="269" y="368"/>
                    <a:pt x="269" y="368"/>
                  </a:cubicBezTo>
                  <a:cubicBezTo>
                    <a:pt x="269" y="367"/>
                    <a:pt x="270" y="367"/>
                    <a:pt x="270" y="367"/>
                  </a:cubicBezTo>
                  <a:cubicBezTo>
                    <a:pt x="271" y="367"/>
                    <a:pt x="271" y="367"/>
                    <a:pt x="272" y="367"/>
                  </a:cubicBezTo>
                  <a:cubicBezTo>
                    <a:pt x="272" y="366"/>
                    <a:pt x="273" y="366"/>
                    <a:pt x="273" y="366"/>
                  </a:cubicBezTo>
                  <a:cubicBezTo>
                    <a:pt x="274" y="366"/>
                    <a:pt x="274" y="366"/>
                    <a:pt x="274" y="366"/>
                  </a:cubicBezTo>
                  <a:cubicBezTo>
                    <a:pt x="275" y="365"/>
                    <a:pt x="275" y="365"/>
                    <a:pt x="275" y="365"/>
                  </a:cubicBezTo>
                  <a:cubicBezTo>
                    <a:pt x="276" y="365"/>
                    <a:pt x="276" y="365"/>
                    <a:pt x="276" y="365"/>
                  </a:cubicBezTo>
                  <a:cubicBezTo>
                    <a:pt x="276" y="365"/>
                    <a:pt x="277" y="365"/>
                    <a:pt x="277" y="364"/>
                  </a:cubicBezTo>
                  <a:cubicBezTo>
                    <a:pt x="278" y="364"/>
                    <a:pt x="278" y="364"/>
                    <a:pt x="278" y="364"/>
                  </a:cubicBezTo>
                  <a:cubicBezTo>
                    <a:pt x="278" y="364"/>
                    <a:pt x="278" y="364"/>
                    <a:pt x="278" y="364"/>
                  </a:cubicBezTo>
                  <a:cubicBezTo>
                    <a:pt x="279" y="364"/>
                    <a:pt x="280" y="363"/>
                    <a:pt x="280" y="363"/>
                  </a:cubicBezTo>
                  <a:cubicBezTo>
                    <a:pt x="281" y="363"/>
                    <a:pt x="281" y="363"/>
                    <a:pt x="281" y="363"/>
                  </a:cubicBezTo>
                  <a:cubicBezTo>
                    <a:pt x="281" y="362"/>
                    <a:pt x="282" y="362"/>
                    <a:pt x="282" y="362"/>
                  </a:cubicBezTo>
                  <a:cubicBezTo>
                    <a:pt x="283" y="362"/>
                    <a:pt x="283" y="362"/>
                    <a:pt x="283" y="362"/>
                  </a:cubicBezTo>
                  <a:cubicBezTo>
                    <a:pt x="283" y="361"/>
                    <a:pt x="283" y="361"/>
                    <a:pt x="283" y="361"/>
                  </a:cubicBezTo>
                  <a:cubicBezTo>
                    <a:pt x="284" y="361"/>
                    <a:pt x="284" y="361"/>
                    <a:pt x="285" y="361"/>
                  </a:cubicBezTo>
                  <a:cubicBezTo>
                    <a:pt x="285" y="360"/>
                    <a:pt x="285" y="360"/>
                    <a:pt x="285" y="360"/>
                  </a:cubicBezTo>
                  <a:cubicBezTo>
                    <a:pt x="286" y="360"/>
                    <a:pt x="286" y="360"/>
                    <a:pt x="286" y="360"/>
                  </a:cubicBezTo>
                  <a:cubicBezTo>
                    <a:pt x="286" y="360"/>
                    <a:pt x="287" y="360"/>
                    <a:pt x="287" y="359"/>
                  </a:cubicBezTo>
                  <a:cubicBezTo>
                    <a:pt x="287" y="359"/>
                    <a:pt x="287" y="359"/>
                    <a:pt x="287" y="359"/>
                  </a:cubicBezTo>
                  <a:cubicBezTo>
                    <a:pt x="288" y="359"/>
                    <a:pt x="288" y="359"/>
                    <a:pt x="288" y="358"/>
                  </a:cubicBezTo>
                  <a:cubicBezTo>
                    <a:pt x="289" y="358"/>
                    <a:pt x="289" y="358"/>
                    <a:pt x="289" y="358"/>
                  </a:cubicBezTo>
                  <a:cubicBezTo>
                    <a:pt x="289" y="358"/>
                    <a:pt x="289" y="358"/>
                    <a:pt x="289" y="358"/>
                  </a:cubicBezTo>
                  <a:cubicBezTo>
                    <a:pt x="289" y="358"/>
                    <a:pt x="290" y="357"/>
                    <a:pt x="290" y="357"/>
                  </a:cubicBezTo>
                  <a:cubicBezTo>
                    <a:pt x="291" y="357"/>
                    <a:pt x="291" y="357"/>
                    <a:pt x="291" y="357"/>
                  </a:cubicBezTo>
                  <a:cubicBezTo>
                    <a:pt x="291" y="356"/>
                    <a:pt x="291" y="356"/>
                    <a:pt x="291" y="356"/>
                  </a:cubicBezTo>
                  <a:cubicBezTo>
                    <a:pt x="292" y="355"/>
                    <a:pt x="292" y="355"/>
                    <a:pt x="292" y="355"/>
                  </a:cubicBezTo>
                  <a:cubicBezTo>
                    <a:pt x="292" y="355"/>
                    <a:pt x="292" y="355"/>
                    <a:pt x="292" y="355"/>
                  </a:cubicBezTo>
                  <a:cubicBezTo>
                    <a:pt x="293" y="354"/>
                    <a:pt x="293" y="354"/>
                    <a:pt x="293" y="354"/>
                  </a:cubicBezTo>
                  <a:cubicBezTo>
                    <a:pt x="293" y="354"/>
                    <a:pt x="293" y="354"/>
                    <a:pt x="293" y="354"/>
                  </a:cubicBezTo>
                  <a:cubicBezTo>
                    <a:pt x="293" y="354"/>
                    <a:pt x="293" y="354"/>
                    <a:pt x="293" y="354"/>
                  </a:cubicBezTo>
                  <a:cubicBezTo>
                    <a:pt x="294" y="353"/>
                    <a:pt x="294" y="353"/>
                    <a:pt x="294" y="353"/>
                  </a:cubicBezTo>
                  <a:cubicBezTo>
                    <a:pt x="294" y="353"/>
                    <a:pt x="294" y="353"/>
                    <a:pt x="294" y="353"/>
                  </a:cubicBezTo>
                  <a:cubicBezTo>
                    <a:pt x="294" y="352"/>
                    <a:pt x="294" y="352"/>
                    <a:pt x="294" y="352"/>
                  </a:cubicBezTo>
                  <a:cubicBezTo>
                    <a:pt x="295" y="352"/>
                    <a:pt x="295" y="352"/>
                    <a:pt x="295" y="352"/>
                  </a:cubicBezTo>
                  <a:cubicBezTo>
                    <a:pt x="295" y="351"/>
                    <a:pt x="295" y="351"/>
                    <a:pt x="295" y="351"/>
                  </a:cubicBezTo>
                  <a:cubicBezTo>
                    <a:pt x="295" y="351"/>
                    <a:pt x="295" y="351"/>
                    <a:pt x="295" y="350"/>
                  </a:cubicBezTo>
                  <a:cubicBezTo>
                    <a:pt x="295" y="350"/>
                    <a:pt x="295" y="350"/>
                    <a:pt x="295" y="350"/>
                  </a:cubicBezTo>
                  <a:cubicBezTo>
                    <a:pt x="295" y="350"/>
                    <a:pt x="295" y="350"/>
                    <a:pt x="295" y="350"/>
                  </a:cubicBezTo>
                  <a:cubicBezTo>
                    <a:pt x="296" y="349"/>
                    <a:pt x="296" y="349"/>
                    <a:pt x="296" y="349"/>
                  </a:cubicBezTo>
                  <a:cubicBezTo>
                    <a:pt x="296" y="348"/>
                    <a:pt x="296" y="348"/>
                    <a:pt x="296" y="348"/>
                  </a:cubicBezTo>
                  <a:cubicBezTo>
                    <a:pt x="296" y="348"/>
                    <a:pt x="296" y="348"/>
                    <a:pt x="296" y="348"/>
                  </a:cubicBezTo>
                  <a:cubicBezTo>
                    <a:pt x="296" y="347"/>
                    <a:pt x="296" y="347"/>
                    <a:pt x="296" y="347"/>
                  </a:cubicBezTo>
                  <a:cubicBezTo>
                    <a:pt x="296" y="232"/>
                    <a:pt x="297" y="117"/>
                    <a:pt x="297" y="1"/>
                  </a:cubicBezTo>
                  <a:cubicBezTo>
                    <a:pt x="297" y="2"/>
                    <a:pt x="297" y="2"/>
                    <a:pt x="297" y="2"/>
                  </a:cubicBezTo>
                </a:path>
              </a:pathLst>
            </a:custGeom>
            <a:gradFill>
              <a:gsLst>
                <a:gs pos="0">
                  <a:schemeClr val="accent6">
                    <a:lumMod val="75000"/>
                  </a:schemeClr>
                </a:gs>
                <a:gs pos="100000">
                  <a:schemeClr val="accent6"/>
                </a:gs>
              </a:gsLst>
              <a:lin ang="108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43" name="Freeform 10"/>
            <p:cNvSpPr>
              <a:spLocks/>
            </p:cNvSpPr>
            <p:nvPr/>
          </p:nvSpPr>
          <p:spPr bwMode="auto">
            <a:xfrm>
              <a:off x="3347" y="3240"/>
              <a:ext cx="702" cy="166"/>
            </a:xfrm>
            <a:custGeom>
              <a:avLst/>
              <a:gdLst>
                <a:gd name="T0" fmla="*/ 117 w 334"/>
                <a:gd name="T1" fmla="*/ 6 h 79"/>
                <a:gd name="T2" fmla="*/ 307 w 334"/>
                <a:gd name="T3" fmla="*/ 28 h 79"/>
                <a:gd name="T4" fmla="*/ 217 w 334"/>
                <a:gd name="T5" fmla="*/ 73 h 79"/>
                <a:gd name="T6" fmla="*/ 28 w 334"/>
                <a:gd name="T7" fmla="*/ 51 h 79"/>
                <a:gd name="T8" fmla="*/ 117 w 334"/>
                <a:gd name="T9" fmla="*/ 6 h 79"/>
              </a:gdLst>
              <a:ahLst/>
              <a:cxnLst>
                <a:cxn ang="0">
                  <a:pos x="T0" y="T1"/>
                </a:cxn>
                <a:cxn ang="0">
                  <a:pos x="T2" y="T3"/>
                </a:cxn>
                <a:cxn ang="0">
                  <a:pos x="T4" y="T5"/>
                </a:cxn>
                <a:cxn ang="0">
                  <a:pos x="T6" y="T7"/>
                </a:cxn>
                <a:cxn ang="0">
                  <a:pos x="T8" y="T9"/>
                </a:cxn>
              </a:cxnLst>
              <a:rect l="0" t="0" r="r" b="b"/>
              <a:pathLst>
                <a:path w="334" h="79">
                  <a:moveTo>
                    <a:pt x="117" y="6"/>
                  </a:moveTo>
                  <a:cubicBezTo>
                    <a:pt x="195" y="0"/>
                    <a:pt x="279" y="10"/>
                    <a:pt x="307" y="28"/>
                  </a:cubicBezTo>
                  <a:cubicBezTo>
                    <a:pt x="334" y="47"/>
                    <a:pt x="294" y="67"/>
                    <a:pt x="217" y="73"/>
                  </a:cubicBezTo>
                  <a:cubicBezTo>
                    <a:pt x="140" y="79"/>
                    <a:pt x="55" y="69"/>
                    <a:pt x="28" y="51"/>
                  </a:cubicBezTo>
                  <a:cubicBezTo>
                    <a:pt x="0" y="33"/>
                    <a:pt x="40" y="13"/>
                    <a:pt x="117" y="6"/>
                  </a:cubicBezTo>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44" name="Freeform 11"/>
            <p:cNvSpPr>
              <a:spLocks noEditPoints="1"/>
            </p:cNvSpPr>
            <p:nvPr/>
          </p:nvSpPr>
          <p:spPr bwMode="auto">
            <a:xfrm>
              <a:off x="3421" y="3213"/>
              <a:ext cx="565" cy="84"/>
            </a:xfrm>
            <a:custGeom>
              <a:avLst/>
              <a:gdLst>
                <a:gd name="T0" fmla="*/ 257 w 269"/>
                <a:gd name="T1" fmla="*/ 30 h 40"/>
                <a:gd name="T2" fmla="*/ 254 w 269"/>
                <a:gd name="T3" fmla="*/ 30 h 40"/>
                <a:gd name="T4" fmla="*/ 265 w 269"/>
                <a:gd name="T5" fmla="*/ 38 h 40"/>
                <a:gd name="T6" fmla="*/ 269 w 269"/>
                <a:gd name="T7" fmla="*/ 40 h 40"/>
                <a:gd name="T8" fmla="*/ 257 w 269"/>
                <a:gd name="T9" fmla="*/ 30 h 40"/>
                <a:gd name="T10" fmla="*/ 129 w 269"/>
                <a:gd name="T11" fmla="*/ 0 h 40"/>
                <a:gd name="T12" fmla="*/ 0 w 269"/>
                <a:gd name="T13" fmla="*/ 36 h 40"/>
                <a:gd name="T14" fmla="*/ 5 w 269"/>
                <a:gd name="T15" fmla="*/ 34 h 40"/>
                <a:gd name="T16" fmla="*/ 129 w 269"/>
                <a:gd name="T17" fmla="*/ 2 h 40"/>
                <a:gd name="T18" fmla="*/ 227 w 269"/>
                <a:gd name="T19" fmla="*/ 17 h 40"/>
                <a:gd name="T20" fmla="*/ 227 w 269"/>
                <a:gd name="T21" fmla="*/ 16 h 40"/>
                <a:gd name="T22" fmla="*/ 129 w 269"/>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9" h="40">
                  <a:moveTo>
                    <a:pt x="257" y="30"/>
                  </a:moveTo>
                  <a:cubicBezTo>
                    <a:pt x="254" y="30"/>
                    <a:pt x="254" y="30"/>
                    <a:pt x="254" y="30"/>
                  </a:cubicBezTo>
                  <a:cubicBezTo>
                    <a:pt x="258" y="33"/>
                    <a:pt x="262" y="35"/>
                    <a:pt x="265" y="38"/>
                  </a:cubicBezTo>
                  <a:cubicBezTo>
                    <a:pt x="267" y="38"/>
                    <a:pt x="268" y="39"/>
                    <a:pt x="269" y="40"/>
                  </a:cubicBezTo>
                  <a:cubicBezTo>
                    <a:pt x="266" y="37"/>
                    <a:pt x="262" y="33"/>
                    <a:pt x="257" y="30"/>
                  </a:cubicBezTo>
                  <a:moveTo>
                    <a:pt x="129" y="0"/>
                  </a:moveTo>
                  <a:cubicBezTo>
                    <a:pt x="73" y="0"/>
                    <a:pt x="25" y="19"/>
                    <a:pt x="0" y="36"/>
                  </a:cubicBezTo>
                  <a:cubicBezTo>
                    <a:pt x="1" y="36"/>
                    <a:pt x="3" y="35"/>
                    <a:pt x="5" y="34"/>
                  </a:cubicBezTo>
                  <a:cubicBezTo>
                    <a:pt x="31" y="18"/>
                    <a:pt x="77" y="2"/>
                    <a:pt x="129" y="2"/>
                  </a:cubicBezTo>
                  <a:cubicBezTo>
                    <a:pt x="167" y="2"/>
                    <a:pt x="201" y="8"/>
                    <a:pt x="227" y="17"/>
                  </a:cubicBezTo>
                  <a:cubicBezTo>
                    <a:pt x="227" y="16"/>
                    <a:pt x="227" y="16"/>
                    <a:pt x="227" y="16"/>
                  </a:cubicBezTo>
                  <a:cubicBezTo>
                    <a:pt x="201" y="7"/>
                    <a:pt x="167" y="0"/>
                    <a:pt x="12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45" name="Freeform 12"/>
            <p:cNvSpPr>
              <a:spLocks/>
            </p:cNvSpPr>
            <p:nvPr/>
          </p:nvSpPr>
          <p:spPr bwMode="auto">
            <a:xfrm>
              <a:off x="3898" y="3247"/>
              <a:ext cx="63" cy="29"/>
            </a:xfrm>
            <a:custGeom>
              <a:avLst/>
              <a:gdLst>
                <a:gd name="T0" fmla="*/ 0 w 30"/>
                <a:gd name="T1" fmla="*/ 0 h 14"/>
                <a:gd name="T2" fmla="*/ 0 w 30"/>
                <a:gd name="T3" fmla="*/ 1 h 14"/>
                <a:gd name="T4" fmla="*/ 27 w 30"/>
                <a:gd name="T5" fmla="*/ 14 h 14"/>
                <a:gd name="T6" fmla="*/ 30 w 30"/>
                <a:gd name="T7" fmla="*/ 14 h 14"/>
                <a:gd name="T8" fmla="*/ 0 w 30"/>
                <a:gd name="T9" fmla="*/ 0 h 14"/>
              </a:gdLst>
              <a:ahLst/>
              <a:cxnLst>
                <a:cxn ang="0">
                  <a:pos x="T0" y="T1"/>
                </a:cxn>
                <a:cxn ang="0">
                  <a:pos x="T2" y="T3"/>
                </a:cxn>
                <a:cxn ang="0">
                  <a:pos x="T4" y="T5"/>
                </a:cxn>
                <a:cxn ang="0">
                  <a:pos x="T6" y="T7"/>
                </a:cxn>
                <a:cxn ang="0">
                  <a:pos x="T8" y="T9"/>
                </a:cxn>
              </a:cxnLst>
              <a:rect l="0" t="0" r="r" b="b"/>
              <a:pathLst>
                <a:path w="30" h="14">
                  <a:moveTo>
                    <a:pt x="0" y="0"/>
                  </a:moveTo>
                  <a:cubicBezTo>
                    <a:pt x="0" y="1"/>
                    <a:pt x="0" y="1"/>
                    <a:pt x="0" y="1"/>
                  </a:cubicBezTo>
                  <a:cubicBezTo>
                    <a:pt x="10" y="5"/>
                    <a:pt x="20" y="10"/>
                    <a:pt x="27" y="14"/>
                  </a:cubicBezTo>
                  <a:cubicBezTo>
                    <a:pt x="30" y="14"/>
                    <a:pt x="30" y="14"/>
                    <a:pt x="30" y="14"/>
                  </a:cubicBezTo>
                  <a:cubicBezTo>
                    <a:pt x="21" y="9"/>
                    <a:pt x="11" y="4"/>
                    <a:pt x="0" y="0"/>
                  </a:cubicBezTo>
                </a:path>
              </a:pathLst>
            </a:custGeom>
            <a:solidFill>
              <a:srgbClr val="8585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46" name="Freeform 13"/>
            <p:cNvSpPr>
              <a:spLocks/>
            </p:cNvSpPr>
            <p:nvPr/>
          </p:nvSpPr>
          <p:spPr bwMode="auto">
            <a:xfrm>
              <a:off x="3379" y="3316"/>
              <a:ext cx="10" cy="34"/>
            </a:xfrm>
            <a:custGeom>
              <a:avLst/>
              <a:gdLst>
                <a:gd name="T0" fmla="*/ 5 w 5"/>
                <a:gd name="T1" fmla="*/ 0 h 16"/>
                <a:gd name="T2" fmla="*/ 0 w 5"/>
                <a:gd name="T3" fmla="*/ 9 h 16"/>
                <a:gd name="T4" fmla="*/ 4 w 5"/>
                <a:gd name="T5" fmla="*/ 16 h 16"/>
                <a:gd name="T6" fmla="*/ 4 w 5"/>
                <a:gd name="T7" fmla="*/ 15 h 16"/>
                <a:gd name="T8" fmla="*/ 1 w 5"/>
                <a:gd name="T9" fmla="*/ 9 h 16"/>
                <a:gd name="T10" fmla="*/ 4 w 5"/>
                <a:gd name="T11" fmla="*/ 2 h 16"/>
                <a:gd name="T12" fmla="*/ 5 w 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5" h="16">
                  <a:moveTo>
                    <a:pt x="5" y="0"/>
                  </a:moveTo>
                  <a:cubicBezTo>
                    <a:pt x="2" y="4"/>
                    <a:pt x="0" y="7"/>
                    <a:pt x="0" y="9"/>
                  </a:cubicBezTo>
                  <a:cubicBezTo>
                    <a:pt x="0" y="12"/>
                    <a:pt x="1" y="14"/>
                    <a:pt x="4" y="16"/>
                  </a:cubicBezTo>
                  <a:cubicBezTo>
                    <a:pt x="4" y="15"/>
                    <a:pt x="4" y="15"/>
                    <a:pt x="4" y="15"/>
                  </a:cubicBezTo>
                  <a:cubicBezTo>
                    <a:pt x="2" y="13"/>
                    <a:pt x="1" y="11"/>
                    <a:pt x="1" y="9"/>
                  </a:cubicBezTo>
                  <a:cubicBezTo>
                    <a:pt x="1" y="7"/>
                    <a:pt x="2" y="5"/>
                    <a:pt x="4" y="2"/>
                  </a:cubicBezTo>
                  <a:cubicBezTo>
                    <a:pt x="4" y="2"/>
                    <a:pt x="4" y="1"/>
                    <a:pt x="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47" name="Freeform 14"/>
            <p:cNvSpPr>
              <a:spLocks noEditPoints="1"/>
            </p:cNvSpPr>
            <p:nvPr/>
          </p:nvSpPr>
          <p:spPr bwMode="auto">
            <a:xfrm>
              <a:off x="3387" y="3331"/>
              <a:ext cx="624" cy="63"/>
            </a:xfrm>
            <a:custGeom>
              <a:avLst/>
              <a:gdLst>
                <a:gd name="T0" fmla="*/ 0 w 297"/>
                <a:gd name="T1" fmla="*/ 8 h 30"/>
                <a:gd name="T2" fmla="*/ 0 w 297"/>
                <a:gd name="T3" fmla="*/ 9 h 30"/>
                <a:gd name="T4" fmla="*/ 97 w 297"/>
                <a:gd name="T5" fmla="*/ 30 h 30"/>
                <a:gd name="T6" fmla="*/ 78 w 297"/>
                <a:gd name="T7" fmla="*/ 27 h 30"/>
                <a:gd name="T8" fmla="*/ 0 w 297"/>
                <a:gd name="T9" fmla="*/ 8 h 30"/>
                <a:gd name="T10" fmla="*/ 296 w 297"/>
                <a:gd name="T11" fmla="*/ 0 h 30"/>
                <a:gd name="T12" fmla="*/ 294 w 297"/>
                <a:gd name="T13" fmla="*/ 2 h 30"/>
                <a:gd name="T14" fmla="*/ 252 w 297"/>
                <a:gd name="T15" fmla="*/ 22 h 30"/>
                <a:gd name="T16" fmla="*/ 233 w 297"/>
                <a:gd name="T17" fmla="*/ 26 h 30"/>
                <a:gd name="T18" fmla="*/ 296 w 297"/>
                <a:gd name="T19" fmla="*/ 2 h 30"/>
                <a:gd name="T20" fmla="*/ 296 w 297"/>
                <a:gd name="T2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30">
                  <a:moveTo>
                    <a:pt x="0" y="8"/>
                  </a:moveTo>
                  <a:cubicBezTo>
                    <a:pt x="0" y="9"/>
                    <a:pt x="0" y="9"/>
                    <a:pt x="0" y="9"/>
                  </a:cubicBezTo>
                  <a:cubicBezTo>
                    <a:pt x="12" y="19"/>
                    <a:pt x="49" y="26"/>
                    <a:pt x="97" y="30"/>
                  </a:cubicBezTo>
                  <a:cubicBezTo>
                    <a:pt x="90" y="29"/>
                    <a:pt x="84" y="28"/>
                    <a:pt x="78" y="27"/>
                  </a:cubicBezTo>
                  <a:cubicBezTo>
                    <a:pt x="38" y="24"/>
                    <a:pt x="9" y="16"/>
                    <a:pt x="0" y="8"/>
                  </a:cubicBezTo>
                  <a:moveTo>
                    <a:pt x="296" y="0"/>
                  </a:moveTo>
                  <a:cubicBezTo>
                    <a:pt x="295" y="1"/>
                    <a:pt x="295" y="2"/>
                    <a:pt x="294" y="2"/>
                  </a:cubicBezTo>
                  <a:cubicBezTo>
                    <a:pt x="295" y="10"/>
                    <a:pt x="278" y="17"/>
                    <a:pt x="252" y="22"/>
                  </a:cubicBezTo>
                  <a:cubicBezTo>
                    <a:pt x="246" y="23"/>
                    <a:pt x="240" y="25"/>
                    <a:pt x="233" y="26"/>
                  </a:cubicBezTo>
                  <a:cubicBezTo>
                    <a:pt x="272" y="20"/>
                    <a:pt x="297" y="12"/>
                    <a:pt x="296" y="2"/>
                  </a:cubicBezTo>
                  <a:cubicBezTo>
                    <a:pt x="296" y="2"/>
                    <a:pt x="296" y="1"/>
                    <a:pt x="296" y="0"/>
                  </a:cubicBezTo>
                </a:path>
              </a:pathLst>
            </a:custGeom>
            <a:solidFill>
              <a:srgbClr val="8585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48" name="Freeform 15"/>
            <p:cNvSpPr>
              <a:spLocks noEditPoints="1"/>
            </p:cNvSpPr>
            <p:nvPr/>
          </p:nvSpPr>
          <p:spPr bwMode="auto">
            <a:xfrm>
              <a:off x="3387" y="3285"/>
              <a:ext cx="622" cy="111"/>
            </a:xfrm>
            <a:custGeom>
              <a:avLst/>
              <a:gdLst>
                <a:gd name="T0" fmla="*/ 252 w 296"/>
                <a:gd name="T1" fmla="*/ 44 h 53"/>
                <a:gd name="T2" fmla="*/ 146 w 296"/>
                <a:gd name="T3" fmla="*/ 53 h 53"/>
                <a:gd name="T4" fmla="*/ 78 w 296"/>
                <a:gd name="T5" fmla="*/ 49 h 53"/>
                <a:gd name="T6" fmla="*/ 97 w 296"/>
                <a:gd name="T7" fmla="*/ 52 h 53"/>
                <a:gd name="T8" fmla="*/ 146 w 296"/>
                <a:gd name="T9" fmla="*/ 53 h 53"/>
                <a:gd name="T10" fmla="*/ 233 w 296"/>
                <a:gd name="T11" fmla="*/ 48 h 53"/>
                <a:gd name="T12" fmla="*/ 252 w 296"/>
                <a:gd name="T13" fmla="*/ 44 h 53"/>
                <a:gd name="T14" fmla="*/ 281 w 296"/>
                <a:gd name="T15" fmla="*/ 4 h 53"/>
                <a:gd name="T16" fmla="*/ 294 w 296"/>
                <a:gd name="T17" fmla="*/ 24 h 53"/>
                <a:gd name="T18" fmla="*/ 294 w 296"/>
                <a:gd name="T19" fmla="*/ 24 h 53"/>
                <a:gd name="T20" fmla="*/ 296 w 296"/>
                <a:gd name="T21" fmla="*/ 22 h 53"/>
                <a:gd name="T22" fmla="*/ 285 w 296"/>
                <a:gd name="T23" fmla="*/ 6 h 53"/>
                <a:gd name="T24" fmla="*/ 281 w 296"/>
                <a:gd name="T25" fmla="*/ 4 h 53"/>
                <a:gd name="T26" fmla="*/ 21 w 296"/>
                <a:gd name="T27" fmla="*/ 0 h 53"/>
                <a:gd name="T28" fmla="*/ 16 w 296"/>
                <a:gd name="T29" fmla="*/ 2 h 53"/>
                <a:gd name="T30" fmla="*/ 1 w 296"/>
                <a:gd name="T31" fmla="*/ 15 h 53"/>
                <a:gd name="T32" fmla="*/ 0 w 296"/>
                <a:gd name="T33" fmla="*/ 17 h 53"/>
                <a:gd name="T34" fmla="*/ 21 w 296"/>
                <a:gd name="T3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53">
                  <a:moveTo>
                    <a:pt x="252" y="44"/>
                  </a:moveTo>
                  <a:cubicBezTo>
                    <a:pt x="225" y="49"/>
                    <a:pt x="187" y="53"/>
                    <a:pt x="146" y="53"/>
                  </a:cubicBezTo>
                  <a:cubicBezTo>
                    <a:pt x="121" y="53"/>
                    <a:pt x="98" y="51"/>
                    <a:pt x="78" y="49"/>
                  </a:cubicBezTo>
                  <a:cubicBezTo>
                    <a:pt x="84" y="50"/>
                    <a:pt x="90" y="51"/>
                    <a:pt x="97" y="52"/>
                  </a:cubicBezTo>
                  <a:cubicBezTo>
                    <a:pt x="112" y="53"/>
                    <a:pt x="129" y="53"/>
                    <a:pt x="146" y="53"/>
                  </a:cubicBezTo>
                  <a:cubicBezTo>
                    <a:pt x="178" y="53"/>
                    <a:pt x="209" y="51"/>
                    <a:pt x="233" y="48"/>
                  </a:cubicBezTo>
                  <a:cubicBezTo>
                    <a:pt x="240" y="47"/>
                    <a:pt x="246" y="45"/>
                    <a:pt x="252" y="44"/>
                  </a:cubicBezTo>
                  <a:moveTo>
                    <a:pt x="281" y="4"/>
                  </a:moveTo>
                  <a:cubicBezTo>
                    <a:pt x="289" y="10"/>
                    <a:pt x="294" y="17"/>
                    <a:pt x="294" y="24"/>
                  </a:cubicBezTo>
                  <a:cubicBezTo>
                    <a:pt x="294" y="24"/>
                    <a:pt x="294" y="24"/>
                    <a:pt x="294" y="24"/>
                  </a:cubicBezTo>
                  <a:cubicBezTo>
                    <a:pt x="295" y="24"/>
                    <a:pt x="295" y="23"/>
                    <a:pt x="296" y="22"/>
                  </a:cubicBezTo>
                  <a:cubicBezTo>
                    <a:pt x="294" y="17"/>
                    <a:pt x="291" y="11"/>
                    <a:pt x="285" y="6"/>
                  </a:cubicBezTo>
                  <a:cubicBezTo>
                    <a:pt x="284" y="5"/>
                    <a:pt x="283" y="4"/>
                    <a:pt x="281" y="4"/>
                  </a:cubicBezTo>
                  <a:moveTo>
                    <a:pt x="21" y="0"/>
                  </a:moveTo>
                  <a:cubicBezTo>
                    <a:pt x="19" y="1"/>
                    <a:pt x="17" y="2"/>
                    <a:pt x="16" y="2"/>
                  </a:cubicBezTo>
                  <a:cubicBezTo>
                    <a:pt x="9" y="7"/>
                    <a:pt x="4" y="11"/>
                    <a:pt x="1" y="15"/>
                  </a:cubicBezTo>
                  <a:cubicBezTo>
                    <a:pt x="0" y="16"/>
                    <a:pt x="0" y="17"/>
                    <a:pt x="0" y="17"/>
                  </a:cubicBezTo>
                  <a:cubicBezTo>
                    <a:pt x="4" y="12"/>
                    <a:pt x="11" y="6"/>
                    <a:pt x="21" y="0"/>
                  </a:cubicBezTo>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49" name="Freeform 16"/>
            <p:cNvSpPr>
              <a:spLocks noEditPoints="1"/>
            </p:cNvSpPr>
            <p:nvPr/>
          </p:nvSpPr>
          <p:spPr bwMode="auto">
            <a:xfrm>
              <a:off x="3431" y="3217"/>
              <a:ext cx="547" cy="76"/>
            </a:xfrm>
            <a:custGeom>
              <a:avLst/>
              <a:gdLst>
                <a:gd name="T0" fmla="*/ 249 w 260"/>
                <a:gd name="T1" fmla="*/ 28 h 36"/>
                <a:gd name="T2" fmla="*/ 247 w 260"/>
                <a:gd name="T3" fmla="*/ 28 h 36"/>
                <a:gd name="T4" fmla="*/ 256 w 260"/>
                <a:gd name="T5" fmla="*/ 34 h 36"/>
                <a:gd name="T6" fmla="*/ 260 w 260"/>
                <a:gd name="T7" fmla="*/ 36 h 36"/>
                <a:gd name="T8" fmla="*/ 249 w 260"/>
                <a:gd name="T9" fmla="*/ 28 h 36"/>
                <a:gd name="T10" fmla="*/ 124 w 260"/>
                <a:gd name="T11" fmla="*/ 0 h 36"/>
                <a:gd name="T12" fmla="*/ 0 w 260"/>
                <a:gd name="T13" fmla="*/ 32 h 36"/>
                <a:gd name="T14" fmla="*/ 5 w 260"/>
                <a:gd name="T15" fmla="*/ 30 h 36"/>
                <a:gd name="T16" fmla="*/ 124 w 260"/>
                <a:gd name="T17" fmla="*/ 1 h 36"/>
                <a:gd name="T18" fmla="*/ 222 w 260"/>
                <a:gd name="T19" fmla="*/ 17 h 36"/>
                <a:gd name="T20" fmla="*/ 222 w 260"/>
                <a:gd name="T21" fmla="*/ 15 h 36"/>
                <a:gd name="T22" fmla="*/ 124 w 260"/>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0" h="36">
                  <a:moveTo>
                    <a:pt x="249" y="28"/>
                  </a:moveTo>
                  <a:cubicBezTo>
                    <a:pt x="247" y="28"/>
                    <a:pt x="247" y="28"/>
                    <a:pt x="247" y="28"/>
                  </a:cubicBezTo>
                  <a:cubicBezTo>
                    <a:pt x="250" y="30"/>
                    <a:pt x="253" y="32"/>
                    <a:pt x="256" y="34"/>
                  </a:cubicBezTo>
                  <a:cubicBezTo>
                    <a:pt x="257" y="34"/>
                    <a:pt x="259" y="35"/>
                    <a:pt x="260" y="36"/>
                  </a:cubicBezTo>
                  <a:cubicBezTo>
                    <a:pt x="257" y="33"/>
                    <a:pt x="253" y="31"/>
                    <a:pt x="249" y="28"/>
                  </a:cubicBezTo>
                  <a:moveTo>
                    <a:pt x="124" y="0"/>
                  </a:moveTo>
                  <a:cubicBezTo>
                    <a:pt x="72" y="0"/>
                    <a:pt x="26" y="16"/>
                    <a:pt x="0" y="32"/>
                  </a:cubicBezTo>
                  <a:cubicBezTo>
                    <a:pt x="1" y="32"/>
                    <a:pt x="3" y="31"/>
                    <a:pt x="5" y="30"/>
                  </a:cubicBezTo>
                  <a:cubicBezTo>
                    <a:pt x="31" y="16"/>
                    <a:pt x="75" y="1"/>
                    <a:pt x="124" y="1"/>
                  </a:cubicBezTo>
                  <a:cubicBezTo>
                    <a:pt x="162" y="1"/>
                    <a:pt x="196" y="7"/>
                    <a:pt x="222" y="17"/>
                  </a:cubicBezTo>
                  <a:cubicBezTo>
                    <a:pt x="222" y="15"/>
                    <a:pt x="222" y="15"/>
                    <a:pt x="222" y="15"/>
                  </a:cubicBezTo>
                  <a:cubicBezTo>
                    <a:pt x="196" y="6"/>
                    <a:pt x="162" y="0"/>
                    <a:pt x="124" y="0"/>
                  </a:cubicBezTo>
                </a:path>
              </a:pathLst>
            </a:custGeom>
            <a:solidFill>
              <a:srgbClr val="F0E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50" name="Freeform 17"/>
            <p:cNvSpPr>
              <a:spLocks/>
            </p:cNvSpPr>
            <p:nvPr/>
          </p:nvSpPr>
          <p:spPr bwMode="auto">
            <a:xfrm>
              <a:off x="3898" y="3249"/>
              <a:ext cx="57" cy="27"/>
            </a:xfrm>
            <a:custGeom>
              <a:avLst/>
              <a:gdLst>
                <a:gd name="T0" fmla="*/ 0 w 27"/>
                <a:gd name="T1" fmla="*/ 0 h 13"/>
                <a:gd name="T2" fmla="*/ 0 w 27"/>
                <a:gd name="T3" fmla="*/ 2 h 13"/>
                <a:gd name="T4" fmla="*/ 25 w 27"/>
                <a:gd name="T5" fmla="*/ 13 h 13"/>
                <a:gd name="T6" fmla="*/ 27 w 27"/>
                <a:gd name="T7" fmla="*/ 13 h 13"/>
                <a:gd name="T8" fmla="*/ 0 w 27"/>
                <a:gd name="T9" fmla="*/ 0 h 13"/>
              </a:gdLst>
              <a:ahLst/>
              <a:cxnLst>
                <a:cxn ang="0">
                  <a:pos x="T0" y="T1"/>
                </a:cxn>
                <a:cxn ang="0">
                  <a:pos x="T2" y="T3"/>
                </a:cxn>
                <a:cxn ang="0">
                  <a:pos x="T4" y="T5"/>
                </a:cxn>
                <a:cxn ang="0">
                  <a:pos x="T6" y="T7"/>
                </a:cxn>
                <a:cxn ang="0">
                  <a:pos x="T8" y="T9"/>
                </a:cxn>
              </a:cxnLst>
              <a:rect l="0" t="0" r="r" b="b"/>
              <a:pathLst>
                <a:path w="27" h="13">
                  <a:moveTo>
                    <a:pt x="0" y="0"/>
                  </a:moveTo>
                  <a:cubicBezTo>
                    <a:pt x="0" y="2"/>
                    <a:pt x="0" y="2"/>
                    <a:pt x="0" y="2"/>
                  </a:cubicBezTo>
                  <a:cubicBezTo>
                    <a:pt x="10" y="5"/>
                    <a:pt x="18" y="9"/>
                    <a:pt x="25" y="13"/>
                  </a:cubicBezTo>
                  <a:cubicBezTo>
                    <a:pt x="27" y="13"/>
                    <a:pt x="27" y="13"/>
                    <a:pt x="27" y="13"/>
                  </a:cubicBezTo>
                  <a:cubicBezTo>
                    <a:pt x="20" y="9"/>
                    <a:pt x="10" y="4"/>
                    <a:pt x="0" y="0"/>
                  </a:cubicBezTo>
                </a:path>
              </a:pathLst>
            </a:custGeom>
            <a:solidFill>
              <a:srgbClr val="838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51" name="Freeform 18"/>
            <p:cNvSpPr>
              <a:spLocks noEditPoints="1"/>
            </p:cNvSpPr>
            <p:nvPr/>
          </p:nvSpPr>
          <p:spPr bwMode="auto">
            <a:xfrm>
              <a:off x="3381" y="3320"/>
              <a:ext cx="6" cy="28"/>
            </a:xfrm>
            <a:custGeom>
              <a:avLst/>
              <a:gdLst>
                <a:gd name="T0" fmla="*/ 3 w 3"/>
                <a:gd name="T1" fmla="*/ 1 h 13"/>
                <a:gd name="T2" fmla="*/ 3 w 3"/>
                <a:gd name="T3" fmla="*/ 2 h 13"/>
                <a:gd name="T4" fmla="*/ 3 w 3"/>
                <a:gd name="T5" fmla="*/ 2 h 13"/>
                <a:gd name="T6" fmla="*/ 3 w 3"/>
                <a:gd name="T7" fmla="*/ 1 h 13"/>
                <a:gd name="T8" fmla="*/ 3 w 3"/>
                <a:gd name="T9" fmla="*/ 1 h 13"/>
                <a:gd name="T10" fmla="*/ 3 w 3"/>
                <a:gd name="T11" fmla="*/ 1 h 13"/>
                <a:gd name="T12" fmla="*/ 3 w 3"/>
                <a:gd name="T13" fmla="*/ 1 h 13"/>
                <a:gd name="T14" fmla="*/ 3 w 3"/>
                <a:gd name="T15" fmla="*/ 1 h 13"/>
                <a:gd name="T16" fmla="*/ 3 w 3"/>
                <a:gd name="T17" fmla="*/ 1 h 13"/>
                <a:gd name="T18" fmla="*/ 3 w 3"/>
                <a:gd name="T19" fmla="*/ 1 h 13"/>
                <a:gd name="T20" fmla="*/ 3 w 3"/>
                <a:gd name="T21" fmla="*/ 1 h 13"/>
                <a:gd name="T22" fmla="*/ 3 w 3"/>
                <a:gd name="T23" fmla="*/ 1 h 13"/>
                <a:gd name="T24" fmla="*/ 3 w 3"/>
                <a:gd name="T25" fmla="*/ 1 h 13"/>
                <a:gd name="T26" fmla="*/ 3 w 3"/>
                <a:gd name="T27" fmla="*/ 0 h 13"/>
                <a:gd name="T28" fmla="*/ 0 w 3"/>
                <a:gd name="T29" fmla="*/ 7 h 13"/>
                <a:gd name="T30" fmla="*/ 3 w 3"/>
                <a:gd name="T31" fmla="*/ 13 h 13"/>
                <a:gd name="T32" fmla="*/ 3 w 3"/>
                <a:gd name="T33" fmla="*/ 11 h 13"/>
                <a:gd name="T34" fmla="*/ 1 w 3"/>
                <a:gd name="T35" fmla="*/ 7 h 13"/>
                <a:gd name="T36" fmla="*/ 3 w 3"/>
                <a:gd name="T37" fmla="*/ 2 h 13"/>
                <a:gd name="T38" fmla="*/ 3 w 3"/>
                <a:gd name="T39" fmla="*/ 1 h 13"/>
                <a:gd name="T40" fmla="*/ 3 w 3"/>
                <a:gd name="T41" fmla="*/ 1 h 13"/>
                <a:gd name="T42" fmla="*/ 3 w 3"/>
                <a:gd name="T4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 h="13">
                  <a:moveTo>
                    <a:pt x="3" y="1"/>
                  </a:moveTo>
                  <a:cubicBezTo>
                    <a:pt x="3" y="2"/>
                    <a:pt x="3" y="2"/>
                    <a:pt x="3" y="2"/>
                  </a:cubicBezTo>
                  <a:cubicBezTo>
                    <a:pt x="3" y="2"/>
                    <a:pt x="3" y="2"/>
                    <a:pt x="3" y="2"/>
                  </a:cubicBezTo>
                  <a:cubicBezTo>
                    <a:pt x="3" y="2"/>
                    <a:pt x="3" y="2"/>
                    <a:pt x="3" y="1"/>
                  </a:cubicBezTo>
                  <a:moveTo>
                    <a:pt x="3" y="1"/>
                  </a:moveTo>
                  <a:cubicBezTo>
                    <a:pt x="3" y="1"/>
                    <a:pt x="3" y="1"/>
                    <a:pt x="3" y="1"/>
                  </a:cubicBezTo>
                  <a:cubicBezTo>
                    <a:pt x="3" y="1"/>
                    <a:pt x="3" y="1"/>
                    <a:pt x="3" y="1"/>
                  </a:cubicBezTo>
                  <a:moveTo>
                    <a:pt x="3" y="1"/>
                  </a:moveTo>
                  <a:cubicBezTo>
                    <a:pt x="3" y="1"/>
                    <a:pt x="3" y="1"/>
                    <a:pt x="3" y="1"/>
                  </a:cubicBezTo>
                  <a:cubicBezTo>
                    <a:pt x="3" y="1"/>
                    <a:pt x="3" y="1"/>
                    <a:pt x="3" y="1"/>
                  </a:cubicBezTo>
                  <a:moveTo>
                    <a:pt x="3" y="1"/>
                  </a:moveTo>
                  <a:cubicBezTo>
                    <a:pt x="3" y="1"/>
                    <a:pt x="3" y="1"/>
                    <a:pt x="3" y="1"/>
                  </a:cubicBezTo>
                  <a:cubicBezTo>
                    <a:pt x="3" y="1"/>
                    <a:pt x="3" y="1"/>
                    <a:pt x="3" y="1"/>
                  </a:cubicBezTo>
                  <a:moveTo>
                    <a:pt x="3" y="0"/>
                  </a:moveTo>
                  <a:cubicBezTo>
                    <a:pt x="1" y="3"/>
                    <a:pt x="0" y="5"/>
                    <a:pt x="0" y="7"/>
                  </a:cubicBezTo>
                  <a:cubicBezTo>
                    <a:pt x="0" y="9"/>
                    <a:pt x="1" y="11"/>
                    <a:pt x="3" y="13"/>
                  </a:cubicBezTo>
                  <a:cubicBezTo>
                    <a:pt x="3" y="11"/>
                    <a:pt x="3" y="11"/>
                    <a:pt x="3" y="11"/>
                  </a:cubicBezTo>
                  <a:cubicBezTo>
                    <a:pt x="2" y="10"/>
                    <a:pt x="1" y="8"/>
                    <a:pt x="1" y="7"/>
                  </a:cubicBezTo>
                  <a:cubicBezTo>
                    <a:pt x="1" y="6"/>
                    <a:pt x="2" y="4"/>
                    <a:pt x="3" y="2"/>
                  </a:cubicBezTo>
                  <a:cubicBezTo>
                    <a:pt x="3" y="1"/>
                    <a:pt x="3" y="1"/>
                    <a:pt x="3" y="1"/>
                  </a:cubicBezTo>
                  <a:cubicBezTo>
                    <a:pt x="3" y="1"/>
                    <a:pt x="3" y="1"/>
                    <a:pt x="3" y="1"/>
                  </a:cubicBezTo>
                  <a:cubicBezTo>
                    <a:pt x="3" y="1"/>
                    <a:pt x="3" y="1"/>
                    <a:pt x="3" y="0"/>
                  </a:cubicBezTo>
                </a:path>
              </a:pathLst>
            </a:custGeom>
            <a:solidFill>
              <a:srgbClr val="F0E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52" name="Freeform 19"/>
            <p:cNvSpPr>
              <a:spLocks noEditPoints="1"/>
            </p:cNvSpPr>
            <p:nvPr/>
          </p:nvSpPr>
          <p:spPr bwMode="auto">
            <a:xfrm>
              <a:off x="3387" y="3322"/>
              <a:ext cx="620" cy="65"/>
            </a:xfrm>
            <a:custGeom>
              <a:avLst/>
              <a:gdLst>
                <a:gd name="T0" fmla="*/ 0 w 295"/>
                <a:gd name="T1" fmla="*/ 10 h 31"/>
                <a:gd name="T2" fmla="*/ 0 w 295"/>
                <a:gd name="T3" fmla="*/ 12 h 31"/>
                <a:gd name="T4" fmla="*/ 78 w 295"/>
                <a:gd name="T5" fmla="*/ 31 h 31"/>
                <a:gd name="T6" fmla="*/ 63 w 295"/>
                <a:gd name="T7" fmla="*/ 29 h 31"/>
                <a:gd name="T8" fmla="*/ 0 w 295"/>
                <a:gd name="T9" fmla="*/ 10 h 31"/>
                <a:gd name="T10" fmla="*/ 294 w 295"/>
                <a:gd name="T11" fmla="*/ 6 h 31"/>
                <a:gd name="T12" fmla="*/ 292 w 295"/>
                <a:gd name="T13" fmla="*/ 9 h 31"/>
                <a:gd name="T14" fmla="*/ 267 w 295"/>
                <a:gd name="T15" fmla="*/ 22 h 31"/>
                <a:gd name="T16" fmla="*/ 252 w 295"/>
                <a:gd name="T17" fmla="*/ 26 h 31"/>
                <a:gd name="T18" fmla="*/ 294 w 295"/>
                <a:gd name="T19" fmla="*/ 6 h 31"/>
                <a:gd name="T20" fmla="*/ 0 w 295"/>
                <a:gd name="T21" fmla="*/ 0 h 31"/>
                <a:gd name="T22" fmla="*/ 0 w 295"/>
                <a:gd name="T23" fmla="*/ 1 h 31"/>
                <a:gd name="T24" fmla="*/ 0 w 295"/>
                <a:gd name="T25" fmla="*/ 1 h 31"/>
                <a:gd name="T26" fmla="*/ 0 w 295"/>
                <a:gd name="T27" fmla="*/ 0 h 31"/>
                <a:gd name="T28" fmla="*/ 0 w 295"/>
                <a:gd name="T29" fmla="*/ 0 h 31"/>
                <a:gd name="T30" fmla="*/ 0 w 295"/>
                <a:gd name="T31" fmla="*/ 0 h 31"/>
                <a:gd name="T32" fmla="*/ 0 w 295"/>
                <a:gd name="T33" fmla="*/ 0 h 31"/>
                <a:gd name="T34" fmla="*/ 0 w 295"/>
                <a:gd name="T35" fmla="*/ 0 h 31"/>
                <a:gd name="T36" fmla="*/ 0 w 295"/>
                <a:gd name="T37" fmla="*/ 0 h 31"/>
                <a:gd name="T38" fmla="*/ 0 w 295"/>
                <a:gd name="T39" fmla="*/ 0 h 31"/>
                <a:gd name="T40" fmla="*/ 0 w 295"/>
                <a:gd name="T41" fmla="*/ 0 h 31"/>
                <a:gd name="T42" fmla="*/ 0 w 295"/>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5" h="31">
                  <a:moveTo>
                    <a:pt x="0" y="10"/>
                  </a:moveTo>
                  <a:cubicBezTo>
                    <a:pt x="0" y="12"/>
                    <a:pt x="0" y="12"/>
                    <a:pt x="0" y="12"/>
                  </a:cubicBezTo>
                  <a:cubicBezTo>
                    <a:pt x="9" y="20"/>
                    <a:pt x="38" y="28"/>
                    <a:pt x="78" y="31"/>
                  </a:cubicBezTo>
                  <a:cubicBezTo>
                    <a:pt x="73" y="31"/>
                    <a:pt x="68" y="30"/>
                    <a:pt x="63" y="29"/>
                  </a:cubicBezTo>
                  <a:cubicBezTo>
                    <a:pt x="30" y="25"/>
                    <a:pt x="6" y="18"/>
                    <a:pt x="0" y="10"/>
                  </a:cubicBezTo>
                  <a:moveTo>
                    <a:pt x="294" y="6"/>
                  </a:moveTo>
                  <a:cubicBezTo>
                    <a:pt x="294" y="7"/>
                    <a:pt x="293" y="8"/>
                    <a:pt x="292" y="9"/>
                  </a:cubicBezTo>
                  <a:cubicBezTo>
                    <a:pt x="290" y="14"/>
                    <a:pt x="281" y="18"/>
                    <a:pt x="267" y="22"/>
                  </a:cubicBezTo>
                  <a:cubicBezTo>
                    <a:pt x="262" y="24"/>
                    <a:pt x="257" y="25"/>
                    <a:pt x="252" y="26"/>
                  </a:cubicBezTo>
                  <a:cubicBezTo>
                    <a:pt x="278" y="21"/>
                    <a:pt x="295" y="14"/>
                    <a:pt x="294" y="6"/>
                  </a:cubicBezTo>
                  <a:moveTo>
                    <a:pt x="0" y="0"/>
                  </a:moveTo>
                  <a:cubicBezTo>
                    <a:pt x="0" y="1"/>
                    <a:pt x="0" y="1"/>
                    <a:pt x="0" y="1"/>
                  </a:cubicBezTo>
                  <a:cubicBezTo>
                    <a:pt x="0" y="1"/>
                    <a:pt x="0" y="1"/>
                    <a:pt x="0" y="1"/>
                  </a:cubicBezTo>
                  <a:cubicBezTo>
                    <a:pt x="0" y="1"/>
                    <a:pt x="0" y="1"/>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solidFill>
              <a:srgbClr val="838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53" name="Freeform 20"/>
            <p:cNvSpPr>
              <a:spLocks noEditPoints="1"/>
            </p:cNvSpPr>
            <p:nvPr/>
          </p:nvSpPr>
          <p:spPr bwMode="auto">
            <a:xfrm>
              <a:off x="3387" y="3280"/>
              <a:ext cx="618" cy="116"/>
            </a:xfrm>
            <a:custGeom>
              <a:avLst/>
              <a:gdLst>
                <a:gd name="T0" fmla="*/ 267 w 294"/>
                <a:gd name="T1" fmla="*/ 42 h 55"/>
                <a:gd name="T2" fmla="*/ 146 w 294"/>
                <a:gd name="T3" fmla="*/ 54 h 55"/>
                <a:gd name="T4" fmla="*/ 63 w 294"/>
                <a:gd name="T5" fmla="*/ 49 h 55"/>
                <a:gd name="T6" fmla="*/ 78 w 294"/>
                <a:gd name="T7" fmla="*/ 51 h 55"/>
                <a:gd name="T8" fmla="*/ 146 w 294"/>
                <a:gd name="T9" fmla="*/ 55 h 55"/>
                <a:gd name="T10" fmla="*/ 252 w 294"/>
                <a:gd name="T11" fmla="*/ 46 h 55"/>
                <a:gd name="T12" fmla="*/ 267 w 294"/>
                <a:gd name="T13" fmla="*/ 42 h 55"/>
                <a:gd name="T14" fmla="*/ 277 w 294"/>
                <a:gd name="T15" fmla="*/ 4 h 55"/>
                <a:gd name="T16" fmla="*/ 293 w 294"/>
                <a:gd name="T17" fmla="*/ 26 h 55"/>
                <a:gd name="T18" fmla="*/ 292 w 294"/>
                <a:gd name="T19" fmla="*/ 29 h 55"/>
                <a:gd name="T20" fmla="*/ 294 w 294"/>
                <a:gd name="T21" fmla="*/ 26 h 55"/>
                <a:gd name="T22" fmla="*/ 294 w 294"/>
                <a:gd name="T23" fmla="*/ 26 h 55"/>
                <a:gd name="T24" fmla="*/ 281 w 294"/>
                <a:gd name="T25" fmla="*/ 6 h 55"/>
                <a:gd name="T26" fmla="*/ 277 w 294"/>
                <a:gd name="T27" fmla="*/ 4 h 55"/>
                <a:gd name="T28" fmla="*/ 26 w 294"/>
                <a:gd name="T29" fmla="*/ 0 h 55"/>
                <a:gd name="T30" fmla="*/ 21 w 294"/>
                <a:gd name="T31" fmla="*/ 2 h 55"/>
                <a:gd name="T32" fmla="*/ 0 w 294"/>
                <a:gd name="T33" fmla="*/ 19 h 55"/>
                <a:gd name="T34" fmla="*/ 0 w 294"/>
                <a:gd name="T35" fmla="*/ 20 h 55"/>
                <a:gd name="T36" fmla="*/ 0 w 294"/>
                <a:gd name="T37" fmla="*/ 20 h 55"/>
                <a:gd name="T38" fmla="*/ 0 w 294"/>
                <a:gd name="T39" fmla="*/ 20 h 55"/>
                <a:gd name="T40" fmla="*/ 0 w 294"/>
                <a:gd name="T41" fmla="*/ 20 h 55"/>
                <a:gd name="T42" fmla="*/ 0 w 294"/>
                <a:gd name="T43" fmla="*/ 20 h 55"/>
                <a:gd name="T44" fmla="*/ 0 w 294"/>
                <a:gd name="T45" fmla="*/ 20 h 55"/>
                <a:gd name="T46" fmla="*/ 0 w 294"/>
                <a:gd name="T47" fmla="*/ 20 h 55"/>
                <a:gd name="T48" fmla="*/ 0 w 294"/>
                <a:gd name="T49" fmla="*/ 20 h 55"/>
                <a:gd name="T50" fmla="*/ 0 w 294"/>
                <a:gd name="T51" fmla="*/ 21 h 55"/>
                <a:gd name="T52" fmla="*/ 26 w 294"/>
                <a:gd name="T5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55">
                  <a:moveTo>
                    <a:pt x="267" y="42"/>
                  </a:moveTo>
                  <a:cubicBezTo>
                    <a:pt x="240" y="49"/>
                    <a:pt x="196" y="54"/>
                    <a:pt x="146" y="54"/>
                  </a:cubicBezTo>
                  <a:cubicBezTo>
                    <a:pt x="115" y="54"/>
                    <a:pt x="86" y="52"/>
                    <a:pt x="63" y="49"/>
                  </a:cubicBezTo>
                  <a:cubicBezTo>
                    <a:pt x="68" y="50"/>
                    <a:pt x="73" y="51"/>
                    <a:pt x="78" y="51"/>
                  </a:cubicBezTo>
                  <a:cubicBezTo>
                    <a:pt x="98" y="53"/>
                    <a:pt x="121" y="55"/>
                    <a:pt x="146" y="55"/>
                  </a:cubicBezTo>
                  <a:cubicBezTo>
                    <a:pt x="187" y="55"/>
                    <a:pt x="225" y="51"/>
                    <a:pt x="252" y="46"/>
                  </a:cubicBezTo>
                  <a:cubicBezTo>
                    <a:pt x="257" y="45"/>
                    <a:pt x="262" y="44"/>
                    <a:pt x="267" y="42"/>
                  </a:cubicBezTo>
                  <a:moveTo>
                    <a:pt x="277" y="4"/>
                  </a:moveTo>
                  <a:cubicBezTo>
                    <a:pt x="287" y="11"/>
                    <a:pt x="292" y="19"/>
                    <a:pt x="293" y="26"/>
                  </a:cubicBezTo>
                  <a:cubicBezTo>
                    <a:pt x="293" y="27"/>
                    <a:pt x="293" y="28"/>
                    <a:pt x="292" y="29"/>
                  </a:cubicBezTo>
                  <a:cubicBezTo>
                    <a:pt x="293" y="28"/>
                    <a:pt x="294" y="27"/>
                    <a:pt x="294" y="26"/>
                  </a:cubicBezTo>
                  <a:cubicBezTo>
                    <a:pt x="294" y="26"/>
                    <a:pt x="294" y="26"/>
                    <a:pt x="294" y="26"/>
                  </a:cubicBezTo>
                  <a:cubicBezTo>
                    <a:pt x="294" y="19"/>
                    <a:pt x="289" y="12"/>
                    <a:pt x="281" y="6"/>
                  </a:cubicBezTo>
                  <a:cubicBezTo>
                    <a:pt x="280" y="5"/>
                    <a:pt x="278" y="4"/>
                    <a:pt x="277" y="4"/>
                  </a:cubicBezTo>
                  <a:moveTo>
                    <a:pt x="26" y="0"/>
                  </a:moveTo>
                  <a:cubicBezTo>
                    <a:pt x="24" y="1"/>
                    <a:pt x="22" y="2"/>
                    <a:pt x="21" y="2"/>
                  </a:cubicBezTo>
                  <a:cubicBezTo>
                    <a:pt x="11" y="8"/>
                    <a:pt x="4" y="14"/>
                    <a:pt x="0" y="19"/>
                  </a:cubicBezTo>
                  <a:cubicBezTo>
                    <a:pt x="0" y="20"/>
                    <a:pt x="0" y="20"/>
                    <a:pt x="0" y="20"/>
                  </a:cubicBezTo>
                  <a:cubicBezTo>
                    <a:pt x="0" y="20"/>
                    <a:pt x="0" y="20"/>
                    <a:pt x="0" y="20"/>
                  </a:cubicBezTo>
                  <a:cubicBezTo>
                    <a:pt x="0" y="20"/>
                    <a:pt x="0" y="20"/>
                    <a:pt x="0" y="20"/>
                  </a:cubicBezTo>
                  <a:cubicBezTo>
                    <a:pt x="0" y="20"/>
                    <a:pt x="0" y="20"/>
                    <a:pt x="0" y="20"/>
                  </a:cubicBezTo>
                  <a:cubicBezTo>
                    <a:pt x="0" y="20"/>
                    <a:pt x="0" y="20"/>
                    <a:pt x="0" y="20"/>
                  </a:cubicBezTo>
                  <a:cubicBezTo>
                    <a:pt x="0" y="20"/>
                    <a:pt x="0" y="20"/>
                    <a:pt x="0" y="20"/>
                  </a:cubicBezTo>
                  <a:cubicBezTo>
                    <a:pt x="0" y="20"/>
                    <a:pt x="0" y="20"/>
                    <a:pt x="0" y="20"/>
                  </a:cubicBezTo>
                  <a:cubicBezTo>
                    <a:pt x="0" y="20"/>
                    <a:pt x="0" y="20"/>
                    <a:pt x="0" y="20"/>
                  </a:cubicBezTo>
                  <a:cubicBezTo>
                    <a:pt x="0" y="21"/>
                    <a:pt x="0" y="21"/>
                    <a:pt x="0" y="21"/>
                  </a:cubicBezTo>
                  <a:cubicBezTo>
                    <a:pt x="4" y="15"/>
                    <a:pt x="13" y="8"/>
                    <a:pt x="26" y="0"/>
                  </a:cubicBezTo>
                </a:path>
              </a:pathLst>
            </a:custGeom>
            <a:solidFill>
              <a:srgbClr val="A1A0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54" name="Freeform 21"/>
            <p:cNvSpPr>
              <a:spLocks noEditPoints="1"/>
            </p:cNvSpPr>
            <p:nvPr/>
          </p:nvSpPr>
          <p:spPr bwMode="auto">
            <a:xfrm>
              <a:off x="3442" y="3220"/>
              <a:ext cx="527" cy="69"/>
            </a:xfrm>
            <a:custGeom>
              <a:avLst/>
              <a:gdLst>
                <a:gd name="T0" fmla="*/ 242 w 251"/>
                <a:gd name="T1" fmla="*/ 27 h 33"/>
                <a:gd name="T2" fmla="*/ 240 w 251"/>
                <a:gd name="T3" fmla="*/ 27 h 33"/>
                <a:gd name="T4" fmla="*/ 246 w 251"/>
                <a:gd name="T5" fmla="*/ 31 h 33"/>
                <a:gd name="T6" fmla="*/ 251 w 251"/>
                <a:gd name="T7" fmla="*/ 33 h 33"/>
                <a:gd name="T8" fmla="*/ 242 w 251"/>
                <a:gd name="T9" fmla="*/ 27 h 33"/>
                <a:gd name="T10" fmla="*/ 119 w 251"/>
                <a:gd name="T11" fmla="*/ 0 h 33"/>
                <a:gd name="T12" fmla="*/ 0 w 251"/>
                <a:gd name="T13" fmla="*/ 29 h 33"/>
                <a:gd name="T14" fmla="*/ 5 w 251"/>
                <a:gd name="T15" fmla="*/ 28 h 33"/>
                <a:gd name="T16" fmla="*/ 119 w 251"/>
                <a:gd name="T17" fmla="*/ 1 h 33"/>
                <a:gd name="T18" fmla="*/ 217 w 251"/>
                <a:gd name="T19" fmla="*/ 17 h 33"/>
                <a:gd name="T20" fmla="*/ 217 w 251"/>
                <a:gd name="T21" fmla="*/ 16 h 33"/>
                <a:gd name="T22" fmla="*/ 119 w 251"/>
                <a:gd name="T2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1" h="33">
                  <a:moveTo>
                    <a:pt x="242" y="27"/>
                  </a:moveTo>
                  <a:cubicBezTo>
                    <a:pt x="240" y="27"/>
                    <a:pt x="240" y="27"/>
                    <a:pt x="240" y="27"/>
                  </a:cubicBezTo>
                  <a:cubicBezTo>
                    <a:pt x="242" y="28"/>
                    <a:pt x="244" y="30"/>
                    <a:pt x="246" y="31"/>
                  </a:cubicBezTo>
                  <a:cubicBezTo>
                    <a:pt x="248" y="31"/>
                    <a:pt x="249" y="32"/>
                    <a:pt x="251" y="33"/>
                  </a:cubicBezTo>
                  <a:cubicBezTo>
                    <a:pt x="248" y="31"/>
                    <a:pt x="245" y="29"/>
                    <a:pt x="242" y="27"/>
                  </a:cubicBezTo>
                  <a:moveTo>
                    <a:pt x="119" y="0"/>
                  </a:moveTo>
                  <a:cubicBezTo>
                    <a:pt x="70" y="0"/>
                    <a:pt x="26" y="15"/>
                    <a:pt x="0" y="29"/>
                  </a:cubicBezTo>
                  <a:cubicBezTo>
                    <a:pt x="1" y="29"/>
                    <a:pt x="3" y="28"/>
                    <a:pt x="5" y="28"/>
                  </a:cubicBezTo>
                  <a:cubicBezTo>
                    <a:pt x="31" y="14"/>
                    <a:pt x="72" y="1"/>
                    <a:pt x="119" y="1"/>
                  </a:cubicBezTo>
                  <a:cubicBezTo>
                    <a:pt x="157" y="1"/>
                    <a:pt x="191" y="8"/>
                    <a:pt x="217" y="17"/>
                  </a:cubicBezTo>
                  <a:cubicBezTo>
                    <a:pt x="217" y="16"/>
                    <a:pt x="217" y="16"/>
                    <a:pt x="217" y="16"/>
                  </a:cubicBezTo>
                  <a:cubicBezTo>
                    <a:pt x="191" y="6"/>
                    <a:pt x="157" y="0"/>
                    <a:pt x="119" y="0"/>
                  </a:cubicBezTo>
                </a:path>
              </a:pathLst>
            </a:custGeom>
            <a:solidFill>
              <a:srgbClr val="E6E0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55" name="Freeform 22"/>
            <p:cNvSpPr>
              <a:spLocks/>
            </p:cNvSpPr>
            <p:nvPr/>
          </p:nvSpPr>
          <p:spPr bwMode="auto">
            <a:xfrm>
              <a:off x="3898" y="3253"/>
              <a:ext cx="52" cy="23"/>
            </a:xfrm>
            <a:custGeom>
              <a:avLst/>
              <a:gdLst>
                <a:gd name="T0" fmla="*/ 0 w 25"/>
                <a:gd name="T1" fmla="*/ 0 h 11"/>
                <a:gd name="T2" fmla="*/ 0 w 25"/>
                <a:gd name="T3" fmla="*/ 1 h 11"/>
                <a:gd name="T4" fmla="*/ 23 w 25"/>
                <a:gd name="T5" fmla="*/ 11 h 11"/>
                <a:gd name="T6" fmla="*/ 25 w 25"/>
                <a:gd name="T7" fmla="*/ 11 h 11"/>
                <a:gd name="T8" fmla="*/ 0 w 25"/>
                <a:gd name="T9" fmla="*/ 0 h 11"/>
              </a:gdLst>
              <a:ahLst/>
              <a:cxnLst>
                <a:cxn ang="0">
                  <a:pos x="T0" y="T1"/>
                </a:cxn>
                <a:cxn ang="0">
                  <a:pos x="T2" y="T3"/>
                </a:cxn>
                <a:cxn ang="0">
                  <a:pos x="T4" y="T5"/>
                </a:cxn>
                <a:cxn ang="0">
                  <a:pos x="T6" y="T7"/>
                </a:cxn>
                <a:cxn ang="0">
                  <a:pos x="T8" y="T9"/>
                </a:cxn>
              </a:cxnLst>
              <a:rect l="0" t="0" r="r" b="b"/>
              <a:pathLst>
                <a:path w="25" h="11">
                  <a:moveTo>
                    <a:pt x="0" y="0"/>
                  </a:moveTo>
                  <a:cubicBezTo>
                    <a:pt x="0" y="1"/>
                    <a:pt x="0" y="1"/>
                    <a:pt x="0" y="1"/>
                  </a:cubicBezTo>
                  <a:cubicBezTo>
                    <a:pt x="9" y="4"/>
                    <a:pt x="16" y="7"/>
                    <a:pt x="23" y="11"/>
                  </a:cubicBezTo>
                  <a:cubicBezTo>
                    <a:pt x="25" y="11"/>
                    <a:pt x="25" y="11"/>
                    <a:pt x="25" y="11"/>
                  </a:cubicBezTo>
                  <a:cubicBezTo>
                    <a:pt x="18" y="7"/>
                    <a:pt x="10" y="3"/>
                    <a:pt x="0" y="0"/>
                  </a:cubicBezTo>
                </a:path>
              </a:pathLst>
            </a:custGeom>
            <a:solidFill>
              <a:srgbClr val="807B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56" name="Freeform 23"/>
            <p:cNvSpPr>
              <a:spLocks noEditPoints="1"/>
            </p:cNvSpPr>
            <p:nvPr/>
          </p:nvSpPr>
          <p:spPr bwMode="auto">
            <a:xfrm>
              <a:off x="3383" y="3324"/>
              <a:ext cx="4" cy="19"/>
            </a:xfrm>
            <a:custGeom>
              <a:avLst/>
              <a:gdLst>
                <a:gd name="T0" fmla="*/ 2 w 2"/>
                <a:gd name="T1" fmla="*/ 0 h 9"/>
                <a:gd name="T2" fmla="*/ 0 w 2"/>
                <a:gd name="T3" fmla="*/ 5 h 9"/>
                <a:gd name="T4" fmla="*/ 2 w 2"/>
                <a:gd name="T5" fmla="*/ 9 h 9"/>
                <a:gd name="T6" fmla="*/ 2 w 2"/>
                <a:gd name="T7" fmla="*/ 7 h 9"/>
                <a:gd name="T8" fmla="*/ 1 w 2"/>
                <a:gd name="T9" fmla="*/ 5 h 9"/>
                <a:gd name="T10" fmla="*/ 2 w 2"/>
                <a:gd name="T11" fmla="*/ 2 h 9"/>
                <a:gd name="T12" fmla="*/ 2 w 2"/>
                <a:gd name="T13" fmla="*/ 0 h 9"/>
                <a:gd name="T14" fmla="*/ 2 w 2"/>
                <a:gd name="T15" fmla="*/ 0 h 9"/>
                <a:gd name="T16" fmla="*/ 2 w 2"/>
                <a:gd name="T17" fmla="*/ 0 h 9"/>
                <a:gd name="T18" fmla="*/ 2 w 2"/>
                <a:gd name="T19" fmla="*/ 2 h 9"/>
                <a:gd name="T20" fmla="*/ 2 w 2"/>
                <a:gd name="T21" fmla="*/ 2 h 9"/>
                <a:gd name="T22" fmla="*/ 2 w 2"/>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9">
                  <a:moveTo>
                    <a:pt x="2" y="0"/>
                  </a:moveTo>
                  <a:cubicBezTo>
                    <a:pt x="1" y="2"/>
                    <a:pt x="0" y="4"/>
                    <a:pt x="0" y="5"/>
                  </a:cubicBezTo>
                  <a:cubicBezTo>
                    <a:pt x="0" y="6"/>
                    <a:pt x="1" y="8"/>
                    <a:pt x="2" y="9"/>
                  </a:cubicBezTo>
                  <a:cubicBezTo>
                    <a:pt x="2" y="7"/>
                    <a:pt x="2" y="7"/>
                    <a:pt x="2" y="7"/>
                  </a:cubicBezTo>
                  <a:cubicBezTo>
                    <a:pt x="2" y="6"/>
                    <a:pt x="1" y="6"/>
                    <a:pt x="1" y="5"/>
                  </a:cubicBezTo>
                  <a:cubicBezTo>
                    <a:pt x="1" y="4"/>
                    <a:pt x="2" y="3"/>
                    <a:pt x="2" y="2"/>
                  </a:cubicBezTo>
                  <a:cubicBezTo>
                    <a:pt x="2" y="0"/>
                    <a:pt x="2" y="0"/>
                    <a:pt x="2" y="0"/>
                  </a:cubicBezTo>
                  <a:moveTo>
                    <a:pt x="2" y="0"/>
                  </a:moveTo>
                  <a:cubicBezTo>
                    <a:pt x="2" y="0"/>
                    <a:pt x="2" y="0"/>
                    <a:pt x="2" y="0"/>
                  </a:cubicBezTo>
                  <a:cubicBezTo>
                    <a:pt x="2" y="0"/>
                    <a:pt x="2" y="1"/>
                    <a:pt x="2" y="2"/>
                  </a:cubicBezTo>
                  <a:cubicBezTo>
                    <a:pt x="2" y="2"/>
                    <a:pt x="2" y="2"/>
                    <a:pt x="2" y="2"/>
                  </a:cubicBezTo>
                  <a:cubicBezTo>
                    <a:pt x="2" y="1"/>
                    <a:pt x="2" y="0"/>
                    <a:pt x="2" y="0"/>
                  </a:cubicBezTo>
                </a:path>
              </a:pathLst>
            </a:custGeom>
            <a:solidFill>
              <a:srgbClr val="E6E0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57" name="Freeform 24"/>
            <p:cNvSpPr>
              <a:spLocks noEditPoints="1"/>
            </p:cNvSpPr>
            <p:nvPr/>
          </p:nvSpPr>
          <p:spPr bwMode="auto">
            <a:xfrm>
              <a:off x="3387" y="3324"/>
              <a:ext cx="614" cy="59"/>
            </a:xfrm>
            <a:custGeom>
              <a:avLst/>
              <a:gdLst>
                <a:gd name="T0" fmla="*/ 292 w 292"/>
                <a:gd name="T1" fmla="*/ 8 h 28"/>
                <a:gd name="T2" fmla="*/ 267 w 292"/>
                <a:gd name="T3" fmla="*/ 21 h 28"/>
                <a:gd name="T4" fmla="*/ 292 w 292"/>
                <a:gd name="T5" fmla="*/ 8 h 28"/>
                <a:gd name="T6" fmla="*/ 0 w 292"/>
                <a:gd name="T7" fmla="*/ 7 h 28"/>
                <a:gd name="T8" fmla="*/ 0 w 292"/>
                <a:gd name="T9" fmla="*/ 9 h 28"/>
                <a:gd name="T10" fmla="*/ 63 w 292"/>
                <a:gd name="T11" fmla="*/ 28 h 28"/>
                <a:gd name="T12" fmla="*/ 51 w 292"/>
                <a:gd name="T13" fmla="*/ 26 h 28"/>
                <a:gd name="T14" fmla="*/ 0 w 292"/>
                <a:gd name="T15" fmla="*/ 7 h 28"/>
                <a:gd name="T16" fmla="*/ 0 w 292"/>
                <a:gd name="T17" fmla="*/ 0 h 28"/>
                <a:gd name="T18" fmla="*/ 0 w 292"/>
                <a:gd name="T19" fmla="*/ 0 h 28"/>
                <a:gd name="T20" fmla="*/ 0 w 292"/>
                <a:gd name="T21" fmla="*/ 2 h 28"/>
                <a:gd name="T22" fmla="*/ 0 w 292"/>
                <a:gd name="T23" fmla="*/ 2 h 28"/>
                <a:gd name="T24" fmla="*/ 0 w 292"/>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2" h="28">
                  <a:moveTo>
                    <a:pt x="292" y="8"/>
                  </a:moveTo>
                  <a:cubicBezTo>
                    <a:pt x="288" y="13"/>
                    <a:pt x="279" y="17"/>
                    <a:pt x="267" y="21"/>
                  </a:cubicBezTo>
                  <a:cubicBezTo>
                    <a:pt x="281" y="17"/>
                    <a:pt x="290" y="13"/>
                    <a:pt x="292" y="8"/>
                  </a:cubicBezTo>
                  <a:moveTo>
                    <a:pt x="0" y="7"/>
                  </a:moveTo>
                  <a:cubicBezTo>
                    <a:pt x="0" y="9"/>
                    <a:pt x="0" y="9"/>
                    <a:pt x="0" y="9"/>
                  </a:cubicBezTo>
                  <a:cubicBezTo>
                    <a:pt x="6" y="17"/>
                    <a:pt x="30" y="24"/>
                    <a:pt x="63" y="28"/>
                  </a:cubicBezTo>
                  <a:cubicBezTo>
                    <a:pt x="59" y="28"/>
                    <a:pt x="55" y="27"/>
                    <a:pt x="51" y="26"/>
                  </a:cubicBezTo>
                  <a:cubicBezTo>
                    <a:pt x="22" y="21"/>
                    <a:pt x="3" y="15"/>
                    <a:pt x="0" y="7"/>
                  </a:cubicBezTo>
                  <a:moveTo>
                    <a:pt x="0" y="0"/>
                  </a:moveTo>
                  <a:cubicBezTo>
                    <a:pt x="0" y="0"/>
                    <a:pt x="0" y="0"/>
                    <a:pt x="0" y="0"/>
                  </a:cubicBezTo>
                  <a:cubicBezTo>
                    <a:pt x="0" y="2"/>
                    <a:pt x="0" y="2"/>
                    <a:pt x="0" y="2"/>
                  </a:cubicBezTo>
                  <a:cubicBezTo>
                    <a:pt x="0" y="2"/>
                    <a:pt x="0" y="2"/>
                    <a:pt x="0" y="2"/>
                  </a:cubicBezTo>
                  <a:cubicBezTo>
                    <a:pt x="0" y="1"/>
                    <a:pt x="0" y="0"/>
                    <a:pt x="0" y="0"/>
                  </a:cubicBezTo>
                </a:path>
              </a:pathLst>
            </a:custGeom>
            <a:solidFill>
              <a:srgbClr val="807B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58" name="Freeform 25"/>
            <p:cNvSpPr>
              <a:spLocks noEditPoints="1"/>
            </p:cNvSpPr>
            <p:nvPr/>
          </p:nvSpPr>
          <p:spPr bwMode="auto">
            <a:xfrm>
              <a:off x="3387" y="3278"/>
              <a:ext cx="616" cy="116"/>
            </a:xfrm>
            <a:custGeom>
              <a:avLst/>
              <a:gdLst>
                <a:gd name="T0" fmla="*/ 272 w 293"/>
                <a:gd name="T1" fmla="*/ 3 h 55"/>
                <a:gd name="T2" fmla="*/ 292 w 293"/>
                <a:gd name="T3" fmla="*/ 27 h 55"/>
                <a:gd name="T4" fmla="*/ 146 w 293"/>
                <a:gd name="T5" fmla="*/ 55 h 55"/>
                <a:gd name="T6" fmla="*/ 51 w 293"/>
                <a:gd name="T7" fmla="*/ 48 h 55"/>
                <a:gd name="T8" fmla="*/ 63 w 293"/>
                <a:gd name="T9" fmla="*/ 50 h 55"/>
                <a:gd name="T10" fmla="*/ 146 w 293"/>
                <a:gd name="T11" fmla="*/ 55 h 55"/>
                <a:gd name="T12" fmla="*/ 267 w 293"/>
                <a:gd name="T13" fmla="*/ 43 h 55"/>
                <a:gd name="T14" fmla="*/ 292 w 293"/>
                <a:gd name="T15" fmla="*/ 30 h 55"/>
                <a:gd name="T16" fmla="*/ 293 w 293"/>
                <a:gd name="T17" fmla="*/ 27 h 55"/>
                <a:gd name="T18" fmla="*/ 277 w 293"/>
                <a:gd name="T19" fmla="*/ 5 h 55"/>
                <a:gd name="T20" fmla="*/ 272 w 293"/>
                <a:gd name="T21" fmla="*/ 3 h 55"/>
                <a:gd name="T22" fmla="*/ 31 w 293"/>
                <a:gd name="T23" fmla="*/ 0 h 55"/>
                <a:gd name="T24" fmla="*/ 26 w 293"/>
                <a:gd name="T25" fmla="*/ 1 h 55"/>
                <a:gd name="T26" fmla="*/ 0 w 293"/>
                <a:gd name="T27" fmla="*/ 22 h 55"/>
                <a:gd name="T28" fmla="*/ 0 w 293"/>
                <a:gd name="T29" fmla="*/ 24 h 55"/>
                <a:gd name="T30" fmla="*/ 31 w 293"/>
                <a:gd name="T3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55">
                  <a:moveTo>
                    <a:pt x="272" y="3"/>
                  </a:moveTo>
                  <a:cubicBezTo>
                    <a:pt x="284" y="10"/>
                    <a:pt x="291" y="19"/>
                    <a:pt x="292" y="27"/>
                  </a:cubicBezTo>
                  <a:cubicBezTo>
                    <a:pt x="293" y="42"/>
                    <a:pt x="226" y="55"/>
                    <a:pt x="146" y="55"/>
                  </a:cubicBezTo>
                  <a:cubicBezTo>
                    <a:pt x="109" y="55"/>
                    <a:pt x="76" y="52"/>
                    <a:pt x="51" y="48"/>
                  </a:cubicBezTo>
                  <a:cubicBezTo>
                    <a:pt x="55" y="49"/>
                    <a:pt x="59" y="50"/>
                    <a:pt x="63" y="50"/>
                  </a:cubicBezTo>
                  <a:cubicBezTo>
                    <a:pt x="86" y="53"/>
                    <a:pt x="115" y="55"/>
                    <a:pt x="146" y="55"/>
                  </a:cubicBezTo>
                  <a:cubicBezTo>
                    <a:pt x="196" y="55"/>
                    <a:pt x="240" y="50"/>
                    <a:pt x="267" y="43"/>
                  </a:cubicBezTo>
                  <a:cubicBezTo>
                    <a:pt x="279" y="39"/>
                    <a:pt x="288" y="35"/>
                    <a:pt x="292" y="30"/>
                  </a:cubicBezTo>
                  <a:cubicBezTo>
                    <a:pt x="293" y="29"/>
                    <a:pt x="293" y="28"/>
                    <a:pt x="293" y="27"/>
                  </a:cubicBezTo>
                  <a:cubicBezTo>
                    <a:pt x="292" y="20"/>
                    <a:pt x="287" y="12"/>
                    <a:pt x="277" y="5"/>
                  </a:cubicBezTo>
                  <a:cubicBezTo>
                    <a:pt x="275" y="4"/>
                    <a:pt x="274" y="3"/>
                    <a:pt x="272" y="3"/>
                  </a:cubicBezTo>
                  <a:moveTo>
                    <a:pt x="31" y="0"/>
                  </a:moveTo>
                  <a:cubicBezTo>
                    <a:pt x="29" y="0"/>
                    <a:pt x="27" y="1"/>
                    <a:pt x="26" y="1"/>
                  </a:cubicBezTo>
                  <a:cubicBezTo>
                    <a:pt x="13" y="9"/>
                    <a:pt x="4" y="16"/>
                    <a:pt x="0" y="22"/>
                  </a:cubicBezTo>
                  <a:cubicBezTo>
                    <a:pt x="0" y="22"/>
                    <a:pt x="0" y="23"/>
                    <a:pt x="0" y="24"/>
                  </a:cubicBezTo>
                  <a:cubicBezTo>
                    <a:pt x="3" y="17"/>
                    <a:pt x="14" y="8"/>
                    <a:pt x="31" y="0"/>
                  </a:cubicBezTo>
                </a:path>
              </a:pathLst>
            </a:custGeom>
            <a:solidFill>
              <a:srgbClr val="9C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59" name="Freeform 26"/>
            <p:cNvSpPr>
              <a:spLocks noEditPoints="1"/>
            </p:cNvSpPr>
            <p:nvPr/>
          </p:nvSpPr>
          <p:spPr bwMode="auto">
            <a:xfrm>
              <a:off x="3452" y="3222"/>
              <a:ext cx="507" cy="63"/>
            </a:xfrm>
            <a:custGeom>
              <a:avLst/>
              <a:gdLst>
                <a:gd name="T0" fmla="*/ 235 w 241"/>
                <a:gd name="T1" fmla="*/ 26 h 30"/>
                <a:gd name="T2" fmla="*/ 233 w 241"/>
                <a:gd name="T3" fmla="*/ 26 h 30"/>
                <a:gd name="T4" fmla="*/ 236 w 241"/>
                <a:gd name="T5" fmla="*/ 28 h 30"/>
                <a:gd name="T6" fmla="*/ 241 w 241"/>
                <a:gd name="T7" fmla="*/ 30 h 30"/>
                <a:gd name="T8" fmla="*/ 235 w 241"/>
                <a:gd name="T9" fmla="*/ 26 h 30"/>
                <a:gd name="T10" fmla="*/ 114 w 241"/>
                <a:gd name="T11" fmla="*/ 0 h 30"/>
                <a:gd name="T12" fmla="*/ 0 w 241"/>
                <a:gd name="T13" fmla="*/ 27 h 30"/>
                <a:gd name="T14" fmla="*/ 5 w 241"/>
                <a:gd name="T15" fmla="*/ 25 h 30"/>
                <a:gd name="T16" fmla="*/ 114 w 241"/>
                <a:gd name="T17" fmla="*/ 2 h 30"/>
                <a:gd name="T18" fmla="*/ 212 w 241"/>
                <a:gd name="T19" fmla="*/ 17 h 30"/>
                <a:gd name="T20" fmla="*/ 212 w 241"/>
                <a:gd name="T21" fmla="*/ 16 h 30"/>
                <a:gd name="T22" fmla="*/ 114 w 241"/>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1" h="30">
                  <a:moveTo>
                    <a:pt x="235" y="26"/>
                  </a:moveTo>
                  <a:cubicBezTo>
                    <a:pt x="233" y="26"/>
                    <a:pt x="233" y="26"/>
                    <a:pt x="233" y="26"/>
                  </a:cubicBezTo>
                  <a:cubicBezTo>
                    <a:pt x="234" y="27"/>
                    <a:pt x="235" y="27"/>
                    <a:pt x="236" y="28"/>
                  </a:cubicBezTo>
                  <a:cubicBezTo>
                    <a:pt x="238" y="29"/>
                    <a:pt x="239" y="29"/>
                    <a:pt x="241" y="30"/>
                  </a:cubicBezTo>
                  <a:cubicBezTo>
                    <a:pt x="239" y="29"/>
                    <a:pt x="237" y="27"/>
                    <a:pt x="235" y="26"/>
                  </a:cubicBezTo>
                  <a:moveTo>
                    <a:pt x="114" y="0"/>
                  </a:moveTo>
                  <a:cubicBezTo>
                    <a:pt x="67" y="0"/>
                    <a:pt x="26" y="13"/>
                    <a:pt x="0" y="27"/>
                  </a:cubicBezTo>
                  <a:cubicBezTo>
                    <a:pt x="1" y="26"/>
                    <a:pt x="3" y="26"/>
                    <a:pt x="5" y="25"/>
                  </a:cubicBezTo>
                  <a:cubicBezTo>
                    <a:pt x="31" y="13"/>
                    <a:pt x="70" y="2"/>
                    <a:pt x="114" y="2"/>
                  </a:cubicBezTo>
                  <a:cubicBezTo>
                    <a:pt x="152" y="2"/>
                    <a:pt x="186" y="8"/>
                    <a:pt x="212" y="17"/>
                  </a:cubicBezTo>
                  <a:cubicBezTo>
                    <a:pt x="212" y="16"/>
                    <a:pt x="212" y="16"/>
                    <a:pt x="212" y="16"/>
                  </a:cubicBezTo>
                  <a:cubicBezTo>
                    <a:pt x="186" y="7"/>
                    <a:pt x="152" y="0"/>
                    <a:pt x="114" y="0"/>
                  </a:cubicBezTo>
                </a:path>
              </a:pathLst>
            </a:custGeom>
            <a:solidFill>
              <a:srgbClr val="DDD4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60" name="Freeform 27"/>
            <p:cNvSpPr>
              <a:spLocks/>
            </p:cNvSpPr>
            <p:nvPr/>
          </p:nvSpPr>
          <p:spPr bwMode="auto">
            <a:xfrm>
              <a:off x="3898" y="3255"/>
              <a:ext cx="48" cy="21"/>
            </a:xfrm>
            <a:custGeom>
              <a:avLst/>
              <a:gdLst>
                <a:gd name="T0" fmla="*/ 0 w 23"/>
                <a:gd name="T1" fmla="*/ 0 h 10"/>
                <a:gd name="T2" fmla="*/ 0 w 23"/>
                <a:gd name="T3" fmla="*/ 1 h 10"/>
                <a:gd name="T4" fmla="*/ 21 w 23"/>
                <a:gd name="T5" fmla="*/ 10 h 10"/>
                <a:gd name="T6" fmla="*/ 23 w 23"/>
                <a:gd name="T7" fmla="*/ 10 h 10"/>
                <a:gd name="T8" fmla="*/ 0 w 23"/>
                <a:gd name="T9" fmla="*/ 0 h 10"/>
              </a:gdLst>
              <a:ahLst/>
              <a:cxnLst>
                <a:cxn ang="0">
                  <a:pos x="T0" y="T1"/>
                </a:cxn>
                <a:cxn ang="0">
                  <a:pos x="T2" y="T3"/>
                </a:cxn>
                <a:cxn ang="0">
                  <a:pos x="T4" y="T5"/>
                </a:cxn>
                <a:cxn ang="0">
                  <a:pos x="T6" y="T7"/>
                </a:cxn>
                <a:cxn ang="0">
                  <a:pos x="T8" y="T9"/>
                </a:cxn>
              </a:cxnLst>
              <a:rect l="0" t="0" r="r" b="b"/>
              <a:pathLst>
                <a:path w="23" h="10">
                  <a:moveTo>
                    <a:pt x="0" y="0"/>
                  </a:moveTo>
                  <a:cubicBezTo>
                    <a:pt x="0" y="1"/>
                    <a:pt x="0" y="1"/>
                    <a:pt x="0" y="1"/>
                  </a:cubicBezTo>
                  <a:cubicBezTo>
                    <a:pt x="8" y="4"/>
                    <a:pt x="15" y="7"/>
                    <a:pt x="21" y="10"/>
                  </a:cubicBezTo>
                  <a:cubicBezTo>
                    <a:pt x="23" y="10"/>
                    <a:pt x="23" y="10"/>
                    <a:pt x="23" y="10"/>
                  </a:cubicBezTo>
                  <a:cubicBezTo>
                    <a:pt x="16" y="6"/>
                    <a:pt x="9" y="3"/>
                    <a:pt x="0" y="0"/>
                  </a:cubicBezTo>
                </a:path>
              </a:pathLst>
            </a:custGeom>
            <a:solidFill>
              <a:srgbClr val="7D7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61" name="Freeform 28"/>
            <p:cNvSpPr>
              <a:spLocks noEditPoints="1"/>
            </p:cNvSpPr>
            <p:nvPr/>
          </p:nvSpPr>
          <p:spPr bwMode="auto">
            <a:xfrm>
              <a:off x="3385" y="3329"/>
              <a:ext cx="4" cy="10"/>
            </a:xfrm>
            <a:custGeom>
              <a:avLst/>
              <a:gdLst>
                <a:gd name="T0" fmla="*/ 1 w 2"/>
                <a:gd name="T1" fmla="*/ 0 h 5"/>
                <a:gd name="T2" fmla="*/ 0 w 2"/>
                <a:gd name="T3" fmla="*/ 3 h 5"/>
                <a:gd name="T4" fmla="*/ 1 w 2"/>
                <a:gd name="T5" fmla="*/ 5 h 5"/>
                <a:gd name="T6" fmla="*/ 1 w 2"/>
                <a:gd name="T7" fmla="*/ 0 h 5"/>
                <a:gd name="T8" fmla="*/ 1 w 2"/>
                <a:gd name="T9" fmla="*/ 0 h 5"/>
                <a:gd name="T10" fmla="*/ 1 w 2"/>
                <a:gd name="T11" fmla="*/ 0 h 5"/>
                <a:gd name="T12" fmla="*/ 2 w 2"/>
                <a:gd name="T13" fmla="*/ 1 h 5"/>
                <a:gd name="T14" fmla="*/ 2 w 2"/>
                <a:gd name="T15" fmla="*/ 1 h 5"/>
                <a:gd name="T16" fmla="*/ 1 w 2"/>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1" y="0"/>
                  </a:moveTo>
                  <a:cubicBezTo>
                    <a:pt x="1" y="1"/>
                    <a:pt x="0" y="2"/>
                    <a:pt x="0" y="3"/>
                  </a:cubicBezTo>
                  <a:cubicBezTo>
                    <a:pt x="0" y="4"/>
                    <a:pt x="1" y="4"/>
                    <a:pt x="1" y="5"/>
                  </a:cubicBezTo>
                  <a:cubicBezTo>
                    <a:pt x="1" y="0"/>
                    <a:pt x="1" y="0"/>
                    <a:pt x="1" y="0"/>
                  </a:cubicBezTo>
                  <a:moveTo>
                    <a:pt x="1" y="0"/>
                  </a:moveTo>
                  <a:cubicBezTo>
                    <a:pt x="1" y="0"/>
                    <a:pt x="1" y="0"/>
                    <a:pt x="1" y="0"/>
                  </a:cubicBezTo>
                  <a:cubicBezTo>
                    <a:pt x="1" y="0"/>
                    <a:pt x="2" y="1"/>
                    <a:pt x="2" y="1"/>
                  </a:cubicBezTo>
                  <a:cubicBezTo>
                    <a:pt x="2" y="1"/>
                    <a:pt x="2" y="1"/>
                    <a:pt x="2" y="1"/>
                  </a:cubicBezTo>
                  <a:cubicBezTo>
                    <a:pt x="2" y="1"/>
                    <a:pt x="1" y="0"/>
                    <a:pt x="1" y="0"/>
                  </a:cubicBezTo>
                </a:path>
              </a:pathLst>
            </a:custGeom>
            <a:solidFill>
              <a:srgbClr val="DDD4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62" name="Freeform 29"/>
            <p:cNvSpPr>
              <a:spLocks/>
            </p:cNvSpPr>
            <p:nvPr/>
          </p:nvSpPr>
          <p:spPr bwMode="auto">
            <a:xfrm>
              <a:off x="3387" y="3329"/>
              <a:ext cx="107" cy="50"/>
            </a:xfrm>
            <a:custGeom>
              <a:avLst/>
              <a:gdLst>
                <a:gd name="T0" fmla="*/ 0 w 51"/>
                <a:gd name="T1" fmla="*/ 0 h 24"/>
                <a:gd name="T2" fmla="*/ 0 w 51"/>
                <a:gd name="T3" fmla="*/ 0 h 24"/>
                <a:gd name="T4" fmla="*/ 0 w 51"/>
                <a:gd name="T5" fmla="*/ 5 h 24"/>
                <a:gd name="T6" fmla="*/ 51 w 51"/>
                <a:gd name="T7" fmla="*/ 24 h 24"/>
                <a:gd name="T8" fmla="*/ 40 w 51"/>
                <a:gd name="T9" fmla="*/ 21 h 24"/>
                <a:gd name="T10" fmla="*/ 1 w 51"/>
                <a:gd name="T11" fmla="*/ 3 h 24"/>
                <a:gd name="T12" fmla="*/ 1 w 51"/>
                <a:gd name="T13" fmla="*/ 1 h 24"/>
                <a:gd name="T14" fmla="*/ 0 w 51"/>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
                  <a:moveTo>
                    <a:pt x="0" y="0"/>
                  </a:moveTo>
                  <a:cubicBezTo>
                    <a:pt x="0" y="0"/>
                    <a:pt x="0" y="0"/>
                    <a:pt x="0" y="0"/>
                  </a:cubicBezTo>
                  <a:cubicBezTo>
                    <a:pt x="0" y="5"/>
                    <a:pt x="0" y="5"/>
                    <a:pt x="0" y="5"/>
                  </a:cubicBezTo>
                  <a:cubicBezTo>
                    <a:pt x="3" y="13"/>
                    <a:pt x="22" y="19"/>
                    <a:pt x="51" y="24"/>
                  </a:cubicBezTo>
                  <a:cubicBezTo>
                    <a:pt x="47" y="23"/>
                    <a:pt x="43" y="22"/>
                    <a:pt x="40" y="21"/>
                  </a:cubicBezTo>
                  <a:cubicBezTo>
                    <a:pt x="16" y="17"/>
                    <a:pt x="1" y="10"/>
                    <a:pt x="1" y="3"/>
                  </a:cubicBezTo>
                  <a:cubicBezTo>
                    <a:pt x="1" y="2"/>
                    <a:pt x="1" y="2"/>
                    <a:pt x="1" y="1"/>
                  </a:cubicBezTo>
                  <a:cubicBezTo>
                    <a:pt x="1" y="1"/>
                    <a:pt x="0" y="0"/>
                    <a:pt x="0" y="0"/>
                  </a:cubicBezTo>
                </a:path>
              </a:pathLst>
            </a:custGeom>
            <a:solidFill>
              <a:srgbClr val="7D7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63" name="Freeform 30"/>
            <p:cNvSpPr>
              <a:spLocks noEditPoints="1"/>
            </p:cNvSpPr>
            <p:nvPr/>
          </p:nvSpPr>
          <p:spPr bwMode="auto">
            <a:xfrm>
              <a:off x="3387" y="3274"/>
              <a:ext cx="616" cy="120"/>
            </a:xfrm>
            <a:custGeom>
              <a:avLst/>
              <a:gdLst>
                <a:gd name="T0" fmla="*/ 267 w 293"/>
                <a:gd name="T1" fmla="*/ 3 h 57"/>
                <a:gd name="T2" fmla="*/ 290 w 293"/>
                <a:gd name="T3" fmla="*/ 29 h 57"/>
                <a:gd name="T4" fmla="*/ 145 w 293"/>
                <a:gd name="T5" fmla="*/ 56 h 57"/>
                <a:gd name="T6" fmla="*/ 40 w 293"/>
                <a:gd name="T7" fmla="*/ 47 h 57"/>
                <a:gd name="T8" fmla="*/ 51 w 293"/>
                <a:gd name="T9" fmla="*/ 50 h 57"/>
                <a:gd name="T10" fmla="*/ 146 w 293"/>
                <a:gd name="T11" fmla="*/ 57 h 57"/>
                <a:gd name="T12" fmla="*/ 292 w 293"/>
                <a:gd name="T13" fmla="*/ 29 h 57"/>
                <a:gd name="T14" fmla="*/ 272 w 293"/>
                <a:gd name="T15" fmla="*/ 5 h 57"/>
                <a:gd name="T16" fmla="*/ 267 w 293"/>
                <a:gd name="T17" fmla="*/ 3 h 57"/>
                <a:gd name="T18" fmla="*/ 36 w 293"/>
                <a:gd name="T19" fmla="*/ 0 h 57"/>
                <a:gd name="T20" fmla="*/ 31 w 293"/>
                <a:gd name="T21" fmla="*/ 2 h 57"/>
                <a:gd name="T22" fmla="*/ 0 w 293"/>
                <a:gd name="T23" fmla="*/ 26 h 57"/>
                <a:gd name="T24" fmla="*/ 1 w 293"/>
                <a:gd name="T25" fmla="*/ 27 h 57"/>
                <a:gd name="T26" fmla="*/ 36 w 293"/>
                <a:gd name="T2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3" h="57">
                  <a:moveTo>
                    <a:pt x="267" y="3"/>
                  </a:moveTo>
                  <a:cubicBezTo>
                    <a:pt x="281" y="11"/>
                    <a:pt x="289" y="20"/>
                    <a:pt x="290" y="29"/>
                  </a:cubicBezTo>
                  <a:cubicBezTo>
                    <a:pt x="291" y="44"/>
                    <a:pt x="225" y="56"/>
                    <a:pt x="145" y="56"/>
                  </a:cubicBezTo>
                  <a:cubicBezTo>
                    <a:pt x="104" y="56"/>
                    <a:pt x="66" y="53"/>
                    <a:pt x="40" y="47"/>
                  </a:cubicBezTo>
                  <a:cubicBezTo>
                    <a:pt x="43" y="48"/>
                    <a:pt x="47" y="49"/>
                    <a:pt x="51" y="50"/>
                  </a:cubicBezTo>
                  <a:cubicBezTo>
                    <a:pt x="76" y="54"/>
                    <a:pt x="109" y="57"/>
                    <a:pt x="146" y="57"/>
                  </a:cubicBezTo>
                  <a:cubicBezTo>
                    <a:pt x="226" y="57"/>
                    <a:pt x="293" y="44"/>
                    <a:pt x="292" y="29"/>
                  </a:cubicBezTo>
                  <a:cubicBezTo>
                    <a:pt x="291" y="21"/>
                    <a:pt x="284" y="12"/>
                    <a:pt x="272" y="5"/>
                  </a:cubicBezTo>
                  <a:cubicBezTo>
                    <a:pt x="270" y="4"/>
                    <a:pt x="269" y="4"/>
                    <a:pt x="267" y="3"/>
                  </a:cubicBezTo>
                  <a:moveTo>
                    <a:pt x="36" y="0"/>
                  </a:moveTo>
                  <a:cubicBezTo>
                    <a:pt x="34" y="1"/>
                    <a:pt x="32" y="1"/>
                    <a:pt x="31" y="2"/>
                  </a:cubicBezTo>
                  <a:cubicBezTo>
                    <a:pt x="14" y="10"/>
                    <a:pt x="3" y="19"/>
                    <a:pt x="0" y="26"/>
                  </a:cubicBezTo>
                  <a:cubicBezTo>
                    <a:pt x="0" y="26"/>
                    <a:pt x="1" y="27"/>
                    <a:pt x="1" y="27"/>
                  </a:cubicBezTo>
                  <a:cubicBezTo>
                    <a:pt x="3" y="20"/>
                    <a:pt x="16" y="10"/>
                    <a:pt x="36" y="0"/>
                  </a:cubicBezTo>
                </a:path>
              </a:pathLst>
            </a:custGeom>
            <a:solidFill>
              <a:srgbClr val="97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64" name="Freeform 31"/>
            <p:cNvSpPr>
              <a:spLocks noEditPoints="1"/>
            </p:cNvSpPr>
            <p:nvPr/>
          </p:nvSpPr>
          <p:spPr bwMode="auto">
            <a:xfrm>
              <a:off x="3463" y="3226"/>
              <a:ext cx="485" cy="54"/>
            </a:xfrm>
            <a:custGeom>
              <a:avLst/>
              <a:gdLst>
                <a:gd name="T0" fmla="*/ 228 w 231"/>
                <a:gd name="T1" fmla="*/ 24 h 26"/>
                <a:gd name="T2" fmla="*/ 225 w 231"/>
                <a:gd name="T3" fmla="*/ 24 h 26"/>
                <a:gd name="T4" fmla="*/ 226 w 231"/>
                <a:gd name="T5" fmla="*/ 24 h 26"/>
                <a:gd name="T6" fmla="*/ 231 w 231"/>
                <a:gd name="T7" fmla="*/ 26 h 26"/>
                <a:gd name="T8" fmla="*/ 228 w 231"/>
                <a:gd name="T9" fmla="*/ 24 h 26"/>
                <a:gd name="T10" fmla="*/ 109 w 231"/>
                <a:gd name="T11" fmla="*/ 0 h 26"/>
                <a:gd name="T12" fmla="*/ 0 w 231"/>
                <a:gd name="T13" fmla="*/ 23 h 26"/>
                <a:gd name="T14" fmla="*/ 5 w 231"/>
                <a:gd name="T15" fmla="*/ 22 h 26"/>
                <a:gd name="T16" fmla="*/ 109 w 231"/>
                <a:gd name="T17" fmla="*/ 1 h 26"/>
                <a:gd name="T18" fmla="*/ 207 w 231"/>
                <a:gd name="T19" fmla="*/ 16 h 26"/>
                <a:gd name="T20" fmla="*/ 207 w 231"/>
                <a:gd name="T21" fmla="*/ 15 h 26"/>
                <a:gd name="T22" fmla="*/ 109 w 231"/>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26">
                  <a:moveTo>
                    <a:pt x="228" y="24"/>
                  </a:moveTo>
                  <a:cubicBezTo>
                    <a:pt x="225" y="24"/>
                    <a:pt x="225" y="24"/>
                    <a:pt x="225" y="24"/>
                  </a:cubicBezTo>
                  <a:cubicBezTo>
                    <a:pt x="225" y="24"/>
                    <a:pt x="225" y="24"/>
                    <a:pt x="226" y="24"/>
                  </a:cubicBezTo>
                  <a:cubicBezTo>
                    <a:pt x="227" y="25"/>
                    <a:pt x="229" y="25"/>
                    <a:pt x="231" y="26"/>
                  </a:cubicBezTo>
                  <a:cubicBezTo>
                    <a:pt x="230" y="25"/>
                    <a:pt x="229" y="25"/>
                    <a:pt x="228" y="24"/>
                  </a:cubicBezTo>
                  <a:moveTo>
                    <a:pt x="109" y="0"/>
                  </a:moveTo>
                  <a:cubicBezTo>
                    <a:pt x="65" y="0"/>
                    <a:pt x="26" y="11"/>
                    <a:pt x="0" y="23"/>
                  </a:cubicBezTo>
                  <a:cubicBezTo>
                    <a:pt x="1" y="23"/>
                    <a:pt x="3" y="22"/>
                    <a:pt x="5" y="22"/>
                  </a:cubicBezTo>
                  <a:cubicBezTo>
                    <a:pt x="31" y="11"/>
                    <a:pt x="68" y="1"/>
                    <a:pt x="109" y="1"/>
                  </a:cubicBezTo>
                  <a:cubicBezTo>
                    <a:pt x="147" y="1"/>
                    <a:pt x="181" y="7"/>
                    <a:pt x="207" y="16"/>
                  </a:cubicBezTo>
                  <a:cubicBezTo>
                    <a:pt x="207" y="15"/>
                    <a:pt x="207" y="15"/>
                    <a:pt x="207" y="15"/>
                  </a:cubicBezTo>
                  <a:cubicBezTo>
                    <a:pt x="181" y="6"/>
                    <a:pt x="147" y="0"/>
                    <a:pt x="109" y="0"/>
                  </a:cubicBezTo>
                </a:path>
              </a:pathLst>
            </a:custGeom>
            <a:solidFill>
              <a:srgbClr val="D3C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65" name="Freeform 32"/>
            <p:cNvSpPr>
              <a:spLocks/>
            </p:cNvSpPr>
            <p:nvPr/>
          </p:nvSpPr>
          <p:spPr bwMode="auto">
            <a:xfrm>
              <a:off x="3898" y="3257"/>
              <a:ext cx="44" cy="19"/>
            </a:xfrm>
            <a:custGeom>
              <a:avLst/>
              <a:gdLst>
                <a:gd name="T0" fmla="*/ 0 w 21"/>
                <a:gd name="T1" fmla="*/ 0 h 9"/>
                <a:gd name="T2" fmla="*/ 0 w 21"/>
                <a:gd name="T3" fmla="*/ 1 h 9"/>
                <a:gd name="T4" fmla="*/ 18 w 21"/>
                <a:gd name="T5" fmla="*/ 9 h 9"/>
                <a:gd name="T6" fmla="*/ 21 w 21"/>
                <a:gd name="T7" fmla="*/ 9 h 9"/>
                <a:gd name="T8" fmla="*/ 0 w 21"/>
                <a:gd name="T9" fmla="*/ 0 h 9"/>
              </a:gdLst>
              <a:ahLst/>
              <a:cxnLst>
                <a:cxn ang="0">
                  <a:pos x="T0" y="T1"/>
                </a:cxn>
                <a:cxn ang="0">
                  <a:pos x="T2" y="T3"/>
                </a:cxn>
                <a:cxn ang="0">
                  <a:pos x="T4" y="T5"/>
                </a:cxn>
                <a:cxn ang="0">
                  <a:pos x="T6" y="T7"/>
                </a:cxn>
                <a:cxn ang="0">
                  <a:pos x="T8" y="T9"/>
                </a:cxn>
              </a:cxnLst>
              <a:rect l="0" t="0" r="r" b="b"/>
              <a:pathLst>
                <a:path w="21" h="9">
                  <a:moveTo>
                    <a:pt x="0" y="0"/>
                  </a:moveTo>
                  <a:cubicBezTo>
                    <a:pt x="0" y="1"/>
                    <a:pt x="0" y="1"/>
                    <a:pt x="0" y="1"/>
                  </a:cubicBezTo>
                  <a:cubicBezTo>
                    <a:pt x="7" y="4"/>
                    <a:pt x="13" y="6"/>
                    <a:pt x="18" y="9"/>
                  </a:cubicBezTo>
                  <a:cubicBezTo>
                    <a:pt x="21" y="9"/>
                    <a:pt x="21" y="9"/>
                    <a:pt x="21" y="9"/>
                  </a:cubicBezTo>
                  <a:cubicBezTo>
                    <a:pt x="15" y="6"/>
                    <a:pt x="8" y="3"/>
                    <a:pt x="0" y="0"/>
                  </a:cubicBezTo>
                </a:path>
              </a:pathLst>
            </a:custGeom>
            <a:solidFill>
              <a:srgbClr val="7A71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66" name="Freeform 33"/>
            <p:cNvSpPr>
              <a:spLocks noEditPoints="1"/>
            </p:cNvSpPr>
            <p:nvPr/>
          </p:nvSpPr>
          <p:spPr bwMode="auto">
            <a:xfrm>
              <a:off x="3389" y="3331"/>
              <a:ext cx="0" cy="2"/>
            </a:xfrm>
            <a:custGeom>
              <a:avLst/>
              <a:gdLst>
                <a:gd name="T0" fmla="*/ 1 h 1"/>
                <a:gd name="T1" fmla="*/ 1 h 1"/>
                <a:gd name="T2" fmla="*/ 1 h 1"/>
                <a:gd name="T3" fmla="*/ 1 h 1"/>
                <a:gd name="T4" fmla="*/ 1 h 1"/>
                <a:gd name="T5" fmla="*/ 1 h 1"/>
                <a:gd name="T6" fmla="*/ 1 h 1"/>
                <a:gd name="T7" fmla="*/ 1 h 1"/>
                <a:gd name="T8" fmla="*/ 1 h 1"/>
                <a:gd name="T9" fmla="*/ 1 h 1"/>
                <a:gd name="T10" fmla="*/ 1 h 1"/>
                <a:gd name="T11" fmla="*/ 1 h 1"/>
                <a:gd name="T12" fmla="*/ 1 h 1"/>
                <a:gd name="T13" fmla="*/ 1 h 1"/>
                <a:gd name="T14" fmla="*/ 1 h 1"/>
                <a:gd name="T15" fmla="*/ 1 h 1"/>
                <a:gd name="T16" fmla="*/ 1 h 1"/>
                <a:gd name="T17" fmla="*/ 1 h 1"/>
                <a:gd name="T18" fmla="*/ 1 h 1"/>
                <a:gd name="T19" fmla="*/ 1 h 1"/>
                <a:gd name="T20" fmla="*/ 1 h 1"/>
                <a:gd name="T21" fmla="*/ 0 h 1"/>
                <a:gd name="T22" fmla="*/ 0 h 1"/>
                <a:gd name="T23" fmla="*/ 1 h 1"/>
                <a:gd name="T24" fmla="*/ 0 h 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Lst>
              <a:rect l="0" t="0" r="r" b="b"/>
              <a:pathLst>
                <a:path h="1">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0"/>
                  </a:moveTo>
                  <a:cubicBezTo>
                    <a:pt x="0" y="0"/>
                    <a:pt x="0" y="0"/>
                    <a:pt x="0" y="0"/>
                  </a:cubicBezTo>
                  <a:cubicBezTo>
                    <a:pt x="0" y="0"/>
                    <a:pt x="0" y="1"/>
                    <a:pt x="0" y="1"/>
                  </a:cubicBezTo>
                  <a:cubicBezTo>
                    <a:pt x="0" y="1"/>
                    <a:pt x="0" y="0"/>
                    <a:pt x="0" y="0"/>
                  </a:cubicBezTo>
                </a:path>
              </a:pathLst>
            </a:custGeom>
            <a:solidFill>
              <a:srgbClr val="D3C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67" name="Freeform 34"/>
            <p:cNvSpPr>
              <a:spLocks/>
            </p:cNvSpPr>
            <p:nvPr/>
          </p:nvSpPr>
          <p:spPr bwMode="auto">
            <a:xfrm>
              <a:off x="3389" y="3331"/>
              <a:ext cx="82" cy="42"/>
            </a:xfrm>
            <a:custGeom>
              <a:avLst/>
              <a:gdLst>
                <a:gd name="T0" fmla="*/ 0 w 39"/>
                <a:gd name="T1" fmla="*/ 0 h 20"/>
                <a:gd name="T2" fmla="*/ 0 w 39"/>
                <a:gd name="T3" fmla="*/ 2 h 20"/>
                <a:gd name="T4" fmla="*/ 39 w 39"/>
                <a:gd name="T5" fmla="*/ 20 h 20"/>
                <a:gd name="T6" fmla="*/ 30 w 39"/>
                <a:gd name="T7" fmla="*/ 18 h 20"/>
                <a:gd name="T8" fmla="*/ 1 w 39"/>
                <a:gd name="T9" fmla="*/ 2 h 20"/>
                <a:gd name="T10" fmla="*/ 0 w 39"/>
                <a:gd name="T11" fmla="*/ 1 h 20"/>
                <a:gd name="T12" fmla="*/ 0 w 39"/>
                <a:gd name="T13" fmla="*/ 1 h 20"/>
                <a:gd name="T14" fmla="*/ 0 w 39"/>
                <a:gd name="T15" fmla="*/ 1 h 20"/>
                <a:gd name="T16" fmla="*/ 0 w 39"/>
                <a:gd name="T17" fmla="*/ 1 h 20"/>
                <a:gd name="T18" fmla="*/ 0 w 39"/>
                <a:gd name="T19" fmla="*/ 1 h 20"/>
                <a:gd name="T20" fmla="*/ 0 w 39"/>
                <a:gd name="T21" fmla="*/ 1 h 20"/>
                <a:gd name="T22" fmla="*/ 0 w 39"/>
                <a:gd name="T23" fmla="*/ 1 h 20"/>
                <a:gd name="T24" fmla="*/ 0 w 39"/>
                <a:gd name="T25" fmla="*/ 1 h 20"/>
                <a:gd name="T26" fmla="*/ 0 w 39"/>
                <a:gd name="T27" fmla="*/ 1 h 20"/>
                <a:gd name="T28" fmla="*/ 0 w 39"/>
                <a:gd name="T29" fmla="*/ 1 h 20"/>
                <a:gd name="T30" fmla="*/ 0 w 39"/>
                <a:gd name="T31" fmla="*/ 1 h 20"/>
                <a:gd name="T32" fmla="*/ 0 w 39"/>
                <a:gd name="T33" fmla="*/ 1 h 20"/>
                <a:gd name="T34" fmla="*/ 0 w 39"/>
                <a:gd name="T35" fmla="*/ 1 h 20"/>
                <a:gd name="T36" fmla="*/ 0 w 39"/>
                <a:gd name="T37" fmla="*/ 1 h 20"/>
                <a:gd name="T38" fmla="*/ 0 w 39"/>
                <a:gd name="T39" fmla="*/ 1 h 20"/>
                <a:gd name="T40" fmla="*/ 0 w 3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20">
                  <a:moveTo>
                    <a:pt x="0" y="0"/>
                  </a:moveTo>
                  <a:cubicBezTo>
                    <a:pt x="0" y="1"/>
                    <a:pt x="0" y="1"/>
                    <a:pt x="0" y="2"/>
                  </a:cubicBezTo>
                  <a:cubicBezTo>
                    <a:pt x="0" y="9"/>
                    <a:pt x="15" y="16"/>
                    <a:pt x="39" y="20"/>
                  </a:cubicBezTo>
                  <a:cubicBezTo>
                    <a:pt x="36" y="20"/>
                    <a:pt x="33" y="19"/>
                    <a:pt x="30" y="18"/>
                  </a:cubicBezTo>
                  <a:cubicBezTo>
                    <a:pt x="12" y="13"/>
                    <a:pt x="1" y="8"/>
                    <a:pt x="1" y="2"/>
                  </a:cubicBezTo>
                  <a:cubicBezTo>
                    <a:pt x="1" y="2"/>
                    <a:pt x="1"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0"/>
                    <a:pt x="0" y="0"/>
                  </a:cubicBezTo>
                </a:path>
              </a:pathLst>
            </a:custGeom>
            <a:solidFill>
              <a:srgbClr val="7A71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68" name="Freeform 35"/>
            <p:cNvSpPr>
              <a:spLocks noEditPoints="1"/>
            </p:cNvSpPr>
            <p:nvPr/>
          </p:nvSpPr>
          <p:spPr bwMode="auto">
            <a:xfrm>
              <a:off x="3389" y="3272"/>
              <a:ext cx="610" cy="120"/>
            </a:xfrm>
            <a:custGeom>
              <a:avLst/>
              <a:gdLst>
                <a:gd name="T0" fmla="*/ 261 w 290"/>
                <a:gd name="T1" fmla="*/ 2 h 57"/>
                <a:gd name="T2" fmla="*/ 288 w 290"/>
                <a:gd name="T3" fmla="*/ 30 h 57"/>
                <a:gd name="T4" fmla="*/ 144 w 290"/>
                <a:gd name="T5" fmla="*/ 56 h 57"/>
                <a:gd name="T6" fmla="*/ 30 w 290"/>
                <a:gd name="T7" fmla="*/ 46 h 57"/>
                <a:gd name="T8" fmla="*/ 39 w 290"/>
                <a:gd name="T9" fmla="*/ 48 h 57"/>
                <a:gd name="T10" fmla="*/ 144 w 290"/>
                <a:gd name="T11" fmla="*/ 57 h 57"/>
                <a:gd name="T12" fmla="*/ 289 w 290"/>
                <a:gd name="T13" fmla="*/ 30 h 57"/>
                <a:gd name="T14" fmla="*/ 266 w 290"/>
                <a:gd name="T15" fmla="*/ 4 h 57"/>
                <a:gd name="T16" fmla="*/ 261 w 290"/>
                <a:gd name="T17" fmla="*/ 2 h 57"/>
                <a:gd name="T18" fmla="*/ 40 w 290"/>
                <a:gd name="T19" fmla="*/ 0 h 57"/>
                <a:gd name="T20" fmla="*/ 35 w 290"/>
                <a:gd name="T21" fmla="*/ 1 h 57"/>
                <a:gd name="T22" fmla="*/ 0 w 290"/>
                <a:gd name="T23" fmla="*/ 28 h 57"/>
                <a:gd name="T24" fmla="*/ 0 w 290"/>
                <a:gd name="T25" fmla="*/ 29 h 57"/>
                <a:gd name="T26" fmla="*/ 0 w 290"/>
                <a:gd name="T27" fmla="*/ 29 h 57"/>
                <a:gd name="T28" fmla="*/ 0 w 290"/>
                <a:gd name="T29" fmla="*/ 29 h 57"/>
                <a:gd name="T30" fmla="*/ 0 w 290"/>
                <a:gd name="T31" fmla="*/ 29 h 57"/>
                <a:gd name="T32" fmla="*/ 0 w 290"/>
                <a:gd name="T33" fmla="*/ 29 h 57"/>
                <a:gd name="T34" fmla="*/ 0 w 290"/>
                <a:gd name="T35" fmla="*/ 29 h 57"/>
                <a:gd name="T36" fmla="*/ 0 w 290"/>
                <a:gd name="T37" fmla="*/ 29 h 57"/>
                <a:gd name="T38" fmla="*/ 0 w 290"/>
                <a:gd name="T39" fmla="*/ 29 h 57"/>
                <a:gd name="T40" fmla="*/ 0 w 290"/>
                <a:gd name="T41" fmla="*/ 29 h 57"/>
                <a:gd name="T42" fmla="*/ 0 w 290"/>
                <a:gd name="T43" fmla="*/ 29 h 57"/>
                <a:gd name="T44" fmla="*/ 0 w 290"/>
                <a:gd name="T45" fmla="*/ 29 h 57"/>
                <a:gd name="T46" fmla="*/ 0 w 290"/>
                <a:gd name="T47" fmla="*/ 29 h 57"/>
                <a:gd name="T48" fmla="*/ 0 w 290"/>
                <a:gd name="T49" fmla="*/ 29 h 57"/>
                <a:gd name="T50" fmla="*/ 0 w 290"/>
                <a:gd name="T51" fmla="*/ 29 h 57"/>
                <a:gd name="T52" fmla="*/ 0 w 290"/>
                <a:gd name="T53" fmla="*/ 29 h 57"/>
                <a:gd name="T54" fmla="*/ 1 w 290"/>
                <a:gd name="T55" fmla="*/ 30 h 57"/>
                <a:gd name="T56" fmla="*/ 1 w 290"/>
                <a:gd name="T57" fmla="*/ 30 h 57"/>
                <a:gd name="T58" fmla="*/ 40 w 290"/>
                <a:gd name="T5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0" h="57">
                  <a:moveTo>
                    <a:pt x="261" y="2"/>
                  </a:moveTo>
                  <a:cubicBezTo>
                    <a:pt x="277" y="11"/>
                    <a:pt x="287" y="20"/>
                    <a:pt x="288" y="30"/>
                  </a:cubicBezTo>
                  <a:cubicBezTo>
                    <a:pt x="289" y="44"/>
                    <a:pt x="223" y="56"/>
                    <a:pt x="144" y="56"/>
                  </a:cubicBezTo>
                  <a:cubicBezTo>
                    <a:pt x="97" y="56"/>
                    <a:pt x="56" y="52"/>
                    <a:pt x="30" y="46"/>
                  </a:cubicBezTo>
                  <a:cubicBezTo>
                    <a:pt x="33" y="47"/>
                    <a:pt x="36" y="48"/>
                    <a:pt x="39" y="48"/>
                  </a:cubicBezTo>
                  <a:cubicBezTo>
                    <a:pt x="65" y="54"/>
                    <a:pt x="103" y="57"/>
                    <a:pt x="144" y="57"/>
                  </a:cubicBezTo>
                  <a:cubicBezTo>
                    <a:pt x="224" y="57"/>
                    <a:pt x="290" y="45"/>
                    <a:pt x="289" y="30"/>
                  </a:cubicBezTo>
                  <a:cubicBezTo>
                    <a:pt x="288" y="21"/>
                    <a:pt x="280" y="12"/>
                    <a:pt x="266" y="4"/>
                  </a:cubicBezTo>
                  <a:cubicBezTo>
                    <a:pt x="264" y="3"/>
                    <a:pt x="262" y="3"/>
                    <a:pt x="261" y="2"/>
                  </a:cubicBezTo>
                  <a:moveTo>
                    <a:pt x="40" y="0"/>
                  </a:moveTo>
                  <a:cubicBezTo>
                    <a:pt x="38" y="0"/>
                    <a:pt x="36" y="1"/>
                    <a:pt x="35" y="1"/>
                  </a:cubicBezTo>
                  <a:cubicBezTo>
                    <a:pt x="15" y="11"/>
                    <a:pt x="2" y="21"/>
                    <a:pt x="0" y="28"/>
                  </a:cubicBezTo>
                  <a:cubicBezTo>
                    <a:pt x="0" y="28"/>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1" y="29"/>
                    <a:pt x="1" y="30"/>
                    <a:pt x="1" y="30"/>
                  </a:cubicBezTo>
                  <a:cubicBezTo>
                    <a:pt x="1" y="30"/>
                    <a:pt x="1" y="30"/>
                    <a:pt x="1" y="30"/>
                  </a:cubicBezTo>
                  <a:cubicBezTo>
                    <a:pt x="1" y="23"/>
                    <a:pt x="16" y="10"/>
                    <a:pt x="40" y="0"/>
                  </a:cubicBezTo>
                </a:path>
              </a:pathLst>
            </a:custGeom>
            <a:solidFill>
              <a:srgbClr val="92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69" name="Freeform 36"/>
            <p:cNvSpPr>
              <a:spLocks noEditPoints="1"/>
            </p:cNvSpPr>
            <p:nvPr/>
          </p:nvSpPr>
          <p:spPr bwMode="auto">
            <a:xfrm>
              <a:off x="3473" y="3228"/>
              <a:ext cx="465" cy="48"/>
            </a:xfrm>
            <a:custGeom>
              <a:avLst/>
              <a:gdLst>
                <a:gd name="T0" fmla="*/ 220 w 221"/>
                <a:gd name="T1" fmla="*/ 23 h 23"/>
                <a:gd name="T2" fmla="*/ 220 w 221"/>
                <a:gd name="T3" fmla="*/ 23 h 23"/>
                <a:gd name="T4" fmla="*/ 221 w 221"/>
                <a:gd name="T5" fmla="*/ 23 h 23"/>
                <a:gd name="T6" fmla="*/ 220 w 221"/>
                <a:gd name="T7" fmla="*/ 23 h 23"/>
                <a:gd name="T8" fmla="*/ 104 w 221"/>
                <a:gd name="T9" fmla="*/ 0 h 23"/>
                <a:gd name="T10" fmla="*/ 0 w 221"/>
                <a:gd name="T11" fmla="*/ 21 h 23"/>
                <a:gd name="T12" fmla="*/ 6 w 221"/>
                <a:gd name="T13" fmla="*/ 20 h 23"/>
                <a:gd name="T14" fmla="*/ 104 w 221"/>
                <a:gd name="T15" fmla="*/ 2 h 23"/>
                <a:gd name="T16" fmla="*/ 202 w 221"/>
                <a:gd name="T17" fmla="*/ 17 h 23"/>
                <a:gd name="T18" fmla="*/ 202 w 221"/>
                <a:gd name="T19" fmla="*/ 15 h 23"/>
                <a:gd name="T20" fmla="*/ 104 w 221"/>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23">
                  <a:moveTo>
                    <a:pt x="220" y="23"/>
                  </a:moveTo>
                  <a:cubicBezTo>
                    <a:pt x="220" y="23"/>
                    <a:pt x="220" y="23"/>
                    <a:pt x="220" y="23"/>
                  </a:cubicBezTo>
                  <a:cubicBezTo>
                    <a:pt x="220" y="23"/>
                    <a:pt x="220" y="23"/>
                    <a:pt x="221" y="23"/>
                  </a:cubicBezTo>
                  <a:cubicBezTo>
                    <a:pt x="220" y="23"/>
                    <a:pt x="220" y="23"/>
                    <a:pt x="220" y="23"/>
                  </a:cubicBezTo>
                  <a:moveTo>
                    <a:pt x="104" y="0"/>
                  </a:moveTo>
                  <a:cubicBezTo>
                    <a:pt x="63" y="0"/>
                    <a:pt x="26" y="10"/>
                    <a:pt x="0" y="21"/>
                  </a:cubicBezTo>
                  <a:cubicBezTo>
                    <a:pt x="2" y="20"/>
                    <a:pt x="4" y="20"/>
                    <a:pt x="6" y="20"/>
                  </a:cubicBezTo>
                  <a:cubicBezTo>
                    <a:pt x="31" y="10"/>
                    <a:pt x="66" y="2"/>
                    <a:pt x="104" y="2"/>
                  </a:cubicBezTo>
                  <a:cubicBezTo>
                    <a:pt x="142" y="2"/>
                    <a:pt x="176" y="8"/>
                    <a:pt x="202" y="17"/>
                  </a:cubicBezTo>
                  <a:cubicBezTo>
                    <a:pt x="202" y="15"/>
                    <a:pt x="202" y="15"/>
                    <a:pt x="202" y="15"/>
                  </a:cubicBezTo>
                  <a:cubicBezTo>
                    <a:pt x="176" y="6"/>
                    <a:pt x="142" y="0"/>
                    <a:pt x="104" y="0"/>
                  </a:cubicBezTo>
                </a:path>
              </a:pathLst>
            </a:custGeom>
            <a:solidFill>
              <a:srgbClr val="CABD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70" name="Freeform 37"/>
            <p:cNvSpPr>
              <a:spLocks/>
            </p:cNvSpPr>
            <p:nvPr/>
          </p:nvSpPr>
          <p:spPr bwMode="auto">
            <a:xfrm>
              <a:off x="3898" y="3259"/>
              <a:ext cx="38" cy="17"/>
            </a:xfrm>
            <a:custGeom>
              <a:avLst/>
              <a:gdLst>
                <a:gd name="T0" fmla="*/ 0 w 18"/>
                <a:gd name="T1" fmla="*/ 0 h 8"/>
                <a:gd name="T2" fmla="*/ 0 w 18"/>
                <a:gd name="T3" fmla="*/ 2 h 8"/>
                <a:gd name="T4" fmla="*/ 13 w 18"/>
                <a:gd name="T5" fmla="*/ 7 h 8"/>
                <a:gd name="T6" fmla="*/ 18 w 18"/>
                <a:gd name="T7" fmla="*/ 8 h 8"/>
                <a:gd name="T8" fmla="*/ 18 w 18"/>
                <a:gd name="T9" fmla="*/ 8 h 8"/>
                <a:gd name="T10" fmla="*/ 0 w 18"/>
                <a:gd name="T11" fmla="*/ 0 h 8"/>
              </a:gdLst>
              <a:ahLst/>
              <a:cxnLst>
                <a:cxn ang="0">
                  <a:pos x="T0" y="T1"/>
                </a:cxn>
                <a:cxn ang="0">
                  <a:pos x="T2" y="T3"/>
                </a:cxn>
                <a:cxn ang="0">
                  <a:pos x="T4" y="T5"/>
                </a:cxn>
                <a:cxn ang="0">
                  <a:pos x="T6" y="T7"/>
                </a:cxn>
                <a:cxn ang="0">
                  <a:pos x="T8" y="T9"/>
                </a:cxn>
                <a:cxn ang="0">
                  <a:pos x="T10" y="T11"/>
                </a:cxn>
              </a:cxnLst>
              <a:rect l="0" t="0" r="r" b="b"/>
              <a:pathLst>
                <a:path w="18" h="8">
                  <a:moveTo>
                    <a:pt x="0" y="0"/>
                  </a:moveTo>
                  <a:cubicBezTo>
                    <a:pt x="0" y="2"/>
                    <a:pt x="0" y="2"/>
                    <a:pt x="0" y="2"/>
                  </a:cubicBezTo>
                  <a:cubicBezTo>
                    <a:pt x="4" y="3"/>
                    <a:pt x="9" y="5"/>
                    <a:pt x="13" y="7"/>
                  </a:cubicBezTo>
                  <a:cubicBezTo>
                    <a:pt x="14" y="7"/>
                    <a:pt x="16" y="8"/>
                    <a:pt x="18" y="8"/>
                  </a:cubicBezTo>
                  <a:cubicBezTo>
                    <a:pt x="18" y="8"/>
                    <a:pt x="18" y="8"/>
                    <a:pt x="18" y="8"/>
                  </a:cubicBezTo>
                  <a:cubicBezTo>
                    <a:pt x="13" y="5"/>
                    <a:pt x="7" y="3"/>
                    <a:pt x="0" y="0"/>
                  </a:cubicBezTo>
                </a:path>
              </a:pathLst>
            </a:custGeom>
            <a:solidFill>
              <a:srgbClr val="766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71" name="Freeform 38"/>
            <p:cNvSpPr>
              <a:spLocks/>
            </p:cNvSpPr>
            <p:nvPr/>
          </p:nvSpPr>
          <p:spPr bwMode="auto">
            <a:xfrm>
              <a:off x="3391" y="3335"/>
              <a:ext cx="61" cy="33"/>
            </a:xfrm>
            <a:custGeom>
              <a:avLst/>
              <a:gdLst>
                <a:gd name="T0" fmla="*/ 0 w 29"/>
                <a:gd name="T1" fmla="*/ 0 h 16"/>
                <a:gd name="T2" fmla="*/ 29 w 29"/>
                <a:gd name="T3" fmla="*/ 16 h 16"/>
                <a:gd name="T4" fmla="*/ 20 w 29"/>
                <a:gd name="T5" fmla="*/ 13 h 16"/>
                <a:gd name="T6" fmla="*/ 2 w 29"/>
                <a:gd name="T7" fmla="*/ 2 h 16"/>
                <a:gd name="T8" fmla="*/ 0 w 29"/>
                <a:gd name="T9" fmla="*/ 0 h 16"/>
              </a:gdLst>
              <a:ahLst/>
              <a:cxnLst>
                <a:cxn ang="0">
                  <a:pos x="T0" y="T1"/>
                </a:cxn>
                <a:cxn ang="0">
                  <a:pos x="T2" y="T3"/>
                </a:cxn>
                <a:cxn ang="0">
                  <a:pos x="T4" y="T5"/>
                </a:cxn>
                <a:cxn ang="0">
                  <a:pos x="T6" y="T7"/>
                </a:cxn>
                <a:cxn ang="0">
                  <a:pos x="T8" y="T9"/>
                </a:cxn>
              </a:cxnLst>
              <a:rect l="0" t="0" r="r" b="b"/>
              <a:pathLst>
                <a:path w="29" h="16">
                  <a:moveTo>
                    <a:pt x="0" y="0"/>
                  </a:moveTo>
                  <a:cubicBezTo>
                    <a:pt x="0" y="6"/>
                    <a:pt x="11" y="11"/>
                    <a:pt x="29" y="16"/>
                  </a:cubicBezTo>
                  <a:cubicBezTo>
                    <a:pt x="25" y="15"/>
                    <a:pt x="22" y="14"/>
                    <a:pt x="20" y="13"/>
                  </a:cubicBezTo>
                  <a:cubicBezTo>
                    <a:pt x="10" y="9"/>
                    <a:pt x="3" y="6"/>
                    <a:pt x="2" y="2"/>
                  </a:cubicBezTo>
                  <a:cubicBezTo>
                    <a:pt x="1" y="1"/>
                    <a:pt x="0" y="0"/>
                    <a:pt x="0" y="0"/>
                  </a:cubicBezTo>
                </a:path>
              </a:pathLst>
            </a:custGeom>
            <a:solidFill>
              <a:srgbClr val="766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72" name="Freeform 39"/>
            <p:cNvSpPr>
              <a:spLocks noEditPoints="1"/>
            </p:cNvSpPr>
            <p:nvPr/>
          </p:nvSpPr>
          <p:spPr bwMode="auto">
            <a:xfrm>
              <a:off x="3391" y="3270"/>
              <a:ext cx="606" cy="119"/>
            </a:xfrm>
            <a:custGeom>
              <a:avLst/>
              <a:gdLst>
                <a:gd name="T0" fmla="*/ 254 w 288"/>
                <a:gd name="T1" fmla="*/ 2 h 57"/>
                <a:gd name="T2" fmla="*/ 285 w 288"/>
                <a:gd name="T3" fmla="*/ 31 h 57"/>
                <a:gd name="T4" fmla="*/ 143 w 288"/>
                <a:gd name="T5" fmla="*/ 57 h 57"/>
                <a:gd name="T6" fmla="*/ 20 w 288"/>
                <a:gd name="T7" fmla="*/ 44 h 57"/>
                <a:gd name="T8" fmla="*/ 29 w 288"/>
                <a:gd name="T9" fmla="*/ 47 h 57"/>
                <a:gd name="T10" fmla="*/ 143 w 288"/>
                <a:gd name="T11" fmla="*/ 57 h 57"/>
                <a:gd name="T12" fmla="*/ 287 w 288"/>
                <a:gd name="T13" fmla="*/ 31 h 57"/>
                <a:gd name="T14" fmla="*/ 260 w 288"/>
                <a:gd name="T15" fmla="*/ 3 h 57"/>
                <a:gd name="T16" fmla="*/ 259 w 288"/>
                <a:gd name="T17" fmla="*/ 3 h 57"/>
                <a:gd name="T18" fmla="*/ 254 w 288"/>
                <a:gd name="T19" fmla="*/ 2 h 57"/>
                <a:gd name="T20" fmla="*/ 45 w 288"/>
                <a:gd name="T21" fmla="*/ 0 h 57"/>
                <a:gd name="T22" fmla="*/ 39 w 288"/>
                <a:gd name="T23" fmla="*/ 1 h 57"/>
                <a:gd name="T24" fmla="*/ 0 w 288"/>
                <a:gd name="T25" fmla="*/ 31 h 57"/>
                <a:gd name="T26" fmla="*/ 0 w 288"/>
                <a:gd name="T27" fmla="*/ 31 h 57"/>
                <a:gd name="T28" fmla="*/ 2 w 288"/>
                <a:gd name="T29" fmla="*/ 33 h 57"/>
                <a:gd name="T30" fmla="*/ 1 w 288"/>
                <a:gd name="T31" fmla="*/ 31 h 57"/>
                <a:gd name="T32" fmla="*/ 45 w 288"/>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57">
                  <a:moveTo>
                    <a:pt x="254" y="2"/>
                  </a:moveTo>
                  <a:cubicBezTo>
                    <a:pt x="273" y="10"/>
                    <a:pt x="285" y="21"/>
                    <a:pt x="285" y="31"/>
                  </a:cubicBezTo>
                  <a:cubicBezTo>
                    <a:pt x="286" y="45"/>
                    <a:pt x="222" y="57"/>
                    <a:pt x="143" y="57"/>
                  </a:cubicBezTo>
                  <a:cubicBezTo>
                    <a:pt x="90" y="57"/>
                    <a:pt x="44" y="52"/>
                    <a:pt x="20" y="44"/>
                  </a:cubicBezTo>
                  <a:cubicBezTo>
                    <a:pt x="22" y="45"/>
                    <a:pt x="25" y="46"/>
                    <a:pt x="29" y="47"/>
                  </a:cubicBezTo>
                  <a:cubicBezTo>
                    <a:pt x="55" y="53"/>
                    <a:pt x="96" y="57"/>
                    <a:pt x="143" y="57"/>
                  </a:cubicBezTo>
                  <a:cubicBezTo>
                    <a:pt x="222" y="57"/>
                    <a:pt x="288" y="45"/>
                    <a:pt x="287" y="31"/>
                  </a:cubicBezTo>
                  <a:cubicBezTo>
                    <a:pt x="286" y="21"/>
                    <a:pt x="276" y="12"/>
                    <a:pt x="260" y="3"/>
                  </a:cubicBezTo>
                  <a:cubicBezTo>
                    <a:pt x="259" y="3"/>
                    <a:pt x="259" y="3"/>
                    <a:pt x="259" y="3"/>
                  </a:cubicBezTo>
                  <a:cubicBezTo>
                    <a:pt x="257" y="3"/>
                    <a:pt x="255" y="2"/>
                    <a:pt x="254" y="2"/>
                  </a:cubicBezTo>
                  <a:moveTo>
                    <a:pt x="45" y="0"/>
                  </a:moveTo>
                  <a:cubicBezTo>
                    <a:pt x="43" y="0"/>
                    <a:pt x="41" y="0"/>
                    <a:pt x="39" y="1"/>
                  </a:cubicBezTo>
                  <a:cubicBezTo>
                    <a:pt x="15" y="11"/>
                    <a:pt x="0" y="24"/>
                    <a:pt x="0" y="31"/>
                  </a:cubicBezTo>
                  <a:cubicBezTo>
                    <a:pt x="0" y="31"/>
                    <a:pt x="0" y="31"/>
                    <a:pt x="0" y="31"/>
                  </a:cubicBezTo>
                  <a:cubicBezTo>
                    <a:pt x="0" y="31"/>
                    <a:pt x="1" y="32"/>
                    <a:pt x="2" y="33"/>
                  </a:cubicBezTo>
                  <a:cubicBezTo>
                    <a:pt x="1" y="32"/>
                    <a:pt x="1" y="31"/>
                    <a:pt x="1" y="31"/>
                  </a:cubicBezTo>
                  <a:cubicBezTo>
                    <a:pt x="1" y="23"/>
                    <a:pt x="18" y="10"/>
                    <a:pt x="45" y="0"/>
                  </a:cubicBezTo>
                </a:path>
              </a:pathLst>
            </a:custGeom>
            <a:solidFill>
              <a:srgbClr val="8C8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73" name="Freeform 40"/>
            <p:cNvSpPr>
              <a:spLocks/>
            </p:cNvSpPr>
            <p:nvPr/>
          </p:nvSpPr>
          <p:spPr bwMode="auto">
            <a:xfrm>
              <a:off x="3486" y="3232"/>
              <a:ext cx="412" cy="38"/>
            </a:xfrm>
            <a:custGeom>
              <a:avLst/>
              <a:gdLst>
                <a:gd name="T0" fmla="*/ 98 w 196"/>
                <a:gd name="T1" fmla="*/ 0 h 18"/>
                <a:gd name="T2" fmla="*/ 0 w 196"/>
                <a:gd name="T3" fmla="*/ 18 h 18"/>
                <a:gd name="T4" fmla="*/ 6 w 196"/>
                <a:gd name="T5" fmla="*/ 16 h 18"/>
                <a:gd name="T6" fmla="*/ 97 w 196"/>
                <a:gd name="T7" fmla="*/ 1 h 18"/>
                <a:gd name="T8" fmla="*/ 196 w 196"/>
                <a:gd name="T9" fmla="*/ 16 h 18"/>
                <a:gd name="T10" fmla="*/ 196 w 196"/>
                <a:gd name="T11" fmla="*/ 15 h 18"/>
                <a:gd name="T12" fmla="*/ 98 w 19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96" h="18">
                  <a:moveTo>
                    <a:pt x="98" y="0"/>
                  </a:moveTo>
                  <a:cubicBezTo>
                    <a:pt x="60" y="0"/>
                    <a:pt x="25" y="8"/>
                    <a:pt x="0" y="18"/>
                  </a:cubicBezTo>
                  <a:cubicBezTo>
                    <a:pt x="2" y="17"/>
                    <a:pt x="4" y="17"/>
                    <a:pt x="6" y="16"/>
                  </a:cubicBezTo>
                  <a:cubicBezTo>
                    <a:pt x="31" y="8"/>
                    <a:pt x="63" y="1"/>
                    <a:pt x="97" y="1"/>
                  </a:cubicBezTo>
                  <a:cubicBezTo>
                    <a:pt x="136" y="1"/>
                    <a:pt x="170" y="7"/>
                    <a:pt x="196" y="16"/>
                  </a:cubicBezTo>
                  <a:cubicBezTo>
                    <a:pt x="196" y="15"/>
                    <a:pt x="196" y="15"/>
                    <a:pt x="196" y="15"/>
                  </a:cubicBezTo>
                  <a:cubicBezTo>
                    <a:pt x="170" y="6"/>
                    <a:pt x="136" y="0"/>
                    <a:pt x="98" y="0"/>
                  </a:cubicBezTo>
                </a:path>
              </a:pathLst>
            </a:custGeom>
            <a:solidFill>
              <a:srgbClr val="C0B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74" name="Freeform 41"/>
            <p:cNvSpPr>
              <a:spLocks/>
            </p:cNvSpPr>
            <p:nvPr/>
          </p:nvSpPr>
          <p:spPr bwMode="auto">
            <a:xfrm>
              <a:off x="3898" y="3264"/>
              <a:ext cx="27" cy="10"/>
            </a:xfrm>
            <a:custGeom>
              <a:avLst/>
              <a:gdLst>
                <a:gd name="T0" fmla="*/ 0 w 13"/>
                <a:gd name="T1" fmla="*/ 0 h 5"/>
                <a:gd name="T2" fmla="*/ 0 w 13"/>
                <a:gd name="T3" fmla="*/ 1 h 5"/>
                <a:gd name="T4" fmla="*/ 6 w 13"/>
                <a:gd name="T5" fmla="*/ 3 h 5"/>
                <a:gd name="T6" fmla="*/ 13 w 13"/>
                <a:gd name="T7" fmla="*/ 5 h 5"/>
                <a:gd name="T8" fmla="*/ 0 w 13"/>
                <a:gd name="T9" fmla="*/ 0 h 5"/>
              </a:gdLst>
              <a:ahLst/>
              <a:cxnLst>
                <a:cxn ang="0">
                  <a:pos x="T0" y="T1"/>
                </a:cxn>
                <a:cxn ang="0">
                  <a:pos x="T2" y="T3"/>
                </a:cxn>
                <a:cxn ang="0">
                  <a:pos x="T4" y="T5"/>
                </a:cxn>
                <a:cxn ang="0">
                  <a:pos x="T6" y="T7"/>
                </a:cxn>
                <a:cxn ang="0">
                  <a:pos x="T8" y="T9"/>
                </a:cxn>
              </a:cxnLst>
              <a:rect l="0" t="0" r="r" b="b"/>
              <a:pathLst>
                <a:path w="13" h="5">
                  <a:moveTo>
                    <a:pt x="0" y="0"/>
                  </a:moveTo>
                  <a:cubicBezTo>
                    <a:pt x="0" y="1"/>
                    <a:pt x="0" y="1"/>
                    <a:pt x="0" y="1"/>
                  </a:cubicBezTo>
                  <a:cubicBezTo>
                    <a:pt x="2" y="2"/>
                    <a:pt x="4" y="2"/>
                    <a:pt x="6" y="3"/>
                  </a:cubicBezTo>
                  <a:cubicBezTo>
                    <a:pt x="8" y="4"/>
                    <a:pt x="10" y="4"/>
                    <a:pt x="13" y="5"/>
                  </a:cubicBezTo>
                  <a:cubicBezTo>
                    <a:pt x="9" y="3"/>
                    <a:pt x="4" y="1"/>
                    <a:pt x="0" y="0"/>
                  </a:cubicBezTo>
                </a:path>
              </a:pathLst>
            </a:custGeom>
            <a:solidFill>
              <a:srgbClr val="7368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75" name="Freeform 42"/>
            <p:cNvSpPr>
              <a:spLocks/>
            </p:cNvSpPr>
            <p:nvPr/>
          </p:nvSpPr>
          <p:spPr bwMode="auto">
            <a:xfrm>
              <a:off x="3396" y="3339"/>
              <a:ext cx="37" cy="23"/>
            </a:xfrm>
            <a:custGeom>
              <a:avLst/>
              <a:gdLst>
                <a:gd name="T0" fmla="*/ 0 w 18"/>
                <a:gd name="T1" fmla="*/ 0 h 11"/>
                <a:gd name="T2" fmla="*/ 18 w 18"/>
                <a:gd name="T3" fmla="*/ 11 h 11"/>
                <a:gd name="T4" fmla="*/ 5 w 18"/>
                <a:gd name="T5" fmla="*/ 4 h 11"/>
                <a:gd name="T6" fmla="*/ 5 w 18"/>
                <a:gd name="T7" fmla="*/ 4 h 11"/>
                <a:gd name="T8" fmla="*/ 5 w 18"/>
                <a:gd name="T9" fmla="*/ 4 h 11"/>
                <a:gd name="T10" fmla="*/ 0 w 18"/>
                <a:gd name="T11" fmla="*/ 0 h 11"/>
              </a:gdLst>
              <a:ahLst/>
              <a:cxnLst>
                <a:cxn ang="0">
                  <a:pos x="T0" y="T1"/>
                </a:cxn>
                <a:cxn ang="0">
                  <a:pos x="T2" y="T3"/>
                </a:cxn>
                <a:cxn ang="0">
                  <a:pos x="T4" y="T5"/>
                </a:cxn>
                <a:cxn ang="0">
                  <a:pos x="T6" y="T7"/>
                </a:cxn>
                <a:cxn ang="0">
                  <a:pos x="T8" y="T9"/>
                </a:cxn>
                <a:cxn ang="0">
                  <a:pos x="T10" y="T11"/>
                </a:cxn>
              </a:cxnLst>
              <a:rect l="0" t="0" r="r" b="b"/>
              <a:pathLst>
                <a:path w="18" h="11">
                  <a:moveTo>
                    <a:pt x="0" y="0"/>
                  </a:moveTo>
                  <a:cubicBezTo>
                    <a:pt x="1" y="4"/>
                    <a:pt x="8" y="7"/>
                    <a:pt x="18" y="11"/>
                  </a:cubicBezTo>
                  <a:cubicBezTo>
                    <a:pt x="12" y="9"/>
                    <a:pt x="8" y="6"/>
                    <a:pt x="5" y="4"/>
                  </a:cubicBezTo>
                  <a:cubicBezTo>
                    <a:pt x="5" y="4"/>
                    <a:pt x="5" y="4"/>
                    <a:pt x="5" y="4"/>
                  </a:cubicBezTo>
                  <a:cubicBezTo>
                    <a:pt x="5" y="4"/>
                    <a:pt x="5" y="4"/>
                    <a:pt x="5" y="4"/>
                  </a:cubicBezTo>
                  <a:cubicBezTo>
                    <a:pt x="2" y="3"/>
                    <a:pt x="1" y="1"/>
                    <a:pt x="0" y="0"/>
                  </a:cubicBezTo>
                </a:path>
              </a:pathLst>
            </a:custGeom>
            <a:solidFill>
              <a:srgbClr val="7368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76" name="Freeform 43"/>
            <p:cNvSpPr>
              <a:spLocks/>
            </p:cNvSpPr>
            <p:nvPr/>
          </p:nvSpPr>
          <p:spPr bwMode="auto">
            <a:xfrm>
              <a:off x="3393" y="3266"/>
              <a:ext cx="600" cy="123"/>
            </a:xfrm>
            <a:custGeom>
              <a:avLst/>
              <a:gdLst>
                <a:gd name="T0" fmla="*/ 50 w 285"/>
                <a:gd name="T1" fmla="*/ 0 h 59"/>
                <a:gd name="T2" fmla="*/ 44 w 285"/>
                <a:gd name="T3" fmla="*/ 2 h 59"/>
                <a:gd name="T4" fmla="*/ 0 w 285"/>
                <a:gd name="T5" fmla="*/ 33 h 59"/>
                <a:gd name="T6" fmla="*/ 1 w 285"/>
                <a:gd name="T7" fmla="*/ 35 h 59"/>
                <a:gd name="T8" fmla="*/ 6 w 285"/>
                <a:gd name="T9" fmla="*/ 39 h 59"/>
                <a:gd name="T10" fmla="*/ 6 w 285"/>
                <a:gd name="T11" fmla="*/ 39 h 59"/>
                <a:gd name="T12" fmla="*/ 6 w 285"/>
                <a:gd name="T13" fmla="*/ 39 h 59"/>
                <a:gd name="T14" fmla="*/ 19 w 285"/>
                <a:gd name="T15" fmla="*/ 46 h 59"/>
                <a:gd name="T16" fmla="*/ 142 w 285"/>
                <a:gd name="T17" fmla="*/ 59 h 59"/>
                <a:gd name="T18" fmla="*/ 284 w 285"/>
                <a:gd name="T19" fmla="*/ 33 h 59"/>
                <a:gd name="T20" fmla="*/ 253 w 285"/>
                <a:gd name="T21" fmla="*/ 4 h 59"/>
                <a:gd name="T22" fmla="*/ 246 w 285"/>
                <a:gd name="T23" fmla="*/ 2 h 59"/>
                <a:gd name="T24" fmla="*/ 283 w 285"/>
                <a:gd name="T25" fmla="*/ 32 h 59"/>
                <a:gd name="T26" fmla="*/ 142 w 285"/>
                <a:gd name="T27" fmla="*/ 58 h 59"/>
                <a:gd name="T28" fmla="*/ 1 w 285"/>
                <a:gd name="T29" fmla="*/ 32 h 59"/>
                <a:gd name="T30" fmla="*/ 50 w 285"/>
                <a:gd name="T3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5" h="59">
                  <a:moveTo>
                    <a:pt x="50" y="0"/>
                  </a:moveTo>
                  <a:cubicBezTo>
                    <a:pt x="48" y="1"/>
                    <a:pt x="46" y="1"/>
                    <a:pt x="44" y="2"/>
                  </a:cubicBezTo>
                  <a:cubicBezTo>
                    <a:pt x="17" y="12"/>
                    <a:pt x="0" y="25"/>
                    <a:pt x="0" y="33"/>
                  </a:cubicBezTo>
                  <a:cubicBezTo>
                    <a:pt x="0" y="33"/>
                    <a:pt x="0" y="34"/>
                    <a:pt x="1" y="35"/>
                  </a:cubicBezTo>
                  <a:cubicBezTo>
                    <a:pt x="2" y="36"/>
                    <a:pt x="3" y="38"/>
                    <a:pt x="6" y="39"/>
                  </a:cubicBezTo>
                  <a:cubicBezTo>
                    <a:pt x="6" y="39"/>
                    <a:pt x="6" y="39"/>
                    <a:pt x="6" y="39"/>
                  </a:cubicBezTo>
                  <a:cubicBezTo>
                    <a:pt x="6" y="39"/>
                    <a:pt x="6" y="39"/>
                    <a:pt x="6" y="39"/>
                  </a:cubicBezTo>
                  <a:cubicBezTo>
                    <a:pt x="9" y="41"/>
                    <a:pt x="13" y="44"/>
                    <a:pt x="19" y="46"/>
                  </a:cubicBezTo>
                  <a:cubicBezTo>
                    <a:pt x="43" y="54"/>
                    <a:pt x="89" y="59"/>
                    <a:pt x="142" y="59"/>
                  </a:cubicBezTo>
                  <a:cubicBezTo>
                    <a:pt x="221" y="59"/>
                    <a:pt x="285" y="47"/>
                    <a:pt x="284" y="33"/>
                  </a:cubicBezTo>
                  <a:cubicBezTo>
                    <a:pt x="284" y="23"/>
                    <a:pt x="272" y="12"/>
                    <a:pt x="253" y="4"/>
                  </a:cubicBezTo>
                  <a:cubicBezTo>
                    <a:pt x="250" y="3"/>
                    <a:pt x="248" y="3"/>
                    <a:pt x="246" y="2"/>
                  </a:cubicBezTo>
                  <a:cubicBezTo>
                    <a:pt x="268" y="11"/>
                    <a:pt x="282" y="22"/>
                    <a:pt x="283" y="32"/>
                  </a:cubicBezTo>
                  <a:cubicBezTo>
                    <a:pt x="284" y="47"/>
                    <a:pt x="220" y="58"/>
                    <a:pt x="142" y="58"/>
                  </a:cubicBezTo>
                  <a:cubicBezTo>
                    <a:pt x="64" y="58"/>
                    <a:pt x="1" y="47"/>
                    <a:pt x="1" y="32"/>
                  </a:cubicBezTo>
                  <a:cubicBezTo>
                    <a:pt x="1" y="25"/>
                    <a:pt x="20" y="11"/>
                    <a:pt x="50" y="0"/>
                  </a:cubicBezTo>
                </a:path>
              </a:pathLst>
            </a:custGeom>
            <a:solidFill>
              <a:srgbClr val="877E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77" name="Freeform 44"/>
            <p:cNvSpPr>
              <a:spLocks/>
            </p:cNvSpPr>
            <p:nvPr/>
          </p:nvSpPr>
          <p:spPr bwMode="auto">
            <a:xfrm>
              <a:off x="3499" y="3234"/>
              <a:ext cx="399" cy="34"/>
            </a:xfrm>
            <a:custGeom>
              <a:avLst/>
              <a:gdLst>
                <a:gd name="T0" fmla="*/ 91 w 190"/>
                <a:gd name="T1" fmla="*/ 0 h 16"/>
                <a:gd name="T2" fmla="*/ 0 w 190"/>
                <a:gd name="T3" fmla="*/ 15 h 16"/>
                <a:gd name="T4" fmla="*/ 8 w 190"/>
                <a:gd name="T5" fmla="*/ 14 h 16"/>
                <a:gd name="T6" fmla="*/ 91 w 190"/>
                <a:gd name="T7" fmla="*/ 1 h 16"/>
                <a:gd name="T8" fmla="*/ 188 w 190"/>
                <a:gd name="T9" fmla="*/ 16 h 16"/>
                <a:gd name="T10" fmla="*/ 190 w 190"/>
                <a:gd name="T11" fmla="*/ 16 h 16"/>
                <a:gd name="T12" fmla="*/ 190 w 190"/>
                <a:gd name="T13" fmla="*/ 15 h 16"/>
                <a:gd name="T14" fmla="*/ 91 w 190"/>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6">
                  <a:moveTo>
                    <a:pt x="91" y="0"/>
                  </a:moveTo>
                  <a:cubicBezTo>
                    <a:pt x="57" y="0"/>
                    <a:pt x="25" y="7"/>
                    <a:pt x="0" y="15"/>
                  </a:cubicBezTo>
                  <a:cubicBezTo>
                    <a:pt x="3" y="15"/>
                    <a:pt x="5" y="14"/>
                    <a:pt x="8" y="14"/>
                  </a:cubicBezTo>
                  <a:cubicBezTo>
                    <a:pt x="31" y="7"/>
                    <a:pt x="60" y="1"/>
                    <a:pt x="91" y="1"/>
                  </a:cubicBezTo>
                  <a:cubicBezTo>
                    <a:pt x="129" y="1"/>
                    <a:pt x="163" y="7"/>
                    <a:pt x="188" y="16"/>
                  </a:cubicBezTo>
                  <a:cubicBezTo>
                    <a:pt x="189" y="16"/>
                    <a:pt x="189" y="16"/>
                    <a:pt x="190" y="16"/>
                  </a:cubicBezTo>
                  <a:cubicBezTo>
                    <a:pt x="190" y="15"/>
                    <a:pt x="190" y="15"/>
                    <a:pt x="190" y="15"/>
                  </a:cubicBezTo>
                  <a:cubicBezTo>
                    <a:pt x="164" y="6"/>
                    <a:pt x="130" y="0"/>
                    <a:pt x="91" y="0"/>
                  </a:cubicBezTo>
                </a:path>
              </a:pathLst>
            </a:custGeom>
            <a:solidFill>
              <a:srgbClr val="B7A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78" name="Freeform 45"/>
            <p:cNvSpPr>
              <a:spLocks/>
            </p:cNvSpPr>
            <p:nvPr/>
          </p:nvSpPr>
          <p:spPr bwMode="auto">
            <a:xfrm>
              <a:off x="3898" y="3266"/>
              <a:ext cx="13" cy="4"/>
            </a:xfrm>
            <a:custGeom>
              <a:avLst/>
              <a:gdLst>
                <a:gd name="T0" fmla="*/ 0 w 6"/>
                <a:gd name="T1" fmla="*/ 0 h 2"/>
                <a:gd name="T2" fmla="*/ 0 w 6"/>
                <a:gd name="T3" fmla="*/ 1 h 2"/>
                <a:gd name="T4" fmla="*/ 6 w 6"/>
                <a:gd name="T5" fmla="*/ 2 h 2"/>
                <a:gd name="T6" fmla="*/ 0 w 6"/>
                <a:gd name="T7" fmla="*/ 0 h 2"/>
              </a:gdLst>
              <a:ahLst/>
              <a:cxnLst>
                <a:cxn ang="0">
                  <a:pos x="T0" y="T1"/>
                </a:cxn>
                <a:cxn ang="0">
                  <a:pos x="T2" y="T3"/>
                </a:cxn>
                <a:cxn ang="0">
                  <a:pos x="T4" y="T5"/>
                </a:cxn>
                <a:cxn ang="0">
                  <a:pos x="T6" y="T7"/>
                </a:cxn>
              </a:cxnLst>
              <a:rect l="0" t="0" r="r" b="b"/>
              <a:pathLst>
                <a:path w="6" h="2">
                  <a:moveTo>
                    <a:pt x="0" y="0"/>
                  </a:moveTo>
                  <a:cubicBezTo>
                    <a:pt x="0" y="1"/>
                    <a:pt x="0" y="1"/>
                    <a:pt x="0" y="1"/>
                  </a:cubicBezTo>
                  <a:cubicBezTo>
                    <a:pt x="2" y="1"/>
                    <a:pt x="4" y="2"/>
                    <a:pt x="6" y="2"/>
                  </a:cubicBezTo>
                  <a:cubicBezTo>
                    <a:pt x="4" y="1"/>
                    <a:pt x="2" y="1"/>
                    <a:pt x="0" y="0"/>
                  </a:cubicBezTo>
                </a:path>
              </a:pathLst>
            </a:custGeom>
            <a:solidFill>
              <a:srgbClr val="6F63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79" name="Freeform 46"/>
            <p:cNvSpPr>
              <a:spLocks/>
            </p:cNvSpPr>
            <p:nvPr/>
          </p:nvSpPr>
          <p:spPr bwMode="auto">
            <a:xfrm>
              <a:off x="3396" y="3264"/>
              <a:ext cx="594" cy="123"/>
            </a:xfrm>
            <a:custGeom>
              <a:avLst/>
              <a:gdLst>
                <a:gd name="T0" fmla="*/ 57 w 283"/>
                <a:gd name="T1" fmla="*/ 0 h 59"/>
                <a:gd name="T2" fmla="*/ 49 w 283"/>
                <a:gd name="T3" fmla="*/ 1 h 59"/>
                <a:gd name="T4" fmla="*/ 0 w 283"/>
                <a:gd name="T5" fmla="*/ 33 h 59"/>
                <a:gd name="T6" fmla="*/ 141 w 283"/>
                <a:gd name="T7" fmla="*/ 59 h 59"/>
                <a:gd name="T8" fmla="*/ 282 w 283"/>
                <a:gd name="T9" fmla="*/ 33 h 59"/>
                <a:gd name="T10" fmla="*/ 245 w 283"/>
                <a:gd name="T11" fmla="*/ 3 h 59"/>
                <a:gd name="T12" fmla="*/ 239 w 283"/>
                <a:gd name="T13" fmla="*/ 2 h 59"/>
                <a:gd name="T14" fmla="*/ 237 w 283"/>
                <a:gd name="T15" fmla="*/ 2 h 59"/>
                <a:gd name="T16" fmla="*/ 280 w 283"/>
                <a:gd name="T17" fmla="*/ 33 h 59"/>
                <a:gd name="T18" fmla="*/ 141 w 283"/>
                <a:gd name="T19" fmla="*/ 59 h 59"/>
                <a:gd name="T20" fmla="*/ 1 w 283"/>
                <a:gd name="T21" fmla="*/ 33 h 59"/>
                <a:gd name="T22" fmla="*/ 57 w 283"/>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3" h="59">
                  <a:moveTo>
                    <a:pt x="57" y="0"/>
                  </a:moveTo>
                  <a:cubicBezTo>
                    <a:pt x="54" y="0"/>
                    <a:pt x="52" y="1"/>
                    <a:pt x="49" y="1"/>
                  </a:cubicBezTo>
                  <a:cubicBezTo>
                    <a:pt x="19" y="12"/>
                    <a:pt x="0" y="26"/>
                    <a:pt x="0" y="33"/>
                  </a:cubicBezTo>
                  <a:cubicBezTo>
                    <a:pt x="0" y="48"/>
                    <a:pt x="63" y="59"/>
                    <a:pt x="141" y="59"/>
                  </a:cubicBezTo>
                  <a:cubicBezTo>
                    <a:pt x="219" y="59"/>
                    <a:pt x="283" y="48"/>
                    <a:pt x="282" y="33"/>
                  </a:cubicBezTo>
                  <a:cubicBezTo>
                    <a:pt x="281" y="23"/>
                    <a:pt x="267" y="12"/>
                    <a:pt x="245" y="3"/>
                  </a:cubicBezTo>
                  <a:cubicBezTo>
                    <a:pt x="243" y="3"/>
                    <a:pt x="241" y="2"/>
                    <a:pt x="239" y="2"/>
                  </a:cubicBezTo>
                  <a:cubicBezTo>
                    <a:pt x="238" y="2"/>
                    <a:pt x="238" y="2"/>
                    <a:pt x="237" y="2"/>
                  </a:cubicBezTo>
                  <a:cubicBezTo>
                    <a:pt x="263" y="10"/>
                    <a:pt x="280" y="22"/>
                    <a:pt x="280" y="33"/>
                  </a:cubicBezTo>
                  <a:cubicBezTo>
                    <a:pt x="281" y="47"/>
                    <a:pt x="218" y="59"/>
                    <a:pt x="141" y="59"/>
                  </a:cubicBezTo>
                  <a:cubicBezTo>
                    <a:pt x="64" y="59"/>
                    <a:pt x="1" y="47"/>
                    <a:pt x="1" y="33"/>
                  </a:cubicBezTo>
                  <a:cubicBezTo>
                    <a:pt x="1" y="25"/>
                    <a:pt x="23" y="10"/>
                    <a:pt x="57" y="0"/>
                  </a:cubicBezTo>
                </a:path>
              </a:pathLst>
            </a:custGeom>
            <a:solidFill>
              <a:srgbClr val="8278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80" name="Freeform 47"/>
            <p:cNvSpPr>
              <a:spLocks/>
            </p:cNvSpPr>
            <p:nvPr/>
          </p:nvSpPr>
          <p:spPr bwMode="auto">
            <a:xfrm>
              <a:off x="3515" y="3236"/>
              <a:ext cx="379" cy="32"/>
            </a:xfrm>
            <a:custGeom>
              <a:avLst/>
              <a:gdLst>
                <a:gd name="T0" fmla="*/ 83 w 180"/>
                <a:gd name="T1" fmla="*/ 0 h 15"/>
                <a:gd name="T2" fmla="*/ 0 w 180"/>
                <a:gd name="T3" fmla="*/ 13 h 15"/>
                <a:gd name="T4" fmla="*/ 8 w 180"/>
                <a:gd name="T5" fmla="*/ 12 h 15"/>
                <a:gd name="T6" fmla="*/ 83 w 180"/>
                <a:gd name="T7" fmla="*/ 2 h 15"/>
                <a:gd name="T8" fmla="*/ 171 w 180"/>
                <a:gd name="T9" fmla="*/ 13 h 15"/>
                <a:gd name="T10" fmla="*/ 180 w 180"/>
                <a:gd name="T11" fmla="*/ 15 h 15"/>
                <a:gd name="T12" fmla="*/ 83 w 180"/>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80" h="15">
                  <a:moveTo>
                    <a:pt x="83" y="0"/>
                  </a:moveTo>
                  <a:cubicBezTo>
                    <a:pt x="52" y="0"/>
                    <a:pt x="23" y="6"/>
                    <a:pt x="0" y="13"/>
                  </a:cubicBezTo>
                  <a:cubicBezTo>
                    <a:pt x="3" y="12"/>
                    <a:pt x="5" y="12"/>
                    <a:pt x="8" y="12"/>
                  </a:cubicBezTo>
                  <a:cubicBezTo>
                    <a:pt x="30" y="6"/>
                    <a:pt x="56" y="2"/>
                    <a:pt x="83" y="2"/>
                  </a:cubicBezTo>
                  <a:cubicBezTo>
                    <a:pt x="116" y="2"/>
                    <a:pt x="147" y="6"/>
                    <a:pt x="171" y="13"/>
                  </a:cubicBezTo>
                  <a:cubicBezTo>
                    <a:pt x="174" y="13"/>
                    <a:pt x="177" y="14"/>
                    <a:pt x="180" y="15"/>
                  </a:cubicBezTo>
                  <a:cubicBezTo>
                    <a:pt x="155" y="6"/>
                    <a:pt x="121" y="0"/>
                    <a:pt x="83" y="0"/>
                  </a:cubicBezTo>
                </a:path>
              </a:pathLst>
            </a:custGeom>
            <a:solidFill>
              <a:srgbClr val="AE9F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81" name="Freeform 48"/>
            <p:cNvSpPr>
              <a:spLocks/>
            </p:cNvSpPr>
            <p:nvPr/>
          </p:nvSpPr>
          <p:spPr bwMode="auto">
            <a:xfrm>
              <a:off x="3398" y="3261"/>
              <a:ext cx="588" cy="126"/>
            </a:xfrm>
            <a:custGeom>
              <a:avLst/>
              <a:gdLst>
                <a:gd name="T0" fmla="*/ 64 w 280"/>
                <a:gd name="T1" fmla="*/ 0 h 60"/>
                <a:gd name="T2" fmla="*/ 56 w 280"/>
                <a:gd name="T3" fmla="*/ 1 h 60"/>
                <a:gd name="T4" fmla="*/ 0 w 280"/>
                <a:gd name="T5" fmla="*/ 34 h 60"/>
                <a:gd name="T6" fmla="*/ 140 w 280"/>
                <a:gd name="T7" fmla="*/ 60 h 60"/>
                <a:gd name="T8" fmla="*/ 279 w 280"/>
                <a:gd name="T9" fmla="*/ 34 h 60"/>
                <a:gd name="T10" fmla="*/ 236 w 280"/>
                <a:gd name="T11" fmla="*/ 3 h 60"/>
                <a:gd name="T12" fmla="*/ 227 w 280"/>
                <a:gd name="T13" fmla="*/ 1 h 60"/>
                <a:gd name="T14" fmla="*/ 278 w 280"/>
                <a:gd name="T15" fmla="*/ 34 h 60"/>
                <a:gd name="T16" fmla="*/ 140 w 280"/>
                <a:gd name="T17" fmla="*/ 59 h 60"/>
                <a:gd name="T18" fmla="*/ 2 w 280"/>
                <a:gd name="T19" fmla="*/ 34 h 60"/>
                <a:gd name="T20" fmla="*/ 64 w 280"/>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 h="60">
                  <a:moveTo>
                    <a:pt x="64" y="0"/>
                  </a:moveTo>
                  <a:cubicBezTo>
                    <a:pt x="61" y="0"/>
                    <a:pt x="59" y="0"/>
                    <a:pt x="56" y="1"/>
                  </a:cubicBezTo>
                  <a:cubicBezTo>
                    <a:pt x="22" y="11"/>
                    <a:pt x="0" y="26"/>
                    <a:pt x="0" y="34"/>
                  </a:cubicBezTo>
                  <a:cubicBezTo>
                    <a:pt x="0" y="48"/>
                    <a:pt x="63" y="60"/>
                    <a:pt x="140" y="60"/>
                  </a:cubicBezTo>
                  <a:cubicBezTo>
                    <a:pt x="217" y="60"/>
                    <a:pt x="280" y="48"/>
                    <a:pt x="279" y="34"/>
                  </a:cubicBezTo>
                  <a:cubicBezTo>
                    <a:pt x="279" y="23"/>
                    <a:pt x="262" y="11"/>
                    <a:pt x="236" y="3"/>
                  </a:cubicBezTo>
                  <a:cubicBezTo>
                    <a:pt x="233" y="2"/>
                    <a:pt x="230" y="1"/>
                    <a:pt x="227" y="1"/>
                  </a:cubicBezTo>
                  <a:cubicBezTo>
                    <a:pt x="257" y="10"/>
                    <a:pt x="277" y="22"/>
                    <a:pt x="278" y="34"/>
                  </a:cubicBezTo>
                  <a:cubicBezTo>
                    <a:pt x="279" y="48"/>
                    <a:pt x="216" y="59"/>
                    <a:pt x="140" y="59"/>
                  </a:cubicBezTo>
                  <a:cubicBezTo>
                    <a:pt x="63" y="59"/>
                    <a:pt x="2" y="48"/>
                    <a:pt x="2" y="34"/>
                  </a:cubicBezTo>
                  <a:cubicBezTo>
                    <a:pt x="2" y="25"/>
                    <a:pt x="26" y="10"/>
                    <a:pt x="64" y="0"/>
                  </a:cubicBezTo>
                </a:path>
              </a:pathLst>
            </a:custGeom>
            <a:solidFill>
              <a:srgbClr val="7D72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82" name="Freeform 49"/>
            <p:cNvSpPr>
              <a:spLocks/>
            </p:cNvSpPr>
            <p:nvPr/>
          </p:nvSpPr>
          <p:spPr bwMode="auto">
            <a:xfrm>
              <a:off x="3532" y="3240"/>
              <a:ext cx="343" cy="24"/>
            </a:xfrm>
            <a:custGeom>
              <a:avLst/>
              <a:gdLst>
                <a:gd name="T0" fmla="*/ 75 w 163"/>
                <a:gd name="T1" fmla="*/ 0 h 11"/>
                <a:gd name="T2" fmla="*/ 0 w 163"/>
                <a:gd name="T3" fmla="*/ 10 h 11"/>
                <a:gd name="T4" fmla="*/ 11 w 163"/>
                <a:gd name="T5" fmla="*/ 8 h 11"/>
                <a:gd name="T6" fmla="*/ 75 w 163"/>
                <a:gd name="T7" fmla="*/ 1 h 11"/>
                <a:gd name="T8" fmla="*/ 151 w 163"/>
                <a:gd name="T9" fmla="*/ 9 h 11"/>
                <a:gd name="T10" fmla="*/ 163 w 163"/>
                <a:gd name="T11" fmla="*/ 11 h 11"/>
                <a:gd name="T12" fmla="*/ 75 w 16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63" h="11">
                  <a:moveTo>
                    <a:pt x="75" y="0"/>
                  </a:moveTo>
                  <a:cubicBezTo>
                    <a:pt x="48" y="0"/>
                    <a:pt x="22" y="4"/>
                    <a:pt x="0" y="10"/>
                  </a:cubicBezTo>
                  <a:cubicBezTo>
                    <a:pt x="4" y="9"/>
                    <a:pt x="7" y="9"/>
                    <a:pt x="11" y="8"/>
                  </a:cubicBezTo>
                  <a:cubicBezTo>
                    <a:pt x="30" y="4"/>
                    <a:pt x="52" y="1"/>
                    <a:pt x="75" y="1"/>
                  </a:cubicBezTo>
                  <a:cubicBezTo>
                    <a:pt x="103" y="1"/>
                    <a:pt x="129" y="4"/>
                    <a:pt x="151" y="9"/>
                  </a:cubicBezTo>
                  <a:cubicBezTo>
                    <a:pt x="155" y="10"/>
                    <a:pt x="159" y="10"/>
                    <a:pt x="163" y="11"/>
                  </a:cubicBezTo>
                  <a:cubicBezTo>
                    <a:pt x="139" y="4"/>
                    <a:pt x="108" y="0"/>
                    <a:pt x="75" y="0"/>
                  </a:cubicBezTo>
                </a:path>
              </a:pathLst>
            </a:custGeom>
            <a:solidFill>
              <a:srgbClr val="A596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83" name="Freeform 50"/>
            <p:cNvSpPr>
              <a:spLocks/>
            </p:cNvSpPr>
            <p:nvPr/>
          </p:nvSpPr>
          <p:spPr bwMode="auto">
            <a:xfrm>
              <a:off x="3402" y="3257"/>
              <a:ext cx="582" cy="128"/>
            </a:xfrm>
            <a:custGeom>
              <a:avLst/>
              <a:gdLst>
                <a:gd name="T0" fmla="*/ 73 w 277"/>
                <a:gd name="T1" fmla="*/ 0 h 61"/>
                <a:gd name="T2" fmla="*/ 62 w 277"/>
                <a:gd name="T3" fmla="*/ 2 h 61"/>
                <a:gd name="T4" fmla="*/ 0 w 277"/>
                <a:gd name="T5" fmla="*/ 36 h 61"/>
                <a:gd name="T6" fmla="*/ 138 w 277"/>
                <a:gd name="T7" fmla="*/ 61 h 61"/>
                <a:gd name="T8" fmla="*/ 276 w 277"/>
                <a:gd name="T9" fmla="*/ 36 h 61"/>
                <a:gd name="T10" fmla="*/ 225 w 277"/>
                <a:gd name="T11" fmla="*/ 3 h 61"/>
                <a:gd name="T12" fmla="*/ 213 w 277"/>
                <a:gd name="T13" fmla="*/ 1 h 61"/>
                <a:gd name="T14" fmla="*/ 275 w 277"/>
                <a:gd name="T15" fmla="*/ 36 h 61"/>
                <a:gd name="T16" fmla="*/ 138 w 277"/>
                <a:gd name="T17" fmla="*/ 61 h 61"/>
                <a:gd name="T18" fmla="*/ 1 w 277"/>
                <a:gd name="T19" fmla="*/ 36 h 61"/>
                <a:gd name="T20" fmla="*/ 73 w 277"/>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61">
                  <a:moveTo>
                    <a:pt x="73" y="0"/>
                  </a:moveTo>
                  <a:cubicBezTo>
                    <a:pt x="69" y="1"/>
                    <a:pt x="66" y="1"/>
                    <a:pt x="62" y="2"/>
                  </a:cubicBezTo>
                  <a:cubicBezTo>
                    <a:pt x="24" y="12"/>
                    <a:pt x="0" y="27"/>
                    <a:pt x="0" y="36"/>
                  </a:cubicBezTo>
                  <a:cubicBezTo>
                    <a:pt x="0" y="50"/>
                    <a:pt x="61" y="61"/>
                    <a:pt x="138" y="61"/>
                  </a:cubicBezTo>
                  <a:cubicBezTo>
                    <a:pt x="214" y="61"/>
                    <a:pt x="277" y="50"/>
                    <a:pt x="276" y="36"/>
                  </a:cubicBezTo>
                  <a:cubicBezTo>
                    <a:pt x="275" y="24"/>
                    <a:pt x="255" y="12"/>
                    <a:pt x="225" y="3"/>
                  </a:cubicBezTo>
                  <a:cubicBezTo>
                    <a:pt x="221" y="2"/>
                    <a:pt x="217" y="2"/>
                    <a:pt x="213" y="1"/>
                  </a:cubicBezTo>
                  <a:cubicBezTo>
                    <a:pt x="249" y="9"/>
                    <a:pt x="274" y="23"/>
                    <a:pt x="275" y="36"/>
                  </a:cubicBezTo>
                  <a:cubicBezTo>
                    <a:pt x="276" y="50"/>
                    <a:pt x="213" y="61"/>
                    <a:pt x="138" y="61"/>
                  </a:cubicBezTo>
                  <a:cubicBezTo>
                    <a:pt x="62" y="61"/>
                    <a:pt x="1" y="50"/>
                    <a:pt x="1" y="36"/>
                  </a:cubicBezTo>
                  <a:cubicBezTo>
                    <a:pt x="1" y="27"/>
                    <a:pt x="30" y="10"/>
                    <a:pt x="73" y="0"/>
                  </a:cubicBezTo>
                </a:path>
              </a:pathLst>
            </a:custGeom>
            <a:solidFill>
              <a:srgbClr val="776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84" name="Freeform 51"/>
            <p:cNvSpPr>
              <a:spLocks/>
            </p:cNvSpPr>
            <p:nvPr/>
          </p:nvSpPr>
          <p:spPr bwMode="auto">
            <a:xfrm>
              <a:off x="3555" y="3243"/>
              <a:ext cx="295" cy="16"/>
            </a:xfrm>
            <a:custGeom>
              <a:avLst/>
              <a:gdLst>
                <a:gd name="T0" fmla="*/ 64 w 140"/>
                <a:gd name="T1" fmla="*/ 0 h 8"/>
                <a:gd name="T2" fmla="*/ 0 w 140"/>
                <a:gd name="T3" fmla="*/ 7 h 8"/>
                <a:gd name="T4" fmla="*/ 13 w 140"/>
                <a:gd name="T5" fmla="*/ 6 h 8"/>
                <a:gd name="T6" fmla="*/ 64 w 140"/>
                <a:gd name="T7" fmla="*/ 1 h 8"/>
                <a:gd name="T8" fmla="*/ 124 w 140"/>
                <a:gd name="T9" fmla="*/ 6 h 8"/>
                <a:gd name="T10" fmla="*/ 140 w 140"/>
                <a:gd name="T11" fmla="*/ 8 h 8"/>
                <a:gd name="T12" fmla="*/ 64 w 140"/>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40" h="8">
                  <a:moveTo>
                    <a:pt x="64" y="0"/>
                  </a:moveTo>
                  <a:cubicBezTo>
                    <a:pt x="41" y="0"/>
                    <a:pt x="19" y="3"/>
                    <a:pt x="0" y="7"/>
                  </a:cubicBezTo>
                  <a:cubicBezTo>
                    <a:pt x="4" y="7"/>
                    <a:pt x="8" y="6"/>
                    <a:pt x="13" y="6"/>
                  </a:cubicBezTo>
                  <a:cubicBezTo>
                    <a:pt x="29" y="3"/>
                    <a:pt x="46" y="1"/>
                    <a:pt x="64" y="1"/>
                  </a:cubicBezTo>
                  <a:cubicBezTo>
                    <a:pt x="85" y="1"/>
                    <a:pt x="106" y="3"/>
                    <a:pt x="124" y="6"/>
                  </a:cubicBezTo>
                  <a:cubicBezTo>
                    <a:pt x="129" y="7"/>
                    <a:pt x="134" y="7"/>
                    <a:pt x="140" y="8"/>
                  </a:cubicBezTo>
                  <a:cubicBezTo>
                    <a:pt x="118" y="3"/>
                    <a:pt x="92" y="0"/>
                    <a:pt x="64" y="0"/>
                  </a:cubicBezTo>
                </a:path>
              </a:pathLst>
            </a:custGeom>
            <a:solidFill>
              <a:srgbClr val="9D8D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85" name="Freeform 52"/>
            <p:cNvSpPr>
              <a:spLocks/>
            </p:cNvSpPr>
            <p:nvPr/>
          </p:nvSpPr>
          <p:spPr bwMode="auto">
            <a:xfrm>
              <a:off x="3404" y="3255"/>
              <a:ext cx="578" cy="130"/>
            </a:xfrm>
            <a:custGeom>
              <a:avLst/>
              <a:gdLst>
                <a:gd name="T0" fmla="*/ 85 w 275"/>
                <a:gd name="T1" fmla="*/ 0 h 62"/>
                <a:gd name="T2" fmla="*/ 72 w 275"/>
                <a:gd name="T3" fmla="*/ 1 h 62"/>
                <a:gd name="T4" fmla="*/ 0 w 275"/>
                <a:gd name="T5" fmla="*/ 37 h 62"/>
                <a:gd name="T6" fmla="*/ 137 w 275"/>
                <a:gd name="T7" fmla="*/ 62 h 62"/>
                <a:gd name="T8" fmla="*/ 274 w 275"/>
                <a:gd name="T9" fmla="*/ 37 h 62"/>
                <a:gd name="T10" fmla="*/ 212 w 275"/>
                <a:gd name="T11" fmla="*/ 2 h 62"/>
                <a:gd name="T12" fmla="*/ 196 w 275"/>
                <a:gd name="T13" fmla="*/ 0 h 62"/>
                <a:gd name="T14" fmla="*/ 272 w 275"/>
                <a:gd name="T15" fmla="*/ 37 h 62"/>
                <a:gd name="T16" fmla="*/ 137 w 275"/>
                <a:gd name="T17" fmla="*/ 61 h 62"/>
                <a:gd name="T18" fmla="*/ 1 w 275"/>
                <a:gd name="T19" fmla="*/ 37 h 62"/>
                <a:gd name="T20" fmla="*/ 85 w 275"/>
                <a:gd name="T2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5" h="62">
                  <a:moveTo>
                    <a:pt x="85" y="0"/>
                  </a:moveTo>
                  <a:cubicBezTo>
                    <a:pt x="80" y="0"/>
                    <a:pt x="76" y="1"/>
                    <a:pt x="72" y="1"/>
                  </a:cubicBezTo>
                  <a:cubicBezTo>
                    <a:pt x="29" y="11"/>
                    <a:pt x="0" y="28"/>
                    <a:pt x="0" y="37"/>
                  </a:cubicBezTo>
                  <a:cubicBezTo>
                    <a:pt x="0" y="51"/>
                    <a:pt x="61" y="62"/>
                    <a:pt x="137" y="62"/>
                  </a:cubicBezTo>
                  <a:cubicBezTo>
                    <a:pt x="212" y="62"/>
                    <a:pt x="275" y="51"/>
                    <a:pt x="274" y="37"/>
                  </a:cubicBezTo>
                  <a:cubicBezTo>
                    <a:pt x="273" y="24"/>
                    <a:pt x="248" y="10"/>
                    <a:pt x="212" y="2"/>
                  </a:cubicBezTo>
                  <a:cubicBezTo>
                    <a:pt x="206" y="1"/>
                    <a:pt x="201" y="1"/>
                    <a:pt x="196" y="0"/>
                  </a:cubicBezTo>
                  <a:cubicBezTo>
                    <a:pt x="240" y="8"/>
                    <a:pt x="271" y="23"/>
                    <a:pt x="272" y="37"/>
                  </a:cubicBezTo>
                  <a:cubicBezTo>
                    <a:pt x="273" y="50"/>
                    <a:pt x="211" y="61"/>
                    <a:pt x="137" y="61"/>
                  </a:cubicBezTo>
                  <a:cubicBezTo>
                    <a:pt x="62" y="61"/>
                    <a:pt x="1" y="50"/>
                    <a:pt x="1" y="37"/>
                  </a:cubicBezTo>
                  <a:cubicBezTo>
                    <a:pt x="1" y="27"/>
                    <a:pt x="36" y="8"/>
                    <a:pt x="85" y="0"/>
                  </a:cubicBezTo>
                </a:path>
              </a:pathLst>
            </a:custGeom>
            <a:solidFill>
              <a:srgbClr val="7266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86" name="Freeform 53"/>
            <p:cNvSpPr>
              <a:spLocks/>
            </p:cNvSpPr>
            <p:nvPr/>
          </p:nvSpPr>
          <p:spPr bwMode="auto">
            <a:xfrm>
              <a:off x="3583" y="3245"/>
              <a:ext cx="233" cy="10"/>
            </a:xfrm>
            <a:custGeom>
              <a:avLst/>
              <a:gdLst>
                <a:gd name="T0" fmla="*/ 51 w 111"/>
                <a:gd name="T1" fmla="*/ 0 h 5"/>
                <a:gd name="T2" fmla="*/ 0 w 111"/>
                <a:gd name="T3" fmla="*/ 5 h 5"/>
                <a:gd name="T4" fmla="*/ 5 w 111"/>
                <a:gd name="T5" fmla="*/ 4 h 5"/>
                <a:gd name="T6" fmla="*/ 21 w 111"/>
                <a:gd name="T7" fmla="*/ 3 h 5"/>
                <a:gd name="T8" fmla="*/ 51 w 111"/>
                <a:gd name="T9" fmla="*/ 2 h 5"/>
                <a:gd name="T10" fmla="*/ 84 w 111"/>
                <a:gd name="T11" fmla="*/ 3 h 5"/>
                <a:gd name="T12" fmla="*/ 111 w 111"/>
                <a:gd name="T13" fmla="*/ 5 h 5"/>
                <a:gd name="T14" fmla="*/ 51 w 11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5">
                  <a:moveTo>
                    <a:pt x="51" y="0"/>
                  </a:moveTo>
                  <a:cubicBezTo>
                    <a:pt x="33" y="0"/>
                    <a:pt x="16" y="2"/>
                    <a:pt x="0" y="5"/>
                  </a:cubicBezTo>
                  <a:cubicBezTo>
                    <a:pt x="2" y="5"/>
                    <a:pt x="4" y="4"/>
                    <a:pt x="5" y="4"/>
                  </a:cubicBezTo>
                  <a:cubicBezTo>
                    <a:pt x="11" y="4"/>
                    <a:pt x="16" y="3"/>
                    <a:pt x="21" y="3"/>
                  </a:cubicBezTo>
                  <a:cubicBezTo>
                    <a:pt x="31" y="2"/>
                    <a:pt x="41" y="2"/>
                    <a:pt x="51" y="2"/>
                  </a:cubicBezTo>
                  <a:cubicBezTo>
                    <a:pt x="62" y="2"/>
                    <a:pt x="73" y="2"/>
                    <a:pt x="84" y="3"/>
                  </a:cubicBezTo>
                  <a:cubicBezTo>
                    <a:pt x="93" y="4"/>
                    <a:pt x="102" y="4"/>
                    <a:pt x="111" y="5"/>
                  </a:cubicBezTo>
                  <a:cubicBezTo>
                    <a:pt x="93" y="2"/>
                    <a:pt x="72" y="0"/>
                    <a:pt x="51" y="0"/>
                  </a:cubicBezTo>
                </a:path>
              </a:pathLst>
            </a:custGeom>
            <a:solidFill>
              <a:srgbClr val="9483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87" name="Freeform 54"/>
            <p:cNvSpPr>
              <a:spLocks/>
            </p:cNvSpPr>
            <p:nvPr/>
          </p:nvSpPr>
          <p:spPr bwMode="auto">
            <a:xfrm>
              <a:off x="3406" y="3251"/>
              <a:ext cx="572" cy="132"/>
            </a:xfrm>
            <a:custGeom>
              <a:avLst/>
              <a:gdLst>
                <a:gd name="T0" fmla="*/ 168 w 272"/>
                <a:gd name="T1" fmla="*/ 0 h 63"/>
                <a:gd name="T2" fmla="*/ 270 w 272"/>
                <a:gd name="T3" fmla="*/ 39 h 63"/>
                <a:gd name="T4" fmla="*/ 135 w 272"/>
                <a:gd name="T5" fmla="*/ 63 h 63"/>
                <a:gd name="T6" fmla="*/ 1 w 272"/>
                <a:gd name="T7" fmla="*/ 39 h 63"/>
                <a:gd name="T8" fmla="*/ 105 w 272"/>
                <a:gd name="T9" fmla="*/ 0 h 63"/>
                <a:gd name="T10" fmla="*/ 89 w 272"/>
                <a:gd name="T11" fmla="*/ 1 h 63"/>
                <a:gd name="T12" fmla="*/ 84 w 272"/>
                <a:gd name="T13" fmla="*/ 2 h 63"/>
                <a:gd name="T14" fmla="*/ 0 w 272"/>
                <a:gd name="T15" fmla="*/ 39 h 63"/>
                <a:gd name="T16" fmla="*/ 136 w 272"/>
                <a:gd name="T17" fmla="*/ 63 h 63"/>
                <a:gd name="T18" fmla="*/ 271 w 272"/>
                <a:gd name="T19" fmla="*/ 39 h 63"/>
                <a:gd name="T20" fmla="*/ 195 w 272"/>
                <a:gd name="T21" fmla="*/ 2 h 63"/>
                <a:gd name="T22" fmla="*/ 168 w 272"/>
                <a:gd name="T2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2" h="63">
                  <a:moveTo>
                    <a:pt x="168" y="0"/>
                  </a:moveTo>
                  <a:cubicBezTo>
                    <a:pt x="226" y="5"/>
                    <a:pt x="269" y="23"/>
                    <a:pt x="270" y="39"/>
                  </a:cubicBezTo>
                  <a:cubicBezTo>
                    <a:pt x="271" y="52"/>
                    <a:pt x="210" y="63"/>
                    <a:pt x="135" y="63"/>
                  </a:cubicBezTo>
                  <a:cubicBezTo>
                    <a:pt x="61" y="63"/>
                    <a:pt x="1" y="52"/>
                    <a:pt x="1" y="39"/>
                  </a:cubicBezTo>
                  <a:cubicBezTo>
                    <a:pt x="1" y="28"/>
                    <a:pt x="45" y="6"/>
                    <a:pt x="105" y="0"/>
                  </a:cubicBezTo>
                  <a:cubicBezTo>
                    <a:pt x="100" y="0"/>
                    <a:pt x="95" y="1"/>
                    <a:pt x="89" y="1"/>
                  </a:cubicBezTo>
                  <a:cubicBezTo>
                    <a:pt x="88" y="1"/>
                    <a:pt x="86" y="2"/>
                    <a:pt x="84" y="2"/>
                  </a:cubicBezTo>
                  <a:cubicBezTo>
                    <a:pt x="35" y="10"/>
                    <a:pt x="0" y="29"/>
                    <a:pt x="0" y="39"/>
                  </a:cubicBezTo>
                  <a:cubicBezTo>
                    <a:pt x="0" y="52"/>
                    <a:pt x="61" y="63"/>
                    <a:pt x="136" y="63"/>
                  </a:cubicBezTo>
                  <a:cubicBezTo>
                    <a:pt x="210" y="63"/>
                    <a:pt x="272" y="52"/>
                    <a:pt x="271" y="39"/>
                  </a:cubicBezTo>
                  <a:cubicBezTo>
                    <a:pt x="270" y="25"/>
                    <a:pt x="239" y="10"/>
                    <a:pt x="195" y="2"/>
                  </a:cubicBezTo>
                  <a:cubicBezTo>
                    <a:pt x="186" y="1"/>
                    <a:pt x="177" y="1"/>
                    <a:pt x="168" y="0"/>
                  </a:cubicBezTo>
                </a:path>
              </a:pathLst>
            </a:custGeom>
            <a:solidFill>
              <a:srgbClr val="6C6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88" name="Freeform 55"/>
            <p:cNvSpPr>
              <a:spLocks/>
            </p:cNvSpPr>
            <p:nvPr/>
          </p:nvSpPr>
          <p:spPr bwMode="auto">
            <a:xfrm>
              <a:off x="3627" y="3249"/>
              <a:ext cx="132" cy="2"/>
            </a:xfrm>
            <a:custGeom>
              <a:avLst/>
              <a:gdLst>
                <a:gd name="T0" fmla="*/ 30 w 63"/>
                <a:gd name="T1" fmla="*/ 0 h 1"/>
                <a:gd name="T2" fmla="*/ 0 w 63"/>
                <a:gd name="T3" fmla="*/ 1 h 1"/>
                <a:gd name="T4" fmla="*/ 32 w 63"/>
                <a:gd name="T5" fmla="*/ 0 h 1"/>
                <a:gd name="T6" fmla="*/ 63 w 63"/>
                <a:gd name="T7" fmla="*/ 1 h 1"/>
                <a:gd name="T8" fmla="*/ 30 w 63"/>
                <a:gd name="T9" fmla="*/ 0 h 1"/>
              </a:gdLst>
              <a:ahLst/>
              <a:cxnLst>
                <a:cxn ang="0">
                  <a:pos x="T0" y="T1"/>
                </a:cxn>
                <a:cxn ang="0">
                  <a:pos x="T2" y="T3"/>
                </a:cxn>
                <a:cxn ang="0">
                  <a:pos x="T4" y="T5"/>
                </a:cxn>
                <a:cxn ang="0">
                  <a:pos x="T6" y="T7"/>
                </a:cxn>
                <a:cxn ang="0">
                  <a:pos x="T8" y="T9"/>
                </a:cxn>
              </a:cxnLst>
              <a:rect l="0" t="0" r="r" b="b"/>
              <a:pathLst>
                <a:path w="63" h="1">
                  <a:moveTo>
                    <a:pt x="30" y="0"/>
                  </a:moveTo>
                  <a:cubicBezTo>
                    <a:pt x="20" y="0"/>
                    <a:pt x="10" y="0"/>
                    <a:pt x="0" y="1"/>
                  </a:cubicBezTo>
                  <a:cubicBezTo>
                    <a:pt x="11" y="1"/>
                    <a:pt x="21" y="0"/>
                    <a:pt x="32" y="0"/>
                  </a:cubicBezTo>
                  <a:cubicBezTo>
                    <a:pt x="42" y="0"/>
                    <a:pt x="53" y="1"/>
                    <a:pt x="63" y="1"/>
                  </a:cubicBezTo>
                  <a:cubicBezTo>
                    <a:pt x="52" y="0"/>
                    <a:pt x="41" y="0"/>
                    <a:pt x="30" y="0"/>
                  </a:cubicBezTo>
                </a:path>
              </a:pathLst>
            </a:custGeom>
            <a:solidFill>
              <a:srgbClr val="8B7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89" name="Freeform 56"/>
            <p:cNvSpPr>
              <a:spLocks noEditPoints="1"/>
            </p:cNvSpPr>
            <p:nvPr/>
          </p:nvSpPr>
          <p:spPr bwMode="auto">
            <a:xfrm>
              <a:off x="3408" y="3249"/>
              <a:ext cx="568" cy="134"/>
            </a:xfrm>
            <a:custGeom>
              <a:avLst/>
              <a:gdLst>
                <a:gd name="T0" fmla="*/ 134 w 270"/>
                <a:gd name="T1" fmla="*/ 63 h 64"/>
                <a:gd name="T2" fmla="*/ 1 w 270"/>
                <a:gd name="T3" fmla="*/ 40 h 64"/>
                <a:gd name="T4" fmla="*/ 134 w 270"/>
                <a:gd name="T5" fmla="*/ 1 h 64"/>
                <a:gd name="T6" fmla="*/ 267 w 270"/>
                <a:gd name="T7" fmla="*/ 40 h 64"/>
                <a:gd name="T8" fmla="*/ 134 w 270"/>
                <a:gd name="T9" fmla="*/ 63 h 64"/>
                <a:gd name="T10" fmla="*/ 136 w 270"/>
                <a:gd name="T11" fmla="*/ 0 h 64"/>
                <a:gd name="T12" fmla="*/ 104 w 270"/>
                <a:gd name="T13" fmla="*/ 1 h 64"/>
                <a:gd name="T14" fmla="*/ 0 w 270"/>
                <a:gd name="T15" fmla="*/ 40 h 64"/>
                <a:gd name="T16" fmla="*/ 134 w 270"/>
                <a:gd name="T17" fmla="*/ 64 h 64"/>
                <a:gd name="T18" fmla="*/ 269 w 270"/>
                <a:gd name="T19" fmla="*/ 40 h 64"/>
                <a:gd name="T20" fmla="*/ 167 w 270"/>
                <a:gd name="T21" fmla="*/ 1 h 64"/>
                <a:gd name="T22" fmla="*/ 136 w 270"/>
                <a:gd name="T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0" h="64">
                  <a:moveTo>
                    <a:pt x="134" y="63"/>
                  </a:moveTo>
                  <a:cubicBezTo>
                    <a:pt x="61" y="63"/>
                    <a:pt x="1" y="53"/>
                    <a:pt x="1" y="40"/>
                  </a:cubicBezTo>
                  <a:cubicBezTo>
                    <a:pt x="1" y="27"/>
                    <a:pt x="60" y="1"/>
                    <a:pt x="134" y="1"/>
                  </a:cubicBezTo>
                  <a:cubicBezTo>
                    <a:pt x="207" y="1"/>
                    <a:pt x="266" y="21"/>
                    <a:pt x="267" y="40"/>
                  </a:cubicBezTo>
                  <a:cubicBezTo>
                    <a:pt x="268" y="53"/>
                    <a:pt x="208" y="63"/>
                    <a:pt x="134" y="63"/>
                  </a:cubicBezTo>
                  <a:moveTo>
                    <a:pt x="136" y="0"/>
                  </a:moveTo>
                  <a:cubicBezTo>
                    <a:pt x="125" y="0"/>
                    <a:pt x="115" y="1"/>
                    <a:pt x="104" y="1"/>
                  </a:cubicBezTo>
                  <a:cubicBezTo>
                    <a:pt x="44" y="7"/>
                    <a:pt x="0" y="29"/>
                    <a:pt x="0" y="40"/>
                  </a:cubicBezTo>
                  <a:cubicBezTo>
                    <a:pt x="0" y="53"/>
                    <a:pt x="60" y="64"/>
                    <a:pt x="134" y="64"/>
                  </a:cubicBezTo>
                  <a:cubicBezTo>
                    <a:pt x="209" y="64"/>
                    <a:pt x="270" y="53"/>
                    <a:pt x="269" y="40"/>
                  </a:cubicBezTo>
                  <a:cubicBezTo>
                    <a:pt x="268" y="24"/>
                    <a:pt x="225" y="6"/>
                    <a:pt x="167" y="1"/>
                  </a:cubicBezTo>
                  <a:cubicBezTo>
                    <a:pt x="157" y="1"/>
                    <a:pt x="146" y="0"/>
                    <a:pt x="136" y="0"/>
                  </a:cubicBezTo>
                </a:path>
              </a:pathLst>
            </a:custGeom>
            <a:solidFill>
              <a:srgbClr val="675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90" name="Freeform 57"/>
            <p:cNvSpPr>
              <a:spLocks noEditPoints="1"/>
            </p:cNvSpPr>
            <p:nvPr/>
          </p:nvSpPr>
          <p:spPr bwMode="auto">
            <a:xfrm>
              <a:off x="3410" y="3251"/>
              <a:ext cx="562" cy="130"/>
            </a:xfrm>
            <a:custGeom>
              <a:avLst/>
              <a:gdLst>
                <a:gd name="T0" fmla="*/ 133 w 267"/>
                <a:gd name="T1" fmla="*/ 61 h 62"/>
                <a:gd name="T2" fmla="*/ 1 w 267"/>
                <a:gd name="T3" fmla="*/ 39 h 62"/>
                <a:gd name="T4" fmla="*/ 133 w 267"/>
                <a:gd name="T5" fmla="*/ 2 h 62"/>
                <a:gd name="T6" fmla="*/ 265 w 267"/>
                <a:gd name="T7" fmla="*/ 39 h 62"/>
                <a:gd name="T8" fmla="*/ 133 w 267"/>
                <a:gd name="T9" fmla="*/ 61 h 62"/>
                <a:gd name="T10" fmla="*/ 133 w 267"/>
                <a:gd name="T11" fmla="*/ 0 h 62"/>
                <a:gd name="T12" fmla="*/ 0 w 267"/>
                <a:gd name="T13" fmla="*/ 39 h 62"/>
                <a:gd name="T14" fmla="*/ 133 w 267"/>
                <a:gd name="T15" fmla="*/ 62 h 62"/>
                <a:gd name="T16" fmla="*/ 266 w 267"/>
                <a:gd name="T17" fmla="*/ 39 h 62"/>
                <a:gd name="T18" fmla="*/ 133 w 267"/>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62">
                  <a:moveTo>
                    <a:pt x="133" y="61"/>
                  </a:moveTo>
                  <a:cubicBezTo>
                    <a:pt x="60" y="61"/>
                    <a:pt x="1" y="51"/>
                    <a:pt x="1" y="39"/>
                  </a:cubicBezTo>
                  <a:cubicBezTo>
                    <a:pt x="1" y="26"/>
                    <a:pt x="60" y="2"/>
                    <a:pt x="133" y="2"/>
                  </a:cubicBezTo>
                  <a:cubicBezTo>
                    <a:pt x="206" y="2"/>
                    <a:pt x="264" y="21"/>
                    <a:pt x="265" y="39"/>
                  </a:cubicBezTo>
                  <a:cubicBezTo>
                    <a:pt x="266" y="51"/>
                    <a:pt x="206" y="61"/>
                    <a:pt x="133" y="61"/>
                  </a:cubicBezTo>
                  <a:moveTo>
                    <a:pt x="133" y="0"/>
                  </a:moveTo>
                  <a:cubicBezTo>
                    <a:pt x="59" y="0"/>
                    <a:pt x="0" y="26"/>
                    <a:pt x="0" y="39"/>
                  </a:cubicBezTo>
                  <a:cubicBezTo>
                    <a:pt x="0" y="52"/>
                    <a:pt x="60" y="62"/>
                    <a:pt x="133" y="62"/>
                  </a:cubicBezTo>
                  <a:cubicBezTo>
                    <a:pt x="207" y="62"/>
                    <a:pt x="267" y="52"/>
                    <a:pt x="266" y="39"/>
                  </a:cubicBezTo>
                  <a:cubicBezTo>
                    <a:pt x="265" y="20"/>
                    <a:pt x="206" y="0"/>
                    <a:pt x="133" y="0"/>
                  </a:cubicBezTo>
                </a:path>
              </a:pathLst>
            </a:custGeom>
            <a:solidFill>
              <a:srgbClr val="6155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91" name="Freeform 58"/>
            <p:cNvSpPr>
              <a:spLocks noEditPoints="1"/>
            </p:cNvSpPr>
            <p:nvPr/>
          </p:nvSpPr>
          <p:spPr bwMode="auto">
            <a:xfrm>
              <a:off x="3412" y="3255"/>
              <a:ext cx="557" cy="124"/>
            </a:xfrm>
            <a:custGeom>
              <a:avLst/>
              <a:gdLst>
                <a:gd name="T0" fmla="*/ 132 w 265"/>
                <a:gd name="T1" fmla="*/ 59 h 59"/>
                <a:gd name="T2" fmla="*/ 2 w 265"/>
                <a:gd name="T3" fmla="*/ 37 h 59"/>
                <a:gd name="T4" fmla="*/ 132 w 265"/>
                <a:gd name="T5" fmla="*/ 1 h 59"/>
                <a:gd name="T6" fmla="*/ 262 w 265"/>
                <a:gd name="T7" fmla="*/ 37 h 59"/>
                <a:gd name="T8" fmla="*/ 132 w 265"/>
                <a:gd name="T9" fmla="*/ 59 h 59"/>
                <a:gd name="T10" fmla="*/ 132 w 265"/>
                <a:gd name="T11" fmla="*/ 0 h 59"/>
                <a:gd name="T12" fmla="*/ 0 w 265"/>
                <a:gd name="T13" fmla="*/ 37 h 59"/>
                <a:gd name="T14" fmla="*/ 132 w 265"/>
                <a:gd name="T15" fmla="*/ 59 h 59"/>
                <a:gd name="T16" fmla="*/ 264 w 265"/>
                <a:gd name="T17" fmla="*/ 37 h 59"/>
                <a:gd name="T18" fmla="*/ 132 w 265"/>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59">
                  <a:moveTo>
                    <a:pt x="132" y="59"/>
                  </a:moveTo>
                  <a:cubicBezTo>
                    <a:pt x="60" y="59"/>
                    <a:pt x="2" y="49"/>
                    <a:pt x="2" y="37"/>
                  </a:cubicBezTo>
                  <a:cubicBezTo>
                    <a:pt x="2" y="24"/>
                    <a:pt x="60" y="1"/>
                    <a:pt x="132" y="1"/>
                  </a:cubicBezTo>
                  <a:cubicBezTo>
                    <a:pt x="204" y="1"/>
                    <a:pt x="261" y="19"/>
                    <a:pt x="262" y="37"/>
                  </a:cubicBezTo>
                  <a:cubicBezTo>
                    <a:pt x="263" y="49"/>
                    <a:pt x="204" y="59"/>
                    <a:pt x="132" y="59"/>
                  </a:cubicBezTo>
                  <a:moveTo>
                    <a:pt x="132" y="0"/>
                  </a:moveTo>
                  <a:cubicBezTo>
                    <a:pt x="59" y="0"/>
                    <a:pt x="0" y="24"/>
                    <a:pt x="0" y="37"/>
                  </a:cubicBezTo>
                  <a:cubicBezTo>
                    <a:pt x="0" y="49"/>
                    <a:pt x="59" y="59"/>
                    <a:pt x="132" y="59"/>
                  </a:cubicBezTo>
                  <a:cubicBezTo>
                    <a:pt x="205" y="59"/>
                    <a:pt x="265" y="49"/>
                    <a:pt x="264" y="37"/>
                  </a:cubicBezTo>
                  <a:cubicBezTo>
                    <a:pt x="263" y="19"/>
                    <a:pt x="205" y="0"/>
                    <a:pt x="132" y="0"/>
                  </a:cubicBezTo>
                </a:path>
              </a:pathLst>
            </a:custGeom>
            <a:solidFill>
              <a:srgbClr val="5C4F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92" name="Freeform 59"/>
            <p:cNvSpPr>
              <a:spLocks noEditPoints="1"/>
            </p:cNvSpPr>
            <p:nvPr/>
          </p:nvSpPr>
          <p:spPr bwMode="auto">
            <a:xfrm>
              <a:off x="3417" y="3257"/>
              <a:ext cx="548" cy="122"/>
            </a:xfrm>
            <a:custGeom>
              <a:avLst/>
              <a:gdLst>
                <a:gd name="T0" fmla="*/ 130 w 261"/>
                <a:gd name="T1" fmla="*/ 57 h 58"/>
                <a:gd name="T2" fmla="*/ 1 w 261"/>
                <a:gd name="T3" fmla="*/ 36 h 58"/>
                <a:gd name="T4" fmla="*/ 130 w 261"/>
                <a:gd name="T5" fmla="*/ 1 h 58"/>
                <a:gd name="T6" fmla="*/ 259 w 261"/>
                <a:gd name="T7" fmla="*/ 36 h 58"/>
                <a:gd name="T8" fmla="*/ 130 w 261"/>
                <a:gd name="T9" fmla="*/ 57 h 58"/>
                <a:gd name="T10" fmla="*/ 130 w 261"/>
                <a:gd name="T11" fmla="*/ 0 h 58"/>
                <a:gd name="T12" fmla="*/ 0 w 261"/>
                <a:gd name="T13" fmla="*/ 36 h 58"/>
                <a:gd name="T14" fmla="*/ 130 w 261"/>
                <a:gd name="T15" fmla="*/ 58 h 58"/>
                <a:gd name="T16" fmla="*/ 260 w 261"/>
                <a:gd name="T17" fmla="*/ 36 h 58"/>
                <a:gd name="T18" fmla="*/ 130 w 261"/>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58">
                  <a:moveTo>
                    <a:pt x="130" y="57"/>
                  </a:moveTo>
                  <a:cubicBezTo>
                    <a:pt x="59" y="57"/>
                    <a:pt x="1" y="48"/>
                    <a:pt x="1" y="36"/>
                  </a:cubicBezTo>
                  <a:cubicBezTo>
                    <a:pt x="1" y="23"/>
                    <a:pt x="58" y="1"/>
                    <a:pt x="130" y="1"/>
                  </a:cubicBezTo>
                  <a:cubicBezTo>
                    <a:pt x="201" y="1"/>
                    <a:pt x="258" y="19"/>
                    <a:pt x="259" y="36"/>
                  </a:cubicBezTo>
                  <a:cubicBezTo>
                    <a:pt x="260" y="48"/>
                    <a:pt x="201" y="57"/>
                    <a:pt x="130" y="57"/>
                  </a:cubicBezTo>
                  <a:moveTo>
                    <a:pt x="130" y="0"/>
                  </a:moveTo>
                  <a:cubicBezTo>
                    <a:pt x="58" y="0"/>
                    <a:pt x="0" y="23"/>
                    <a:pt x="0" y="36"/>
                  </a:cubicBezTo>
                  <a:cubicBezTo>
                    <a:pt x="0" y="48"/>
                    <a:pt x="58" y="58"/>
                    <a:pt x="130" y="58"/>
                  </a:cubicBezTo>
                  <a:cubicBezTo>
                    <a:pt x="202" y="58"/>
                    <a:pt x="261" y="48"/>
                    <a:pt x="260" y="36"/>
                  </a:cubicBezTo>
                  <a:cubicBezTo>
                    <a:pt x="259" y="18"/>
                    <a:pt x="202" y="0"/>
                    <a:pt x="130" y="0"/>
                  </a:cubicBezTo>
                </a:path>
              </a:pathLst>
            </a:custGeom>
            <a:solidFill>
              <a:srgbClr val="564B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93" name="Freeform 60"/>
            <p:cNvSpPr>
              <a:spLocks noEditPoints="1"/>
            </p:cNvSpPr>
            <p:nvPr/>
          </p:nvSpPr>
          <p:spPr bwMode="auto">
            <a:xfrm>
              <a:off x="3419" y="3259"/>
              <a:ext cx="544" cy="118"/>
            </a:xfrm>
            <a:custGeom>
              <a:avLst/>
              <a:gdLst>
                <a:gd name="T0" fmla="*/ 129 w 259"/>
                <a:gd name="T1" fmla="*/ 56 h 56"/>
                <a:gd name="T2" fmla="*/ 1 w 259"/>
                <a:gd name="T3" fmla="*/ 34 h 56"/>
                <a:gd name="T4" fmla="*/ 128 w 259"/>
                <a:gd name="T5" fmla="*/ 2 h 56"/>
                <a:gd name="T6" fmla="*/ 257 w 259"/>
                <a:gd name="T7" fmla="*/ 34 h 56"/>
                <a:gd name="T8" fmla="*/ 129 w 259"/>
                <a:gd name="T9" fmla="*/ 56 h 56"/>
                <a:gd name="T10" fmla="*/ 129 w 259"/>
                <a:gd name="T11" fmla="*/ 0 h 56"/>
                <a:gd name="T12" fmla="*/ 0 w 259"/>
                <a:gd name="T13" fmla="*/ 35 h 56"/>
                <a:gd name="T14" fmla="*/ 129 w 259"/>
                <a:gd name="T15" fmla="*/ 56 h 56"/>
                <a:gd name="T16" fmla="*/ 258 w 259"/>
                <a:gd name="T17" fmla="*/ 35 h 56"/>
                <a:gd name="T18" fmla="*/ 129 w 259"/>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56">
                  <a:moveTo>
                    <a:pt x="129" y="56"/>
                  </a:moveTo>
                  <a:cubicBezTo>
                    <a:pt x="58" y="56"/>
                    <a:pt x="1" y="46"/>
                    <a:pt x="1" y="34"/>
                  </a:cubicBezTo>
                  <a:cubicBezTo>
                    <a:pt x="1" y="23"/>
                    <a:pt x="58" y="2"/>
                    <a:pt x="128" y="2"/>
                  </a:cubicBezTo>
                  <a:cubicBezTo>
                    <a:pt x="199" y="2"/>
                    <a:pt x="256" y="18"/>
                    <a:pt x="257" y="34"/>
                  </a:cubicBezTo>
                  <a:cubicBezTo>
                    <a:pt x="257" y="46"/>
                    <a:pt x="199" y="56"/>
                    <a:pt x="129" y="56"/>
                  </a:cubicBezTo>
                  <a:moveTo>
                    <a:pt x="129" y="0"/>
                  </a:moveTo>
                  <a:cubicBezTo>
                    <a:pt x="57" y="0"/>
                    <a:pt x="0" y="22"/>
                    <a:pt x="0" y="35"/>
                  </a:cubicBezTo>
                  <a:cubicBezTo>
                    <a:pt x="0" y="47"/>
                    <a:pt x="58" y="56"/>
                    <a:pt x="129" y="56"/>
                  </a:cubicBezTo>
                  <a:cubicBezTo>
                    <a:pt x="200" y="56"/>
                    <a:pt x="259" y="47"/>
                    <a:pt x="258" y="35"/>
                  </a:cubicBezTo>
                  <a:cubicBezTo>
                    <a:pt x="257" y="18"/>
                    <a:pt x="200" y="0"/>
                    <a:pt x="129" y="0"/>
                  </a:cubicBezTo>
                </a:path>
              </a:pathLst>
            </a:custGeom>
            <a:solidFill>
              <a:srgbClr val="5145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94" name="Freeform 61"/>
            <p:cNvSpPr>
              <a:spLocks noEditPoints="1"/>
            </p:cNvSpPr>
            <p:nvPr/>
          </p:nvSpPr>
          <p:spPr bwMode="auto">
            <a:xfrm>
              <a:off x="3421" y="3264"/>
              <a:ext cx="538" cy="113"/>
            </a:xfrm>
            <a:custGeom>
              <a:avLst/>
              <a:gdLst>
                <a:gd name="T0" fmla="*/ 128 w 256"/>
                <a:gd name="T1" fmla="*/ 53 h 54"/>
                <a:gd name="T2" fmla="*/ 1 w 256"/>
                <a:gd name="T3" fmla="*/ 32 h 54"/>
                <a:gd name="T4" fmla="*/ 127 w 256"/>
                <a:gd name="T5" fmla="*/ 1 h 54"/>
                <a:gd name="T6" fmla="*/ 254 w 256"/>
                <a:gd name="T7" fmla="*/ 32 h 54"/>
                <a:gd name="T8" fmla="*/ 128 w 256"/>
                <a:gd name="T9" fmla="*/ 53 h 54"/>
                <a:gd name="T10" fmla="*/ 127 w 256"/>
                <a:gd name="T11" fmla="*/ 0 h 54"/>
                <a:gd name="T12" fmla="*/ 0 w 256"/>
                <a:gd name="T13" fmla="*/ 32 h 54"/>
                <a:gd name="T14" fmla="*/ 128 w 256"/>
                <a:gd name="T15" fmla="*/ 54 h 54"/>
                <a:gd name="T16" fmla="*/ 256 w 256"/>
                <a:gd name="T17" fmla="*/ 32 h 54"/>
                <a:gd name="T18" fmla="*/ 127 w 256"/>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6" h="54">
                  <a:moveTo>
                    <a:pt x="128" y="53"/>
                  </a:moveTo>
                  <a:cubicBezTo>
                    <a:pt x="58" y="53"/>
                    <a:pt x="1" y="44"/>
                    <a:pt x="1" y="32"/>
                  </a:cubicBezTo>
                  <a:cubicBezTo>
                    <a:pt x="1" y="21"/>
                    <a:pt x="58" y="1"/>
                    <a:pt x="127" y="1"/>
                  </a:cubicBezTo>
                  <a:cubicBezTo>
                    <a:pt x="197" y="1"/>
                    <a:pt x="253" y="17"/>
                    <a:pt x="254" y="32"/>
                  </a:cubicBezTo>
                  <a:cubicBezTo>
                    <a:pt x="255" y="44"/>
                    <a:pt x="198" y="53"/>
                    <a:pt x="128" y="53"/>
                  </a:cubicBezTo>
                  <a:moveTo>
                    <a:pt x="127" y="0"/>
                  </a:moveTo>
                  <a:cubicBezTo>
                    <a:pt x="57" y="0"/>
                    <a:pt x="0" y="21"/>
                    <a:pt x="0" y="32"/>
                  </a:cubicBezTo>
                  <a:cubicBezTo>
                    <a:pt x="0" y="44"/>
                    <a:pt x="57" y="54"/>
                    <a:pt x="128" y="54"/>
                  </a:cubicBezTo>
                  <a:cubicBezTo>
                    <a:pt x="198" y="54"/>
                    <a:pt x="256" y="44"/>
                    <a:pt x="256" y="32"/>
                  </a:cubicBezTo>
                  <a:cubicBezTo>
                    <a:pt x="255" y="16"/>
                    <a:pt x="198" y="0"/>
                    <a:pt x="127" y="0"/>
                  </a:cubicBezTo>
                </a:path>
              </a:pathLst>
            </a:custGeom>
            <a:solidFill>
              <a:srgbClr val="4B41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95" name="Freeform 62"/>
            <p:cNvSpPr>
              <a:spLocks noEditPoints="1"/>
            </p:cNvSpPr>
            <p:nvPr/>
          </p:nvSpPr>
          <p:spPr bwMode="auto">
            <a:xfrm>
              <a:off x="3423" y="3266"/>
              <a:ext cx="534" cy="109"/>
            </a:xfrm>
            <a:custGeom>
              <a:avLst/>
              <a:gdLst>
                <a:gd name="T0" fmla="*/ 127 w 254"/>
                <a:gd name="T1" fmla="*/ 52 h 52"/>
                <a:gd name="T2" fmla="*/ 1 w 254"/>
                <a:gd name="T3" fmla="*/ 31 h 52"/>
                <a:gd name="T4" fmla="*/ 126 w 254"/>
                <a:gd name="T5" fmla="*/ 1 h 52"/>
                <a:gd name="T6" fmla="*/ 252 w 254"/>
                <a:gd name="T7" fmla="*/ 31 h 52"/>
                <a:gd name="T8" fmla="*/ 127 w 254"/>
                <a:gd name="T9" fmla="*/ 52 h 52"/>
                <a:gd name="T10" fmla="*/ 126 w 254"/>
                <a:gd name="T11" fmla="*/ 0 h 52"/>
                <a:gd name="T12" fmla="*/ 0 w 254"/>
                <a:gd name="T13" fmla="*/ 31 h 52"/>
                <a:gd name="T14" fmla="*/ 127 w 254"/>
                <a:gd name="T15" fmla="*/ 52 h 52"/>
                <a:gd name="T16" fmla="*/ 253 w 254"/>
                <a:gd name="T17" fmla="*/ 31 h 52"/>
                <a:gd name="T18" fmla="*/ 126 w 254"/>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52">
                  <a:moveTo>
                    <a:pt x="127" y="52"/>
                  </a:moveTo>
                  <a:cubicBezTo>
                    <a:pt x="57" y="52"/>
                    <a:pt x="1" y="43"/>
                    <a:pt x="1" y="31"/>
                  </a:cubicBezTo>
                  <a:cubicBezTo>
                    <a:pt x="1" y="20"/>
                    <a:pt x="57" y="1"/>
                    <a:pt x="126" y="1"/>
                  </a:cubicBezTo>
                  <a:cubicBezTo>
                    <a:pt x="195" y="1"/>
                    <a:pt x="251" y="16"/>
                    <a:pt x="252" y="31"/>
                  </a:cubicBezTo>
                  <a:cubicBezTo>
                    <a:pt x="252" y="43"/>
                    <a:pt x="196" y="52"/>
                    <a:pt x="127" y="52"/>
                  </a:cubicBezTo>
                  <a:moveTo>
                    <a:pt x="126" y="0"/>
                  </a:moveTo>
                  <a:cubicBezTo>
                    <a:pt x="57" y="0"/>
                    <a:pt x="0" y="20"/>
                    <a:pt x="0" y="31"/>
                  </a:cubicBezTo>
                  <a:cubicBezTo>
                    <a:pt x="0" y="43"/>
                    <a:pt x="57" y="52"/>
                    <a:pt x="127" y="52"/>
                  </a:cubicBezTo>
                  <a:cubicBezTo>
                    <a:pt x="197" y="52"/>
                    <a:pt x="254" y="43"/>
                    <a:pt x="253" y="31"/>
                  </a:cubicBezTo>
                  <a:cubicBezTo>
                    <a:pt x="252" y="16"/>
                    <a:pt x="196" y="0"/>
                    <a:pt x="126" y="0"/>
                  </a:cubicBezTo>
                </a:path>
              </a:pathLst>
            </a:custGeom>
            <a:solidFill>
              <a:srgbClr val="463C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96" name="Freeform 63"/>
            <p:cNvSpPr>
              <a:spLocks noEditPoints="1"/>
            </p:cNvSpPr>
            <p:nvPr/>
          </p:nvSpPr>
          <p:spPr bwMode="auto">
            <a:xfrm>
              <a:off x="3425" y="3268"/>
              <a:ext cx="528" cy="107"/>
            </a:xfrm>
            <a:custGeom>
              <a:avLst/>
              <a:gdLst>
                <a:gd name="T0" fmla="*/ 125 w 251"/>
                <a:gd name="T1" fmla="*/ 50 h 51"/>
                <a:gd name="T2" fmla="*/ 2 w 251"/>
                <a:gd name="T3" fmla="*/ 30 h 51"/>
                <a:gd name="T4" fmla="*/ 125 w 251"/>
                <a:gd name="T5" fmla="*/ 2 h 51"/>
                <a:gd name="T6" fmla="*/ 249 w 251"/>
                <a:gd name="T7" fmla="*/ 30 h 51"/>
                <a:gd name="T8" fmla="*/ 125 w 251"/>
                <a:gd name="T9" fmla="*/ 50 h 51"/>
                <a:gd name="T10" fmla="*/ 125 w 251"/>
                <a:gd name="T11" fmla="*/ 0 h 51"/>
                <a:gd name="T12" fmla="*/ 0 w 251"/>
                <a:gd name="T13" fmla="*/ 30 h 51"/>
                <a:gd name="T14" fmla="*/ 126 w 251"/>
                <a:gd name="T15" fmla="*/ 51 h 51"/>
                <a:gd name="T16" fmla="*/ 251 w 251"/>
                <a:gd name="T17" fmla="*/ 30 h 51"/>
                <a:gd name="T18" fmla="*/ 125 w 251"/>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51">
                  <a:moveTo>
                    <a:pt x="125" y="50"/>
                  </a:moveTo>
                  <a:cubicBezTo>
                    <a:pt x="57" y="50"/>
                    <a:pt x="2" y="41"/>
                    <a:pt x="2" y="30"/>
                  </a:cubicBezTo>
                  <a:cubicBezTo>
                    <a:pt x="2" y="19"/>
                    <a:pt x="57" y="2"/>
                    <a:pt x="125" y="2"/>
                  </a:cubicBezTo>
                  <a:cubicBezTo>
                    <a:pt x="194" y="2"/>
                    <a:pt x="249" y="16"/>
                    <a:pt x="249" y="30"/>
                  </a:cubicBezTo>
                  <a:cubicBezTo>
                    <a:pt x="250" y="41"/>
                    <a:pt x="194" y="50"/>
                    <a:pt x="125" y="50"/>
                  </a:cubicBezTo>
                  <a:moveTo>
                    <a:pt x="125" y="0"/>
                  </a:moveTo>
                  <a:cubicBezTo>
                    <a:pt x="56" y="0"/>
                    <a:pt x="0" y="19"/>
                    <a:pt x="0" y="30"/>
                  </a:cubicBezTo>
                  <a:cubicBezTo>
                    <a:pt x="0" y="42"/>
                    <a:pt x="56" y="51"/>
                    <a:pt x="126" y="51"/>
                  </a:cubicBezTo>
                  <a:cubicBezTo>
                    <a:pt x="195" y="51"/>
                    <a:pt x="251" y="42"/>
                    <a:pt x="251" y="30"/>
                  </a:cubicBezTo>
                  <a:cubicBezTo>
                    <a:pt x="250" y="15"/>
                    <a:pt x="194" y="0"/>
                    <a:pt x="125" y="0"/>
                  </a:cubicBezTo>
                </a:path>
              </a:pathLst>
            </a:custGeom>
            <a:solidFill>
              <a:srgbClr val="40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97" name="Freeform 64"/>
            <p:cNvSpPr>
              <a:spLocks noEditPoints="1"/>
            </p:cNvSpPr>
            <p:nvPr/>
          </p:nvSpPr>
          <p:spPr bwMode="auto">
            <a:xfrm>
              <a:off x="3429" y="3272"/>
              <a:ext cx="521" cy="101"/>
            </a:xfrm>
            <a:custGeom>
              <a:avLst/>
              <a:gdLst>
                <a:gd name="T0" fmla="*/ 123 w 248"/>
                <a:gd name="T1" fmla="*/ 48 h 48"/>
                <a:gd name="T2" fmla="*/ 1 w 248"/>
                <a:gd name="T3" fmla="*/ 28 h 48"/>
                <a:gd name="T4" fmla="*/ 123 w 248"/>
                <a:gd name="T5" fmla="*/ 1 h 48"/>
                <a:gd name="T6" fmla="*/ 246 w 248"/>
                <a:gd name="T7" fmla="*/ 28 h 48"/>
                <a:gd name="T8" fmla="*/ 123 w 248"/>
                <a:gd name="T9" fmla="*/ 48 h 48"/>
                <a:gd name="T10" fmla="*/ 123 w 248"/>
                <a:gd name="T11" fmla="*/ 0 h 48"/>
                <a:gd name="T12" fmla="*/ 0 w 248"/>
                <a:gd name="T13" fmla="*/ 28 h 48"/>
                <a:gd name="T14" fmla="*/ 123 w 248"/>
                <a:gd name="T15" fmla="*/ 48 h 48"/>
                <a:gd name="T16" fmla="*/ 247 w 248"/>
                <a:gd name="T17" fmla="*/ 28 h 48"/>
                <a:gd name="T18" fmla="*/ 123 w 248"/>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48">
                  <a:moveTo>
                    <a:pt x="123" y="48"/>
                  </a:moveTo>
                  <a:cubicBezTo>
                    <a:pt x="56" y="48"/>
                    <a:pt x="1" y="39"/>
                    <a:pt x="1" y="28"/>
                  </a:cubicBezTo>
                  <a:cubicBezTo>
                    <a:pt x="1" y="17"/>
                    <a:pt x="55" y="1"/>
                    <a:pt x="123" y="1"/>
                  </a:cubicBezTo>
                  <a:cubicBezTo>
                    <a:pt x="191" y="1"/>
                    <a:pt x="245" y="14"/>
                    <a:pt x="246" y="28"/>
                  </a:cubicBezTo>
                  <a:cubicBezTo>
                    <a:pt x="246" y="39"/>
                    <a:pt x="191" y="48"/>
                    <a:pt x="123" y="48"/>
                  </a:cubicBezTo>
                  <a:moveTo>
                    <a:pt x="123" y="0"/>
                  </a:moveTo>
                  <a:cubicBezTo>
                    <a:pt x="55" y="0"/>
                    <a:pt x="0" y="17"/>
                    <a:pt x="0" y="28"/>
                  </a:cubicBezTo>
                  <a:cubicBezTo>
                    <a:pt x="0" y="39"/>
                    <a:pt x="55" y="48"/>
                    <a:pt x="123" y="48"/>
                  </a:cubicBezTo>
                  <a:cubicBezTo>
                    <a:pt x="192" y="48"/>
                    <a:pt x="248" y="39"/>
                    <a:pt x="247" y="28"/>
                  </a:cubicBezTo>
                  <a:cubicBezTo>
                    <a:pt x="247" y="14"/>
                    <a:pt x="192" y="0"/>
                    <a:pt x="123" y="0"/>
                  </a:cubicBezTo>
                </a:path>
              </a:pathLst>
            </a:custGeom>
            <a:solidFill>
              <a:srgbClr val="3A32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98" name="Freeform 65"/>
            <p:cNvSpPr>
              <a:spLocks noEditPoints="1"/>
            </p:cNvSpPr>
            <p:nvPr/>
          </p:nvSpPr>
          <p:spPr bwMode="auto">
            <a:xfrm>
              <a:off x="3431" y="3274"/>
              <a:ext cx="515" cy="99"/>
            </a:xfrm>
            <a:custGeom>
              <a:avLst/>
              <a:gdLst>
                <a:gd name="T0" fmla="*/ 122 w 245"/>
                <a:gd name="T1" fmla="*/ 46 h 47"/>
                <a:gd name="T2" fmla="*/ 1 w 245"/>
                <a:gd name="T3" fmla="*/ 27 h 47"/>
                <a:gd name="T4" fmla="*/ 122 w 245"/>
                <a:gd name="T5" fmla="*/ 1 h 47"/>
                <a:gd name="T6" fmla="*/ 243 w 245"/>
                <a:gd name="T7" fmla="*/ 27 h 47"/>
                <a:gd name="T8" fmla="*/ 122 w 245"/>
                <a:gd name="T9" fmla="*/ 46 h 47"/>
                <a:gd name="T10" fmla="*/ 122 w 245"/>
                <a:gd name="T11" fmla="*/ 0 h 47"/>
                <a:gd name="T12" fmla="*/ 0 w 245"/>
                <a:gd name="T13" fmla="*/ 27 h 47"/>
                <a:gd name="T14" fmla="*/ 122 w 245"/>
                <a:gd name="T15" fmla="*/ 47 h 47"/>
                <a:gd name="T16" fmla="*/ 245 w 245"/>
                <a:gd name="T17" fmla="*/ 27 h 47"/>
                <a:gd name="T18" fmla="*/ 122 w 245"/>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 h="47">
                  <a:moveTo>
                    <a:pt x="122" y="46"/>
                  </a:moveTo>
                  <a:cubicBezTo>
                    <a:pt x="55" y="46"/>
                    <a:pt x="1" y="38"/>
                    <a:pt x="1" y="27"/>
                  </a:cubicBezTo>
                  <a:cubicBezTo>
                    <a:pt x="1" y="16"/>
                    <a:pt x="55" y="1"/>
                    <a:pt x="122" y="1"/>
                  </a:cubicBezTo>
                  <a:cubicBezTo>
                    <a:pt x="189" y="1"/>
                    <a:pt x="243" y="14"/>
                    <a:pt x="243" y="27"/>
                  </a:cubicBezTo>
                  <a:cubicBezTo>
                    <a:pt x="244" y="37"/>
                    <a:pt x="189" y="46"/>
                    <a:pt x="122" y="46"/>
                  </a:cubicBezTo>
                  <a:moveTo>
                    <a:pt x="122" y="0"/>
                  </a:moveTo>
                  <a:cubicBezTo>
                    <a:pt x="54" y="0"/>
                    <a:pt x="0" y="16"/>
                    <a:pt x="0" y="27"/>
                  </a:cubicBezTo>
                  <a:cubicBezTo>
                    <a:pt x="0" y="38"/>
                    <a:pt x="55" y="47"/>
                    <a:pt x="122" y="47"/>
                  </a:cubicBezTo>
                  <a:cubicBezTo>
                    <a:pt x="190" y="47"/>
                    <a:pt x="245" y="38"/>
                    <a:pt x="245" y="27"/>
                  </a:cubicBezTo>
                  <a:cubicBezTo>
                    <a:pt x="244" y="13"/>
                    <a:pt x="190" y="0"/>
                    <a:pt x="122" y="0"/>
                  </a:cubicBezTo>
                </a:path>
              </a:pathLst>
            </a:custGeom>
            <a:solidFill>
              <a:srgbClr val="352F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699" name="Freeform 66"/>
            <p:cNvSpPr>
              <a:spLocks noEditPoints="1"/>
            </p:cNvSpPr>
            <p:nvPr/>
          </p:nvSpPr>
          <p:spPr bwMode="auto">
            <a:xfrm>
              <a:off x="3433" y="3276"/>
              <a:ext cx="511" cy="95"/>
            </a:xfrm>
            <a:custGeom>
              <a:avLst/>
              <a:gdLst>
                <a:gd name="T0" fmla="*/ 121 w 243"/>
                <a:gd name="T1" fmla="*/ 45 h 45"/>
                <a:gd name="T2" fmla="*/ 1 w 243"/>
                <a:gd name="T3" fmla="*/ 26 h 45"/>
                <a:gd name="T4" fmla="*/ 121 w 243"/>
                <a:gd name="T5" fmla="*/ 2 h 45"/>
                <a:gd name="T6" fmla="*/ 241 w 243"/>
                <a:gd name="T7" fmla="*/ 26 h 45"/>
                <a:gd name="T8" fmla="*/ 121 w 243"/>
                <a:gd name="T9" fmla="*/ 45 h 45"/>
                <a:gd name="T10" fmla="*/ 121 w 243"/>
                <a:gd name="T11" fmla="*/ 0 h 45"/>
                <a:gd name="T12" fmla="*/ 0 w 243"/>
                <a:gd name="T13" fmla="*/ 26 h 45"/>
                <a:gd name="T14" fmla="*/ 121 w 243"/>
                <a:gd name="T15" fmla="*/ 45 h 45"/>
                <a:gd name="T16" fmla="*/ 242 w 243"/>
                <a:gd name="T17" fmla="*/ 26 h 45"/>
                <a:gd name="T18" fmla="*/ 121 w 243"/>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 h="45">
                  <a:moveTo>
                    <a:pt x="121" y="45"/>
                  </a:moveTo>
                  <a:cubicBezTo>
                    <a:pt x="55" y="45"/>
                    <a:pt x="1" y="36"/>
                    <a:pt x="1" y="26"/>
                  </a:cubicBezTo>
                  <a:cubicBezTo>
                    <a:pt x="1" y="15"/>
                    <a:pt x="55" y="2"/>
                    <a:pt x="121" y="2"/>
                  </a:cubicBezTo>
                  <a:cubicBezTo>
                    <a:pt x="187" y="2"/>
                    <a:pt x="241" y="13"/>
                    <a:pt x="241" y="26"/>
                  </a:cubicBezTo>
                  <a:cubicBezTo>
                    <a:pt x="241" y="36"/>
                    <a:pt x="187" y="45"/>
                    <a:pt x="121" y="45"/>
                  </a:cubicBezTo>
                  <a:moveTo>
                    <a:pt x="121" y="0"/>
                  </a:moveTo>
                  <a:cubicBezTo>
                    <a:pt x="54" y="0"/>
                    <a:pt x="0" y="15"/>
                    <a:pt x="0" y="26"/>
                  </a:cubicBezTo>
                  <a:cubicBezTo>
                    <a:pt x="0" y="37"/>
                    <a:pt x="54" y="45"/>
                    <a:pt x="121" y="45"/>
                  </a:cubicBezTo>
                  <a:cubicBezTo>
                    <a:pt x="188" y="45"/>
                    <a:pt x="243" y="36"/>
                    <a:pt x="242" y="26"/>
                  </a:cubicBezTo>
                  <a:cubicBezTo>
                    <a:pt x="242" y="13"/>
                    <a:pt x="188" y="0"/>
                    <a:pt x="121" y="0"/>
                  </a:cubicBezTo>
                </a:path>
              </a:pathLst>
            </a:custGeom>
            <a:solidFill>
              <a:srgbClr val="2F2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00" name="Freeform 67"/>
            <p:cNvSpPr>
              <a:spLocks noEditPoints="1"/>
            </p:cNvSpPr>
            <p:nvPr/>
          </p:nvSpPr>
          <p:spPr bwMode="auto">
            <a:xfrm>
              <a:off x="3436" y="3280"/>
              <a:ext cx="504" cy="91"/>
            </a:xfrm>
            <a:custGeom>
              <a:avLst/>
              <a:gdLst>
                <a:gd name="T0" fmla="*/ 120 w 240"/>
                <a:gd name="T1" fmla="*/ 42 h 43"/>
                <a:gd name="T2" fmla="*/ 1 w 240"/>
                <a:gd name="T3" fmla="*/ 24 h 43"/>
                <a:gd name="T4" fmla="*/ 120 w 240"/>
                <a:gd name="T5" fmla="*/ 1 h 43"/>
                <a:gd name="T6" fmla="*/ 239 w 240"/>
                <a:gd name="T7" fmla="*/ 24 h 43"/>
                <a:gd name="T8" fmla="*/ 120 w 240"/>
                <a:gd name="T9" fmla="*/ 42 h 43"/>
                <a:gd name="T10" fmla="*/ 120 w 240"/>
                <a:gd name="T11" fmla="*/ 0 h 43"/>
                <a:gd name="T12" fmla="*/ 0 w 240"/>
                <a:gd name="T13" fmla="*/ 24 h 43"/>
                <a:gd name="T14" fmla="*/ 120 w 240"/>
                <a:gd name="T15" fmla="*/ 43 h 43"/>
                <a:gd name="T16" fmla="*/ 240 w 240"/>
                <a:gd name="T17" fmla="*/ 24 h 43"/>
                <a:gd name="T18" fmla="*/ 120 w 240"/>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43">
                  <a:moveTo>
                    <a:pt x="120" y="42"/>
                  </a:moveTo>
                  <a:cubicBezTo>
                    <a:pt x="54" y="42"/>
                    <a:pt x="1" y="34"/>
                    <a:pt x="1" y="24"/>
                  </a:cubicBezTo>
                  <a:cubicBezTo>
                    <a:pt x="1" y="14"/>
                    <a:pt x="54" y="1"/>
                    <a:pt x="120" y="1"/>
                  </a:cubicBezTo>
                  <a:cubicBezTo>
                    <a:pt x="185" y="1"/>
                    <a:pt x="238" y="12"/>
                    <a:pt x="239" y="24"/>
                  </a:cubicBezTo>
                  <a:cubicBezTo>
                    <a:pt x="239" y="34"/>
                    <a:pt x="185" y="42"/>
                    <a:pt x="120" y="42"/>
                  </a:cubicBezTo>
                  <a:moveTo>
                    <a:pt x="120" y="0"/>
                  </a:moveTo>
                  <a:cubicBezTo>
                    <a:pt x="54" y="0"/>
                    <a:pt x="0" y="13"/>
                    <a:pt x="0" y="24"/>
                  </a:cubicBezTo>
                  <a:cubicBezTo>
                    <a:pt x="0" y="34"/>
                    <a:pt x="54" y="43"/>
                    <a:pt x="120" y="43"/>
                  </a:cubicBezTo>
                  <a:cubicBezTo>
                    <a:pt x="186" y="43"/>
                    <a:pt x="240" y="34"/>
                    <a:pt x="240" y="24"/>
                  </a:cubicBezTo>
                  <a:cubicBezTo>
                    <a:pt x="240" y="11"/>
                    <a:pt x="186" y="0"/>
                    <a:pt x="120" y="0"/>
                  </a:cubicBezTo>
                </a:path>
              </a:pathLst>
            </a:custGeom>
            <a:solidFill>
              <a:srgbClr val="28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01" name="Freeform 68"/>
            <p:cNvSpPr>
              <a:spLocks noEditPoints="1"/>
            </p:cNvSpPr>
            <p:nvPr/>
          </p:nvSpPr>
          <p:spPr bwMode="auto">
            <a:xfrm>
              <a:off x="3438" y="3282"/>
              <a:ext cx="500" cy="86"/>
            </a:xfrm>
            <a:custGeom>
              <a:avLst/>
              <a:gdLst>
                <a:gd name="T0" fmla="*/ 119 w 238"/>
                <a:gd name="T1" fmla="*/ 40 h 41"/>
                <a:gd name="T2" fmla="*/ 1 w 238"/>
                <a:gd name="T3" fmla="*/ 23 h 41"/>
                <a:gd name="T4" fmla="*/ 119 w 238"/>
                <a:gd name="T5" fmla="*/ 2 h 41"/>
                <a:gd name="T6" fmla="*/ 236 w 238"/>
                <a:gd name="T7" fmla="*/ 23 h 41"/>
                <a:gd name="T8" fmla="*/ 119 w 238"/>
                <a:gd name="T9" fmla="*/ 40 h 41"/>
                <a:gd name="T10" fmla="*/ 119 w 238"/>
                <a:gd name="T11" fmla="*/ 0 h 41"/>
                <a:gd name="T12" fmla="*/ 0 w 238"/>
                <a:gd name="T13" fmla="*/ 23 h 41"/>
                <a:gd name="T14" fmla="*/ 119 w 238"/>
                <a:gd name="T15" fmla="*/ 41 h 41"/>
                <a:gd name="T16" fmla="*/ 238 w 238"/>
                <a:gd name="T17" fmla="*/ 23 h 41"/>
                <a:gd name="T18" fmla="*/ 119 w 23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41">
                  <a:moveTo>
                    <a:pt x="119" y="40"/>
                  </a:moveTo>
                  <a:cubicBezTo>
                    <a:pt x="54" y="40"/>
                    <a:pt x="1" y="32"/>
                    <a:pt x="1" y="23"/>
                  </a:cubicBezTo>
                  <a:cubicBezTo>
                    <a:pt x="1" y="13"/>
                    <a:pt x="54" y="2"/>
                    <a:pt x="119" y="2"/>
                  </a:cubicBezTo>
                  <a:cubicBezTo>
                    <a:pt x="184" y="2"/>
                    <a:pt x="236" y="12"/>
                    <a:pt x="236" y="23"/>
                  </a:cubicBezTo>
                  <a:cubicBezTo>
                    <a:pt x="236" y="32"/>
                    <a:pt x="184" y="40"/>
                    <a:pt x="119" y="40"/>
                  </a:cubicBezTo>
                  <a:moveTo>
                    <a:pt x="119" y="0"/>
                  </a:moveTo>
                  <a:cubicBezTo>
                    <a:pt x="53" y="0"/>
                    <a:pt x="0" y="13"/>
                    <a:pt x="0" y="23"/>
                  </a:cubicBezTo>
                  <a:cubicBezTo>
                    <a:pt x="0" y="33"/>
                    <a:pt x="53" y="41"/>
                    <a:pt x="119" y="41"/>
                  </a:cubicBezTo>
                  <a:cubicBezTo>
                    <a:pt x="184" y="41"/>
                    <a:pt x="238" y="33"/>
                    <a:pt x="238" y="23"/>
                  </a:cubicBezTo>
                  <a:cubicBezTo>
                    <a:pt x="237" y="11"/>
                    <a:pt x="184" y="0"/>
                    <a:pt x="119" y="0"/>
                  </a:cubicBezTo>
                </a:path>
              </a:pathLst>
            </a:custGeom>
            <a:solidFill>
              <a:srgbClr val="23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02" name="Freeform 69"/>
            <p:cNvSpPr>
              <a:spLocks noEditPoints="1"/>
            </p:cNvSpPr>
            <p:nvPr/>
          </p:nvSpPr>
          <p:spPr bwMode="auto">
            <a:xfrm>
              <a:off x="3440" y="3287"/>
              <a:ext cx="494" cy="79"/>
            </a:xfrm>
            <a:custGeom>
              <a:avLst/>
              <a:gdLst>
                <a:gd name="T0" fmla="*/ 118 w 235"/>
                <a:gd name="T1" fmla="*/ 38 h 38"/>
                <a:gd name="T2" fmla="*/ 2 w 235"/>
                <a:gd name="T3" fmla="*/ 20 h 38"/>
                <a:gd name="T4" fmla="*/ 118 w 235"/>
                <a:gd name="T5" fmla="*/ 1 h 38"/>
                <a:gd name="T6" fmla="*/ 234 w 235"/>
                <a:gd name="T7" fmla="*/ 20 h 38"/>
                <a:gd name="T8" fmla="*/ 118 w 235"/>
                <a:gd name="T9" fmla="*/ 38 h 38"/>
                <a:gd name="T10" fmla="*/ 118 w 235"/>
                <a:gd name="T11" fmla="*/ 0 h 38"/>
                <a:gd name="T12" fmla="*/ 0 w 235"/>
                <a:gd name="T13" fmla="*/ 21 h 38"/>
                <a:gd name="T14" fmla="*/ 118 w 235"/>
                <a:gd name="T15" fmla="*/ 38 h 38"/>
                <a:gd name="T16" fmla="*/ 235 w 235"/>
                <a:gd name="T17" fmla="*/ 21 h 38"/>
                <a:gd name="T18" fmla="*/ 118 w 235"/>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38">
                  <a:moveTo>
                    <a:pt x="118" y="38"/>
                  </a:moveTo>
                  <a:cubicBezTo>
                    <a:pt x="54" y="38"/>
                    <a:pt x="2" y="30"/>
                    <a:pt x="2" y="20"/>
                  </a:cubicBezTo>
                  <a:cubicBezTo>
                    <a:pt x="2" y="11"/>
                    <a:pt x="54" y="1"/>
                    <a:pt x="118" y="1"/>
                  </a:cubicBezTo>
                  <a:cubicBezTo>
                    <a:pt x="182" y="1"/>
                    <a:pt x="234" y="10"/>
                    <a:pt x="234" y="20"/>
                  </a:cubicBezTo>
                  <a:cubicBezTo>
                    <a:pt x="234" y="30"/>
                    <a:pt x="182" y="38"/>
                    <a:pt x="118" y="38"/>
                  </a:cubicBezTo>
                  <a:moveTo>
                    <a:pt x="118" y="0"/>
                  </a:moveTo>
                  <a:cubicBezTo>
                    <a:pt x="53" y="0"/>
                    <a:pt x="0" y="11"/>
                    <a:pt x="0" y="21"/>
                  </a:cubicBezTo>
                  <a:cubicBezTo>
                    <a:pt x="0" y="30"/>
                    <a:pt x="53" y="38"/>
                    <a:pt x="118" y="38"/>
                  </a:cubicBezTo>
                  <a:cubicBezTo>
                    <a:pt x="183" y="38"/>
                    <a:pt x="235" y="30"/>
                    <a:pt x="235" y="21"/>
                  </a:cubicBezTo>
                  <a:cubicBezTo>
                    <a:pt x="235" y="10"/>
                    <a:pt x="183" y="0"/>
                    <a:pt x="118" y="0"/>
                  </a:cubicBezTo>
                </a:path>
              </a:pathLst>
            </a:custGeom>
            <a:solidFill>
              <a:srgbClr val="1C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03" name="Freeform 70"/>
            <p:cNvSpPr>
              <a:spLocks noEditPoints="1"/>
            </p:cNvSpPr>
            <p:nvPr/>
          </p:nvSpPr>
          <p:spPr bwMode="auto">
            <a:xfrm>
              <a:off x="3444" y="3289"/>
              <a:ext cx="488" cy="77"/>
            </a:xfrm>
            <a:custGeom>
              <a:avLst/>
              <a:gdLst>
                <a:gd name="T0" fmla="*/ 116 w 232"/>
                <a:gd name="T1" fmla="*/ 36 h 37"/>
                <a:gd name="T2" fmla="*/ 1 w 232"/>
                <a:gd name="T3" fmla="*/ 19 h 37"/>
                <a:gd name="T4" fmla="*/ 116 w 232"/>
                <a:gd name="T5" fmla="*/ 1 h 37"/>
                <a:gd name="T6" fmla="*/ 230 w 232"/>
                <a:gd name="T7" fmla="*/ 19 h 37"/>
                <a:gd name="T8" fmla="*/ 116 w 232"/>
                <a:gd name="T9" fmla="*/ 36 h 37"/>
                <a:gd name="T10" fmla="*/ 116 w 232"/>
                <a:gd name="T11" fmla="*/ 0 h 37"/>
                <a:gd name="T12" fmla="*/ 0 w 232"/>
                <a:gd name="T13" fmla="*/ 19 h 37"/>
                <a:gd name="T14" fmla="*/ 116 w 232"/>
                <a:gd name="T15" fmla="*/ 37 h 37"/>
                <a:gd name="T16" fmla="*/ 232 w 232"/>
                <a:gd name="T17" fmla="*/ 19 h 37"/>
                <a:gd name="T18" fmla="*/ 116 w 232"/>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 h="37">
                  <a:moveTo>
                    <a:pt x="116" y="36"/>
                  </a:moveTo>
                  <a:cubicBezTo>
                    <a:pt x="52" y="36"/>
                    <a:pt x="1" y="29"/>
                    <a:pt x="1" y="19"/>
                  </a:cubicBezTo>
                  <a:cubicBezTo>
                    <a:pt x="1" y="10"/>
                    <a:pt x="52" y="1"/>
                    <a:pt x="116" y="1"/>
                  </a:cubicBezTo>
                  <a:cubicBezTo>
                    <a:pt x="179" y="1"/>
                    <a:pt x="230" y="10"/>
                    <a:pt x="230" y="19"/>
                  </a:cubicBezTo>
                  <a:cubicBezTo>
                    <a:pt x="230" y="29"/>
                    <a:pt x="179" y="36"/>
                    <a:pt x="116" y="36"/>
                  </a:cubicBezTo>
                  <a:moveTo>
                    <a:pt x="116" y="0"/>
                  </a:moveTo>
                  <a:cubicBezTo>
                    <a:pt x="52" y="0"/>
                    <a:pt x="0" y="10"/>
                    <a:pt x="0" y="19"/>
                  </a:cubicBezTo>
                  <a:cubicBezTo>
                    <a:pt x="0" y="29"/>
                    <a:pt x="52" y="37"/>
                    <a:pt x="116" y="37"/>
                  </a:cubicBezTo>
                  <a:cubicBezTo>
                    <a:pt x="180" y="37"/>
                    <a:pt x="232" y="29"/>
                    <a:pt x="232" y="19"/>
                  </a:cubicBezTo>
                  <a:cubicBezTo>
                    <a:pt x="232" y="9"/>
                    <a:pt x="180" y="0"/>
                    <a:pt x="116" y="0"/>
                  </a:cubicBezTo>
                </a:path>
              </a:pathLst>
            </a:custGeom>
            <a:solidFill>
              <a:srgbClr val="1613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04" name="Oval 71"/>
            <p:cNvSpPr>
              <a:spLocks noChangeArrowheads="1"/>
            </p:cNvSpPr>
            <p:nvPr/>
          </p:nvSpPr>
          <p:spPr bwMode="auto">
            <a:xfrm>
              <a:off x="3446" y="3291"/>
              <a:ext cx="481" cy="73"/>
            </a:xfrm>
            <a:prstGeom prst="ellipse">
              <a:avLst/>
            </a:prstGeom>
            <a:solidFill>
              <a:srgbClr val="0B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05" name="Oval 72"/>
            <p:cNvSpPr>
              <a:spLocks noChangeArrowheads="1"/>
            </p:cNvSpPr>
            <p:nvPr/>
          </p:nvSpPr>
          <p:spPr bwMode="auto">
            <a:xfrm>
              <a:off x="3448" y="3295"/>
              <a:ext cx="477" cy="69"/>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06" name="Freeform 73"/>
            <p:cNvSpPr>
              <a:spLocks/>
            </p:cNvSpPr>
            <p:nvPr/>
          </p:nvSpPr>
          <p:spPr bwMode="auto">
            <a:xfrm>
              <a:off x="3444" y="2464"/>
              <a:ext cx="502" cy="909"/>
            </a:xfrm>
            <a:custGeom>
              <a:avLst/>
              <a:gdLst>
                <a:gd name="T0" fmla="*/ 237 w 239"/>
                <a:gd name="T1" fmla="*/ 406 h 433"/>
                <a:gd name="T2" fmla="*/ 239 w 239"/>
                <a:gd name="T3" fmla="*/ 0 h 433"/>
                <a:gd name="T4" fmla="*/ 2 w 239"/>
                <a:gd name="T5" fmla="*/ 3 h 433"/>
                <a:gd name="T6" fmla="*/ 1 w 239"/>
                <a:gd name="T7" fmla="*/ 409 h 433"/>
                <a:gd name="T8" fmla="*/ 0 w 239"/>
                <a:gd name="T9" fmla="*/ 410 h 433"/>
                <a:gd name="T10" fmla="*/ 119 w 239"/>
                <a:gd name="T11" fmla="*/ 432 h 433"/>
                <a:gd name="T12" fmla="*/ 238 w 239"/>
                <a:gd name="T13" fmla="*/ 407 h 433"/>
                <a:gd name="T14" fmla="*/ 237 w 239"/>
                <a:gd name="T15" fmla="*/ 406 h 4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433">
                  <a:moveTo>
                    <a:pt x="237" y="406"/>
                  </a:moveTo>
                  <a:cubicBezTo>
                    <a:pt x="239" y="0"/>
                    <a:pt x="239" y="0"/>
                    <a:pt x="239" y="0"/>
                  </a:cubicBezTo>
                  <a:cubicBezTo>
                    <a:pt x="2" y="3"/>
                    <a:pt x="2" y="3"/>
                    <a:pt x="2" y="3"/>
                  </a:cubicBezTo>
                  <a:cubicBezTo>
                    <a:pt x="1" y="409"/>
                    <a:pt x="1" y="409"/>
                    <a:pt x="1" y="409"/>
                  </a:cubicBezTo>
                  <a:cubicBezTo>
                    <a:pt x="0" y="410"/>
                    <a:pt x="0" y="410"/>
                    <a:pt x="0" y="410"/>
                  </a:cubicBezTo>
                  <a:cubicBezTo>
                    <a:pt x="1" y="423"/>
                    <a:pt x="54" y="433"/>
                    <a:pt x="119" y="432"/>
                  </a:cubicBezTo>
                  <a:cubicBezTo>
                    <a:pt x="185" y="431"/>
                    <a:pt x="238" y="420"/>
                    <a:pt x="238" y="407"/>
                  </a:cubicBezTo>
                  <a:lnTo>
                    <a:pt x="237" y="406"/>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07" name="Freeform 74"/>
            <p:cNvSpPr>
              <a:spLocks/>
            </p:cNvSpPr>
            <p:nvPr/>
          </p:nvSpPr>
          <p:spPr bwMode="auto">
            <a:xfrm>
              <a:off x="3379" y="2076"/>
              <a:ext cx="626" cy="801"/>
            </a:xfrm>
            <a:custGeom>
              <a:avLst/>
              <a:gdLst>
                <a:gd name="T0" fmla="*/ 297 w 298"/>
                <a:gd name="T1" fmla="*/ 5 h 382"/>
                <a:gd name="T2" fmla="*/ 295 w 298"/>
                <a:gd name="T3" fmla="*/ 8 h 382"/>
                <a:gd name="T4" fmla="*/ 287 w 298"/>
                <a:gd name="T5" fmla="*/ 14 h 382"/>
                <a:gd name="T6" fmla="*/ 283 w 298"/>
                <a:gd name="T7" fmla="*/ 16 h 382"/>
                <a:gd name="T8" fmla="*/ 275 w 298"/>
                <a:gd name="T9" fmla="*/ 20 h 382"/>
                <a:gd name="T10" fmla="*/ 268 w 298"/>
                <a:gd name="T11" fmla="*/ 22 h 382"/>
                <a:gd name="T12" fmla="*/ 259 w 298"/>
                <a:gd name="T13" fmla="*/ 25 h 382"/>
                <a:gd name="T14" fmla="*/ 245 w 298"/>
                <a:gd name="T15" fmla="*/ 28 h 382"/>
                <a:gd name="T16" fmla="*/ 232 w 298"/>
                <a:gd name="T17" fmla="*/ 30 h 382"/>
                <a:gd name="T18" fmla="*/ 215 w 298"/>
                <a:gd name="T19" fmla="*/ 32 h 382"/>
                <a:gd name="T20" fmla="*/ 191 w 298"/>
                <a:gd name="T21" fmla="*/ 34 h 382"/>
                <a:gd name="T22" fmla="*/ 168 w 298"/>
                <a:gd name="T23" fmla="*/ 35 h 382"/>
                <a:gd name="T24" fmla="*/ 147 w 298"/>
                <a:gd name="T25" fmla="*/ 36 h 382"/>
                <a:gd name="T26" fmla="*/ 128 w 298"/>
                <a:gd name="T27" fmla="*/ 35 h 382"/>
                <a:gd name="T28" fmla="*/ 106 w 298"/>
                <a:gd name="T29" fmla="*/ 34 h 382"/>
                <a:gd name="T30" fmla="*/ 89 w 298"/>
                <a:gd name="T31" fmla="*/ 32 h 382"/>
                <a:gd name="T32" fmla="*/ 67 w 298"/>
                <a:gd name="T33" fmla="*/ 29 h 382"/>
                <a:gd name="T34" fmla="*/ 52 w 298"/>
                <a:gd name="T35" fmla="*/ 26 h 382"/>
                <a:gd name="T36" fmla="*/ 39 w 298"/>
                <a:gd name="T37" fmla="*/ 23 h 382"/>
                <a:gd name="T38" fmla="*/ 28 w 298"/>
                <a:gd name="T39" fmla="*/ 20 h 382"/>
                <a:gd name="T40" fmla="*/ 19 w 298"/>
                <a:gd name="T41" fmla="*/ 16 h 382"/>
                <a:gd name="T42" fmla="*/ 10 w 298"/>
                <a:gd name="T43" fmla="*/ 12 h 382"/>
                <a:gd name="T44" fmla="*/ 13 w 298"/>
                <a:gd name="T45" fmla="*/ 360 h 382"/>
                <a:gd name="T46" fmla="*/ 21 w 298"/>
                <a:gd name="T47" fmla="*/ 364 h 382"/>
                <a:gd name="T48" fmla="*/ 31 w 298"/>
                <a:gd name="T49" fmla="*/ 368 h 382"/>
                <a:gd name="T50" fmla="*/ 41 w 298"/>
                <a:gd name="T51" fmla="*/ 370 h 382"/>
                <a:gd name="T52" fmla="*/ 50 w 298"/>
                <a:gd name="T53" fmla="*/ 373 h 382"/>
                <a:gd name="T54" fmla="*/ 61 w 298"/>
                <a:gd name="T55" fmla="*/ 375 h 382"/>
                <a:gd name="T56" fmla="*/ 74 w 298"/>
                <a:gd name="T57" fmla="*/ 377 h 382"/>
                <a:gd name="T58" fmla="*/ 89 w 298"/>
                <a:gd name="T59" fmla="*/ 379 h 382"/>
                <a:gd name="T60" fmla="*/ 104 w 298"/>
                <a:gd name="T61" fmla="*/ 380 h 382"/>
                <a:gd name="T62" fmla="*/ 114 w 298"/>
                <a:gd name="T63" fmla="*/ 381 h 382"/>
                <a:gd name="T64" fmla="*/ 128 w 298"/>
                <a:gd name="T65" fmla="*/ 381 h 382"/>
                <a:gd name="T66" fmla="*/ 142 w 298"/>
                <a:gd name="T67" fmla="*/ 382 h 382"/>
                <a:gd name="T68" fmla="*/ 153 w 298"/>
                <a:gd name="T69" fmla="*/ 382 h 382"/>
                <a:gd name="T70" fmla="*/ 168 w 298"/>
                <a:gd name="T71" fmla="*/ 382 h 382"/>
                <a:gd name="T72" fmla="*/ 187 w 298"/>
                <a:gd name="T73" fmla="*/ 381 h 382"/>
                <a:gd name="T74" fmla="*/ 212 w 298"/>
                <a:gd name="T75" fmla="*/ 379 h 382"/>
                <a:gd name="T76" fmla="*/ 228 w 298"/>
                <a:gd name="T77" fmla="*/ 377 h 382"/>
                <a:gd name="T78" fmla="*/ 238 w 298"/>
                <a:gd name="T79" fmla="*/ 375 h 382"/>
                <a:gd name="T80" fmla="*/ 250 w 298"/>
                <a:gd name="T81" fmla="*/ 373 h 382"/>
                <a:gd name="T82" fmla="*/ 259 w 298"/>
                <a:gd name="T83" fmla="*/ 370 h 382"/>
                <a:gd name="T84" fmla="*/ 266 w 298"/>
                <a:gd name="T85" fmla="*/ 368 h 382"/>
                <a:gd name="T86" fmla="*/ 273 w 298"/>
                <a:gd name="T87" fmla="*/ 366 h 382"/>
                <a:gd name="T88" fmla="*/ 278 w 298"/>
                <a:gd name="T89" fmla="*/ 364 h 382"/>
                <a:gd name="T90" fmla="*/ 283 w 298"/>
                <a:gd name="T91" fmla="*/ 362 h 382"/>
                <a:gd name="T92" fmla="*/ 286 w 298"/>
                <a:gd name="T93" fmla="*/ 360 h 382"/>
                <a:gd name="T94" fmla="*/ 290 w 298"/>
                <a:gd name="T95" fmla="*/ 357 h 382"/>
                <a:gd name="T96" fmla="*/ 293 w 298"/>
                <a:gd name="T97" fmla="*/ 355 h 382"/>
                <a:gd name="T98" fmla="*/ 295 w 298"/>
                <a:gd name="T99" fmla="*/ 352 h 382"/>
                <a:gd name="T100" fmla="*/ 296 w 298"/>
                <a:gd name="T101" fmla="*/ 350 h 382"/>
                <a:gd name="T102" fmla="*/ 297 w 298"/>
                <a:gd name="T103" fmla="*/ 347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8" h="382">
                  <a:moveTo>
                    <a:pt x="298" y="2"/>
                  </a:moveTo>
                  <a:cubicBezTo>
                    <a:pt x="298" y="2"/>
                    <a:pt x="298" y="2"/>
                    <a:pt x="298" y="2"/>
                  </a:cubicBezTo>
                  <a:cubicBezTo>
                    <a:pt x="298" y="3"/>
                    <a:pt x="298" y="3"/>
                    <a:pt x="298" y="3"/>
                  </a:cubicBezTo>
                  <a:cubicBezTo>
                    <a:pt x="297" y="4"/>
                    <a:pt x="297" y="4"/>
                    <a:pt x="297" y="4"/>
                  </a:cubicBezTo>
                  <a:cubicBezTo>
                    <a:pt x="297" y="4"/>
                    <a:pt x="297" y="4"/>
                    <a:pt x="297" y="5"/>
                  </a:cubicBezTo>
                  <a:cubicBezTo>
                    <a:pt x="297" y="5"/>
                    <a:pt x="297" y="5"/>
                    <a:pt x="297" y="5"/>
                  </a:cubicBezTo>
                  <a:cubicBezTo>
                    <a:pt x="296" y="6"/>
                    <a:pt x="296" y="6"/>
                    <a:pt x="296" y="6"/>
                  </a:cubicBezTo>
                  <a:cubicBezTo>
                    <a:pt x="296" y="6"/>
                    <a:pt x="296" y="6"/>
                    <a:pt x="296" y="6"/>
                  </a:cubicBezTo>
                  <a:cubicBezTo>
                    <a:pt x="295" y="7"/>
                    <a:pt x="295" y="7"/>
                    <a:pt x="295" y="7"/>
                  </a:cubicBezTo>
                  <a:cubicBezTo>
                    <a:pt x="295" y="8"/>
                    <a:pt x="295" y="8"/>
                    <a:pt x="295" y="8"/>
                  </a:cubicBezTo>
                  <a:cubicBezTo>
                    <a:pt x="294" y="8"/>
                    <a:pt x="294" y="9"/>
                    <a:pt x="293" y="10"/>
                  </a:cubicBezTo>
                  <a:cubicBezTo>
                    <a:pt x="292" y="10"/>
                    <a:pt x="292" y="10"/>
                    <a:pt x="292" y="10"/>
                  </a:cubicBezTo>
                  <a:cubicBezTo>
                    <a:pt x="292" y="11"/>
                    <a:pt x="292" y="11"/>
                    <a:pt x="291" y="11"/>
                  </a:cubicBezTo>
                  <a:cubicBezTo>
                    <a:pt x="291" y="12"/>
                    <a:pt x="291" y="12"/>
                    <a:pt x="291" y="12"/>
                  </a:cubicBezTo>
                  <a:cubicBezTo>
                    <a:pt x="290" y="12"/>
                    <a:pt x="289" y="13"/>
                    <a:pt x="287" y="14"/>
                  </a:cubicBezTo>
                  <a:cubicBezTo>
                    <a:pt x="287" y="14"/>
                    <a:pt x="287" y="14"/>
                    <a:pt x="287" y="14"/>
                  </a:cubicBezTo>
                  <a:cubicBezTo>
                    <a:pt x="286" y="14"/>
                    <a:pt x="286" y="15"/>
                    <a:pt x="285" y="15"/>
                  </a:cubicBezTo>
                  <a:cubicBezTo>
                    <a:pt x="285" y="15"/>
                    <a:pt x="285" y="15"/>
                    <a:pt x="285" y="15"/>
                  </a:cubicBezTo>
                  <a:cubicBezTo>
                    <a:pt x="284" y="16"/>
                    <a:pt x="284" y="16"/>
                    <a:pt x="283" y="16"/>
                  </a:cubicBezTo>
                  <a:cubicBezTo>
                    <a:pt x="283" y="16"/>
                    <a:pt x="283" y="16"/>
                    <a:pt x="283" y="16"/>
                  </a:cubicBezTo>
                  <a:cubicBezTo>
                    <a:pt x="282" y="17"/>
                    <a:pt x="281" y="17"/>
                    <a:pt x="280" y="17"/>
                  </a:cubicBezTo>
                  <a:cubicBezTo>
                    <a:pt x="280" y="18"/>
                    <a:pt x="280" y="18"/>
                    <a:pt x="280" y="18"/>
                  </a:cubicBezTo>
                  <a:cubicBezTo>
                    <a:pt x="279" y="18"/>
                    <a:pt x="278" y="18"/>
                    <a:pt x="278" y="19"/>
                  </a:cubicBezTo>
                  <a:cubicBezTo>
                    <a:pt x="277" y="19"/>
                    <a:pt x="277" y="19"/>
                    <a:pt x="277" y="19"/>
                  </a:cubicBezTo>
                  <a:cubicBezTo>
                    <a:pt x="276" y="19"/>
                    <a:pt x="276" y="19"/>
                    <a:pt x="275" y="20"/>
                  </a:cubicBezTo>
                  <a:cubicBezTo>
                    <a:pt x="275" y="20"/>
                    <a:pt x="274" y="20"/>
                    <a:pt x="274" y="20"/>
                  </a:cubicBezTo>
                  <a:cubicBezTo>
                    <a:pt x="273" y="20"/>
                    <a:pt x="273" y="20"/>
                    <a:pt x="272" y="21"/>
                  </a:cubicBezTo>
                  <a:cubicBezTo>
                    <a:pt x="272" y="21"/>
                    <a:pt x="271" y="21"/>
                    <a:pt x="271" y="21"/>
                  </a:cubicBezTo>
                  <a:cubicBezTo>
                    <a:pt x="270" y="21"/>
                    <a:pt x="270" y="21"/>
                    <a:pt x="269" y="22"/>
                  </a:cubicBezTo>
                  <a:cubicBezTo>
                    <a:pt x="269" y="22"/>
                    <a:pt x="268" y="22"/>
                    <a:pt x="268" y="22"/>
                  </a:cubicBezTo>
                  <a:cubicBezTo>
                    <a:pt x="267" y="22"/>
                    <a:pt x="266" y="22"/>
                    <a:pt x="266" y="23"/>
                  </a:cubicBezTo>
                  <a:cubicBezTo>
                    <a:pt x="265" y="23"/>
                    <a:pt x="265" y="23"/>
                    <a:pt x="264" y="23"/>
                  </a:cubicBezTo>
                  <a:cubicBezTo>
                    <a:pt x="264" y="23"/>
                    <a:pt x="263" y="23"/>
                    <a:pt x="263" y="24"/>
                  </a:cubicBezTo>
                  <a:cubicBezTo>
                    <a:pt x="262" y="24"/>
                    <a:pt x="261" y="24"/>
                    <a:pt x="260" y="24"/>
                  </a:cubicBezTo>
                  <a:cubicBezTo>
                    <a:pt x="260" y="24"/>
                    <a:pt x="259" y="24"/>
                    <a:pt x="259" y="25"/>
                  </a:cubicBezTo>
                  <a:cubicBezTo>
                    <a:pt x="258" y="25"/>
                    <a:pt x="257" y="25"/>
                    <a:pt x="256" y="25"/>
                  </a:cubicBezTo>
                  <a:cubicBezTo>
                    <a:pt x="256" y="25"/>
                    <a:pt x="255" y="25"/>
                    <a:pt x="255" y="26"/>
                  </a:cubicBezTo>
                  <a:cubicBezTo>
                    <a:pt x="254" y="26"/>
                    <a:pt x="252" y="26"/>
                    <a:pt x="251" y="26"/>
                  </a:cubicBezTo>
                  <a:cubicBezTo>
                    <a:pt x="251" y="26"/>
                    <a:pt x="250" y="27"/>
                    <a:pt x="250" y="27"/>
                  </a:cubicBezTo>
                  <a:cubicBezTo>
                    <a:pt x="248" y="27"/>
                    <a:pt x="246" y="27"/>
                    <a:pt x="245" y="28"/>
                  </a:cubicBezTo>
                  <a:cubicBezTo>
                    <a:pt x="243" y="28"/>
                    <a:pt x="242" y="28"/>
                    <a:pt x="241" y="29"/>
                  </a:cubicBezTo>
                  <a:cubicBezTo>
                    <a:pt x="240" y="29"/>
                    <a:pt x="240" y="29"/>
                    <a:pt x="240" y="29"/>
                  </a:cubicBezTo>
                  <a:cubicBezTo>
                    <a:pt x="239" y="29"/>
                    <a:pt x="237" y="29"/>
                    <a:pt x="236" y="29"/>
                  </a:cubicBezTo>
                  <a:cubicBezTo>
                    <a:pt x="236" y="29"/>
                    <a:pt x="235" y="29"/>
                    <a:pt x="235" y="30"/>
                  </a:cubicBezTo>
                  <a:cubicBezTo>
                    <a:pt x="234" y="30"/>
                    <a:pt x="233" y="30"/>
                    <a:pt x="232" y="30"/>
                  </a:cubicBezTo>
                  <a:cubicBezTo>
                    <a:pt x="231" y="30"/>
                    <a:pt x="231" y="30"/>
                    <a:pt x="230" y="30"/>
                  </a:cubicBezTo>
                  <a:cubicBezTo>
                    <a:pt x="229" y="30"/>
                    <a:pt x="229" y="30"/>
                    <a:pt x="228" y="31"/>
                  </a:cubicBezTo>
                  <a:cubicBezTo>
                    <a:pt x="226" y="31"/>
                    <a:pt x="225" y="31"/>
                    <a:pt x="223" y="31"/>
                  </a:cubicBezTo>
                  <a:cubicBezTo>
                    <a:pt x="223" y="31"/>
                    <a:pt x="222" y="31"/>
                    <a:pt x="222" y="31"/>
                  </a:cubicBezTo>
                  <a:cubicBezTo>
                    <a:pt x="220" y="32"/>
                    <a:pt x="217" y="32"/>
                    <a:pt x="215" y="32"/>
                  </a:cubicBezTo>
                  <a:cubicBezTo>
                    <a:pt x="215" y="32"/>
                    <a:pt x="214" y="32"/>
                    <a:pt x="214" y="32"/>
                  </a:cubicBezTo>
                  <a:cubicBezTo>
                    <a:pt x="212" y="33"/>
                    <a:pt x="210" y="33"/>
                    <a:pt x="208" y="33"/>
                  </a:cubicBezTo>
                  <a:cubicBezTo>
                    <a:pt x="208" y="33"/>
                    <a:pt x="207" y="33"/>
                    <a:pt x="206" y="33"/>
                  </a:cubicBezTo>
                  <a:cubicBezTo>
                    <a:pt x="204" y="33"/>
                    <a:pt x="202" y="34"/>
                    <a:pt x="199" y="34"/>
                  </a:cubicBezTo>
                  <a:cubicBezTo>
                    <a:pt x="197" y="34"/>
                    <a:pt x="194" y="34"/>
                    <a:pt x="191" y="34"/>
                  </a:cubicBezTo>
                  <a:cubicBezTo>
                    <a:pt x="190" y="34"/>
                    <a:pt x="189" y="34"/>
                    <a:pt x="188" y="35"/>
                  </a:cubicBezTo>
                  <a:cubicBezTo>
                    <a:pt x="186" y="35"/>
                    <a:pt x="184" y="35"/>
                    <a:pt x="182" y="35"/>
                  </a:cubicBezTo>
                  <a:cubicBezTo>
                    <a:pt x="181" y="35"/>
                    <a:pt x="180" y="35"/>
                    <a:pt x="179" y="35"/>
                  </a:cubicBezTo>
                  <a:cubicBezTo>
                    <a:pt x="176" y="35"/>
                    <a:pt x="173" y="35"/>
                    <a:pt x="170" y="35"/>
                  </a:cubicBezTo>
                  <a:cubicBezTo>
                    <a:pt x="169" y="35"/>
                    <a:pt x="168" y="35"/>
                    <a:pt x="168" y="35"/>
                  </a:cubicBezTo>
                  <a:cubicBezTo>
                    <a:pt x="166" y="35"/>
                    <a:pt x="164" y="36"/>
                    <a:pt x="162" y="36"/>
                  </a:cubicBezTo>
                  <a:cubicBezTo>
                    <a:pt x="161" y="36"/>
                    <a:pt x="160" y="36"/>
                    <a:pt x="158" y="36"/>
                  </a:cubicBezTo>
                  <a:cubicBezTo>
                    <a:pt x="157" y="36"/>
                    <a:pt x="156" y="36"/>
                    <a:pt x="154" y="36"/>
                  </a:cubicBezTo>
                  <a:cubicBezTo>
                    <a:pt x="153" y="36"/>
                    <a:pt x="152" y="36"/>
                    <a:pt x="151" y="36"/>
                  </a:cubicBezTo>
                  <a:cubicBezTo>
                    <a:pt x="149" y="36"/>
                    <a:pt x="148" y="36"/>
                    <a:pt x="147" y="36"/>
                  </a:cubicBezTo>
                  <a:cubicBezTo>
                    <a:pt x="146" y="36"/>
                    <a:pt x="144" y="36"/>
                    <a:pt x="143" y="36"/>
                  </a:cubicBezTo>
                  <a:cubicBezTo>
                    <a:pt x="142" y="36"/>
                    <a:pt x="141" y="36"/>
                    <a:pt x="139" y="35"/>
                  </a:cubicBezTo>
                  <a:cubicBezTo>
                    <a:pt x="138" y="35"/>
                    <a:pt x="137" y="35"/>
                    <a:pt x="136" y="35"/>
                  </a:cubicBezTo>
                  <a:cubicBezTo>
                    <a:pt x="134" y="35"/>
                    <a:pt x="133" y="35"/>
                    <a:pt x="132" y="35"/>
                  </a:cubicBezTo>
                  <a:cubicBezTo>
                    <a:pt x="131" y="35"/>
                    <a:pt x="129" y="35"/>
                    <a:pt x="128" y="35"/>
                  </a:cubicBezTo>
                  <a:cubicBezTo>
                    <a:pt x="127" y="35"/>
                    <a:pt x="126" y="35"/>
                    <a:pt x="124" y="35"/>
                  </a:cubicBezTo>
                  <a:cubicBezTo>
                    <a:pt x="123" y="35"/>
                    <a:pt x="122" y="35"/>
                    <a:pt x="121" y="35"/>
                  </a:cubicBezTo>
                  <a:cubicBezTo>
                    <a:pt x="119" y="35"/>
                    <a:pt x="118" y="35"/>
                    <a:pt x="116" y="35"/>
                  </a:cubicBezTo>
                  <a:cubicBezTo>
                    <a:pt x="115" y="35"/>
                    <a:pt x="114" y="34"/>
                    <a:pt x="113" y="34"/>
                  </a:cubicBezTo>
                  <a:cubicBezTo>
                    <a:pt x="111" y="34"/>
                    <a:pt x="109" y="34"/>
                    <a:pt x="106" y="34"/>
                  </a:cubicBezTo>
                  <a:cubicBezTo>
                    <a:pt x="106" y="34"/>
                    <a:pt x="105" y="34"/>
                    <a:pt x="105" y="34"/>
                  </a:cubicBezTo>
                  <a:cubicBezTo>
                    <a:pt x="103" y="34"/>
                    <a:pt x="101" y="33"/>
                    <a:pt x="99" y="33"/>
                  </a:cubicBezTo>
                  <a:cubicBezTo>
                    <a:pt x="98" y="33"/>
                    <a:pt x="97" y="33"/>
                    <a:pt x="96" y="33"/>
                  </a:cubicBezTo>
                  <a:cubicBezTo>
                    <a:pt x="95" y="33"/>
                    <a:pt x="93" y="33"/>
                    <a:pt x="91" y="33"/>
                  </a:cubicBezTo>
                  <a:cubicBezTo>
                    <a:pt x="90" y="32"/>
                    <a:pt x="90" y="32"/>
                    <a:pt x="89" y="32"/>
                  </a:cubicBezTo>
                  <a:cubicBezTo>
                    <a:pt x="87" y="32"/>
                    <a:pt x="86" y="32"/>
                    <a:pt x="84" y="32"/>
                  </a:cubicBezTo>
                  <a:cubicBezTo>
                    <a:pt x="83" y="32"/>
                    <a:pt x="82" y="31"/>
                    <a:pt x="81" y="31"/>
                  </a:cubicBezTo>
                  <a:cubicBezTo>
                    <a:pt x="79" y="31"/>
                    <a:pt x="78" y="31"/>
                    <a:pt x="76" y="31"/>
                  </a:cubicBezTo>
                  <a:cubicBezTo>
                    <a:pt x="75" y="31"/>
                    <a:pt x="75" y="30"/>
                    <a:pt x="74" y="30"/>
                  </a:cubicBezTo>
                  <a:cubicBezTo>
                    <a:pt x="72" y="30"/>
                    <a:pt x="69" y="30"/>
                    <a:pt x="67" y="29"/>
                  </a:cubicBezTo>
                  <a:cubicBezTo>
                    <a:pt x="65" y="29"/>
                    <a:pt x="64" y="29"/>
                    <a:pt x="62" y="28"/>
                  </a:cubicBezTo>
                  <a:cubicBezTo>
                    <a:pt x="62" y="28"/>
                    <a:pt x="62" y="28"/>
                    <a:pt x="62" y="28"/>
                  </a:cubicBezTo>
                  <a:cubicBezTo>
                    <a:pt x="60" y="28"/>
                    <a:pt x="58" y="28"/>
                    <a:pt x="57" y="27"/>
                  </a:cubicBezTo>
                  <a:cubicBezTo>
                    <a:pt x="56" y="27"/>
                    <a:pt x="56" y="27"/>
                    <a:pt x="55" y="27"/>
                  </a:cubicBezTo>
                  <a:cubicBezTo>
                    <a:pt x="54" y="27"/>
                    <a:pt x="53" y="27"/>
                    <a:pt x="52" y="26"/>
                  </a:cubicBezTo>
                  <a:cubicBezTo>
                    <a:pt x="51" y="26"/>
                    <a:pt x="51" y="26"/>
                    <a:pt x="50" y="26"/>
                  </a:cubicBezTo>
                  <a:cubicBezTo>
                    <a:pt x="49" y="26"/>
                    <a:pt x="48" y="26"/>
                    <a:pt x="47" y="25"/>
                  </a:cubicBezTo>
                  <a:cubicBezTo>
                    <a:pt x="46" y="25"/>
                    <a:pt x="45" y="25"/>
                    <a:pt x="44" y="25"/>
                  </a:cubicBezTo>
                  <a:cubicBezTo>
                    <a:pt x="44" y="25"/>
                    <a:pt x="43" y="24"/>
                    <a:pt x="42" y="24"/>
                  </a:cubicBezTo>
                  <a:cubicBezTo>
                    <a:pt x="41" y="24"/>
                    <a:pt x="40" y="24"/>
                    <a:pt x="39" y="23"/>
                  </a:cubicBezTo>
                  <a:cubicBezTo>
                    <a:pt x="38" y="23"/>
                    <a:pt x="38" y="23"/>
                    <a:pt x="37" y="23"/>
                  </a:cubicBezTo>
                  <a:cubicBezTo>
                    <a:pt x="36" y="23"/>
                    <a:pt x="36" y="22"/>
                    <a:pt x="35" y="22"/>
                  </a:cubicBezTo>
                  <a:cubicBezTo>
                    <a:pt x="34" y="22"/>
                    <a:pt x="33" y="22"/>
                    <a:pt x="33" y="21"/>
                  </a:cubicBezTo>
                  <a:cubicBezTo>
                    <a:pt x="32" y="21"/>
                    <a:pt x="31" y="21"/>
                    <a:pt x="31" y="21"/>
                  </a:cubicBezTo>
                  <a:cubicBezTo>
                    <a:pt x="30" y="21"/>
                    <a:pt x="29" y="20"/>
                    <a:pt x="28" y="20"/>
                  </a:cubicBezTo>
                  <a:cubicBezTo>
                    <a:pt x="28" y="20"/>
                    <a:pt x="27" y="20"/>
                    <a:pt x="26" y="19"/>
                  </a:cubicBezTo>
                  <a:cubicBezTo>
                    <a:pt x="26" y="19"/>
                    <a:pt x="25" y="19"/>
                    <a:pt x="24" y="19"/>
                  </a:cubicBezTo>
                  <a:cubicBezTo>
                    <a:pt x="24" y="18"/>
                    <a:pt x="23" y="18"/>
                    <a:pt x="23" y="18"/>
                  </a:cubicBezTo>
                  <a:cubicBezTo>
                    <a:pt x="22" y="18"/>
                    <a:pt x="21" y="17"/>
                    <a:pt x="21" y="17"/>
                  </a:cubicBezTo>
                  <a:cubicBezTo>
                    <a:pt x="20" y="17"/>
                    <a:pt x="20" y="17"/>
                    <a:pt x="19" y="16"/>
                  </a:cubicBezTo>
                  <a:cubicBezTo>
                    <a:pt x="19" y="16"/>
                    <a:pt x="18" y="16"/>
                    <a:pt x="17" y="16"/>
                  </a:cubicBezTo>
                  <a:cubicBezTo>
                    <a:pt x="17" y="15"/>
                    <a:pt x="16" y="15"/>
                    <a:pt x="16" y="15"/>
                  </a:cubicBezTo>
                  <a:cubicBezTo>
                    <a:pt x="15" y="15"/>
                    <a:pt x="15" y="14"/>
                    <a:pt x="14" y="14"/>
                  </a:cubicBezTo>
                  <a:cubicBezTo>
                    <a:pt x="13" y="13"/>
                    <a:pt x="13" y="13"/>
                    <a:pt x="13" y="13"/>
                  </a:cubicBezTo>
                  <a:cubicBezTo>
                    <a:pt x="12" y="13"/>
                    <a:pt x="11" y="12"/>
                    <a:pt x="10" y="12"/>
                  </a:cubicBezTo>
                  <a:cubicBezTo>
                    <a:pt x="5" y="8"/>
                    <a:pt x="2" y="4"/>
                    <a:pt x="2" y="0"/>
                  </a:cubicBezTo>
                  <a:cubicBezTo>
                    <a:pt x="0" y="346"/>
                    <a:pt x="0" y="346"/>
                    <a:pt x="0" y="346"/>
                  </a:cubicBezTo>
                  <a:cubicBezTo>
                    <a:pt x="0" y="350"/>
                    <a:pt x="3" y="354"/>
                    <a:pt x="9" y="358"/>
                  </a:cubicBezTo>
                  <a:cubicBezTo>
                    <a:pt x="10" y="358"/>
                    <a:pt x="11" y="359"/>
                    <a:pt x="12" y="360"/>
                  </a:cubicBezTo>
                  <a:cubicBezTo>
                    <a:pt x="13" y="360"/>
                    <a:pt x="13" y="360"/>
                    <a:pt x="13" y="360"/>
                  </a:cubicBezTo>
                  <a:cubicBezTo>
                    <a:pt x="13" y="360"/>
                    <a:pt x="14" y="361"/>
                    <a:pt x="15" y="361"/>
                  </a:cubicBezTo>
                  <a:cubicBezTo>
                    <a:pt x="15" y="361"/>
                    <a:pt x="15" y="362"/>
                    <a:pt x="16" y="362"/>
                  </a:cubicBezTo>
                  <a:cubicBezTo>
                    <a:pt x="16" y="362"/>
                    <a:pt x="17" y="362"/>
                    <a:pt x="18" y="363"/>
                  </a:cubicBezTo>
                  <a:cubicBezTo>
                    <a:pt x="18" y="363"/>
                    <a:pt x="19" y="363"/>
                    <a:pt x="19" y="363"/>
                  </a:cubicBezTo>
                  <a:cubicBezTo>
                    <a:pt x="20" y="364"/>
                    <a:pt x="21" y="364"/>
                    <a:pt x="21" y="364"/>
                  </a:cubicBezTo>
                  <a:cubicBezTo>
                    <a:pt x="22" y="364"/>
                    <a:pt x="22" y="365"/>
                    <a:pt x="23" y="365"/>
                  </a:cubicBezTo>
                  <a:cubicBezTo>
                    <a:pt x="24" y="365"/>
                    <a:pt x="24" y="365"/>
                    <a:pt x="25" y="366"/>
                  </a:cubicBezTo>
                  <a:cubicBezTo>
                    <a:pt x="26" y="366"/>
                    <a:pt x="26" y="366"/>
                    <a:pt x="27" y="366"/>
                  </a:cubicBezTo>
                  <a:cubicBezTo>
                    <a:pt x="28" y="367"/>
                    <a:pt x="28" y="367"/>
                    <a:pt x="29" y="367"/>
                  </a:cubicBezTo>
                  <a:cubicBezTo>
                    <a:pt x="30" y="367"/>
                    <a:pt x="30" y="367"/>
                    <a:pt x="31" y="368"/>
                  </a:cubicBezTo>
                  <a:cubicBezTo>
                    <a:pt x="32" y="368"/>
                    <a:pt x="33" y="368"/>
                    <a:pt x="33" y="368"/>
                  </a:cubicBezTo>
                  <a:cubicBezTo>
                    <a:pt x="34" y="369"/>
                    <a:pt x="35" y="369"/>
                    <a:pt x="35" y="369"/>
                  </a:cubicBezTo>
                  <a:cubicBezTo>
                    <a:pt x="36" y="369"/>
                    <a:pt x="36" y="369"/>
                    <a:pt x="37" y="369"/>
                  </a:cubicBezTo>
                  <a:cubicBezTo>
                    <a:pt x="37" y="369"/>
                    <a:pt x="37" y="370"/>
                    <a:pt x="38" y="370"/>
                  </a:cubicBezTo>
                  <a:cubicBezTo>
                    <a:pt x="39" y="370"/>
                    <a:pt x="40" y="370"/>
                    <a:pt x="41" y="370"/>
                  </a:cubicBezTo>
                  <a:cubicBezTo>
                    <a:pt x="41" y="371"/>
                    <a:pt x="42" y="371"/>
                    <a:pt x="43" y="371"/>
                  </a:cubicBezTo>
                  <a:cubicBezTo>
                    <a:pt x="44" y="371"/>
                    <a:pt x="45" y="371"/>
                    <a:pt x="46" y="372"/>
                  </a:cubicBezTo>
                  <a:cubicBezTo>
                    <a:pt x="46" y="372"/>
                    <a:pt x="47" y="372"/>
                    <a:pt x="47" y="372"/>
                  </a:cubicBezTo>
                  <a:cubicBezTo>
                    <a:pt x="48" y="372"/>
                    <a:pt x="48" y="372"/>
                    <a:pt x="49" y="372"/>
                  </a:cubicBezTo>
                  <a:cubicBezTo>
                    <a:pt x="49" y="372"/>
                    <a:pt x="50" y="373"/>
                    <a:pt x="50" y="373"/>
                  </a:cubicBezTo>
                  <a:cubicBezTo>
                    <a:pt x="51" y="373"/>
                    <a:pt x="53" y="373"/>
                    <a:pt x="54" y="373"/>
                  </a:cubicBezTo>
                  <a:cubicBezTo>
                    <a:pt x="54" y="373"/>
                    <a:pt x="55" y="374"/>
                    <a:pt x="56" y="374"/>
                  </a:cubicBezTo>
                  <a:cubicBezTo>
                    <a:pt x="56" y="374"/>
                    <a:pt x="56" y="374"/>
                    <a:pt x="56" y="374"/>
                  </a:cubicBezTo>
                  <a:cubicBezTo>
                    <a:pt x="58" y="374"/>
                    <a:pt x="59" y="374"/>
                    <a:pt x="60" y="375"/>
                  </a:cubicBezTo>
                  <a:cubicBezTo>
                    <a:pt x="61" y="375"/>
                    <a:pt x="61" y="375"/>
                    <a:pt x="61" y="375"/>
                  </a:cubicBezTo>
                  <a:cubicBezTo>
                    <a:pt x="62" y="375"/>
                    <a:pt x="63" y="375"/>
                    <a:pt x="65" y="375"/>
                  </a:cubicBezTo>
                  <a:cubicBezTo>
                    <a:pt x="65" y="376"/>
                    <a:pt x="65" y="376"/>
                    <a:pt x="65" y="376"/>
                  </a:cubicBezTo>
                  <a:cubicBezTo>
                    <a:pt x="68" y="376"/>
                    <a:pt x="70" y="376"/>
                    <a:pt x="73" y="377"/>
                  </a:cubicBezTo>
                  <a:cubicBezTo>
                    <a:pt x="73" y="377"/>
                    <a:pt x="73" y="377"/>
                    <a:pt x="73" y="377"/>
                  </a:cubicBezTo>
                  <a:cubicBezTo>
                    <a:pt x="74" y="377"/>
                    <a:pt x="74" y="377"/>
                    <a:pt x="74" y="377"/>
                  </a:cubicBezTo>
                  <a:cubicBezTo>
                    <a:pt x="76" y="377"/>
                    <a:pt x="78" y="377"/>
                    <a:pt x="80" y="378"/>
                  </a:cubicBezTo>
                  <a:cubicBezTo>
                    <a:pt x="81" y="378"/>
                    <a:pt x="81" y="378"/>
                    <a:pt x="81" y="378"/>
                  </a:cubicBezTo>
                  <a:cubicBezTo>
                    <a:pt x="81" y="378"/>
                    <a:pt x="82" y="378"/>
                    <a:pt x="82" y="378"/>
                  </a:cubicBezTo>
                  <a:cubicBezTo>
                    <a:pt x="84" y="378"/>
                    <a:pt x="86" y="378"/>
                    <a:pt x="88" y="379"/>
                  </a:cubicBezTo>
                  <a:cubicBezTo>
                    <a:pt x="88" y="379"/>
                    <a:pt x="88" y="379"/>
                    <a:pt x="89" y="379"/>
                  </a:cubicBezTo>
                  <a:cubicBezTo>
                    <a:pt x="90" y="379"/>
                    <a:pt x="90" y="379"/>
                    <a:pt x="90" y="379"/>
                  </a:cubicBezTo>
                  <a:cubicBezTo>
                    <a:pt x="92" y="379"/>
                    <a:pt x="94" y="379"/>
                    <a:pt x="95" y="379"/>
                  </a:cubicBezTo>
                  <a:cubicBezTo>
                    <a:pt x="96" y="379"/>
                    <a:pt x="96" y="379"/>
                    <a:pt x="97" y="379"/>
                  </a:cubicBezTo>
                  <a:cubicBezTo>
                    <a:pt x="97" y="379"/>
                    <a:pt x="97" y="379"/>
                    <a:pt x="97" y="379"/>
                  </a:cubicBezTo>
                  <a:cubicBezTo>
                    <a:pt x="99" y="380"/>
                    <a:pt x="102" y="380"/>
                    <a:pt x="104" y="380"/>
                  </a:cubicBezTo>
                  <a:cubicBezTo>
                    <a:pt x="105" y="380"/>
                    <a:pt x="105" y="380"/>
                    <a:pt x="105" y="380"/>
                  </a:cubicBezTo>
                  <a:cubicBezTo>
                    <a:pt x="105" y="380"/>
                    <a:pt x="105" y="380"/>
                    <a:pt x="105" y="380"/>
                  </a:cubicBezTo>
                  <a:cubicBezTo>
                    <a:pt x="107" y="380"/>
                    <a:pt x="110" y="380"/>
                    <a:pt x="112" y="381"/>
                  </a:cubicBezTo>
                  <a:cubicBezTo>
                    <a:pt x="112" y="381"/>
                    <a:pt x="112" y="381"/>
                    <a:pt x="112" y="381"/>
                  </a:cubicBezTo>
                  <a:cubicBezTo>
                    <a:pt x="113" y="381"/>
                    <a:pt x="114" y="381"/>
                    <a:pt x="114" y="381"/>
                  </a:cubicBezTo>
                  <a:cubicBezTo>
                    <a:pt x="116" y="381"/>
                    <a:pt x="118" y="381"/>
                    <a:pt x="120" y="381"/>
                  </a:cubicBezTo>
                  <a:cubicBezTo>
                    <a:pt x="120" y="381"/>
                    <a:pt x="120" y="381"/>
                    <a:pt x="120" y="381"/>
                  </a:cubicBezTo>
                  <a:cubicBezTo>
                    <a:pt x="121" y="381"/>
                    <a:pt x="122" y="381"/>
                    <a:pt x="123" y="381"/>
                  </a:cubicBezTo>
                  <a:cubicBezTo>
                    <a:pt x="124" y="381"/>
                    <a:pt x="126" y="381"/>
                    <a:pt x="127" y="381"/>
                  </a:cubicBezTo>
                  <a:cubicBezTo>
                    <a:pt x="127" y="381"/>
                    <a:pt x="128" y="381"/>
                    <a:pt x="128" y="381"/>
                  </a:cubicBezTo>
                  <a:cubicBezTo>
                    <a:pt x="129" y="381"/>
                    <a:pt x="130" y="382"/>
                    <a:pt x="130" y="382"/>
                  </a:cubicBezTo>
                  <a:cubicBezTo>
                    <a:pt x="132" y="382"/>
                    <a:pt x="133" y="382"/>
                    <a:pt x="134" y="382"/>
                  </a:cubicBezTo>
                  <a:cubicBezTo>
                    <a:pt x="135" y="382"/>
                    <a:pt x="135" y="382"/>
                    <a:pt x="136" y="382"/>
                  </a:cubicBezTo>
                  <a:cubicBezTo>
                    <a:pt x="137" y="382"/>
                    <a:pt x="137" y="382"/>
                    <a:pt x="138" y="382"/>
                  </a:cubicBezTo>
                  <a:cubicBezTo>
                    <a:pt x="139" y="382"/>
                    <a:pt x="141" y="382"/>
                    <a:pt x="142" y="382"/>
                  </a:cubicBezTo>
                  <a:cubicBezTo>
                    <a:pt x="142" y="382"/>
                    <a:pt x="143" y="382"/>
                    <a:pt x="144" y="382"/>
                  </a:cubicBezTo>
                  <a:cubicBezTo>
                    <a:pt x="144" y="382"/>
                    <a:pt x="145" y="382"/>
                    <a:pt x="145" y="382"/>
                  </a:cubicBezTo>
                  <a:cubicBezTo>
                    <a:pt x="147" y="382"/>
                    <a:pt x="148" y="382"/>
                    <a:pt x="149" y="382"/>
                  </a:cubicBezTo>
                  <a:cubicBezTo>
                    <a:pt x="150" y="382"/>
                    <a:pt x="151" y="382"/>
                    <a:pt x="151" y="382"/>
                  </a:cubicBezTo>
                  <a:cubicBezTo>
                    <a:pt x="152" y="382"/>
                    <a:pt x="152" y="382"/>
                    <a:pt x="153" y="382"/>
                  </a:cubicBezTo>
                  <a:cubicBezTo>
                    <a:pt x="154" y="382"/>
                    <a:pt x="156" y="382"/>
                    <a:pt x="157" y="382"/>
                  </a:cubicBezTo>
                  <a:cubicBezTo>
                    <a:pt x="158" y="382"/>
                    <a:pt x="159" y="382"/>
                    <a:pt x="159" y="382"/>
                  </a:cubicBezTo>
                  <a:cubicBezTo>
                    <a:pt x="160" y="382"/>
                    <a:pt x="160" y="382"/>
                    <a:pt x="160" y="382"/>
                  </a:cubicBezTo>
                  <a:cubicBezTo>
                    <a:pt x="162" y="382"/>
                    <a:pt x="164" y="382"/>
                    <a:pt x="166" y="382"/>
                  </a:cubicBezTo>
                  <a:cubicBezTo>
                    <a:pt x="167" y="382"/>
                    <a:pt x="168" y="382"/>
                    <a:pt x="168" y="382"/>
                  </a:cubicBezTo>
                  <a:cubicBezTo>
                    <a:pt x="168" y="382"/>
                    <a:pt x="168" y="382"/>
                    <a:pt x="168" y="382"/>
                  </a:cubicBezTo>
                  <a:cubicBezTo>
                    <a:pt x="171" y="382"/>
                    <a:pt x="175" y="381"/>
                    <a:pt x="178" y="381"/>
                  </a:cubicBezTo>
                  <a:cubicBezTo>
                    <a:pt x="178" y="381"/>
                    <a:pt x="178" y="381"/>
                    <a:pt x="179" y="381"/>
                  </a:cubicBezTo>
                  <a:cubicBezTo>
                    <a:pt x="179" y="381"/>
                    <a:pt x="180" y="381"/>
                    <a:pt x="181" y="381"/>
                  </a:cubicBezTo>
                  <a:cubicBezTo>
                    <a:pt x="183" y="381"/>
                    <a:pt x="185" y="381"/>
                    <a:pt x="187" y="381"/>
                  </a:cubicBezTo>
                  <a:cubicBezTo>
                    <a:pt x="188" y="381"/>
                    <a:pt x="189" y="381"/>
                    <a:pt x="189" y="381"/>
                  </a:cubicBezTo>
                  <a:cubicBezTo>
                    <a:pt x="192" y="380"/>
                    <a:pt x="195" y="380"/>
                    <a:pt x="198" y="380"/>
                  </a:cubicBezTo>
                  <a:cubicBezTo>
                    <a:pt x="200" y="380"/>
                    <a:pt x="203" y="380"/>
                    <a:pt x="205" y="379"/>
                  </a:cubicBezTo>
                  <a:cubicBezTo>
                    <a:pt x="206" y="379"/>
                    <a:pt x="206" y="379"/>
                    <a:pt x="207" y="379"/>
                  </a:cubicBezTo>
                  <a:cubicBezTo>
                    <a:pt x="209" y="379"/>
                    <a:pt x="210" y="379"/>
                    <a:pt x="212" y="379"/>
                  </a:cubicBezTo>
                  <a:cubicBezTo>
                    <a:pt x="213" y="379"/>
                    <a:pt x="213" y="379"/>
                    <a:pt x="214" y="378"/>
                  </a:cubicBezTo>
                  <a:cubicBezTo>
                    <a:pt x="216" y="378"/>
                    <a:pt x="218" y="378"/>
                    <a:pt x="220" y="378"/>
                  </a:cubicBezTo>
                  <a:cubicBezTo>
                    <a:pt x="221" y="378"/>
                    <a:pt x="221" y="378"/>
                    <a:pt x="222" y="377"/>
                  </a:cubicBezTo>
                  <a:cubicBezTo>
                    <a:pt x="223" y="377"/>
                    <a:pt x="225" y="377"/>
                    <a:pt x="227" y="377"/>
                  </a:cubicBezTo>
                  <a:cubicBezTo>
                    <a:pt x="228" y="377"/>
                    <a:pt x="228" y="377"/>
                    <a:pt x="228" y="377"/>
                  </a:cubicBezTo>
                  <a:cubicBezTo>
                    <a:pt x="228" y="377"/>
                    <a:pt x="228" y="377"/>
                    <a:pt x="229" y="376"/>
                  </a:cubicBezTo>
                  <a:cubicBezTo>
                    <a:pt x="229" y="376"/>
                    <a:pt x="230" y="376"/>
                    <a:pt x="230" y="376"/>
                  </a:cubicBezTo>
                  <a:cubicBezTo>
                    <a:pt x="231" y="376"/>
                    <a:pt x="232" y="376"/>
                    <a:pt x="233" y="376"/>
                  </a:cubicBezTo>
                  <a:cubicBezTo>
                    <a:pt x="234" y="376"/>
                    <a:pt x="234" y="376"/>
                    <a:pt x="235" y="376"/>
                  </a:cubicBezTo>
                  <a:cubicBezTo>
                    <a:pt x="236" y="375"/>
                    <a:pt x="237" y="375"/>
                    <a:pt x="238" y="375"/>
                  </a:cubicBezTo>
                  <a:cubicBezTo>
                    <a:pt x="238" y="375"/>
                    <a:pt x="239" y="375"/>
                    <a:pt x="239" y="375"/>
                  </a:cubicBezTo>
                  <a:cubicBezTo>
                    <a:pt x="241" y="375"/>
                    <a:pt x="242" y="374"/>
                    <a:pt x="243" y="374"/>
                  </a:cubicBezTo>
                  <a:cubicBezTo>
                    <a:pt x="243" y="374"/>
                    <a:pt x="243" y="374"/>
                    <a:pt x="243" y="374"/>
                  </a:cubicBezTo>
                  <a:cubicBezTo>
                    <a:pt x="245" y="374"/>
                    <a:pt x="247" y="373"/>
                    <a:pt x="248" y="373"/>
                  </a:cubicBezTo>
                  <a:cubicBezTo>
                    <a:pt x="249" y="373"/>
                    <a:pt x="249" y="373"/>
                    <a:pt x="250" y="373"/>
                  </a:cubicBezTo>
                  <a:cubicBezTo>
                    <a:pt x="251" y="372"/>
                    <a:pt x="252" y="372"/>
                    <a:pt x="253" y="372"/>
                  </a:cubicBezTo>
                  <a:cubicBezTo>
                    <a:pt x="254" y="372"/>
                    <a:pt x="254" y="372"/>
                    <a:pt x="254" y="372"/>
                  </a:cubicBezTo>
                  <a:cubicBezTo>
                    <a:pt x="255" y="371"/>
                    <a:pt x="255" y="371"/>
                    <a:pt x="255" y="371"/>
                  </a:cubicBezTo>
                  <a:cubicBezTo>
                    <a:pt x="256" y="371"/>
                    <a:pt x="257" y="371"/>
                    <a:pt x="257" y="371"/>
                  </a:cubicBezTo>
                  <a:cubicBezTo>
                    <a:pt x="258" y="371"/>
                    <a:pt x="258" y="371"/>
                    <a:pt x="259" y="370"/>
                  </a:cubicBezTo>
                  <a:cubicBezTo>
                    <a:pt x="260" y="370"/>
                    <a:pt x="261" y="370"/>
                    <a:pt x="261" y="370"/>
                  </a:cubicBezTo>
                  <a:cubicBezTo>
                    <a:pt x="262" y="370"/>
                    <a:pt x="262" y="370"/>
                    <a:pt x="263" y="369"/>
                  </a:cubicBezTo>
                  <a:cubicBezTo>
                    <a:pt x="263" y="369"/>
                    <a:pt x="263" y="369"/>
                    <a:pt x="263" y="369"/>
                  </a:cubicBezTo>
                  <a:cubicBezTo>
                    <a:pt x="263" y="369"/>
                    <a:pt x="264" y="369"/>
                    <a:pt x="264" y="369"/>
                  </a:cubicBezTo>
                  <a:cubicBezTo>
                    <a:pt x="265" y="369"/>
                    <a:pt x="266" y="369"/>
                    <a:pt x="266" y="368"/>
                  </a:cubicBezTo>
                  <a:cubicBezTo>
                    <a:pt x="267" y="368"/>
                    <a:pt x="267" y="368"/>
                    <a:pt x="268" y="368"/>
                  </a:cubicBezTo>
                  <a:cubicBezTo>
                    <a:pt x="268" y="368"/>
                    <a:pt x="269" y="368"/>
                    <a:pt x="269" y="367"/>
                  </a:cubicBezTo>
                  <a:cubicBezTo>
                    <a:pt x="270" y="367"/>
                    <a:pt x="270" y="367"/>
                    <a:pt x="270" y="367"/>
                  </a:cubicBezTo>
                  <a:cubicBezTo>
                    <a:pt x="270" y="367"/>
                    <a:pt x="270" y="367"/>
                    <a:pt x="271" y="367"/>
                  </a:cubicBezTo>
                  <a:cubicBezTo>
                    <a:pt x="271" y="367"/>
                    <a:pt x="272" y="366"/>
                    <a:pt x="273" y="366"/>
                  </a:cubicBezTo>
                  <a:cubicBezTo>
                    <a:pt x="273" y="366"/>
                    <a:pt x="273" y="366"/>
                    <a:pt x="274" y="366"/>
                  </a:cubicBezTo>
                  <a:cubicBezTo>
                    <a:pt x="275" y="365"/>
                    <a:pt x="275" y="365"/>
                    <a:pt x="275" y="365"/>
                  </a:cubicBezTo>
                  <a:cubicBezTo>
                    <a:pt x="275" y="365"/>
                    <a:pt x="275" y="365"/>
                    <a:pt x="275" y="365"/>
                  </a:cubicBezTo>
                  <a:cubicBezTo>
                    <a:pt x="276" y="365"/>
                    <a:pt x="276" y="365"/>
                    <a:pt x="276" y="365"/>
                  </a:cubicBezTo>
                  <a:cubicBezTo>
                    <a:pt x="277" y="364"/>
                    <a:pt x="278" y="364"/>
                    <a:pt x="278" y="364"/>
                  </a:cubicBezTo>
                  <a:cubicBezTo>
                    <a:pt x="279" y="364"/>
                    <a:pt x="279" y="364"/>
                    <a:pt x="279" y="364"/>
                  </a:cubicBezTo>
                  <a:cubicBezTo>
                    <a:pt x="279" y="364"/>
                    <a:pt x="279" y="364"/>
                    <a:pt x="279" y="364"/>
                  </a:cubicBezTo>
                  <a:cubicBezTo>
                    <a:pt x="280" y="363"/>
                    <a:pt x="281" y="363"/>
                    <a:pt x="281" y="363"/>
                  </a:cubicBezTo>
                  <a:cubicBezTo>
                    <a:pt x="282" y="362"/>
                    <a:pt x="282" y="362"/>
                    <a:pt x="282" y="362"/>
                  </a:cubicBezTo>
                  <a:cubicBezTo>
                    <a:pt x="282" y="362"/>
                    <a:pt x="283" y="362"/>
                    <a:pt x="283" y="362"/>
                  </a:cubicBezTo>
                  <a:cubicBezTo>
                    <a:pt x="283" y="362"/>
                    <a:pt x="283" y="362"/>
                    <a:pt x="283" y="362"/>
                  </a:cubicBezTo>
                  <a:cubicBezTo>
                    <a:pt x="284" y="361"/>
                    <a:pt x="284" y="361"/>
                    <a:pt x="284" y="361"/>
                  </a:cubicBezTo>
                  <a:cubicBezTo>
                    <a:pt x="285" y="361"/>
                    <a:pt x="285" y="361"/>
                    <a:pt x="285" y="360"/>
                  </a:cubicBezTo>
                  <a:cubicBezTo>
                    <a:pt x="286" y="360"/>
                    <a:pt x="286" y="360"/>
                    <a:pt x="286" y="360"/>
                  </a:cubicBezTo>
                  <a:cubicBezTo>
                    <a:pt x="286" y="360"/>
                    <a:pt x="286" y="360"/>
                    <a:pt x="286" y="360"/>
                  </a:cubicBezTo>
                  <a:cubicBezTo>
                    <a:pt x="287" y="360"/>
                    <a:pt x="287" y="359"/>
                    <a:pt x="288" y="359"/>
                  </a:cubicBezTo>
                  <a:cubicBezTo>
                    <a:pt x="288" y="359"/>
                    <a:pt x="288" y="359"/>
                    <a:pt x="288" y="359"/>
                  </a:cubicBezTo>
                  <a:cubicBezTo>
                    <a:pt x="288" y="359"/>
                    <a:pt x="289" y="358"/>
                    <a:pt x="289" y="358"/>
                  </a:cubicBezTo>
                  <a:cubicBezTo>
                    <a:pt x="289" y="358"/>
                    <a:pt x="289" y="358"/>
                    <a:pt x="289" y="358"/>
                  </a:cubicBezTo>
                  <a:cubicBezTo>
                    <a:pt x="290" y="357"/>
                    <a:pt x="290" y="357"/>
                    <a:pt x="290" y="357"/>
                  </a:cubicBezTo>
                  <a:cubicBezTo>
                    <a:pt x="290" y="357"/>
                    <a:pt x="291" y="357"/>
                    <a:pt x="291" y="357"/>
                  </a:cubicBezTo>
                  <a:cubicBezTo>
                    <a:pt x="291" y="356"/>
                    <a:pt x="291" y="356"/>
                    <a:pt x="291" y="356"/>
                  </a:cubicBezTo>
                  <a:cubicBezTo>
                    <a:pt x="292" y="356"/>
                    <a:pt x="292" y="356"/>
                    <a:pt x="292" y="356"/>
                  </a:cubicBezTo>
                  <a:cubicBezTo>
                    <a:pt x="293" y="355"/>
                    <a:pt x="293" y="355"/>
                    <a:pt x="293" y="355"/>
                  </a:cubicBezTo>
                  <a:cubicBezTo>
                    <a:pt x="293" y="355"/>
                    <a:pt x="293" y="355"/>
                    <a:pt x="293" y="355"/>
                  </a:cubicBezTo>
                  <a:cubicBezTo>
                    <a:pt x="294" y="354"/>
                    <a:pt x="294" y="354"/>
                    <a:pt x="294" y="354"/>
                  </a:cubicBezTo>
                  <a:cubicBezTo>
                    <a:pt x="294" y="354"/>
                    <a:pt x="294" y="354"/>
                    <a:pt x="294" y="354"/>
                  </a:cubicBezTo>
                  <a:cubicBezTo>
                    <a:pt x="294" y="354"/>
                    <a:pt x="294" y="354"/>
                    <a:pt x="294" y="354"/>
                  </a:cubicBezTo>
                  <a:cubicBezTo>
                    <a:pt x="295" y="353"/>
                    <a:pt x="295" y="353"/>
                    <a:pt x="295" y="353"/>
                  </a:cubicBezTo>
                  <a:cubicBezTo>
                    <a:pt x="295" y="352"/>
                    <a:pt x="295" y="352"/>
                    <a:pt x="295" y="352"/>
                  </a:cubicBezTo>
                  <a:cubicBezTo>
                    <a:pt x="295" y="352"/>
                    <a:pt x="295" y="352"/>
                    <a:pt x="295" y="352"/>
                  </a:cubicBezTo>
                  <a:cubicBezTo>
                    <a:pt x="295" y="351"/>
                    <a:pt x="295" y="351"/>
                    <a:pt x="295" y="351"/>
                  </a:cubicBezTo>
                  <a:cubicBezTo>
                    <a:pt x="296" y="351"/>
                    <a:pt x="296" y="351"/>
                    <a:pt x="296" y="351"/>
                  </a:cubicBezTo>
                  <a:cubicBezTo>
                    <a:pt x="296" y="351"/>
                    <a:pt x="296" y="350"/>
                    <a:pt x="296" y="350"/>
                  </a:cubicBezTo>
                  <a:cubicBezTo>
                    <a:pt x="296" y="350"/>
                    <a:pt x="296" y="350"/>
                    <a:pt x="296" y="350"/>
                  </a:cubicBezTo>
                  <a:cubicBezTo>
                    <a:pt x="296" y="350"/>
                    <a:pt x="296" y="350"/>
                    <a:pt x="296" y="350"/>
                  </a:cubicBezTo>
                  <a:cubicBezTo>
                    <a:pt x="296" y="349"/>
                    <a:pt x="296" y="349"/>
                    <a:pt x="296" y="349"/>
                  </a:cubicBezTo>
                  <a:cubicBezTo>
                    <a:pt x="296" y="348"/>
                    <a:pt x="296" y="348"/>
                    <a:pt x="296" y="348"/>
                  </a:cubicBezTo>
                  <a:cubicBezTo>
                    <a:pt x="297" y="348"/>
                    <a:pt x="297" y="348"/>
                    <a:pt x="297" y="348"/>
                  </a:cubicBezTo>
                  <a:cubicBezTo>
                    <a:pt x="297" y="347"/>
                    <a:pt x="297" y="347"/>
                    <a:pt x="297" y="347"/>
                  </a:cubicBezTo>
                  <a:cubicBezTo>
                    <a:pt x="297" y="232"/>
                    <a:pt x="297" y="116"/>
                    <a:pt x="298" y="1"/>
                  </a:cubicBezTo>
                  <a:cubicBezTo>
                    <a:pt x="298" y="2"/>
                    <a:pt x="298" y="2"/>
                    <a:pt x="298" y="2"/>
                  </a:cubicBezTo>
                </a:path>
              </a:pathLst>
            </a:custGeom>
            <a:gradFill>
              <a:gsLst>
                <a:gs pos="0">
                  <a:schemeClr val="accent3">
                    <a:lumMod val="50000"/>
                  </a:schemeClr>
                </a:gs>
                <a:gs pos="100000">
                  <a:schemeClr val="accent3"/>
                </a:gs>
              </a:gsLst>
              <a:lin ang="108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08" name="Freeform 75"/>
            <p:cNvSpPr>
              <a:spLocks/>
            </p:cNvSpPr>
            <p:nvPr/>
          </p:nvSpPr>
          <p:spPr bwMode="auto">
            <a:xfrm>
              <a:off x="3343" y="1994"/>
              <a:ext cx="702" cy="166"/>
            </a:xfrm>
            <a:custGeom>
              <a:avLst/>
              <a:gdLst>
                <a:gd name="T0" fmla="*/ 117 w 334"/>
                <a:gd name="T1" fmla="*/ 6 h 79"/>
                <a:gd name="T2" fmla="*/ 306 w 334"/>
                <a:gd name="T3" fmla="*/ 28 h 79"/>
                <a:gd name="T4" fmla="*/ 216 w 334"/>
                <a:gd name="T5" fmla="*/ 73 h 79"/>
                <a:gd name="T6" fmla="*/ 27 w 334"/>
                <a:gd name="T7" fmla="*/ 51 h 79"/>
                <a:gd name="T8" fmla="*/ 117 w 334"/>
                <a:gd name="T9" fmla="*/ 6 h 79"/>
              </a:gdLst>
              <a:ahLst/>
              <a:cxnLst>
                <a:cxn ang="0">
                  <a:pos x="T0" y="T1"/>
                </a:cxn>
                <a:cxn ang="0">
                  <a:pos x="T2" y="T3"/>
                </a:cxn>
                <a:cxn ang="0">
                  <a:pos x="T4" y="T5"/>
                </a:cxn>
                <a:cxn ang="0">
                  <a:pos x="T6" y="T7"/>
                </a:cxn>
                <a:cxn ang="0">
                  <a:pos x="T8" y="T9"/>
                </a:cxn>
              </a:cxnLst>
              <a:rect l="0" t="0" r="r" b="b"/>
              <a:pathLst>
                <a:path w="334" h="79">
                  <a:moveTo>
                    <a:pt x="117" y="6"/>
                  </a:moveTo>
                  <a:cubicBezTo>
                    <a:pt x="194" y="0"/>
                    <a:pt x="279" y="10"/>
                    <a:pt x="306" y="28"/>
                  </a:cubicBezTo>
                  <a:cubicBezTo>
                    <a:pt x="334" y="46"/>
                    <a:pt x="293" y="66"/>
                    <a:pt x="216" y="73"/>
                  </a:cubicBezTo>
                  <a:cubicBezTo>
                    <a:pt x="139" y="79"/>
                    <a:pt x="55" y="69"/>
                    <a:pt x="27" y="51"/>
                  </a:cubicBezTo>
                  <a:cubicBezTo>
                    <a:pt x="0" y="32"/>
                    <a:pt x="40" y="12"/>
                    <a:pt x="117" y="6"/>
                  </a:cubicBezTo>
                </a:path>
              </a:pathLst>
            </a:custGeom>
            <a:solidFill>
              <a:srgbClr val="AD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09" name="Freeform 76"/>
            <p:cNvSpPr>
              <a:spLocks noEditPoints="1"/>
            </p:cNvSpPr>
            <p:nvPr/>
          </p:nvSpPr>
          <p:spPr bwMode="auto">
            <a:xfrm>
              <a:off x="3421" y="1965"/>
              <a:ext cx="588" cy="132"/>
            </a:xfrm>
            <a:custGeom>
              <a:avLst/>
              <a:gdLst>
                <a:gd name="T0" fmla="*/ 12 w 280"/>
                <a:gd name="T1" fmla="*/ 30 h 63"/>
                <a:gd name="T2" fmla="*/ 10 w 280"/>
                <a:gd name="T3" fmla="*/ 30 h 63"/>
                <a:gd name="T4" fmla="*/ 0 w 280"/>
                <a:gd name="T5" fmla="*/ 36 h 63"/>
                <a:gd name="T6" fmla="*/ 4 w 280"/>
                <a:gd name="T7" fmla="*/ 34 h 63"/>
                <a:gd name="T8" fmla="*/ 12 w 280"/>
                <a:gd name="T9" fmla="*/ 30 h 63"/>
                <a:gd name="T10" fmla="*/ 129 w 280"/>
                <a:gd name="T11" fmla="*/ 0 h 63"/>
                <a:gd name="T12" fmla="*/ 21 w 280"/>
                <a:gd name="T13" fmla="*/ 24 h 63"/>
                <a:gd name="T14" fmla="*/ 21 w 280"/>
                <a:gd name="T15" fmla="*/ 25 h 63"/>
                <a:gd name="T16" fmla="*/ 129 w 280"/>
                <a:gd name="T17" fmla="*/ 1 h 63"/>
                <a:gd name="T18" fmla="*/ 272 w 280"/>
                <a:gd name="T19" fmla="*/ 44 h 63"/>
                <a:gd name="T20" fmla="*/ 278 w 280"/>
                <a:gd name="T21" fmla="*/ 54 h 63"/>
                <a:gd name="T22" fmla="*/ 278 w 280"/>
                <a:gd name="T23" fmla="*/ 55 h 63"/>
                <a:gd name="T24" fmla="*/ 278 w 280"/>
                <a:gd name="T25" fmla="*/ 58 h 63"/>
                <a:gd name="T26" fmla="*/ 278 w 280"/>
                <a:gd name="T27" fmla="*/ 61 h 63"/>
                <a:gd name="T28" fmla="*/ 278 w 280"/>
                <a:gd name="T29" fmla="*/ 63 h 63"/>
                <a:gd name="T30" fmla="*/ 280 w 280"/>
                <a:gd name="T31" fmla="*/ 58 h 63"/>
                <a:gd name="T32" fmla="*/ 129 w 280"/>
                <a:gd name="T3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63">
                  <a:moveTo>
                    <a:pt x="12" y="30"/>
                  </a:moveTo>
                  <a:cubicBezTo>
                    <a:pt x="10" y="30"/>
                    <a:pt x="10" y="30"/>
                    <a:pt x="10" y="30"/>
                  </a:cubicBezTo>
                  <a:cubicBezTo>
                    <a:pt x="6" y="32"/>
                    <a:pt x="3" y="34"/>
                    <a:pt x="0" y="36"/>
                  </a:cubicBezTo>
                  <a:cubicBezTo>
                    <a:pt x="1" y="36"/>
                    <a:pt x="2" y="35"/>
                    <a:pt x="4" y="34"/>
                  </a:cubicBezTo>
                  <a:cubicBezTo>
                    <a:pt x="7" y="33"/>
                    <a:pt x="9" y="31"/>
                    <a:pt x="12" y="30"/>
                  </a:cubicBezTo>
                  <a:moveTo>
                    <a:pt x="129" y="0"/>
                  </a:moveTo>
                  <a:cubicBezTo>
                    <a:pt x="87" y="0"/>
                    <a:pt x="48" y="11"/>
                    <a:pt x="21" y="24"/>
                  </a:cubicBezTo>
                  <a:cubicBezTo>
                    <a:pt x="21" y="25"/>
                    <a:pt x="21" y="25"/>
                    <a:pt x="21" y="25"/>
                  </a:cubicBezTo>
                  <a:cubicBezTo>
                    <a:pt x="48" y="12"/>
                    <a:pt x="86" y="1"/>
                    <a:pt x="129" y="1"/>
                  </a:cubicBezTo>
                  <a:cubicBezTo>
                    <a:pt x="197" y="1"/>
                    <a:pt x="253" y="22"/>
                    <a:pt x="272" y="44"/>
                  </a:cubicBezTo>
                  <a:cubicBezTo>
                    <a:pt x="276" y="47"/>
                    <a:pt x="278" y="51"/>
                    <a:pt x="278" y="54"/>
                  </a:cubicBezTo>
                  <a:cubicBezTo>
                    <a:pt x="278" y="54"/>
                    <a:pt x="278" y="55"/>
                    <a:pt x="278" y="55"/>
                  </a:cubicBezTo>
                  <a:cubicBezTo>
                    <a:pt x="278" y="56"/>
                    <a:pt x="278" y="57"/>
                    <a:pt x="278" y="58"/>
                  </a:cubicBezTo>
                  <a:cubicBezTo>
                    <a:pt x="279" y="59"/>
                    <a:pt x="278" y="60"/>
                    <a:pt x="278" y="61"/>
                  </a:cubicBezTo>
                  <a:cubicBezTo>
                    <a:pt x="278" y="61"/>
                    <a:pt x="278" y="62"/>
                    <a:pt x="278" y="63"/>
                  </a:cubicBezTo>
                  <a:cubicBezTo>
                    <a:pt x="279" y="61"/>
                    <a:pt x="280" y="60"/>
                    <a:pt x="280" y="58"/>
                  </a:cubicBezTo>
                  <a:cubicBezTo>
                    <a:pt x="277" y="31"/>
                    <a:pt x="212" y="0"/>
                    <a:pt x="12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10" name="Freeform 77"/>
            <p:cNvSpPr>
              <a:spLocks/>
            </p:cNvSpPr>
            <p:nvPr/>
          </p:nvSpPr>
          <p:spPr bwMode="auto">
            <a:xfrm>
              <a:off x="3442" y="2015"/>
              <a:ext cx="23" cy="13"/>
            </a:xfrm>
            <a:custGeom>
              <a:avLst/>
              <a:gdLst>
                <a:gd name="T0" fmla="*/ 11 w 11"/>
                <a:gd name="T1" fmla="*/ 0 h 6"/>
                <a:gd name="T2" fmla="*/ 0 w 11"/>
                <a:gd name="T3" fmla="*/ 6 h 6"/>
                <a:gd name="T4" fmla="*/ 2 w 11"/>
                <a:gd name="T5" fmla="*/ 6 h 6"/>
                <a:gd name="T6" fmla="*/ 11 w 11"/>
                <a:gd name="T7" fmla="*/ 1 h 6"/>
                <a:gd name="T8" fmla="*/ 11 w 11"/>
                <a:gd name="T9" fmla="*/ 0 h 6"/>
              </a:gdLst>
              <a:ahLst/>
              <a:cxnLst>
                <a:cxn ang="0">
                  <a:pos x="T0" y="T1"/>
                </a:cxn>
                <a:cxn ang="0">
                  <a:pos x="T2" y="T3"/>
                </a:cxn>
                <a:cxn ang="0">
                  <a:pos x="T4" y="T5"/>
                </a:cxn>
                <a:cxn ang="0">
                  <a:pos x="T6" y="T7"/>
                </a:cxn>
                <a:cxn ang="0">
                  <a:pos x="T8" y="T9"/>
                </a:cxn>
              </a:cxnLst>
              <a:rect l="0" t="0" r="r" b="b"/>
              <a:pathLst>
                <a:path w="11" h="6">
                  <a:moveTo>
                    <a:pt x="11" y="0"/>
                  </a:moveTo>
                  <a:cubicBezTo>
                    <a:pt x="7" y="2"/>
                    <a:pt x="4" y="4"/>
                    <a:pt x="0" y="6"/>
                  </a:cubicBezTo>
                  <a:cubicBezTo>
                    <a:pt x="2" y="6"/>
                    <a:pt x="2" y="6"/>
                    <a:pt x="2" y="6"/>
                  </a:cubicBezTo>
                  <a:cubicBezTo>
                    <a:pt x="5" y="4"/>
                    <a:pt x="8" y="2"/>
                    <a:pt x="11" y="1"/>
                  </a:cubicBezTo>
                  <a:cubicBezTo>
                    <a:pt x="11" y="0"/>
                    <a:pt x="11" y="0"/>
                    <a:pt x="11" y="0"/>
                  </a:cubicBezTo>
                </a:path>
              </a:pathLst>
            </a:custGeom>
            <a:solidFill>
              <a:srgbClr val="8585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11" name="Freeform 78"/>
            <p:cNvSpPr>
              <a:spLocks noEditPoints="1"/>
            </p:cNvSpPr>
            <p:nvPr/>
          </p:nvSpPr>
          <p:spPr bwMode="auto">
            <a:xfrm>
              <a:off x="3911" y="2078"/>
              <a:ext cx="94" cy="52"/>
            </a:xfrm>
            <a:custGeom>
              <a:avLst/>
              <a:gdLst>
                <a:gd name="T0" fmla="*/ 45 w 45"/>
                <a:gd name="T1" fmla="*/ 7 h 25"/>
                <a:gd name="T2" fmla="*/ 12 w 45"/>
                <a:gd name="T3" fmla="*/ 22 h 25"/>
                <a:gd name="T4" fmla="*/ 0 w 45"/>
                <a:gd name="T5" fmla="*/ 25 h 25"/>
                <a:gd name="T6" fmla="*/ 45 w 45"/>
                <a:gd name="T7" fmla="*/ 9 h 25"/>
                <a:gd name="T8" fmla="*/ 45 w 45"/>
                <a:gd name="T9" fmla="*/ 7 h 25"/>
                <a:gd name="T10" fmla="*/ 45 w 45"/>
                <a:gd name="T11" fmla="*/ 0 h 25"/>
                <a:gd name="T12" fmla="*/ 45 w 45"/>
                <a:gd name="T13" fmla="*/ 1 h 25"/>
                <a:gd name="T14" fmla="*/ 45 w 45"/>
                <a:gd name="T15" fmla="*/ 1 h 25"/>
                <a:gd name="T16" fmla="*/ 45 w 4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5">
                  <a:moveTo>
                    <a:pt x="45" y="7"/>
                  </a:moveTo>
                  <a:cubicBezTo>
                    <a:pt x="42" y="12"/>
                    <a:pt x="30" y="18"/>
                    <a:pt x="12" y="22"/>
                  </a:cubicBezTo>
                  <a:cubicBezTo>
                    <a:pt x="8" y="23"/>
                    <a:pt x="5" y="24"/>
                    <a:pt x="0" y="25"/>
                  </a:cubicBezTo>
                  <a:cubicBezTo>
                    <a:pt x="23" y="21"/>
                    <a:pt x="40" y="15"/>
                    <a:pt x="45" y="9"/>
                  </a:cubicBezTo>
                  <a:cubicBezTo>
                    <a:pt x="45" y="8"/>
                    <a:pt x="45" y="7"/>
                    <a:pt x="45" y="7"/>
                  </a:cubicBezTo>
                  <a:moveTo>
                    <a:pt x="45" y="0"/>
                  </a:moveTo>
                  <a:cubicBezTo>
                    <a:pt x="45" y="0"/>
                    <a:pt x="45" y="1"/>
                    <a:pt x="45" y="1"/>
                  </a:cubicBezTo>
                  <a:cubicBezTo>
                    <a:pt x="45" y="1"/>
                    <a:pt x="45" y="1"/>
                    <a:pt x="45" y="1"/>
                  </a:cubicBezTo>
                  <a:cubicBezTo>
                    <a:pt x="45" y="1"/>
                    <a:pt x="45" y="0"/>
                    <a:pt x="45" y="0"/>
                  </a:cubicBezTo>
                </a:path>
              </a:pathLst>
            </a:custGeom>
            <a:solidFill>
              <a:srgbClr val="908F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12" name="Freeform 79"/>
            <p:cNvSpPr>
              <a:spLocks/>
            </p:cNvSpPr>
            <p:nvPr/>
          </p:nvSpPr>
          <p:spPr bwMode="auto">
            <a:xfrm>
              <a:off x="3379" y="2074"/>
              <a:ext cx="4" cy="21"/>
            </a:xfrm>
            <a:custGeom>
              <a:avLst/>
              <a:gdLst>
                <a:gd name="T0" fmla="*/ 2 w 2"/>
                <a:gd name="T1" fmla="*/ 0 h 10"/>
                <a:gd name="T2" fmla="*/ 0 w 2"/>
                <a:gd name="T3" fmla="*/ 6 h 10"/>
                <a:gd name="T4" fmla="*/ 2 w 2"/>
                <a:gd name="T5" fmla="*/ 10 h 10"/>
                <a:gd name="T6" fmla="*/ 2 w 2"/>
                <a:gd name="T7" fmla="*/ 8 h 10"/>
                <a:gd name="T8" fmla="*/ 1 w 2"/>
                <a:gd name="T9" fmla="*/ 6 h 10"/>
                <a:gd name="T10" fmla="*/ 2 w 2"/>
                <a:gd name="T11" fmla="*/ 3 h 10"/>
                <a:gd name="T12" fmla="*/ 2 w 2"/>
                <a:gd name="T13" fmla="*/ 1 h 10"/>
                <a:gd name="T14" fmla="*/ 2 w 2"/>
                <a:gd name="T15" fmla="*/ 2 h 10"/>
                <a:gd name="T16" fmla="*/ 2 w 2"/>
                <a:gd name="T17" fmla="*/ 2 h 10"/>
                <a:gd name="T18" fmla="*/ 2 w 2"/>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10">
                  <a:moveTo>
                    <a:pt x="2" y="0"/>
                  </a:moveTo>
                  <a:cubicBezTo>
                    <a:pt x="1" y="2"/>
                    <a:pt x="0" y="4"/>
                    <a:pt x="0" y="6"/>
                  </a:cubicBezTo>
                  <a:cubicBezTo>
                    <a:pt x="0" y="7"/>
                    <a:pt x="1" y="9"/>
                    <a:pt x="2" y="10"/>
                  </a:cubicBezTo>
                  <a:cubicBezTo>
                    <a:pt x="2" y="8"/>
                    <a:pt x="2" y="8"/>
                    <a:pt x="2" y="8"/>
                  </a:cubicBezTo>
                  <a:cubicBezTo>
                    <a:pt x="1" y="8"/>
                    <a:pt x="1" y="7"/>
                    <a:pt x="1" y="6"/>
                  </a:cubicBezTo>
                  <a:cubicBezTo>
                    <a:pt x="1" y="5"/>
                    <a:pt x="1" y="4"/>
                    <a:pt x="2" y="3"/>
                  </a:cubicBezTo>
                  <a:cubicBezTo>
                    <a:pt x="2" y="1"/>
                    <a:pt x="2" y="1"/>
                    <a:pt x="2" y="1"/>
                  </a:cubicBezTo>
                  <a:cubicBezTo>
                    <a:pt x="2" y="1"/>
                    <a:pt x="2" y="2"/>
                    <a:pt x="2" y="2"/>
                  </a:cubicBezTo>
                  <a:cubicBezTo>
                    <a:pt x="2" y="2"/>
                    <a:pt x="2" y="2"/>
                    <a:pt x="2" y="2"/>
                  </a:cubicBezTo>
                  <a:cubicBezTo>
                    <a:pt x="2" y="2"/>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13" name="Freeform 80"/>
            <p:cNvSpPr>
              <a:spLocks noEditPoints="1"/>
            </p:cNvSpPr>
            <p:nvPr/>
          </p:nvSpPr>
          <p:spPr bwMode="auto">
            <a:xfrm>
              <a:off x="3383" y="2076"/>
              <a:ext cx="122" cy="59"/>
            </a:xfrm>
            <a:custGeom>
              <a:avLst/>
              <a:gdLst>
                <a:gd name="T0" fmla="*/ 0 w 58"/>
                <a:gd name="T1" fmla="*/ 7 h 28"/>
                <a:gd name="T2" fmla="*/ 0 w 58"/>
                <a:gd name="T3" fmla="*/ 9 h 28"/>
                <a:gd name="T4" fmla="*/ 58 w 58"/>
                <a:gd name="T5" fmla="*/ 28 h 28"/>
                <a:gd name="T6" fmla="*/ 45 w 58"/>
                <a:gd name="T7" fmla="*/ 25 h 28"/>
                <a:gd name="T8" fmla="*/ 0 w 58"/>
                <a:gd name="T9" fmla="*/ 7 h 28"/>
                <a:gd name="T10" fmla="*/ 0 w 58"/>
                <a:gd name="T11" fmla="*/ 0 h 28"/>
                <a:gd name="T12" fmla="*/ 0 w 58"/>
                <a:gd name="T13" fmla="*/ 2 h 28"/>
                <a:gd name="T14" fmla="*/ 0 w 58"/>
                <a:gd name="T15" fmla="*/ 1 h 28"/>
                <a:gd name="T16" fmla="*/ 0 w 5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8">
                  <a:moveTo>
                    <a:pt x="0" y="7"/>
                  </a:moveTo>
                  <a:cubicBezTo>
                    <a:pt x="0" y="9"/>
                    <a:pt x="0" y="9"/>
                    <a:pt x="0" y="9"/>
                  </a:cubicBezTo>
                  <a:cubicBezTo>
                    <a:pt x="6" y="17"/>
                    <a:pt x="27" y="24"/>
                    <a:pt x="58" y="28"/>
                  </a:cubicBezTo>
                  <a:cubicBezTo>
                    <a:pt x="53" y="27"/>
                    <a:pt x="49" y="26"/>
                    <a:pt x="45" y="25"/>
                  </a:cubicBezTo>
                  <a:cubicBezTo>
                    <a:pt x="20" y="21"/>
                    <a:pt x="3" y="14"/>
                    <a:pt x="0" y="7"/>
                  </a:cubicBezTo>
                  <a:moveTo>
                    <a:pt x="0" y="0"/>
                  </a:moveTo>
                  <a:cubicBezTo>
                    <a:pt x="0" y="2"/>
                    <a:pt x="0" y="2"/>
                    <a:pt x="0" y="2"/>
                  </a:cubicBezTo>
                  <a:cubicBezTo>
                    <a:pt x="0" y="2"/>
                    <a:pt x="0" y="1"/>
                    <a:pt x="0" y="1"/>
                  </a:cubicBezTo>
                  <a:cubicBezTo>
                    <a:pt x="0" y="1"/>
                    <a:pt x="0" y="0"/>
                    <a:pt x="0" y="0"/>
                  </a:cubicBezTo>
                </a:path>
              </a:pathLst>
            </a:custGeom>
            <a:solidFill>
              <a:srgbClr val="908F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14" name="Freeform 81"/>
            <p:cNvSpPr>
              <a:spLocks noEditPoints="1"/>
            </p:cNvSpPr>
            <p:nvPr/>
          </p:nvSpPr>
          <p:spPr bwMode="auto">
            <a:xfrm>
              <a:off x="3383" y="2036"/>
              <a:ext cx="622" cy="111"/>
            </a:xfrm>
            <a:custGeom>
              <a:avLst/>
              <a:gdLst>
                <a:gd name="T0" fmla="*/ 263 w 296"/>
                <a:gd name="T1" fmla="*/ 42 h 53"/>
                <a:gd name="T2" fmla="*/ 148 w 296"/>
                <a:gd name="T3" fmla="*/ 52 h 53"/>
                <a:gd name="T4" fmla="*/ 45 w 296"/>
                <a:gd name="T5" fmla="*/ 44 h 53"/>
                <a:gd name="T6" fmla="*/ 58 w 296"/>
                <a:gd name="T7" fmla="*/ 47 h 53"/>
                <a:gd name="T8" fmla="*/ 148 w 296"/>
                <a:gd name="T9" fmla="*/ 53 h 53"/>
                <a:gd name="T10" fmla="*/ 251 w 296"/>
                <a:gd name="T11" fmla="*/ 45 h 53"/>
                <a:gd name="T12" fmla="*/ 263 w 296"/>
                <a:gd name="T13" fmla="*/ 42 h 53"/>
                <a:gd name="T14" fmla="*/ 290 w 296"/>
                <a:gd name="T15" fmla="*/ 10 h 53"/>
                <a:gd name="T16" fmla="*/ 296 w 296"/>
                <a:gd name="T17" fmla="*/ 21 h 53"/>
                <a:gd name="T18" fmla="*/ 296 w 296"/>
                <a:gd name="T19" fmla="*/ 20 h 53"/>
                <a:gd name="T20" fmla="*/ 290 w 296"/>
                <a:gd name="T21" fmla="*/ 10 h 53"/>
                <a:gd name="T22" fmla="*/ 22 w 296"/>
                <a:gd name="T23" fmla="*/ 0 h 53"/>
                <a:gd name="T24" fmla="*/ 18 w 296"/>
                <a:gd name="T25" fmla="*/ 2 h 53"/>
                <a:gd name="T26" fmla="*/ 0 w 296"/>
                <a:gd name="T27" fmla="*/ 18 h 53"/>
                <a:gd name="T28" fmla="*/ 0 w 296"/>
                <a:gd name="T29" fmla="*/ 20 h 53"/>
                <a:gd name="T30" fmla="*/ 22 w 296"/>
                <a:gd name="T31"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53">
                  <a:moveTo>
                    <a:pt x="263" y="42"/>
                  </a:moveTo>
                  <a:cubicBezTo>
                    <a:pt x="236" y="48"/>
                    <a:pt x="194" y="52"/>
                    <a:pt x="148" y="52"/>
                  </a:cubicBezTo>
                  <a:cubicBezTo>
                    <a:pt x="108" y="52"/>
                    <a:pt x="72" y="49"/>
                    <a:pt x="45" y="44"/>
                  </a:cubicBezTo>
                  <a:cubicBezTo>
                    <a:pt x="49" y="45"/>
                    <a:pt x="53" y="46"/>
                    <a:pt x="58" y="47"/>
                  </a:cubicBezTo>
                  <a:cubicBezTo>
                    <a:pt x="83" y="51"/>
                    <a:pt x="114" y="53"/>
                    <a:pt x="148" y="53"/>
                  </a:cubicBezTo>
                  <a:cubicBezTo>
                    <a:pt x="188" y="53"/>
                    <a:pt x="224" y="50"/>
                    <a:pt x="251" y="45"/>
                  </a:cubicBezTo>
                  <a:cubicBezTo>
                    <a:pt x="256" y="44"/>
                    <a:pt x="259" y="43"/>
                    <a:pt x="263" y="42"/>
                  </a:cubicBezTo>
                  <a:moveTo>
                    <a:pt x="290" y="10"/>
                  </a:moveTo>
                  <a:cubicBezTo>
                    <a:pt x="293" y="13"/>
                    <a:pt x="295" y="17"/>
                    <a:pt x="296" y="21"/>
                  </a:cubicBezTo>
                  <a:cubicBezTo>
                    <a:pt x="296" y="21"/>
                    <a:pt x="296" y="20"/>
                    <a:pt x="296" y="20"/>
                  </a:cubicBezTo>
                  <a:cubicBezTo>
                    <a:pt x="296" y="17"/>
                    <a:pt x="294" y="13"/>
                    <a:pt x="290" y="10"/>
                  </a:cubicBezTo>
                  <a:moveTo>
                    <a:pt x="22" y="0"/>
                  </a:moveTo>
                  <a:cubicBezTo>
                    <a:pt x="20" y="1"/>
                    <a:pt x="19" y="2"/>
                    <a:pt x="18" y="2"/>
                  </a:cubicBezTo>
                  <a:cubicBezTo>
                    <a:pt x="9" y="8"/>
                    <a:pt x="3" y="14"/>
                    <a:pt x="0" y="18"/>
                  </a:cubicBezTo>
                  <a:cubicBezTo>
                    <a:pt x="0" y="19"/>
                    <a:pt x="0" y="20"/>
                    <a:pt x="0" y="20"/>
                  </a:cubicBezTo>
                  <a:cubicBezTo>
                    <a:pt x="2" y="15"/>
                    <a:pt x="10" y="8"/>
                    <a:pt x="22" y="0"/>
                  </a:cubicBezTo>
                </a:path>
              </a:pathLst>
            </a:custGeom>
            <a:solidFill>
              <a:srgbClr val="AD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15" name="Freeform 82"/>
            <p:cNvSpPr>
              <a:spLocks noEditPoints="1"/>
            </p:cNvSpPr>
            <p:nvPr/>
          </p:nvSpPr>
          <p:spPr bwMode="auto">
            <a:xfrm>
              <a:off x="3429" y="1967"/>
              <a:ext cx="564" cy="90"/>
            </a:xfrm>
            <a:custGeom>
              <a:avLst/>
              <a:gdLst>
                <a:gd name="T0" fmla="*/ 10 w 268"/>
                <a:gd name="T1" fmla="*/ 29 h 43"/>
                <a:gd name="T2" fmla="*/ 8 w 268"/>
                <a:gd name="T3" fmla="*/ 29 h 43"/>
                <a:gd name="T4" fmla="*/ 0 w 268"/>
                <a:gd name="T5" fmla="*/ 33 h 43"/>
                <a:gd name="T6" fmla="*/ 4 w 268"/>
                <a:gd name="T7" fmla="*/ 32 h 43"/>
                <a:gd name="T8" fmla="*/ 10 w 268"/>
                <a:gd name="T9" fmla="*/ 29 h 43"/>
                <a:gd name="T10" fmla="*/ 125 w 268"/>
                <a:gd name="T11" fmla="*/ 0 h 43"/>
                <a:gd name="T12" fmla="*/ 17 w 268"/>
                <a:gd name="T13" fmla="*/ 24 h 43"/>
                <a:gd name="T14" fmla="*/ 17 w 268"/>
                <a:gd name="T15" fmla="*/ 25 h 43"/>
                <a:gd name="T16" fmla="*/ 125 w 268"/>
                <a:gd name="T17" fmla="*/ 2 h 43"/>
                <a:gd name="T18" fmla="*/ 263 w 268"/>
                <a:gd name="T19" fmla="*/ 39 h 43"/>
                <a:gd name="T20" fmla="*/ 265 w 268"/>
                <a:gd name="T21" fmla="*/ 41 h 43"/>
                <a:gd name="T22" fmla="*/ 268 w 268"/>
                <a:gd name="T23" fmla="*/ 43 h 43"/>
                <a:gd name="T24" fmla="*/ 125 w 268"/>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8" h="43">
                  <a:moveTo>
                    <a:pt x="10" y="29"/>
                  </a:moveTo>
                  <a:cubicBezTo>
                    <a:pt x="8" y="29"/>
                    <a:pt x="8" y="29"/>
                    <a:pt x="8" y="29"/>
                  </a:cubicBezTo>
                  <a:cubicBezTo>
                    <a:pt x="5" y="30"/>
                    <a:pt x="3" y="32"/>
                    <a:pt x="0" y="33"/>
                  </a:cubicBezTo>
                  <a:cubicBezTo>
                    <a:pt x="1" y="33"/>
                    <a:pt x="3" y="32"/>
                    <a:pt x="4" y="32"/>
                  </a:cubicBezTo>
                  <a:cubicBezTo>
                    <a:pt x="6" y="31"/>
                    <a:pt x="8" y="30"/>
                    <a:pt x="10" y="29"/>
                  </a:cubicBezTo>
                  <a:moveTo>
                    <a:pt x="125" y="0"/>
                  </a:moveTo>
                  <a:cubicBezTo>
                    <a:pt x="82" y="0"/>
                    <a:pt x="44" y="11"/>
                    <a:pt x="17" y="24"/>
                  </a:cubicBezTo>
                  <a:cubicBezTo>
                    <a:pt x="17" y="25"/>
                    <a:pt x="17" y="25"/>
                    <a:pt x="17" y="25"/>
                  </a:cubicBezTo>
                  <a:cubicBezTo>
                    <a:pt x="44" y="13"/>
                    <a:pt x="82" y="2"/>
                    <a:pt x="125" y="2"/>
                  </a:cubicBezTo>
                  <a:cubicBezTo>
                    <a:pt x="188" y="2"/>
                    <a:pt x="242" y="19"/>
                    <a:pt x="263" y="39"/>
                  </a:cubicBezTo>
                  <a:cubicBezTo>
                    <a:pt x="264" y="40"/>
                    <a:pt x="265" y="40"/>
                    <a:pt x="265" y="41"/>
                  </a:cubicBezTo>
                  <a:cubicBezTo>
                    <a:pt x="266" y="42"/>
                    <a:pt x="267" y="42"/>
                    <a:pt x="268" y="43"/>
                  </a:cubicBezTo>
                  <a:cubicBezTo>
                    <a:pt x="249" y="21"/>
                    <a:pt x="193" y="0"/>
                    <a:pt x="125" y="0"/>
                  </a:cubicBezTo>
                </a:path>
              </a:pathLst>
            </a:custGeom>
            <a:solidFill>
              <a:srgbClr val="F5F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16" name="Freeform 83"/>
            <p:cNvSpPr>
              <a:spLocks/>
            </p:cNvSpPr>
            <p:nvPr/>
          </p:nvSpPr>
          <p:spPr bwMode="auto">
            <a:xfrm>
              <a:off x="3446" y="2017"/>
              <a:ext cx="19" cy="11"/>
            </a:xfrm>
            <a:custGeom>
              <a:avLst/>
              <a:gdLst>
                <a:gd name="T0" fmla="*/ 9 w 9"/>
                <a:gd name="T1" fmla="*/ 0 h 5"/>
                <a:gd name="T2" fmla="*/ 0 w 9"/>
                <a:gd name="T3" fmla="*/ 5 h 5"/>
                <a:gd name="T4" fmla="*/ 2 w 9"/>
                <a:gd name="T5" fmla="*/ 5 h 5"/>
                <a:gd name="T6" fmla="*/ 9 w 9"/>
                <a:gd name="T7" fmla="*/ 1 h 5"/>
                <a:gd name="T8" fmla="*/ 9 w 9"/>
                <a:gd name="T9" fmla="*/ 0 h 5"/>
              </a:gdLst>
              <a:ahLst/>
              <a:cxnLst>
                <a:cxn ang="0">
                  <a:pos x="T0" y="T1"/>
                </a:cxn>
                <a:cxn ang="0">
                  <a:pos x="T2" y="T3"/>
                </a:cxn>
                <a:cxn ang="0">
                  <a:pos x="T4" y="T5"/>
                </a:cxn>
                <a:cxn ang="0">
                  <a:pos x="T6" y="T7"/>
                </a:cxn>
                <a:cxn ang="0">
                  <a:pos x="T8" y="T9"/>
                </a:cxn>
              </a:cxnLst>
              <a:rect l="0" t="0" r="r" b="b"/>
              <a:pathLst>
                <a:path w="9" h="5">
                  <a:moveTo>
                    <a:pt x="9" y="0"/>
                  </a:moveTo>
                  <a:cubicBezTo>
                    <a:pt x="6" y="1"/>
                    <a:pt x="3" y="3"/>
                    <a:pt x="0" y="5"/>
                  </a:cubicBezTo>
                  <a:cubicBezTo>
                    <a:pt x="2" y="5"/>
                    <a:pt x="2" y="5"/>
                    <a:pt x="2" y="5"/>
                  </a:cubicBezTo>
                  <a:cubicBezTo>
                    <a:pt x="5" y="3"/>
                    <a:pt x="7" y="2"/>
                    <a:pt x="9" y="1"/>
                  </a:cubicBezTo>
                  <a:cubicBezTo>
                    <a:pt x="9" y="0"/>
                    <a:pt x="9" y="0"/>
                    <a:pt x="9" y="0"/>
                  </a:cubicBezTo>
                </a:path>
              </a:pathLst>
            </a:custGeom>
            <a:solidFill>
              <a:srgbClr val="8385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17" name="Freeform 84"/>
            <p:cNvSpPr>
              <a:spLocks noEditPoints="1"/>
            </p:cNvSpPr>
            <p:nvPr/>
          </p:nvSpPr>
          <p:spPr bwMode="auto">
            <a:xfrm>
              <a:off x="3381" y="2078"/>
              <a:ext cx="2" cy="13"/>
            </a:xfrm>
            <a:custGeom>
              <a:avLst/>
              <a:gdLst>
                <a:gd name="T0" fmla="*/ 1 w 1"/>
                <a:gd name="T1" fmla="*/ 1 h 6"/>
                <a:gd name="T2" fmla="*/ 1 w 1"/>
                <a:gd name="T3" fmla="*/ 1 h 6"/>
                <a:gd name="T4" fmla="*/ 1 w 1"/>
                <a:gd name="T5" fmla="*/ 1 h 6"/>
                <a:gd name="T6" fmla="*/ 1 w 1"/>
                <a:gd name="T7" fmla="*/ 1 h 6"/>
                <a:gd name="T8" fmla="*/ 1 w 1"/>
                <a:gd name="T9" fmla="*/ 1 h 6"/>
                <a:gd name="T10" fmla="*/ 1 w 1"/>
                <a:gd name="T11" fmla="*/ 1 h 6"/>
                <a:gd name="T12" fmla="*/ 1 w 1"/>
                <a:gd name="T13" fmla="*/ 1 h 6"/>
                <a:gd name="T14" fmla="*/ 0 w 1"/>
                <a:gd name="T15" fmla="*/ 4 h 6"/>
                <a:gd name="T16" fmla="*/ 1 w 1"/>
                <a:gd name="T17" fmla="*/ 6 h 6"/>
                <a:gd name="T18" fmla="*/ 1 w 1"/>
                <a:gd name="T19" fmla="*/ 1 h 6"/>
                <a:gd name="T20" fmla="*/ 1 w 1"/>
                <a:gd name="T21" fmla="*/ 1 h 6"/>
                <a:gd name="T22" fmla="*/ 1 w 1"/>
                <a:gd name="T23" fmla="*/ 1 h 6"/>
                <a:gd name="T24" fmla="*/ 1 w 1"/>
                <a:gd name="T25" fmla="*/ 1 h 6"/>
                <a:gd name="T26" fmla="*/ 1 w 1"/>
                <a:gd name="T27" fmla="*/ 1 h 6"/>
                <a:gd name="T28" fmla="*/ 1 w 1"/>
                <a:gd name="T29" fmla="*/ 1 h 6"/>
                <a:gd name="T30" fmla="*/ 1 w 1"/>
                <a:gd name="T31" fmla="*/ 1 h 6"/>
                <a:gd name="T32" fmla="*/ 1 w 1"/>
                <a:gd name="T33" fmla="*/ 0 h 6"/>
                <a:gd name="T34" fmla="*/ 1 w 1"/>
                <a:gd name="T35" fmla="*/ 0 h 6"/>
                <a:gd name="T36" fmla="*/ 1 w 1"/>
                <a:gd name="T37" fmla="*/ 1 h 6"/>
                <a:gd name="T38" fmla="*/ 1 w 1"/>
                <a:gd name="T3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 h="6">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0" y="2"/>
                    <a:pt x="0" y="3"/>
                    <a:pt x="0" y="4"/>
                  </a:cubicBezTo>
                  <a:cubicBezTo>
                    <a:pt x="0" y="5"/>
                    <a:pt x="0" y="6"/>
                    <a:pt x="1" y="6"/>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0"/>
                  </a:moveTo>
                  <a:cubicBezTo>
                    <a:pt x="1" y="0"/>
                    <a:pt x="1" y="0"/>
                    <a:pt x="1" y="0"/>
                  </a:cubicBezTo>
                  <a:cubicBezTo>
                    <a:pt x="1" y="0"/>
                    <a:pt x="1" y="1"/>
                    <a:pt x="1" y="1"/>
                  </a:cubicBezTo>
                  <a:cubicBezTo>
                    <a:pt x="1" y="1"/>
                    <a:pt x="1" y="0"/>
                    <a:pt x="1" y="0"/>
                  </a:cubicBezTo>
                </a:path>
              </a:pathLst>
            </a:custGeom>
            <a:solidFill>
              <a:srgbClr val="F5F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18" name="Freeform 85"/>
            <p:cNvSpPr>
              <a:spLocks/>
            </p:cNvSpPr>
            <p:nvPr/>
          </p:nvSpPr>
          <p:spPr bwMode="auto">
            <a:xfrm>
              <a:off x="3383" y="2078"/>
              <a:ext cx="95" cy="50"/>
            </a:xfrm>
            <a:custGeom>
              <a:avLst/>
              <a:gdLst>
                <a:gd name="T0" fmla="*/ 0 w 45"/>
                <a:gd name="T1" fmla="*/ 0 h 24"/>
                <a:gd name="T2" fmla="*/ 0 w 45"/>
                <a:gd name="T3" fmla="*/ 1 h 24"/>
                <a:gd name="T4" fmla="*/ 0 w 45"/>
                <a:gd name="T5" fmla="*/ 6 h 24"/>
                <a:gd name="T6" fmla="*/ 45 w 45"/>
                <a:gd name="T7" fmla="*/ 24 h 24"/>
                <a:gd name="T8" fmla="*/ 34 w 45"/>
                <a:gd name="T9" fmla="*/ 22 h 24"/>
                <a:gd name="T10" fmla="*/ 0 w 45"/>
                <a:gd name="T11" fmla="*/ 4 h 24"/>
                <a:gd name="T12" fmla="*/ 0 w 45"/>
                <a:gd name="T13" fmla="*/ 2 h 24"/>
                <a:gd name="T14" fmla="*/ 0 w 45"/>
                <a:gd name="T15" fmla="*/ 1 h 24"/>
                <a:gd name="T16" fmla="*/ 0 w 45"/>
                <a:gd name="T17" fmla="*/ 1 h 24"/>
                <a:gd name="T18" fmla="*/ 0 w 45"/>
                <a:gd name="T19" fmla="*/ 1 h 24"/>
                <a:gd name="T20" fmla="*/ 0 w 45"/>
                <a:gd name="T21" fmla="*/ 1 h 24"/>
                <a:gd name="T22" fmla="*/ 0 w 45"/>
                <a:gd name="T23" fmla="*/ 1 h 24"/>
                <a:gd name="T24" fmla="*/ 0 w 45"/>
                <a:gd name="T25" fmla="*/ 1 h 24"/>
                <a:gd name="T26" fmla="*/ 0 w 45"/>
                <a:gd name="T27" fmla="*/ 1 h 24"/>
                <a:gd name="T28" fmla="*/ 0 w 45"/>
                <a:gd name="T29" fmla="*/ 1 h 24"/>
                <a:gd name="T30" fmla="*/ 0 w 45"/>
                <a:gd name="T31" fmla="*/ 1 h 24"/>
                <a:gd name="T32" fmla="*/ 0 w 45"/>
                <a:gd name="T3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24">
                  <a:moveTo>
                    <a:pt x="0" y="0"/>
                  </a:moveTo>
                  <a:cubicBezTo>
                    <a:pt x="0" y="0"/>
                    <a:pt x="0" y="1"/>
                    <a:pt x="0" y="1"/>
                  </a:cubicBezTo>
                  <a:cubicBezTo>
                    <a:pt x="0" y="6"/>
                    <a:pt x="0" y="6"/>
                    <a:pt x="0" y="6"/>
                  </a:cubicBezTo>
                  <a:cubicBezTo>
                    <a:pt x="3" y="13"/>
                    <a:pt x="20" y="20"/>
                    <a:pt x="45" y="24"/>
                  </a:cubicBezTo>
                  <a:cubicBezTo>
                    <a:pt x="41" y="23"/>
                    <a:pt x="38" y="23"/>
                    <a:pt x="34" y="22"/>
                  </a:cubicBezTo>
                  <a:cubicBezTo>
                    <a:pt x="13" y="17"/>
                    <a:pt x="0" y="10"/>
                    <a:pt x="0" y="4"/>
                  </a:cubicBezTo>
                  <a:cubicBezTo>
                    <a:pt x="0" y="3"/>
                    <a:pt x="0" y="3"/>
                    <a:pt x="0" y="2"/>
                  </a:cubicBezTo>
                  <a:cubicBezTo>
                    <a:pt x="0" y="2"/>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0"/>
                    <a:pt x="0" y="0"/>
                  </a:cubicBezTo>
                </a:path>
              </a:pathLst>
            </a:custGeom>
            <a:solidFill>
              <a:srgbClr val="8D8F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19" name="Freeform 86"/>
            <p:cNvSpPr>
              <a:spLocks/>
            </p:cNvSpPr>
            <p:nvPr/>
          </p:nvSpPr>
          <p:spPr bwMode="auto">
            <a:xfrm>
              <a:off x="4005" y="2080"/>
              <a:ext cx="2" cy="13"/>
            </a:xfrm>
            <a:custGeom>
              <a:avLst/>
              <a:gdLst>
                <a:gd name="T0" fmla="*/ 0 w 1"/>
                <a:gd name="T1" fmla="*/ 0 h 6"/>
                <a:gd name="T2" fmla="*/ 0 w 1"/>
                <a:gd name="T3" fmla="*/ 6 h 6"/>
                <a:gd name="T4" fmla="*/ 0 w 1"/>
                <a:gd name="T5" fmla="*/ 3 h 6"/>
                <a:gd name="T6" fmla="*/ 0 w 1"/>
                <a:gd name="T7" fmla="*/ 0 h 6"/>
              </a:gdLst>
              <a:ahLst/>
              <a:cxnLst>
                <a:cxn ang="0">
                  <a:pos x="T0" y="T1"/>
                </a:cxn>
                <a:cxn ang="0">
                  <a:pos x="T2" y="T3"/>
                </a:cxn>
                <a:cxn ang="0">
                  <a:pos x="T4" y="T5"/>
                </a:cxn>
                <a:cxn ang="0">
                  <a:pos x="T6" y="T7"/>
                </a:cxn>
              </a:cxnLst>
              <a:rect l="0" t="0" r="r" b="b"/>
              <a:pathLst>
                <a:path w="1" h="6">
                  <a:moveTo>
                    <a:pt x="0" y="0"/>
                  </a:moveTo>
                  <a:cubicBezTo>
                    <a:pt x="0" y="2"/>
                    <a:pt x="0" y="4"/>
                    <a:pt x="0" y="6"/>
                  </a:cubicBezTo>
                  <a:cubicBezTo>
                    <a:pt x="0" y="5"/>
                    <a:pt x="1" y="4"/>
                    <a:pt x="0" y="3"/>
                  </a:cubicBezTo>
                  <a:cubicBezTo>
                    <a:pt x="0" y="2"/>
                    <a:pt x="0" y="1"/>
                    <a:pt x="0" y="0"/>
                  </a:cubicBezTo>
                </a:path>
              </a:pathLst>
            </a:custGeom>
            <a:solidFill>
              <a:srgbClr val="F5F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20" name="Freeform 87"/>
            <p:cNvSpPr>
              <a:spLocks/>
            </p:cNvSpPr>
            <p:nvPr/>
          </p:nvSpPr>
          <p:spPr bwMode="auto">
            <a:xfrm>
              <a:off x="3936" y="2080"/>
              <a:ext cx="69" cy="44"/>
            </a:xfrm>
            <a:custGeom>
              <a:avLst/>
              <a:gdLst>
                <a:gd name="T0" fmla="*/ 33 w 33"/>
                <a:gd name="T1" fmla="*/ 0 h 21"/>
                <a:gd name="T2" fmla="*/ 32 w 33"/>
                <a:gd name="T3" fmla="*/ 3 h 21"/>
                <a:gd name="T4" fmla="*/ 10 w 33"/>
                <a:gd name="T5" fmla="*/ 17 h 21"/>
                <a:gd name="T6" fmla="*/ 0 w 33"/>
                <a:gd name="T7" fmla="*/ 21 h 21"/>
                <a:gd name="T8" fmla="*/ 33 w 33"/>
                <a:gd name="T9" fmla="*/ 6 h 21"/>
                <a:gd name="T10" fmla="*/ 33 w 33"/>
                <a:gd name="T11" fmla="*/ 0 h 21"/>
                <a:gd name="T12" fmla="*/ 33 w 3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3" h="21">
                  <a:moveTo>
                    <a:pt x="33" y="0"/>
                  </a:moveTo>
                  <a:cubicBezTo>
                    <a:pt x="33" y="1"/>
                    <a:pt x="32" y="2"/>
                    <a:pt x="32" y="3"/>
                  </a:cubicBezTo>
                  <a:cubicBezTo>
                    <a:pt x="32" y="8"/>
                    <a:pt x="24" y="13"/>
                    <a:pt x="10" y="17"/>
                  </a:cubicBezTo>
                  <a:cubicBezTo>
                    <a:pt x="7" y="19"/>
                    <a:pt x="4" y="20"/>
                    <a:pt x="0" y="21"/>
                  </a:cubicBezTo>
                  <a:cubicBezTo>
                    <a:pt x="18" y="17"/>
                    <a:pt x="30" y="11"/>
                    <a:pt x="33" y="6"/>
                  </a:cubicBezTo>
                  <a:cubicBezTo>
                    <a:pt x="33" y="4"/>
                    <a:pt x="33" y="2"/>
                    <a:pt x="33" y="0"/>
                  </a:cubicBezTo>
                  <a:cubicBezTo>
                    <a:pt x="33" y="0"/>
                    <a:pt x="33" y="0"/>
                    <a:pt x="33" y="0"/>
                  </a:cubicBezTo>
                </a:path>
              </a:pathLst>
            </a:custGeom>
            <a:solidFill>
              <a:srgbClr val="8D8F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21" name="Freeform 88"/>
            <p:cNvSpPr>
              <a:spLocks noEditPoints="1"/>
            </p:cNvSpPr>
            <p:nvPr/>
          </p:nvSpPr>
          <p:spPr bwMode="auto">
            <a:xfrm>
              <a:off x="3383" y="2034"/>
              <a:ext cx="622" cy="111"/>
            </a:xfrm>
            <a:custGeom>
              <a:avLst/>
              <a:gdLst>
                <a:gd name="T0" fmla="*/ 273 w 296"/>
                <a:gd name="T1" fmla="*/ 39 h 53"/>
                <a:gd name="T2" fmla="*/ 148 w 296"/>
                <a:gd name="T3" fmla="*/ 53 h 53"/>
                <a:gd name="T4" fmla="*/ 34 w 296"/>
                <a:gd name="T5" fmla="*/ 43 h 53"/>
                <a:gd name="T6" fmla="*/ 45 w 296"/>
                <a:gd name="T7" fmla="*/ 45 h 53"/>
                <a:gd name="T8" fmla="*/ 148 w 296"/>
                <a:gd name="T9" fmla="*/ 53 h 53"/>
                <a:gd name="T10" fmla="*/ 263 w 296"/>
                <a:gd name="T11" fmla="*/ 43 h 53"/>
                <a:gd name="T12" fmla="*/ 273 w 296"/>
                <a:gd name="T13" fmla="*/ 39 h 53"/>
                <a:gd name="T14" fmla="*/ 285 w 296"/>
                <a:gd name="T15" fmla="*/ 7 h 53"/>
                <a:gd name="T16" fmla="*/ 295 w 296"/>
                <a:gd name="T17" fmla="*/ 25 h 53"/>
                <a:gd name="T18" fmla="*/ 295 w 296"/>
                <a:gd name="T19" fmla="*/ 25 h 53"/>
                <a:gd name="T20" fmla="*/ 296 w 296"/>
                <a:gd name="T21" fmla="*/ 22 h 53"/>
                <a:gd name="T22" fmla="*/ 290 w 296"/>
                <a:gd name="T23" fmla="*/ 11 h 53"/>
                <a:gd name="T24" fmla="*/ 287 w 296"/>
                <a:gd name="T25" fmla="*/ 9 h 53"/>
                <a:gd name="T26" fmla="*/ 285 w 296"/>
                <a:gd name="T27" fmla="*/ 7 h 53"/>
                <a:gd name="T28" fmla="*/ 26 w 296"/>
                <a:gd name="T29" fmla="*/ 0 h 53"/>
                <a:gd name="T30" fmla="*/ 22 w 296"/>
                <a:gd name="T31" fmla="*/ 1 h 53"/>
                <a:gd name="T32" fmla="*/ 0 w 296"/>
                <a:gd name="T33" fmla="*/ 21 h 53"/>
                <a:gd name="T34" fmla="*/ 0 w 296"/>
                <a:gd name="T35" fmla="*/ 22 h 53"/>
                <a:gd name="T36" fmla="*/ 0 w 296"/>
                <a:gd name="T37" fmla="*/ 22 h 53"/>
                <a:gd name="T38" fmla="*/ 0 w 296"/>
                <a:gd name="T39" fmla="*/ 22 h 53"/>
                <a:gd name="T40" fmla="*/ 0 w 296"/>
                <a:gd name="T41" fmla="*/ 22 h 53"/>
                <a:gd name="T42" fmla="*/ 0 w 296"/>
                <a:gd name="T43" fmla="*/ 22 h 53"/>
                <a:gd name="T44" fmla="*/ 0 w 296"/>
                <a:gd name="T45" fmla="*/ 22 h 53"/>
                <a:gd name="T46" fmla="*/ 0 w 296"/>
                <a:gd name="T47" fmla="*/ 22 h 53"/>
                <a:gd name="T48" fmla="*/ 0 w 296"/>
                <a:gd name="T49" fmla="*/ 22 h 53"/>
                <a:gd name="T50" fmla="*/ 0 w 296"/>
                <a:gd name="T51" fmla="*/ 22 h 53"/>
                <a:gd name="T52" fmla="*/ 0 w 296"/>
                <a:gd name="T53" fmla="*/ 23 h 53"/>
                <a:gd name="T54" fmla="*/ 26 w 296"/>
                <a:gd name="T5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6" h="53">
                  <a:moveTo>
                    <a:pt x="273" y="39"/>
                  </a:moveTo>
                  <a:cubicBezTo>
                    <a:pt x="247" y="47"/>
                    <a:pt x="200" y="53"/>
                    <a:pt x="148" y="53"/>
                  </a:cubicBezTo>
                  <a:cubicBezTo>
                    <a:pt x="102" y="53"/>
                    <a:pt x="61" y="49"/>
                    <a:pt x="34" y="43"/>
                  </a:cubicBezTo>
                  <a:cubicBezTo>
                    <a:pt x="38" y="44"/>
                    <a:pt x="41" y="44"/>
                    <a:pt x="45" y="45"/>
                  </a:cubicBezTo>
                  <a:cubicBezTo>
                    <a:pt x="72" y="50"/>
                    <a:pt x="108" y="53"/>
                    <a:pt x="148" y="53"/>
                  </a:cubicBezTo>
                  <a:cubicBezTo>
                    <a:pt x="194" y="53"/>
                    <a:pt x="236" y="49"/>
                    <a:pt x="263" y="43"/>
                  </a:cubicBezTo>
                  <a:cubicBezTo>
                    <a:pt x="267" y="42"/>
                    <a:pt x="270" y="41"/>
                    <a:pt x="273" y="39"/>
                  </a:cubicBezTo>
                  <a:moveTo>
                    <a:pt x="285" y="7"/>
                  </a:moveTo>
                  <a:cubicBezTo>
                    <a:pt x="291" y="13"/>
                    <a:pt x="295" y="19"/>
                    <a:pt x="295" y="25"/>
                  </a:cubicBezTo>
                  <a:cubicBezTo>
                    <a:pt x="295" y="25"/>
                    <a:pt x="295" y="25"/>
                    <a:pt x="295" y="25"/>
                  </a:cubicBezTo>
                  <a:cubicBezTo>
                    <a:pt x="295" y="24"/>
                    <a:pt x="296" y="23"/>
                    <a:pt x="296" y="22"/>
                  </a:cubicBezTo>
                  <a:cubicBezTo>
                    <a:pt x="295" y="18"/>
                    <a:pt x="293" y="14"/>
                    <a:pt x="290" y="11"/>
                  </a:cubicBezTo>
                  <a:cubicBezTo>
                    <a:pt x="289" y="10"/>
                    <a:pt x="288" y="10"/>
                    <a:pt x="287" y="9"/>
                  </a:cubicBezTo>
                  <a:cubicBezTo>
                    <a:pt x="287" y="8"/>
                    <a:pt x="286" y="8"/>
                    <a:pt x="285" y="7"/>
                  </a:cubicBezTo>
                  <a:moveTo>
                    <a:pt x="26" y="0"/>
                  </a:moveTo>
                  <a:cubicBezTo>
                    <a:pt x="25" y="0"/>
                    <a:pt x="23" y="1"/>
                    <a:pt x="22" y="1"/>
                  </a:cubicBezTo>
                  <a:cubicBezTo>
                    <a:pt x="10" y="9"/>
                    <a:pt x="2" y="16"/>
                    <a:pt x="0" y="21"/>
                  </a:cubicBezTo>
                  <a:cubicBezTo>
                    <a:pt x="0" y="21"/>
                    <a:pt x="0" y="22"/>
                    <a:pt x="0" y="22"/>
                  </a:cubicBezTo>
                  <a:cubicBezTo>
                    <a:pt x="0" y="22"/>
                    <a:pt x="0" y="22"/>
                    <a:pt x="0" y="22"/>
                  </a:cubicBezTo>
                  <a:cubicBezTo>
                    <a:pt x="0" y="22"/>
                    <a:pt x="0" y="22"/>
                    <a:pt x="0" y="22"/>
                  </a:cubicBezTo>
                  <a:cubicBezTo>
                    <a:pt x="0" y="22"/>
                    <a:pt x="0" y="22"/>
                    <a:pt x="0" y="22"/>
                  </a:cubicBezTo>
                  <a:cubicBezTo>
                    <a:pt x="0" y="22"/>
                    <a:pt x="0" y="22"/>
                    <a:pt x="0" y="22"/>
                  </a:cubicBezTo>
                  <a:cubicBezTo>
                    <a:pt x="0" y="22"/>
                    <a:pt x="0" y="22"/>
                    <a:pt x="0" y="22"/>
                  </a:cubicBezTo>
                  <a:cubicBezTo>
                    <a:pt x="0" y="22"/>
                    <a:pt x="0" y="22"/>
                    <a:pt x="0" y="22"/>
                  </a:cubicBezTo>
                  <a:cubicBezTo>
                    <a:pt x="0" y="22"/>
                    <a:pt x="0" y="22"/>
                    <a:pt x="0" y="22"/>
                  </a:cubicBezTo>
                  <a:cubicBezTo>
                    <a:pt x="0" y="22"/>
                    <a:pt x="0" y="22"/>
                    <a:pt x="0" y="22"/>
                  </a:cubicBezTo>
                  <a:cubicBezTo>
                    <a:pt x="0" y="22"/>
                    <a:pt x="0" y="23"/>
                    <a:pt x="0" y="23"/>
                  </a:cubicBezTo>
                  <a:cubicBezTo>
                    <a:pt x="2" y="17"/>
                    <a:pt x="11" y="8"/>
                    <a:pt x="26" y="0"/>
                  </a:cubicBezTo>
                </a:path>
              </a:pathLst>
            </a:custGeom>
            <a:solidFill>
              <a:srgbClr val="AAB9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22" name="Freeform 89"/>
            <p:cNvSpPr>
              <a:spLocks noEditPoints="1"/>
            </p:cNvSpPr>
            <p:nvPr/>
          </p:nvSpPr>
          <p:spPr bwMode="auto">
            <a:xfrm>
              <a:off x="3438" y="1971"/>
              <a:ext cx="544" cy="78"/>
            </a:xfrm>
            <a:custGeom>
              <a:avLst/>
              <a:gdLst>
                <a:gd name="T0" fmla="*/ 8 w 259"/>
                <a:gd name="T1" fmla="*/ 27 h 37"/>
                <a:gd name="T2" fmla="*/ 6 w 259"/>
                <a:gd name="T3" fmla="*/ 27 h 37"/>
                <a:gd name="T4" fmla="*/ 0 w 259"/>
                <a:gd name="T5" fmla="*/ 30 h 37"/>
                <a:gd name="T6" fmla="*/ 5 w 259"/>
                <a:gd name="T7" fmla="*/ 28 h 37"/>
                <a:gd name="T8" fmla="*/ 8 w 259"/>
                <a:gd name="T9" fmla="*/ 27 h 37"/>
                <a:gd name="T10" fmla="*/ 121 w 259"/>
                <a:gd name="T11" fmla="*/ 0 h 37"/>
                <a:gd name="T12" fmla="*/ 13 w 259"/>
                <a:gd name="T13" fmla="*/ 23 h 37"/>
                <a:gd name="T14" fmla="*/ 13 w 259"/>
                <a:gd name="T15" fmla="*/ 24 h 37"/>
                <a:gd name="T16" fmla="*/ 121 w 259"/>
                <a:gd name="T17" fmla="*/ 1 h 37"/>
                <a:gd name="T18" fmla="*/ 255 w 259"/>
                <a:gd name="T19" fmla="*/ 35 h 37"/>
                <a:gd name="T20" fmla="*/ 259 w 259"/>
                <a:gd name="T21" fmla="*/ 37 h 37"/>
                <a:gd name="T22" fmla="*/ 121 w 259"/>
                <a:gd name="T2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37">
                  <a:moveTo>
                    <a:pt x="8" y="27"/>
                  </a:moveTo>
                  <a:cubicBezTo>
                    <a:pt x="6" y="27"/>
                    <a:pt x="6" y="27"/>
                    <a:pt x="6" y="27"/>
                  </a:cubicBezTo>
                  <a:cubicBezTo>
                    <a:pt x="4" y="28"/>
                    <a:pt x="2" y="29"/>
                    <a:pt x="0" y="30"/>
                  </a:cubicBezTo>
                  <a:cubicBezTo>
                    <a:pt x="2" y="29"/>
                    <a:pt x="3" y="29"/>
                    <a:pt x="5" y="28"/>
                  </a:cubicBezTo>
                  <a:cubicBezTo>
                    <a:pt x="6" y="28"/>
                    <a:pt x="7" y="27"/>
                    <a:pt x="8" y="27"/>
                  </a:cubicBezTo>
                  <a:moveTo>
                    <a:pt x="121" y="0"/>
                  </a:moveTo>
                  <a:cubicBezTo>
                    <a:pt x="78" y="0"/>
                    <a:pt x="40" y="11"/>
                    <a:pt x="13" y="23"/>
                  </a:cubicBezTo>
                  <a:cubicBezTo>
                    <a:pt x="13" y="24"/>
                    <a:pt x="13" y="24"/>
                    <a:pt x="13" y="24"/>
                  </a:cubicBezTo>
                  <a:cubicBezTo>
                    <a:pt x="40" y="12"/>
                    <a:pt x="78" y="1"/>
                    <a:pt x="121" y="1"/>
                  </a:cubicBezTo>
                  <a:cubicBezTo>
                    <a:pt x="181" y="1"/>
                    <a:pt x="232" y="17"/>
                    <a:pt x="255" y="35"/>
                  </a:cubicBezTo>
                  <a:cubicBezTo>
                    <a:pt x="256" y="36"/>
                    <a:pt x="258" y="37"/>
                    <a:pt x="259" y="37"/>
                  </a:cubicBezTo>
                  <a:cubicBezTo>
                    <a:pt x="238" y="17"/>
                    <a:pt x="184" y="0"/>
                    <a:pt x="121" y="0"/>
                  </a:cubicBezTo>
                </a:path>
              </a:pathLst>
            </a:custGeom>
            <a:solidFill>
              <a:srgbClr val="ED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23" name="Freeform 90"/>
            <p:cNvSpPr>
              <a:spLocks/>
            </p:cNvSpPr>
            <p:nvPr/>
          </p:nvSpPr>
          <p:spPr bwMode="auto">
            <a:xfrm>
              <a:off x="3450" y="2019"/>
              <a:ext cx="15" cy="9"/>
            </a:xfrm>
            <a:custGeom>
              <a:avLst/>
              <a:gdLst>
                <a:gd name="T0" fmla="*/ 7 w 7"/>
                <a:gd name="T1" fmla="*/ 0 h 4"/>
                <a:gd name="T2" fmla="*/ 0 w 7"/>
                <a:gd name="T3" fmla="*/ 4 h 4"/>
                <a:gd name="T4" fmla="*/ 2 w 7"/>
                <a:gd name="T5" fmla="*/ 4 h 4"/>
                <a:gd name="T6" fmla="*/ 7 w 7"/>
                <a:gd name="T7" fmla="*/ 1 h 4"/>
                <a:gd name="T8" fmla="*/ 7 w 7"/>
                <a:gd name="T9" fmla="*/ 0 h 4"/>
              </a:gdLst>
              <a:ahLst/>
              <a:cxnLst>
                <a:cxn ang="0">
                  <a:pos x="T0" y="T1"/>
                </a:cxn>
                <a:cxn ang="0">
                  <a:pos x="T2" y="T3"/>
                </a:cxn>
                <a:cxn ang="0">
                  <a:pos x="T4" y="T5"/>
                </a:cxn>
                <a:cxn ang="0">
                  <a:pos x="T6" y="T7"/>
                </a:cxn>
                <a:cxn ang="0">
                  <a:pos x="T8" y="T9"/>
                </a:cxn>
              </a:cxnLst>
              <a:rect l="0" t="0" r="r" b="b"/>
              <a:pathLst>
                <a:path w="7" h="4">
                  <a:moveTo>
                    <a:pt x="7" y="0"/>
                  </a:moveTo>
                  <a:cubicBezTo>
                    <a:pt x="5" y="1"/>
                    <a:pt x="3" y="2"/>
                    <a:pt x="0" y="4"/>
                  </a:cubicBezTo>
                  <a:cubicBezTo>
                    <a:pt x="2" y="4"/>
                    <a:pt x="2" y="4"/>
                    <a:pt x="2" y="4"/>
                  </a:cubicBezTo>
                  <a:cubicBezTo>
                    <a:pt x="4" y="3"/>
                    <a:pt x="6" y="2"/>
                    <a:pt x="7" y="1"/>
                  </a:cubicBezTo>
                  <a:cubicBezTo>
                    <a:pt x="7" y="0"/>
                    <a:pt x="7" y="0"/>
                    <a:pt x="7" y="0"/>
                  </a:cubicBezTo>
                </a:path>
              </a:pathLst>
            </a:custGeom>
            <a:solidFill>
              <a:srgbClr val="8285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24" name="Freeform 91"/>
            <p:cNvSpPr>
              <a:spLocks noEditPoints="1"/>
            </p:cNvSpPr>
            <p:nvPr/>
          </p:nvSpPr>
          <p:spPr bwMode="auto">
            <a:xfrm>
              <a:off x="3383" y="2082"/>
              <a:ext cx="620" cy="42"/>
            </a:xfrm>
            <a:custGeom>
              <a:avLst/>
              <a:gdLst>
                <a:gd name="T0" fmla="*/ 295 w 295"/>
                <a:gd name="T1" fmla="*/ 2 h 20"/>
                <a:gd name="T2" fmla="*/ 292 w 295"/>
                <a:gd name="T3" fmla="*/ 6 h 20"/>
                <a:gd name="T4" fmla="*/ 284 w 295"/>
                <a:gd name="T5" fmla="*/ 12 h 20"/>
                <a:gd name="T6" fmla="*/ 273 w 295"/>
                <a:gd name="T7" fmla="*/ 16 h 20"/>
                <a:gd name="T8" fmla="*/ 295 w 295"/>
                <a:gd name="T9" fmla="*/ 2 h 20"/>
                <a:gd name="T10" fmla="*/ 0 w 295"/>
                <a:gd name="T11" fmla="*/ 0 h 20"/>
                <a:gd name="T12" fmla="*/ 0 w 295"/>
                <a:gd name="T13" fmla="*/ 2 h 20"/>
                <a:gd name="T14" fmla="*/ 34 w 295"/>
                <a:gd name="T15" fmla="*/ 20 h 20"/>
                <a:gd name="T16" fmla="*/ 25 w 295"/>
                <a:gd name="T17" fmla="*/ 17 h 20"/>
                <a:gd name="T18" fmla="*/ 2 w 295"/>
                <a:gd name="T19" fmla="*/ 2 h 20"/>
                <a:gd name="T20" fmla="*/ 0 w 295"/>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0">
                  <a:moveTo>
                    <a:pt x="295" y="2"/>
                  </a:moveTo>
                  <a:cubicBezTo>
                    <a:pt x="294" y="3"/>
                    <a:pt x="294" y="4"/>
                    <a:pt x="292" y="6"/>
                  </a:cubicBezTo>
                  <a:cubicBezTo>
                    <a:pt x="291" y="8"/>
                    <a:pt x="288" y="10"/>
                    <a:pt x="284" y="12"/>
                  </a:cubicBezTo>
                  <a:cubicBezTo>
                    <a:pt x="281" y="13"/>
                    <a:pt x="277" y="15"/>
                    <a:pt x="273" y="16"/>
                  </a:cubicBezTo>
                  <a:cubicBezTo>
                    <a:pt x="287" y="12"/>
                    <a:pt x="295" y="7"/>
                    <a:pt x="295" y="2"/>
                  </a:cubicBezTo>
                  <a:moveTo>
                    <a:pt x="0" y="0"/>
                  </a:moveTo>
                  <a:cubicBezTo>
                    <a:pt x="0" y="1"/>
                    <a:pt x="0" y="1"/>
                    <a:pt x="0" y="2"/>
                  </a:cubicBezTo>
                  <a:cubicBezTo>
                    <a:pt x="0" y="8"/>
                    <a:pt x="13" y="15"/>
                    <a:pt x="34" y="20"/>
                  </a:cubicBezTo>
                  <a:cubicBezTo>
                    <a:pt x="31" y="19"/>
                    <a:pt x="28" y="18"/>
                    <a:pt x="25" y="17"/>
                  </a:cubicBezTo>
                  <a:cubicBezTo>
                    <a:pt x="11" y="12"/>
                    <a:pt x="2" y="7"/>
                    <a:pt x="2" y="2"/>
                  </a:cubicBezTo>
                  <a:cubicBezTo>
                    <a:pt x="1" y="2"/>
                    <a:pt x="1" y="1"/>
                    <a:pt x="0" y="0"/>
                  </a:cubicBezTo>
                </a:path>
              </a:pathLst>
            </a:custGeom>
            <a:solidFill>
              <a:srgbClr val="8B8F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25" name="Freeform 92"/>
            <p:cNvSpPr>
              <a:spLocks noEditPoints="1"/>
            </p:cNvSpPr>
            <p:nvPr/>
          </p:nvSpPr>
          <p:spPr bwMode="auto">
            <a:xfrm>
              <a:off x="3383" y="2030"/>
              <a:ext cx="620" cy="115"/>
            </a:xfrm>
            <a:custGeom>
              <a:avLst/>
              <a:gdLst>
                <a:gd name="T0" fmla="*/ 284 w 295"/>
                <a:gd name="T1" fmla="*/ 37 h 55"/>
                <a:gd name="T2" fmla="*/ 148 w 295"/>
                <a:gd name="T3" fmla="*/ 54 h 55"/>
                <a:gd name="T4" fmla="*/ 25 w 295"/>
                <a:gd name="T5" fmla="*/ 42 h 55"/>
                <a:gd name="T6" fmla="*/ 34 w 295"/>
                <a:gd name="T7" fmla="*/ 45 h 55"/>
                <a:gd name="T8" fmla="*/ 148 w 295"/>
                <a:gd name="T9" fmla="*/ 55 h 55"/>
                <a:gd name="T10" fmla="*/ 273 w 295"/>
                <a:gd name="T11" fmla="*/ 41 h 55"/>
                <a:gd name="T12" fmla="*/ 284 w 295"/>
                <a:gd name="T13" fmla="*/ 37 h 55"/>
                <a:gd name="T14" fmla="*/ 281 w 295"/>
                <a:gd name="T15" fmla="*/ 7 h 55"/>
                <a:gd name="T16" fmla="*/ 294 w 295"/>
                <a:gd name="T17" fmla="*/ 27 h 55"/>
                <a:gd name="T18" fmla="*/ 292 w 295"/>
                <a:gd name="T19" fmla="*/ 31 h 55"/>
                <a:gd name="T20" fmla="*/ 295 w 295"/>
                <a:gd name="T21" fmla="*/ 27 h 55"/>
                <a:gd name="T22" fmla="*/ 295 w 295"/>
                <a:gd name="T23" fmla="*/ 27 h 55"/>
                <a:gd name="T24" fmla="*/ 285 w 295"/>
                <a:gd name="T25" fmla="*/ 9 h 55"/>
                <a:gd name="T26" fmla="*/ 281 w 295"/>
                <a:gd name="T27" fmla="*/ 7 h 55"/>
                <a:gd name="T28" fmla="*/ 31 w 295"/>
                <a:gd name="T29" fmla="*/ 0 h 55"/>
                <a:gd name="T30" fmla="*/ 26 w 295"/>
                <a:gd name="T31" fmla="*/ 2 h 55"/>
                <a:gd name="T32" fmla="*/ 0 w 295"/>
                <a:gd name="T33" fmla="*/ 25 h 55"/>
                <a:gd name="T34" fmla="*/ 2 w 295"/>
                <a:gd name="T35" fmla="*/ 27 h 55"/>
                <a:gd name="T36" fmla="*/ 1 w 295"/>
                <a:gd name="T37" fmla="*/ 27 h 55"/>
                <a:gd name="T38" fmla="*/ 31 w 295"/>
                <a:gd name="T3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55">
                  <a:moveTo>
                    <a:pt x="284" y="37"/>
                  </a:moveTo>
                  <a:cubicBezTo>
                    <a:pt x="263" y="47"/>
                    <a:pt x="209" y="54"/>
                    <a:pt x="148" y="54"/>
                  </a:cubicBezTo>
                  <a:cubicBezTo>
                    <a:pt x="96" y="54"/>
                    <a:pt x="51" y="49"/>
                    <a:pt x="25" y="42"/>
                  </a:cubicBezTo>
                  <a:cubicBezTo>
                    <a:pt x="28" y="43"/>
                    <a:pt x="31" y="44"/>
                    <a:pt x="34" y="45"/>
                  </a:cubicBezTo>
                  <a:cubicBezTo>
                    <a:pt x="61" y="51"/>
                    <a:pt x="102" y="55"/>
                    <a:pt x="148" y="55"/>
                  </a:cubicBezTo>
                  <a:cubicBezTo>
                    <a:pt x="200" y="55"/>
                    <a:pt x="247" y="49"/>
                    <a:pt x="273" y="41"/>
                  </a:cubicBezTo>
                  <a:cubicBezTo>
                    <a:pt x="277" y="40"/>
                    <a:pt x="281" y="38"/>
                    <a:pt x="284" y="37"/>
                  </a:cubicBezTo>
                  <a:moveTo>
                    <a:pt x="281" y="7"/>
                  </a:moveTo>
                  <a:cubicBezTo>
                    <a:pt x="288" y="13"/>
                    <a:pt x="293" y="20"/>
                    <a:pt x="294" y="27"/>
                  </a:cubicBezTo>
                  <a:cubicBezTo>
                    <a:pt x="294" y="28"/>
                    <a:pt x="293" y="29"/>
                    <a:pt x="292" y="31"/>
                  </a:cubicBezTo>
                  <a:cubicBezTo>
                    <a:pt x="294" y="29"/>
                    <a:pt x="294" y="28"/>
                    <a:pt x="295" y="27"/>
                  </a:cubicBezTo>
                  <a:cubicBezTo>
                    <a:pt x="295" y="27"/>
                    <a:pt x="295" y="27"/>
                    <a:pt x="295" y="27"/>
                  </a:cubicBezTo>
                  <a:cubicBezTo>
                    <a:pt x="295" y="21"/>
                    <a:pt x="291" y="15"/>
                    <a:pt x="285" y="9"/>
                  </a:cubicBezTo>
                  <a:cubicBezTo>
                    <a:pt x="284" y="9"/>
                    <a:pt x="282" y="8"/>
                    <a:pt x="281" y="7"/>
                  </a:cubicBezTo>
                  <a:moveTo>
                    <a:pt x="31" y="0"/>
                  </a:moveTo>
                  <a:cubicBezTo>
                    <a:pt x="29" y="1"/>
                    <a:pt x="28" y="1"/>
                    <a:pt x="26" y="2"/>
                  </a:cubicBezTo>
                  <a:cubicBezTo>
                    <a:pt x="11" y="10"/>
                    <a:pt x="2" y="19"/>
                    <a:pt x="0" y="25"/>
                  </a:cubicBezTo>
                  <a:cubicBezTo>
                    <a:pt x="1" y="26"/>
                    <a:pt x="1" y="27"/>
                    <a:pt x="2" y="27"/>
                  </a:cubicBezTo>
                  <a:cubicBezTo>
                    <a:pt x="1" y="27"/>
                    <a:pt x="1" y="27"/>
                    <a:pt x="1" y="27"/>
                  </a:cubicBezTo>
                  <a:cubicBezTo>
                    <a:pt x="1" y="20"/>
                    <a:pt x="12" y="10"/>
                    <a:pt x="31" y="0"/>
                  </a:cubicBezTo>
                </a:path>
              </a:pathLst>
            </a:custGeom>
            <a:solidFill>
              <a:srgbClr val="A6B7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26" name="Freeform 93"/>
            <p:cNvSpPr>
              <a:spLocks noEditPoints="1"/>
            </p:cNvSpPr>
            <p:nvPr/>
          </p:nvSpPr>
          <p:spPr bwMode="auto">
            <a:xfrm>
              <a:off x="3448" y="1973"/>
              <a:ext cx="526" cy="71"/>
            </a:xfrm>
            <a:custGeom>
              <a:avLst/>
              <a:gdLst>
                <a:gd name="T0" fmla="*/ 5 w 250"/>
                <a:gd name="T1" fmla="*/ 26 h 34"/>
                <a:gd name="T2" fmla="*/ 3 w 250"/>
                <a:gd name="T3" fmla="*/ 26 h 34"/>
                <a:gd name="T4" fmla="*/ 0 w 250"/>
                <a:gd name="T5" fmla="*/ 27 h 34"/>
                <a:gd name="T6" fmla="*/ 5 w 250"/>
                <a:gd name="T7" fmla="*/ 26 h 34"/>
                <a:gd name="T8" fmla="*/ 5 w 250"/>
                <a:gd name="T9" fmla="*/ 26 h 34"/>
                <a:gd name="T10" fmla="*/ 116 w 250"/>
                <a:gd name="T11" fmla="*/ 0 h 34"/>
                <a:gd name="T12" fmla="*/ 8 w 250"/>
                <a:gd name="T13" fmla="*/ 23 h 34"/>
                <a:gd name="T14" fmla="*/ 8 w 250"/>
                <a:gd name="T15" fmla="*/ 24 h 34"/>
                <a:gd name="T16" fmla="*/ 116 w 250"/>
                <a:gd name="T17" fmla="*/ 1 h 34"/>
                <a:gd name="T18" fmla="*/ 245 w 250"/>
                <a:gd name="T19" fmla="*/ 32 h 34"/>
                <a:gd name="T20" fmla="*/ 250 w 250"/>
                <a:gd name="T21" fmla="*/ 34 h 34"/>
                <a:gd name="T22" fmla="*/ 116 w 250"/>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34">
                  <a:moveTo>
                    <a:pt x="5" y="26"/>
                  </a:moveTo>
                  <a:cubicBezTo>
                    <a:pt x="3" y="26"/>
                    <a:pt x="3" y="26"/>
                    <a:pt x="3" y="26"/>
                  </a:cubicBezTo>
                  <a:cubicBezTo>
                    <a:pt x="2" y="26"/>
                    <a:pt x="1" y="27"/>
                    <a:pt x="0" y="27"/>
                  </a:cubicBezTo>
                  <a:cubicBezTo>
                    <a:pt x="1" y="27"/>
                    <a:pt x="3" y="26"/>
                    <a:pt x="5" y="26"/>
                  </a:cubicBezTo>
                  <a:cubicBezTo>
                    <a:pt x="5" y="26"/>
                    <a:pt x="5" y="26"/>
                    <a:pt x="5" y="26"/>
                  </a:cubicBezTo>
                  <a:moveTo>
                    <a:pt x="116" y="0"/>
                  </a:moveTo>
                  <a:cubicBezTo>
                    <a:pt x="73" y="0"/>
                    <a:pt x="35" y="11"/>
                    <a:pt x="8" y="23"/>
                  </a:cubicBezTo>
                  <a:cubicBezTo>
                    <a:pt x="8" y="24"/>
                    <a:pt x="8" y="24"/>
                    <a:pt x="8" y="24"/>
                  </a:cubicBezTo>
                  <a:cubicBezTo>
                    <a:pt x="35" y="12"/>
                    <a:pt x="73" y="1"/>
                    <a:pt x="116" y="1"/>
                  </a:cubicBezTo>
                  <a:cubicBezTo>
                    <a:pt x="172" y="1"/>
                    <a:pt x="221" y="15"/>
                    <a:pt x="245" y="32"/>
                  </a:cubicBezTo>
                  <a:cubicBezTo>
                    <a:pt x="247" y="33"/>
                    <a:pt x="248" y="33"/>
                    <a:pt x="250" y="34"/>
                  </a:cubicBezTo>
                  <a:cubicBezTo>
                    <a:pt x="227" y="16"/>
                    <a:pt x="176" y="0"/>
                    <a:pt x="116" y="0"/>
                  </a:cubicBezTo>
                </a:path>
              </a:pathLst>
            </a:custGeom>
            <a:solidFill>
              <a:srgbClr val="E5E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27" name="Freeform 94"/>
            <p:cNvSpPr>
              <a:spLocks/>
            </p:cNvSpPr>
            <p:nvPr/>
          </p:nvSpPr>
          <p:spPr bwMode="auto">
            <a:xfrm>
              <a:off x="3454" y="2021"/>
              <a:ext cx="11" cy="7"/>
            </a:xfrm>
            <a:custGeom>
              <a:avLst/>
              <a:gdLst>
                <a:gd name="T0" fmla="*/ 5 w 5"/>
                <a:gd name="T1" fmla="*/ 0 h 3"/>
                <a:gd name="T2" fmla="*/ 0 w 5"/>
                <a:gd name="T3" fmla="*/ 3 h 3"/>
                <a:gd name="T4" fmla="*/ 2 w 5"/>
                <a:gd name="T5" fmla="*/ 3 h 3"/>
                <a:gd name="T6" fmla="*/ 5 w 5"/>
                <a:gd name="T7" fmla="*/ 1 h 3"/>
                <a:gd name="T8" fmla="*/ 5 w 5"/>
                <a:gd name="T9" fmla="*/ 0 h 3"/>
              </a:gdLst>
              <a:ahLst/>
              <a:cxnLst>
                <a:cxn ang="0">
                  <a:pos x="T0" y="T1"/>
                </a:cxn>
                <a:cxn ang="0">
                  <a:pos x="T2" y="T3"/>
                </a:cxn>
                <a:cxn ang="0">
                  <a:pos x="T4" y="T5"/>
                </a:cxn>
                <a:cxn ang="0">
                  <a:pos x="T6" y="T7"/>
                </a:cxn>
                <a:cxn ang="0">
                  <a:pos x="T8" y="T9"/>
                </a:cxn>
              </a:cxnLst>
              <a:rect l="0" t="0" r="r" b="b"/>
              <a:pathLst>
                <a:path w="5" h="3">
                  <a:moveTo>
                    <a:pt x="5" y="0"/>
                  </a:moveTo>
                  <a:cubicBezTo>
                    <a:pt x="4" y="1"/>
                    <a:pt x="2" y="2"/>
                    <a:pt x="0" y="3"/>
                  </a:cubicBezTo>
                  <a:cubicBezTo>
                    <a:pt x="2" y="3"/>
                    <a:pt x="2" y="3"/>
                    <a:pt x="2" y="3"/>
                  </a:cubicBezTo>
                  <a:cubicBezTo>
                    <a:pt x="3" y="2"/>
                    <a:pt x="4" y="2"/>
                    <a:pt x="5" y="1"/>
                  </a:cubicBezTo>
                  <a:cubicBezTo>
                    <a:pt x="5" y="0"/>
                    <a:pt x="5" y="0"/>
                    <a:pt x="5" y="0"/>
                  </a:cubicBezTo>
                </a:path>
              </a:pathLst>
            </a:custGeom>
            <a:solidFill>
              <a:srgbClr val="808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28" name="Freeform 95"/>
            <p:cNvSpPr>
              <a:spLocks noEditPoints="1"/>
            </p:cNvSpPr>
            <p:nvPr/>
          </p:nvSpPr>
          <p:spPr bwMode="auto">
            <a:xfrm>
              <a:off x="3387" y="2086"/>
              <a:ext cx="610" cy="32"/>
            </a:xfrm>
            <a:custGeom>
              <a:avLst/>
              <a:gdLst>
                <a:gd name="T0" fmla="*/ 290 w 290"/>
                <a:gd name="T1" fmla="*/ 4 h 15"/>
                <a:gd name="T2" fmla="*/ 282 w 290"/>
                <a:gd name="T3" fmla="*/ 10 h 15"/>
                <a:gd name="T4" fmla="*/ 290 w 290"/>
                <a:gd name="T5" fmla="*/ 4 h 15"/>
                <a:gd name="T6" fmla="*/ 0 w 290"/>
                <a:gd name="T7" fmla="*/ 0 h 15"/>
                <a:gd name="T8" fmla="*/ 23 w 290"/>
                <a:gd name="T9" fmla="*/ 15 h 15"/>
                <a:gd name="T10" fmla="*/ 13 w 290"/>
                <a:gd name="T11" fmla="*/ 10 h 15"/>
                <a:gd name="T12" fmla="*/ 2 w 290"/>
                <a:gd name="T13" fmla="*/ 3 h 15"/>
                <a:gd name="T14" fmla="*/ 0 w 290"/>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15">
                  <a:moveTo>
                    <a:pt x="290" y="4"/>
                  </a:moveTo>
                  <a:cubicBezTo>
                    <a:pt x="288" y="6"/>
                    <a:pt x="286" y="8"/>
                    <a:pt x="282" y="10"/>
                  </a:cubicBezTo>
                  <a:cubicBezTo>
                    <a:pt x="286" y="8"/>
                    <a:pt x="289" y="6"/>
                    <a:pt x="290" y="4"/>
                  </a:cubicBezTo>
                  <a:moveTo>
                    <a:pt x="0" y="0"/>
                  </a:moveTo>
                  <a:cubicBezTo>
                    <a:pt x="0" y="5"/>
                    <a:pt x="9" y="10"/>
                    <a:pt x="23" y="15"/>
                  </a:cubicBezTo>
                  <a:cubicBezTo>
                    <a:pt x="19" y="13"/>
                    <a:pt x="16" y="12"/>
                    <a:pt x="13" y="10"/>
                  </a:cubicBezTo>
                  <a:cubicBezTo>
                    <a:pt x="8" y="8"/>
                    <a:pt x="4" y="6"/>
                    <a:pt x="2" y="3"/>
                  </a:cubicBezTo>
                  <a:cubicBezTo>
                    <a:pt x="1" y="2"/>
                    <a:pt x="0" y="1"/>
                    <a:pt x="0" y="0"/>
                  </a:cubicBezTo>
                </a:path>
              </a:pathLst>
            </a:custGeom>
            <a:solidFill>
              <a:srgbClr val="878E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29" name="Freeform 96"/>
            <p:cNvSpPr>
              <a:spLocks noEditPoints="1"/>
            </p:cNvSpPr>
            <p:nvPr/>
          </p:nvSpPr>
          <p:spPr bwMode="auto">
            <a:xfrm>
              <a:off x="3385" y="2028"/>
              <a:ext cx="616" cy="115"/>
            </a:xfrm>
            <a:custGeom>
              <a:avLst/>
              <a:gdLst>
                <a:gd name="T0" fmla="*/ 275 w 293"/>
                <a:gd name="T1" fmla="*/ 6 h 55"/>
                <a:gd name="T2" fmla="*/ 291 w 293"/>
                <a:gd name="T3" fmla="*/ 27 h 55"/>
                <a:gd name="T4" fmla="*/ 146 w 293"/>
                <a:gd name="T5" fmla="*/ 55 h 55"/>
                <a:gd name="T6" fmla="*/ 14 w 293"/>
                <a:gd name="T7" fmla="*/ 38 h 55"/>
                <a:gd name="T8" fmla="*/ 24 w 293"/>
                <a:gd name="T9" fmla="*/ 43 h 55"/>
                <a:gd name="T10" fmla="*/ 147 w 293"/>
                <a:gd name="T11" fmla="*/ 55 h 55"/>
                <a:gd name="T12" fmla="*/ 283 w 293"/>
                <a:gd name="T13" fmla="*/ 38 h 55"/>
                <a:gd name="T14" fmla="*/ 291 w 293"/>
                <a:gd name="T15" fmla="*/ 32 h 55"/>
                <a:gd name="T16" fmla="*/ 293 w 293"/>
                <a:gd name="T17" fmla="*/ 28 h 55"/>
                <a:gd name="T18" fmla="*/ 280 w 293"/>
                <a:gd name="T19" fmla="*/ 8 h 55"/>
                <a:gd name="T20" fmla="*/ 275 w 293"/>
                <a:gd name="T21" fmla="*/ 6 h 55"/>
                <a:gd name="T22" fmla="*/ 35 w 293"/>
                <a:gd name="T23" fmla="*/ 0 h 55"/>
                <a:gd name="T24" fmla="*/ 30 w 293"/>
                <a:gd name="T25" fmla="*/ 1 h 55"/>
                <a:gd name="T26" fmla="*/ 0 w 293"/>
                <a:gd name="T27" fmla="*/ 28 h 55"/>
                <a:gd name="T28" fmla="*/ 1 w 293"/>
                <a:gd name="T29" fmla="*/ 28 h 55"/>
                <a:gd name="T30" fmla="*/ 3 w 293"/>
                <a:gd name="T31" fmla="*/ 31 h 55"/>
                <a:gd name="T32" fmla="*/ 2 w 293"/>
                <a:gd name="T33" fmla="*/ 27 h 55"/>
                <a:gd name="T34" fmla="*/ 35 w 293"/>
                <a:gd name="T3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3" h="55">
                  <a:moveTo>
                    <a:pt x="275" y="6"/>
                  </a:moveTo>
                  <a:cubicBezTo>
                    <a:pt x="285" y="13"/>
                    <a:pt x="291" y="20"/>
                    <a:pt x="291" y="27"/>
                  </a:cubicBezTo>
                  <a:cubicBezTo>
                    <a:pt x="292" y="42"/>
                    <a:pt x="226" y="55"/>
                    <a:pt x="146" y="55"/>
                  </a:cubicBezTo>
                  <a:cubicBezTo>
                    <a:pt x="87" y="55"/>
                    <a:pt x="36" y="48"/>
                    <a:pt x="14" y="38"/>
                  </a:cubicBezTo>
                  <a:cubicBezTo>
                    <a:pt x="17" y="40"/>
                    <a:pt x="20" y="41"/>
                    <a:pt x="24" y="43"/>
                  </a:cubicBezTo>
                  <a:cubicBezTo>
                    <a:pt x="50" y="50"/>
                    <a:pt x="95" y="55"/>
                    <a:pt x="147" y="55"/>
                  </a:cubicBezTo>
                  <a:cubicBezTo>
                    <a:pt x="208" y="55"/>
                    <a:pt x="262" y="48"/>
                    <a:pt x="283" y="38"/>
                  </a:cubicBezTo>
                  <a:cubicBezTo>
                    <a:pt x="287" y="36"/>
                    <a:pt x="289" y="34"/>
                    <a:pt x="291" y="32"/>
                  </a:cubicBezTo>
                  <a:cubicBezTo>
                    <a:pt x="292" y="30"/>
                    <a:pt x="293" y="29"/>
                    <a:pt x="293" y="28"/>
                  </a:cubicBezTo>
                  <a:cubicBezTo>
                    <a:pt x="292" y="21"/>
                    <a:pt x="287" y="14"/>
                    <a:pt x="280" y="8"/>
                  </a:cubicBezTo>
                  <a:cubicBezTo>
                    <a:pt x="278" y="7"/>
                    <a:pt x="277" y="7"/>
                    <a:pt x="275" y="6"/>
                  </a:cubicBezTo>
                  <a:moveTo>
                    <a:pt x="35" y="0"/>
                  </a:moveTo>
                  <a:cubicBezTo>
                    <a:pt x="33" y="0"/>
                    <a:pt x="31" y="1"/>
                    <a:pt x="30" y="1"/>
                  </a:cubicBezTo>
                  <a:cubicBezTo>
                    <a:pt x="11" y="11"/>
                    <a:pt x="0" y="21"/>
                    <a:pt x="0" y="28"/>
                  </a:cubicBezTo>
                  <a:cubicBezTo>
                    <a:pt x="0" y="28"/>
                    <a:pt x="0" y="28"/>
                    <a:pt x="1" y="28"/>
                  </a:cubicBezTo>
                  <a:cubicBezTo>
                    <a:pt x="1" y="29"/>
                    <a:pt x="2" y="30"/>
                    <a:pt x="3" y="31"/>
                  </a:cubicBezTo>
                  <a:cubicBezTo>
                    <a:pt x="2" y="30"/>
                    <a:pt x="2" y="29"/>
                    <a:pt x="2" y="27"/>
                  </a:cubicBezTo>
                  <a:cubicBezTo>
                    <a:pt x="2" y="21"/>
                    <a:pt x="14" y="10"/>
                    <a:pt x="35" y="0"/>
                  </a:cubicBezTo>
                </a:path>
              </a:pathLst>
            </a:custGeom>
            <a:solidFill>
              <a:srgbClr val="A3B4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30" name="Freeform 97"/>
            <p:cNvSpPr>
              <a:spLocks noEditPoints="1"/>
            </p:cNvSpPr>
            <p:nvPr/>
          </p:nvSpPr>
          <p:spPr bwMode="auto">
            <a:xfrm>
              <a:off x="3459" y="1975"/>
              <a:ext cx="504" cy="65"/>
            </a:xfrm>
            <a:custGeom>
              <a:avLst/>
              <a:gdLst>
                <a:gd name="T0" fmla="*/ 1 w 240"/>
                <a:gd name="T1" fmla="*/ 25 h 31"/>
                <a:gd name="T2" fmla="*/ 0 w 240"/>
                <a:gd name="T3" fmla="*/ 25 h 31"/>
                <a:gd name="T4" fmla="*/ 0 w 240"/>
                <a:gd name="T5" fmla="*/ 25 h 31"/>
                <a:gd name="T6" fmla="*/ 1 w 240"/>
                <a:gd name="T7" fmla="*/ 25 h 31"/>
                <a:gd name="T8" fmla="*/ 111 w 240"/>
                <a:gd name="T9" fmla="*/ 0 h 31"/>
                <a:gd name="T10" fmla="*/ 3 w 240"/>
                <a:gd name="T11" fmla="*/ 23 h 31"/>
                <a:gd name="T12" fmla="*/ 3 w 240"/>
                <a:gd name="T13" fmla="*/ 24 h 31"/>
                <a:gd name="T14" fmla="*/ 5 w 240"/>
                <a:gd name="T15" fmla="*/ 24 h 31"/>
                <a:gd name="T16" fmla="*/ 111 w 240"/>
                <a:gd name="T17" fmla="*/ 2 h 31"/>
                <a:gd name="T18" fmla="*/ 235 w 240"/>
                <a:gd name="T19" fmla="*/ 29 h 31"/>
                <a:gd name="T20" fmla="*/ 240 w 240"/>
                <a:gd name="T21" fmla="*/ 31 h 31"/>
                <a:gd name="T22" fmla="*/ 111 w 240"/>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31">
                  <a:moveTo>
                    <a:pt x="1" y="25"/>
                  </a:moveTo>
                  <a:cubicBezTo>
                    <a:pt x="0" y="25"/>
                    <a:pt x="0" y="25"/>
                    <a:pt x="0" y="25"/>
                  </a:cubicBezTo>
                  <a:cubicBezTo>
                    <a:pt x="0" y="25"/>
                    <a:pt x="0" y="25"/>
                    <a:pt x="0" y="25"/>
                  </a:cubicBezTo>
                  <a:cubicBezTo>
                    <a:pt x="0" y="25"/>
                    <a:pt x="1" y="25"/>
                    <a:pt x="1" y="25"/>
                  </a:cubicBezTo>
                  <a:moveTo>
                    <a:pt x="111" y="0"/>
                  </a:moveTo>
                  <a:cubicBezTo>
                    <a:pt x="68" y="0"/>
                    <a:pt x="30" y="11"/>
                    <a:pt x="3" y="23"/>
                  </a:cubicBezTo>
                  <a:cubicBezTo>
                    <a:pt x="3" y="24"/>
                    <a:pt x="3" y="24"/>
                    <a:pt x="3" y="24"/>
                  </a:cubicBezTo>
                  <a:cubicBezTo>
                    <a:pt x="4" y="24"/>
                    <a:pt x="4" y="24"/>
                    <a:pt x="5" y="24"/>
                  </a:cubicBezTo>
                  <a:cubicBezTo>
                    <a:pt x="31" y="12"/>
                    <a:pt x="68" y="2"/>
                    <a:pt x="111" y="2"/>
                  </a:cubicBezTo>
                  <a:cubicBezTo>
                    <a:pt x="164" y="2"/>
                    <a:pt x="210" y="14"/>
                    <a:pt x="235" y="29"/>
                  </a:cubicBezTo>
                  <a:cubicBezTo>
                    <a:pt x="237" y="30"/>
                    <a:pt x="238" y="30"/>
                    <a:pt x="240" y="31"/>
                  </a:cubicBezTo>
                  <a:cubicBezTo>
                    <a:pt x="216" y="14"/>
                    <a:pt x="167" y="0"/>
                    <a:pt x="111" y="0"/>
                  </a:cubicBezTo>
                </a:path>
              </a:pathLst>
            </a:custGeom>
            <a:solidFill>
              <a:srgbClr val="DC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31" name="Freeform 98"/>
            <p:cNvSpPr>
              <a:spLocks/>
            </p:cNvSpPr>
            <p:nvPr/>
          </p:nvSpPr>
          <p:spPr bwMode="auto">
            <a:xfrm>
              <a:off x="3459" y="2023"/>
              <a:ext cx="6" cy="5"/>
            </a:xfrm>
            <a:custGeom>
              <a:avLst/>
              <a:gdLst>
                <a:gd name="T0" fmla="*/ 3 w 3"/>
                <a:gd name="T1" fmla="*/ 0 h 2"/>
                <a:gd name="T2" fmla="*/ 0 w 3"/>
                <a:gd name="T3" fmla="*/ 2 h 2"/>
                <a:gd name="T4" fmla="*/ 1 w 3"/>
                <a:gd name="T5" fmla="*/ 2 h 2"/>
                <a:gd name="T6" fmla="*/ 3 w 3"/>
                <a:gd name="T7" fmla="*/ 1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cubicBezTo>
                    <a:pt x="2" y="1"/>
                    <a:pt x="1" y="1"/>
                    <a:pt x="0" y="2"/>
                  </a:cubicBezTo>
                  <a:cubicBezTo>
                    <a:pt x="1" y="2"/>
                    <a:pt x="1" y="2"/>
                    <a:pt x="1" y="2"/>
                  </a:cubicBezTo>
                  <a:cubicBezTo>
                    <a:pt x="2" y="1"/>
                    <a:pt x="3" y="1"/>
                    <a:pt x="3" y="1"/>
                  </a:cubicBezTo>
                  <a:cubicBezTo>
                    <a:pt x="3" y="0"/>
                    <a:pt x="3" y="0"/>
                    <a:pt x="3" y="0"/>
                  </a:cubicBezTo>
                </a:path>
              </a:pathLst>
            </a:custGeom>
            <a:solidFill>
              <a:srgbClr val="7D84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32" name="Freeform 99"/>
            <p:cNvSpPr>
              <a:spLocks/>
            </p:cNvSpPr>
            <p:nvPr/>
          </p:nvSpPr>
          <p:spPr bwMode="auto">
            <a:xfrm>
              <a:off x="3391" y="2093"/>
              <a:ext cx="24" cy="14"/>
            </a:xfrm>
            <a:custGeom>
              <a:avLst/>
              <a:gdLst>
                <a:gd name="T0" fmla="*/ 0 w 11"/>
                <a:gd name="T1" fmla="*/ 0 h 7"/>
                <a:gd name="T2" fmla="*/ 11 w 11"/>
                <a:gd name="T3" fmla="*/ 7 h 7"/>
                <a:gd name="T4" fmla="*/ 4 w 11"/>
                <a:gd name="T5" fmla="*/ 4 h 7"/>
                <a:gd name="T6" fmla="*/ 4 w 11"/>
                <a:gd name="T7" fmla="*/ 4 h 7"/>
                <a:gd name="T8" fmla="*/ 4 w 11"/>
                <a:gd name="T9" fmla="*/ 4 h 7"/>
                <a:gd name="T10" fmla="*/ 0 w 11"/>
                <a:gd name="T11" fmla="*/ 0 h 7"/>
              </a:gdLst>
              <a:ahLst/>
              <a:cxnLst>
                <a:cxn ang="0">
                  <a:pos x="T0" y="T1"/>
                </a:cxn>
                <a:cxn ang="0">
                  <a:pos x="T2" y="T3"/>
                </a:cxn>
                <a:cxn ang="0">
                  <a:pos x="T4" y="T5"/>
                </a:cxn>
                <a:cxn ang="0">
                  <a:pos x="T6" y="T7"/>
                </a:cxn>
                <a:cxn ang="0">
                  <a:pos x="T8" y="T9"/>
                </a:cxn>
                <a:cxn ang="0">
                  <a:pos x="T10" y="T11"/>
                </a:cxn>
              </a:cxnLst>
              <a:rect l="0" t="0" r="r" b="b"/>
              <a:pathLst>
                <a:path w="11" h="7">
                  <a:moveTo>
                    <a:pt x="0" y="0"/>
                  </a:moveTo>
                  <a:cubicBezTo>
                    <a:pt x="2" y="3"/>
                    <a:pt x="6" y="5"/>
                    <a:pt x="11" y="7"/>
                  </a:cubicBezTo>
                  <a:cubicBezTo>
                    <a:pt x="9" y="6"/>
                    <a:pt x="6" y="5"/>
                    <a:pt x="4" y="4"/>
                  </a:cubicBezTo>
                  <a:cubicBezTo>
                    <a:pt x="4" y="4"/>
                    <a:pt x="4" y="4"/>
                    <a:pt x="4" y="4"/>
                  </a:cubicBezTo>
                  <a:cubicBezTo>
                    <a:pt x="4" y="4"/>
                    <a:pt x="4" y="4"/>
                    <a:pt x="4" y="4"/>
                  </a:cubicBezTo>
                  <a:cubicBezTo>
                    <a:pt x="3" y="3"/>
                    <a:pt x="1" y="1"/>
                    <a:pt x="0" y="0"/>
                  </a:cubicBezTo>
                </a:path>
              </a:pathLst>
            </a:custGeom>
            <a:solidFill>
              <a:srgbClr val="858D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33" name="Freeform 100"/>
            <p:cNvSpPr>
              <a:spLocks/>
            </p:cNvSpPr>
            <p:nvPr/>
          </p:nvSpPr>
          <p:spPr bwMode="auto">
            <a:xfrm>
              <a:off x="3389" y="2026"/>
              <a:ext cx="610" cy="117"/>
            </a:xfrm>
            <a:custGeom>
              <a:avLst/>
              <a:gdLst>
                <a:gd name="T0" fmla="*/ 38 w 290"/>
                <a:gd name="T1" fmla="*/ 0 h 56"/>
                <a:gd name="T2" fmla="*/ 36 w 290"/>
                <a:gd name="T3" fmla="*/ 0 h 56"/>
                <a:gd name="T4" fmla="*/ 34 w 290"/>
                <a:gd name="T5" fmla="*/ 1 h 56"/>
                <a:gd name="T6" fmla="*/ 33 w 290"/>
                <a:gd name="T7" fmla="*/ 1 h 56"/>
                <a:gd name="T8" fmla="*/ 0 w 290"/>
                <a:gd name="T9" fmla="*/ 28 h 56"/>
                <a:gd name="T10" fmla="*/ 1 w 290"/>
                <a:gd name="T11" fmla="*/ 32 h 56"/>
                <a:gd name="T12" fmla="*/ 5 w 290"/>
                <a:gd name="T13" fmla="*/ 36 h 56"/>
                <a:gd name="T14" fmla="*/ 5 w 290"/>
                <a:gd name="T15" fmla="*/ 36 h 56"/>
                <a:gd name="T16" fmla="*/ 5 w 290"/>
                <a:gd name="T17" fmla="*/ 36 h 56"/>
                <a:gd name="T18" fmla="*/ 12 w 290"/>
                <a:gd name="T19" fmla="*/ 39 h 56"/>
                <a:gd name="T20" fmla="*/ 144 w 290"/>
                <a:gd name="T21" fmla="*/ 56 h 56"/>
                <a:gd name="T22" fmla="*/ 289 w 290"/>
                <a:gd name="T23" fmla="*/ 28 h 56"/>
                <a:gd name="T24" fmla="*/ 273 w 290"/>
                <a:gd name="T25" fmla="*/ 7 h 56"/>
                <a:gd name="T26" fmla="*/ 268 w 290"/>
                <a:gd name="T27" fmla="*/ 5 h 56"/>
                <a:gd name="T28" fmla="*/ 288 w 290"/>
                <a:gd name="T29" fmla="*/ 28 h 56"/>
                <a:gd name="T30" fmla="*/ 144 w 290"/>
                <a:gd name="T31" fmla="*/ 55 h 56"/>
                <a:gd name="T32" fmla="*/ 1 w 290"/>
                <a:gd name="T33" fmla="*/ 28 h 56"/>
                <a:gd name="T34" fmla="*/ 38 w 290"/>
                <a:gd name="T3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56">
                  <a:moveTo>
                    <a:pt x="38" y="0"/>
                  </a:moveTo>
                  <a:cubicBezTo>
                    <a:pt x="37" y="0"/>
                    <a:pt x="37" y="0"/>
                    <a:pt x="36" y="0"/>
                  </a:cubicBezTo>
                  <a:cubicBezTo>
                    <a:pt x="36" y="0"/>
                    <a:pt x="35" y="0"/>
                    <a:pt x="34" y="1"/>
                  </a:cubicBezTo>
                  <a:cubicBezTo>
                    <a:pt x="34" y="1"/>
                    <a:pt x="33" y="1"/>
                    <a:pt x="33" y="1"/>
                  </a:cubicBezTo>
                  <a:cubicBezTo>
                    <a:pt x="12" y="11"/>
                    <a:pt x="0" y="22"/>
                    <a:pt x="0" y="28"/>
                  </a:cubicBezTo>
                  <a:cubicBezTo>
                    <a:pt x="0" y="30"/>
                    <a:pt x="0" y="31"/>
                    <a:pt x="1" y="32"/>
                  </a:cubicBezTo>
                  <a:cubicBezTo>
                    <a:pt x="2" y="33"/>
                    <a:pt x="4" y="35"/>
                    <a:pt x="5" y="36"/>
                  </a:cubicBezTo>
                  <a:cubicBezTo>
                    <a:pt x="5" y="36"/>
                    <a:pt x="5" y="36"/>
                    <a:pt x="5" y="36"/>
                  </a:cubicBezTo>
                  <a:cubicBezTo>
                    <a:pt x="5" y="36"/>
                    <a:pt x="5" y="36"/>
                    <a:pt x="5" y="36"/>
                  </a:cubicBezTo>
                  <a:cubicBezTo>
                    <a:pt x="7" y="37"/>
                    <a:pt x="10" y="38"/>
                    <a:pt x="12" y="39"/>
                  </a:cubicBezTo>
                  <a:cubicBezTo>
                    <a:pt x="34" y="49"/>
                    <a:pt x="85" y="56"/>
                    <a:pt x="144" y="56"/>
                  </a:cubicBezTo>
                  <a:cubicBezTo>
                    <a:pt x="224" y="56"/>
                    <a:pt x="290" y="43"/>
                    <a:pt x="289" y="28"/>
                  </a:cubicBezTo>
                  <a:cubicBezTo>
                    <a:pt x="289" y="21"/>
                    <a:pt x="283" y="14"/>
                    <a:pt x="273" y="7"/>
                  </a:cubicBezTo>
                  <a:cubicBezTo>
                    <a:pt x="271" y="6"/>
                    <a:pt x="270" y="6"/>
                    <a:pt x="268" y="5"/>
                  </a:cubicBezTo>
                  <a:cubicBezTo>
                    <a:pt x="280" y="12"/>
                    <a:pt x="287" y="21"/>
                    <a:pt x="288" y="28"/>
                  </a:cubicBezTo>
                  <a:cubicBezTo>
                    <a:pt x="289" y="43"/>
                    <a:pt x="224" y="55"/>
                    <a:pt x="144" y="55"/>
                  </a:cubicBezTo>
                  <a:cubicBezTo>
                    <a:pt x="65" y="55"/>
                    <a:pt x="1" y="43"/>
                    <a:pt x="1" y="28"/>
                  </a:cubicBezTo>
                  <a:cubicBezTo>
                    <a:pt x="1" y="21"/>
                    <a:pt x="15" y="10"/>
                    <a:pt x="38" y="0"/>
                  </a:cubicBezTo>
                </a:path>
              </a:pathLst>
            </a:custGeom>
            <a:solidFill>
              <a:srgbClr val="A0B2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34" name="Freeform 101"/>
            <p:cNvSpPr>
              <a:spLocks/>
            </p:cNvSpPr>
            <p:nvPr/>
          </p:nvSpPr>
          <p:spPr bwMode="auto">
            <a:xfrm>
              <a:off x="3469" y="1979"/>
              <a:ext cx="484" cy="57"/>
            </a:xfrm>
            <a:custGeom>
              <a:avLst/>
              <a:gdLst>
                <a:gd name="T0" fmla="*/ 106 w 230"/>
                <a:gd name="T1" fmla="*/ 0 h 27"/>
                <a:gd name="T2" fmla="*/ 0 w 230"/>
                <a:gd name="T3" fmla="*/ 22 h 27"/>
                <a:gd name="T4" fmla="*/ 5 w 230"/>
                <a:gd name="T5" fmla="*/ 20 h 27"/>
                <a:gd name="T6" fmla="*/ 106 w 230"/>
                <a:gd name="T7" fmla="*/ 1 h 27"/>
                <a:gd name="T8" fmla="*/ 225 w 230"/>
                <a:gd name="T9" fmla="*/ 25 h 27"/>
                <a:gd name="T10" fmla="*/ 230 w 230"/>
                <a:gd name="T11" fmla="*/ 27 h 27"/>
                <a:gd name="T12" fmla="*/ 106 w 230"/>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230" h="27">
                  <a:moveTo>
                    <a:pt x="106" y="0"/>
                  </a:moveTo>
                  <a:cubicBezTo>
                    <a:pt x="63" y="0"/>
                    <a:pt x="26" y="10"/>
                    <a:pt x="0" y="22"/>
                  </a:cubicBezTo>
                  <a:cubicBezTo>
                    <a:pt x="1" y="21"/>
                    <a:pt x="3" y="21"/>
                    <a:pt x="5" y="20"/>
                  </a:cubicBezTo>
                  <a:cubicBezTo>
                    <a:pt x="31" y="10"/>
                    <a:pt x="66" y="1"/>
                    <a:pt x="106" y="1"/>
                  </a:cubicBezTo>
                  <a:cubicBezTo>
                    <a:pt x="156" y="1"/>
                    <a:pt x="199" y="12"/>
                    <a:pt x="225" y="25"/>
                  </a:cubicBezTo>
                  <a:cubicBezTo>
                    <a:pt x="226" y="26"/>
                    <a:pt x="228" y="27"/>
                    <a:pt x="230" y="27"/>
                  </a:cubicBezTo>
                  <a:cubicBezTo>
                    <a:pt x="205" y="12"/>
                    <a:pt x="159" y="0"/>
                    <a:pt x="106" y="0"/>
                  </a:cubicBezTo>
                </a:path>
              </a:pathLst>
            </a:custGeom>
            <a:solidFill>
              <a:srgbClr val="D3DC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35" name="Freeform 102"/>
            <p:cNvSpPr>
              <a:spLocks/>
            </p:cNvSpPr>
            <p:nvPr/>
          </p:nvSpPr>
          <p:spPr bwMode="auto">
            <a:xfrm>
              <a:off x="3391" y="2021"/>
              <a:ext cx="606" cy="120"/>
            </a:xfrm>
            <a:custGeom>
              <a:avLst/>
              <a:gdLst>
                <a:gd name="T0" fmla="*/ 42 w 288"/>
                <a:gd name="T1" fmla="*/ 0 h 57"/>
                <a:gd name="T2" fmla="*/ 37 w 288"/>
                <a:gd name="T3" fmla="*/ 2 h 57"/>
                <a:gd name="T4" fmla="*/ 0 w 288"/>
                <a:gd name="T5" fmla="*/ 30 h 57"/>
                <a:gd name="T6" fmla="*/ 143 w 288"/>
                <a:gd name="T7" fmla="*/ 57 h 57"/>
                <a:gd name="T8" fmla="*/ 287 w 288"/>
                <a:gd name="T9" fmla="*/ 30 h 57"/>
                <a:gd name="T10" fmla="*/ 267 w 288"/>
                <a:gd name="T11" fmla="*/ 7 h 57"/>
                <a:gd name="T12" fmla="*/ 262 w 288"/>
                <a:gd name="T13" fmla="*/ 5 h 57"/>
                <a:gd name="T14" fmla="*/ 285 w 288"/>
                <a:gd name="T15" fmla="*/ 30 h 57"/>
                <a:gd name="T16" fmla="*/ 143 w 288"/>
                <a:gd name="T17" fmla="*/ 57 h 57"/>
                <a:gd name="T18" fmla="*/ 1 w 288"/>
                <a:gd name="T19" fmla="*/ 30 h 57"/>
                <a:gd name="T20" fmla="*/ 42 w 288"/>
                <a:gd name="T21"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57">
                  <a:moveTo>
                    <a:pt x="42" y="0"/>
                  </a:moveTo>
                  <a:cubicBezTo>
                    <a:pt x="40" y="1"/>
                    <a:pt x="38" y="1"/>
                    <a:pt x="37" y="2"/>
                  </a:cubicBezTo>
                  <a:cubicBezTo>
                    <a:pt x="14" y="12"/>
                    <a:pt x="0" y="23"/>
                    <a:pt x="0" y="30"/>
                  </a:cubicBezTo>
                  <a:cubicBezTo>
                    <a:pt x="0" y="45"/>
                    <a:pt x="64" y="57"/>
                    <a:pt x="143" y="57"/>
                  </a:cubicBezTo>
                  <a:cubicBezTo>
                    <a:pt x="223" y="57"/>
                    <a:pt x="288" y="45"/>
                    <a:pt x="287" y="30"/>
                  </a:cubicBezTo>
                  <a:cubicBezTo>
                    <a:pt x="286" y="23"/>
                    <a:pt x="279" y="14"/>
                    <a:pt x="267" y="7"/>
                  </a:cubicBezTo>
                  <a:cubicBezTo>
                    <a:pt x="265" y="7"/>
                    <a:pt x="263" y="6"/>
                    <a:pt x="262" y="5"/>
                  </a:cubicBezTo>
                  <a:cubicBezTo>
                    <a:pt x="276" y="13"/>
                    <a:pt x="285" y="22"/>
                    <a:pt x="285" y="30"/>
                  </a:cubicBezTo>
                  <a:cubicBezTo>
                    <a:pt x="286" y="45"/>
                    <a:pt x="222" y="57"/>
                    <a:pt x="143" y="57"/>
                  </a:cubicBezTo>
                  <a:cubicBezTo>
                    <a:pt x="65" y="57"/>
                    <a:pt x="1" y="45"/>
                    <a:pt x="1" y="30"/>
                  </a:cubicBezTo>
                  <a:cubicBezTo>
                    <a:pt x="1" y="23"/>
                    <a:pt x="17" y="11"/>
                    <a:pt x="42" y="0"/>
                  </a:cubicBezTo>
                </a:path>
              </a:pathLst>
            </a:custGeom>
            <a:solidFill>
              <a:srgbClr val="9BAE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36" name="Freeform 103"/>
            <p:cNvSpPr>
              <a:spLocks/>
            </p:cNvSpPr>
            <p:nvPr/>
          </p:nvSpPr>
          <p:spPr bwMode="auto">
            <a:xfrm>
              <a:off x="3480" y="1981"/>
              <a:ext cx="462" cy="51"/>
            </a:xfrm>
            <a:custGeom>
              <a:avLst/>
              <a:gdLst>
                <a:gd name="T0" fmla="*/ 101 w 220"/>
                <a:gd name="T1" fmla="*/ 0 h 24"/>
                <a:gd name="T2" fmla="*/ 0 w 220"/>
                <a:gd name="T3" fmla="*/ 19 h 24"/>
                <a:gd name="T4" fmla="*/ 6 w 220"/>
                <a:gd name="T5" fmla="*/ 18 h 24"/>
                <a:gd name="T6" fmla="*/ 100 w 220"/>
                <a:gd name="T7" fmla="*/ 2 h 24"/>
                <a:gd name="T8" fmla="*/ 214 w 220"/>
                <a:gd name="T9" fmla="*/ 23 h 24"/>
                <a:gd name="T10" fmla="*/ 220 w 220"/>
                <a:gd name="T11" fmla="*/ 24 h 24"/>
                <a:gd name="T12" fmla="*/ 101 w 220"/>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20" h="24">
                  <a:moveTo>
                    <a:pt x="101" y="0"/>
                  </a:moveTo>
                  <a:cubicBezTo>
                    <a:pt x="61" y="0"/>
                    <a:pt x="26" y="9"/>
                    <a:pt x="0" y="19"/>
                  </a:cubicBezTo>
                  <a:cubicBezTo>
                    <a:pt x="2" y="19"/>
                    <a:pt x="4" y="19"/>
                    <a:pt x="6" y="18"/>
                  </a:cubicBezTo>
                  <a:cubicBezTo>
                    <a:pt x="31" y="9"/>
                    <a:pt x="64" y="2"/>
                    <a:pt x="100" y="2"/>
                  </a:cubicBezTo>
                  <a:cubicBezTo>
                    <a:pt x="147" y="2"/>
                    <a:pt x="188" y="11"/>
                    <a:pt x="214" y="23"/>
                  </a:cubicBezTo>
                  <a:cubicBezTo>
                    <a:pt x="216" y="23"/>
                    <a:pt x="218" y="24"/>
                    <a:pt x="220" y="24"/>
                  </a:cubicBezTo>
                  <a:cubicBezTo>
                    <a:pt x="194" y="11"/>
                    <a:pt x="151" y="0"/>
                    <a:pt x="101" y="0"/>
                  </a:cubicBezTo>
                </a:path>
              </a:pathLst>
            </a:custGeom>
            <a:solidFill>
              <a:srgbClr val="CAD3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37" name="Freeform 104"/>
            <p:cNvSpPr>
              <a:spLocks/>
            </p:cNvSpPr>
            <p:nvPr/>
          </p:nvSpPr>
          <p:spPr bwMode="auto">
            <a:xfrm>
              <a:off x="3393" y="2019"/>
              <a:ext cx="600" cy="122"/>
            </a:xfrm>
            <a:custGeom>
              <a:avLst/>
              <a:gdLst>
                <a:gd name="T0" fmla="*/ 47 w 285"/>
                <a:gd name="T1" fmla="*/ 0 h 58"/>
                <a:gd name="T2" fmla="*/ 41 w 285"/>
                <a:gd name="T3" fmla="*/ 1 h 58"/>
                <a:gd name="T4" fmla="*/ 0 w 285"/>
                <a:gd name="T5" fmla="*/ 31 h 58"/>
                <a:gd name="T6" fmla="*/ 142 w 285"/>
                <a:gd name="T7" fmla="*/ 58 h 58"/>
                <a:gd name="T8" fmla="*/ 284 w 285"/>
                <a:gd name="T9" fmla="*/ 31 h 58"/>
                <a:gd name="T10" fmla="*/ 261 w 285"/>
                <a:gd name="T11" fmla="*/ 6 h 58"/>
                <a:gd name="T12" fmla="*/ 255 w 285"/>
                <a:gd name="T13" fmla="*/ 5 h 58"/>
                <a:gd name="T14" fmla="*/ 283 w 285"/>
                <a:gd name="T15" fmla="*/ 31 h 58"/>
                <a:gd name="T16" fmla="*/ 142 w 285"/>
                <a:gd name="T17" fmla="*/ 57 h 58"/>
                <a:gd name="T18" fmla="*/ 1 w 285"/>
                <a:gd name="T19" fmla="*/ 31 h 58"/>
                <a:gd name="T20" fmla="*/ 47 w 285"/>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58">
                  <a:moveTo>
                    <a:pt x="47" y="0"/>
                  </a:moveTo>
                  <a:cubicBezTo>
                    <a:pt x="45" y="1"/>
                    <a:pt x="43" y="1"/>
                    <a:pt x="41" y="1"/>
                  </a:cubicBezTo>
                  <a:cubicBezTo>
                    <a:pt x="16" y="12"/>
                    <a:pt x="0" y="24"/>
                    <a:pt x="0" y="31"/>
                  </a:cubicBezTo>
                  <a:cubicBezTo>
                    <a:pt x="0" y="46"/>
                    <a:pt x="64" y="58"/>
                    <a:pt x="142" y="58"/>
                  </a:cubicBezTo>
                  <a:cubicBezTo>
                    <a:pt x="221" y="58"/>
                    <a:pt x="285" y="46"/>
                    <a:pt x="284" y="31"/>
                  </a:cubicBezTo>
                  <a:cubicBezTo>
                    <a:pt x="284" y="23"/>
                    <a:pt x="275" y="14"/>
                    <a:pt x="261" y="6"/>
                  </a:cubicBezTo>
                  <a:cubicBezTo>
                    <a:pt x="259" y="6"/>
                    <a:pt x="257" y="5"/>
                    <a:pt x="255" y="5"/>
                  </a:cubicBezTo>
                  <a:cubicBezTo>
                    <a:pt x="272" y="13"/>
                    <a:pt x="282" y="22"/>
                    <a:pt x="283" y="31"/>
                  </a:cubicBezTo>
                  <a:cubicBezTo>
                    <a:pt x="284" y="45"/>
                    <a:pt x="220" y="57"/>
                    <a:pt x="142" y="57"/>
                  </a:cubicBezTo>
                  <a:cubicBezTo>
                    <a:pt x="64" y="57"/>
                    <a:pt x="1" y="45"/>
                    <a:pt x="1" y="31"/>
                  </a:cubicBezTo>
                  <a:cubicBezTo>
                    <a:pt x="1" y="24"/>
                    <a:pt x="19" y="11"/>
                    <a:pt x="47" y="0"/>
                  </a:cubicBezTo>
                </a:path>
              </a:pathLst>
            </a:custGeom>
            <a:solidFill>
              <a:srgbClr val="96AA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38" name="Freeform 105"/>
            <p:cNvSpPr>
              <a:spLocks/>
            </p:cNvSpPr>
            <p:nvPr/>
          </p:nvSpPr>
          <p:spPr bwMode="auto">
            <a:xfrm>
              <a:off x="3492" y="1986"/>
              <a:ext cx="437" cy="44"/>
            </a:xfrm>
            <a:custGeom>
              <a:avLst/>
              <a:gdLst>
                <a:gd name="T0" fmla="*/ 94 w 208"/>
                <a:gd name="T1" fmla="*/ 0 h 21"/>
                <a:gd name="T2" fmla="*/ 0 w 208"/>
                <a:gd name="T3" fmla="*/ 16 h 21"/>
                <a:gd name="T4" fmla="*/ 7 w 208"/>
                <a:gd name="T5" fmla="*/ 15 h 21"/>
                <a:gd name="T6" fmla="*/ 94 w 208"/>
                <a:gd name="T7" fmla="*/ 1 h 21"/>
                <a:gd name="T8" fmla="*/ 201 w 208"/>
                <a:gd name="T9" fmla="*/ 19 h 21"/>
                <a:gd name="T10" fmla="*/ 208 w 208"/>
                <a:gd name="T11" fmla="*/ 21 h 21"/>
                <a:gd name="T12" fmla="*/ 94 w 208"/>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8" h="21">
                  <a:moveTo>
                    <a:pt x="94" y="0"/>
                  </a:moveTo>
                  <a:cubicBezTo>
                    <a:pt x="58" y="0"/>
                    <a:pt x="25" y="7"/>
                    <a:pt x="0" y="16"/>
                  </a:cubicBezTo>
                  <a:cubicBezTo>
                    <a:pt x="2" y="16"/>
                    <a:pt x="4" y="15"/>
                    <a:pt x="7" y="15"/>
                  </a:cubicBezTo>
                  <a:cubicBezTo>
                    <a:pt x="30" y="7"/>
                    <a:pt x="61" y="1"/>
                    <a:pt x="94" y="1"/>
                  </a:cubicBezTo>
                  <a:cubicBezTo>
                    <a:pt x="137" y="1"/>
                    <a:pt x="175" y="8"/>
                    <a:pt x="201" y="19"/>
                  </a:cubicBezTo>
                  <a:cubicBezTo>
                    <a:pt x="203" y="19"/>
                    <a:pt x="205" y="20"/>
                    <a:pt x="208" y="21"/>
                  </a:cubicBezTo>
                  <a:cubicBezTo>
                    <a:pt x="182" y="9"/>
                    <a:pt x="141" y="0"/>
                    <a:pt x="94" y="0"/>
                  </a:cubicBezTo>
                </a:path>
              </a:pathLst>
            </a:custGeom>
            <a:solidFill>
              <a:srgbClr val="C0C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39" name="Freeform 106"/>
            <p:cNvSpPr>
              <a:spLocks/>
            </p:cNvSpPr>
            <p:nvPr/>
          </p:nvSpPr>
          <p:spPr bwMode="auto">
            <a:xfrm>
              <a:off x="3396" y="2017"/>
              <a:ext cx="594" cy="122"/>
            </a:xfrm>
            <a:custGeom>
              <a:avLst/>
              <a:gdLst>
                <a:gd name="T0" fmla="*/ 53 w 283"/>
                <a:gd name="T1" fmla="*/ 0 h 58"/>
                <a:gd name="T2" fmla="*/ 46 w 283"/>
                <a:gd name="T3" fmla="*/ 1 h 58"/>
                <a:gd name="T4" fmla="*/ 0 w 283"/>
                <a:gd name="T5" fmla="*/ 32 h 58"/>
                <a:gd name="T6" fmla="*/ 141 w 283"/>
                <a:gd name="T7" fmla="*/ 58 h 58"/>
                <a:gd name="T8" fmla="*/ 282 w 283"/>
                <a:gd name="T9" fmla="*/ 32 h 58"/>
                <a:gd name="T10" fmla="*/ 254 w 283"/>
                <a:gd name="T11" fmla="*/ 6 h 58"/>
                <a:gd name="T12" fmla="*/ 247 w 283"/>
                <a:gd name="T13" fmla="*/ 4 h 58"/>
                <a:gd name="T14" fmla="*/ 280 w 283"/>
                <a:gd name="T15" fmla="*/ 32 h 58"/>
                <a:gd name="T16" fmla="*/ 141 w 283"/>
                <a:gd name="T17" fmla="*/ 57 h 58"/>
                <a:gd name="T18" fmla="*/ 1 w 283"/>
                <a:gd name="T19" fmla="*/ 32 h 58"/>
                <a:gd name="T20" fmla="*/ 53 w 28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3" h="58">
                  <a:moveTo>
                    <a:pt x="53" y="0"/>
                  </a:moveTo>
                  <a:cubicBezTo>
                    <a:pt x="50" y="0"/>
                    <a:pt x="48" y="1"/>
                    <a:pt x="46" y="1"/>
                  </a:cubicBezTo>
                  <a:cubicBezTo>
                    <a:pt x="18" y="12"/>
                    <a:pt x="0" y="25"/>
                    <a:pt x="0" y="32"/>
                  </a:cubicBezTo>
                  <a:cubicBezTo>
                    <a:pt x="0" y="46"/>
                    <a:pt x="63" y="58"/>
                    <a:pt x="141" y="58"/>
                  </a:cubicBezTo>
                  <a:cubicBezTo>
                    <a:pt x="219" y="58"/>
                    <a:pt x="283" y="46"/>
                    <a:pt x="282" y="32"/>
                  </a:cubicBezTo>
                  <a:cubicBezTo>
                    <a:pt x="281" y="23"/>
                    <a:pt x="271" y="14"/>
                    <a:pt x="254" y="6"/>
                  </a:cubicBezTo>
                  <a:cubicBezTo>
                    <a:pt x="251" y="5"/>
                    <a:pt x="249" y="4"/>
                    <a:pt x="247" y="4"/>
                  </a:cubicBezTo>
                  <a:cubicBezTo>
                    <a:pt x="267" y="12"/>
                    <a:pt x="280" y="22"/>
                    <a:pt x="280" y="32"/>
                  </a:cubicBezTo>
                  <a:cubicBezTo>
                    <a:pt x="281" y="46"/>
                    <a:pt x="218" y="57"/>
                    <a:pt x="141" y="57"/>
                  </a:cubicBezTo>
                  <a:cubicBezTo>
                    <a:pt x="64" y="57"/>
                    <a:pt x="1" y="46"/>
                    <a:pt x="1" y="32"/>
                  </a:cubicBezTo>
                  <a:cubicBezTo>
                    <a:pt x="1" y="24"/>
                    <a:pt x="21" y="10"/>
                    <a:pt x="53" y="0"/>
                  </a:cubicBezTo>
                </a:path>
              </a:pathLst>
            </a:custGeom>
            <a:solidFill>
              <a:srgbClr val="91A6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40" name="Freeform 107"/>
            <p:cNvSpPr>
              <a:spLocks/>
            </p:cNvSpPr>
            <p:nvPr/>
          </p:nvSpPr>
          <p:spPr bwMode="auto">
            <a:xfrm>
              <a:off x="3507" y="1988"/>
              <a:ext cx="408" cy="38"/>
            </a:xfrm>
            <a:custGeom>
              <a:avLst/>
              <a:gdLst>
                <a:gd name="T0" fmla="*/ 87 w 194"/>
                <a:gd name="T1" fmla="*/ 0 h 18"/>
                <a:gd name="T2" fmla="*/ 0 w 194"/>
                <a:gd name="T3" fmla="*/ 14 h 18"/>
                <a:gd name="T4" fmla="*/ 7 w 194"/>
                <a:gd name="T5" fmla="*/ 13 h 18"/>
                <a:gd name="T6" fmla="*/ 87 w 194"/>
                <a:gd name="T7" fmla="*/ 1 h 18"/>
                <a:gd name="T8" fmla="*/ 186 w 194"/>
                <a:gd name="T9" fmla="*/ 16 h 18"/>
                <a:gd name="T10" fmla="*/ 194 w 194"/>
                <a:gd name="T11" fmla="*/ 18 h 18"/>
                <a:gd name="T12" fmla="*/ 87 w 19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94" h="18">
                  <a:moveTo>
                    <a:pt x="87" y="0"/>
                  </a:moveTo>
                  <a:cubicBezTo>
                    <a:pt x="54" y="0"/>
                    <a:pt x="23" y="6"/>
                    <a:pt x="0" y="14"/>
                  </a:cubicBezTo>
                  <a:cubicBezTo>
                    <a:pt x="2" y="13"/>
                    <a:pt x="5" y="13"/>
                    <a:pt x="7" y="13"/>
                  </a:cubicBezTo>
                  <a:cubicBezTo>
                    <a:pt x="30" y="6"/>
                    <a:pt x="57" y="1"/>
                    <a:pt x="87" y="1"/>
                  </a:cubicBezTo>
                  <a:cubicBezTo>
                    <a:pt x="126" y="1"/>
                    <a:pt x="161" y="7"/>
                    <a:pt x="186" y="16"/>
                  </a:cubicBezTo>
                  <a:cubicBezTo>
                    <a:pt x="189" y="17"/>
                    <a:pt x="191" y="17"/>
                    <a:pt x="194" y="18"/>
                  </a:cubicBezTo>
                  <a:cubicBezTo>
                    <a:pt x="168" y="7"/>
                    <a:pt x="130" y="0"/>
                    <a:pt x="87" y="0"/>
                  </a:cubicBezTo>
                </a:path>
              </a:pathLst>
            </a:custGeom>
            <a:solidFill>
              <a:srgbClr val="B7C3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41" name="Freeform 108"/>
            <p:cNvSpPr>
              <a:spLocks/>
            </p:cNvSpPr>
            <p:nvPr/>
          </p:nvSpPr>
          <p:spPr bwMode="auto">
            <a:xfrm>
              <a:off x="3398" y="2015"/>
              <a:ext cx="588" cy="122"/>
            </a:xfrm>
            <a:custGeom>
              <a:avLst/>
              <a:gdLst>
                <a:gd name="T0" fmla="*/ 59 w 280"/>
                <a:gd name="T1" fmla="*/ 0 h 58"/>
                <a:gd name="T2" fmla="*/ 52 w 280"/>
                <a:gd name="T3" fmla="*/ 1 h 58"/>
                <a:gd name="T4" fmla="*/ 0 w 280"/>
                <a:gd name="T5" fmla="*/ 33 h 58"/>
                <a:gd name="T6" fmla="*/ 140 w 280"/>
                <a:gd name="T7" fmla="*/ 58 h 58"/>
                <a:gd name="T8" fmla="*/ 279 w 280"/>
                <a:gd name="T9" fmla="*/ 33 h 58"/>
                <a:gd name="T10" fmla="*/ 246 w 280"/>
                <a:gd name="T11" fmla="*/ 5 h 58"/>
                <a:gd name="T12" fmla="*/ 238 w 280"/>
                <a:gd name="T13" fmla="*/ 3 h 58"/>
                <a:gd name="T14" fmla="*/ 278 w 280"/>
                <a:gd name="T15" fmla="*/ 33 h 58"/>
                <a:gd name="T16" fmla="*/ 140 w 280"/>
                <a:gd name="T17" fmla="*/ 58 h 58"/>
                <a:gd name="T18" fmla="*/ 2 w 280"/>
                <a:gd name="T19" fmla="*/ 33 h 58"/>
                <a:gd name="T20" fmla="*/ 59 w 280"/>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 h="58">
                  <a:moveTo>
                    <a:pt x="59" y="0"/>
                  </a:moveTo>
                  <a:cubicBezTo>
                    <a:pt x="57" y="0"/>
                    <a:pt x="54" y="0"/>
                    <a:pt x="52" y="1"/>
                  </a:cubicBezTo>
                  <a:cubicBezTo>
                    <a:pt x="20" y="11"/>
                    <a:pt x="0" y="25"/>
                    <a:pt x="0" y="33"/>
                  </a:cubicBezTo>
                  <a:cubicBezTo>
                    <a:pt x="0" y="47"/>
                    <a:pt x="63" y="58"/>
                    <a:pt x="140" y="58"/>
                  </a:cubicBezTo>
                  <a:cubicBezTo>
                    <a:pt x="217" y="58"/>
                    <a:pt x="280" y="47"/>
                    <a:pt x="279" y="33"/>
                  </a:cubicBezTo>
                  <a:cubicBezTo>
                    <a:pt x="279" y="23"/>
                    <a:pt x="266" y="13"/>
                    <a:pt x="246" y="5"/>
                  </a:cubicBezTo>
                  <a:cubicBezTo>
                    <a:pt x="243" y="4"/>
                    <a:pt x="241" y="4"/>
                    <a:pt x="238" y="3"/>
                  </a:cubicBezTo>
                  <a:cubicBezTo>
                    <a:pt x="262" y="11"/>
                    <a:pt x="277" y="22"/>
                    <a:pt x="278" y="33"/>
                  </a:cubicBezTo>
                  <a:cubicBezTo>
                    <a:pt x="279" y="47"/>
                    <a:pt x="216" y="58"/>
                    <a:pt x="140" y="58"/>
                  </a:cubicBezTo>
                  <a:cubicBezTo>
                    <a:pt x="63" y="58"/>
                    <a:pt x="2" y="47"/>
                    <a:pt x="2" y="33"/>
                  </a:cubicBezTo>
                  <a:cubicBezTo>
                    <a:pt x="2" y="25"/>
                    <a:pt x="24" y="10"/>
                    <a:pt x="59" y="0"/>
                  </a:cubicBezTo>
                </a:path>
              </a:pathLst>
            </a:custGeom>
            <a:solidFill>
              <a:srgbClr val="8BA0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42" name="Freeform 109"/>
            <p:cNvSpPr>
              <a:spLocks/>
            </p:cNvSpPr>
            <p:nvPr/>
          </p:nvSpPr>
          <p:spPr bwMode="auto">
            <a:xfrm>
              <a:off x="3522" y="1990"/>
              <a:ext cx="376" cy="31"/>
            </a:xfrm>
            <a:custGeom>
              <a:avLst/>
              <a:gdLst>
                <a:gd name="T0" fmla="*/ 80 w 179"/>
                <a:gd name="T1" fmla="*/ 0 h 15"/>
                <a:gd name="T2" fmla="*/ 0 w 179"/>
                <a:gd name="T3" fmla="*/ 12 h 15"/>
                <a:gd name="T4" fmla="*/ 9 w 179"/>
                <a:gd name="T5" fmla="*/ 10 h 15"/>
                <a:gd name="T6" fmla="*/ 80 w 179"/>
                <a:gd name="T7" fmla="*/ 2 h 15"/>
                <a:gd name="T8" fmla="*/ 169 w 179"/>
                <a:gd name="T9" fmla="*/ 13 h 15"/>
                <a:gd name="T10" fmla="*/ 179 w 179"/>
                <a:gd name="T11" fmla="*/ 15 h 15"/>
                <a:gd name="T12" fmla="*/ 80 w 179"/>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79" h="15">
                  <a:moveTo>
                    <a:pt x="80" y="0"/>
                  </a:moveTo>
                  <a:cubicBezTo>
                    <a:pt x="50" y="0"/>
                    <a:pt x="23" y="5"/>
                    <a:pt x="0" y="12"/>
                  </a:cubicBezTo>
                  <a:cubicBezTo>
                    <a:pt x="3" y="11"/>
                    <a:pt x="6" y="11"/>
                    <a:pt x="9" y="10"/>
                  </a:cubicBezTo>
                  <a:cubicBezTo>
                    <a:pt x="30" y="5"/>
                    <a:pt x="54" y="2"/>
                    <a:pt x="80" y="2"/>
                  </a:cubicBezTo>
                  <a:cubicBezTo>
                    <a:pt x="114" y="2"/>
                    <a:pt x="145" y="6"/>
                    <a:pt x="169" y="13"/>
                  </a:cubicBezTo>
                  <a:cubicBezTo>
                    <a:pt x="172" y="14"/>
                    <a:pt x="176" y="14"/>
                    <a:pt x="179" y="15"/>
                  </a:cubicBezTo>
                  <a:cubicBezTo>
                    <a:pt x="154" y="6"/>
                    <a:pt x="119" y="0"/>
                    <a:pt x="80" y="0"/>
                  </a:cubicBezTo>
                </a:path>
              </a:pathLst>
            </a:custGeom>
            <a:solidFill>
              <a:srgbClr val="AEB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43" name="Freeform 110"/>
            <p:cNvSpPr>
              <a:spLocks/>
            </p:cNvSpPr>
            <p:nvPr/>
          </p:nvSpPr>
          <p:spPr bwMode="auto">
            <a:xfrm>
              <a:off x="3402" y="2011"/>
              <a:ext cx="582" cy="126"/>
            </a:xfrm>
            <a:custGeom>
              <a:avLst/>
              <a:gdLst>
                <a:gd name="T0" fmla="*/ 66 w 277"/>
                <a:gd name="T1" fmla="*/ 0 h 60"/>
                <a:gd name="T2" fmla="*/ 57 w 277"/>
                <a:gd name="T3" fmla="*/ 2 h 60"/>
                <a:gd name="T4" fmla="*/ 0 w 277"/>
                <a:gd name="T5" fmla="*/ 35 h 60"/>
                <a:gd name="T6" fmla="*/ 138 w 277"/>
                <a:gd name="T7" fmla="*/ 60 h 60"/>
                <a:gd name="T8" fmla="*/ 276 w 277"/>
                <a:gd name="T9" fmla="*/ 35 h 60"/>
                <a:gd name="T10" fmla="*/ 236 w 277"/>
                <a:gd name="T11" fmla="*/ 5 h 60"/>
                <a:gd name="T12" fmla="*/ 226 w 277"/>
                <a:gd name="T13" fmla="*/ 3 h 60"/>
                <a:gd name="T14" fmla="*/ 275 w 277"/>
                <a:gd name="T15" fmla="*/ 35 h 60"/>
                <a:gd name="T16" fmla="*/ 138 w 277"/>
                <a:gd name="T17" fmla="*/ 59 h 60"/>
                <a:gd name="T18" fmla="*/ 1 w 277"/>
                <a:gd name="T19" fmla="*/ 35 h 60"/>
                <a:gd name="T20" fmla="*/ 66 w 277"/>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60">
                  <a:moveTo>
                    <a:pt x="66" y="0"/>
                  </a:moveTo>
                  <a:cubicBezTo>
                    <a:pt x="63" y="1"/>
                    <a:pt x="60" y="1"/>
                    <a:pt x="57" y="2"/>
                  </a:cubicBezTo>
                  <a:cubicBezTo>
                    <a:pt x="22" y="12"/>
                    <a:pt x="0" y="27"/>
                    <a:pt x="0" y="35"/>
                  </a:cubicBezTo>
                  <a:cubicBezTo>
                    <a:pt x="0" y="49"/>
                    <a:pt x="61" y="60"/>
                    <a:pt x="138" y="60"/>
                  </a:cubicBezTo>
                  <a:cubicBezTo>
                    <a:pt x="214" y="60"/>
                    <a:pt x="277" y="49"/>
                    <a:pt x="276" y="35"/>
                  </a:cubicBezTo>
                  <a:cubicBezTo>
                    <a:pt x="275" y="24"/>
                    <a:pt x="260" y="13"/>
                    <a:pt x="236" y="5"/>
                  </a:cubicBezTo>
                  <a:cubicBezTo>
                    <a:pt x="233" y="4"/>
                    <a:pt x="229" y="4"/>
                    <a:pt x="226" y="3"/>
                  </a:cubicBezTo>
                  <a:cubicBezTo>
                    <a:pt x="255" y="12"/>
                    <a:pt x="274" y="23"/>
                    <a:pt x="275" y="35"/>
                  </a:cubicBezTo>
                  <a:cubicBezTo>
                    <a:pt x="276" y="48"/>
                    <a:pt x="213" y="59"/>
                    <a:pt x="138" y="59"/>
                  </a:cubicBezTo>
                  <a:cubicBezTo>
                    <a:pt x="62" y="59"/>
                    <a:pt x="1" y="48"/>
                    <a:pt x="1" y="35"/>
                  </a:cubicBezTo>
                  <a:cubicBezTo>
                    <a:pt x="1" y="26"/>
                    <a:pt x="27" y="10"/>
                    <a:pt x="66" y="0"/>
                  </a:cubicBezTo>
                </a:path>
              </a:pathLst>
            </a:custGeom>
            <a:solidFill>
              <a:srgbClr val="869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44" name="Freeform 111"/>
            <p:cNvSpPr>
              <a:spLocks/>
            </p:cNvSpPr>
            <p:nvPr/>
          </p:nvSpPr>
          <p:spPr bwMode="auto">
            <a:xfrm>
              <a:off x="3541" y="1994"/>
              <a:ext cx="336" cy="23"/>
            </a:xfrm>
            <a:custGeom>
              <a:avLst/>
              <a:gdLst>
                <a:gd name="T0" fmla="*/ 71 w 160"/>
                <a:gd name="T1" fmla="*/ 0 h 11"/>
                <a:gd name="T2" fmla="*/ 0 w 160"/>
                <a:gd name="T3" fmla="*/ 8 h 11"/>
                <a:gd name="T4" fmla="*/ 11 w 160"/>
                <a:gd name="T5" fmla="*/ 7 h 11"/>
                <a:gd name="T6" fmla="*/ 71 w 160"/>
                <a:gd name="T7" fmla="*/ 1 h 11"/>
                <a:gd name="T8" fmla="*/ 147 w 160"/>
                <a:gd name="T9" fmla="*/ 9 h 11"/>
                <a:gd name="T10" fmla="*/ 160 w 160"/>
                <a:gd name="T11" fmla="*/ 11 h 11"/>
                <a:gd name="T12" fmla="*/ 71 w 16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60" h="11">
                  <a:moveTo>
                    <a:pt x="71" y="0"/>
                  </a:moveTo>
                  <a:cubicBezTo>
                    <a:pt x="45" y="0"/>
                    <a:pt x="21" y="3"/>
                    <a:pt x="0" y="8"/>
                  </a:cubicBezTo>
                  <a:cubicBezTo>
                    <a:pt x="4" y="8"/>
                    <a:pt x="7" y="7"/>
                    <a:pt x="11" y="7"/>
                  </a:cubicBezTo>
                  <a:cubicBezTo>
                    <a:pt x="29" y="3"/>
                    <a:pt x="49" y="1"/>
                    <a:pt x="71" y="1"/>
                  </a:cubicBezTo>
                  <a:cubicBezTo>
                    <a:pt x="99" y="1"/>
                    <a:pt x="126" y="4"/>
                    <a:pt x="147" y="9"/>
                  </a:cubicBezTo>
                  <a:cubicBezTo>
                    <a:pt x="152" y="10"/>
                    <a:pt x="156" y="10"/>
                    <a:pt x="160" y="11"/>
                  </a:cubicBezTo>
                  <a:cubicBezTo>
                    <a:pt x="136" y="4"/>
                    <a:pt x="105" y="0"/>
                    <a:pt x="71" y="0"/>
                  </a:cubicBezTo>
                </a:path>
              </a:pathLst>
            </a:custGeom>
            <a:solidFill>
              <a:srgbClr val="A4B1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45" name="Freeform 112"/>
            <p:cNvSpPr>
              <a:spLocks/>
            </p:cNvSpPr>
            <p:nvPr/>
          </p:nvSpPr>
          <p:spPr bwMode="auto">
            <a:xfrm>
              <a:off x="3404" y="2009"/>
              <a:ext cx="578" cy="126"/>
            </a:xfrm>
            <a:custGeom>
              <a:avLst/>
              <a:gdLst>
                <a:gd name="T0" fmla="*/ 76 w 275"/>
                <a:gd name="T1" fmla="*/ 0 h 60"/>
                <a:gd name="T2" fmla="*/ 65 w 275"/>
                <a:gd name="T3" fmla="*/ 1 h 60"/>
                <a:gd name="T4" fmla="*/ 0 w 275"/>
                <a:gd name="T5" fmla="*/ 36 h 60"/>
                <a:gd name="T6" fmla="*/ 137 w 275"/>
                <a:gd name="T7" fmla="*/ 60 h 60"/>
                <a:gd name="T8" fmla="*/ 274 w 275"/>
                <a:gd name="T9" fmla="*/ 36 h 60"/>
                <a:gd name="T10" fmla="*/ 225 w 275"/>
                <a:gd name="T11" fmla="*/ 4 h 60"/>
                <a:gd name="T12" fmla="*/ 212 w 275"/>
                <a:gd name="T13" fmla="*/ 2 h 60"/>
                <a:gd name="T14" fmla="*/ 272 w 275"/>
                <a:gd name="T15" fmla="*/ 36 h 60"/>
                <a:gd name="T16" fmla="*/ 137 w 275"/>
                <a:gd name="T17" fmla="*/ 60 h 60"/>
                <a:gd name="T18" fmla="*/ 1 w 275"/>
                <a:gd name="T19" fmla="*/ 36 h 60"/>
                <a:gd name="T20" fmla="*/ 76 w 275"/>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5" h="60">
                  <a:moveTo>
                    <a:pt x="76" y="0"/>
                  </a:moveTo>
                  <a:cubicBezTo>
                    <a:pt x="72" y="0"/>
                    <a:pt x="69" y="1"/>
                    <a:pt x="65" y="1"/>
                  </a:cubicBezTo>
                  <a:cubicBezTo>
                    <a:pt x="26" y="11"/>
                    <a:pt x="0" y="27"/>
                    <a:pt x="0" y="36"/>
                  </a:cubicBezTo>
                  <a:cubicBezTo>
                    <a:pt x="0" y="49"/>
                    <a:pt x="61" y="60"/>
                    <a:pt x="137" y="60"/>
                  </a:cubicBezTo>
                  <a:cubicBezTo>
                    <a:pt x="212" y="60"/>
                    <a:pt x="275" y="49"/>
                    <a:pt x="274" y="36"/>
                  </a:cubicBezTo>
                  <a:cubicBezTo>
                    <a:pt x="273" y="24"/>
                    <a:pt x="254" y="13"/>
                    <a:pt x="225" y="4"/>
                  </a:cubicBezTo>
                  <a:cubicBezTo>
                    <a:pt x="221" y="3"/>
                    <a:pt x="217" y="3"/>
                    <a:pt x="212" y="2"/>
                  </a:cubicBezTo>
                  <a:cubicBezTo>
                    <a:pt x="248" y="10"/>
                    <a:pt x="271" y="23"/>
                    <a:pt x="272" y="36"/>
                  </a:cubicBezTo>
                  <a:cubicBezTo>
                    <a:pt x="273" y="49"/>
                    <a:pt x="211" y="60"/>
                    <a:pt x="137" y="60"/>
                  </a:cubicBezTo>
                  <a:cubicBezTo>
                    <a:pt x="62" y="60"/>
                    <a:pt x="1" y="49"/>
                    <a:pt x="1" y="36"/>
                  </a:cubicBezTo>
                  <a:cubicBezTo>
                    <a:pt x="1" y="26"/>
                    <a:pt x="31" y="9"/>
                    <a:pt x="76" y="0"/>
                  </a:cubicBezTo>
                </a:path>
              </a:pathLst>
            </a:custGeom>
            <a:solidFill>
              <a:srgbClr val="7F95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46" name="Freeform 113"/>
            <p:cNvSpPr>
              <a:spLocks/>
            </p:cNvSpPr>
            <p:nvPr/>
          </p:nvSpPr>
          <p:spPr bwMode="auto">
            <a:xfrm>
              <a:off x="3564" y="1996"/>
              <a:ext cx="286" cy="17"/>
            </a:xfrm>
            <a:custGeom>
              <a:avLst/>
              <a:gdLst>
                <a:gd name="T0" fmla="*/ 60 w 136"/>
                <a:gd name="T1" fmla="*/ 0 h 8"/>
                <a:gd name="T2" fmla="*/ 0 w 136"/>
                <a:gd name="T3" fmla="*/ 6 h 8"/>
                <a:gd name="T4" fmla="*/ 12 w 136"/>
                <a:gd name="T5" fmla="*/ 5 h 8"/>
                <a:gd name="T6" fmla="*/ 15 w 136"/>
                <a:gd name="T7" fmla="*/ 5 h 8"/>
                <a:gd name="T8" fmla="*/ 60 w 136"/>
                <a:gd name="T9" fmla="*/ 1 h 8"/>
                <a:gd name="T10" fmla="*/ 119 w 136"/>
                <a:gd name="T11" fmla="*/ 6 h 8"/>
                <a:gd name="T12" fmla="*/ 136 w 136"/>
                <a:gd name="T13" fmla="*/ 8 h 8"/>
                <a:gd name="T14" fmla="*/ 60 w 136"/>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8">
                  <a:moveTo>
                    <a:pt x="60" y="0"/>
                  </a:moveTo>
                  <a:cubicBezTo>
                    <a:pt x="38" y="0"/>
                    <a:pt x="18" y="2"/>
                    <a:pt x="0" y="6"/>
                  </a:cubicBezTo>
                  <a:cubicBezTo>
                    <a:pt x="4" y="6"/>
                    <a:pt x="8" y="5"/>
                    <a:pt x="12" y="5"/>
                  </a:cubicBezTo>
                  <a:cubicBezTo>
                    <a:pt x="13" y="5"/>
                    <a:pt x="14" y="5"/>
                    <a:pt x="15" y="5"/>
                  </a:cubicBezTo>
                  <a:cubicBezTo>
                    <a:pt x="29" y="3"/>
                    <a:pt x="44" y="1"/>
                    <a:pt x="60" y="1"/>
                  </a:cubicBezTo>
                  <a:cubicBezTo>
                    <a:pt x="81" y="1"/>
                    <a:pt x="101" y="3"/>
                    <a:pt x="119" y="6"/>
                  </a:cubicBezTo>
                  <a:cubicBezTo>
                    <a:pt x="125" y="7"/>
                    <a:pt x="131" y="7"/>
                    <a:pt x="136" y="8"/>
                  </a:cubicBezTo>
                  <a:cubicBezTo>
                    <a:pt x="115" y="3"/>
                    <a:pt x="88" y="0"/>
                    <a:pt x="60" y="0"/>
                  </a:cubicBezTo>
                </a:path>
              </a:pathLst>
            </a:custGeom>
            <a:solidFill>
              <a:srgbClr val="9BA8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47" name="Freeform 114"/>
            <p:cNvSpPr>
              <a:spLocks/>
            </p:cNvSpPr>
            <p:nvPr/>
          </p:nvSpPr>
          <p:spPr bwMode="auto">
            <a:xfrm>
              <a:off x="3406" y="2007"/>
              <a:ext cx="572" cy="128"/>
            </a:xfrm>
            <a:custGeom>
              <a:avLst/>
              <a:gdLst>
                <a:gd name="T0" fmla="*/ 90 w 272"/>
                <a:gd name="T1" fmla="*/ 0 h 61"/>
                <a:gd name="T2" fmla="*/ 87 w 272"/>
                <a:gd name="T3" fmla="*/ 0 h 61"/>
                <a:gd name="T4" fmla="*/ 75 w 272"/>
                <a:gd name="T5" fmla="*/ 1 h 61"/>
                <a:gd name="T6" fmla="*/ 0 w 272"/>
                <a:gd name="T7" fmla="*/ 37 h 61"/>
                <a:gd name="T8" fmla="*/ 136 w 272"/>
                <a:gd name="T9" fmla="*/ 61 h 61"/>
                <a:gd name="T10" fmla="*/ 271 w 272"/>
                <a:gd name="T11" fmla="*/ 37 h 61"/>
                <a:gd name="T12" fmla="*/ 211 w 272"/>
                <a:gd name="T13" fmla="*/ 3 h 61"/>
                <a:gd name="T14" fmla="*/ 194 w 272"/>
                <a:gd name="T15" fmla="*/ 1 h 61"/>
                <a:gd name="T16" fmla="*/ 270 w 272"/>
                <a:gd name="T17" fmla="*/ 37 h 61"/>
                <a:gd name="T18" fmla="*/ 135 w 272"/>
                <a:gd name="T19" fmla="*/ 60 h 61"/>
                <a:gd name="T20" fmla="*/ 1 w 272"/>
                <a:gd name="T21" fmla="*/ 37 h 61"/>
                <a:gd name="T22" fmla="*/ 90 w 272"/>
                <a:gd name="T2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2" h="61">
                  <a:moveTo>
                    <a:pt x="90" y="0"/>
                  </a:moveTo>
                  <a:cubicBezTo>
                    <a:pt x="89" y="0"/>
                    <a:pt x="88" y="0"/>
                    <a:pt x="87" y="0"/>
                  </a:cubicBezTo>
                  <a:cubicBezTo>
                    <a:pt x="83" y="0"/>
                    <a:pt x="79" y="1"/>
                    <a:pt x="75" y="1"/>
                  </a:cubicBezTo>
                  <a:cubicBezTo>
                    <a:pt x="30" y="10"/>
                    <a:pt x="0" y="27"/>
                    <a:pt x="0" y="37"/>
                  </a:cubicBezTo>
                  <a:cubicBezTo>
                    <a:pt x="0" y="50"/>
                    <a:pt x="61" y="61"/>
                    <a:pt x="136" y="61"/>
                  </a:cubicBezTo>
                  <a:cubicBezTo>
                    <a:pt x="210" y="61"/>
                    <a:pt x="272" y="50"/>
                    <a:pt x="271" y="37"/>
                  </a:cubicBezTo>
                  <a:cubicBezTo>
                    <a:pt x="270" y="24"/>
                    <a:pt x="247" y="11"/>
                    <a:pt x="211" y="3"/>
                  </a:cubicBezTo>
                  <a:cubicBezTo>
                    <a:pt x="206" y="2"/>
                    <a:pt x="200" y="2"/>
                    <a:pt x="194" y="1"/>
                  </a:cubicBezTo>
                  <a:cubicBezTo>
                    <a:pt x="238" y="8"/>
                    <a:pt x="269" y="23"/>
                    <a:pt x="270" y="37"/>
                  </a:cubicBezTo>
                  <a:cubicBezTo>
                    <a:pt x="271" y="50"/>
                    <a:pt x="210" y="60"/>
                    <a:pt x="135" y="60"/>
                  </a:cubicBezTo>
                  <a:cubicBezTo>
                    <a:pt x="61" y="60"/>
                    <a:pt x="1" y="50"/>
                    <a:pt x="1" y="37"/>
                  </a:cubicBezTo>
                  <a:cubicBezTo>
                    <a:pt x="1" y="26"/>
                    <a:pt x="38" y="7"/>
                    <a:pt x="90" y="0"/>
                  </a:cubicBezTo>
                </a:path>
              </a:pathLst>
            </a:custGeom>
            <a:solidFill>
              <a:srgbClr val="788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48" name="Freeform 115"/>
            <p:cNvSpPr>
              <a:spLocks/>
            </p:cNvSpPr>
            <p:nvPr/>
          </p:nvSpPr>
          <p:spPr bwMode="auto">
            <a:xfrm>
              <a:off x="3595" y="1998"/>
              <a:ext cx="219" cy="11"/>
            </a:xfrm>
            <a:custGeom>
              <a:avLst/>
              <a:gdLst>
                <a:gd name="T0" fmla="*/ 45 w 104"/>
                <a:gd name="T1" fmla="*/ 0 h 5"/>
                <a:gd name="T2" fmla="*/ 0 w 104"/>
                <a:gd name="T3" fmla="*/ 4 h 5"/>
                <a:gd name="T4" fmla="*/ 27 w 104"/>
                <a:gd name="T5" fmla="*/ 2 h 5"/>
                <a:gd name="T6" fmla="*/ 45 w 104"/>
                <a:gd name="T7" fmla="*/ 2 h 5"/>
                <a:gd name="T8" fmla="*/ 69 w 104"/>
                <a:gd name="T9" fmla="*/ 3 h 5"/>
                <a:gd name="T10" fmla="*/ 104 w 104"/>
                <a:gd name="T11" fmla="*/ 5 h 5"/>
                <a:gd name="T12" fmla="*/ 45 w 10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04" h="5">
                  <a:moveTo>
                    <a:pt x="45" y="0"/>
                  </a:moveTo>
                  <a:cubicBezTo>
                    <a:pt x="29" y="0"/>
                    <a:pt x="14" y="2"/>
                    <a:pt x="0" y="4"/>
                  </a:cubicBezTo>
                  <a:cubicBezTo>
                    <a:pt x="9" y="3"/>
                    <a:pt x="18" y="3"/>
                    <a:pt x="27" y="2"/>
                  </a:cubicBezTo>
                  <a:cubicBezTo>
                    <a:pt x="33" y="2"/>
                    <a:pt x="39" y="2"/>
                    <a:pt x="45" y="2"/>
                  </a:cubicBezTo>
                  <a:cubicBezTo>
                    <a:pt x="53" y="2"/>
                    <a:pt x="61" y="2"/>
                    <a:pt x="69" y="3"/>
                  </a:cubicBezTo>
                  <a:cubicBezTo>
                    <a:pt x="81" y="3"/>
                    <a:pt x="93" y="4"/>
                    <a:pt x="104" y="5"/>
                  </a:cubicBezTo>
                  <a:cubicBezTo>
                    <a:pt x="86" y="2"/>
                    <a:pt x="66" y="0"/>
                    <a:pt x="45" y="0"/>
                  </a:cubicBezTo>
                </a:path>
              </a:pathLst>
            </a:custGeom>
            <a:solidFill>
              <a:srgbClr val="919E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49" name="Freeform 116"/>
            <p:cNvSpPr>
              <a:spLocks/>
            </p:cNvSpPr>
            <p:nvPr/>
          </p:nvSpPr>
          <p:spPr bwMode="auto">
            <a:xfrm>
              <a:off x="3408" y="2002"/>
              <a:ext cx="568" cy="131"/>
            </a:xfrm>
            <a:custGeom>
              <a:avLst/>
              <a:gdLst>
                <a:gd name="T0" fmla="*/ 116 w 270"/>
                <a:gd name="T1" fmla="*/ 0 h 62"/>
                <a:gd name="T2" fmla="*/ 89 w 270"/>
                <a:gd name="T3" fmla="*/ 2 h 62"/>
                <a:gd name="T4" fmla="*/ 0 w 270"/>
                <a:gd name="T5" fmla="*/ 39 h 62"/>
                <a:gd name="T6" fmla="*/ 134 w 270"/>
                <a:gd name="T7" fmla="*/ 62 h 62"/>
                <a:gd name="T8" fmla="*/ 269 w 270"/>
                <a:gd name="T9" fmla="*/ 39 h 62"/>
                <a:gd name="T10" fmla="*/ 193 w 270"/>
                <a:gd name="T11" fmla="*/ 3 h 62"/>
                <a:gd name="T12" fmla="*/ 158 w 270"/>
                <a:gd name="T13" fmla="*/ 1 h 62"/>
                <a:gd name="T14" fmla="*/ 267 w 270"/>
                <a:gd name="T15" fmla="*/ 39 h 62"/>
                <a:gd name="T16" fmla="*/ 134 w 270"/>
                <a:gd name="T17" fmla="*/ 62 h 62"/>
                <a:gd name="T18" fmla="*/ 1 w 270"/>
                <a:gd name="T19" fmla="*/ 39 h 62"/>
                <a:gd name="T20" fmla="*/ 116 w 270"/>
                <a:gd name="T2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0" h="62">
                  <a:moveTo>
                    <a:pt x="116" y="0"/>
                  </a:moveTo>
                  <a:cubicBezTo>
                    <a:pt x="107" y="1"/>
                    <a:pt x="98" y="1"/>
                    <a:pt x="89" y="2"/>
                  </a:cubicBezTo>
                  <a:cubicBezTo>
                    <a:pt x="37" y="9"/>
                    <a:pt x="0" y="28"/>
                    <a:pt x="0" y="39"/>
                  </a:cubicBezTo>
                  <a:cubicBezTo>
                    <a:pt x="0" y="52"/>
                    <a:pt x="60" y="62"/>
                    <a:pt x="134" y="62"/>
                  </a:cubicBezTo>
                  <a:cubicBezTo>
                    <a:pt x="209" y="62"/>
                    <a:pt x="270" y="52"/>
                    <a:pt x="269" y="39"/>
                  </a:cubicBezTo>
                  <a:cubicBezTo>
                    <a:pt x="268" y="25"/>
                    <a:pt x="237" y="10"/>
                    <a:pt x="193" y="3"/>
                  </a:cubicBezTo>
                  <a:cubicBezTo>
                    <a:pt x="182" y="2"/>
                    <a:pt x="170" y="1"/>
                    <a:pt x="158" y="1"/>
                  </a:cubicBezTo>
                  <a:cubicBezTo>
                    <a:pt x="220" y="4"/>
                    <a:pt x="266" y="22"/>
                    <a:pt x="267" y="39"/>
                  </a:cubicBezTo>
                  <a:cubicBezTo>
                    <a:pt x="268" y="51"/>
                    <a:pt x="208" y="62"/>
                    <a:pt x="134" y="62"/>
                  </a:cubicBezTo>
                  <a:cubicBezTo>
                    <a:pt x="61" y="62"/>
                    <a:pt x="1" y="51"/>
                    <a:pt x="1" y="39"/>
                  </a:cubicBezTo>
                  <a:cubicBezTo>
                    <a:pt x="1" y="27"/>
                    <a:pt x="51" y="4"/>
                    <a:pt x="116" y="0"/>
                  </a:cubicBezTo>
                </a:path>
              </a:pathLst>
            </a:custGeom>
            <a:solidFill>
              <a:srgbClr val="7287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50" name="Freeform 117"/>
            <p:cNvSpPr>
              <a:spLocks/>
            </p:cNvSpPr>
            <p:nvPr/>
          </p:nvSpPr>
          <p:spPr bwMode="auto">
            <a:xfrm>
              <a:off x="3652" y="2002"/>
              <a:ext cx="88" cy="3"/>
            </a:xfrm>
            <a:custGeom>
              <a:avLst/>
              <a:gdLst>
                <a:gd name="T0" fmla="*/ 18 w 42"/>
                <a:gd name="T1" fmla="*/ 0 h 1"/>
                <a:gd name="T2" fmla="*/ 0 w 42"/>
                <a:gd name="T3" fmla="*/ 0 h 1"/>
                <a:gd name="T4" fmla="*/ 18 w 42"/>
                <a:gd name="T5" fmla="*/ 0 h 1"/>
                <a:gd name="T6" fmla="*/ 42 w 42"/>
                <a:gd name="T7" fmla="*/ 1 h 1"/>
                <a:gd name="T8" fmla="*/ 18 w 42"/>
                <a:gd name="T9" fmla="*/ 0 h 1"/>
              </a:gdLst>
              <a:ahLst/>
              <a:cxnLst>
                <a:cxn ang="0">
                  <a:pos x="T0" y="T1"/>
                </a:cxn>
                <a:cxn ang="0">
                  <a:pos x="T2" y="T3"/>
                </a:cxn>
                <a:cxn ang="0">
                  <a:pos x="T4" y="T5"/>
                </a:cxn>
                <a:cxn ang="0">
                  <a:pos x="T6" y="T7"/>
                </a:cxn>
                <a:cxn ang="0">
                  <a:pos x="T8" y="T9"/>
                </a:cxn>
              </a:cxnLst>
              <a:rect l="0" t="0" r="r" b="b"/>
              <a:pathLst>
                <a:path w="42" h="1">
                  <a:moveTo>
                    <a:pt x="18" y="0"/>
                  </a:moveTo>
                  <a:cubicBezTo>
                    <a:pt x="12" y="0"/>
                    <a:pt x="6" y="0"/>
                    <a:pt x="0" y="0"/>
                  </a:cubicBezTo>
                  <a:cubicBezTo>
                    <a:pt x="6" y="0"/>
                    <a:pt x="12" y="0"/>
                    <a:pt x="18" y="0"/>
                  </a:cubicBezTo>
                  <a:cubicBezTo>
                    <a:pt x="26" y="0"/>
                    <a:pt x="34" y="0"/>
                    <a:pt x="42" y="1"/>
                  </a:cubicBezTo>
                  <a:cubicBezTo>
                    <a:pt x="34" y="0"/>
                    <a:pt x="26" y="0"/>
                    <a:pt x="18" y="0"/>
                  </a:cubicBezTo>
                </a:path>
              </a:pathLst>
            </a:custGeom>
            <a:solidFill>
              <a:srgbClr val="8895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51" name="Freeform 118"/>
            <p:cNvSpPr>
              <a:spLocks noEditPoints="1"/>
            </p:cNvSpPr>
            <p:nvPr/>
          </p:nvSpPr>
          <p:spPr bwMode="auto">
            <a:xfrm>
              <a:off x="3410" y="2002"/>
              <a:ext cx="562" cy="131"/>
            </a:xfrm>
            <a:custGeom>
              <a:avLst/>
              <a:gdLst>
                <a:gd name="T0" fmla="*/ 133 w 267"/>
                <a:gd name="T1" fmla="*/ 61 h 62"/>
                <a:gd name="T2" fmla="*/ 1 w 267"/>
                <a:gd name="T3" fmla="*/ 38 h 62"/>
                <a:gd name="T4" fmla="*/ 133 w 267"/>
                <a:gd name="T5" fmla="*/ 1 h 62"/>
                <a:gd name="T6" fmla="*/ 265 w 267"/>
                <a:gd name="T7" fmla="*/ 38 h 62"/>
                <a:gd name="T8" fmla="*/ 133 w 267"/>
                <a:gd name="T9" fmla="*/ 61 h 62"/>
                <a:gd name="T10" fmla="*/ 133 w 267"/>
                <a:gd name="T11" fmla="*/ 0 h 62"/>
                <a:gd name="T12" fmla="*/ 115 w 267"/>
                <a:gd name="T13" fmla="*/ 0 h 62"/>
                <a:gd name="T14" fmla="*/ 0 w 267"/>
                <a:gd name="T15" fmla="*/ 39 h 62"/>
                <a:gd name="T16" fmla="*/ 133 w 267"/>
                <a:gd name="T17" fmla="*/ 62 h 62"/>
                <a:gd name="T18" fmla="*/ 266 w 267"/>
                <a:gd name="T19" fmla="*/ 39 h 62"/>
                <a:gd name="T20" fmla="*/ 157 w 267"/>
                <a:gd name="T21" fmla="*/ 1 h 62"/>
                <a:gd name="T22" fmla="*/ 133 w 267"/>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7" h="62">
                  <a:moveTo>
                    <a:pt x="133" y="61"/>
                  </a:moveTo>
                  <a:cubicBezTo>
                    <a:pt x="60" y="61"/>
                    <a:pt x="1" y="51"/>
                    <a:pt x="1" y="38"/>
                  </a:cubicBezTo>
                  <a:cubicBezTo>
                    <a:pt x="1" y="26"/>
                    <a:pt x="60" y="1"/>
                    <a:pt x="133" y="1"/>
                  </a:cubicBezTo>
                  <a:cubicBezTo>
                    <a:pt x="206" y="1"/>
                    <a:pt x="264" y="20"/>
                    <a:pt x="265" y="38"/>
                  </a:cubicBezTo>
                  <a:cubicBezTo>
                    <a:pt x="266" y="51"/>
                    <a:pt x="206" y="61"/>
                    <a:pt x="133" y="61"/>
                  </a:cubicBezTo>
                  <a:moveTo>
                    <a:pt x="133" y="0"/>
                  </a:moveTo>
                  <a:cubicBezTo>
                    <a:pt x="127" y="0"/>
                    <a:pt x="121" y="0"/>
                    <a:pt x="115" y="0"/>
                  </a:cubicBezTo>
                  <a:cubicBezTo>
                    <a:pt x="50" y="4"/>
                    <a:pt x="0" y="27"/>
                    <a:pt x="0" y="39"/>
                  </a:cubicBezTo>
                  <a:cubicBezTo>
                    <a:pt x="0" y="51"/>
                    <a:pt x="60" y="62"/>
                    <a:pt x="133" y="62"/>
                  </a:cubicBezTo>
                  <a:cubicBezTo>
                    <a:pt x="207" y="62"/>
                    <a:pt x="267" y="51"/>
                    <a:pt x="266" y="39"/>
                  </a:cubicBezTo>
                  <a:cubicBezTo>
                    <a:pt x="265" y="22"/>
                    <a:pt x="219" y="4"/>
                    <a:pt x="157" y="1"/>
                  </a:cubicBezTo>
                  <a:cubicBezTo>
                    <a:pt x="149" y="0"/>
                    <a:pt x="141" y="0"/>
                    <a:pt x="133" y="0"/>
                  </a:cubicBezTo>
                </a:path>
              </a:pathLst>
            </a:custGeom>
            <a:solidFill>
              <a:srgbClr val="6C80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52" name="Freeform 119"/>
            <p:cNvSpPr>
              <a:spLocks noEditPoints="1"/>
            </p:cNvSpPr>
            <p:nvPr/>
          </p:nvSpPr>
          <p:spPr bwMode="auto">
            <a:xfrm>
              <a:off x="3412" y="2005"/>
              <a:ext cx="557" cy="125"/>
            </a:xfrm>
            <a:custGeom>
              <a:avLst/>
              <a:gdLst>
                <a:gd name="T0" fmla="*/ 132 w 265"/>
                <a:gd name="T1" fmla="*/ 60 h 60"/>
                <a:gd name="T2" fmla="*/ 2 w 265"/>
                <a:gd name="T3" fmla="*/ 37 h 60"/>
                <a:gd name="T4" fmla="*/ 132 w 265"/>
                <a:gd name="T5" fmla="*/ 2 h 60"/>
                <a:gd name="T6" fmla="*/ 262 w 265"/>
                <a:gd name="T7" fmla="*/ 37 h 60"/>
                <a:gd name="T8" fmla="*/ 132 w 265"/>
                <a:gd name="T9" fmla="*/ 60 h 60"/>
                <a:gd name="T10" fmla="*/ 132 w 265"/>
                <a:gd name="T11" fmla="*/ 0 h 60"/>
                <a:gd name="T12" fmla="*/ 0 w 265"/>
                <a:gd name="T13" fmla="*/ 37 h 60"/>
                <a:gd name="T14" fmla="*/ 132 w 265"/>
                <a:gd name="T15" fmla="*/ 60 h 60"/>
                <a:gd name="T16" fmla="*/ 264 w 265"/>
                <a:gd name="T17" fmla="*/ 37 h 60"/>
                <a:gd name="T18" fmla="*/ 132 w 265"/>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60">
                  <a:moveTo>
                    <a:pt x="132" y="60"/>
                  </a:moveTo>
                  <a:cubicBezTo>
                    <a:pt x="60" y="60"/>
                    <a:pt x="2" y="50"/>
                    <a:pt x="2" y="37"/>
                  </a:cubicBezTo>
                  <a:cubicBezTo>
                    <a:pt x="2" y="25"/>
                    <a:pt x="60" y="2"/>
                    <a:pt x="132" y="2"/>
                  </a:cubicBezTo>
                  <a:cubicBezTo>
                    <a:pt x="204" y="2"/>
                    <a:pt x="261" y="20"/>
                    <a:pt x="262" y="37"/>
                  </a:cubicBezTo>
                  <a:cubicBezTo>
                    <a:pt x="263" y="50"/>
                    <a:pt x="204" y="60"/>
                    <a:pt x="132" y="60"/>
                  </a:cubicBezTo>
                  <a:moveTo>
                    <a:pt x="132" y="0"/>
                  </a:moveTo>
                  <a:cubicBezTo>
                    <a:pt x="59" y="0"/>
                    <a:pt x="0" y="25"/>
                    <a:pt x="0" y="37"/>
                  </a:cubicBezTo>
                  <a:cubicBezTo>
                    <a:pt x="0" y="50"/>
                    <a:pt x="59" y="60"/>
                    <a:pt x="132" y="60"/>
                  </a:cubicBezTo>
                  <a:cubicBezTo>
                    <a:pt x="205" y="60"/>
                    <a:pt x="265" y="50"/>
                    <a:pt x="264" y="37"/>
                  </a:cubicBezTo>
                  <a:cubicBezTo>
                    <a:pt x="263" y="19"/>
                    <a:pt x="205" y="0"/>
                    <a:pt x="132" y="0"/>
                  </a:cubicBezTo>
                </a:path>
              </a:pathLst>
            </a:custGeom>
            <a:solidFill>
              <a:srgbClr val="6478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53" name="Freeform 120"/>
            <p:cNvSpPr>
              <a:spLocks noEditPoints="1"/>
            </p:cNvSpPr>
            <p:nvPr/>
          </p:nvSpPr>
          <p:spPr bwMode="auto">
            <a:xfrm>
              <a:off x="3417" y="2009"/>
              <a:ext cx="548" cy="121"/>
            </a:xfrm>
            <a:custGeom>
              <a:avLst/>
              <a:gdLst>
                <a:gd name="T0" fmla="*/ 130 w 261"/>
                <a:gd name="T1" fmla="*/ 57 h 58"/>
                <a:gd name="T2" fmla="*/ 1 w 261"/>
                <a:gd name="T3" fmla="*/ 35 h 58"/>
                <a:gd name="T4" fmla="*/ 130 w 261"/>
                <a:gd name="T5" fmla="*/ 1 h 58"/>
                <a:gd name="T6" fmla="*/ 259 w 261"/>
                <a:gd name="T7" fmla="*/ 35 h 58"/>
                <a:gd name="T8" fmla="*/ 130 w 261"/>
                <a:gd name="T9" fmla="*/ 57 h 58"/>
                <a:gd name="T10" fmla="*/ 130 w 261"/>
                <a:gd name="T11" fmla="*/ 0 h 58"/>
                <a:gd name="T12" fmla="*/ 0 w 261"/>
                <a:gd name="T13" fmla="*/ 35 h 58"/>
                <a:gd name="T14" fmla="*/ 130 w 261"/>
                <a:gd name="T15" fmla="*/ 58 h 58"/>
                <a:gd name="T16" fmla="*/ 260 w 261"/>
                <a:gd name="T17" fmla="*/ 35 h 58"/>
                <a:gd name="T18" fmla="*/ 130 w 261"/>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58">
                  <a:moveTo>
                    <a:pt x="130" y="57"/>
                  </a:moveTo>
                  <a:cubicBezTo>
                    <a:pt x="59" y="57"/>
                    <a:pt x="1" y="47"/>
                    <a:pt x="1" y="35"/>
                  </a:cubicBezTo>
                  <a:cubicBezTo>
                    <a:pt x="1" y="23"/>
                    <a:pt x="58" y="1"/>
                    <a:pt x="130" y="1"/>
                  </a:cubicBezTo>
                  <a:cubicBezTo>
                    <a:pt x="201" y="1"/>
                    <a:pt x="258" y="18"/>
                    <a:pt x="259" y="35"/>
                  </a:cubicBezTo>
                  <a:cubicBezTo>
                    <a:pt x="260" y="47"/>
                    <a:pt x="201" y="57"/>
                    <a:pt x="130" y="57"/>
                  </a:cubicBezTo>
                  <a:moveTo>
                    <a:pt x="130" y="0"/>
                  </a:moveTo>
                  <a:cubicBezTo>
                    <a:pt x="58" y="0"/>
                    <a:pt x="0" y="23"/>
                    <a:pt x="0" y="35"/>
                  </a:cubicBezTo>
                  <a:cubicBezTo>
                    <a:pt x="0" y="48"/>
                    <a:pt x="58" y="58"/>
                    <a:pt x="130" y="58"/>
                  </a:cubicBezTo>
                  <a:cubicBezTo>
                    <a:pt x="202" y="58"/>
                    <a:pt x="261" y="48"/>
                    <a:pt x="260" y="35"/>
                  </a:cubicBezTo>
                  <a:cubicBezTo>
                    <a:pt x="259" y="18"/>
                    <a:pt x="202" y="0"/>
                    <a:pt x="130" y="0"/>
                  </a:cubicBezTo>
                </a:path>
              </a:pathLst>
            </a:custGeom>
            <a:solidFill>
              <a:srgbClr val="5C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54" name="Freeform 121"/>
            <p:cNvSpPr>
              <a:spLocks noEditPoints="1"/>
            </p:cNvSpPr>
            <p:nvPr/>
          </p:nvSpPr>
          <p:spPr bwMode="auto">
            <a:xfrm>
              <a:off x="3419" y="2011"/>
              <a:ext cx="544" cy="117"/>
            </a:xfrm>
            <a:custGeom>
              <a:avLst/>
              <a:gdLst>
                <a:gd name="T0" fmla="*/ 129 w 259"/>
                <a:gd name="T1" fmla="*/ 56 h 56"/>
                <a:gd name="T2" fmla="*/ 1 w 259"/>
                <a:gd name="T3" fmla="*/ 34 h 56"/>
                <a:gd name="T4" fmla="*/ 128 w 259"/>
                <a:gd name="T5" fmla="*/ 1 h 56"/>
                <a:gd name="T6" fmla="*/ 257 w 259"/>
                <a:gd name="T7" fmla="*/ 34 h 56"/>
                <a:gd name="T8" fmla="*/ 129 w 259"/>
                <a:gd name="T9" fmla="*/ 56 h 56"/>
                <a:gd name="T10" fmla="*/ 129 w 259"/>
                <a:gd name="T11" fmla="*/ 0 h 56"/>
                <a:gd name="T12" fmla="*/ 0 w 259"/>
                <a:gd name="T13" fmla="*/ 34 h 56"/>
                <a:gd name="T14" fmla="*/ 129 w 259"/>
                <a:gd name="T15" fmla="*/ 56 h 56"/>
                <a:gd name="T16" fmla="*/ 258 w 259"/>
                <a:gd name="T17" fmla="*/ 34 h 56"/>
                <a:gd name="T18" fmla="*/ 129 w 259"/>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56">
                  <a:moveTo>
                    <a:pt x="129" y="56"/>
                  </a:moveTo>
                  <a:cubicBezTo>
                    <a:pt x="58" y="56"/>
                    <a:pt x="1" y="46"/>
                    <a:pt x="1" y="34"/>
                  </a:cubicBezTo>
                  <a:cubicBezTo>
                    <a:pt x="1" y="22"/>
                    <a:pt x="58" y="1"/>
                    <a:pt x="128" y="1"/>
                  </a:cubicBezTo>
                  <a:cubicBezTo>
                    <a:pt x="199" y="1"/>
                    <a:pt x="256" y="18"/>
                    <a:pt x="257" y="34"/>
                  </a:cubicBezTo>
                  <a:cubicBezTo>
                    <a:pt x="257" y="46"/>
                    <a:pt x="199" y="56"/>
                    <a:pt x="129" y="56"/>
                  </a:cubicBezTo>
                  <a:moveTo>
                    <a:pt x="129" y="0"/>
                  </a:moveTo>
                  <a:cubicBezTo>
                    <a:pt x="57" y="0"/>
                    <a:pt x="0" y="22"/>
                    <a:pt x="0" y="34"/>
                  </a:cubicBezTo>
                  <a:cubicBezTo>
                    <a:pt x="0" y="46"/>
                    <a:pt x="58" y="56"/>
                    <a:pt x="129" y="56"/>
                  </a:cubicBezTo>
                  <a:cubicBezTo>
                    <a:pt x="200" y="56"/>
                    <a:pt x="259" y="46"/>
                    <a:pt x="258" y="34"/>
                  </a:cubicBezTo>
                  <a:cubicBezTo>
                    <a:pt x="257" y="17"/>
                    <a:pt x="200" y="0"/>
                    <a:pt x="129" y="0"/>
                  </a:cubicBezTo>
                </a:path>
              </a:pathLst>
            </a:custGeom>
            <a:solidFill>
              <a:srgbClr val="5669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55" name="Freeform 122"/>
            <p:cNvSpPr>
              <a:spLocks noEditPoints="1"/>
            </p:cNvSpPr>
            <p:nvPr/>
          </p:nvSpPr>
          <p:spPr bwMode="auto">
            <a:xfrm>
              <a:off x="3421" y="2013"/>
              <a:ext cx="538" cy="115"/>
            </a:xfrm>
            <a:custGeom>
              <a:avLst/>
              <a:gdLst>
                <a:gd name="T0" fmla="*/ 128 w 256"/>
                <a:gd name="T1" fmla="*/ 54 h 55"/>
                <a:gd name="T2" fmla="*/ 1 w 256"/>
                <a:gd name="T3" fmla="*/ 33 h 55"/>
                <a:gd name="T4" fmla="*/ 127 w 256"/>
                <a:gd name="T5" fmla="*/ 2 h 55"/>
                <a:gd name="T6" fmla="*/ 254 w 256"/>
                <a:gd name="T7" fmla="*/ 33 h 55"/>
                <a:gd name="T8" fmla="*/ 128 w 256"/>
                <a:gd name="T9" fmla="*/ 54 h 55"/>
                <a:gd name="T10" fmla="*/ 127 w 256"/>
                <a:gd name="T11" fmla="*/ 0 h 55"/>
                <a:gd name="T12" fmla="*/ 0 w 256"/>
                <a:gd name="T13" fmla="*/ 33 h 55"/>
                <a:gd name="T14" fmla="*/ 128 w 256"/>
                <a:gd name="T15" fmla="*/ 55 h 55"/>
                <a:gd name="T16" fmla="*/ 256 w 256"/>
                <a:gd name="T17" fmla="*/ 33 h 55"/>
                <a:gd name="T18" fmla="*/ 127 w 256"/>
                <a:gd name="T1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6" h="55">
                  <a:moveTo>
                    <a:pt x="128" y="54"/>
                  </a:moveTo>
                  <a:cubicBezTo>
                    <a:pt x="58" y="54"/>
                    <a:pt x="1" y="45"/>
                    <a:pt x="1" y="33"/>
                  </a:cubicBezTo>
                  <a:cubicBezTo>
                    <a:pt x="1" y="21"/>
                    <a:pt x="58" y="2"/>
                    <a:pt x="127" y="2"/>
                  </a:cubicBezTo>
                  <a:cubicBezTo>
                    <a:pt x="197" y="2"/>
                    <a:pt x="253" y="17"/>
                    <a:pt x="254" y="33"/>
                  </a:cubicBezTo>
                  <a:cubicBezTo>
                    <a:pt x="255" y="45"/>
                    <a:pt x="198" y="54"/>
                    <a:pt x="128" y="54"/>
                  </a:cubicBezTo>
                  <a:moveTo>
                    <a:pt x="127" y="0"/>
                  </a:moveTo>
                  <a:cubicBezTo>
                    <a:pt x="57" y="0"/>
                    <a:pt x="0" y="21"/>
                    <a:pt x="0" y="33"/>
                  </a:cubicBezTo>
                  <a:cubicBezTo>
                    <a:pt x="0" y="45"/>
                    <a:pt x="57" y="55"/>
                    <a:pt x="128" y="55"/>
                  </a:cubicBezTo>
                  <a:cubicBezTo>
                    <a:pt x="198" y="55"/>
                    <a:pt x="256" y="45"/>
                    <a:pt x="256" y="33"/>
                  </a:cubicBezTo>
                  <a:cubicBezTo>
                    <a:pt x="255" y="17"/>
                    <a:pt x="198" y="0"/>
                    <a:pt x="127" y="0"/>
                  </a:cubicBezTo>
                </a:path>
              </a:pathLst>
            </a:custGeom>
            <a:solidFill>
              <a:srgbClr val="4E60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56" name="Freeform 123"/>
            <p:cNvSpPr>
              <a:spLocks noEditPoints="1"/>
            </p:cNvSpPr>
            <p:nvPr/>
          </p:nvSpPr>
          <p:spPr bwMode="auto">
            <a:xfrm>
              <a:off x="3423" y="2017"/>
              <a:ext cx="534" cy="109"/>
            </a:xfrm>
            <a:custGeom>
              <a:avLst/>
              <a:gdLst>
                <a:gd name="T0" fmla="*/ 127 w 254"/>
                <a:gd name="T1" fmla="*/ 51 h 52"/>
                <a:gd name="T2" fmla="*/ 1 w 254"/>
                <a:gd name="T3" fmla="*/ 31 h 52"/>
                <a:gd name="T4" fmla="*/ 126 w 254"/>
                <a:gd name="T5" fmla="*/ 1 h 52"/>
                <a:gd name="T6" fmla="*/ 252 w 254"/>
                <a:gd name="T7" fmla="*/ 31 h 52"/>
                <a:gd name="T8" fmla="*/ 127 w 254"/>
                <a:gd name="T9" fmla="*/ 51 h 52"/>
                <a:gd name="T10" fmla="*/ 126 w 254"/>
                <a:gd name="T11" fmla="*/ 0 h 52"/>
                <a:gd name="T12" fmla="*/ 0 w 254"/>
                <a:gd name="T13" fmla="*/ 31 h 52"/>
                <a:gd name="T14" fmla="*/ 127 w 254"/>
                <a:gd name="T15" fmla="*/ 52 h 52"/>
                <a:gd name="T16" fmla="*/ 253 w 254"/>
                <a:gd name="T17" fmla="*/ 31 h 52"/>
                <a:gd name="T18" fmla="*/ 126 w 254"/>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52">
                  <a:moveTo>
                    <a:pt x="127" y="51"/>
                  </a:moveTo>
                  <a:cubicBezTo>
                    <a:pt x="57" y="51"/>
                    <a:pt x="1" y="42"/>
                    <a:pt x="1" y="31"/>
                  </a:cubicBezTo>
                  <a:cubicBezTo>
                    <a:pt x="1" y="20"/>
                    <a:pt x="57" y="1"/>
                    <a:pt x="126" y="1"/>
                  </a:cubicBezTo>
                  <a:cubicBezTo>
                    <a:pt x="195" y="1"/>
                    <a:pt x="251" y="16"/>
                    <a:pt x="252" y="31"/>
                  </a:cubicBezTo>
                  <a:cubicBezTo>
                    <a:pt x="252" y="42"/>
                    <a:pt x="196" y="51"/>
                    <a:pt x="127" y="51"/>
                  </a:cubicBezTo>
                  <a:moveTo>
                    <a:pt x="126" y="0"/>
                  </a:moveTo>
                  <a:cubicBezTo>
                    <a:pt x="57" y="0"/>
                    <a:pt x="0" y="19"/>
                    <a:pt x="0" y="31"/>
                  </a:cubicBezTo>
                  <a:cubicBezTo>
                    <a:pt x="0" y="43"/>
                    <a:pt x="57" y="52"/>
                    <a:pt x="127" y="52"/>
                  </a:cubicBezTo>
                  <a:cubicBezTo>
                    <a:pt x="197" y="52"/>
                    <a:pt x="254" y="43"/>
                    <a:pt x="253" y="31"/>
                  </a:cubicBezTo>
                  <a:cubicBezTo>
                    <a:pt x="252" y="15"/>
                    <a:pt x="196" y="0"/>
                    <a:pt x="126" y="0"/>
                  </a:cubicBezTo>
                </a:path>
              </a:pathLst>
            </a:custGeom>
            <a:solidFill>
              <a:srgbClr val="4658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57" name="Freeform 124"/>
            <p:cNvSpPr>
              <a:spLocks noEditPoints="1"/>
            </p:cNvSpPr>
            <p:nvPr/>
          </p:nvSpPr>
          <p:spPr bwMode="auto">
            <a:xfrm>
              <a:off x="3425" y="2019"/>
              <a:ext cx="528" cy="105"/>
            </a:xfrm>
            <a:custGeom>
              <a:avLst/>
              <a:gdLst>
                <a:gd name="T0" fmla="*/ 125 w 251"/>
                <a:gd name="T1" fmla="*/ 50 h 50"/>
                <a:gd name="T2" fmla="*/ 2 w 251"/>
                <a:gd name="T3" fmla="*/ 30 h 50"/>
                <a:gd name="T4" fmla="*/ 125 w 251"/>
                <a:gd name="T5" fmla="*/ 1 h 50"/>
                <a:gd name="T6" fmla="*/ 249 w 251"/>
                <a:gd name="T7" fmla="*/ 30 h 50"/>
                <a:gd name="T8" fmla="*/ 125 w 251"/>
                <a:gd name="T9" fmla="*/ 50 h 50"/>
                <a:gd name="T10" fmla="*/ 125 w 251"/>
                <a:gd name="T11" fmla="*/ 0 h 50"/>
                <a:gd name="T12" fmla="*/ 0 w 251"/>
                <a:gd name="T13" fmla="*/ 30 h 50"/>
                <a:gd name="T14" fmla="*/ 126 w 251"/>
                <a:gd name="T15" fmla="*/ 50 h 50"/>
                <a:gd name="T16" fmla="*/ 251 w 251"/>
                <a:gd name="T17" fmla="*/ 30 h 50"/>
                <a:gd name="T18" fmla="*/ 125 w 251"/>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50">
                  <a:moveTo>
                    <a:pt x="125" y="50"/>
                  </a:moveTo>
                  <a:cubicBezTo>
                    <a:pt x="57" y="50"/>
                    <a:pt x="2" y="41"/>
                    <a:pt x="2" y="30"/>
                  </a:cubicBezTo>
                  <a:cubicBezTo>
                    <a:pt x="2" y="19"/>
                    <a:pt x="57" y="1"/>
                    <a:pt x="125" y="1"/>
                  </a:cubicBezTo>
                  <a:cubicBezTo>
                    <a:pt x="194" y="1"/>
                    <a:pt x="249" y="15"/>
                    <a:pt x="249" y="30"/>
                  </a:cubicBezTo>
                  <a:cubicBezTo>
                    <a:pt x="250" y="41"/>
                    <a:pt x="194" y="50"/>
                    <a:pt x="125" y="50"/>
                  </a:cubicBezTo>
                  <a:moveTo>
                    <a:pt x="125" y="0"/>
                  </a:moveTo>
                  <a:cubicBezTo>
                    <a:pt x="56" y="0"/>
                    <a:pt x="0" y="19"/>
                    <a:pt x="0" y="30"/>
                  </a:cubicBezTo>
                  <a:cubicBezTo>
                    <a:pt x="0" y="41"/>
                    <a:pt x="56" y="50"/>
                    <a:pt x="126" y="50"/>
                  </a:cubicBezTo>
                  <a:cubicBezTo>
                    <a:pt x="195" y="50"/>
                    <a:pt x="251" y="41"/>
                    <a:pt x="251" y="30"/>
                  </a:cubicBezTo>
                  <a:cubicBezTo>
                    <a:pt x="250" y="15"/>
                    <a:pt x="194" y="0"/>
                    <a:pt x="125" y="0"/>
                  </a:cubicBezTo>
                </a:path>
              </a:pathLst>
            </a:custGeom>
            <a:solidFill>
              <a:srgbClr val="3F50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58" name="Freeform 125"/>
            <p:cNvSpPr>
              <a:spLocks noEditPoints="1"/>
            </p:cNvSpPr>
            <p:nvPr/>
          </p:nvSpPr>
          <p:spPr bwMode="auto">
            <a:xfrm>
              <a:off x="3429" y="2021"/>
              <a:ext cx="521" cy="103"/>
            </a:xfrm>
            <a:custGeom>
              <a:avLst/>
              <a:gdLst>
                <a:gd name="T0" fmla="*/ 123 w 248"/>
                <a:gd name="T1" fmla="*/ 48 h 49"/>
                <a:gd name="T2" fmla="*/ 1 w 248"/>
                <a:gd name="T3" fmla="*/ 29 h 49"/>
                <a:gd name="T4" fmla="*/ 123 w 248"/>
                <a:gd name="T5" fmla="*/ 2 h 49"/>
                <a:gd name="T6" fmla="*/ 246 w 248"/>
                <a:gd name="T7" fmla="*/ 29 h 49"/>
                <a:gd name="T8" fmla="*/ 123 w 248"/>
                <a:gd name="T9" fmla="*/ 48 h 49"/>
                <a:gd name="T10" fmla="*/ 123 w 248"/>
                <a:gd name="T11" fmla="*/ 0 h 49"/>
                <a:gd name="T12" fmla="*/ 0 w 248"/>
                <a:gd name="T13" fmla="*/ 29 h 49"/>
                <a:gd name="T14" fmla="*/ 123 w 248"/>
                <a:gd name="T15" fmla="*/ 49 h 49"/>
                <a:gd name="T16" fmla="*/ 247 w 248"/>
                <a:gd name="T17" fmla="*/ 29 h 49"/>
                <a:gd name="T18" fmla="*/ 123 w 248"/>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49">
                  <a:moveTo>
                    <a:pt x="123" y="48"/>
                  </a:moveTo>
                  <a:cubicBezTo>
                    <a:pt x="56" y="48"/>
                    <a:pt x="1" y="40"/>
                    <a:pt x="1" y="29"/>
                  </a:cubicBezTo>
                  <a:cubicBezTo>
                    <a:pt x="1" y="18"/>
                    <a:pt x="55" y="2"/>
                    <a:pt x="123" y="2"/>
                  </a:cubicBezTo>
                  <a:cubicBezTo>
                    <a:pt x="191" y="2"/>
                    <a:pt x="245" y="15"/>
                    <a:pt x="246" y="29"/>
                  </a:cubicBezTo>
                  <a:cubicBezTo>
                    <a:pt x="246" y="39"/>
                    <a:pt x="191" y="48"/>
                    <a:pt x="123" y="48"/>
                  </a:cubicBezTo>
                  <a:moveTo>
                    <a:pt x="123" y="0"/>
                  </a:moveTo>
                  <a:cubicBezTo>
                    <a:pt x="55" y="0"/>
                    <a:pt x="0" y="18"/>
                    <a:pt x="0" y="29"/>
                  </a:cubicBezTo>
                  <a:cubicBezTo>
                    <a:pt x="0" y="40"/>
                    <a:pt x="55" y="49"/>
                    <a:pt x="123" y="49"/>
                  </a:cubicBezTo>
                  <a:cubicBezTo>
                    <a:pt x="192" y="49"/>
                    <a:pt x="248" y="40"/>
                    <a:pt x="247" y="29"/>
                  </a:cubicBezTo>
                  <a:cubicBezTo>
                    <a:pt x="247" y="14"/>
                    <a:pt x="192" y="0"/>
                    <a:pt x="123" y="0"/>
                  </a:cubicBezTo>
                </a:path>
              </a:pathLst>
            </a:custGeom>
            <a:solidFill>
              <a:srgbClr val="384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59" name="Freeform 126"/>
            <p:cNvSpPr>
              <a:spLocks noEditPoints="1"/>
            </p:cNvSpPr>
            <p:nvPr/>
          </p:nvSpPr>
          <p:spPr bwMode="auto">
            <a:xfrm>
              <a:off x="3431" y="2026"/>
              <a:ext cx="515" cy="96"/>
            </a:xfrm>
            <a:custGeom>
              <a:avLst/>
              <a:gdLst>
                <a:gd name="T0" fmla="*/ 122 w 245"/>
                <a:gd name="T1" fmla="*/ 46 h 46"/>
                <a:gd name="T2" fmla="*/ 1 w 245"/>
                <a:gd name="T3" fmla="*/ 27 h 46"/>
                <a:gd name="T4" fmla="*/ 122 w 245"/>
                <a:gd name="T5" fmla="*/ 1 h 46"/>
                <a:gd name="T6" fmla="*/ 243 w 245"/>
                <a:gd name="T7" fmla="*/ 27 h 46"/>
                <a:gd name="T8" fmla="*/ 122 w 245"/>
                <a:gd name="T9" fmla="*/ 46 h 46"/>
                <a:gd name="T10" fmla="*/ 122 w 245"/>
                <a:gd name="T11" fmla="*/ 0 h 46"/>
                <a:gd name="T12" fmla="*/ 0 w 245"/>
                <a:gd name="T13" fmla="*/ 27 h 46"/>
                <a:gd name="T14" fmla="*/ 122 w 245"/>
                <a:gd name="T15" fmla="*/ 46 h 46"/>
                <a:gd name="T16" fmla="*/ 245 w 245"/>
                <a:gd name="T17" fmla="*/ 27 h 46"/>
                <a:gd name="T18" fmla="*/ 122 w 245"/>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 h="46">
                  <a:moveTo>
                    <a:pt x="122" y="46"/>
                  </a:moveTo>
                  <a:cubicBezTo>
                    <a:pt x="55" y="46"/>
                    <a:pt x="1" y="37"/>
                    <a:pt x="1" y="27"/>
                  </a:cubicBezTo>
                  <a:cubicBezTo>
                    <a:pt x="1" y="16"/>
                    <a:pt x="55" y="1"/>
                    <a:pt x="122" y="1"/>
                  </a:cubicBezTo>
                  <a:cubicBezTo>
                    <a:pt x="189" y="1"/>
                    <a:pt x="243" y="14"/>
                    <a:pt x="243" y="27"/>
                  </a:cubicBezTo>
                  <a:cubicBezTo>
                    <a:pt x="244" y="37"/>
                    <a:pt x="189" y="46"/>
                    <a:pt x="122" y="46"/>
                  </a:cubicBezTo>
                  <a:moveTo>
                    <a:pt x="122" y="0"/>
                  </a:moveTo>
                  <a:cubicBezTo>
                    <a:pt x="54" y="0"/>
                    <a:pt x="0" y="16"/>
                    <a:pt x="0" y="27"/>
                  </a:cubicBezTo>
                  <a:cubicBezTo>
                    <a:pt x="0" y="38"/>
                    <a:pt x="55" y="46"/>
                    <a:pt x="122" y="46"/>
                  </a:cubicBezTo>
                  <a:cubicBezTo>
                    <a:pt x="190" y="46"/>
                    <a:pt x="245" y="37"/>
                    <a:pt x="245" y="27"/>
                  </a:cubicBezTo>
                  <a:cubicBezTo>
                    <a:pt x="244" y="13"/>
                    <a:pt x="190" y="0"/>
                    <a:pt x="122" y="0"/>
                  </a:cubicBezTo>
                </a:path>
              </a:pathLst>
            </a:custGeom>
            <a:solidFill>
              <a:srgbClr val="324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60" name="Freeform 127"/>
            <p:cNvSpPr>
              <a:spLocks noEditPoints="1"/>
            </p:cNvSpPr>
            <p:nvPr/>
          </p:nvSpPr>
          <p:spPr bwMode="auto">
            <a:xfrm>
              <a:off x="3433" y="2028"/>
              <a:ext cx="511" cy="94"/>
            </a:xfrm>
            <a:custGeom>
              <a:avLst/>
              <a:gdLst>
                <a:gd name="T0" fmla="*/ 121 w 243"/>
                <a:gd name="T1" fmla="*/ 44 h 45"/>
                <a:gd name="T2" fmla="*/ 1 w 243"/>
                <a:gd name="T3" fmla="*/ 25 h 45"/>
                <a:gd name="T4" fmla="*/ 121 w 243"/>
                <a:gd name="T5" fmla="*/ 2 h 45"/>
                <a:gd name="T6" fmla="*/ 241 w 243"/>
                <a:gd name="T7" fmla="*/ 25 h 45"/>
                <a:gd name="T8" fmla="*/ 121 w 243"/>
                <a:gd name="T9" fmla="*/ 44 h 45"/>
                <a:gd name="T10" fmla="*/ 121 w 243"/>
                <a:gd name="T11" fmla="*/ 0 h 45"/>
                <a:gd name="T12" fmla="*/ 0 w 243"/>
                <a:gd name="T13" fmla="*/ 26 h 45"/>
                <a:gd name="T14" fmla="*/ 121 w 243"/>
                <a:gd name="T15" fmla="*/ 45 h 45"/>
                <a:gd name="T16" fmla="*/ 242 w 243"/>
                <a:gd name="T17" fmla="*/ 26 h 45"/>
                <a:gd name="T18" fmla="*/ 121 w 243"/>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 h="45">
                  <a:moveTo>
                    <a:pt x="121" y="44"/>
                  </a:moveTo>
                  <a:cubicBezTo>
                    <a:pt x="55" y="44"/>
                    <a:pt x="1" y="36"/>
                    <a:pt x="1" y="25"/>
                  </a:cubicBezTo>
                  <a:cubicBezTo>
                    <a:pt x="1" y="15"/>
                    <a:pt x="55" y="2"/>
                    <a:pt x="121" y="2"/>
                  </a:cubicBezTo>
                  <a:cubicBezTo>
                    <a:pt x="187" y="2"/>
                    <a:pt x="241" y="13"/>
                    <a:pt x="241" y="25"/>
                  </a:cubicBezTo>
                  <a:cubicBezTo>
                    <a:pt x="241" y="36"/>
                    <a:pt x="187" y="44"/>
                    <a:pt x="121" y="44"/>
                  </a:cubicBezTo>
                  <a:moveTo>
                    <a:pt x="121" y="0"/>
                  </a:moveTo>
                  <a:cubicBezTo>
                    <a:pt x="54" y="0"/>
                    <a:pt x="0" y="15"/>
                    <a:pt x="0" y="26"/>
                  </a:cubicBezTo>
                  <a:cubicBezTo>
                    <a:pt x="0" y="36"/>
                    <a:pt x="54" y="45"/>
                    <a:pt x="121" y="45"/>
                  </a:cubicBezTo>
                  <a:cubicBezTo>
                    <a:pt x="188" y="45"/>
                    <a:pt x="243" y="36"/>
                    <a:pt x="242" y="26"/>
                  </a:cubicBezTo>
                  <a:cubicBezTo>
                    <a:pt x="242" y="13"/>
                    <a:pt x="188" y="0"/>
                    <a:pt x="121" y="0"/>
                  </a:cubicBezTo>
                </a:path>
              </a:pathLst>
            </a:custGeom>
            <a:solidFill>
              <a:srgbClr val="2C3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61" name="Freeform 128"/>
            <p:cNvSpPr>
              <a:spLocks noEditPoints="1"/>
            </p:cNvSpPr>
            <p:nvPr/>
          </p:nvSpPr>
          <p:spPr bwMode="auto">
            <a:xfrm>
              <a:off x="3436" y="2032"/>
              <a:ext cx="504" cy="88"/>
            </a:xfrm>
            <a:custGeom>
              <a:avLst/>
              <a:gdLst>
                <a:gd name="T0" fmla="*/ 120 w 240"/>
                <a:gd name="T1" fmla="*/ 42 h 42"/>
                <a:gd name="T2" fmla="*/ 1 w 240"/>
                <a:gd name="T3" fmla="*/ 23 h 42"/>
                <a:gd name="T4" fmla="*/ 120 w 240"/>
                <a:gd name="T5" fmla="*/ 1 h 42"/>
                <a:gd name="T6" fmla="*/ 239 w 240"/>
                <a:gd name="T7" fmla="*/ 23 h 42"/>
                <a:gd name="T8" fmla="*/ 120 w 240"/>
                <a:gd name="T9" fmla="*/ 42 h 42"/>
                <a:gd name="T10" fmla="*/ 120 w 240"/>
                <a:gd name="T11" fmla="*/ 0 h 42"/>
                <a:gd name="T12" fmla="*/ 0 w 240"/>
                <a:gd name="T13" fmla="*/ 23 h 42"/>
                <a:gd name="T14" fmla="*/ 120 w 240"/>
                <a:gd name="T15" fmla="*/ 42 h 42"/>
                <a:gd name="T16" fmla="*/ 240 w 240"/>
                <a:gd name="T17" fmla="*/ 23 h 42"/>
                <a:gd name="T18" fmla="*/ 120 w 240"/>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42">
                  <a:moveTo>
                    <a:pt x="120" y="42"/>
                  </a:moveTo>
                  <a:cubicBezTo>
                    <a:pt x="54" y="42"/>
                    <a:pt x="1" y="33"/>
                    <a:pt x="1" y="23"/>
                  </a:cubicBezTo>
                  <a:cubicBezTo>
                    <a:pt x="1" y="13"/>
                    <a:pt x="54" y="1"/>
                    <a:pt x="120" y="1"/>
                  </a:cubicBezTo>
                  <a:cubicBezTo>
                    <a:pt x="185" y="1"/>
                    <a:pt x="238" y="12"/>
                    <a:pt x="239" y="23"/>
                  </a:cubicBezTo>
                  <a:cubicBezTo>
                    <a:pt x="239" y="33"/>
                    <a:pt x="185" y="42"/>
                    <a:pt x="120" y="42"/>
                  </a:cubicBezTo>
                  <a:moveTo>
                    <a:pt x="120" y="0"/>
                  </a:moveTo>
                  <a:cubicBezTo>
                    <a:pt x="54" y="0"/>
                    <a:pt x="0" y="13"/>
                    <a:pt x="0" y="23"/>
                  </a:cubicBezTo>
                  <a:cubicBezTo>
                    <a:pt x="0" y="34"/>
                    <a:pt x="54" y="42"/>
                    <a:pt x="120" y="42"/>
                  </a:cubicBezTo>
                  <a:cubicBezTo>
                    <a:pt x="186" y="42"/>
                    <a:pt x="240" y="34"/>
                    <a:pt x="240" y="23"/>
                  </a:cubicBezTo>
                  <a:cubicBezTo>
                    <a:pt x="240" y="11"/>
                    <a:pt x="186" y="0"/>
                    <a:pt x="120" y="0"/>
                  </a:cubicBezTo>
                </a:path>
              </a:pathLst>
            </a:custGeom>
            <a:solidFill>
              <a:srgbClr val="2631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62" name="Freeform 129"/>
            <p:cNvSpPr>
              <a:spLocks noEditPoints="1"/>
            </p:cNvSpPr>
            <p:nvPr/>
          </p:nvSpPr>
          <p:spPr bwMode="auto">
            <a:xfrm>
              <a:off x="3438" y="2034"/>
              <a:ext cx="500" cy="86"/>
            </a:xfrm>
            <a:custGeom>
              <a:avLst/>
              <a:gdLst>
                <a:gd name="T0" fmla="*/ 119 w 238"/>
                <a:gd name="T1" fmla="*/ 40 h 41"/>
                <a:gd name="T2" fmla="*/ 1 w 238"/>
                <a:gd name="T3" fmla="*/ 22 h 41"/>
                <a:gd name="T4" fmla="*/ 119 w 238"/>
                <a:gd name="T5" fmla="*/ 1 h 41"/>
                <a:gd name="T6" fmla="*/ 236 w 238"/>
                <a:gd name="T7" fmla="*/ 22 h 41"/>
                <a:gd name="T8" fmla="*/ 119 w 238"/>
                <a:gd name="T9" fmla="*/ 40 h 41"/>
                <a:gd name="T10" fmla="*/ 119 w 238"/>
                <a:gd name="T11" fmla="*/ 0 h 41"/>
                <a:gd name="T12" fmla="*/ 0 w 238"/>
                <a:gd name="T13" fmla="*/ 22 h 41"/>
                <a:gd name="T14" fmla="*/ 119 w 238"/>
                <a:gd name="T15" fmla="*/ 41 h 41"/>
                <a:gd name="T16" fmla="*/ 238 w 238"/>
                <a:gd name="T17" fmla="*/ 22 h 41"/>
                <a:gd name="T18" fmla="*/ 119 w 23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41">
                  <a:moveTo>
                    <a:pt x="119" y="40"/>
                  </a:moveTo>
                  <a:cubicBezTo>
                    <a:pt x="54" y="40"/>
                    <a:pt x="1" y="32"/>
                    <a:pt x="1" y="22"/>
                  </a:cubicBezTo>
                  <a:cubicBezTo>
                    <a:pt x="1" y="12"/>
                    <a:pt x="54" y="1"/>
                    <a:pt x="119" y="1"/>
                  </a:cubicBezTo>
                  <a:cubicBezTo>
                    <a:pt x="184" y="1"/>
                    <a:pt x="236" y="11"/>
                    <a:pt x="236" y="22"/>
                  </a:cubicBezTo>
                  <a:cubicBezTo>
                    <a:pt x="236" y="32"/>
                    <a:pt x="184" y="40"/>
                    <a:pt x="119" y="40"/>
                  </a:cubicBezTo>
                  <a:moveTo>
                    <a:pt x="119" y="0"/>
                  </a:moveTo>
                  <a:cubicBezTo>
                    <a:pt x="53" y="0"/>
                    <a:pt x="0" y="12"/>
                    <a:pt x="0" y="22"/>
                  </a:cubicBezTo>
                  <a:cubicBezTo>
                    <a:pt x="0" y="32"/>
                    <a:pt x="53" y="41"/>
                    <a:pt x="119" y="41"/>
                  </a:cubicBezTo>
                  <a:cubicBezTo>
                    <a:pt x="184" y="41"/>
                    <a:pt x="238" y="32"/>
                    <a:pt x="238" y="22"/>
                  </a:cubicBezTo>
                  <a:cubicBezTo>
                    <a:pt x="237" y="11"/>
                    <a:pt x="184" y="0"/>
                    <a:pt x="119" y="0"/>
                  </a:cubicBezTo>
                </a:path>
              </a:pathLst>
            </a:custGeom>
            <a:solidFill>
              <a:srgbClr val="212A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63" name="Freeform 130"/>
            <p:cNvSpPr>
              <a:spLocks noEditPoints="1"/>
            </p:cNvSpPr>
            <p:nvPr/>
          </p:nvSpPr>
          <p:spPr bwMode="auto">
            <a:xfrm>
              <a:off x="3440" y="2036"/>
              <a:ext cx="494" cy="82"/>
            </a:xfrm>
            <a:custGeom>
              <a:avLst/>
              <a:gdLst>
                <a:gd name="T0" fmla="*/ 118 w 235"/>
                <a:gd name="T1" fmla="*/ 39 h 39"/>
                <a:gd name="T2" fmla="*/ 2 w 235"/>
                <a:gd name="T3" fmla="*/ 21 h 39"/>
                <a:gd name="T4" fmla="*/ 118 w 235"/>
                <a:gd name="T5" fmla="*/ 2 h 39"/>
                <a:gd name="T6" fmla="*/ 234 w 235"/>
                <a:gd name="T7" fmla="*/ 21 h 39"/>
                <a:gd name="T8" fmla="*/ 118 w 235"/>
                <a:gd name="T9" fmla="*/ 39 h 39"/>
                <a:gd name="T10" fmla="*/ 118 w 235"/>
                <a:gd name="T11" fmla="*/ 0 h 39"/>
                <a:gd name="T12" fmla="*/ 0 w 235"/>
                <a:gd name="T13" fmla="*/ 21 h 39"/>
                <a:gd name="T14" fmla="*/ 118 w 235"/>
                <a:gd name="T15" fmla="*/ 39 h 39"/>
                <a:gd name="T16" fmla="*/ 235 w 235"/>
                <a:gd name="T17" fmla="*/ 21 h 39"/>
                <a:gd name="T18" fmla="*/ 118 w 235"/>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39">
                  <a:moveTo>
                    <a:pt x="118" y="39"/>
                  </a:moveTo>
                  <a:cubicBezTo>
                    <a:pt x="54" y="39"/>
                    <a:pt x="2" y="31"/>
                    <a:pt x="2" y="21"/>
                  </a:cubicBezTo>
                  <a:cubicBezTo>
                    <a:pt x="2" y="12"/>
                    <a:pt x="54" y="2"/>
                    <a:pt x="118" y="2"/>
                  </a:cubicBezTo>
                  <a:cubicBezTo>
                    <a:pt x="182" y="2"/>
                    <a:pt x="234" y="11"/>
                    <a:pt x="234" y="21"/>
                  </a:cubicBezTo>
                  <a:cubicBezTo>
                    <a:pt x="234" y="31"/>
                    <a:pt x="182" y="39"/>
                    <a:pt x="118" y="39"/>
                  </a:cubicBezTo>
                  <a:moveTo>
                    <a:pt x="118" y="0"/>
                  </a:moveTo>
                  <a:cubicBezTo>
                    <a:pt x="53" y="0"/>
                    <a:pt x="0" y="11"/>
                    <a:pt x="0" y="21"/>
                  </a:cubicBezTo>
                  <a:cubicBezTo>
                    <a:pt x="0" y="31"/>
                    <a:pt x="53" y="39"/>
                    <a:pt x="118" y="39"/>
                  </a:cubicBezTo>
                  <a:cubicBezTo>
                    <a:pt x="183" y="39"/>
                    <a:pt x="235" y="31"/>
                    <a:pt x="235" y="21"/>
                  </a:cubicBezTo>
                  <a:cubicBezTo>
                    <a:pt x="235" y="10"/>
                    <a:pt x="183" y="0"/>
                    <a:pt x="118" y="0"/>
                  </a:cubicBezTo>
                </a:path>
              </a:pathLst>
            </a:custGeom>
            <a:solidFill>
              <a:srgbClr val="1E2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64" name="Freeform 131"/>
            <p:cNvSpPr>
              <a:spLocks noEditPoints="1"/>
            </p:cNvSpPr>
            <p:nvPr/>
          </p:nvSpPr>
          <p:spPr bwMode="auto">
            <a:xfrm>
              <a:off x="3444" y="2040"/>
              <a:ext cx="488" cy="78"/>
            </a:xfrm>
            <a:custGeom>
              <a:avLst/>
              <a:gdLst>
                <a:gd name="T0" fmla="*/ 116 w 232"/>
                <a:gd name="T1" fmla="*/ 36 h 37"/>
                <a:gd name="T2" fmla="*/ 1 w 232"/>
                <a:gd name="T3" fmla="*/ 19 h 37"/>
                <a:gd name="T4" fmla="*/ 116 w 232"/>
                <a:gd name="T5" fmla="*/ 1 h 37"/>
                <a:gd name="T6" fmla="*/ 230 w 232"/>
                <a:gd name="T7" fmla="*/ 19 h 37"/>
                <a:gd name="T8" fmla="*/ 116 w 232"/>
                <a:gd name="T9" fmla="*/ 36 h 37"/>
                <a:gd name="T10" fmla="*/ 116 w 232"/>
                <a:gd name="T11" fmla="*/ 0 h 37"/>
                <a:gd name="T12" fmla="*/ 0 w 232"/>
                <a:gd name="T13" fmla="*/ 19 h 37"/>
                <a:gd name="T14" fmla="*/ 116 w 232"/>
                <a:gd name="T15" fmla="*/ 37 h 37"/>
                <a:gd name="T16" fmla="*/ 232 w 232"/>
                <a:gd name="T17" fmla="*/ 19 h 37"/>
                <a:gd name="T18" fmla="*/ 116 w 232"/>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 h="37">
                  <a:moveTo>
                    <a:pt x="116" y="36"/>
                  </a:moveTo>
                  <a:cubicBezTo>
                    <a:pt x="52" y="36"/>
                    <a:pt x="1" y="28"/>
                    <a:pt x="1" y="19"/>
                  </a:cubicBezTo>
                  <a:cubicBezTo>
                    <a:pt x="1" y="10"/>
                    <a:pt x="52" y="1"/>
                    <a:pt x="116" y="1"/>
                  </a:cubicBezTo>
                  <a:cubicBezTo>
                    <a:pt x="179" y="1"/>
                    <a:pt x="230" y="9"/>
                    <a:pt x="230" y="19"/>
                  </a:cubicBezTo>
                  <a:cubicBezTo>
                    <a:pt x="230" y="28"/>
                    <a:pt x="179" y="36"/>
                    <a:pt x="116" y="36"/>
                  </a:cubicBezTo>
                  <a:moveTo>
                    <a:pt x="116" y="0"/>
                  </a:moveTo>
                  <a:cubicBezTo>
                    <a:pt x="52" y="0"/>
                    <a:pt x="0" y="10"/>
                    <a:pt x="0" y="19"/>
                  </a:cubicBezTo>
                  <a:cubicBezTo>
                    <a:pt x="0" y="29"/>
                    <a:pt x="52" y="37"/>
                    <a:pt x="116" y="37"/>
                  </a:cubicBezTo>
                  <a:cubicBezTo>
                    <a:pt x="180" y="37"/>
                    <a:pt x="232" y="29"/>
                    <a:pt x="232" y="19"/>
                  </a:cubicBezTo>
                  <a:cubicBezTo>
                    <a:pt x="232" y="9"/>
                    <a:pt x="180" y="0"/>
                    <a:pt x="116" y="0"/>
                  </a:cubicBezTo>
                </a:path>
              </a:pathLst>
            </a:custGeom>
            <a:solidFill>
              <a:srgbClr val="171B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65" name="Freeform 132"/>
            <p:cNvSpPr>
              <a:spLocks/>
            </p:cNvSpPr>
            <p:nvPr/>
          </p:nvSpPr>
          <p:spPr bwMode="auto">
            <a:xfrm>
              <a:off x="3446" y="2042"/>
              <a:ext cx="481" cy="74"/>
            </a:xfrm>
            <a:custGeom>
              <a:avLst/>
              <a:gdLst>
                <a:gd name="T0" fmla="*/ 115 w 229"/>
                <a:gd name="T1" fmla="*/ 0 h 35"/>
                <a:gd name="T2" fmla="*/ 0 w 229"/>
                <a:gd name="T3" fmla="*/ 18 h 35"/>
                <a:gd name="T4" fmla="*/ 115 w 229"/>
                <a:gd name="T5" fmla="*/ 35 h 35"/>
                <a:gd name="T6" fmla="*/ 229 w 229"/>
                <a:gd name="T7" fmla="*/ 18 h 35"/>
                <a:gd name="T8" fmla="*/ 115 w 229"/>
                <a:gd name="T9" fmla="*/ 0 h 35"/>
              </a:gdLst>
              <a:ahLst/>
              <a:cxnLst>
                <a:cxn ang="0">
                  <a:pos x="T0" y="T1"/>
                </a:cxn>
                <a:cxn ang="0">
                  <a:pos x="T2" y="T3"/>
                </a:cxn>
                <a:cxn ang="0">
                  <a:pos x="T4" y="T5"/>
                </a:cxn>
                <a:cxn ang="0">
                  <a:pos x="T6" y="T7"/>
                </a:cxn>
                <a:cxn ang="0">
                  <a:pos x="T8" y="T9"/>
                </a:cxn>
              </a:cxnLst>
              <a:rect l="0" t="0" r="r" b="b"/>
              <a:pathLst>
                <a:path w="229" h="35">
                  <a:moveTo>
                    <a:pt x="115" y="0"/>
                  </a:moveTo>
                  <a:cubicBezTo>
                    <a:pt x="51" y="0"/>
                    <a:pt x="0" y="9"/>
                    <a:pt x="0" y="18"/>
                  </a:cubicBezTo>
                  <a:cubicBezTo>
                    <a:pt x="0" y="27"/>
                    <a:pt x="51" y="35"/>
                    <a:pt x="115" y="35"/>
                  </a:cubicBezTo>
                  <a:cubicBezTo>
                    <a:pt x="178" y="35"/>
                    <a:pt x="229" y="27"/>
                    <a:pt x="229" y="18"/>
                  </a:cubicBezTo>
                  <a:cubicBezTo>
                    <a:pt x="229" y="8"/>
                    <a:pt x="178" y="0"/>
                    <a:pt x="115" y="0"/>
                  </a:cubicBezTo>
                </a:path>
              </a:pathLst>
            </a:custGeom>
            <a:solidFill>
              <a:srgbClr val="101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66" name="Oval 133"/>
            <p:cNvSpPr>
              <a:spLocks noChangeArrowheads="1"/>
            </p:cNvSpPr>
            <p:nvPr/>
          </p:nvSpPr>
          <p:spPr bwMode="auto">
            <a:xfrm>
              <a:off x="3448" y="2044"/>
              <a:ext cx="477" cy="70"/>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67" name="Freeform 134"/>
            <p:cNvSpPr>
              <a:spLocks/>
            </p:cNvSpPr>
            <p:nvPr/>
          </p:nvSpPr>
          <p:spPr bwMode="auto">
            <a:xfrm>
              <a:off x="3446" y="1216"/>
              <a:ext cx="500" cy="908"/>
            </a:xfrm>
            <a:custGeom>
              <a:avLst/>
              <a:gdLst>
                <a:gd name="T0" fmla="*/ 236 w 238"/>
                <a:gd name="T1" fmla="*/ 405 h 433"/>
                <a:gd name="T2" fmla="*/ 238 w 238"/>
                <a:gd name="T3" fmla="*/ 0 h 433"/>
                <a:gd name="T4" fmla="*/ 1 w 238"/>
                <a:gd name="T5" fmla="*/ 3 h 433"/>
                <a:gd name="T6" fmla="*/ 0 w 238"/>
                <a:gd name="T7" fmla="*/ 408 h 433"/>
                <a:gd name="T8" fmla="*/ 0 w 238"/>
                <a:gd name="T9" fmla="*/ 409 h 433"/>
                <a:gd name="T10" fmla="*/ 118 w 238"/>
                <a:gd name="T11" fmla="*/ 432 h 433"/>
                <a:gd name="T12" fmla="*/ 237 w 238"/>
                <a:gd name="T13" fmla="*/ 406 h 433"/>
                <a:gd name="T14" fmla="*/ 236 w 238"/>
                <a:gd name="T15" fmla="*/ 405 h 4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8" h="433">
                  <a:moveTo>
                    <a:pt x="236" y="405"/>
                  </a:moveTo>
                  <a:cubicBezTo>
                    <a:pt x="238" y="0"/>
                    <a:pt x="238" y="0"/>
                    <a:pt x="238" y="0"/>
                  </a:cubicBezTo>
                  <a:cubicBezTo>
                    <a:pt x="1" y="3"/>
                    <a:pt x="1" y="3"/>
                    <a:pt x="1" y="3"/>
                  </a:cubicBezTo>
                  <a:cubicBezTo>
                    <a:pt x="0" y="408"/>
                    <a:pt x="0" y="408"/>
                    <a:pt x="0" y="408"/>
                  </a:cubicBezTo>
                  <a:cubicBezTo>
                    <a:pt x="0" y="409"/>
                    <a:pt x="0" y="409"/>
                    <a:pt x="0" y="409"/>
                  </a:cubicBezTo>
                  <a:cubicBezTo>
                    <a:pt x="0" y="423"/>
                    <a:pt x="53" y="433"/>
                    <a:pt x="118" y="432"/>
                  </a:cubicBezTo>
                  <a:cubicBezTo>
                    <a:pt x="184" y="431"/>
                    <a:pt x="237" y="420"/>
                    <a:pt x="237" y="406"/>
                  </a:cubicBezTo>
                  <a:lnTo>
                    <a:pt x="236" y="40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68" name="Freeform 135"/>
            <p:cNvSpPr>
              <a:spLocks/>
            </p:cNvSpPr>
            <p:nvPr/>
          </p:nvSpPr>
          <p:spPr bwMode="auto">
            <a:xfrm>
              <a:off x="3379" y="825"/>
              <a:ext cx="626" cy="804"/>
            </a:xfrm>
            <a:custGeom>
              <a:avLst/>
              <a:gdLst>
                <a:gd name="T0" fmla="*/ 297 w 298"/>
                <a:gd name="T1" fmla="*/ 5 h 383"/>
                <a:gd name="T2" fmla="*/ 295 w 298"/>
                <a:gd name="T3" fmla="*/ 8 h 383"/>
                <a:gd name="T4" fmla="*/ 287 w 298"/>
                <a:gd name="T5" fmla="*/ 14 h 383"/>
                <a:gd name="T6" fmla="*/ 283 w 298"/>
                <a:gd name="T7" fmla="*/ 17 h 383"/>
                <a:gd name="T8" fmla="*/ 275 w 298"/>
                <a:gd name="T9" fmla="*/ 20 h 383"/>
                <a:gd name="T10" fmla="*/ 268 w 298"/>
                <a:gd name="T11" fmla="*/ 23 h 383"/>
                <a:gd name="T12" fmla="*/ 259 w 298"/>
                <a:gd name="T13" fmla="*/ 25 h 383"/>
                <a:gd name="T14" fmla="*/ 245 w 298"/>
                <a:gd name="T15" fmla="*/ 28 h 383"/>
                <a:gd name="T16" fmla="*/ 232 w 298"/>
                <a:gd name="T17" fmla="*/ 31 h 383"/>
                <a:gd name="T18" fmla="*/ 215 w 298"/>
                <a:gd name="T19" fmla="*/ 33 h 383"/>
                <a:gd name="T20" fmla="*/ 191 w 298"/>
                <a:gd name="T21" fmla="*/ 35 h 383"/>
                <a:gd name="T22" fmla="*/ 168 w 298"/>
                <a:gd name="T23" fmla="*/ 36 h 383"/>
                <a:gd name="T24" fmla="*/ 147 w 298"/>
                <a:gd name="T25" fmla="*/ 36 h 383"/>
                <a:gd name="T26" fmla="*/ 128 w 298"/>
                <a:gd name="T27" fmla="*/ 36 h 383"/>
                <a:gd name="T28" fmla="*/ 106 w 298"/>
                <a:gd name="T29" fmla="*/ 35 h 383"/>
                <a:gd name="T30" fmla="*/ 89 w 298"/>
                <a:gd name="T31" fmla="*/ 33 h 383"/>
                <a:gd name="T32" fmla="*/ 67 w 298"/>
                <a:gd name="T33" fmla="*/ 30 h 383"/>
                <a:gd name="T34" fmla="*/ 52 w 298"/>
                <a:gd name="T35" fmla="*/ 27 h 383"/>
                <a:gd name="T36" fmla="*/ 39 w 298"/>
                <a:gd name="T37" fmla="*/ 24 h 383"/>
                <a:gd name="T38" fmla="*/ 28 w 298"/>
                <a:gd name="T39" fmla="*/ 21 h 383"/>
                <a:gd name="T40" fmla="*/ 19 w 298"/>
                <a:gd name="T41" fmla="*/ 17 h 383"/>
                <a:gd name="T42" fmla="*/ 10 w 298"/>
                <a:gd name="T43" fmla="*/ 12 h 383"/>
                <a:gd name="T44" fmla="*/ 13 w 298"/>
                <a:gd name="T45" fmla="*/ 361 h 383"/>
                <a:gd name="T46" fmla="*/ 21 w 298"/>
                <a:gd name="T47" fmla="*/ 365 h 383"/>
                <a:gd name="T48" fmla="*/ 31 w 298"/>
                <a:gd name="T49" fmla="*/ 368 h 383"/>
                <a:gd name="T50" fmla="*/ 41 w 298"/>
                <a:gd name="T51" fmla="*/ 371 h 383"/>
                <a:gd name="T52" fmla="*/ 50 w 298"/>
                <a:gd name="T53" fmla="*/ 373 h 383"/>
                <a:gd name="T54" fmla="*/ 61 w 298"/>
                <a:gd name="T55" fmla="*/ 375 h 383"/>
                <a:gd name="T56" fmla="*/ 74 w 298"/>
                <a:gd name="T57" fmla="*/ 377 h 383"/>
                <a:gd name="T58" fmla="*/ 89 w 298"/>
                <a:gd name="T59" fmla="*/ 379 h 383"/>
                <a:gd name="T60" fmla="*/ 104 w 298"/>
                <a:gd name="T61" fmla="*/ 381 h 383"/>
                <a:gd name="T62" fmla="*/ 114 w 298"/>
                <a:gd name="T63" fmla="*/ 381 h 383"/>
                <a:gd name="T64" fmla="*/ 128 w 298"/>
                <a:gd name="T65" fmla="*/ 382 h 383"/>
                <a:gd name="T66" fmla="*/ 142 w 298"/>
                <a:gd name="T67" fmla="*/ 382 h 383"/>
                <a:gd name="T68" fmla="*/ 153 w 298"/>
                <a:gd name="T69" fmla="*/ 383 h 383"/>
                <a:gd name="T70" fmla="*/ 168 w 298"/>
                <a:gd name="T71" fmla="*/ 382 h 383"/>
                <a:gd name="T72" fmla="*/ 187 w 298"/>
                <a:gd name="T73" fmla="*/ 381 h 383"/>
                <a:gd name="T74" fmla="*/ 212 w 298"/>
                <a:gd name="T75" fmla="*/ 379 h 383"/>
                <a:gd name="T76" fmla="*/ 228 w 298"/>
                <a:gd name="T77" fmla="*/ 377 h 383"/>
                <a:gd name="T78" fmla="*/ 238 w 298"/>
                <a:gd name="T79" fmla="*/ 376 h 383"/>
                <a:gd name="T80" fmla="*/ 250 w 298"/>
                <a:gd name="T81" fmla="*/ 373 h 383"/>
                <a:gd name="T82" fmla="*/ 259 w 298"/>
                <a:gd name="T83" fmla="*/ 371 h 383"/>
                <a:gd name="T84" fmla="*/ 266 w 298"/>
                <a:gd name="T85" fmla="*/ 369 h 383"/>
                <a:gd name="T86" fmla="*/ 273 w 298"/>
                <a:gd name="T87" fmla="*/ 367 h 383"/>
                <a:gd name="T88" fmla="*/ 278 w 298"/>
                <a:gd name="T89" fmla="*/ 365 h 383"/>
                <a:gd name="T90" fmla="*/ 283 w 298"/>
                <a:gd name="T91" fmla="*/ 362 h 383"/>
                <a:gd name="T92" fmla="*/ 286 w 298"/>
                <a:gd name="T93" fmla="*/ 361 h 383"/>
                <a:gd name="T94" fmla="*/ 290 w 298"/>
                <a:gd name="T95" fmla="*/ 358 h 383"/>
                <a:gd name="T96" fmla="*/ 293 w 298"/>
                <a:gd name="T97" fmla="*/ 356 h 383"/>
                <a:gd name="T98" fmla="*/ 295 w 298"/>
                <a:gd name="T99" fmla="*/ 353 h 383"/>
                <a:gd name="T100" fmla="*/ 296 w 298"/>
                <a:gd name="T101" fmla="*/ 351 h 383"/>
                <a:gd name="T102" fmla="*/ 297 w 298"/>
                <a:gd name="T103" fmla="*/ 34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8" h="383">
                  <a:moveTo>
                    <a:pt x="298" y="3"/>
                  </a:moveTo>
                  <a:cubicBezTo>
                    <a:pt x="298" y="3"/>
                    <a:pt x="298" y="3"/>
                    <a:pt x="298" y="3"/>
                  </a:cubicBezTo>
                  <a:cubicBezTo>
                    <a:pt x="298" y="4"/>
                    <a:pt x="298" y="4"/>
                    <a:pt x="298" y="4"/>
                  </a:cubicBezTo>
                  <a:cubicBezTo>
                    <a:pt x="298" y="4"/>
                    <a:pt x="298" y="4"/>
                    <a:pt x="298" y="4"/>
                  </a:cubicBezTo>
                  <a:cubicBezTo>
                    <a:pt x="297" y="5"/>
                    <a:pt x="297" y="5"/>
                    <a:pt x="297" y="5"/>
                  </a:cubicBezTo>
                  <a:cubicBezTo>
                    <a:pt x="297" y="6"/>
                    <a:pt x="297" y="6"/>
                    <a:pt x="297" y="6"/>
                  </a:cubicBezTo>
                  <a:cubicBezTo>
                    <a:pt x="296" y="7"/>
                    <a:pt x="296" y="7"/>
                    <a:pt x="296" y="7"/>
                  </a:cubicBezTo>
                  <a:cubicBezTo>
                    <a:pt x="296" y="7"/>
                    <a:pt x="296" y="7"/>
                    <a:pt x="296" y="7"/>
                  </a:cubicBezTo>
                  <a:cubicBezTo>
                    <a:pt x="295" y="8"/>
                    <a:pt x="295" y="8"/>
                    <a:pt x="295" y="8"/>
                  </a:cubicBezTo>
                  <a:cubicBezTo>
                    <a:pt x="295" y="8"/>
                    <a:pt x="295" y="8"/>
                    <a:pt x="295" y="8"/>
                  </a:cubicBezTo>
                  <a:cubicBezTo>
                    <a:pt x="294" y="9"/>
                    <a:pt x="294" y="10"/>
                    <a:pt x="293" y="11"/>
                  </a:cubicBezTo>
                  <a:cubicBezTo>
                    <a:pt x="292" y="11"/>
                    <a:pt x="292" y="11"/>
                    <a:pt x="292" y="11"/>
                  </a:cubicBezTo>
                  <a:cubicBezTo>
                    <a:pt x="292" y="11"/>
                    <a:pt x="292" y="12"/>
                    <a:pt x="291" y="12"/>
                  </a:cubicBezTo>
                  <a:cubicBezTo>
                    <a:pt x="291" y="12"/>
                    <a:pt x="291" y="12"/>
                    <a:pt x="291" y="12"/>
                  </a:cubicBezTo>
                  <a:cubicBezTo>
                    <a:pt x="290" y="13"/>
                    <a:pt x="289" y="14"/>
                    <a:pt x="287" y="14"/>
                  </a:cubicBezTo>
                  <a:cubicBezTo>
                    <a:pt x="287" y="15"/>
                    <a:pt x="287" y="15"/>
                    <a:pt x="287" y="15"/>
                  </a:cubicBezTo>
                  <a:cubicBezTo>
                    <a:pt x="286" y="15"/>
                    <a:pt x="286" y="15"/>
                    <a:pt x="285" y="16"/>
                  </a:cubicBezTo>
                  <a:cubicBezTo>
                    <a:pt x="285" y="16"/>
                    <a:pt x="285" y="16"/>
                    <a:pt x="285" y="16"/>
                  </a:cubicBezTo>
                  <a:cubicBezTo>
                    <a:pt x="284" y="16"/>
                    <a:pt x="284" y="17"/>
                    <a:pt x="283" y="17"/>
                  </a:cubicBezTo>
                  <a:cubicBezTo>
                    <a:pt x="283" y="17"/>
                    <a:pt x="283" y="17"/>
                    <a:pt x="283" y="17"/>
                  </a:cubicBezTo>
                  <a:cubicBezTo>
                    <a:pt x="282" y="17"/>
                    <a:pt x="281" y="18"/>
                    <a:pt x="280" y="18"/>
                  </a:cubicBezTo>
                  <a:cubicBezTo>
                    <a:pt x="280" y="18"/>
                    <a:pt x="280" y="18"/>
                    <a:pt x="280" y="18"/>
                  </a:cubicBezTo>
                  <a:cubicBezTo>
                    <a:pt x="279" y="19"/>
                    <a:pt x="278" y="19"/>
                    <a:pt x="278" y="19"/>
                  </a:cubicBezTo>
                  <a:cubicBezTo>
                    <a:pt x="277" y="20"/>
                    <a:pt x="277" y="20"/>
                    <a:pt x="277" y="20"/>
                  </a:cubicBezTo>
                  <a:cubicBezTo>
                    <a:pt x="276" y="20"/>
                    <a:pt x="276" y="20"/>
                    <a:pt x="275" y="20"/>
                  </a:cubicBezTo>
                  <a:cubicBezTo>
                    <a:pt x="275" y="20"/>
                    <a:pt x="274" y="20"/>
                    <a:pt x="274" y="21"/>
                  </a:cubicBezTo>
                  <a:cubicBezTo>
                    <a:pt x="273" y="21"/>
                    <a:pt x="273" y="21"/>
                    <a:pt x="272" y="21"/>
                  </a:cubicBezTo>
                  <a:cubicBezTo>
                    <a:pt x="272" y="21"/>
                    <a:pt x="271" y="22"/>
                    <a:pt x="271" y="22"/>
                  </a:cubicBezTo>
                  <a:cubicBezTo>
                    <a:pt x="270" y="22"/>
                    <a:pt x="270" y="22"/>
                    <a:pt x="269" y="22"/>
                  </a:cubicBezTo>
                  <a:cubicBezTo>
                    <a:pt x="269" y="22"/>
                    <a:pt x="268" y="23"/>
                    <a:pt x="268" y="23"/>
                  </a:cubicBezTo>
                  <a:cubicBezTo>
                    <a:pt x="267" y="23"/>
                    <a:pt x="266" y="23"/>
                    <a:pt x="266" y="23"/>
                  </a:cubicBezTo>
                  <a:cubicBezTo>
                    <a:pt x="265" y="23"/>
                    <a:pt x="265" y="24"/>
                    <a:pt x="264" y="24"/>
                  </a:cubicBezTo>
                  <a:cubicBezTo>
                    <a:pt x="264" y="24"/>
                    <a:pt x="263" y="24"/>
                    <a:pt x="263" y="24"/>
                  </a:cubicBezTo>
                  <a:cubicBezTo>
                    <a:pt x="262" y="24"/>
                    <a:pt x="261" y="25"/>
                    <a:pt x="260" y="25"/>
                  </a:cubicBezTo>
                  <a:cubicBezTo>
                    <a:pt x="260" y="25"/>
                    <a:pt x="259" y="25"/>
                    <a:pt x="259" y="25"/>
                  </a:cubicBezTo>
                  <a:cubicBezTo>
                    <a:pt x="258" y="25"/>
                    <a:pt x="257" y="26"/>
                    <a:pt x="256" y="26"/>
                  </a:cubicBezTo>
                  <a:cubicBezTo>
                    <a:pt x="256" y="26"/>
                    <a:pt x="255" y="26"/>
                    <a:pt x="255" y="26"/>
                  </a:cubicBezTo>
                  <a:cubicBezTo>
                    <a:pt x="254" y="27"/>
                    <a:pt x="252" y="27"/>
                    <a:pt x="251" y="27"/>
                  </a:cubicBezTo>
                  <a:cubicBezTo>
                    <a:pt x="251" y="27"/>
                    <a:pt x="250" y="27"/>
                    <a:pt x="250" y="27"/>
                  </a:cubicBezTo>
                  <a:cubicBezTo>
                    <a:pt x="248" y="28"/>
                    <a:pt x="246" y="28"/>
                    <a:pt x="245" y="28"/>
                  </a:cubicBezTo>
                  <a:cubicBezTo>
                    <a:pt x="243" y="29"/>
                    <a:pt x="242" y="29"/>
                    <a:pt x="241" y="29"/>
                  </a:cubicBezTo>
                  <a:cubicBezTo>
                    <a:pt x="240" y="29"/>
                    <a:pt x="240" y="29"/>
                    <a:pt x="240" y="29"/>
                  </a:cubicBezTo>
                  <a:cubicBezTo>
                    <a:pt x="239" y="30"/>
                    <a:pt x="237" y="30"/>
                    <a:pt x="236" y="30"/>
                  </a:cubicBezTo>
                  <a:cubicBezTo>
                    <a:pt x="236" y="30"/>
                    <a:pt x="235" y="30"/>
                    <a:pt x="235" y="30"/>
                  </a:cubicBezTo>
                  <a:cubicBezTo>
                    <a:pt x="234" y="30"/>
                    <a:pt x="233" y="30"/>
                    <a:pt x="232" y="31"/>
                  </a:cubicBezTo>
                  <a:cubicBezTo>
                    <a:pt x="231" y="31"/>
                    <a:pt x="231" y="31"/>
                    <a:pt x="230" y="31"/>
                  </a:cubicBezTo>
                  <a:cubicBezTo>
                    <a:pt x="229" y="31"/>
                    <a:pt x="229" y="31"/>
                    <a:pt x="228" y="31"/>
                  </a:cubicBezTo>
                  <a:cubicBezTo>
                    <a:pt x="226" y="31"/>
                    <a:pt x="225" y="32"/>
                    <a:pt x="223" y="32"/>
                  </a:cubicBezTo>
                  <a:cubicBezTo>
                    <a:pt x="223" y="32"/>
                    <a:pt x="222" y="32"/>
                    <a:pt x="222" y="32"/>
                  </a:cubicBezTo>
                  <a:cubicBezTo>
                    <a:pt x="220" y="32"/>
                    <a:pt x="217" y="33"/>
                    <a:pt x="215" y="33"/>
                  </a:cubicBezTo>
                  <a:cubicBezTo>
                    <a:pt x="215" y="33"/>
                    <a:pt x="214" y="33"/>
                    <a:pt x="214" y="33"/>
                  </a:cubicBezTo>
                  <a:cubicBezTo>
                    <a:pt x="212" y="33"/>
                    <a:pt x="210" y="33"/>
                    <a:pt x="208" y="34"/>
                  </a:cubicBezTo>
                  <a:cubicBezTo>
                    <a:pt x="208" y="34"/>
                    <a:pt x="207" y="34"/>
                    <a:pt x="206" y="34"/>
                  </a:cubicBezTo>
                  <a:cubicBezTo>
                    <a:pt x="204" y="34"/>
                    <a:pt x="202" y="34"/>
                    <a:pt x="199" y="34"/>
                  </a:cubicBezTo>
                  <a:cubicBezTo>
                    <a:pt x="197" y="35"/>
                    <a:pt x="194" y="35"/>
                    <a:pt x="191" y="35"/>
                  </a:cubicBezTo>
                  <a:cubicBezTo>
                    <a:pt x="190" y="35"/>
                    <a:pt x="189" y="35"/>
                    <a:pt x="188" y="35"/>
                  </a:cubicBezTo>
                  <a:cubicBezTo>
                    <a:pt x="186" y="35"/>
                    <a:pt x="184" y="35"/>
                    <a:pt x="182" y="36"/>
                  </a:cubicBezTo>
                  <a:cubicBezTo>
                    <a:pt x="181" y="36"/>
                    <a:pt x="180" y="36"/>
                    <a:pt x="179" y="36"/>
                  </a:cubicBezTo>
                  <a:cubicBezTo>
                    <a:pt x="176" y="36"/>
                    <a:pt x="173" y="36"/>
                    <a:pt x="170" y="36"/>
                  </a:cubicBezTo>
                  <a:cubicBezTo>
                    <a:pt x="169" y="36"/>
                    <a:pt x="168" y="36"/>
                    <a:pt x="168" y="36"/>
                  </a:cubicBezTo>
                  <a:cubicBezTo>
                    <a:pt x="166" y="36"/>
                    <a:pt x="164" y="36"/>
                    <a:pt x="162" y="36"/>
                  </a:cubicBezTo>
                  <a:cubicBezTo>
                    <a:pt x="161" y="36"/>
                    <a:pt x="160" y="36"/>
                    <a:pt x="158" y="36"/>
                  </a:cubicBezTo>
                  <a:cubicBezTo>
                    <a:pt x="157" y="36"/>
                    <a:pt x="156" y="36"/>
                    <a:pt x="154" y="36"/>
                  </a:cubicBezTo>
                  <a:cubicBezTo>
                    <a:pt x="153" y="36"/>
                    <a:pt x="152" y="36"/>
                    <a:pt x="151" y="36"/>
                  </a:cubicBezTo>
                  <a:cubicBezTo>
                    <a:pt x="149" y="36"/>
                    <a:pt x="148" y="36"/>
                    <a:pt x="147" y="36"/>
                  </a:cubicBezTo>
                  <a:cubicBezTo>
                    <a:pt x="146" y="36"/>
                    <a:pt x="144" y="36"/>
                    <a:pt x="143" y="36"/>
                  </a:cubicBezTo>
                  <a:cubicBezTo>
                    <a:pt x="142" y="36"/>
                    <a:pt x="141" y="36"/>
                    <a:pt x="139" y="36"/>
                  </a:cubicBezTo>
                  <a:cubicBezTo>
                    <a:pt x="138" y="36"/>
                    <a:pt x="137" y="36"/>
                    <a:pt x="136" y="36"/>
                  </a:cubicBezTo>
                  <a:cubicBezTo>
                    <a:pt x="134" y="36"/>
                    <a:pt x="133" y="36"/>
                    <a:pt x="132" y="36"/>
                  </a:cubicBezTo>
                  <a:cubicBezTo>
                    <a:pt x="131" y="36"/>
                    <a:pt x="129" y="36"/>
                    <a:pt x="128" y="36"/>
                  </a:cubicBezTo>
                  <a:cubicBezTo>
                    <a:pt x="127" y="36"/>
                    <a:pt x="126" y="36"/>
                    <a:pt x="124" y="36"/>
                  </a:cubicBezTo>
                  <a:cubicBezTo>
                    <a:pt x="123" y="36"/>
                    <a:pt x="122" y="36"/>
                    <a:pt x="121" y="35"/>
                  </a:cubicBezTo>
                  <a:cubicBezTo>
                    <a:pt x="119" y="35"/>
                    <a:pt x="118" y="35"/>
                    <a:pt x="116" y="35"/>
                  </a:cubicBezTo>
                  <a:cubicBezTo>
                    <a:pt x="115" y="35"/>
                    <a:pt x="114" y="35"/>
                    <a:pt x="113" y="35"/>
                  </a:cubicBezTo>
                  <a:cubicBezTo>
                    <a:pt x="111" y="35"/>
                    <a:pt x="109" y="35"/>
                    <a:pt x="106" y="35"/>
                  </a:cubicBezTo>
                  <a:cubicBezTo>
                    <a:pt x="106" y="35"/>
                    <a:pt x="105" y="34"/>
                    <a:pt x="105" y="34"/>
                  </a:cubicBezTo>
                  <a:cubicBezTo>
                    <a:pt x="103" y="34"/>
                    <a:pt x="101" y="34"/>
                    <a:pt x="99" y="34"/>
                  </a:cubicBezTo>
                  <a:cubicBezTo>
                    <a:pt x="98" y="34"/>
                    <a:pt x="97" y="34"/>
                    <a:pt x="96" y="34"/>
                  </a:cubicBezTo>
                  <a:cubicBezTo>
                    <a:pt x="95" y="34"/>
                    <a:pt x="93" y="33"/>
                    <a:pt x="91" y="33"/>
                  </a:cubicBezTo>
                  <a:cubicBezTo>
                    <a:pt x="90" y="33"/>
                    <a:pt x="90" y="33"/>
                    <a:pt x="89" y="33"/>
                  </a:cubicBezTo>
                  <a:cubicBezTo>
                    <a:pt x="87" y="33"/>
                    <a:pt x="86" y="33"/>
                    <a:pt x="84" y="32"/>
                  </a:cubicBezTo>
                  <a:cubicBezTo>
                    <a:pt x="83" y="32"/>
                    <a:pt x="82" y="32"/>
                    <a:pt x="81" y="32"/>
                  </a:cubicBezTo>
                  <a:cubicBezTo>
                    <a:pt x="79" y="32"/>
                    <a:pt x="78" y="32"/>
                    <a:pt x="76" y="31"/>
                  </a:cubicBezTo>
                  <a:cubicBezTo>
                    <a:pt x="75" y="31"/>
                    <a:pt x="75" y="31"/>
                    <a:pt x="74" y="31"/>
                  </a:cubicBezTo>
                  <a:cubicBezTo>
                    <a:pt x="72" y="31"/>
                    <a:pt x="69" y="30"/>
                    <a:pt x="67" y="30"/>
                  </a:cubicBezTo>
                  <a:cubicBezTo>
                    <a:pt x="65" y="30"/>
                    <a:pt x="64" y="29"/>
                    <a:pt x="62" y="29"/>
                  </a:cubicBezTo>
                  <a:cubicBezTo>
                    <a:pt x="62" y="29"/>
                    <a:pt x="62" y="29"/>
                    <a:pt x="62" y="29"/>
                  </a:cubicBezTo>
                  <a:cubicBezTo>
                    <a:pt x="60" y="29"/>
                    <a:pt x="58" y="28"/>
                    <a:pt x="57" y="28"/>
                  </a:cubicBezTo>
                  <a:cubicBezTo>
                    <a:pt x="56" y="28"/>
                    <a:pt x="56" y="28"/>
                    <a:pt x="55" y="28"/>
                  </a:cubicBezTo>
                  <a:cubicBezTo>
                    <a:pt x="54" y="28"/>
                    <a:pt x="53" y="27"/>
                    <a:pt x="52" y="27"/>
                  </a:cubicBezTo>
                  <a:cubicBezTo>
                    <a:pt x="51" y="27"/>
                    <a:pt x="51" y="27"/>
                    <a:pt x="50" y="27"/>
                  </a:cubicBezTo>
                  <a:cubicBezTo>
                    <a:pt x="49" y="26"/>
                    <a:pt x="48" y="26"/>
                    <a:pt x="47" y="26"/>
                  </a:cubicBezTo>
                  <a:cubicBezTo>
                    <a:pt x="46" y="26"/>
                    <a:pt x="45" y="26"/>
                    <a:pt x="44" y="25"/>
                  </a:cubicBezTo>
                  <a:cubicBezTo>
                    <a:pt x="44" y="25"/>
                    <a:pt x="43" y="25"/>
                    <a:pt x="42" y="25"/>
                  </a:cubicBezTo>
                  <a:cubicBezTo>
                    <a:pt x="41" y="25"/>
                    <a:pt x="40" y="24"/>
                    <a:pt x="39" y="24"/>
                  </a:cubicBezTo>
                  <a:cubicBezTo>
                    <a:pt x="38" y="24"/>
                    <a:pt x="38" y="24"/>
                    <a:pt x="37" y="23"/>
                  </a:cubicBezTo>
                  <a:cubicBezTo>
                    <a:pt x="36" y="23"/>
                    <a:pt x="36" y="23"/>
                    <a:pt x="35" y="23"/>
                  </a:cubicBezTo>
                  <a:cubicBezTo>
                    <a:pt x="34" y="23"/>
                    <a:pt x="33" y="22"/>
                    <a:pt x="33" y="22"/>
                  </a:cubicBezTo>
                  <a:cubicBezTo>
                    <a:pt x="32" y="22"/>
                    <a:pt x="31" y="22"/>
                    <a:pt x="31" y="21"/>
                  </a:cubicBezTo>
                  <a:cubicBezTo>
                    <a:pt x="30" y="21"/>
                    <a:pt x="29" y="21"/>
                    <a:pt x="28" y="21"/>
                  </a:cubicBezTo>
                  <a:cubicBezTo>
                    <a:pt x="28" y="21"/>
                    <a:pt x="27" y="20"/>
                    <a:pt x="27" y="20"/>
                  </a:cubicBezTo>
                  <a:cubicBezTo>
                    <a:pt x="26" y="20"/>
                    <a:pt x="25" y="20"/>
                    <a:pt x="24" y="19"/>
                  </a:cubicBezTo>
                  <a:cubicBezTo>
                    <a:pt x="24" y="19"/>
                    <a:pt x="23" y="19"/>
                    <a:pt x="23" y="19"/>
                  </a:cubicBezTo>
                  <a:cubicBezTo>
                    <a:pt x="22" y="18"/>
                    <a:pt x="21" y="18"/>
                    <a:pt x="21" y="18"/>
                  </a:cubicBezTo>
                  <a:cubicBezTo>
                    <a:pt x="20" y="18"/>
                    <a:pt x="20" y="17"/>
                    <a:pt x="19" y="17"/>
                  </a:cubicBezTo>
                  <a:cubicBezTo>
                    <a:pt x="19" y="17"/>
                    <a:pt x="18" y="17"/>
                    <a:pt x="17" y="16"/>
                  </a:cubicBezTo>
                  <a:cubicBezTo>
                    <a:pt x="17" y="16"/>
                    <a:pt x="16" y="16"/>
                    <a:pt x="16" y="16"/>
                  </a:cubicBezTo>
                  <a:cubicBezTo>
                    <a:pt x="15" y="15"/>
                    <a:pt x="15" y="15"/>
                    <a:pt x="14" y="15"/>
                  </a:cubicBezTo>
                  <a:cubicBezTo>
                    <a:pt x="13" y="14"/>
                    <a:pt x="13" y="14"/>
                    <a:pt x="13" y="14"/>
                  </a:cubicBezTo>
                  <a:cubicBezTo>
                    <a:pt x="12" y="13"/>
                    <a:pt x="11" y="13"/>
                    <a:pt x="10" y="12"/>
                  </a:cubicBezTo>
                  <a:cubicBezTo>
                    <a:pt x="5" y="8"/>
                    <a:pt x="2" y="4"/>
                    <a:pt x="2" y="0"/>
                  </a:cubicBezTo>
                  <a:cubicBezTo>
                    <a:pt x="0" y="347"/>
                    <a:pt x="0" y="347"/>
                    <a:pt x="0" y="347"/>
                  </a:cubicBezTo>
                  <a:cubicBezTo>
                    <a:pt x="0" y="351"/>
                    <a:pt x="3" y="355"/>
                    <a:pt x="9" y="359"/>
                  </a:cubicBezTo>
                  <a:cubicBezTo>
                    <a:pt x="10" y="359"/>
                    <a:pt x="11" y="360"/>
                    <a:pt x="12" y="360"/>
                  </a:cubicBezTo>
                  <a:cubicBezTo>
                    <a:pt x="13" y="361"/>
                    <a:pt x="13" y="361"/>
                    <a:pt x="13" y="361"/>
                  </a:cubicBezTo>
                  <a:cubicBezTo>
                    <a:pt x="13" y="361"/>
                    <a:pt x="14" y="361"/>
                    <a:pt x="15" y="362"/>
                  </a:cubicBezTo>
                  <a:cubicBezTo>
                    <a:pt x="15" y="362"/>
                    <a:pt x="15" y="362"/>
                    <a:pt x="16" y="362"/>
                  </a:cubicBezTo>
                  <a:cubicBezTo>
                    <a:pt x="17" y="363"/>
                    <a:pt x="17" y="363"/>
                    <a:pt x="18" y="363"/>
                  </a:cubicBezTo>
                  <a:cubicBezTo>
                    <a:pt x="18" y="364"/>
                    <a:pt x="19" y="364"/>
                    <a:pt x="19" y="364"/>
                  </a:cubicBezTo>
                  <a:cubicBezTo>
                    <a:pt x="20" y="364"/>
                    <a:pt x="21" y="365"/>
                    <a:pt x="21" y="365"/>
                  </a:cubicBezTo>
                  <a:cubicBezTo>
                    <a:pt x="22" y="365"/>
                    <a:pt x="22" y="365"/>
                    <a:pt x="23" y="366"/>
                  </a:cubicBezTo>
                  <a:cubicBezTo>
                    <a:pt x="24" y="366"/>
                    <a:pt x="24" y="366"/>
                    <a:pt x="25" y="366"/>
                  </a:cubicBezTo>
                  <a:cubicBezTo>
                    <a:pt x="26" y="367"/>
                    <a:pt x="26" y="367"/>
                    <a:pt x="27" y="367"/>
                  </a:cubicBezTo>
                  <a:cubicBezTo>
                    <a:pt x="28" y="367"/>
                    <a:pt x="28" y="367"/>
                    <a:pt x="29" y="368"/>
                  </a:cubicBezTo>
                  <a:cubicBezTo>
                    <a:pt x="30" y="368"/>
                    <a:pt x="30" y="368"/>
                    <a:pt x="31" y="368"/>
                  </a:cubicBezTo>
                  <a:cubicBezTo>
                    <a:pt x="32" y="369"/>
                    <a:pt x="33" y="369"/>
                    <a:pt x="33" y="369"/>
                  </a:cubicBezTo>
                  <a:cubicBezTo>
                    <a:pt x="34" y="369"/>
                    <a:pt x="35" y="369"/>
                    <a:pt x="35" y="370"/>
                  </a:cubicBezTo>
                  <a:cubicBezTo>
                    <a:pt x="36" y="370"/>
                    <a:pt x="36" y="370"/>
                    <a:pt x="37" y="370"/>
                  </a:cubicBezTo>
                  <a:cubicBezTo>
                    <a:pt x="37" y="370"/>
                    <a:pt x="37" y="370"/>
                    <a:pt x="38" y="370"/>
                  </a:cubicBezTo>
                  <a:cubicBezTo>
                    <a:pt x="39" y="371"/>
                    <a:pt x="40" y="371"/>
                    <a:pt x="41" y="371"/>
                  </a:cubicBezTo>
                  <a:cubicBezTo>
                    <a:pt x="41" y="371"/>
                    <a:pt x="42" y="371"/>
                    <a:pt x="43" y="372"/>
                  </a:cubicBezTo>
                  <a:cubicBezTo>
                    <a:pt x="44" y="372"/>
                    <a:pt x="45" y="372"/>
                    <a:pt x="46" y="372"/>
                  </a:cubicBezTo>
                  <a:cubicBezTo>
                    <a:pt x="46" y="372"/>
                    <a:pt x="47" y="373"/>
                    <a:pt x="47" y="373"/>
                  </a:cubicBezTo>
                  <a:cubicBezTo>
                    <a:pt x="48" y="373"/>
                    <a:pt x="48" y="373"/>
                    <a:pt x="49" y="373"/>
                  </a:cubicBezTo>
                  <a:cubicBezTo>
                    <a:pt x="49" y="373"/>
                    <a:pt x="50" y="373"/>
                    <a:pt x="50" y="373"/>
                  </a:cubicBezTo>
                  <a:cubicBezTo>
                    <a:pt x="52" y="374"/>
                    <a:pt x="53" y="374"/>
                    <a:pt x="54" y="374"/>
                  </a:cubicBezTo>
                  <a:cubicBezTo>
                    <a:pt x="54" y="374"/>
                    <a:pt x="55" y="374"/>
                    <a:pt x="56" y="374"/>
                  </a:cubicBezTo>
                  <a:cubicBezTo>
                    <a:pt x="56" y="375"/>
                    <a:pt x="56" y="375"/>
                    <a:pt x="56" y="375"/>
                  </a:cubicBezTo>
                  <a:cubicBezTo>
                    <a:pt x="58" y="375"/>
                    <a:pt x="59" y="375"/>
                    <a:pt x="60" y="375"/>
                  </a:cubicBezTo>
                  <a:cubicBezTo>
                    <a:pt x="61" y="375"/>
                    <a:pt x="61" y="375"/>
                    <a:pt x="61" y="375"/>
                  </a:cubicBezTo>
                  <a:cubicBezTo>
                    <a:pt x="62" y="376"/>
                    <a:pt x="63" y="376"/>
                    <a:pt x="65" y="376"/>
                  </a:cubicBezTo>
                  <a:cubicBezTo>
                    <a:pt x="65" y="376"/>
                    <a:pt x="65" y="376"/>
                    <a:pt x="65" y="376"/>
                  </a:cubicBezTo>
                  <a:cubicBezTo>
                    <a:pt x="68" y="377"/>
                    <a:pt x="70" y="377"/>
                    <a:pt x="73" y="377"/>
                  </a:cubicBezTo>
                  <a:cubicBezTo>
                    <a:pt x="73" y="377"/>
                    <a:pt x="73" y="377"/>
                    <a:pt x="73" y="377"/>
                  </a:cubicBezTo>
                  <a:cubicBezTo>
                    <a:pt x="74" y="377"/>
                    <a:pt x="74" y="377"/>
                    <a:pt x="74" y="377"/>
                  </a:cubicBezTo>
                  <a:cubicBezTo>
                    <a:pt x="76" y="378"/>
                    <a:pt x="78" y="378"/>
                    <a:pt x="80" y="378"/>
                  </a:cubicBezTo>
                  <a:cubicBezTo>
                    <a:pt x="81" y="378"/>
                    <a:pt x="81" y="378"/>
                    <a:pt x="81" y="378"/>
                  </a:cubicBezTo>
                  <a:cubicBezTo>
                    <a:pt x="81" y="378"/>
                    <a:pt x="82" y="379"/>
                    <a:pt x="82" y="379"/>
                  </a:cubicBezTo>
                  <a:cubicBezTo>
                    <a:pt x="84" y="379"/>
                    <a:pt x="86" y="379"/>
                    <a:pt x="88" y="379"/>
                  </a:cubicBezTo>
                  <a:cubicBezTo>
                    <a:pt x="88" y="379"/>
                    <a:pt x="88" y="379"/>
                    <a:pt x="89" y="379"/>
                  </a:cubicBezTo>
                  <a:cubicBezTo>
                    <a:pt x="90" y="379"/>
                    <a:pt x="90" y="379"/>
                    <a:pt x="90" y="379"/>
                  </a:cubicBezTo>
                  <a:cubicBezTo>
                    <a:pt x="92" y="380"/>
                    <a:pt x="94" y="380"/>
                    <a:pt x="95" y="380"/>
                  </a:cubicBezTo>
                  <a:cubicBezTo>
                    <a:pt x="96" y="380"/>
                    <a:pt x="96" y="380"/>
                    <a:pt x="97" y="380"/>
                  </a:cubicBezTo>
                  <a:cubicBezTo>
                    <a:pt x="97" y="380"/>
                    <a:pt x="97" y="380"/>
                    <a:pt x="97" y="380"/>
                  </a:cubicBezTo>
                  <a:cubicBezTo>
                    <a:pt x="99" y="380"/>
                    <a:pt x="102" y="381"/>
                    <a:pt x="104" y="381"/>
                  </a:cubicBezTo>
                  <a:cubicBezTo>
                    <a:pt x="105" y="381"/>
                    <a:pt x="105" y="381"/>
                    <a:pt x="105" y="381"/>
                  </a:cubicBezTo>
                  <a:cubicBezTo>
                    <a:pt x="105" y="381"/>
                    <a:pt x="105" y="381"/>
                    <a:pt x="105" y="381"/>
                  </a:cubicBezTo>
                  <a:cubicBezTo>
                    <a:pt x="107" y="381"/>
                    <a:pt x="110" y="381"/>
                    <a:pt x="112" y="381"/>
                  </a:cubicBezTo>
                  <a:cubicBezTo>
                    <a:pt x="112" y="381"/>
                    <a:pt x="112" y="381"/>
                    <a:pt x="112" y="381"/>
                  </a:cubicBezTo>
                  <a:cubicBezTo>
                    <a:pt x="113" y="381"/>
                    <a:pt x="114" y="381"/>
                    <a:pt x="114" y="381"/>
                  </a:cubicBezTo>
                  <a:cubicBezTo>
                    <a:pt x="116" y="382"/>
                    <a:pt x="118" y="382"/>
                    <a:pt x="120" y="382"/>
                  </a:cubicBezTo>
                  <a:cubicBezTo>
                    <a:pt x="120" y="382"/>
                    <a:pt x="120" y="382"/>
                    <a:pt x="120" y="382"/>
                  </a:cubicBezTo>
                  <a:cubicBezTo>
                    <a:pt x="121" y="382"/>
                    <a:pt x="122" y="382"/>
                    <a:pt x="123" y="382"/>
                  </a:cubicBezTo>
                  <a:cubicBezTo>
                    <a:pt x="124" y="382"/>
                    <a:pt x="126" y="382"/>
                    <a:pt x="127" y="382"/>
                  </a:cubicBezTo>
                  <a:cubicBezTo>
                    <a:pt x="127" y="382"/>
                    <a:pt x="128" y="382"/>
                    <a:pt x="128" y="382"/>
                  </a:cubicBezTo>
                  <a:cubicBezTo>
                    <a:pt x="129" y="382"/>
                    <a:pt x="130" y="382"/>
                    <a:pt x="130" y="382"/>
                  </a:cubicBezTo>
                  <a:cubicBezTo>
                    <a:pt x="132" y="382"/>
                    <a:pt x="133" y="382"/>
                    <a:pt x="134" y="382"/>
                  </a:cubicBezTo>
                  <a:cubicBezTo>
                    <a:pt x="135" y="382"/>
                    <a:pt x="135" y="382"/>
                    <a:pt x="136" y="382"/>
                  </a:cubicBezTo>
                  <a:cubicBezTo>
                    <a:pt x="137" y="382"/>
                    <a:pt x="137" y="382"/>
                    <a:pt x="138" y="382"/>
                  </a:cubicBezTo>
                  <a:cubicBezTo>
                    <a:pt x="139" y="382"/>
                    <a:pt x="141" y="382"/>
                    <a:pt x="142" y="382"/>
                  </a:cubicBezTo>
                  <a:cubicBezTo>
                    <a:pt x="142" y="382"/>
                    <a:pt x="143" y="382"/>
                    <a:pt x="144" y="382"/>
                  </a:cubicBezTo>
                  <a:cubicBezTo>
                    <a:pt x="144" y="382"/>
                    <a:pt x="145" y="382"/>
                    <a:pt x="145" y="382"/>
                  </a:cubicBezTo>
                  <a:cubicBezTo>
                    <a:pt x="147" y="383"/>
                    <a:pt x="148" y="383"/>
                    <a:pt x="149" y="383"/>
                  </a:cubicBezTo>
                  <a:cubicBezTo>
                    <a:pt x="150" y="383"/>
                    <a:pt x="151" y="383"/>
                    <a:pt x="151" y="383"/>
                  </a:cubicBezTo>
                  <a:cubicBezTo>
                    <a:pt x="152" y="383"/>
                    <a:pt x="152" y="383"/>
                    <a:pt x="153" y="383"/>
                  </a:cubicBezTo>
                  <a:cubicBezTo>
                    <a:pt x="154" y="383"/>
                    <a:pt x="156" y="382"/>
                    <a:pt x="157" y="382"/>
                  </a:cubicBezTo>
                  <a:cubicBezTo>
                    <a:pt x="158" y="382"/>
                    <a:pt x="159" y="382"/>
                    <a:pt x="159" y="382"/>
                  </a:cubicBezTo>
                  <a:cubicBezTo>
                    <a:pt x="160" y="382"/>
                    <a:pt x="160" y="382"/>
                    <a:pt x="160" y="382"/>
                  </a:cubicBezTo>
                  <a:cubicBezTo>
                    <a:pt x="162" y="382"/>
                    <a:pt x="164" y="382"/>
                    <a:pt x="167" y="382"/>
                  </a:cubicBezTo>
                  <a:cubicBezTo>
                    <a:pt x="167" y="382"/>
                    <a:pt x="168" y="382"/>
                    <a:pt x="168" y="382"/>
                  </a:cubicBezTo>
                  <a:cubicBezTo>
                    <a:pt x="168" y="382"/>
                    <a:pt x="168" y="382"/>
                    <a:pt x="168" y="382"/>
                  </a:cubicBezTo>
                  <a:cubicBezTo>
                    <a:pt x="171" y="382"/>
                    <a:pt x="175" y="382"/>
                    <a:pt x="178" y="382"/>
                  </a:cubicBezTo>
                  <a:cubicBezTo>
                    <a:pt x="178" y="382"/>
                    <a:pt x="178" y="382"/>
                    <a:pt x="179" y="382"/>
                  </a:cubicBezTo>
                  <a:cubicBezTo>
                    <a:pt x="179" y="382"/>
                    <a:pt x="180" y="382"/>
                    <a:pt x="181" y="382"/>
                  </a:cubicBezTo>
                  <a:cubicBezTo>
                    <a:pt x="183" y="382"/>
                    <a:pt x="185" y="382"/>
                    <a:pt x="187" y="381"/>
                  </a:cubicBezTo>
                  <a:cubicBezTo>
                    <a:pt x="188" y="381"/>
                    <a:pt x="189" y="381"/>
                    <a:pt x="189" y="381"/>
                  </a:cubicBezTo>
                  <a:cubicBezTo>
                    <a:pt x="192" y="381"/>
                    <a:pt x="195" y="381"/>
                    <a:pt x="198" y="381"/>
                  </a:cubicBezTo>
                  <a:cubicBezTo>
                    <a:pt x="200" y="380"/>
                    <a:pt x="203" y="380"/>
                    <a:pt x="205" y="380"/>
                  </a:cubicBezTo>
                  <a:cubicBezTo>
                    <a:pt x="206" y="380"/>
                    <a:pt x="206" y="380"/>
                    <a:pt x="207" y="380"/>
                  </a:cubicBezTo>
                  <a:cubicBezTo>
                    <a:pt x="209" y="380"/>
                    <a:pt x="211" y="379"/>
                    <a:pt x="212" y="379"/>
                  </a:cubicBezTo>
                  <a:cubicBezTo>
                    <a:pt x="213" y="379"/>
                    <a:pt x="213" y="379"/>
                    <a:pt x="214" y="379"/>
                  </a:cubicBezTo>
                  <a:cubicBezTo>
                    <a:pt x="216" y="379"/>
                    <a:pt x="218" y="379"/>
                    <a:pt x="220" y="378"/>
                  </a:cubicBezTo>
                  <a:cubicBezTo>
                    <a:pt x="221" y="378"/>
                    <a:pt x="221" y="378"/>
                    <a:pt x="222" y="378"/>
                  </a:cubicBezTo>
                  <a:cubicBezTo>
                    <a:pt x="223" y="378"/>
                    <a:pt x="225" y="378"/>
                    <a:pt x="227" y="377"/>
                  </a:cubicBezTo>
                  <a:cubicBezTo>
                    <a:pt x="228" y="377"/>
                    <a:pt x="228" y="377"/>
                    <a:pt x="228" y="377"/>
                  </a:cubicBezTo>
                  <a:cubicBezTo>
                    <a:pt x="228" y="377"/>
                    <a:pt x="228" y="377"/>
                    <a:pt x="229" y="377"/>
                  </a:cubicBezTo>
                  <a:cubicBezTo>
                    <a:pt x="229" y="377"/>
                    <a:pt x="230" y="377"/>
                    <a:pt x="230" y="377"/>
                  </a:cubicBezTo>
                  <a:cubicBezTo>
                    <a:pt x="231" y="377"/>
                    <a:pt x="232" y="377"/>
                    <a:pt x="233" y="376"/>
                  </a:cubicBezTo>
                  <a:cubicBezTo>
                    <a:pt x="234" y="376"/>
                    <a:pt x="234" y="376"/>
                    <a:pt x="235" y="376"/>
                  </a:cubicBezTo>
                  <a:cubicBezTo>
                    <a:pt x="236" y="376"/>
                    <a:pt x="237" y="376"/>
                    <a:pt x="238" y="376"/>
                  </a:cubicBezTo>
                  <a:cubicBezTo>
                    <a:pt x="238" y="376"/>
                    <a:pt x="239" y="375"/>
                    <a:pt x="239" y="375"/>
                  </a:cubicBezTo>
                  <a:cubicBezTo>
                    <a:pt x="241" y="375"/>
                    <a:pt x="242" y="375"/>
                    <a:pt x="243" y="375"/>
                  </a:cubicBezTo>
                  <a:cubicBezTo>
                    <a:pt x="243" y="375"/>
                    <a:pt x="243" y="375"/>
                    <a:pt x="243" y="375"/>
                  </a:cubicBezTo>
                  <a:cubicBezTo>
                    <a:pt x="245" y="374"/>
                    <a:pt x="247" y="374"/>
                    <a:pt x="248" y="374"/>
                  </a:cubicBezTo>
                  <a:cubicBezTo>
                    <a:pt x="249" y="374"/>
                    <a:pt x="249" y="373"/>
                    <a:pt x="250" y="373"/>
                  </a:cubicBezTo>
                  <a:cubicBezTo>
                    <a:pt x="251" y="373"/>
                    <a:pt x="252" y="373"/>
                    <a:pt x="253" y="373"/>
                  </a:cubicBezTo>
                  <a:cubicBezTo>
                    <a:pt x="254" y="372"/>
                    <a:pt x="254" y="372"/>
                    <a:pt x="254" y="372"/>
                  </a:cubicBezTo>
                  <a:cubicBezTo>
                    <a:pt x="255" y="372"/>
                    <a:pt x="255" y="372"/>
                    <a:pt x="255" y="372"/>
                  </a:cubicBezTo>
                  <a:cubicBezTo>
                    <a:pt x="256" y="372"/>
                    <a:pt x="257" y="372"/>
                    <a:pt x="257" y="371"/>
                  </a:cubicBezTo>
                  <a:cubicBezTo>
                    <a:pt x="258" y="371"/>
                    <a:pt x="258" y="371"/>
                    <a:pt x="259" y="371"/>
                  </a:cubicBezTo>
                  <a:cubicBezTo>
                    <a:pt x="260" y="371"/>
                    <a:pt x="261" y="371"/>
                    <a:pt x="261" y="370"/>
                  </a:cubicBezTo>
                  <a:cubicBezTo>
                    <a:pt x="262" y="370"/>
                    <a:pt x="262" y="370"/>
                    <a:pt x="263" y="370"/>
                  </a:cubicBezTo>
                  <a:cubicBezTo>
                    <a:pt x="263" y="370"/>
                    <a:pt x="263" y="370"/>
                    <a:pt x="263" y="370"/>
                  </a:cubicBezTo>
                  <a:cubicBezTo>
                    <a:pt x="263" y="370"/>
                    <a:pt x="264" y="370"/>
                    <a:pt x="265" y="370"/>
                  </a:cubicBezTo>
                  <a:cubicBezTo>
                    <a:pt x="265" y="369"/>
                    <a:pt x="266" y="369"/>
                    <a:pt x="266" y="369"/>
                  </a:cubicBezTo>
                  <a:cubicBezTo>
                    <a:pt x="267" y="369"/>
                    <a:pt x="267" y="369"/>
                    <a:pt x="268" y="369"/>
                  </a:cubicBezTo>
                  <a:cubicBezTo>
                    <a:pt x="268" y="368"/>
                    <a:pt x="269" y="368"/>
                    <a:pt x="269" y="368"/>
                  </a:cubicBezTo>
                  <a:cubicBezTo>
                    <a:pt x="270" y="368"/>
                    <a:pt x="270" y="368"/>
                    <a:pt x="270" y="368"/>
                  </a:cubicBezTo>
                  <a:cubicBezTo>
                    <a:pt x="270" y="368"/>
                    <a:pt x="270" y="368"/>
                    <a:pt x="271" y="368"/>
                  </a:cubicBezTo>
                  <a:cubicBezTo>
                    <a:pt x="271" y="367"/>
                    <a:pt x="272" y="367"/>
                    <a:pt x="273" y="367"/>
                  </a:cubicBezTo>
                  <a:cubicBezTo>
                    <a:pt x="273" y="367"/>
                    <a:pt x="273" y="367"/>
                    <a:pt x="274" y="366"/>
                  </a:cubicBezTo>
                  <a:cubicBezTo>
                    <a:pt x="275" y="366"/>
                    <a:pt x="275" y="366"/>
                    <a:pt x="275" y="366"/>
                  </a:cubicBezTo>
                  <a:cubicBezTo>
                    <a:pt x="275" y="366"/>
                    <a:pt x="275" y="366"/>
                    <a:pt x="275" y="366"/>
                  </a:cubicBezTo>
                  <a:cubicBezTo>
                    <a:pt x="276" y="366"/>
                    <a:pt x="276" y="366"/>
                    <a:pt x="276" y="365"/>
                  </a:cubicBezTo>
                  <a:cubicBezTo>
                    <a:pt x="277" y="365"/>
                    <a:pt x="278" y="365"/>
                    <a:pt x="278" y="365"/>
                  </a:cubicBezTo>
                  <a:cubicBezTo>
                    <a:pt x="279" y="364"/>
                    <a:pt x="279" y="364"/>
                    <a:pt x="279" y="364"/>
                  </a:cubicBezTo>
                  <a:cubicBezTo>
                    <a:pt x="279" y="364"/>
                    <a:pt x="279" y="364"/>
                    <a:pt x="279" y="364"/>
                  </a:cubicBezTo>
                  <a:cubicBezTo>
                    <a:pt x="280" y="364"/>
                    <a:pt x="281" y="364"/>
                    <a:pt x="281" y="363"/>
                  </a:cubicBezTo>
                  <a:cubicBezTo>
                    <a:pt x="282" y="363"/>
                    <a:pt x="282" y="363"/>
                    <a:pt x="282" y="363"/>
                  </a:cubicBezTo>
                  <a:cubicBezTo>
                    <a:pt x="282" y="363"/>
                    <a:pt x="283" y="363"/>
                    <a:pt x="283" y="362"/>
                  </a:cubicBezTo>
                  <a:cubicBezTo>
                    <a:pt x="283" y="362"/>
                    <a:pt x="283" y="362"/>
                    <a:pt x="283" y="362"/>
                  </a:cubicBezTo>
                  <a:cubicBezTo>
                    <a:pt x="284" y="362"/>
                    <a:pt x="284" y="362"/>
                    <a:pt x="284" y="362"/>
                  </a:cubicBezTo>
                  <a:cubicBezTo>
                    <a:pt x="285" y="362"/>
                    <a:pt x="285" y="361"/>
                    <a:pt x="286" y="361"/>
                  </a:cubicBezTo>
                  <a:cubicBezTo>
                    <a:pt x="286" y="361"/>
                    <a:pt x="286" y="361"/>
                    <a:pt x="286" y="361"/>
                  </a:cubicBezTo>
                  <a:cubicBezTo>
                    <a:pt x="286" y="361"/>
                    <a:pt x="286" y="361"/>
                    <a:pt x="286" y="361"/>
                  </a:cubicBezTo>
                  <a:cubicBezTo>
                    <a:pt x="287" y="360"/>
                    <a:pt x="287" y="360"/>
                    <a:pt x="288" y="360"/>
                  </a:cubicBezTo>
                  <a:cubicBezTo>
                    <a:pt x="288" y="360"/>
                    <a:pt x="288" y="360"/>
                    <a:pt x="288" y="360"/>
                  </a:cubicBezTo>
                  <a:cubicBezTo>
                    <a:pt x="288" y="359"/>
                    <a:pt x="289" y="359"/>
                    <a:pt x="289" y="359"/>
                  </a:cubicBezTo>
                  <a:cubicBezTo>
                    <a:pt x="290" y="358"/>
                    <a:pt x="290" y="358"/>
                    <a:pt x="290" y="358"/>
                  </a:cubicBezTo>
                  <a:cubicBezTo>
                    <a:pt x="290" y="358"/>
                    <a:pt x="290" y="358"/>
                    <a:pt x="290" y="358"/>
                  </a:cubicBezTo>
                  <a:cubicBezTo>
                    <a:pt x="290" y="358"/>
                    <a:pt x="291" y="358"/>
                    <a:pt x="291" y="357"/>
                  </a:cubicBezTo>
                  <a:cubicBezTo>
                    <a:pt x="291" y="357"/>
                    <a:pt x="291" y="357"/>
                    <a:pt x="291" y="357"/>
                  </a:cubicBezTo>
                  <a:cubicBezTo>
                    <a:pt x="292" y="357"/>
                    <a:pt x="292" y="357"/>
                    <a:pt x="292" y="357"/>
                  </a:cubicBezTo>
                  <a:cubicBezTo>
                    <a:pt x="293" y="356"/>
                    <a:pt x="293" y="356"/>
                    <a:pt x="293" y="356"/>
                  </a:cubicBezTo>
                  <a:cubicBezTo>
                    <a:pt x="293" y="356"/>
                    <a:pt x="293" y="356"/>
                    <a:pt x="293" y="356"/>
                  </a:cubicBezTo>
                  <a:cubicBezTo>
                    <a:pt x="294" y="355"/>
                    <a:pt x="294" y="355"/>
                    <a:pt x="294" y="355"/>
                  </a:cubicBezTo>
                  <a:cubicBezTo>
                    <a:pt x="294" y="355"/>
                    <a:pt x="294" y="355"/>
                    <a:pt x="294" y="355"/>
                  </a:cubicBezTo>
                  <a:cubicBezTo>
                    <a:pt x="294" y="354"/>
                    <a:pt x="294" y="354"/>
                    <a:pt x="294" y="354"/>
                  </a:cubicBezTo>
                  <a:cubicBezTo>
                    <a:pt x="295" y="353"/>
                    <a:pt x="295" y="353"/>
                    <a:pt x="295" y="353"/>
                  </a:cubicBezTo>
                  <a:cubicBezTo>
                    <a:pt x="295" y="353"/>
                    <a:pt x="295" y="353"/>
                    <a:pt x="295" y="353"/>
                  </a:cubicBezTo>
                  <a:cubicBezTo>
                    <a:pt x="295" y="353"/>
                    <a:pt x="295" y="353"/>
                    <a:pt x="295" y="353"/>
                  </a:cubicBezTo>
                  <a:cubicBezTo>
                    <a:pt x="295" y="352"/>
                    <a:pt x="295" y="352"/>
                    <a:pt x="295" y="352"/>
                  </a:cubicBezTo>
                  <a:cubicBezTo>
                    <a:pt x="296" y="352"/>
                    <a:pt x="296" y="352"/>
                    <a:pt x="296" y="352"/>
                  </a:cubicBezTo>
                  <a:cubicBezTo>
                    <a:pt x="296" y="351"/>
                    <a:pt x="296" y="351"/>
                    <a:pt x="296" y="351"/>
                  </a:cubicBezTo>
                  <a:cubicBezTo>
                    <a:pt x="296" y="351"/>
                    <a:pt x="296" y="351"/>
                    <a:pt x="296" y="351"/>
                  </a:cubicBezTo>
                  <a:cubicBezTo>
                    <a:pt x="296" y="350"/>
                    <a:pt x="296" y="350"/>
                    <a:pt x="296" y="350"/>
                  </a:cubicBezTo>
                  <a:cubicBezTo>
                    <a:pt x="296" y="349"/>
                    <a:pt x="296" y="349"/>
                    <a:pt x="296" y="349"/>
                  </a:cubicBezTo>
                  <a:cubicBezTo>
                    <a:pt x="296" y="349"/>
                    <a:pt x="296" y="349"/>
                    <a:pt x="296" y="349"/>
                  </a:cubicBezTo>
                  <a:cubicBezTo>
                    <a:pt x="297" y="348"/>
                    <a:pt x="297" y="348"/>
                    <a:pt x="297" y="348"/>
                  </a:cubicBezTo>
                  <a:cubicBezTo>
                    <a:pt x="297" y="348"/>
                    <a:pt x="297" y="348"/>
                    <a:pt x="297" y="348"/>
                  </a:cubicBezTo>
                  <a:cubicBezTo>
                    <a:pt x="297" y="232"/>
                    <a:pt x="298" y="117"/>
                    <a:pt x="298" y="2"/>
                  </a:cubicBezTo>
                  <a:lnTo>
                    <a:pt x="298" y="3"/>
                  </a:lnTo>
                  <a:close/>
                </a:path>
              </a:pathLst>
            </a:custGeom>
            <a:gradFill>
              <a:gsLst>
                <a:gs pos="0">
                  <a:schemeClr val="tx2">
                    <a:lumMod val="75000"/>
                  </a:schemeClr>
                </a:gs>
                <a:gs pos="100000">
                  <a:schemeClr val="accent1"/>
                </a:gs>
              </a:gsLst>
              <a:lin ang="108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69" name="Freeform 136"/>
            <p:cNvSpPr>
              <a:spLocks/>
            </p:cNvSpPr>
            <p:nvPr/>
          </p:nvSpPr>
          <p:spPr bwMode="auto">
            <a:xfrm>
              <a:off x="3343" y="743"/>
              <a:ext cx="702" cy="168"/>
            </a:xfrm>
            <a:custGeom>
              <a:avLst/>
              <a:gdLst>
                <a:gd name="T0" fmla="*/ 117 w 334"/>
                <a:gd name="T1" fmla="*/ 7 h 80"/>
                <a:gd name="T2" fmla="*/ 306 w 334"/>
                <a:gd name="T3" fmla="*/ 29 h 80"/>
                <a:gd name="T4" fmla="*/ 216 w 334"/>
                <a:gd name="T5" fmla="*/ 73 h 80"/>
                <a:gd name="T6" fmla="*/ 27 w 334"/>
                <a:gd name="T7" fmla="*/ 51 h 80"/>
                <a:gd name="T8" fmla="*/ 117 w 334"/>
                <a:gd name="T9" fmla="*/ 7 h 80"/>
              </a:gdLst>
              <a:ahLst/>
              <a:cxnLst>
                <a:cxn ang="0">
                  <a:pos x="T0" y="T1"/>
                </a:cxn>
                <a:cxn ang="0">
                  <a:pos x="T2" y="T3"/>
                </a:cxn>
                <a:cxn ang="0">
                  <a:pos x="T4" y="T5"/>
                </a:cxn>
                <a:cxn ang="0">
                  <a:pos x="T6" y="T7"/>
                </a:cxn>
                <a:cxn ang="0">
                  <a:pos x="T8" y="T9"/>
                </a:cxn>
              </a:cxnLst>
              <a:rect l="0" t="0" r="r" b="b"/>
              <a:pathLst>
                <a:path w="334" h="80">
                  <a:moveTo>
                    <a:pt x="117" y="7"/>
                  </a:moveTo>
                  <a:cubicBezTo>
                    <a:pt x="194" y="0"/>
                    <a:pt x="279" y="10"/>
                    <a:pt x="306" y="29"/>
                  </a:cubicBezTo>
                  <a:cubicBezTo>
                    <a:pt x="334" y="47"/>
                    <a:pt x="294" y="67"/>
                    <a:pt x="216" y="73"/>
                  </a:cubicBezTo>
                  <a:cubicBezTo>
                    <a:pt x="139" y="80"/>
                    <a:pt x="55" y="70"/>
                    <a:pt x="27" y="51"/>
                  </a:cubicBezTo>
                  <a:cubicBezTo>
                    <a:pt x="0" y="33"/>
                    <a:pt x="40" y="13"/>
                    <a:pt x="117" y="7"/>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grpSp>
      <p:sp>
        <p:nvSpPr>
          <p:cNvPr id="770" name="Content Placeholder 2"/>
          <p:cNvSpPr txBox="1">
            <a:spLocks/>
          </p:cNvSpPr>
          <p:nvPr/>
        </p:nvSpPr>
        <p:spPr>
          <a:xfrm>
            <a:off x="4218620" y="2701236"/>
            <a:ext cx="1484704" cy="545474"/>
          </a:xfrm>
          <a:prstGeom prst="rect">
            <a:avLst/>
          </a:prstGeom>
        </p:spPr>
        <p:txBody>
          <a:bodyPr vert="horz" lIns="109728" tIns="54864" rIns="109728" bIns="5486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sz="960" b="1" dirty="0">
                <a:solidFill>
                  <a:schemeClr val="bg1"/>
                </a:solidFill>
                <a:cs typeface="+mn-ea"/>
                <a:sym typeface="+mn-lt"/>
              </a:rPr>
              <a:t>Distribution Code</a:t>
            </a:r>
            <a:br>
              <a:rPr lang="en-US" sz="960" b="1" dirty="0">
                <a:solidFill>
                  <a:schemeClr val="bg1"/>
                </a:solidFill>
                <a:cs typeface="+mn-ea"/>
                <a:sym typeface="+mn-lt"/>
              </a:rPr>
            </a:br>
            <a:r>
              <a:rPr lang="en-US" sz="960" dirty="0">
                <a:solidFill>
                  <a:schemeClr val="bg1"/>
                </a:solidFill>
                <a:cs typeface="+mn-ea"/>
                <a:sym typeface="+mn-lt"/>
              </a:rPr>
              <a:t>Lorem ipsum dolor </a:t>
            </a:r>
            <a:r>
              <a:rPr lang="en-US" sz="960">
                <a:solidFill>
                  <a:schemeClr val="bg1"/>
                </a:solidFill>
                <a:cs typeface="+mn-ea"/>
                <a:sym typeface="+mn-lt"/>
              </a:rPr>
              <a:t>sit amet</a:t>
            </a:r>
            <a:r>
              <a:rPr lang="id-ID" sz="960">
                <a:solidFill>
                  <a:schemeClr val="bg1"/>
                </a:solidFill>
                <a:cs typeface="+mn-ea"/>
                <a:sym typeface="+mn-lt"/>
              </a:rPr>
              <a:t>.</a:t>
            </a:r>
            <a:endParaRPr lang="en-US" sz="960" dirty="0">
              <a:solidFill>
                <a:schemeClr val="bg1"/>
              </a:solidFill>
              <a:cs typeface="+mn-ea"/>
              <a:sym typeface="+mn-lt"/>
            </a:endParaRPr>
          </a:p>
        </p:txBody>
      </p:sp>
      <p:grpSp>
        <p:nvGrpSpPr>
          <p:cNvPr id="771" name="Group 770"/>
          <p:cNvGrpSpPr>
            <a:grpSpLocks noChangeAspect="1"/>
          </p:cNvGrpSpPr>
          <p:nvPr/>
        </p:nvGrpSpPr>
        <p:grpSpPr>
          <a:xfrm>
            <a:off x="3740575" y="2764953"/>
            <a:ext cx="425114" cy="425114"/>
            <a:chOff x="3217863" y="984251"/>
            <a:chExt cx="774700" cy="774700"/>
          </a:xfrm>
          <a:solidFill>
            <a:schemeClr val="bg1"/>
          </a:solidFill>
        </p:grpSpPr>
        <p:sp>
          <p:nvSpPr>
            <p:cNvPr id="772" name="Freeform 40"/>
            <p:cNvSpPr>
              <a:spLocks noEditPoints="1"/>
            </p:cNvSpPr>
            <p:nvPr/>
          </p:nvSpPr>
          <p:spPr bwMode="auto">
            <a:xfrm>
              <a:off x="3462338" y="984251"/>
              <a:ext cx="285750" cy="774700"/>
            </a:xfrm>
            <a:custGeom>
              <a:avLst/>
              <a:gdLst>
                <a:gd name="T0" fmla="*/ 38 w 76"/>
                <a:gd name="T1" fmla="*/ 0 h 206"/>
                <a:gd name="T2" fmla="*/ 0 w 76"/>
                <a:gd name="T3" fmla="*/ 103 h 206"/>
                <a:gd name="T4" fmla="*/ 38 w 76"/>
                <a:gd name="T5" fmla="*/ 206 h 206"/>
                <a:gd name="T6" fmla="*/ 76 w 76"/>
                <a:gd name="T7" fmla="*/ 103 h 206"/>
                <a:gd name="T8" fmla="*/ 38 w 76"/>
                <a:gd name="T9" fmla="*/ 0 h 206"/>
                <a:gd name="T10" fmla="*/ 38 w 76"/>
                <a:gd name="T11" fmla="*/ 189 h 206"/>
                <a:gd name="T12" fmla="*/ 6 w 76"/>
                <a:gd name="T13" fmla="*/ 103 h 206"/>
                <a:gd name="T14" fmla="*/ 38 w 76"/>
                <a:gd name="T15" fmla="*/ 17 h 206"/>
                <a:gd name="T16" fmla="*/ 70 w 76"/>
                <a:gd name="T17" fmla="*/ 103 h 206"/>
                <a:gd name="T18" fmla="*/ 38 w 76"/>
                <a:gd name="T19" fmla="*/ 18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206">
                  <a:moveTo>
                    <a:pt x="38" y="0"/>
                  </a:moveTo>
                  <a:cubicBezTo>
                    <a:pt x="17" y="0"/>
                    <a:pt x="0" y="46"/>
                    <a:pt x="0" y="103"/>
                  </a:cubicBezTo>
                  <a:cubicBezTo>
                    <a:pt x="0" y="160"/>
                    <a:pt x="17" y="206"/>
                    <a:pt x="38" y="206"/>
                  </a:cubicBezTo>
                  <a:cubicBezTo>
                    <a:pt x="59" y="206"/>
                    <a:pt x="76" y="160"/>
                    <a:pt x="76" y="103"/>
                  </a:cubicBezTo>
                  <a:cubicBezTo>
                    <a:pt x="76" y="46"/>
                    <a:pt x="59" y="0"/>
                    <a:pt x="38" y="0"/>
                  </a:cubicBezTo>
                  <a:close/>
                  <a:moveTo>
                    <a:pt x="38" y="189"/>
                  </a:moveTo>
                  <a:cubicBezTo>
                    <a:pt x="20" y="189"/>
                    <a:pt x="6" y="151"/>
                    <a:pt x="6" y="103"/>
                  </a:cubicBezTo>
                  <a:cubicBezTo>
                    <a:pt x="6" y="55"/>
                    <a:pt x="20" y="17"/>
                    <a:pt x="38" y="17"/>
                  </a:cubicBezTo>
                  <a:cubicBezTo>
                    <a:pt x="55" y="17"/>
                    <a:pt x="70" y="55"/>
                    <a:pt x="70" y="103"/>
                  </a:cubicBezTo>
                  <a:cubicBezTo>
                    <a:pt x="70" y="151"/>
                    <a:pt x="55" y="189"/>
                    <a:pt x="38"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solidFill>
                  <a:schemeClr val="bg1"/>
                </a:solidFill>
                <a:cs typeface="+mn-ea"/>
                <a:sym typeface="+mn-lt"/>
              </a:endParaRPr>
            </a:p>
          </p:txBody>
        </p:sp>
        <p:sp>
          <p:nvSpPr>
            <p:cNvPr id="773" name="Freeform 41"/>
            <p:cNvSpPr>
              <a:spLocks noEditPoints="1"/>
            </p:cNvSpPr>
            <p:nvPr/>
          </p:nvSpPr>
          <p:spPr bwMode="auto">
            <a:xfrm>
              <a:off x="3217863" y="1228726"/>
              <a:ext cx="774700" cy="285750"/>
            </a:xfrm>
            <a:custGeom>
              <a:avLst/>
              <a:gdLst>
                <a:gd name="T0" fmla="*/ 206 w 206"/>
                <a:gd name="T1" fmla="*/ 38 h 76"/>
                <a:gd name="T2" fmla="*/ 103 w 206"/>
                <a:gd name="T3" fmla="*/ 0 h 76"/>
                <a:gd name="T4" fmla="*/ 0 w 206"/>
                <a:gd name="T5" fmla="*/ 38 h 76"/>
                <a:gd name="T6" fmla="*/ 103 w 206"/>
                <a:gd name="T7" fmla="*/ 76 h 76"/>
                <a:gd name="T8" fmla="*/ 206 w 206"/>
                <a:gd name="T9" fmla="*/ 38 h 76"/>
                <a:gd name="T10" fmla="*/ 17 w 206"/>
                <a:gd name="T11" fmla="*/ 38 h 76"/>
                <a:gd name="T12" fmla="*/ 103 w 206"/>
                <a:gd name="T13" fmla="*/ 6 h 76"/>
                <a:gd name="T14" fmla="*/ 189 w 206"/>
                <a:gd name="T15" fmla="*/ 38 h 76"/>
                <a:gd name="T16" fmla="*/ 103 w 206"/>
                <a:gd name="T17" fmla="*/ 70 h 76"/>
                <a:gd name="T18" fmla="*/ 17 w 206"/>
                <a:gd name="T19"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76">
                  <a:moveTo>
                    <a:pt x="206" y="38"/>
                  </a:moveTo>
                  <a:cubicBezTo>
                    <a:pt x="206" y="17"/>
                    <a:pt x="160" y="0"/>
                    <a:pt x="103" y="0"/>
                  </a:cubicBezTo>
                  <a:cubicBezTo>
                    <a:pt x="46" y="0"/>
                    <a:pt x="0" y="17"/>
                    <a:pt x="0" y="38"/>
                  </a:cubicBezTo>
                  <a:cubicBezTo>
                    <a:pt x="0" y="59"/>
                    <a:pt x="46" y="76"/>
                    <a:pt x="103" y="76"/>
                  </a:cubicBezTo>
                  <a:cubicBezTo>
                    <a:pt x="160" y="76"/>
                    <a:pt x="206" y="59"/>
                    <a:pt x="206" y="38"/>
                  </a:cubicBezTo>
                  <a:close/>
                  <a:moveTo>
                    <a:pt x="17" y="38"/>
                  </a:moveTo>
                  <a:cubicBezTo>
                    <a:pt x="17" y="20"/>
                    <a:pt x="55" y="6"/>
                    <a:pt x="103" y="6"/>
                  </a:cubicBezTo>
                  <a:cubicBezTo>
                    <a:pt x="151" y="6"/>
                    <a:pt x="189" y="20"/>
                    <a:pt x="189" y="38"/>
                  </a:cubicBezTo>
                  <a:cubicBezTo>
                    <a:pt x="189" y="56"/>
                    <a:pt x="151" y="70"/>
                    <a:pt x="103" y="70"/>
                  </a:cubicBezTo>
                  <a:cubicBezTo>
                    <a:pt x="55" y="70"/>
                    <a:pt x="17" y="56"/>
                    <a:pt x="1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solidFill>
                  <a:schemeClr val="bg1"/>
                </a:solidFill>
                <a:cs typeface="+mn-ea"/>
                <a:sym typeface="+mn-lt"/>
              </a:endParaRPr>
            </a:p>
          </p:txBody>
        </p:sp>
        <p:sp>
          <p:nvSpPr>
            <p:cNvPr id="774" name="Freeform 42"/>
            <p:cNvSpPr>
              <a:spLocks noEditPoints="1"/>
            </p:cNvSpPr>
            <p:nvPr/>
          </p:nvSpPr>
          <p:spPr bwMode="auto">
            <a:xfrm>
              <a:off x="3275013" y="1039813"/>
              <a:ext cx="660400" cy="661988"/>
            </a:xfrm>
            <a:custGeom>
              <a:avLst/>
              <a:gdLst>
                <a:gd name="T0" fmla="*/ 161 w 176"/>
                <a:gd name="T1" fmla="*/ 15 h 176"/>
                <a:gd name="T2" fmla="*/ 61 w 176"/>
                <a:gd name="T3" fmla="*/ 61 h 176"/>
                <a:gd name="T4" fmla="*/ 15 w 176"/>
                <a:gd name="T5" fmla="*/ 161 h 176"/>
                <a:gd name="T6" fmla="*/ 115 w 176"/>
                <a:gd name="T7" fmla="*/ 115 h 176"/>
                <a:gd name="T8" fmla="*/ 161 w 176"/>
                <a:gd name="T9" fmla="*/ 15 h 176"/>
                <a:gd name="T10" fmla="*/ 27 w 176"/>
                <a:gd name="T11" fmla="*/ 149 h 176"/>
                <a:gd name="T12" fmla="*/ 65 w 176"/>
                <a:gd name="T13" fmla="*/ 65 h 176"/>
                <a:gd name="T14" fmla="*/ 149 w 176"/>
                <a:gd name="T15" fmla="*/ 27 h 176"/>
                <a:gd name="T16" fmla="*/ 110 w 176"/>
                <a:gd name="T17" fmla="*/ 110 h 176"/>
                <a:gd name="T18" fmla="*/ 27 w 176"/>
                <a:gd name="T19" fmla="*/ 1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161" y="15"/>
                  </a:moveTo>
                  <a:cubicBezTo>
                    <a:pt x="146" y="0"/>
                    <a:pt x="101" y="21"/>
                    <a:pt x="61" y="61"/>
                  </a:cubicBezTo>
                  <a:cubicBezTo>
                    <a:pt x="21" y="101"/>
                    <a:pt x="0" y="146"/>
                    <a:pt x="15" y="161"/>
                  </a:cubicBezTo>
                  <a:cubicBezTo>
                    <a:pt x="30" y="176"/>
                    <a:pt x="75" y="155"/>
                    <a:pt x="115" y="115"/>
                  </a:cubicBezTo>
                  <a:cubicBezTo>
                    <a:pt x="155" y="75"/>
                    <a:pt x="176" y="30"/>
                    <a:pt x="161" y="15"/>
                  </a:cubicBezTo>
                  <a:close/>
                  <a:moveTo>
                    <a:pt x="27" y="149"/>
                  </a:moveTo>
                  <a:cubicBezTo>
                    <a:pt x="14" y="137"/>
                    <a:pt x="32" y="99"/>
                    <a:pt x="65" y="65"/>
                  </a:cubicBezTo>
                  <a:cubicBezTo>
                    <a:pt x="99" y="32"/>
                    <a:pt x="137" y="15"/>
                    <a:pt x="149" y="27"/>
                  </a:cubicBezTo>
                  <a:cubicBezTo>
                    <a:pt x="161" y="39"/>
                    <a:pt x="144" y="77"/>
                    <a:pt x="110" y="110"/>
                  </a:cubicBezTo>
                  <a:cubicBezTo>
                    <a:pt x="77" y="144"/>
                    <a:pt x="39" y="161"/>
                    <a:pt x="27"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solidFill>
                  <a:schemeClr val="bg1"/>
                </a:solidFill>
                <a:cs typeface="+mn-ea"/>
                <a:sym typeface="+mn-lt"/>
              </a:endParaRPr>
            </a:p>
          </p:txBody>
        </p:sp>
        <p:sp>
          <p:nvSpPr>
            <p:cNvPr id="775" name="Freeform 43"/>
            <p:cNvSpPr>
              <a:spLocks noEditPoints="1"/>
            </p:cNvSpPr>
            <p:nvPr/>
          </p:nvSpPr>
          <p:spPr bwMode="auto">
            <a:xfrm>
              <a:off x="3275013" y="1039813"/>
              <a:ext cx="660400" cy="661988"/>
            </a:xfrm>
            <a:custGeom>
              <a:avLst/>
              <a:gdLst>
                <a:gd name="T0" fmla="*/ 161 w 176"/>
                <a:gd name="T1" fmla="*/ 161 h 176"/>
                <a:gd name="T2" fmla="*/ 115 w 176"/>
                <a:gd name="T3" fmla="*/ 61 h 176"/>
                <a:gd name="T4" fmla="*/ 15 w 176"/>
                <a:gd name="T5" fmla="*/ 15 h 176"/>
                <a:gd name="T6" fmla="*/ 61 w 176"/>
                <a:gd name="T7" fmla="*/ 115 h 176"/>
                <a:gd name="T8" fmla="*/ 161 w 176"/>
                <a:gd name="T9" fmla="*/ 161 h 176"/>
                <a:gd name="T10" fmla="*/ 27 w 176"/>
                <a:gd name="T11" fmla="*/ 27 h 176"/>
                <a:gd name="T12" fmla="*/ 110 w 176"/>
                <a:gd name="T13" fmla="*/ 65 h 176"/>
                <a:gd name="T14" fmla="*/ 149 w 176"/>
                <a:gd name="T15" fmla="*/ 149 h 176"/>
                <a:gd name="T16" fmla="*/ 65 w 176"/>
                <a:gd name="T17" fmla="*/ 110 h 176"/>
                <a:gd name="T18" fmla="*/ 27 w 176"/>
                <a:gd name="T19" fmla="*/ 2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161" y="161"/>
                  </a:moveTo>
                  <a:cubicBezTo>
                    <a:pt x="176" y="146"/>
                    <a:pt x="155" y="101"/>
                    <a:pt x="115" y="61"/>
                  </a:cubicBezTo>
                  <a:cubicBezTo>
                    <a:pt x="75" y="21"/>
                    <a:pt x="30" y="0"/>
                    <a:pt x="15" y="15"/>
                  </a:cubicBezTo>
                  <a:cubicBezTo>
                    <a:pt x="0" y="30"/>
                    <a:pt x="21" y="75"/>
                    <a:pt x="61" y="115"/>
                  </a:cubicBezTo>
                  <a:cubicBezTo>
                    <a:pt x="101" y="155"/>
                    <a:pt x="146" y="176"/>
                    <a:pt x="161" y="161"/>
                  </a:cubicBezTo>
                  <a:close/>
                  <a:moveTo>
                    <a:pt x="27" y="27"/>
                  </a:moveTo>
                  <a:cubicBezTo>
                    <a:pt x="39" y="15"/>
                    <a:pt x="77" y="32"/>
                    <a:pt x="110" y="65"/>
                  </a:cubicBezTo>
                  <a:cubicBezTo>
                    <a:pt x="144" y="99"/>
                    <a:pt x="161" y="137"/>
                    <a:pt x="149" y="149"/>
                  </a:cubicBezTo>
                  <a:cubicBezTo>
                    <a:pt x="137" y="161"/>
                    <a:pt x="99" y="144"/>
                    <a:pt x="65" y="110"/>
                  </a:cubicBezTo>
                  <a:cubicBezTo>
                    <a:pt x="32" y="77"/>
                    <a:pt x="14" y="39"/>
                    <a:pt x="27"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solidFill>
                  <a:schemeClr val="bg1"/>
                </a:solidFill>
                <a:cs typeface="+mn-ea"/>
                <a:sym typeface="+mn-lt"/>
              </a:endParaRPr>
            </a:p>
          </p:txBody>
        </p:sp>
        <p:sp>
          <p:nvSpPr>
            <p:cNvPr id="776" name="Oval 44"/>
            <p:cNvSpPr>
              <a:spLocks noChangeArrowheads="1"/>
            </p:cNvSpPr>
            <p:nvPr/>
          </p:nvSpPr>
          <p:spPr bwMode="auto">
            <a:xfrm>
              <a:off x="3544888" y="1311276"/>
              <a:ext cx="120650" cy="1206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solidFill>
                  <a:schemeClr val="bg1"/>
                </a:solidFill>
                <a:cs typeface="+mn-ea"/>
                <a:sym typeface="+mn-lt"/>
              </a:endParaRPr>
            </a:p>
          </p:txBody>
        </p:sp>
      </p:grpSp>
      <p:sp>
        <p:nvSpPr>
          <p:cNvPr id="777" name="Content Placeholder 2"/>
          <p:cNvSpPr txBox="1">
            <a:spLocks/>
          </p:cNvSpPr>
          <p:nvPr/>
        </p:nvSpPr>
        <p:spPr>
          <a:xfrm>
            <a:off x="6270744" y="4497935"/>
            <a:ext cx="1484704" cy="545474"/>
          </a:xfrm>
          <a:prstGeom prst="rect">
            <a:avLst/>
          </a:prstGeom>
        </p:spPr>
        <p:txBody>
          <a:bodyPr vert="horz" lIns="109728" tIns="54864" rIns="109728" bIns="5486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id-ID" sz="960" b="1" dirty="0">
                <a:solidFill>
                  <a:schemeClr val="bg1"/>
                </a:solidFill>
                <a:cs typeface="+mn-ea"/>
                <a:sym typeface="+mn-lt"/>
              </a:rPr>
              <a:t>Distribution Code</a:t>
            </a:r>
            <a:br>
              <a:rPr lang="en-US" sz="960" b="1" dirty="0">
                <a:solidFill>
                  <a:schemeClr val="bg1"/>
                </a:solidFill>
                <a:cs typeface="+mn-ea"/>
                <a:sym typeface="+mn-lt"/>
              </a:rPr>
            </a:br>
            <a:r>
              <a:rPr lang="en-US" sz="960" dirty="0">
                <a:solidFill>
                  <a:schemeClr val="bg1"/>
                </a:solidFill>
                <a:cs typeface="+mn-ea"/>
                <a:sym typeface="+mn-lt"/>
              </a:rPr>
              <a:t>Lorem ipsum dolor </a:t>
            </a:r>
            <a:r>
              <a:rPr lang="en-US" sz="960">
                <a:solidFill>
                  <a:schemeClr val="bg1"/>
                </a:solidFill>
                <a:cs typeface="+mn-ea"/>
                <a:sym typeface="+mn-lt"/>
              </a:rPr>
              <a:t>sit amet</a:t>
            </a:r>
            <a:r>
              <a:rPr lang="id-ID" sz="960">
                <a:solidFill>
                  <a:schemeClr val="bg1"/>
                </a:solidFill>
                <a:cs typeface="+mn-ea"/>
                <a:sym typeface="+mn-lt"/>
              </a:rPr>
              <a:t>.</a:t>
            </a:r>
            <a:endParaRPr lang="en-US" sz="960" dirty="0">
              <a:solidFill>
                <a:schemeClr val="bg1"/>
              </a:solidFill>
              <a:cs typeface="+mn-ea"/>
              <a:sym typeface="+mn-lt"/>
            </a:endParaRPr>
          </a:p>
        </p:txBody>
      </p:sp>
      <p:grpSp>
        <p:nvGrpSpPr>
          <p:cNvPr id="778" name="Group 777"/>
          <p:cNvGrpSpPr>
            <a:grpSpLocks noChangeAspect="1"/>
          </p:cNvGrpSpPr>
          <p:nvPr/>
        </p:nvGrpSpPr>
        <p:grpSpPr>
          <a:xfrm>
            <a:off x="7816052" y="4555858"/>
            <a:ext cx="284908" cy="436019"/>
            <a:chOff x="2824163" y="2243138"/>
            <a:chExt cx="574675" cy="879475"/>
          </a:xfrm>
          <a:solidFill>
            <a:schemeClr val="bg1"/>
          </a:solidFill>
        </p:grpSpPr>
        <p:sp>
          <p:nvSpPr>
            <p:cNvPr id="779" name="Oval 5"/>
            <p:cNvSpPr>
              <a:spLocks noChangeArrowheads="1"/>
            </p:cNvSpPr>
            <p:nvPr/>
          </p:nvSpPr>
          <p:spPr bwMode="auto">
            <a:xfrm>
              <a:off x="3079751" y="2614613"/>
              <a:ext cx="101600" cy="101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80" name="Oval 6"/>
            <p:cNvSpPr>
              <a:spLocks noChangeArrowheads="1"/>
            </p:cNvSpPr>
            <p:nvPr/>
          </p:nvSpPr>
          <p:spPr bwMode="auto">
            <a:xfrm>
              <a:off x="3060701" y="2408238"/>
              <a:ext cx="74613" cy="714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81" name="Oval 7"/>
            <p:cNvSpPr>
              <a:spLocks noChangeArrowheads="1"/>
            </p:cNvSpPr>
            <p:nvPr/>
          </p:nvSpPr>
          <p:spPr bwMode="auto">
            <a:xfrm>
              <a:off x="3097213" y="2265363"/>
              <a:ext cx="41275" cy="46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82" name="Freeform 8"/>
            <p:cNvSpPr>
              <a:spLocks noEditPoints="1"/>
            </p:cNvSpPr>
            <p:nvPr/>
          </p:nvSpPr>
          <p:spPr bwMode="auto">
            <a:xfrm>
              <a:off x="2824163" y="2243138"/>
              <a:ext cx="574675" cy="879475"/>
            </a:xfrm>
            <a:custGeom>
              <a:avLst/>
              <a:gdLst>
                <a:gd name="T0" fmla="*/ 105 w 153"/>
                <a:gd name="T1" fmla="*/ 86 h 234"/>
                <a:gd name="T2" fmla="*/ 105 w 153"/>
                <a:gd name="T3" fmla="*/ 14 h 234"/>
                <a:gd name="T4" fmla="*/ 106 w 153"/>
                <a:gd name="T5" fmla="*/ 14 h 234"/>
                <a:gd name="T6" fmla="*/ 107 w 153"/>
                <a:gd name="T7" fmla="*/ 13 h 234"/>
                <a:gd name="T8" fmla="*/ 107 w 153"/>
                <a:gd name="T9" fmla="*/ 1 h 234"/>
                <a:gd name="T10" fmla="*/ 106 w 153"/>
                <a:gd name="T11" fmla="*/ 0 h 234"/>
                <a:gd name="T12" fmla="*/ 104 w 153"/>
                <a:gd name="T13" fmla="*/ 0 h 234"/>
                <a:gd name="T14" fmla="*/ 50 w 153"/>
                <a:gd name="T15" fmla="*/ 0 h 234"/>
                <a:gd name="T16" fmla="*/ 48 w 153"/>
                <a:gd name="T17" fmla="*/ 0 h 234"/>
                <a:gd name="T18" fmla="*/ 47 w 153"/>
                <a:gd name="T19" fmla="*/ 1 h 234"/>
                <a:gd name="T20" fmla="*/ 47 w 153"/>
                <a:gd name="T21" fmla="*/ 13 h 234"/>
                <a:gd name="T22" fmla="*/ 48 w 153"/>
                <a:gd name="T23" fmla="*/ 14 h 234"/>
                <a:gd name="T24" fmla="*/ 48 w 153"/>
                <a:gd name="T25" fmla="*/ 14 h 234"/>
                <a:gd name="T26" fmla="*/ 48 w 153"/>
                <a:gd name="T27" fmla="*/ 86 h 234"/>
                <a:gd name="T28" fmla="*/ 0 w 153"/>
                <a:gd name="T29" fmla="*/ 157 h 234"/>
                <a:gd name="T30" fmla="*/ 77 w 153"/>
                <a:gd name="T31" fmla="*/ 234 h 234"/>
                <a:gd name="T32" fmla="*/ 153 w 153"/>
                <a:gd name="T33" fmla="*/ 157 h 234"/>
                <a:gd name="T34" fmla="*/ 105 w 153"/>
                <a:gd name="T35" fmla="*/ 86 h 234"/>
                <a:gd name="T36" fmla="*/ 59 w 153"/>
                <a:gd name="T37" fmla="*/ 194 h 234"/>
                <a:gd name="T38" fmla="*/ 49 w 153"/>
                <a:gd name="T39" fmla="*/ 184 h 234"/>
                <a:gd name="T40" fmla="*/ 59 w 153"/>
                <a:gd name="T41" fmla="*/ 174 h 234"/>
                <a:gd name="T42" fmla="*/ 69 w 153"/>
                <a:gd name="T43" fmla="*/ 184 h 234"/>
                <a:gd name="T44" fmla="*/ 59 w 153"/>
                <a:gd name="T45" fmla="*/ 194 h 234"/>
                <a:gd name="T46" fmla="*/ 65 w 153"/>
                <a:gd name="T47" fmla="*/ 152 h 234"/>
                <a:gd name="T48" fmla="*/ 71 w 153"/>
                <a:gd name="T49" fmla="*/ 146 h 234"/>
                <a:gd name="T50" fmla="*/ 77 w 153"/>
                <a:gd name="T51" fmla="*/ 152 h 234"/>
                <a:gd name="T52" fmla="*/ 71 w 153"/>
                <a:gd name="T53" fmla="*/ 158 h 234"/>
                <a:gd name="T54" fmla="*/ 65 w 153"/>
                <a:gd name="T55" fmla="*/ 152 h 234"/>
                <a:gd name="T56" fmla="*/ 83 w 153"/>
                <a:gd name="T57" fmla="*/ 217 h 234"/>
                <a:gd name="T58" fmla="*/ 73 w 153"/>
                <a:gd name="T59" fmla="*/ 207 h 234"/>
                <a:gd name="T60" fmla="*/ 83 w 153"/>
                <a:gd name="T61" fmla="*/ 198 h 234"/>
                <a:gd name="T62" fmla="*/ 92 w 153"/>
                <a:gd name="T63" fmla="*/ 207 h 234"/>
                <a:gd name="T64" fmla="*/ 83 w 153"/>
                <a:gd name="T65" fmla="*/ 217 h 234"/>
                <a:gd name="T66" fmla="*/ 98 w 153"/>
                <a:gd name="T67" fmla="*/ 155 h 234"/>
                <a:gd name="T68" fmla="*/ 92 w 153"/>
                <a:gd name="T69" fmla="*/ 149 h 234"/>
                <a:gd name="T70" fmla="*/ 98 w 153"/>
                <a:gd name="T71" fmla="*/ 143 h 234"/>
                <a:gd name="T72" fmla="*/ 104 w 153"/>
                <a:gd name="T73" fmla="*/ 149 h 234"/>
                <a:gd name="T74" fmla="*/ 98 w 153"/>
                <a:gd name="T75" fmla="*/ 155 h 234"/>
                <a:gd name="T76" fmla="*/ 13 w 153"/>
                <a:gd name="T77" fmla="*/ 136 h 234"/>
                <a:gd name="T78" fmla="*/ 58 w 153"/>
                <a:gd name="T79" fmla="*/ 92 h 234"/>
                <a:gd name="T80" fmla="*/ 58 w 153"/>
                <a:gd name="T81" fmla="*/ 7 h 234"/>
                <a:gd name="T82" fmla="*/ 58 w 153"/>
                <a:gd name="T83" fmla="*/ 6 h 234"/>
                <a:gd name="T84" fmla="*/ 95 w 153"/>
                <a:gd name="T85" fmla="*/ 6 h 234"/>
                <a:gd name="T86" fmla="*/ 96 w 153"/>
                <a:gd name="T87" fmla="*/ 7 h 234"/>
                <a:gd name="T88" fmla="*/ 96 w 153"/>
                <a:gd name="T89" fmla="*/ 92 h 234"/>
                <a:gd name="T90" fmla="*/ 141 w 153"/>
                <a:gd name="T91" fmla="*/ 136 h 234"/>
                <a:gd name="T92" fmla="*/ 13 w 153"/>
                <a:gd name="T93" fmla="*/ 13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3" h="234">
                  <a:moveTo>
                    <a:pt x="105" y="86"/>
                  </a:moveTo>
                  <a:cubicBezTo>
                    <a:pt x="105" y="14"/>
                    <a:pt x="105" y="14"/>
                    <a:pt x="105" y="14"/>
                  </a:cubicBezTo>
                  <a:cubicBezTo>
                    <a:pt x="106" y="14"/>
                    <a:pt x="106" y="14"/>
                    <a:pt x="106" y="14"/>
                  </a:cubicBezTo>
                  <a:cubicBezTo>
                    <a:pt x="106" y="14"/>
                    <a:pt x="107" y="14"/>
                    <a:pt x="107" y="13"/>
                  </a:cubicBezTo>
                  <a:cubicBezTo>
                    <a:pt x="107" y="1"/>
                    <a:pt x="107" y="1"/>
                    <a:pt x="107" y="1"/>
                  </a:cubicBezTo>
                  <a:cubicBezTo>
                    <a:pt x="107" y="0"/>
                    <a:pt x="106" y="0"/>
                    <a:pt x="106" y="0"/>
                  </a:cubicBezTo>
                  <a:cubicBezTo>
                    <a:pt x="104" y="0"/>
                    <a:pt x="104" y="0"/>
                    <a:pt x="104" y="0"/>
                  </a:cubicBezTo>
                  <a:cubicBezTo>
                    <a:pt x="50" y="0"/>
                    <a:pt x="50" y="0"/>
                    <a:pt x="50" y="0"/>
                  </a:cubicBezTo>
                  <a:cubicBezTo>
                    <a:pt x="48" y="0"/>
                    <a:pt x="48" y="0"/>
                    <a:pt x="48" y="0"/>
                  </a:cubicBezTo>
                  <a:cubicBezTo>
                    <a:pt x="47" y="0"/>
                    <a:pt x="47" y="0"/>
                    <a:pt x="47" y="1"/>
                  </a:cubicBezTo>
                  <a:cubicBezTo>
                    <a:pt x="47" y="13"/>
                    <a:pt x="47" y="13"/>
                    <a:pt x="47" y="13"/>
                  </a:cubicBezTo>
                  <a:cubicBezTo>
                    <a:pt x="47" y="14"/>
                    <a:pt x="47" y="14"/>
                    <a:pt x="48" y="14"/>
                  </a:cubicBezTo>
                  <a:cubicBezTo>
                    <a:pt x="48" y="14"/>
                    <a:pt x="48" y="14"/>
                    <a:pt x="48" y="14"/>
                  </a:cubicBezTo>
                  <a:cubicBezTo>
                    <a:pt x="48" y="86"/>
                    <a:pt x="48" y="86"/>
                    <a:pt x="48" y="86"/>
                  </a:cubicBezTo>
                  <a:cubicBezTo>
                    <a:pt x="20" y="97"/>
                    <a:pt x="0" y="125"/>
                    <a:pt x="0" y="157"/>
                  </a:cubicBezTo>
                  <a:cubicBezTo>
                    <a:pt x="0" y="200"/>
                    <a:pt x="34" y="234"/>
                    <a:pt x="77" y="234"/>
                  </a:cubicBezTo>
                  <a:cubicBezTo>
                    <a:pt x="119" y="234"/>
                    <a:pt x="153" y="200"/>
                    <a:pt x="153" y="157"/>
                  </a:cubicBezTo>
                  <a:cubicBezTo>
                    <a:pt x="153" y="125"/>
                    <a:pt x="133" y="97"/>
                    <a:pt x="105" y="86"/>
                  </a:cubicBezTo>
                  <a:close/>
                  <a:moveTo>
                    <a:pt x="59" y="194"/>
                  </a:moveTo>
                  <a:cubicBezTo>
                    <a:pt x="54" y="194"/>
                    <a:pt x="49" y="189"/>
                    <a:pt x="49" y="184"/>
                  </a:cubicBezTo>
                  <a:cubicBezTo>
                    <a:pt x="49" y="179"/>
                    <a:pt x="54" y="174"/>
                    <a:pt x="59" y="174"/>
                  </a:cubicBezTo>
                  <a:cubicBezTo>
                    <a:pt x="64" y="174"/>
                    <a:pt x="69" y="179"/>
                    <a:pt x="69" y="184"/>
                  </a:cubicBezTo>
                  <a:cubicBezTo>
                    <a:pt x="69" y="189"/>
                    <a:pt x="64" y="194"/>
                    <a:pt x="59" y="194"/>
                  </a:cubicBezTo>
                  <a:close/>
                  <a:moveTo>
                    <a:pt x="65" y="152"/>
                  </a:moveTo>
                  <a:cubicBezTo>
                    <a:pt x="65" y="149"/>
                    <a:pt x="68" y="146"/>
                    <a:pt x="71" y="146"/>
                  </a:cubicBezTo>
                  <a:cubicBezTo>
                    <a:pt x="74" y="146"/>
                    <a:pt x="77" y="149"/>
                    <a:pt x="77" y="152"/>
                  </a:cubicBezTo>
                  <a:cubicBezTo>
                    <a:pt x="77" y="155"/>
                    <a:pt x="74" y="158"/>
                    <a:pt x="71" y="158"/>
                  </a:cubicBezTo>
                  <a:cubicBezTo>
                    <a:pt x="68" y="158"/>
                    <a:pt x="65" y="155"/>
                    <a:pt x="65" y="152"/>
                  </a:cubicBezTo>
                  <a:close/>
                  <a:moveTo>
                    <a:pt x="83" y="217"/>
                  </a:moveTo>
                  <a:cubicBezTo>
                    <a:pt x="77" y="217"/>
                    <a:pt x="73" y="213"/>
                    <a:pt x="73" y="207"/>
                  </a:cubicBezTo>
                  <a:cubicBezTo>
                    <a:pt x="73" y="202"/>
                    <a:pt x="77" y="198"/>
                    <a:pt x="83" y="198"/>
                  </a:cubicBezTo>
                  <a:cubicBezTo>
                    <a:pt x="88" y="198"/>
                    <a:pt x="92" y="202"/>
                    <a:pt x="92" y="207"/>
                  </a:cubicBezTo>
                  <a:cubicBezTo>
                    <a:pt x="92" y="213"/>
                    <a:pt x="88" y="217"/>
                    <a:pt x="83" y="217"/>
                  </a:cubicBezTo>
                  <a:close/>
                  <a:moveTo>
                    <a:pt x="98" y="155"/>
                  </a:moveTo>
                  <a:cubicBezTo>
                    <a:pt x="95" y="155"/>
                    <a:pt x="92" y="152"/>
                    <a:pt x="92" y="149"/>
                  </a:cubicBezTo>
                  <a:cubicBezTo>
                    <a:pt x="92" y="146"/>
                    <a:pt x="95" y="143"/>
                    <a:pt x="98" y="143"/>
                  </a:cubicBezTo>
                  <a:cubicBezTo>
                    <a:pt x="101" y="143"/>
                    <a:pt x="104" y="146"/>
                    <a:pt x="104" y="149"/>
                  </a:cubicBezTo>
                  <a:cubicBezTo>
                    <a:pt x="104" y="152"/>
                    <a:pt x="101" y="155"/>
                    <a:pt x="98" y="155"/>
                  </a:cubicBezTo>
                  <a:close/>
                  <a:moveTo>
                    <a:pt x="13" y="136"/>
                  </a:moveTo>
                  <a:cubicBezTo>
                    <a:pt x="19" y="115"/>
                    <a:pt x="36" y="98"/>
                    <a:pt x="58" y="92"/>
                  </a:cubicBezTo>
                  <a:cubicBezTo>
                    <a:pt x="58" y="7"/>
                    <a:pt x="58" y="7"/>
                    <a:pt x="58" y="7"/>
                  </a:cubicBezTo>
                  <a:cubicBezTo>
                    <a:pt x="58" y="7"/>
                    <a:pt x="58" y="6"/>
                    <a:pt x="58" y="6"/>
                  </a:cubicBezTo>
                  <a:cubicBezTo>
                    <a:pt x="95" y="6"/>
                    <a:pt x="95" y="6"/>
                    <a:pt x="95" y="6"/>
                  </a:cubicBezTo>
                  <a:cubicBezTo>
                    <a:pt x="95" y="6"/>
                    <a:pt x="96" y="7"/>
                    <a:pt x="96" y="7"/>
                  </a:cubicBezTo>
                  <a:cubicBezTo>
                    <a:pt x="96" y="92"/>
                    <a:pt x="96" y="92"/>
                    <a:pt x="96" y="92"/>
                  </a:cubicBezTo>
                  <a:cubicBezTo>
                    <a:pt x="117" y="98"/>
                    <a:pt x="134" y="115"/>
                    <a:pt x="141" y="136"/>
                  </a:cubicBezTo>
                  <a:lnTo>
                    <a:pt x="13"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grpSp>
      <p:grpSp>
        <p:nvGrpSpPr>
          <p:cNvPr id="783" name="Group 782"/>
          <p:cNvGrpSpPr/>
          <p:nvPr/>
        </p:nvGrpSpPr>
        <p:grpSpPr>
          <a:xfrm>
            <a:off x="1098921" y="2454459"/>
            <a:ext cx="1924050" cy="962024"/>
            <a:chOff x="2116" y="2789502"/>
            <a:chExt cx="2137833" cy="1068916"/>
          </a:xfrm>
        </p:grpSpPr>
        <p:sp>
          <p:nvSpPr>
            <p:cNvPr id="784" name="Rounded Rectangle 783"/>
            <p:cNvSpPr/>
            <p:nvPr/>
          </p:nvSpPr>
          <p:spPr>
            <a:xfrm>
              <a:off x="2116" y="2789502"/>
              <a:ext cx="2137833" cy="106891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cs typeface="+mn-ea"/>
                <a:sym typeface="+mn-lt"/>
              </a:endParaRPr>
            </a:p>
          </p:txBody>
        </p:sp>
        <p:sp>
          <p:nvSpPr>
            <p:cNvPr id="785" name="Rounded Rectangle 4"/>
            <p:cNvSpPr/>
            <p:nvPr/>
          </p:nvSpPr>
          <p:spPr>
            <a:xfrm>
              <a:off x="33423" y="2820809"/>
              <a:ext cx="2075219" cy="10063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147" tIns="37147" rIns="37147" bIns="37147" numCol="1" spcCol="1270" anchor="ctr" anchorCtr="0">
              <a:noAutofit/>
            </a:bodyPr>
            <a:lstStyle/>
            <a:p>
              <a:pPr algn="ctr" defTabSz="2600326">
                <a:lnSpc>
                  <a:spcPct val="90000"/>
                </a:lnSpc>
                <a:spcBef>
                  <a:spcPct val="0"/>
                </a:spcBef>
                <a:spcAft>
                  <a:spcPct val="35000"/>
                </a:spcAft>
              </a:pPr>
              <a:r>
                <a:rPr lang="id-ID" sz="5850">
                  <a:cs typeface="+mn-ea"/>
                  <a:sym typeface="+mn-lt"/>
                </a:rPr>
                <a:t> </a:t>
              </a:r>
              <a:endParaRPr lang="en-US" sz="5850">
                <a:cs typeface="+mn-ea"/>
                <a:sym typeface="+mn-lt"/>
              </a:endParaRPr>
            </a:p>
          </p:txBody>
        </p:sp>
      </p:grpSp>
      <p:grpSp>
        <p:nvGrpSpPr>
          <p:cNvPr id="786" name="Group 785"/>
          <p:cNvGrpSpPr/>
          <p:nvPr/>
        </p:nvGrpSpPr>
        <p:grpSpPr>
          <a:xfrm>
            <a:off x="8732951" y="4309382"/>
            <a:ext cx="1924050" cy="962024"/>
            <a:chOff x="2116" y="2789502"/>
            <a:chExt cx="2137833" cy="1068916"/>
          </a:xfrm>
          <a:solidFill>
            <a:schemeClr val="accent4"/>
          </a:solidFill>
        </p:grpSpPr>
        <p:sp>
          <p:nvSpPr>
            <p:cNvPr id="787" name="Rounded Rectangle 786"/>
            <p:cNvSpPr/>
            <p:nvPr/>
          </p:nvSpPr>
          <p:spPr>
            <a:xfrm>
              <a:off x="2116" y="2789502"/>
              <a:ext cx="2137833" cy="1068916"/>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cs typeface="+mn-ea"/>
                <a:sym typeface="+mn-lt"/>
              </a:endParaRPr>
            </a:p>
          </p:txBody>
        </p:sp>
        <p:sp>
          <p:nvSpPr>
            <p:cNvPr id="788" name="Rounded Rectangle 4"/>
            <p:cNvSpPr/>
            <p:nvPr/>
          </p:nvSpPr>
          <p:spPr>
            <a:xfrm>
              <a:off x="33423" y="2820809"/>
              <a:ext cx="2075219" cy="100630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37147" tIns="37147" rIns="37147" bIns="37147" numCol="1" spcCol="1270" anchor="ctr" anchorCtr="0">
              <a:noAutofit/>
            </a:bodyPr>
            <a:lstStyle/>
            <a:p>
              <a:pPr algn="ctr" defTabSz="2600326">
                <a:lnSpc>
                  <a:spcPct val="90000"/>
                </a:lnSpc>
                <a:spcBef>
                  <a:spcPct val="0"/>
                </a:spcBef>
                <a:spcAft>
                  <a:spcPct val="35000"/>
                </a:spcAft>
              </a:pPr>
              <a:r>
                <a:rPr lang="id-ID" sz="5850">
                  <a:cs typeface="+mn-ea"/>
                  <a:sym typeface="+mn-lt"/>
                </a:rPr>
                <a:t> </a:t>
              </a:r>
              <a:endParaRPr lang="en-US" sz="5850">
                <a:cs typeface="+mn-ea"/>
                <a:sym typeface="+mn-lt"/>
              </a:endParaRPr>
            </a:p>
          </p:txBody>
        </p:sp>
      </p:grpSp>
      <p:sp>
        <p:nvSpPr>
          <p:cNvPr id="789" name="Content Placeholder 2"/>
          <p:cNvSpPr txBox="1">
            <a:spLocks/>
          </p:cNvSpPr>
          <p:nvPr/>
        </p:nvSpPr>
        <p:spPr>
          <a:xfrm>
            <a:off x="1210956" y="2629391"/>
            <a:ext cx="1870993" cy="709474"/>
          </a:xfrm>
          <a:prstGeom prst="rect">
            <a:avLst/>
          </a:prstGeom>
        </p:spPr>
        <p:txBody>
          <a:bodyPr vert="horz" lIns="109728" tIns="54864" rIns="109728" bIns="5486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sz="1440" b="1">
                <a:solidFill>
                  <a:schemeClr val="bg1"/>
                </a:solidFill>
                <a:cs typeface="+mn-ea"/>
                <a:sym typeface="+mn-lt"/>
              </a:rPr>
              <a:t>Pre Order</a:t>
            </a:r>
            <a:br>
              <a:rPr lang="en-US" sz="1440" b="1">
                <a:solidFill>
                  <a:schemeClr val="bg1"/>
                </a:solidFill>
                <a:cs typeface="+mn-ea"/>
                <a:sym typeface="+mn-lt"/>
              </a:rPr>
            </a:br>
            <a:r>
              <a:rPr lang="en-US" sz="1080">
                <a:solidFill>
                  <a:schemeClr val="bg1"/>
                </a:solidFill>
                <a:cs typeface="+mn-ea"/>
                <a:sym typeface="+mn-lt"/>
              </a:rPr>
              <a:t>Lorem </a:t>
            </a:r>
            <a:r>
              <a:rPr lang="en-US" sz="1080" dirty="0">
                <a:solidFill>
                  <a:schemeClr val="bg1"/>
                </a:solidFill>
                <a:cs typeface="+mn-ea"/>
                <a:sym typeface="+mn-lt"/>
              </a:rPr>
              <a:t>ipsum dolor sit amet, consectetur adipiscing elit</a:t>
            </a:r>
            <a:r>
              <a:rPr lang="en-US" sz="1080">
                <a:solidFill>
                  <a:schemeClr val="bg1"/>
                </a:solidFill>
                <a:cs typeface="+mn-ea"/>
                <a:sym typeface="+mn-lt"/>
              </a:rPr>
              <a:t>. </a:t>
            </a:r>
            <a:endParaRPr lang="en-US" sz="1080" dirty="0">
              <a:solidFill>
                <a:schemeClr val="bg1"/>
              </a:solidFill>
              <a:cs typeface="+mn-ea"/>
              <a:sym typeface="+mn-lt"/>
            </a:endParaRPr>
          </a:p>
        </p:txBody>
      </p:sp>
      <p:sp>
        <p:nvSpPr>
          <p:cNvPr id="790" name="Content Placeholder 2"/>
          <p:cNvSpPr txBox="1">
            <a:spLocks/>
          </p:cNvSpPr>
          <p:nvPr/>
        </p:nvSpPr>
        <p:spPr>
          <a:xfrm>
            <a:off x="8824561" y="4446804"/>
            <a:ext cx="1870993" cy="709474"/>
          </a:xfrm>
          <a:prstGeom prst="rect">
            <a:avLst/>
          </a:prstGeom>
        </p:spPr>
        <p:txBody>
          <a:bodyPr vert="horz" lIns="109728" tIns="54864" rIns="109728" bIns="5486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sz="1440" b="1">
                <a:solidFill>
                  <a:schemeClr val="bg1"/>
                </a:solidFill>
                <a:cs typeface="+mn-ea"/>
                <a:sym typeface="+mn-lt"/>
              </a:rPr>
              <a:t>Graphic Design</a:t>
            </a:r>
            <a:br>
              <a:rPr lang="en-US" sz="1440" b="1" dirty="0">
                <a:solidFill>
                  <a:schemeClr val="bg1"/>
                </a:solidFill>
                <a:cs typeface="+mn-ea"/>
                <a:sym typeface="+mn-lt"/>
              </a:rPr>
            </a:br>
            <a:r>
              <a:rPr lang="en-US" sz="1080" dirty="0">
                <a:solidFill>
                  <a:schemeClr val="bg1"/>
                </a:solidFill>
                <a:cs typeface="+mn-ea"/>
                <a:sym typeface="+mn-lt"/>
              </a:rPr>
              <a:t>Lorem ipsum dolor sit amet, consectetur adipiscing elit</a:t>
            </a:r>
            <a:r>
              <a:rPr lang="en-US" sz="1080">
                <a:solidFill>
                  <a:schemeClr val="bg1"/>
                </a:solidFill>
                <a:cs typeface="+mn-ea"/>
                <a:sym typeface="+mn-lt"/>
              </a:rPr>
              <a:t>. </a:t>
            </a:r>
            <a:endParaRPr lang="en-US" sz="1080" dirty="0">
              <a:solidFill>
                <a:schemeClr val="bg1"/>
              </a:solidFill>
              <a:cs typeface="+mn-ea"/>
              <a:sym typeface="+mn-lt"/>
            </a:endParaRPr>
          </a:p>
        </p:txBody>
      </p:sp>
      <p:grpSp>
        <p:nvGrpSpPr>
          <p:cNvPr id="791" name="Group 790"/>
          <p:cNvGrpSpPr/>
          <p:nvPr/>
        </p:nvGrpSpPr>
        <p:grpSpPr>
          <a:xfrm>
            <a:off x="6933084" y="3130109"/>
            <a:ext cx="3245914" cy="657872"/>
            <a:chOff x="5207794" y="2349865"/>
            <a:chExt cx="3606571" cy="730967"/>
          </a:xfrm>
        </p:grpSpPr>
        <p:sp>
          <p:nvSpPr>
            <p:cNvPr id="792" name="Oval 2564"/>
            <p:cNvSpPr>
              <a:spLocks noChangeArrowheads="1"/>
            </p:cNvSpPr>
            <p:nvPr/>
          </p:nvSpPr>
          <p:spPr bwMode="auto">
            <a:xfrm>
              <a:off x="5207794" y="2607951"/>
              <a:ext cx="230187" cy="230187"/>
            </a:xfrm>
            <a:prstGeom prst="ellipse">
              <a:avLst/>
            </a:prstGeom>
            <a:solidFill>
              <a:schemeClr val="tx2"/>
            </a:solidFill>
            <a:ln>
              <a:noFill/>
            </a:ln>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93" name="Rectangle 792"/>
            <p:cNvSpPr/>
            <p:nvPr/>
          </p:nvSpPr>
          <p:spPr>
            <a:xfrm>
              <a:off x="5735638" y="2349865"/>
              <a:ext cx="3078727" cy="730967"/>
            </a:xfrm>
            <a:prstGeom prst="rect">
              <a:avLst/>
            </a:prstGeom>
          </p:spPr>
          <p:txBody>
            <a:bodyPr wrap="square">
              <a:spAutoFit/>
            </a:bodyPr>
            <a:lstStyle/>
            <a:p>
              <a:pPr algn="just">
                <a:lnSpc>
                  <a:spcPts val="1486"/>
                </a:lnSpc>
                <a:spcAft>
                  <a:spcPts val="1350"/>
                </a:spcAft>
              </a:pPr>
              <a:r>
                <a:rPr lang="en-US" sz="1080" dirty="0" err="1">
                  <a:cs typeface="+mn-ea"/>
                  <a:sym typeface="+mn-lt"/>
                </a:rPr>
                <a:t>Lorem</a:t>
              </a:r>
              <a:r>
                <a:rPr lang="en-US" sz="1080" dirty="0">
                  <a:cs typeface="+mn-ea"/>
                  <a:sym typeface="+mn-lt"/>
                </a:rPr>
                <a:t> </a:t>
              </a:r>
              <a:r>
                <a:rPr lang="en-US" sz="1080" dirty="0" err="1">
                  <a:cs typeface="+mn-ea"/>
                  <a:sym typeface="+mn-lt"/>
                </a:rPr>
                <a:t>ipsum</a:t>
              </a:r>
              <a:r>
                <a:rPr lang="en-US" sz="1080" dirty="0">
                  <a:cs typeface="+mn-ea"/>
                  <a:sym typeface="+mn-lt"/>
                </a:rPr>
                <a:t> dolor sit </a:t>
              </a:r>
              <a:r>
                <a:rPr lang="en-US" sz="1080" dirty="0" err="1">
                  <a:cs typeface="+mn-ea"/>
                  <a:sym typeface="+mn-lt"/>
                </a:rPr>
                <a:t>amet</a:t>
              </a:r>
              <a:r>
                <a:rPr lang="en-US" sz="1080" dirty="0">
                  <a:cs typeface="+mn-ea"/>
                  <a:sym typeface="+mn-lt"/>
                </a:rPr>
                <a:t>, </a:t>
              </a:r>
              <a:r>
                <a:rPr lang="en-US" sz="1080" dirty="0" err="1">
                  <a:cs typeface="+mn-ea"/>
                  <a:sym typeface="+mn-lt"/>
                </a:rPr>
                <a:t>consectetur</a:t>
              </a:r>
              <a:r>
                <a:rPr lang="en-US" sz="1080" dirty="0">
                  <a:cs typeface="+mn-ea"/>
                  <a:sym typeface="+mn-lt"/>
                </a:rPr>
                <a:t> </a:t>
              </a:r>
              <a:r>
                <a:rPr lang="en-US" sz="1080" dirty="0" err="1">
                  <a:cs typeface="+mn-ea"/>
                  <a:sym typeface="+mn-lt"/>
                </a:rPr>
                <a:t>adipiscing</a:t>
              </a:r>
              <a:r>
                <a:rPr lang="en-US" sz="1080" dirty="0">
                  <a:cs typeface="+mn-ea"/>
                  <a:sym typeface="+mn-lt"/>
                </a:rPr>
                <a:t> </a:t>
              </a:r>
              <a:r>
                <a:rPr lang="en-US" sz="1080" dirty="0" err="1">
                  <a:cs typeface="+mn-ea"/>
                  <a:sym typeface="+mn-lt"/>
                </a:rPr>
                <a:t>elit</a:t>
              </a:r>
              <a:r>
                <a:rPr lang="en-US" sz="1080" dirty="0">
                  <a:cs typeface="+mn-ea"/>
                  <a:sym typeface="+mn-lt"/>
                </a:rPr>
                <a:t>. Nam </a:t>
              </a:r>
              <a:r>
                <a:rPr lang="en-US" sz="1080" dirty="0" err="1">
                  <a:cs typeface="+mn-ea"/>
                  <a:sym typeface="+mn-lt"/>
                </a:rPr>
                <a:t>viverra</a:t>
              </a:r>
              <a:r>
                <a:rPr lang="en-US" sz="1080" dirty="0">
                  <a:cs typeface="+mn-ea"/>
                  <a:sym typeface="+mn-lt"/>
                </a:rPr>
                <a:t> </a:t>
              </a:r>
              <a:r>
                <a:rPr lang="en-US" sz="1080" dirty="0" err="1">
                  <a:cs typeface="+mn-ea"/>
                  <a:sym typeface="+mn-lt"/>
                </a:rPr>
                <a:t>euismod</a:t>
              </a:r>
              <a:r>
                <a:rPr lang="en-US" sz="1080" dirty="0">
                  <a:cs typeface="+mn-ea"/>
                  <a:sym typeface="+mn-lt"/>
                </a:rPr>
                <a:t> </a:t>
              </a:r>
              <a:r>
                <a:rPr lang="en-US" sz="1080" dirty="0" err="1">
                  <a:cs typeface="+mn-ea"/>
                  <a:sym typeface="+mn-lt"/>
                </a:rPr>
                <a:t>odio</a:t>
              </a:r>
              <a:r>
                <a:rPr lang="en-US" sz="1080" dirty="0">
                  <a:cs typeface="+mn-ea"/>
                  <a:sym typeface="+mn-lt"/>
                </a:rPr>
                <a:t>, </a:t>
              </a:r>
              <a:r>
                <a:rPr lang="en-US" sz="1080" dirty="0" err="1">
                  <a:cs typeface="+mn-ea"/>
                  <a:sym typeface="+mn-lt"/>
                </a:rPr>
                <a:t>gravida</a:t>
              </a:r>
              <a:r>
                <a:rPr lang="en-US" sz="1080" dirty="0">
                  <a:cs typeface="+mn-ea"/>
                  <a:sym typeface="+mn-lt"/>
                </a:rPr>
                <a:t> </a:t>
              </a:r>
              <a:r>
                <a:rPr lang="en-US" sz="1080" dirty="0" err="1">
                  <a:cs typeface="+mn-ea"/>
                  <a:sym typeface="+mn-lt"/>
                </a:rPr>
                <a:t>pellentesque</a:t>
              </a:r>
              <a:r>
                <a:rPr lang="en-US" sz="1080" dirty="0">
                  <a:cs typeface="+mn-ea"/>
                  <a:sym typeface="+mn-lt"/>
                </a:rPr>
                <a:t> </a:t>
              </a:r>
              <a:r>
                <a:rPr lang="en-US" sz="1080" dirty="0" err="1">
                  <a:cs typeface="+mn-ea"/>
                  <a:sym typeface="+mn-lt"/>
                </a:rPr>
                <a:t>urna</a:t>
              </a:r>
              <a:r>
                <a:rPr lang="en-US" sz="1080" dirty="0">
                  <a:cs typeface="+mn-ea"/>
                  <a:sym typeface="+mn-lt"/>
                </a:rPr>
                <a:t> </a:t>
              </a:r>
              <a:r>
                <a:rPr lang="en-US" sz="1080" dirty="0" err="1">
                  <a:cs typeface="+mn-ea"/>
                  <a:sym typeface="+mn-lt"/>
                </a:rPr>
                <a:t>varius</a:t>
              </a:r>
              <a:r>
                <a:rPr lang="en-US" sz="1080" dirty="0">
                  <a:cs typeface="+mn-ea"/>
                  <a:sym typeface="+mn-lt"/>
                </a:rPr>
                <a:t> vitae</a:t>
              </a:r>
              <a:r>
                <a:rPr lang="en-US" sz="1080">
                  <a:cs typeface="+mn-ea"/>
                  <a:sym typeface="+mn-lt"/>
                </a:rPr>
                <a:t>. </a:t>
              </a:r>
              <a:endParaRPr lang="en-US" sz="1080" dirty="0">
                <a:cs typeface="+mn-ea"/>
                <a:sym typeface="+mn-lt"/>
              </a:endParaRPr>
            </a:p>
          </p:txBody>
        </p:sp>
      </p:grpSp>
      <p:grpSp>
        <p:nvGrpSpPr>
          <p:cNvPr id="794" name="Group 793"/>
          <p:cNvGrpSpPr/>
          <p:nvPr/>
        </p:nvGrpSpPr>
        <p:grpSpPr>
          <a:xfrm>
            <a:off x="6933084" y="2296048"/>
            <a:ext cx="3245914" cy="657872"/>
            <a:chOff x="5207794" y="2349865"/>
            <a:chExt cx="3606571" cy="730967"/>
          </a:xfrm>
        </p:grpSpPr>
        <p:sp>
          <p:nvSpPr>
            <p:cNvPr id="795" name="Oval 2564"/>
            <p:cNvSpPr>
              <a:spLocks noChangeArrowheads="1"/>
            </p:cNvSpPr>
            <p:nvPr/>
          </p:nvSpPr>
          <p:spPr bwMode="auto">
            <a:xfrm>
              <a:off x="5207794" y="2607951"/>
              <a:ext cx="230187" cy="230187"/>
            </a:xfrm>
            <a:prstGeom prst="ellipse">
              <a:avLst/>
            </a:prstGeom>
            <a:solidFill>
              <a:schemeClr val="tx2"/>
            </a:solidFill>
            <a:ln>
              <a:noFill/>
            </a:ln>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796" name="Rectangle 795"/>
            <p:cNvSpPr/>
            <p:nvPr/>
          </p:nvSpPr>
          <p:spPr>
            <a:xfrm>
              <a:off x="5735638" y="2349865"/>
              <a:ext cx="3078727" cy="730967"/>
            </a:xfrm>
            <a:prstGeom prst="rect">
              <a:avLst/>
            </a:prstGeom>
          </p:spPr>
          <p:txBody>
            <a:bodyPr wrap="square">
              <a:spAutoFit/>
            </a:bodyPr>
            <a:lstStyle/>
            <a:p>
              <a:pPr algn="just">
                <a:lnSpc>
                  <a:spcPts val="1486"/>
                </a:lnSpc>
                <a:spcAft>
                  <a:spcPts val="1350"/>
                </a:spcAft>
              </a:pPr>
              <a:r>
                <a:rPr lang="en-US" sz="1080" dirty="0" err="1">
                  <a:cs typeface="+mn-ea"/>
                  <a:sym typeface="+mn-lt"/>
                </a:rPr>
                <a:t>Lorem</a:t>
              </a:r>
              <a:r>
                <a:rPr lang="en-US" sz="1080" dirty="0">
                  <a:cs typeface="+mn-ea"/>
                  <a:sym typeface="+mn-lt"/>
                </a:rPr>
                <a:t> </a:t>
              </a:r>
              <a:r>
                <a:rPr lang="en-US" sz="1080" dirty="0" err="1">
                  <a:cs typeface="+mn-ea"/>
                  <a:sym typeface="+mn-lt"/>
                </a:rPr>
                <a:t>ipsum</a:t>
              </a:r>
              <a:r>
                <a:rPr lang="en-US" sz="1080" dirty="0">
                  <a:cs typeface="+mn-ea"/>
                  <a:sym typeface="+mn-lt"/>
                </a:rPr>
                <a:t> dolor sit </a:t>
              </a:r>
              <a:r>
                <a:rPr lang="en-US" sz="1080" dirty="0" err="1">
                  <a:cs typeface="+mn-ea"/>
                  <a:sym typeface="+mn-lt"/>
                </a:rPr>
                <a:t>amet</a:t>
              </a:r>
              <a:r>
                <a:rPr lang="en-US" sz="1080" dirty="0">
                  <a:cs typeface="+mn-ea"/>
                  <a:sym typeface="+mn-lt"/>
                </a:rPr>
                <a:t>, </a:t>
              </a:r>
              <a:r>
                <a:rPr lang="en-US" sz="1080" dirty="0" err="1">
                  <a:cs typeface="+mn-ea"/>
                  <a:sym typeface="+mn-lt"/>
                </a:rPr>
                <a:t>consectetur</a:t>
              </a:r>
              <a:r>
                <a:rPr lang="en-US" sz="1080" dirty="0">
                  <a:cs typeface="+mn-ea"/>
                  <a:sym typeface="+mn-lt"/>
                </a:rPr>
                <a:t> </a:t>
              </a:r>
              <a:r>
                <a:rPr lang="en-US" sz="1080" dirty="0" err="1">
                  <a:cs typeface="+mn-ea"/>
                  <a:sym typeface="+mn-lt"/>
                </a:rPr>
                <a:t>adipiscing</a:t>
              </a:r>
              <a:r>
                <a:rPr lang="en-US" sz="1080" dirty="0">
                  <a:cs typeface="+mn-ea"/>
                  <a:sym typeface="+mn-lt"/>
                </a:rPr>
                <a:t> </a:t>
              </a:r>
              <a:r>
                <a:rPr lang="en-US" sz="1080" dirty="0" err="1">
                  <a:cs typeface="+mn-ea"/>
                  <a:sym typeface="+mn-lt"/>
                </a:rPr>
                <a:t>elit</a:t>
              </a:r>
              <a:r>
                <a:rPr lang="en-US" sz="1080" dirty="0">
                  <a:cs typeface="+mn-ea"/>
                  <a:sym typeface="+mn-lt"/>
                </a:rPr>
                <a:t>. Nam </a:t>
              </a:r>
              <a:r>
                <a:rPr lang="en-US" sz="1080" dirty="0" err="1">
                  <a:cs typeface="+mn-ea"/>
                  <a:sym typeface="+mn-lt"/>
                </a:rPr>
                <a:t>viverra</a:t>
              </a:r>
              <a:r>
                <a:rPr lang="en-US" sz="1080" dirty="0">
                  <a:cs typeface="+mn-ea"/>
                  <a:sym typeface="+mn-lt"/>
                </a:rPr>
                <a:t> </a:t>
              </a:r>
              <a:r>
                <a:rPr lang="en-US" sz="1080" dirty="0" err="1">
                  <a:cs typeface="+mn-ea"/>
                  <a:sym typeface="+mn-lt"/>
                </a:rPr>
                <a:t>euismod</a:t>
              </a:r>
              <a:r>
                <a:rPr lang="en-US" sz="1080" dirty="0">
                  <a:cs typeface="+mn-ea"/>
                  <a:sym typeface="+mn-lt"/>
                </a:rPr>
                <a:t> </a:t>
              </a:r>
              <a:r>
                <a:rPr lang="en-US" sz="1080" dirty="0" err="1">
                  <a:cs typeface="+mn-ea"/>
                  <a:sym typeface="+mn-lt"/>
                </a:rPr>
                <a:t>odio</a:t>
              </a:r>
              <a:r>
                <a:rPr lang="en-US" sz="1080" dirty="0">
                  <a:cs typeface="+mn-ea"/>
                  <a:sym typeface="+mn-lt"/>
                </a:rPr>
                <a:t>, </a:t>
              </a:r>
              <a:r>
                <a:rPr lang="en-US" sz="1080" dirty="0" err="1">
                  <a:cs typeface="+mn-ea"/>
                  <a:sym typeface="+mn-lt"/>
                </a:rPr>
                <a:t>gravida</a:t>
              </a:r>
              <a:r>
                <a:rPr lang="en-US" sz="1080" dirty="0">
                  <a:cs typeface="+mn-ea"/>
                  <a:sym typeface="+mn-lt"/>
                </a:rPr>
                <a:t> </a:t>
              </a:r>
              <a:r>
                <a:rPr lang="en-US" sz="1080" dirty="0" err="1">
                  <a:cs typeface="+mn-ea"/>
                  <a:sym typeface="+mn-lt"/>
                </a:rPr>
                <a:t>pellentesque</a:t>
              </a:r>
              <a:r>
                <a:rPr lang="en-US" sz="1080" dirty="0">
                  <a:cs typeface="+mn-ea"/>
                  <a:sym typeface="+mn-lt"/>
                </a:rPr>
                <a:t> </a:t>
              </a:r>
              <a:r>
                <a:rPr lang="en-US" sz="1080" dirty="0" err="1">
                  <a:cs typeface="+mn-ea"/>
                  <a:sym typeface="+mn-lt"/>
                </a:rPr>
                <a:t>urna</a:t>
              </a:r>
              <a:r>
                <a:rPr lang="en-US" sz="1080" dirty="0">
                  <a:cs typeface="+mn-ea"/>
                  <a:sym typeface="+mn-lt"/>
                </a:rPr>
                <a:t> </a:t>
              </a:r>
              <a:r>
                <a:rPr lang="en-US" sz="1080" dirty="0" err="1">
                  <a:cs typeface="+mn-ea"/>
                  <a:sym typeface="+mn-lt"/>
                </a:rPr>
                <a:t>varius</a:t>
              </a:r>
              <a:r>
                <a:rPr lang="en-US" sz="1080" dirty="0">
                  <a:cs typeface="+mn-ea"/>
                  <a:sym typeface="+mn-lt"/>
                </a:rPr>
                <a:t> vitae</a:t>
              </a:r>
              <a:r>
                <a:rPr lang="en-US" sz="1080">
                  <a:cs typeface="+mn-ea"/>
                  <a:sym typeface="+mn-lt"/>
                </a:rPr>
                <a:t>. </a:t>
              </a:r>
              <a:endParaRPr lang="en-US" sz="1080" dirty="0">
                <a:cs typeface="+mn-ea"/>
                <a:sym typeface="+mn-lt"/>
              </a:endParaRPr>
            </a:p>
          </p:txBody>
        </p:sp>
      </p:grpSp>
      <p:grpSp>
        <p:nvGrpSpPr>
          <p:cNvPr id="797" name="Group 796"/>
          <p:cNvGrpSpPr/>
          <p:nvPr/>
        </p:nvGrpSpPr>
        <p:grpSpPr>
          <a:xfrm>
            <a:off x="1862445" y="4718192"/>
            <a:ext cx="3096283" cy="657872"/>
            <a:chOff x="5735638" y="2349865"/>
            <a:chExt cx="3440314" cy="730969"/>
          </a:xfrm>
        </p:grpSpPr>
        <p:sp>
          <p:nvSpPr>
            <p:cNvPr id="798" name="Oval 2564"/>
            <p:cNvSpPr>
              <a:spLocks noChangeArrowheads="1"/>
            </p:cNvSpPr>
            <p:nvPr/>
          </p:nvSpPr>
          <p:spPr bwMode="auto">
            <a:xfrm>
              <a:off x="8945765" y="2621530"/>
              <a:ext cx="230187" cy="230187"/>
            </a:xfrm>
            <a:prstGeom prst="ellipse">
              <a:avLst/>
            </a:prstGeom>
            <a:solidFill>
              <a:schemeClr val="tx2"/>
            </a:solidFill>
            <a:ln>
              <a:noFill/>
            </a:ln>
          </p:spPr>
          <p:txBody>
            <a:bodyPr vert="horz" wrap="square" lIns="82296" tIns="41148" rIns="82296" bIns="41148" numCol="1" anchor="t" anchorCtr="0" compatLnSpc="1">
              <a:prstTxWarp prst="textNoShape">
                <a:avLst/>
              </a:prstTxWarp>
            </a:bodyPr>
            <a:lstStyle/>
            <a:p>
              <a:pPr algn="r"/>
              <a:endParaRPr lang="en-US" sz="1264">
                <a:cs typeface="+mn-ea"/>
                <a:sym typeface="+mn-lt"/>
              </a:endParaRPr>
            </a:p>
          </p:txBody>
        </p:sp>
        <p:sp>
          <p:nvSpPr>
            <p:cNvPr id="799" name="Rectangle 798"/>
            <p:cNvSpPr/>
            <p:nvPr/>
          </p:nvSpPr>
          <p:spPr>
            <a:xfrm>
              <a:off x="5735638" y="2349865"/>
              <a:ext cx="3078727" cy="730969"/>
            </a:xfrm>
            <a:prstGeom prst="rect">
              <a:avLst/>
            </a:prstGeom>
          </p:spPr>
          <p:txBody>
            <a:bodyPr wrap="square">
              <a:spAutoFit/>
            </a:bodyPr>
            <a:lstStyle/>
            <a:p>
              <a:pPr algn="r">
                <a:lnSpc>
                  <a:spcPts val="1486"/>
                </a:lnSpc>
                <a:spcAft>
                  <a:spcPts val="1350"/>
                </a:spcAft>
              </a:pPr>
              <a:r>
                <a:rPr lang="en-US" sz="1080" dirty="0" err="1">
                  <a:cs typeface="+mn-ea"/>
                  <a:sym typeface="+mn-lt"/>
                </a:rPr>
                <a:t>Lorem</a:t>
              </a:r>
              <a:r>
                <a:rPr lang="en-US" sz="1080" dirty="0">
                  <a:cs typeface="+mn-ea"/>
                  <a:sym typeface="+mn-lt"/>
                </a:rPr>
                <a:t> </a:t>
              </a:r>
              <a:r>
                <a:rPr lang="en-US" sz="1080" dirty="0" err="1">
                  <a:cs typeface="+mn-ea"/>
                  <a:sym typeface="+mn-lt"/>
                </a:rPr>
                <a:t>ipsum</a:t>
              </a:r>
              <a:r>
                <a:rPr lang="en-US" sz="1080" dirty="0">
                  <a:cs typeface="+mn-ea"/>
                  <a:sym typeface="+mn-lt"/>
                </a:rPr>
                <a:t> dolor sit </a:t>
              </a:r>
              <a:r>
                <a:rPr lang="en-US" sz="1080" dirty="0" err="1">
                  <a:cs typeface="+mn-ea"/>
                  <a:sym typeface="+mn-lt"/>
                </a:rPr>
                <a:t>amet</a:t>
              </a:r>
              <a:r>
                <a:rPr lang="en-US" sz="1080" dirty="0">
                  <a:cs typeface="+mn-ea"/>
                  <a:sym typeface="+mn-lt"/>
                </a:rPr>
                <a:t>, </a:t>
              </a:r>
              <a:r>
                <a:rPr lang="en-US" sz="1080" dirty="0" err="1">
                  <a:cs typeface="+mn-ea"/>
                  <a:sym typeface="+mn-lt"/>
                </a:rPr>
                <a:t>consectetur</a:t>
              </a:r>
              <a:r>
                <a:rPr lang="en-US" sz="1080" dirty="0">
                  <a:cs typeface="+mn-ea"/>
                  <a:sym typeface="+mn-lt"/>
                </a:rPr>
                <a:t> </a:t>
              </a:r>
              <a:r>
                <a:rPr lang="en-US" sz="1080" dirty="0" err="1">
                  <a:cs typeface="+mn-ea"/>
                  <a:sym typeface="+mn-lt"/>
                </a:rPr>
                <a:t>adipiscing</a:t>
              </a:r>
              <a:r>
                <a:rPr lang="en-US" sz="1080" dirty="0">
                  <a:cs typeface="+mn-ea"/>
                  <a:sym typeface="+mn-lt"/>
                </a:rPr>
                <a:t> </a:t>
              </a:r>
              <a:r>
                <a:rPr lang="en-US" sz="1080" dirty="0" err="1">
                  <a:cs typeface="+mn-ea"/>
                  <a:sym typeface="+mn-lt"/>
                </a:rPr>
                <a:t>elit</a:t>
              </a:r>
              <a:r>
                <a:rPr lang="en-US" sz="1080" dirty="0">
                  <a:cs typeface="+mn-ea"/>
                  <a:sym typeface="+mn-lt"/>
                </a:rPr>
                <a:t>. Nam </a:t>
              </a:r>
              <a:r>
                <a:rPr lang="en-US" sz="1080" dirty="0" err="1">
                  <a:cs typeface="+mn-ea"/>
                  <a:sym typeface="+mn-lt"/>
                </a:rPr>
                <a:t>viverra</a:t>
              </a:r>
              <a:r>
                <a:rPr lang="en-US" sz="1080" dirty="0">
                  <a:cs typeface="+mn-ea"/>
                  <a:sym typeface="+mn-lt"/>
                </a:rPr>
                <a:t> </a:t>
              </a:r>
              <a:r>
                <a:rPr lang="en-US" sz="1080" dirty="0" err="1">
                  <a:cs typeface="+mn-ea"/>
                  <a:sym typeface="+mn-lt"/>
                </a:rPr>
                <a:t>euismod</a:t>
              </a:r>
              <a:r>
                <a:rPr lang="en-US" sz="1080" dirty="0">
                  <a:cs typeface="+mn-ea"/>
                  <a:sym typeface="+mn-lt"/>
                </a:rPr>
                <a:t> </a:t>
              </a:r>
              <a:r>
                <a:rPr lang="en-US" sz="1080" dirty="0" err="1">
                  <a:cs typeface="+mn-ea"/>
                  <a:sym typeface="+mn-lt"/>
                </a:rPr>
                <a:t>odio</a:t>
              </a:r>
              <a:r>
                <a:rPr lang="en-US" sz="1080" dirty="0">
                  <a:cs typeface="+mn-ea"/>
                  <a:sym typeface="+mn-lt"/>
                </a:rPr>
                <a:t>, </a:t>
              </a:r>
              <a:r>
                <a:rPr lang="en-US" sz="1080" dirty="0" err="1">
                  <a:cs typeface="+mn-ea"/>
                  <a:sym typeface="+mn-lt"/>
                </a:rPr>
                <a:t>gravida</a:t>
              </a:r>
              <a:r>
                <a:rPr lang="en-US" sz="1080" dirty="0">
                  <a:cs typeface="+mn-ea"/>
                  <a:sym typeface="+mn-lt"/>
                </a:rPr>
                <a:t> </a:t>
              </a:r>
              <a:r>
                <a:rPr lang="en-US" sz="1080" dirty="0" err="1">
                  <a:cs typeface="+mn-ea"/>
                  <a:sym typeface="+mn-lt"/>
                </a:rPr>
                <a:t>pellentesque</a:t>
              </a:r>
              <a:r>
                <a:rPr lang="en-US" sz="1080" dirty="0">
                  <a:cs typeface="+mn-ea"/>
                  <a:sym typeface="+mn-lt"/>
                </a:rPr>
                <a:t> </a:t>
              </a:r>
              <a:r>
                <a:rPr lang="en-US" sz="1080" dirty="0" err="1">
                  <a:cs typeface="+mn-ea"/>
                  <a:sym typeface="+mn-lt"/>
                </a:rPr>
                <a:t>urna</a:t>
              </a:r>
              <a:r>
                <a:rPr lang="en-US" sz="1080" dirty="0">
                  <a:cs typeface="+mn-ea"/>
                  <a:sym typeface="+mn-lt"/>
                </a:rPr>
                <a:t> </a:t>
              </a:r>
              <a:r>
                <a:rPr lang="en-US" sz="1080" dirty="0" err="1">
                  <a:cs typeface="+mn-ea"/>
                  <a:sym typeface="+mn-lt"/>
                </a:rPr>
                <a:t>varius</a:t>
              </a:r>
              <a:r>
                <a:rPr lang="en-US" sz="1080" dirty="0">
                  <a:cs typeface="+mn-ea"/>
                  <a:sym typeface="+mn-lt"/>
                </a:rPr>
                <a:t> vitae</a:t>
              </a:r>
              <a:r>
                <a:rPr lang="en-US" sz="1080">
                  <a:cs typeface="+mn-ea"/>
                  <a:sym typeface="+mn-lt"/>
                </a:rPr>
                <a:t>. </a:t>
              </a:r>
              <a:endParaRPr lang="en-US" sz="1080" dirty="0">
                <a:cs typeface="+mn-ea"/>
                <a:sym typeface="+mn-lt"/>
              </a:endParaRPr>
            </a:p>
          </p:txBody>
        </p:sp>
      </p:grpSp>
      <p:grpSp>
        <p:nvGrpSpPr>
          <p:cNvPr id="800" name="Group 799"/>
          <p:cNvGrpSpPr/>
          <p:nvPr/>
        </p:nvGrpSpPr>
        <p:grpSpPr>
          <a:xfrm>
            <a:off x="1862447" y="3884131"/>
            <a:ext cx="3094372" cy="657872"/>
            <a:chOff x="5735638" y="2349865"/>
            <a:chExt cx="3438191" cy="730969"/>
          </a:xfrm>
        </p:grpSpPr>
        <p:sp>
          <p:nvSpPr>
            <p:cNvPr id="801" name="Oval 2564"/>
            <p:cNvSpPr>
              <a:spLocks noChangeArrowheads="1"/>
            </p:cNvSpPr>
            <p:nvPr/>
          </p:nvSpPr>
          <p:spPr bwMode="auto">
            <a:xfrm>
              <a:off x="8943642" y="2607950"/>
              <a:ext cx="230187" cy="230187"/>
            </a:xfrm>
            <a:prstGeom prst="ellipse">
              <a:avLst/>
            </a:prstGeom>
            <a:solidFill>
              <a:schemeClr val="tx2"/>
            </a:solidFill>
            <a:ln>
              <a:noFill/>
            </a:ln>
          </p:spPr>
          <p:txBody>
            <a:bodyPr vert="horz" wrap="square" lIns="82296" tIns="41148" rIns="82296" bIns="41148" numCol="1" anchor="t" anchorCtr="0" compatLnSpc="1">
              <a:prstTxWarp prst="textNoShape">
                <a:avLst/>
              </a:prstTxWarp>
            </a:bodyPr>
            <a:lstStyle/>
            <a:p>
              <a:pPr algn="r"/>
              <a:endParaRPr lang="en-US" sz="1264">
                <a:cs typeface="+mn-ea"/>
                <a:sym typeface="+mn-lt"/>
              </a:endParaRPr>
            </a:p>
          </p:txBody>
        </p:sp>
        <p:sp>
          <p:nvSpPr>
            <p:cNvPr id="802" name="Rectangle 801"/>
            <p:cNvSpPr/>
            <p:nvPr/>
          </p:nvSpPr>
          <p:spPr>
            <a:xfrm>
              <a:off x="5735638" y="2349865"/>
              <a:ext cx="3078727" cy="730969"/>
            </a:xfrm>
            <a:prstGeom prst="rect">
              <a:avLst/>
            </a:prstGeom>
          </p:spPr>
          <p:txBody>
            <a:bodyPr wrap="square">
              <a:spAutoFit/>
            </a:bodyPr>
            <a:lstStyle/>
            <a:p>
              <a:pPr algn="r">
                <a:lnSpc>
                  <a:spcPts val="1486"/>
                </a:lnSpc>
                <a:spcAft>
                  <a:spcPts val="1350"/>
                </a:spcAft>
              </a:pPr>
              <a:r>
                <a:rPr lang="en-US" sz="1080" dirty="0" err="1">
                  <a:cs typeface="+mn-ea"/>
                  <a:sym typeface="+mn-lt"/>
                </a:rPr>
                <a:t>Lorem</a:t>
              </a:r>
              <a:r>
                <a:rPr lang="en-US" sz="1080" dirty="0">
                  <a:cs typeface="+mn-ea"/>
                  <a:sym typeface="+mn-lt"/>
                </a:rPr>
                <a:t> </a:t>
              </a:r>
              <a:r>
                <a:rPr lang="en-US" sz="1080" dirty="0" err="1">
                  <a:cs typeface="+mn-ea"/>
                  <a:sym typeface="+mn-lt"/>
                </a:rPr>
                <a:t>ipsum</a:t>
              </a:r>
              <a:r>
                <a:rPr lang="en-US" sz="1080" dirty="0">
                  <a:cs typeface="+mn-ea"/>
                  <a:sym typeface="+mn-lt"/>
                </a:rPr>
                <a:t> dolor sit </a:t>
              </a:r>
              <a:r>
                <a:rPr lang="en-US" sz="1080" dirty="0" err="1">
                  <a:cs typeface="+mn-ea"/>
                  <a:sym typeface="+mn-lt"/>
                </a:rPr>
                <a:t>amet</a:t>
              </a:r>
              <a:r>
                <a:rPr lang="en-US" sz="1080" dirty="0">
                  <a:cs typeface="+mn-ea"/>
                  <a:sym typeface="+mn-lt"/>
                </a:rPr>
                <a:t>, </a:t>
              </a:r>
              <a:r>
                <a:rPr lang="en-US" sz="1080" dirty="0" err="1">
                  <a:cs typeface="+mn-ea"/>
                  <a:sym typeface="+mn-lt"/>
                </a:rPr>
                <a:t>consectetur</a:t>
              </a:r>
              <a:r>
                <a:rPr lang="en-US" sz="1080" dirty="0">
                  <a:cs typeface="+mn-ea"/>
                  <a:sym typeface="+mn-lt"/>
                </a:rPr>
                <a:t> </a:t>
              </a:r>
              <a:r>
                <a:rPr lang="en-US" sz="1080" dirty="0" err="1">
                  <a:cs typeface="+mn-ea"/>
                  <a:sym typeface="+mn-lt"/>
                </a:rPr>
                <a:t>adipiscing</a:t>
              </a:r>
              <a:r>
                <a:rPr lang="en-US" sz="1080" dirty="0">
                  <a:cs typeface="+mn-ea"/>
                  <a:sym typeface="+mn-lt"/>
                </a:rPr>
                <a:t> </a:t>
              </a:r>
              <a:r>
                <a:rPr lang="en-US" sz="1080" dirty="0" err="1">
                  <a:cs typeface="+mn-ea"/>
                  <a:sym typeface="+mn-lt"/>
                </a:rPr>
                <a:t>elit</a:t>
              </a:r>
              <a:r>
                <a:rPr lang="en-US" sz="1080" dirty="0">
                  <a:cs typeface="+mn-ea"/>
                  <a:sym typeface="+mn-lt"/>
                </a:rPr>
                <a:t>. Nam </a:t>
              </a:r>
              <a:r>
                <a:rPr lang="en-US" sz="1080" dirty="0" err="1">
                  <a:cs typeface="+mn-ea"/>
                  <a:sym typeface="+mn-lt"/>
                </a:rPr>
                <a:t>viverra</a:t>
              </a:r>
              <a:r>
                <a:rPr lang="en-US" sz="1080" dirty="0">
                  <a:cs typeface="+mn-ea"/>
                  <a:sym typeface="+mn-lt"/>
                </a:rPr>
                <a:t> </a:t>
              </a:r>
              <a:r>
                <a:rPr lang="en-US" sz="1080" dirty="0" err="1">
                  <a:cs typeface="+mn-ea"/>
                  <a:sym typeface="+mn-lt"/>
                </a:rPr>
                <a:t>euismod</a:t>
              </a:r>
              <a:r>
                <a:rPr lang="en-US" sz="1080" dirty="0">
                  <a:cs typeface="+mn-ea"/>
                  <a:sym typeface="+mn-lt"/>
                </a:rPr>
                <a:t> </a:t>
              </a:r>
              <a:r>
                <a:rPr lang="en-US" sz="1080" dirty="0" err="1">
                  <a:cs typeface="+mn-ea"/>
                  <a:sym typeface="+mn-lt"/>
                </a:rPr>
                <a:t>odio</a:t>
              </a:r>
              <a:r>
                <a:rPr lang="en-US" sz="1080" dirty="0">
                  <a:cs typeface="+mn-ea"/>
                  <a:sym typeface="+mn-lt"/>
                </a:rPr>
                <a:t>, </a:t>
              </a:r>
              <a:r>
                <a:rPr lang="en-US" sz="1080" dirty="0" err="1">
                  <a:cs typeface="+mn-ea"/>
                  <a:sym typeface="+mn-lt"/>
                </a:rPr>
                <a:t>gravida</a:t>
              </a:r>
              <a:r>
                <a:rPr lang="en-US" sz="1080" dirty="0">
                  <a:cs typeface="+mn-ea"/>
                  <a:sym typeface="+mn-lt"/>
                </a:rPr>
                <a:t> </a:t>
              </a:r>
              <a:r>
                <a:rPr lang="en-US" sz="1080" dirty="0" err="1">
                  <a:cs typeface="+mn-ea"/>
                  <a:sym typeface="+mn-lt"/>
                </a:rPr>
                <a:t>pellentesque</a:t>
              </a:r>
              <a:r>
                <a:rPr lang="en-US" sz="1080" dirty="0">
                  <a:cs typeface="+mn-ea"/>
                  <a:sym typeface="+mn-lt"/>
                </a:rPr>
                <a:t> </a:t>
              </a:r>
              <a:r>
                <a:rPr lang="en-US" sz="1080" dirty="0" err="1">
                  <a:cs typeface="+mn-ea"/>
                  <a:sym typeface="+mn-lt"/>
                </a:rPr>
                <a:t>urna</a:t>
              </a:r>
              <a:r>
                <a:rPr lang="en-US" sz="1080" dirty="0">
                  <a:cs typeface="+mn-ea"/>
                  <a:sym typeface="+mn-lt"/>
                </a:rPr>
                <a:t> </a:t>
              </a:r>
              <a:r>
                <a:rPr lang="en-US" sz="1080" dirty="0" err="1">
                  <a:cs typeface="+mn-ea"/>
                  <a:sym typeface="+mn-lt"/>
                </a:rPr>
                <a:t>varius</a:t>
              </a:r>
              <a:r>
                <a:rPr lang="en-US" sz="1080" dirty="0">
                  <a:cs typeface="+mn-ea"/>
                  <a:sym typeface="+mn-lt"/>
                </a:rPr>
                <a:t> vitae</a:t>
              </a:r>
              <a:r>
                <a:rPr lang="en-US" sz="1080">
                  <a:cs typeface="+mn-ea"/>
                  <a:sym typeface="+mn-lt"/>
                </a:rPr>
                <a:t>. </a:t>
              </a:r>
              <a:endParaRPr lang="en-US" sz="1080" dirty="0">
                <a:cs typeface="+mn-ea"/>
                <a:sym typeface="+mn-lt"/>
              </a:endParaRPr>
            </a:p>
          </p:txBody>
        </p:sp>
      </p:grpSp>
      <p:grpSp>
        <p:nvGrpSpPr>
          <p:cNvPr id="803" name="Group 802"/>
          <p:cNvGrpSpPr>
            <a:grpSpLocks noChangeAspect="1"/>
          </p:cNvGrpSpPr>
          <p:nvPr/>
        </p:nvGrpSpPr>
        <p:grpSpPr>
          <a:xfrm>
            <a:off x="5680804" y="5404699"/>
            <a:ext cx="587503" cy="587502"/>
            <a:chOff x="8545513" y="5167313"/>
            <a:chExt cx="815976" cy="815975"/>
          </a:xfrm>
          <a:solidFill>
            <a:schemeClr val="bg1"/>
          </a:solidFill>
        </p:grpSpPr>
        <p:sp>
          <p:nvSpPr>
            <p:cNvPr id="804" name="Freeform 9"/>
            <p:cNvSpPr>
              <a:spLocks/>
            </p:cNvSpPr>
            <p:nvPr/>
          </p:nvSpPr>
          <p:spPr bwMode="auto">
            <a:xfrm>
              <a:off x="8940801" y="5411788"/>
              <a:ext cx="160338" cy="161925"/>
            </a:xfrm>
            <a:custGeom>
              <a:avLst/>
              <a:gdLst>
                <a:gd name="T0" fmla="*/ 40 w 43"/>
                <a:gd name="T1" fmla="*/ 43 h 43"/>
                <a:gd name="T2" fmla="*/ 37 w 43"/>
                <a:gd name="T3" fmla="*/ 40 h 43"/>
                <a:gd name="T4" fmla="*/ 3 w 43"/>
                <a:gd name="T5" fmla="*/ 6 h 43"/>
                <a:gd name="T6" fmla="*/ 0 w 43"/>
                <a:gd name="T7" fmla="*/ 3 h 43"/>
                <a:gd name="T8" fmla="*/ 3 w 43"/>
                <a:gd name="T9" fmla="*/ 0 h 43"/>
                <a:gd name="T10" fmla="*/ 43 w 43"/>
                <a:gd name="T11" fmla="*/ 40 h 43"/>
                <a:gd name="T12" fmla="*/ 40 w 43"/>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43" h="43">
                  <a:moveTo>
                    <a:pt x="40" y="43"/>
                  </a:moveTo>
                  <a:cubicBezTo>
                    <a:pt x="38" y="43"/>
                    <a:pt x="37" y="41"/>
                    <a:pt x="37" y="40"/>
                  </a:cubicBezTo>
                  <a:cubicBezTo>
                    <a:pt x="37" y="21"/>
                    <a:pt x="22" y="6"/>
                    <a:pt x="3" y="6"/>
                  </a:cubicBezTo>
                  <a:cubicBezTo>
                    <a:pt x="1" y="6"/>
                    <a:pt x="0" y="4"/>
                    <a:pt x="0" y="3"/>
                  </a:cubicBezTo>
                  <a:cubicBezTo>
                    <a:pt x="0" y="1"/>
                    <a:pt x="1" y="0"/>
                    <a:pt x="3" y="0"/>
                  </a:cubicBezTo>
                  <a:cubicBezTo>
                    <a:pt x="25" y="0"/>
                    <a:pt x="43" y="18"/>
                    <a:pt x="43" y="40"/>
                  </a:cubicBezTo>
                  <a:cubicBezTo>
                    <a:pt x="43" y="41"/>
                    <a:pt x="42" y="43"/>
                    <a:pt x="4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805" name="Freeform 10"/>
            <p:cNvSpPr>
              <a:spLocks/>
            </p:cNvSpPr>
            <p:nvPr/>
          </p:nvSpPr>
          <p:spPr bwMode="auto">
            <a:xfrm>
              <a:off x="8977313" y="5653088"/>
              <a:ext cx="52388" cy="206375"/>
            </a:xfrm>
            <a:custGeom>
              <a:avLst/>
              <a:gdLst>
                <a:gd name="T0" fmla="*/ 12 w 33"/>
                <a:gd name="T1" fmla="*/ 130 h 130"/>
                <a:gd name="T2" fmla="*/ 0 w 33"/>
                <a:gd name="T3" fmla="*/ 127 h 130"/>
                <a:gd name="T4" fmla="*/ 22 w 33"/>
                <a:gd name="T5" fmla="*/ 0 h 130"/>
                <a:gd name="T6" fmla="*/ 33 w 33"/>
                <a:gd name="T7" fmla="*/ 0 h 130"/>
                <a:gd name="T8" fmla="*/ 12 w 33"/>
                <a:gd name="T9" fmla="*/ 130 h 130"/>
                <a:gd name="T10" fmla="*/ 12 w 33"/>
                <a:gd name="T11" fmla="*/ 130 h 130"/>
              </a:gdLst>
              <a:ahLst/>
              <a:cxnLst>
                <a:cxn ang="0">
                  <a:pos x="T0" y="T1"/>
                </a:cxn>
                <a:cxn ang="0">
                  <a:pos x="T2" y="T3"/>
                </a:cxn>
                <a:cxn ang="0">
                  <a:pos x="T4" y="T5"/>
                </a:cxn>
                <a:cxn ang="0">
                  <a:pos x="T6" y="T7"/>
                </a:cxn>
                <a:cxn ang="0">
                  <a:pos x="T8" y="T9"/>
                </a:cxn>
                <a:cxn ang="0">
                  <a:pos x="T10" y="T11"/>
                </a:cxn>
              </a:cxnLst>
              <a:rect l="0" t="0" r="r" b="b"/>
              <a:pathLst>
                <a:path w="33" h="130">
                  <a:moveTo>
                    <a:pt x="12" y="130"/>
                  </a:moveTo>
                  <a:lnTo>
                    <a:pt x="0" y="127"/>
                  </a:lnTo>
                  <a:lnTo>
                    <a:pt x="22" y="0"/>
                  </a:lnTo>
                  <a:lnTo>
                    <a:pt x="33" y="0"/>
                  </a:lnTo>
                  <a:lnTo>
                    <a:pt x="12" y="130"/>
                  </a:lnTo>
                  <a:lnTo>
                    <a:pt x="12"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806" name="Freeform 11"/>
            <p:cNvSpPr>
              <a:spLocks/>
            </p:cNvSpPr>
            <p:nvPr/>
          </p:nvSpPr>
          <p:spPr bwMode="auto">
            <a:xfrm>
              <a:off x="8872538" y="5653088"/>
              <a:ext cx="52388" cy="206375"/>
            </a:xfrm>
            <a:custGeom>
              <a:avLst/>
              <a:gdLst>
                <a:gd name="T0" fmla="*/ 21 w 33"/>
                <a:gd name="T1" fmla="*/ 130 h 130"/>
                <a:gd name="T2" fmla="*/ 0 w 33"/>
                <a:gd name="T3" fmla="*/ 0 h 130"/>
                <a:gd name="T4" fmla="*/ 12 w 33"/>
                <a:gd name="T5" fmla="*/ 0 h 130"/>
                <a:gd name="T6" fmla="*/ 33 w 33"/>
                <a:gd name="T7" fmla="*/ 127 h 130"/>
                <a:gd name="T8" fmla="*/ 21 w 33"/>
                <a:gd name="T9" fmla="*/ 130 h 130"/>
                <a:gd name="T10" fmla="*/ 21 w 33"/>
                <a:gd name="T11" fmla="*/ 130 h 130"/>
              </a:gdLst>
              <a:ahLst/>
              <a:cxnLst>
                <a:cxn ang="0">
                  <a:pos x="T0" y="T1"/>
                </a:cxn>
                <a:cxn ang="0">
                  <a:pos x="T2" y="T3"/>
                </a:cxn>
                <a:cxn ang="0">
                  <a:pos x="T4" y="T5"/>
                </a:cxn>
                <a:cxn ang="0">
                  <a:pos x="T6" y="T7"/>
                </a:cxn>
                <a:cxn ang="0">
                  <a:pos x="T8" y="T9"/>
                </a:cxn>
                <a:cxn ang="0">
                  <a:pos x="T10" y="T11"/>
                </a:cxn>
              </a:cxnLst>
              <a:rect l="0" t="0" r="r" b="b"/>
              <a:pathLst>
                <a:path w="33" h="130">
                  <a:moveTo>
                    <a:pt x="21" y="130"/>
                  </a:moveTo>
                  <a:lnTo>
                    <a:pt x="0" y="0"/>
                  </a:lnTo>
                  <a:lnTo>
                    <a:pt x="12" y="0"/>
                  </a:lnTo>
                  <a:lnTo>
                    <a:pt x="33" y="127"/>
                  </a:lnTo>
                  <a:lnTo>
                    <a:pt x="21" y="130"/>
                  </a:lnTo>
                  <a:lnTo>
                    <a:pt x="21"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807" name="Freeform 12"/>
            <p:cNvSpPr>
              <a:spLocks/>
            </p:cNvSpPr>
            <p:nvPr/>
          </p:nvSpPr>
          <p:spPr bwMode="auto">
            <a:xfrm>
              <a:off x="8886826" y="5653088"/>
              <a:ext cx="131763" cy="25400"/>
            </a:xfrm>
            <a:custGeom>
              <a:avLst/>
              <a:gdLst>
                <a:gd name="T0" fmla="*/ 35 w 35"/>
                <a:gd name="T1" fmla="*/ 7 h 7"/>
                <a:gd name="T2" fmla="*/ 32 w 35"/>
                <a:gd name="T3" fmla="*/ 4 h 7"/>
                <a:gd name="T4" fmla="*/ 31 w 35"/>
                <a:gd name="T5" fmla="*/ 2 h 7"/>
                <a:gd name="T6" fmla="*/ 30 w 35"/>
                <a:gd name="T7" fmla="*/ 4 h 7"/>
                <a:gd name="T8" fmla="*/ 26 w 35"/>
                <a:gd name="T9" fmla="*/ 7 h 7"/>
                <a:gd name="T10" fmla="*/ 23 w 35"/>
                <a:gd name="T11" fmla="*/ 4 h 7"/>
                <a:gd name="T12" fmla="*/ 22 w 35"/>
                <a:gd name="T13" fmla="*/ 2 h 7"/>
                <a:gd name="T14" fmla="*/ 21 w 35"/>
                <a:gd name="T15" fmla="*/ 4 h 7"/>
                <a:gd name="T16" fmla="*/ 17 w 35"/>
                <a:gd name="T17" fmla="*/ 7 h 7"/>
                <a:gd name="T18" fmla="*/ 14 w 35"/>
                <a:gd name="T19" fmla="*/ 4 h 7"/>
                <a:gd name="T20" fmla="*/ 13 w 35"/>
                <a:gd name="T21" fmla="*/ 2 h 7"/>
                <a:gd name="T22" fmla="*/ 12 w 35"/>
                <a:gd name="T23" fmla="*/ 4 h 7"/>
                <a:gd name="T24" fmla="*/ 9 w 35"/>
                <a:gd name="T25" fmla="*/ 7 h 7"/>
                <a:gd name="T26" fmla="*/ 5 w 35"/>
                <a:gd name="T27" fmla="*/ 4 h 7"/>
                <a:gd name="T28" fmla="*/ 4 w 35"/>
                <a:gd name="T29" fmla="*/ 2 h 7"/>
                <a:gd name="T30" fmla="*/ 3 w 35"/>
                <a:gd name="T31" fmla="*/ 4 h 7"/>
                <a:gd name="T32" fmla="*/ 0 w 35"/>
                <a:gd name="T33" fmla="*/ 7 h 7"/>
                <a:gd name="T34" fmla="*/ 0 w 35"/>
                <a:gd name="T35" fmla="*/ 5 h 7"/>
                <a:gd name="T36" fmla="*/ 1 w 35"/>
                <a:gd name="T37" fmla="*/ 3 h 7"/>
                <a:gd name="T38" fmla="*/ 4 w 35"/>
                <a:gd name="T39" fmla="*/ 0 h 7"/>
                <a:gd name="T40" fmla="*/ 8 w 35"/>
                <a:gd name="T41" fmla="*/ 3 h 7"/>
                <a:gd name="T42" fmla="*/ 9 w 35"/>
                <a:gd name="T43" fmla="*/ 5 h 7"/>
                <a:gd name="T44" fmla="*/ 10 w 35"/>
                <a:gd name="T45" fmla="*/ 3 h 7"/>
                <a:gd name="T46" fmla="*/ 13 w 35"/>
                <a:gd name="T47" fmla="*/ 0 h 7"/>
                <a:gd name="T48" fmla="*/ 16 w 35"/>
                <a:gd name="T49" fmla="*/ 3 h 7"/>
                <a:gd name="T50" fmla="*/ 17 w 35"/>
                <a:gd name="T51" fmla="*/ 5 h 7"/>
                <a:gd name="T52" fmla="*/ 19 w 35"/>
                <a:gd name="T53" fmla="*/ 3 h 7"/>
                <a:gd name="T54" fmla="*/ 22 w 35"/>
                <a:gd name="T55" fmla="*/ 0 h 7"/>
                <a:gd name="T56" fmla="*/ 25 w 35"/>
                <a:gd name="T57" fmla="*/ 3 h 7"/>
                <a:gd name="T58" fmla="*/ 26 w 35"/>
                <a:gd name="T59" fmla="*/ 5 h 7"/>
                <a:gd name="T60" fmla="*/ 27 w 35"/>
                <a:gd name="T61" fmla="*/ 3 h 7"/>
                <a:gd name="T62" fmla="*/ 31 w 35"/>
                <a:gd name="T63" fmla="*/ 0 h 7"/>
                <a:gd name="T64" fmla="*/ 34 w 35"/>
                <a:gd name="T65" fmla="*/ 3 h 7"/>
                <a:gd name="T66" fmla="*/ 35 w 35"/>
                <a:gd name="T67" fmla="*/ 5 h 7"/>
                <a:gd name="T68" fmla="*/ 35 w 35"/>
                <a:gd name="T6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 h="7">
                  <a:moveTo>
                    <a:pt x="35" y="7"/>
                  </a:moveTo>
                  <a:cubicBezTo>
                    <a:pt x="33" y="7"/>
                    <a:pt x="32" y="5"/>
                    <a:pt x="32" y="4"/>
                  </a:cubicBezTo>
                  <a:cubicBezTo>
                    <a:pt x="31" y="4"/>
                    <a:pt x="31" y="2"/>
                    <a:pt x="31" y="2"/>
                  </a:cubicBezTo>
                  <a:cubicBezTo>
                    <a:pt x="30" y="2"/>
                    <a:pt x="30" y="4"/>
                    <a:pt x="30" y="4"/>
                  </a:cubicBezTo>
                  <a:cubicBezTo>
                    <a:pt x="29" y="5"/>
                    <a:pt x="28" y="7"/>
                    <a:pt x="26" y="7"/>
                  </a:cubicBezTo>
                  <a:cubicBezTo>
                    <a:pt x="24" y="7"/>
                    <a:pt x="24" y="5"/>
                    <a:pt x="23" y="4"/>
                  </a:cubicBezTo>
                  <a:cubicBezTo>
                    <a:pt x="23" y="4"/>
                    <a:pt x="22" y="2"/>
                    <a:pt x="22" y="2"/>
                  </a:cubicBezTo>
                  <a:cubicBezTo>
                    <a:pt x="22" y="2"/>
                    <a:pt x="21" y="4"/>
                    <a:pt x="21" y="4"/>
                  </a:cubicBezTo>
                  <a:cubicBezTo>
                    <a:pt x="20" y="5"/>
                    <a:pt x="19" y="7"/>
                    <a:pt x="17" y="7"/>
                  </a:cubicBezTo>
                  <a:cubicBezTo>
                    <a:pt x="16" y="7"/>
                    <a:pt x="15" y="5"/>
                    <a:pt x="14" y="4"/>
                  </a:cubicBezTo>
                  <a:cubicBezTo>
                    <a:pt x="14" y="4"/>
                    <a:pt x="13" y="2"/>
                    <a:pt x="13" y="2"/>
                  </a:cubicBezTo>
                  <a:cubicBezTo>
                    <a:pt x="13" y="2"/>
                    <a:pt x="12" y="4"/>
                    <a:pt x="12" y="4"/>
                  </a:cubicBezTo>
                  <a:cubicBezTo>
                    <a:pt x="11" y="5"/>
                    <a:pt x="11" y="7"/>
                    <a:pt x="9" y="7"/>
                  </a:cubicBezTo>
                  <a:cubicBezTo>
                    <a:pt x="7" y="7"/>
                    <a:pt x="6" y="5"/>
                    <a:pt x="5" y="4"/>
                  </a:cubicBezTo>
                  <a:cubicBezTo>
                    <a:pt x="5" y="4"/>
                    <a:pt x="5" y="2"/>
                    <a:pt x="4" y="2"/>
                  </a:cubicBezTo>
                  <a:cubicBezTo>
                    <a:pt x="4" y="2"/>
                    <a:pt x="3" y="4"/>
                    <a:pt x="3" y="4"/>
                  </a:cubicBezTo>
                  <a:cubicBezTo>
                    <a:pt x="3" y="5"/>
                    <a:pt x="2" y="7"/>
                    <a:pt x="0" y="7"/>
                  </a:cubicBezTo>
                  <a:cubicBezTo>
                    <a:pt x="0" y="5"/>
                    <a:pt x="0" y="5"/>
                    <a:pt x="0" y="5"/>
                  </a:cubicBezTo>
                  <a:cubicBezTo>
                    <a:pt x="0" y="5"/>
                    <a:pt x="1" y="4"/>
                    <a:pt x="1" y="3"/>
                  </a:cubicBezTo>
                  <a:cubicBezTo>
                    <a:pt x="2" y="2"/>
                    <a:pt x="2" y="0"/>
                    <a:pt x="4" y="0"/>
                  </a:cubicBezTo>
                  <a:cubicBezTo>
                    <a:pt x="6" y="0"/>
                    <a:pt x="7" y="2"/>
                    <a:pt x="8" y="3"/>
                  </a:cubicBezTo>
                  <a:cubicBezTo>
                    <a:pt x="8" y="4"/>
                    <a:pt x="8" y="5"/>
                    <a:pt x="9" y="5"/>
                  </a:cubicBezTo>
                  <a:cubicBezTo>
                    <a:pt x="9" y="5"/>
                    <a:pt x="9" y="4"/>
                    <a:pt x="10" y="3"/>
                  </a:cubicBezTo>
                  <a:cubicBezTo>
                    <a:pt x="10" y="2"/>
                    <a:pt x="11" y="0"/>
                    <a:pt x="13" y="0"/>
                  </a:cubicBezTo>
                  <a:cubicBezTo>
                    <a:pt x="15" y="0"/>
                    <a:pt x="16" y="2"/>
                    <a:pt x="16" y="3"/>
                  </a:cubicBezTo>
                  <a:cubicBezTo>
                    <a:pt x="17" y="4"/>
                    <a:pt x="17" y="5"/>
                    <a:pt x="17" y="5"/>
                  </a:cubicBezTo>
                  <a:cubicBezTo>
                    <a:pt x="18" y="5"/>
                    <a:pt x="18" y="4"/>
                    <a:pt x="19" y="3"/>
                  </a:cubicBezTo>
                  <a:cubicBezTo>
                    <a:pt x="19" y="2"/>
                    <a:pt x="20" y="0"/>
                    <a:pt x="22" y="0"/>
                  </a:cubicBezTo>
                  <a:cubicBezTo>
                    <a:pt x="24" y="0"/>
                    <a:pt x="25" y="2"/>
                    <a:pt x="25" y="3"/>
                  </a:cubicBezTo>
                  <a:cubicBezTo>
                    <a:pt x="25" y="4"/>
                    <a:pt x="26" y="5"/>
                    <a:pt x="26" y="5"/>
                  </a:cubicBezTo>
                  <a:cubicBezTo>
                    <a:pt x="27" y="5"/>
                    <a:pt x="27" y="4"/>
                    <a:pt x="27" y="3"/>
                  </a:cubicBezTo>
                  <a:cubicBezTo>
                    <a:pt x="28" y="2"/>
                    <a:pt x="29" y="0"/>
                    <a:pt x="31" y="0"/>
                  </a:cubicBezTo>
                  <a:cubicBezTo>
                    <a:pt x="33" y="0"/>
                    <a:pt x="33" y="2"/>
                    <a:pt x="34" y="3"/>
                  </a:cubicBezTo>
                  <a:cubicBezTo>
                    <a:pt x="34" y="4"/>
                    <a:pt x="35" y="5"/>
                    <a:pt x="35" y="5"/>
                  </a:cubicBezTo>
                  <a:cubicBezTo>
                    <a:pt x="35" y="7"/>
                    <a:pt x="35" y="7"/>
                    <a:pt x="3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808" name="Freeform 13"/>
            <p:cNvSpPr>
              <a:spLocks/>
            </p:cNvSpPr>
            <p:nvPr/>
          </p:nvSpPr>
          <p:spPr bwMode="auto">
            <a:xfrm>
              <a:off x="8940801" y="5167313"/>
              <a:ext cx="22225" cy="139700"/>
            </a:xfrm>
            <a:custGeom>
              <a:avLst/>
              <a:gdLst>
                <a:gd name="T0" fmla="*/ 3 w 6"/>
                <a:gd name="T1" fmla="*/ 37 h 37"/>
                <a:gd name="T2" fmla="*/ 0 w 6"/>
                <a:gd name="T3" fmla="*/ 34 h 37"/>
                <a:gd name="T4" fmla="*/ 0 w 6"/>
                <a:gd name="T5" fmla="*/ 3 h 37"/>
                <a:gd name="T6" fmla="*/ 3 w 6"/>
                <a:gd name="T7" fmla="*/ 0 h 37"/>
                <a:gd name="T8" fmla="*/ 6 w 6"/>
                <a:gd name="T9" fmla="*/ 3 h 37"/>
                <a:gd name="T10" fmla="*/ 6 w 6"/>
                <a:gd name="T11" fmla="*/ 34 h 37"/>
                <a:gd name="T12" fmla="*/ 3 w 6"/>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6" h="37">
                  <a:moveTo>
                    <a:pt x="3" y="37"/>
                  </a:moveTo>
                  <a:cubicBezTo>
                    <a:pt x="1" y="37"/>
                    <a:pt x="0" y="36"/>
                    <a:pt x="0" y="34"/>
                  </a:cubicBezTo>
                  <a:cubicBezTo>
                    <a:pt x="0" y="3"/>
                    <a:pt x="0" y="3"/>
                    <a:pt x="0" y="3"/>
                  </a:cubicBezTo>
                  <a:cubicBezTo>
                    <a:pt x="0" y="1"/>
                    <a:pt x="1" y="0"/>
                    <a:pt x="3" y="0"/>
                  </a:cubicBezTo>
                  <a:cubicBezTo>
                    <a:pt x="5" y="0"/>
                    <a:pt x="6" y="1"/>
                    <a:pt x="6" y="3"/>
                  </a:cubicBezTo>
                  <a:cubicBezTo>
                    <a:pt x="6" y="34"/>
                    <a:pt x="6" y="34"/>
                    <a:pt x="6" y="34"/>
                  </a:cubicBezTo>
                  <a:cubicBezTo>
                    <a:pt x="6" y="36"/>
                    <a:pt x="5" y="37"/>
                    <a:pt x="3"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809" name="Freeform 14"/>
            <p:cNvSpPr>
              <a:spLocks/>
            </p:cNvSpPr>
            <p:nvPr/>
          </p:nvSpPr>
          <p:spPr bwMode="auto">
            <a:xfrm>
              <a:off x="9075738" y="5216526"/>
              <a:ext cx="85725" cy="127000"/>
            </a:xfrm>
            <a:custGeom>
              <a:avLst/>
              <a:gdLst>
                <a:gd name="T0" fmla="*/ 3 w 23"/>
                <a:gd name="T1" fmla="*/ 34 h 34"/>
                <a:gd name="T2" fmla="*/ 2 w 23"/>
                <a:gd name="T3" fmla="*/ 34 h 34"/>
                <a:gd name="T4" fmla="*/ 1 w 23"/>
                <a:gd name="T5" fmla="*/ 30 h 34"/>
                <a:gd name="T6" fmla="*/ 17 w 23"/>
                <a:gd name="T7" fmla="*/ 2 h 34"/>
                <a:gd name="T8" fmla="*/ 21 w 23"/>
                <a:gd name="T9" fmla="*/ 1 h 34"/>
                <a:gd name="T10" fmla="*/ 22 w 23"/>
                <a:gd name="T11" fmla="*/ 5 h 34"/>
                <a:gd name="T12" fmla="*/ 6 w 23"/>
                <a:gd name="T13" fmla="*/ 33 h 34"/>
                <a:gd name="T14" fmla="*/ 3 w 23"/>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4">
                  <a:moveTo>
                    <a:pt x="3" y="34"/>
                  </a:moveTo>
                  <a:cubicBezTo>
                    <a:pt x="3" y="34"/>
                    <a:pt x="2" y="34"/>
                    <a:pt x="2" y="34"/>
                  </a:cubicBezTo>
                  <a:cubicBezTo>
                    <a:pt x="0" y="33"/>
                    <a:pt x="0" y="31"/>
                    <a:pt x="1" y="30"/>
                  </a:cubicBezTo>
                  <a:cubicBezTo>
                    <a:pt x="17" y="2"/>
                    <a:pt x="17" y="2"/>
                    <a:pt x="17" y="2"/>
                  </a:cubicBezTo>
                  <a:cubicBezTo>
                    <a:pt x="18" y="1"/>
                    <a:pt x="19" y="0"/>
                    <a:pt x="21" y="1"/>
                  </a:cubicBezTo>
                  <a:cubicBezTo>
                    <a:pt x="22" y="2"/>
                    <a:pt x="23" y="4"/>
                    <a:pt x="22" y="5"/>
                  </a:cubicBezTo>
                  <a:cubicBezTo>
                    <a:pt x="6" y="33"/>
                    <a:pt x="6" y="33"/>
                    <a:pt x="6" y="33"/>
                  </a:cubicBezTo>
                  <a:cubicBezTo>
                    <a:pt x="5" y="34"/>
                    <a:pt x="4" y="34"/>
                    <a:pt x="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810" name="Freeform 15"/>
            <p:cNvSpPr>
              <a:spLocks/>
            </p:cNvSpPr>
            <p:nvPr/>
          </p:nvSpPr>
          <p:spPr bwMode="auto">
            <a:xfrm>
              <a:off x="9177338" y="5359401"/>
              <a:ext cx="127000" cy="85725"/>
            </a:xfrm>
            <a:custGeom>
              <a:avLst/>
              <a:gdLst>
                <a:gd name="T0" fmla="*/ 3 w 34"/>
                <a:gd name="T1" fmla="*/ 23 h 23"/>
                <a:gd name="T2" fmla="*/ 0 w 34"/>
                <a:gd name="T3" fmla="*/ 21 h 23"/>
                <a:gd name="T4" fmla="*/ 2 w 34"/>
                <a:gd name="T5" fmla="*/ 17 h 23"/>
                <a:gd name="T6" fmla="*/ 29 w 34"/>
                <a:gd name="T7" fmla="*/ 1 h 23"/>
                <a:gd name="T8" fmla="*/ 33 w 34"/>
                <a:gd name="T9" fmla="*/ 2 h 23"/>
                <a:gd name="T10" fmla="*/ 32 w 34"/>
                <a:gd name="T11" fmla="*/ 7 h 23"/>
                <a:gd name="T12" fmla="*/ 5 w 34"/>
                <a:gd name="T13" fmla="*/ 22 h 23"/>
                <a:gd name="T14" fmla="*/ 3 w 34"/>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3">
                  <a:moveTo>
                    <a:pt x="3" y="23"/>
                  </a:moveTo>
                  <a:cubicBezTo>
                    <a:pt x="2" y="23"/>
                    <a:pt x="1" y="22"/>
                    <a:pt x="0" y="21"/>
                  </a:cubicBezTo>
                  <a:cubicBezTo>
                    <a:pt x="0" y="20"/>
                    <a:pt x="0" y="18"/>
                    <a:pt x="2" y="17"/>
                  </a:cubicBezTo>
                  <a:cubicBezTo>
                    <a:pt x="29" y="1"/>
                    <a:pt x="29" y="1"/>
                    <a:pt x="29" y="1"/>
                  </a:cubicBezTo>
                  <a:cubicBezTo>
                    <a:pt x="31" y="0"/>
                    <a:pt x="32" y="1"/>
                    <a:pt x="33" y="2"/>
                  </a:cubicBezTo>
                  <a:cubicBezTo>
                    <a:pt x="34" y="4"/>
                    <a:pt x="34" y="6"/>
                    <a:pt x="32" y="7"/>
                  </a:cubicBezTo>
                  <a:cubicBezTo>
                    <a:pt x="5" y="22"/>
                    <a:pt x="5" y="22"/>
                    <a:pt x="5" y="22"/>
                  </a:cubicBezTo>
                  <a:cubicBezTo>
                    <a:pt x="4" y="23"/>
                    <a:pt x="4" y="23"/>
                    <a:pt x="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811" name="Freeform 16"/>
            <p:cNvSpPr>
              <a:spLocks/>
            </p:cNvSpPr>
            <p:nvPr/>
          </p:nvSpPr>
          <p:spPr bwMode="auto">
            <a:xfrm>
              <a:off x="9213851" y="5557838"/>
              <a:ext cx="147638" cy="23813"/>
            </a:xfrm>
            <a:custGeom>
              <a:avLst/>
              <a:gdLst>
                <a:gd name="T0" fmla="*/ 36 w 39"/>
                <a:gd name="T1" fmla="*/ 6 h 6"/>
                <a:gd name="T2" fmla="*/ 3 w 39"/>
                <a:gd name="T3" fmla="*/ 6 h 6"/>
                <a:gd name="T4" fmla="*/ 0 w 39"/>
                <a:gd name="T5" fmla="*/ 3 h 6"/>
                <a:gd name="T6" fmla="*/ 3 w 39"/>
                <a:gd name="T7" fmla="*/ 0 h 6"/>
                <a:gd name="T8" fmla="*/ 36 w 39"/>
                <a:gd name="T9" fmla="*/ 0 h 6"/>
                <a:gd name="T10" fmla="*/ 39 w 39"/>
                <a:gd name="T11" fmla="*/ 3 h 6"/>
                <a:gd name="T12" fmla="*/ 36 w 3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9" h="6">
                  <a:moveTo>
                    <a:pt x="36" y="6"/>
                  </a:moveTo>
                  <a:cubicBezTo>
                    <a:pt x="3" y="6"/>
                    <a:pt x="3" y="6"/>
                    <a:pt x="3" y="6"/>
                  </a:cubicBezTo>
                  <a:cubicBezTo>
                    <a:pt x="1" y="6"/>
                    <a:pt x="0" y="5"/>
                    <a:pt x="0" y="3"/>
                  </a:cubicBezTo>
                  <a:cubicBezTo>
                    <a:pt x="0" y="2"/>
                    <a:pt x="1" y="0"/>
                    <a:pt x="3" y="0"/>
                  </a:cubicBezTo>
                  <a:cubicBezTo>
                    <a:pt x="36" y="0"/>
                    <a:pt x="36" y="0"/>
                    <a:pt x="36" y="0"/>
                  </a:cubicBezTo>
                  <a:cubicBezTo>
                    <a:pt x="37" y="0"/>
                    <a:pt x="39" y="2"/>
                    <a:pt x="39" y="3"/>
                  </a:cubicBezTo>
                  <a:cubicBezTo>
                    <a:pt x="39" y="5"/>
                    <a:pt x="37" y="6"/>
                    <a:pt x="3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812" name="Freeform 17"/>
            <p:cNvSpPr>
              <a:spLocks/>
            </p:cNvSpPr>
            <p:nvPr/>
          </p:nvSpPr>
          <p:spPr bwMode="auto">
            <a:xfrm>
              <a:off x="9177338" y="5694363"/>
              <a:ext cx="127000" cy="85725"/>
            </a:xfrm>
            <a:custGeom>
              <a:avLst/>
              <a:gdLst>
                <a:gd name="T0" fmla="*/ 31 w 34"/>
                <a:gd name="T1" fmla="*/ 23 h 23"/>
                <a:gd name="T2" fmla="*/ 29 w 34"/>
                <a:gd name="T3" fmla="*/ 22 h 23"/>
                <a:gd name="T4" fmla="*/ 2 w 34"/>
                <a:gd name="T5" fmla="*/ 6 h 23"/>
                <a:gd name="T6" fmla="*/ 0 w 34"/>
                <a:gd name="T7" fmla="*/ 2 h 23"/>
                <a:gd name="T8" fmla="*/ 5 w 34"/>
                <a:gd name="T9" fmla="*/ 1 h 23"/>
                <a:gd name="T10" fmla="*/ 32 w 34"/>
                <a:gd name="T11" fmla="*/ 17 h 23"/>
                <a:gd name="T12" fmla="*/ 33 w 34"/>
                <a:gd name="T13" fmla="*/ 21 h 23"/>
                <a:gd name="T14" fmla="*/ 31 w 34"/>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3">
                  <a:moveTo>
                    <a:pt x="31" y="23"/>
                  </a:moveTo>
                  <a:cubicBezTo>
                    <a:pt x="30" y="23"/>
                    <a:pt x="30" y="23"/>
                    <a:pt x="29" y="22"/>
                  </a:cubicBezTo>
                  <a:cubicBezTo>
                    <a:pt x="2" y="6"/>
                    <a:pt x="2" y="6"/>
                    <a:pt x="2" y="6"/>
                  </a:cubicBezTo>
                  <a:cubicBezTo>
                    <a:pt x="0" y="6"/>
                    <a:pt x="0" y="4"/>
                    <a:pt x="0" y="2"/>
                  </a:cubicBezTo>
                  <a:cubicBezTo>
                    <a:pt x="1" y="1"/>
                    <a:pt x="3" y="0"/>
                    <a:pt x="5" y="1"/>
                  </a:cubicBezTo>
                  <a:cubicBezTo>
                    <a:pt x="32" y="17"/>
                    <a:pt x="32" y="17"/>
                    <a:pt x="32" y="17"/>
                  </a:cubicBezTo>
                  <a:cubicBezTo>
                    <a:pt x="34" y="18"/>
                    <a:pt x="34" y="20"/>
                    <a:pt x="33" y="21"/>
                  </a:cubicBezTo>
                  <a:cubicBezTo>
                    <a:pt x="33" y="22"/>
                    <a:pt x="32" y="23"/>
                    <a:pt x="3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813" name="Freeform 18"/>
            <p:cNvSpPr>
              <a:spLocks/>
            </p:cNvSpPr>
            <p:nvPr/>
          </p:nvSpPr>
          <p:spPr bwMode="auto">
            <a:xfrm>
              <a:off x="8740776" y="5216526"/>
              <a:ext cx="87313" cy="127000"/>
            </a:xfrm>
            <a:custGeom>
              <a:avLst/>
              <a:gdLst>
                <a:gd name="T0" fmla="*/ 20 w 23"/>
                <a:gd name="T1" fmla="*/ 34 h 34"/>
                <a:gd name="T2" fmla="*/ 17 w 23"/>
                <a:gd name="T3" fmla="*/ 33 h 34"/>
                <a:gd name="T4" fmla="*/ 1 w 23"/>
                <a:gd name="T5" fmla="*/ 5 h 34"/>
                <a:gd name="T6" fmla="*/ 2 w 23"/>
                <a:gd name="T7" fmla="*/ 1 h 34"/>
                <a:gd name="T8" fmla="*/ 6 w 23"/>
                <a:gd name="T9" fmla="*/ 2 h 34"/>
                <a:gd name="T10" fmla="*/ 22 w 23"/>
                <a:gd name="T11" fmla="*/ 30 h 34"/>
                <a:gd name="T12" fmla="*/ 21 w 23"/>
                <a:gd name="T13" fmla="*/ 34 h 34"/>
                <a:gd name="T14" fmla="*/ 20 w 23"/>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4">
                  <a:moveTo>
                    <a:pt x="20" y="34"/>
                  </a:moveTo>
                  <a:cubicBezTo>
                    <a:pt x="19" y="34"/>
                    <a:pt x="17" y="34"/>
                    <a:pt x="17" y="33"/>
                  </a:cubicBezTo>
                  <a:cubicBezTo>
                    <a:pt x="1" y="5"/>
                    <a:pt x="1" y="5"/>
                    <a:pt x="1" y="5"/>
                  </a:cubicBezTo>
                  <a:cubicBezTo>
                    <a:pt x="0" y="4"/>
                    <a:pt x="1" y="2"/>
                    <a:pt x="2" y="1"/>
                  </a:cubicBezTo>
                  <a:cubicBezTo>
                    <a:pt x="4" y="0"/>
                    <a:pt x="5" y="1"/>
                    <a:pt x="6" y="2"/>
                  </a:cubicBezTo>
                  <a:cubicBezTo>
                    <a:pt x="22" y="30"/>
                    <a:pt x="22" y="30"/>
                    <a:pt x="22" y="30"/>
                  </a:cubicBezTo>
                  <a:cubicBezTo>
                    <a:pt x="23" y="31"/>
                    <a:pt x="23" y="33"/>
                    <a:pt x="21" y="34"/>
                  </a:cubicBezTo>
                  <a:cubicBezTo>
                    <a:pt x="21" y="34"/>
                    <a:pt x="20" y="34"/>
                    <a:pt x="2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814" name="Freeform 19"/>
            <p:cNvSpPr>
              <a:spLocks/>
            </p:cNvSpPr>
            <p:nvPr/>
          </p:nvSpPr>
          <p:spPr bwMode="auto">
            <a:xfrm>
              <a:off x="8597901" y="5359401"/>
              <a:ext cx="128588" cy="85725"/>
            </a:xfrm>
            <a:custGeom>
              <a:avLst/>
              <a:gdLst>
                <a:gd name="T0" fmla="*/ 31 w 34"/>
                <a:gd name="T1" fmla="*/ 23 h 23"/>
                <a:gd name="T2" fmla="*/ 29 w 34"/>
                <a:gd name="T3" fmla="*/ 23 h 23"/>
                <a:gd name="T4" fmla="*/ 2 w 34"/>
                <a:gd name="T5" fmla="*/ 7 h 23"/>
                <a:gd name="T6" fmla="*/ 1 w 34"/>
                <a:gd name="T7" fmla="*/ 2 h 23"/>
                <a:gd name="T8" fmla="*/ 5 w 34"/>
                <a:gd name="T9" fmla="*/ 1 h 23"/>
                <a:gd name="T10" fmla="*/ 32 w 34"/>
                <a:gd name="T11" fmla="*/ 17 h 23"/>
                <a:gd name="T12" fmla="*/ 34 w 34"/>
                <a:gd name="T13" fmla="*/ 21 h 23"/>
                <a:gd name="T14" fmla="*/ 31 w 34"/>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3">
                  <a:moveTo>
                    <a:pt x="31" y="23"/>
                  </a:moveTo>
                  <a:cubicBezTo>
                    <a:pt x="30" y="23"/>
                    <a:pt x="30" y="23"/>
                    <a:pt x="29" y="23"/>
                  </a:cubicBezTo>
                  <a:cubicBezTo>
                    <a:pt x="2" y="7"/>
                    <a:pt x="2" y="7"/>
                    <a:pt x="2" y="7"/>
                  </a:cubicBezTo>
                  <a:cubicBezTo>
                    <a:pt x="0" y="6"/>
                    <a:pt x="0" y="4"/>
                    <a:pt x="1" y="2"/>
                  </a:cubicBezTo>
                  <a:cubicBezTo>
                    <a:pt x="1" y="1"/>
                    <a:pt x="3" y="0"/>
                    <a:pt x="5" y="1"/>
                  </a:cubicBezTo>
                  <a:cubicBezTo>
                    <a:pt x="32" y="17"/>
                    <a:pt x="32" y="17"/>
                    <a:pt x="32" y="17"/>
                  </a:cubicBezTo>
                  <a:cubicBezTo>
                    <a:pt x="34" y="18"/>
                    <a:pt x="34" y="20"/>
                    <a:pt x="34" y="21"/>
                  </a:cubicBezTo>
                  <a:cubicBezTo>
                    <a:pt x="33" y="22"/>
                    <a:pt x="32" y="23"/>
                    <a:pt x="3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815" name="Freeform 20"/>
            <p:cNvSpPr>
              <a:spLocks/>
            </p:cNvSpPr>
            <p:nvPr/>
          </p:nvSpPr>
          <p:spPr bwMode="auto">
            <a:xfrm>
              <a:off x="8545513" y="5557838"/>
              <a:ext cx="142875" cy="23813"/>
            </a:xfrm>
            <a:custGeom>
              <a:avLst/>
              <a:gdLst>
                <a:gd name="T0" fmla="*/ 35 w 38"/>
                <a:gd name="T1" fmla="*/ 6 h 6"/>
                <a:gd name="T2" fmla="*/ 3 w 38"/>
                <a:gd name="T3" fmla="*/ 6 h 6"/>
                <a:gd name="T4" fmla="*/ 0 w 38"/>
                <a:gd name="T5" fmla="*/ 3 h 6"/>
                <a:gd name="T6" fmla="*/ 3 w 38"/>
                <a:gd name="T7" fmla="*/ 0 h 6"/>
                <a:gd name="T8" fmla="*/ 35 w 38"/>
                <a:gd name="T9" fmla="*/ 0 h 6"/>
                <a:gd name="T10" fmla="*/ 38 w 38"/>
                <a:gd name="T11" fmla="*/ 3 h 6"/>
                <a:gd name="T12" fmla="*/ 35 w 3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8" h="6">
                  <a:moveTo>
                    <a:pt x="35" y="6"/>
                  </a:moveTo>
                  <a:cubicBezTo>
                    <a:pt x="3" y="6"/>
                    <a:pt x="3" y="6"/>
                    <a:pt x="3" y="6"/>
                  </a:cubicBezTo>
                  <a:cubicBezTo>
                    <a:pt x="2" y="6"/>
                    <a:pt x="0" y="5"/>
                    <a:pt x="0" y="3"/>
                  </a:cubicBezTo>
                  <a:cubicBezTo>
                    <a:pt x="0" y="2"/>
                    <a:pt x="2" y="0"/>
                    <a:pt x="3" y="0"/>
                  </a:cubicBezTo>
                  <a:cubicBezTo>
                    <a:pt x="35" y="0"/>
                    <a:pt x="35" y="0"/>
                    <a:pt x="35" y="0"/>
                  </a:cubicBezTo>
                  <a:cubicBezTo>
                    <a:pt x="37" y="0"/>
                    <a:pt x="38" y="2"/>
                    <a:pt x="38" y="3"/>
                  </a:cubicBezTo>
                  <a:cubicBezTo>
                    <a:pt x="38" y="5"/>
                    <a:pt x="37" y="6"/>
                    <a:pt x="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816" name="Freeform 21"/>
            <p:cNvSpPr>
              <a:spLocks/>
            </p:cNvSpPr>
            <p:nvPr/>
          </p:nvSpPr>
          <p:spPr bwMode="auto">
            <a:xfrm>
              <a:off x="8597901" y="5694363"/>
              <a:ext cx="128588" cy="85725"/>
            </a:xfrm>
            <a:custGeom>
              <a:avLst/>
              <a:gdLst>
                <a:gd name="T0" fmla="*/ 3 w 34"/>
                <a:gd name="T1" fmla="*/ 23 h 23"/>
                <a:gd name="T2" fmla="*/ 1 w 34"/>
                <a:gd name="T3" fmla="*/ 21 h 23"/>
                <a:gd name="T4" fmla="*/ 2 w 34"/>
                <a:gd name="T5" fmla="*/ 17 h 23"/>
                <a:gd name="T6" fmla="*/ 29 w 34"/>
                <a:gd name="T7" fmla="*/ 1 h 23"/>
                <a:gd name="T8" fmla="*/ 34 w 34"/>
                <a:gd name="T9" fmla="*/ 2 h 23"/>
                <a:gd name="T10" fmla="*/ 32 w 34"/>
                <a:gd name="T11" fmla="*/ 6 h 23"/>
                <a:gd name="T12" fmla="*/ 5 w 34"/>
                <a:gd name="T13" fmla="*/ 22 h 23"/>
                <a:gd name="T14" fmla="*/ 3 w 34"/>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3">
                  <a:moveTo>
                    <a:pt x="3" y="23"/>
                  </a:moveTo>
                  <a:cubicBezTo>
                    <a:pt x="2" y="23"/>
                    <a:pt x="1" y="22"/>
                    <a:pt x="1" y="21"/>
                  </a:cubicBezTo>
                  <a:cubicBezTo>
                    <a:pt x="0" y="20"/>
                    <a:pt x="0" y="18"/>
                    <a:pt x="2" y="17"/>
                  </a:cubicBezTo>
                  <a:cubicBezTo>
                    <a:pt x="29" y="1"/>
                    <a:pt x="29" y="1"/>
                    <a:pt x="29" y="1"/>
                  </a:cubicBezTo>
                  <a:cubicBezTo>
                    <a:pt x="31" y="0"/>
                    <a:pt x="33" y="1"/>
                    <a:pt x="34" y="2"/>
                  </a:cubicBezTo>
                  <a:cubicBezTo>
                    <a:pt x="34" y="4"/>
                    <a:pt x="34" y="6"/>
                    <a:pt x="32" y="6"/>
                  </a:cubicBezTo>
                  <a:cubicBezTo>
                    <a:pt x="5" y="22"/>
                    <a:pt x="5" y="22"/>
                    <a:pt x="5" y="22"/>
                  </a:cubicBezTo>
                  <a:cubicBezTo>
                    <a:pt x="4" y="23"/>
                    <a:pt x="4" y="23"/>
                    <a:pt x="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817" name="Freeform 22"/>
            <p:cNvSpPr>
              <a:spLocks noEditPoints="1"/>
            </p:cNvSpPr>
            <p:nvPr/>
          </p:nvSpPr>
          <p:spPr bwMode="auto">
            <a:xfrm>
              <a:off x="8732838" y="5343526"/>
              <a:ext cx="436563" cy="519113"/>
            </a:xfrm>
            <a:custGeom>
              <a:avLst/>
              <a:gdLst>
                <a:gd name="T0" fmla="*/ 85 w 116"/>
                <a:gd name="T1" fmla="*/ 138 h 138"/>
                <a:gd name="T2" fmla="*/ 85 w 116"/>
                <a:gd name="T3" fmla="*/ 138 h 138"/>
                <a:gd name="T4" fmla="*/ 31 w 116"/>
                <a:gd name="T5" fmla="*/ 138 h 138"/>
                <a:gd name="T6" fmla="*/ 26 w 116"/>
                <a:gd name="T7" fmla="*/ 133 h 138"/>
                <a:gd name="T8" fmla="*/ 26 w 116"/>
                <a:gd name="T9" fmla="*/ 132 h 138"/>
                <a:gd name="T10" fmla="*/ 22 w 116"/>
                <a:gd name="T11" fmla="*/ 113 h 138"/>
                <a:gd name="T12" fmla="*/ 0 w 116"/>
                <a:gd name="T13" fmla="*/ 58 h 138"/>
                <a:gd name="T14" fmla="*/ 58 w 116"/>
                <a:gd name="T15" fmla="*/ 0 h 138"/>
                <a:gd name="T16" fmla="*/ 116 w 116"/>
                <a:gd name="T17" fmla="*/ 58 h 138"/>
                <a:gd name="T18" fmla="*/ 94 w 116"/>
                <a:gd name="T19" fmla="*/ 113 h 138"/>
                <a:gd name="T20" fmla="*/ 90 w 116"/>
                <a:gd name="T21" fmla="*/ 132 h 138"/>
                <a:gd name="T22" fmla="*/ 90 w 116"/>
                <a:gd name="T23" fmla="*/ 133 h 138"/>
                <a:gd name="T24" fmla="*/ 85 w 116"/>
                <a:gd name="T25" fmla="*/ 138 h 138"/>
                <a:gd name="T26" fmla="*/ 31 w 116"/>
                <a:gd name="T27" fmla="*/ 128 h 138"/>
                <a:gd name="T28" fmla="*/ 26 w 116"/>
                <a:gd name="T29" fmla="*/ 132 h 138"/>
                <a:gd name="T30" fmla="*/ 31 w 116"/>
                <a:gd name="T31" fmla="*/ 128 h 138"/>
                <a:gd name="T32" fmla="*/ 86 w 116"/>
                <a:gd name="T33" fmla="*/ 128 h 138"/>
                <a:gd name="T34" fmla="*/ 88 w 116"/>
                <a:gd name="T35" fmla="*/ 129 h 138"/>
                <a:gd name="T36" fmla="*/ 86 w 116"/>
                <a:gd name="T37" fmla="*/ 128 h 138"/>
                <a:gd name="T38" fmla="*/ 36 w 116"/>
                <a:gd name="T39" fmla="*/ 128 h 138"/>
                <a:gd name="T40" fmla="*/ 80 w 116"/>
                <a:gd name="T41" fmla="*/ 128 h 138"/>
                <a:gd name="T42" fmla="*/ 80 w 116"/>
                <a:gd name="T43" fmla="*/ 124 h 138"/>
                <a:gd name="T44" fmla="*/ 86 w 116"/>
                <a:gd name="T45" fmla="*/ 107 h 138"/>
                <a:gd name="T46" fmla="*/ 106 w 116"/>
                <a:gd name="T47" fmla="*/ 58 h 138"/>
                <a:gd name="T48" fmla="*/ 58 w 116"/>
                <a:gd name="T49" fmla="*/ 10 h 138"/>
                <a:gd name="T50" fmla="*/ 10 w 116"/>
                <a:gd name="T51" fmla="*/ 58 h 138"/>
                <a:gd name="T52" fmla="*/ 30 w 116"/>
                <a:gd name="T53" fmla="*/ 107 h 138"/>
                <a:gd name="T54" fmla="*/ 36 w 116"/>
                <a:gd name="T55" fmla="*/ 124 h 138"/>
                <a:gd name="T56" fmla="*/ 36 w 116"/>
                <a:gd name="T57" fmla="*/ 12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 h="138">
                  <a:moveTo>
                    <a:pt x="85" y="138"/>
                  </a:moveTo>
                  <a:cubicBezTo>
                    <a:pt x="85" y="138"/>
                    <a:pt x="85" y="138"/>
                    <a:pt x="85" y="138"/>
                  </a:cubicBezTo>
                  <a:cubicBezTo>
                    <a:pt x="31" y="138"/>
                    <a:pt x="31" y="138"/>
                    <a:pt x="31" y="138"/>
                  </a:cubicBezTo>
                  <a:cubicBezTo>
                    <a:pt x="28" y="138"/>
                    <a:pt x="26" y="136"/>
                    <a:pt x="26" y="133"/>
                  </a:cubicBezTo>
                  <a:cubicBezTo>
                    <a:pt x="26" y="133"/>
                    <a:pt x="26" y="133"/>
                    <a:pt x="26" y="132"/>
                  </a:cubicBezTo>
                  <a:cubicBezTo>
                    <a:pt x="26" y="129"/>
                    <a:pt x="26" y="118"/>
                    <a:pt x="22" y="113"/>
                  </a:cubicBezTo>
                  <a:cubicBezTo>
                    <a:pt x="1" y="85"/>
                    <a:pt x="0" y="58"/>
                    <a:pt x="0" y="58"/>
                  </a:cubicBezTo>
                  <a:cubicBezTo>
                    <a:pt x="0" y="26"/>
                    <a:pt x="26" y="0"/>
                    <a:pt x="58" y="0"/>
                  </a:cubicBezTo>
                  <a:cubicBezTo>
                    <a:pt x="90" y="0"/>
                    <a:pt x="116" y="26"/>
                    <a:pt x="116" y="58"/>
                  </a:cubicBezTo>
                  <a:cubicBezTo>
                    <a:pt x="116" y="58"/>
                    <a:pt x="115" y="85"/>
                    <a:pt x="94" y="113"/>
                  </a:cubicBezTo>
                  <a:cubicBezTo>
                    <a:pt x="90" y="118"/>
                    <a:pt x="90" y="129"/>
                    <a:pt x="90" y="132"/>
                  </a:cubicBezTo>
                  <a:cubicBezTo>
                    <a:pt x="90" y="132"/>
                    <a:pt x="90" y="133"/>
                    <a:pt x="90" y="133"/>
                  </a:cubicBezTo>
                  <a:cubicBezTo>
                    <a:pt x="90" y="136"/>
                    <a:pt x="88" y="138"/>
                    <a:pt x="85" y="138"/>
                  </a:cubicBezTo>
                  <a:close/>
                  <a:moveTo>
                    <a:pt x="31" y="128"/>
                  </a:moveTo>
                  <a:cubicBezTo>
                    <a:pt x="28" y="128"/>
                    <a:pt x="26" y="130"/>
                    <a:pt x="26" y="132"/>
                  </a:cubicBezTo>
                  <a:cubicBezTo>
                    <a:pt x="26" y="130"/>
                    <a:pt x="28" y="128"/>
                    <a:pt x="31" y="128"/>
                  </a:cubicBezTo>
                  <a:close/>
                  <a:moveTo>
                    <a:pt x="86" y="128"/>
                  </a:moveTo>
                  <a:cubicBezTo>
                    <a:pt x="87" y="128"/>
                    <a:pt x="87" y="128"/>
                    <a:pt x="88" y="129"/>
                  </a:cubicBezTo>
                  <a:cubicBezTo>
                    <a:pt x="87" y="128"/>
                    <a:pt x="87" y="128"/>
                    <a:pt x="86" y="128"/>
                  </a:cubicBezTo>
                  <a:close/>
                  <a:moveTo>
                    <a:pt x="36" y="128"/>
                  </a:moveTo>
                  <a:cubicBezTo>
                    <a:pt x="80" y="128"/>
                    <a:pt x="80" y="128"/>
                    <a:pt x="80" y="128"/>
                  </a:cubicBezTo>
                  <a:cubicBezTo>
                    <a:pt x="80" y="126"/>
                    <a:pt x="80" y="124"/>
                    <a:pt x="80" y="124"/>
                  </a:cubicBezTo>
                  <a:cubicBezTo>
                    <a:pt x="81" y="116"/>
                    <a:pt x="83" y="111"/>
                    <a:pt x="86" y="107"/>
                  </a:cubicBezTo>
                  <a:cubicBezTo>
                    <a:pt x="105" y="82"/>
                    <a:pt x="106" y="58"/>
                    <a:pt x="106" y="58"/>
                  </a:cubicBezTo>
                  <a:cubicBezTo>
                    <a:pt x="106" y="31"/>
                    <a:pt x="84" y="10"/>
                    <a:pt x="58" y="10"/>
                  </a:cubicBezTo>
                  <a:cubicBezTo>
                    <a:pt x="32" y="10"/>
                    <a:pt x="10" y="31"/>
                    <a:pt x="10" y="58"/>
                  </a:cubicBezTo>
                  <a:cubicBezTo>
                    <a:pt x="10" y="58"/>
                    <a:pt x="11" y="82"/>
                    <a:pt x="30" y="107"/>
                  </a:cubicBezTo>
                  <a:cubicBezTo>
                    <a:pt x="33" y="111"/>
                    <a:pt x="35" y="116"/>
                    <a:pt x="36" y="124"/>
                  </a:cubicBezTo>
                  <a:cubicBezTo>
                    <a:pt x="36" y="124"/>
                    <a:pt x="36" y="126"/>
                    <a:pt x="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818" name="Freeform 23"/>
            <p:cNvSpPr>
              <a:spLocks/>
            </p:cNvSpPr>
            <p:nvPr/>
          </p:nvSpPr>
          <p:spPr bwMode="auto">
            <a:xfrm>
              <a:off x="8839201" y="5867401"/>
              <a:ext cx="225425" cy="36513"/>
            </a:xfrm>
            <a:custGeom>
              <a:avLst/>
              <a:gdLst>
                <a:gd name="T0" fmla="*/ 55 w 60"/>
                <a:gd name="T1" fmla="*/ 10 h 10"/>
                <a:gd name="T2" fmla="*/ 5 w 60"/>
                <a:gd name="T3" fmla="*/ 10 h 10"/>
                <a:gd name="T4" fmla="*/ 0 w 60"/>
                <a:gd name="T5" fmla="*/ 5 h 10"/>
                <a:gd name="T6" fmla="*/ 5 w 60"/>
                <a:gd name="T7" fmla="*/ 0 h 10"/>
                <a:gd name="T8" fmla="*/ 55 w 60"/>
                <a:gd name="T9" fmla="*/ 0 h 10"/>
                <a:gd name="T10" fmla="*/ 60 w 60"/>
                <a:gd name="T11" fmla="*/ 5 h 10"/>
                <a:gd name="T12" fmla="*/ 55 w 6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0" h="10">
                  <a:moveTo>
                    <a:pt x="55" y="10"/>
                  </a:moveTo>
                  <a:cubicBezTo>
                    <a:pt x="5" y="10"/>
                    <a:pt x="5" y="10"/>
                    <a:pt x="5" y="10"/>
                  </a:cubicBezTo>
                  <a:cubicBezTo>
                    <a:pt x="2" y="10"/>
                    <a:pt x="0" y="8"/>
                    <a:pt x="0" y="5"/>
                  </a:cubicBezTo>
                  <a:cubicBezTo>
                    <a:pt x="0" y="2"/>
                    <a:pt x="2" y="0"/>
                    <a:pt x="5" y="0"/>
                  </a:cubicBezTo>
                  <a:cubicBezTo>
                    <a:pt x="55" y="0"/>
                    <a:pt x="55" y="0"/>
                    <a:pt x="55" y="0"/>
                  </a:cubicBezTo>
                  <a:cubicBezTo>
                    <a:pt x="58" y="0"/>
                    <a:pt x="60" y="2"/>
                    <a:pt x="60" y="5"/>
                  </a:cubicBezTo>
                  <a:cubicBezTo>
                    <a:pt x="60" y="8"/>
                    <a:pt x="58" y="10"/>
                    <a:pt x="5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819" name="Freeform 24"/>
            <p:cNvSpPr>
              <a:spLocks/>
            </p:cNvSpPr>
            <p:nvPr/>
          </p:nvSpPr>
          <p:spPr bwMode="auto">
            <a:xfrm>
              <a:off x="8850313" y="5908676"/>
              <a:ext cx="203200" cy="36513"/>
            </a:xfrm>
            <a:custGeom>
              <a:avLst/>
              <a:gdLst>
                <a:gd name="T0" fmla="*/ 48 w 54"/>
                <a:gd name="T1" fmla="*/ 10 h 10"/>
                <a:gd name="T2" fmla="*/ 6 w 54"/>
                <a:gd name="T3" fmla="*/ 10 h 10"/>
                <a:gd name="T4" fmla="*/ 0 w 54"/>
                <a:gd name="T5" fmla="*/ 5 h 10"/>
                <a:gd name="T6" fmla="*/ 6 w 54"/>
                <a:gd name="T7" fmla="*/ 0 h 10"/>
                <a:gd name="T8" fmla="*/ 48 w 54"/>
                <a:gd name="T9" fmla="*/ 0 h 10"/>
                <a:gd name="T10" fmla="*/ 54 w 54"/>
                <a:gd name="T11" fmla="*/ 5 h 10"/>
                <a:gd name="T12" fmla="*/ 48 w 5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54" h="10">
                  <a:moveTo>
                    <a:pt x="48" y="10"/>
                  </a:moveTo>
                  <a:cubicBezTo>
                    <a:pt x="6" y="10"/>
                    <a:pt x="6" y="10"/>
                    <a:pt x="6" y="10"/>
                  </a:cubicBezTo>
                  <a:cubicBezTo>
                    <a:pt x="3" y="10"/>
                    <a:pt x="0" y="8"/>
                    <a:pt x="0" y="5"/>
                  </a:cubicBezTo>
                  <a:cubicBezTo>
                    <a:pt x="0" y="2"/>
                    <a:pt x="3" y="0"/>
                    <a:pt x="6" y="0"/>
                  </a:cubicBezTo>
                  <a:cubicBezTo>
                    <a:pt x="48" y="0"/>
                    <a:pt x="48" y="0"/>
                    <a:pt x="48" y="0"/>
                  </a:cubicBezTo>
                  <a:cubicBezTo>
                    <a:pt x="51" y="0"/>
                    <a:pt x="54" y="2"/>
                    <a:pt x="54" y="5"/>
                  </a:cubicBezTo>
                  <a:cubicBezTo>
                    <a:pt x="54" y="8"/>
                    <a:pt x="51" y="10"/>
                    <a:pt x="4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820" name="Freeform 25"/>
            <p:cNvSpPr>
              <a:spLocks/>
            </p:cNvSpPr>
            <p:nvPr/>
          </p:nvSpPr>
          <p:spPr bwMode="auto">
            <a:xfrm>
              <a:off x="8875713" y="5945188"/>
              <a:ext cx="150813" cy="38100"/>
            </a:xfrm>
            <a:custGeom>
              <a:avLst/>
              <a:gdLst>
                <a:gd name="T0" fmla="*/ 35 w 40"/>
                <a:gd name="T1" fmla="*/ 10 h 10"/>
                <a:gd name="T2" fmla="*/ 5 w 40"/>
                <a:gd name="T3" fmla="*/ 10 h 10"/>
                <a:gd name="T4" fmla="*/ 0 w 40"/>
                <a:gd name="T5" fmla="*/ 5 h 10"/>
                <a:gd name="T6" fmla="*/ 5 w 40"/>
                <a:gd name="T7" fmla="*/ 0 h 10"/>
                <a:gd name="T8" fmla="*/ 35 w 40"/>
                <a:gd name="T9" fmla="*/ 0 h 10"/>
                <a:gd name="T10" fmla="*/ 40 w 40"/>
                <a:gd name="T11" fmla="*/ 5 h 10"/>
                <a:gd name="T12" fmla="*/ 35 w 4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0" h="10">
                  <a:moveTo>
                    <a:pt x="35" y="10"/>
                  </a:moveTo>
                  <a:cubicBezTo>
                    <a:pt x="5" y="10"/>
                    <a:pt x="5" y="10"/>
                    <a:pt x="5" y="10"/>
                  </a:cubicBezTo>
                  <a:cubicBezTo>
                    <a:pt x="2" y="10"/>
                    <a:pt x="0" y="8"/>
                    <a:pt x="0" y="5"/>
                  </a:cubicBezTo>
                  <a:cubicBezTo>
                    <a:pt x="0" y="2"/>
                    <a:pt x="2" y="0"/>
                    <a:pt x="5" y="0"/>
                  </a:cubicBezTo>
                  <a:cubicBezTo>
                    <a:pt x="35" y="0"/>
                    <a:pt x="35" y="0"/>
                    <a:pt x="35" y="0"/>
                  </a:cubicBezTo>
                  <a:cubicBezTo>
                    <a:pt x="38" y="0"/>
                    <a:pt x="40" y="2"/>
                    <a:pt x="40" y="5"/>
                  </a:cubicBezTo>
                  <a:cubicBezTo>
                    <a:pt x="40" y="8"/>
                    <a:pt x="38" y="10"/>
                    <a:pt x="3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grpSp>
      <p:grpSp>
        <p:nvGrpSpPr>
          <p:cNvPr id="821" name="Group 820"/>
          <p:cNvGrpSpPr>
            <a:grpSpLocks noChangeAspect="1"/>
          </p:cNvGrpSpPr>
          <p:nvPr/>
        </p:nvGrpSpPr>
        <p:grpSpPr>
          <a:xfrm>
            <a:off x="5748651" y="3659887"/>
            <a:ext cx="445770" cy="576073"/>
            <a:chOff x="8410576" y="3716338"/>
            <a:chExt cx="619125" cy="800101"/>
          </a:xfrm>
          <a:solidFill>
            <a:schemeClr val="bg1"/>
          </a:solidFill>
        </p:grpSpPr>
        <p:sp>
          <p:nvSpPr>
            <p:cNvPr id="822" name="Freeform 27"/>
            <p:cNvSpPr>
              <a:spLocks/>
            </p:cNvSpPr>
            <p:nvPr/>
          </p:nvSpPr>
          <p:spPr bwMode="auto">
            <a:xfrm>
              <a:off x="8418513" y="3716338"/>
              <a:ext cx="611188" cy="615950"/>
            </a:xfrm>
            <a:custGeom>
              <a:avLst/>
              <a:gdLst>
                <a:gd name="T0" fmla="*/ 120 w 163"/>
                <a:gd name="T1" fmla="*/ 9 h 164"/>
                <a:gd name="T2" fmla="*/ 153 w 163"/>
                <a:gd name="T3" fmla="*/ 74 h 164"/>
                <a:gd name="T4" fmla="*/ 73 w 163"/>
                <a:gd name="T5" fmla="*/ 154 h 164"/>
                <a:gd name="T6" fmla="*/ 9 w 163"/>
                <a:gd name="T7" fmla="*/ 122 h 164"/>
                <a:gd name="T8" fmla="*/ 0 w 163"/>
                <a:gd name="T9" fmla="*/ 129 h 164"/>
                <a:gd name="T10" fmla="*/ 73 w 163"/>
                <a:gd name="T11" fmla="*/ 164 h 164"/>
                <a:gd name="T12" fmla="*/ 163 w 163"/>
                <a:gd name="T13" fmla="*/ 74 h 164"/>
                <a:gd name="T14" fmla="*/ 126 w 163"/>
                <a:gd name="T15" fmla="*/ 0 h 164"/>
                <a:gd name="T16" fmla="*/ 120 w 163"/>
                <a:gd name="T17" fmla="*/ 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164">
                  <a:moveTo>
                    <a:pt x="120" y="9"/>
                  </a:moveTo>
                  <a:cubicBezTo>
                    <a:pt x="140" y="24"/>
                    <a:pt x="153" y="47"/>
                    <a:pt x="153" y="74"/>
                  </a:cubicBezTo>
                  <a:cubicBezTo>
                    <a:pt x="153" y="118"/>
                    <a:pt x="117" y="154"/>
                    <a:pt x="73" y="154"/>
                  </a:cubicBezTo>
                  <a:cubicBezTo>
                    <a:pt x="47" y="154"/>
                    <a:pt x="23" y="141"/>
                    <a:pt x="9" y="122"/>
                  </a:cubicBezTo>
                  <a:cubicBezTo>
                    <a:pt x="0" y="129"/>
                    <a:pt x="0" y="129"/>
                    <a:pt x="0" y="129"/>
                  </a:cubicBezTo>
                  <a:cubicBezTo>
                    <a:pt x="17" y="150"/>
                    <a:pt x="43" y="164"/>
                    <a:pt x="73" y="164"/>
                  </a:cubicBezTo>
                  <a:cubicBezTo>
                    <a:pt x="123" y="164"/>
                    <a:pt x="163" y="124"/>
                    <a:pt x="163" y="74"/>
                  </a:cubicBezTo>
                  <a:cubicBezTo>
                    <a:pt x="163" y="44"/>
                    <a:pt x="149" y="17"/>
                    <a:pt x="126" y="0"/>
                  </a:cubicBezTo>
                  <a:lnTo>
                    <a:pt x="12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823" name="Freeform 28"/>
            <p:cNvSpPr>
              <a:spLocks noEditPoints="1"/>
            </p:cNvSpPr>
            <p:nvPr/>
          </p:nvSpPr>
          <p:spPr bwMode="auto">
            <a:xfrm>
              <a:off x="8424863" y="3727451"/>
              <a:ext cx="541338" cy="541338"/>
            </a:xfrm>
            <a:custGeom>
              <a:avLst/>
              <a:gdLst>
                <a:gd name="T0" fmla="*/ 72 w 144"/>
                <a:gd name="T1" fmla="*/ 0 h 144"/>
                <a:gd name="T2" fmla="*/ 0 w 144"/>
                <a:gd name="T3" fmla="*/ 72 h 144"/>
                <a:gd name="T4" fmla="*/ 72 w 144"/>
                <a:gd name="T5" fmla="*/ 144 h 144"/>
                <a:gd name="T6" fmla="*/ 144 w 144"/>
                <a:gd name="T7" fmla="*/ 72 h 144"/>
                <a:gd name="T8" fmla="*/ 72 w 144"/>
                <a:gd name="T9" fmla="*/ 0 h 144"/>
                <a:gd name="T10" fmla="*/ 72 w 144"/>
                <a:gd name="T11" fmla="*/ 141 h 144"/>
                <a:gd name="T12" fmla="*/ 3 w 144"/>
                <a:gd name="T13" fmla="*/ 72 h 144"/>
                <a:gd name="T14" fmla="*/ 72 w 144"/>
                <a:gd name="T15" fmla="*/ 4 h 144"/>
                <a:gd name="T16" fmla="*/ 140 w 144"/>
                <a:gd name="T17" fmla="*/ 72 h 144"/>
                <a:gd name="T18" fmla="*/ 72 w 144"/>
                <a:gd name="T19" fmla="*/ 14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44">
                  <a:moveTo>
                    <a:pt x="72" y="0"/>
                  </a:moveTo>
                  <a:cubicBezTo>
                    <a:pt x="32" y="0"/>
                    <a:pt x="0" y="33"/>
                    <a:pt x="0" y="72"/>
                  </a:cubicBezTo>
                  <a:cubicBezTo>
                    <a:pt x="0" y="112"/>
                    <a:pt x="32" y="144"/>
                    <a:pt x="72" y="144"/>
                  </a:cubicBezTo>
                  <a:cubicBezTo>
                    <a:pt x="111" y="144"/>
                    <a:pt x="144" y="112"/>
                    <a:pt x="144" y="72"/>
                  </a:cubicBezTo>
                  <a:cubicBezTo>
                    <a:pt x="144" y="33"/>
                    <a:pt x="111" y="0"/>
                    <a:pt x="72" y="0"/>
                  </a:cubicBezTo>
                  <a:close/>
                  <a:moveTo>
                    <a:pt x="72" y="141"/>
                  </a:moveTo>
                  <a:cubicBezTo>
                    <a:pt x="34" y="141"/>
                    <a:pt x="3" y="110"/>
                    <a:pt x="3" y="72"/>
                  </a:cubicBezTo>
                  <a:cubicBezTo>
                    <a:pt x="3" y="34"/>
                    <a:pt x="34" y="4"/>
                    <a:pt x="72" y="4"/>
                  </a:cubicBezTo>
                  <a:cubicBezTo>
                    <a:pt x="110" y="4"/>
                    <a:pt x="140" y="34"/>
                    <a:pt x="140" y="72"/>
                  </a:cubicBezTo>
                  <a:cubicBezTo>
                    <a:pt x="140" y="110"/>
                    <a:pt x="110" y="141"/>
                    <a:pt x="72"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824" name="Freeform 29"/>
            <p:cNvSpPr>
              <a:spLocks/>
            </p:cNvSpPr>
            <p:nvPr/>
          </p:nvSpPr>
          <p:spPr bwMode="auto">
            <a:xfrm>
              <a:off x="8410576" y="3738563"/>
              <a:ext cx="604838" cy="530225"/>
            </a:xfrm>
            <a:custGeom>
              <a:avLst/>
              <a:gdLst>
                <a:gd name="T0" fmla="*/ 46 w 161"/>
                <a:gd name="T1" fmla="*/ 11 h 141"/>
                <a:gd name="T2" fmla="*/ 44 w 161"/>
                <a:gd name="T3" fmla="*/ 17 h 141"/>
                <a:gd name="T4" fmla="*/ 41 w 161"/>
                <a:gd name="T5" fmla="*/ 21 h 141"/>
                <a:gd name="T6" fmla="*/ 38 w 161"/>
                <a:gd name="T7" fmla="*/ 18 h 141"/>
                <a:gd name="T8" fmla="*/ 37 w 161"/>
                <a:gd name="T9" fmla="*/ 23 h 141"/>
                <a:gd name="T10" fmla="*/ 30 w 161"/>
                <a:gd name="T11" fmla="*/ 25 h 141"/>
                <a:gd name="T12" fmla="*/ 25 w 161"/>
                <a:gd name="T13" fmla="*/ 29 h 141"/>
                <a:gd name="T14" fmla="*/ 19 w 161"/>
                <a:gd name="T15" fmla="*/ 38 h 141"/>
                <a:gd name="T16" fmla="*/ 15 w 161"/>
                <a:gd name="T17" fmla="*/ 44 h 141"/>
                <a:gd name="T18" fmla="*/ 19 w 161"/>
                <a:gd name="T19" fmla="*/ 48 h 141"/>
                <a:gd name="T20" fmla="*/ 19 w 161"/>
                <a:gd name="T21" fmla="*/ 50 h 141"/>
                <a:gd name="T22" fmla="*/ 16 w 161"/>
                <a:gd name="T23" fmla="*/ 47 h 141"/>
                <a:gd name="T24" fmla="*/ 13 w 161"/>
                <a:gd name="T25" fmla="*/ 43 h 141"/>
                <a:gd name="T26" fmla="*/ 12 w 161"/>
                <a:gd name="T27" fmla="*/ 49 h 141"/>
                <a:gd name="T28" fmla="*/ 12 w 161"/>
                <a:gd name="T29" fmla="*/ 59 h 141"/>
                <a:gd name="T30" fmla="*/ 17 w 161"/>
                <a:gd name="T31" fmla="*/ 57 h 141"/>
                <a:gd name="T32" fmla="*/ 23 w 161"/>
                <a:gd name="T33" fmla="*/ 63 h 141"/>
                <a:gd name="T34" fmla="*/ 29 w 161"/>
                <a:gd name="T35" fmla="*/ 70 h 141"/>
                <a:gd name="T36" fmla="*/ 35 w 161"/>
                <a:gd name="T37" fmla="*/ 75 h 141"/>
                <a:gd name="T38" fmla="*/ 43 w 161"/>
                <a:gd name="T39" fmla="*/ 83 h 141"/>
                <a:gd name="T40" fmla="*/ 41 w 161"/>
                <a:gd name="T41" fmla="*/ 96 h 141"/>
                <a:gd name="T42" fmla="*/ 35 w 161"/>
                <a:gd name="T43" fmla="*/ 110 h 141"/>
                <a:gd name="T44" fmla="*/ 37 w 161"/>
                <a:gd name="T45" fmla="*/ 121 h 141"/>
                <a:gd name="T46" fmla="*/ 33 w 161"/>
                <a:gd name="T47" fmla="*/ 121 h 141"/>
                <a:gd name="T48" fmla="*/ 23 w 161"/>
                <a:gd name="T49" fmla="*/ 105 h 141"/>
                <a:gd name="T50" fmla="*/ 12 w 161"/>
                <a:gd name="T51" fmla="*/ 80 h 141"/>
                <a:gd name="T52" fmla="*/ 8 w 161"/>
                <a:gd name="T53" fmla="*/ 62 h 141"/>
                <a:gd name="T54" fmla="*/ 52 w 161"/>
                <a:gd name="T55" fmla="*/ 130 h 141"/>
                <a:gd name="T56" fmla="*/ 64 w 161"/>
                <a:gd name="T57" fmla="*/ 128 h 141"/>
                <a:gd name="T58" fmla="*/ 78 w 161"/>
                <a:gd name="T59" fmla="*/ 127 h 141"/>
                <a:gd name="T60" fmla="*/ 77 w 161"/>
                <a:gd name="T61" fmla="*/ 133 h 141"/>
                <a:gd name="T62" fmla="*/ 86 w 161"/>
                <a:gd name="T63" fmla="*/ 132 h 141"/>
                <a:gd name="T64" fmla="*/ 98 w 161"/>
                <a:gd name="T65" fmla="*/ 131 h 141"/>
                <a:gd name="T66" fmla="*/ 97 w 161"/>
                <a:gd name="T67" fmla="*/ 2 h 141"/>
                <a:gd name="T68" fmla="*/ 140 w 161"/>
                <a:gd name="T69" fmla="*/ 46 h 141"/>
                <a:gd name="T70" fmla="*/ 134 w 161"/>
                <a:gd name="T71" fmla="*/ 41 h 141"/>
                <a:gd name="T72" fmla="*/ 129 w 161"/>
                <a:gd name="T73" fmla="*/ 53 h 141"/>
                <a:gd name="T74" fmla="*/ 120 w 161"/>
                <a:gd name="T75" fmla="*/ 42 h 141"/>
                <a:gd name="T76" fmla="*/ 124 w 161"/>
                <a:gd name="T77" fmla="*/ 53 h 141"/>
                <a:gd name="T78" fmla="*/ 132 w 161"/>
                <a:gd name="T79" fmla="*/ 56 h 141"/>
                <a:gd name="T80" fmla="*/ 129 w 161"/>
                <a:gd name="T81" fmla="*/ 71 h 141"/>
                <a:gd name="T82" fmla="*/ 124 w 161"/>
                <a:gd name="T83" fmla="*/ 87 h 141"/>
                <a:gd name="T84" fmla="*/ 119 w 161"/>
                <a:gd name="T85" fmla="*/ 97 h 141"/>
                <a:gd name="T86" fmla="*/ 104 w 161"/>
                <a:gd name="T87" fmla="*/ 110 h 141"/>
                <a:gd name="T88" fmla="*/ 100 w 161"/>
                <a:gd name="T89" fmla="*/ 99 h 141"/>
                <a:gd name="T90" fmla="*/ 101 w 161"/>
                <a:gd name="T91" fmla="*/ 86 h 141"/>
                <a:gd name="T92" fmla="*/ 96 w 161"/>
                <a:gd name="T93" fmla="*/ 72 h 141"/>
                <a:gd name="T94" fmla="*/ 89 w 161"/>
                <a:gd name="T95" fmla="*/ 64 h 141"/>
                <a:gd name="T96" fmla="*/ 70 w 161"/>
                <a:gd name="T97" fmla="*/ 64 h 141"/>
                <a:gd name="T98" fmla="*/ 63 w 161"/>
                <a:gd name="T99" fmla="*/ 54 h 141"/>
                <a:gd name="T100" fmla="*/ 71 w 161"/>
                <a:gd name="T101" fmla="*/ 35 h 141"/>
                <a:gd name="T102" fmla="*/ 84 w 161"/>
                <a:gd name="T103" fmla="*/ 30 h 141"/>
                <a:gd name="T104" fmla="*/ 93 w 161"/>
                <a:gd name="T105" fmla="*/ 33 h 141"/>
                <a:gd name="T106" fmla="*/ 104 w 161"/>
                <a:gd name="T107" fmla="*/ 33 h 141"/>
                <a:gd name="T108" fmla="*/ 115 w 161"/>
                <a:gd name="T109" fmla="*/ 31 h 141"/>
                <a:gd name="T110" fmla="*/ 104 w 161"/>
                <a:gd name="T111" fmla="*/ 27 h 141"/>
                <a:gd name="T112" fmla="*/ 104 w 161"/>
                <a:gd name="T113" fmla="*/ 23 h 141"/>
                <a:gd name="T114" fmla="*/ 90 w 161"/>
                <a:gd name="T115" fmla="*/ 23 h 141"/>
                <a:gd name="T116" fmla="*/ 79 w 161"/>
                <a:gd name="T117" fmla="*/ 27 h 141"/>
                <a:gd name="T118" fmla="*/ 76 w 161"/>
                <a:gd name="T119" fmla="*/ 15 h 141"/>
                <a:gd name="T120" fmla="*/ 68 w 161"/>
                <a:gd name="T121" fmla="*/ 8 h 141"/>
                <a:gd name="T122" fmla="*/ 77 w 161"/>
                <a:gd name="T123" fmla="*/ 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141">
                  <a:moveTo>
                    <a:pt x="66" y="1"/>
                  </a:moveTo>
                  <a:cubicBezTo>
                    <a:pt x="66" y="1"/>
                    <a:pt x="41" y="4"/>
                    <a:pt x="25" y="23"/>
                  </a:cubicBezTo>
                  <a:cubicBezTo>
                    <a:pt x="25" y="23"/>
                    <a:pt x="37" y="9"/>
                    <a:pt x="45" y="9"/>
                  </a:cubicBezTo>
                  <a:cubicBezTo>
                    <a:pt x="47" y="10"/>
                    <a:pt x="47" y="10"/>
                    <a:pt x="47" y="10"/>
                  </a:cubicBezTo>
                  <a:cubicBezTo>
                    <a:pt x="47" y="10"/>
                    <a:pt x="47" y="11"/>
                    <a:pt x="46" y="11"/>
                  </a:cubicBezTo>
                  <a:cubicBezTo>
                    <a:pt x="46" y="11"/>
                    <a:pt x="45" y="13"/>
                    <a:pt x="45" y="13"/>
                  </a:cubicBezTo>
                  <a:cubicBezTo>
                    <a:pt x="45" y="13"/>
                    <a:pt x="45" y="14"/>
                    <a:pt x="45" y="14"/>
                  </a:cubicBezTo>
                  <a:cubicBezTo>
                    <a:pt x="45" y="15"/>
                    <a:pt x="45" y="15"/>
                    <a:pt x="45" y="15"/>
                  </a:cubicBezTo>
                  <a:cubicBezTo>
                    <a:pt x="45" y="15"/>
                    <a:pt x="44" y="15"/>
                    <a:pt x="44" y="16"/>
                  </a:cubicBezTo>
                  <a:cubicBezTo>
                    <a:pt x="44" y="16"/>
                    <a:pt x="44" y="16"/>
                    <a:pt x="44" y="17"/>
                  </a:cubicBezTo>
                  <a:cubicBezTo>
                    <a:pt x="44" y="17"/>
                    <a:pt x="44" y="18"/>
                    <a:pt x="44" y="18"/>
                  </a:cubicBezTo>
                  <a:cubicBezTo>
                    <a:pt x="44" y="19"/>
                    <a:pt x="44" y="19"/>
                    <a:pt x="44" y="19"/>
                  </a:cubicBezTo>
                  <a:cubicBezTo>
                    <a:pt x="43" y="20"/>
                    <a:pt x="43" y="20"/>
                    <a:pt x="43" y="20"/>
                  </a:cubicBezTo>
                  <a:cubicBezTo>
                    <a:pt x="42" y="21"/>
                    <a:pt x="42" y="21"/>
                    <a:pt x="42" y="21"/>
                  </a:cubicBezTo>
                  <a:cubicBezTo>
                    <a:pt x="42" y="21"/>
                    <a:pt x="41" y="21"/>
                    <a:pt x="41" y="21"/>
                  </a:cubicBezTo>
                  <a:cubicBezTo>
                    <a:pt x="40" y="21"/>
                    <a:pt x="40" y="20"/>
                    <a:pt x="40" y="20"/>
                  </a:cubicBezTo>
                  <a:cubicBezTo>
                    <a:pt x="41" y="19"/>
                    <a:pt x="41" y="19"/>
                    <a:pt x="41" y="19"/>
                  </a:cubicBezTo>
                  <a:cubicBezTo>
                    <a:pt x="41" y="19"/>
                    <a:pt x="41" y="18"/>
                    <a:pt x="41" y="18"/>
                  </a:cubicBezTo>
                  <a:cubicBezTo>
                    <a:pt x="41" y="18"/>
                    <a:pt x="41" y="17"/>
                    <a:pt x="40" y="17"/>
                  </a:cubicBezTo>
                  <a:cubicBezTo>
                    <a:pt x="39" y="17"/>
                    <a:pt x="38" y="18"/>
                    <a:pt x="38" y="18"/>
                  </a:cubicBezTo>
                  <a:cubicBezTo>
                    <a:pt x="37" y="19"/>
                    <a:pt x="37" y="19"/>
                    <a:pt x="37" y="19"/>
                  </a:cubicBezTo>
                  <a:cubicBezTo>
                    <a:pt x="37" y="19"/>
                    <a:pt x="36" y="21"/>
                    <a:pt x="37" y="21"/>
                  </a:cubicBezTo>
                  <a:cubicBezTo>
                    <a:pt x="37" y="21"/>
                    <a:pt x="37" y="21"/>
                    <a:pt x="37" y="21"/>
                  </a:cubicBezTo>
                  <a:cubicBezTo>
                    <a:pt x="37" y="21"/>
                    <a:pt x="38" y="22"/>
                    <a:pt x="38" y="22"/>
                  </a:cubicBezTo>
                  <a:cubicBezTo>
                    <a:pt x="38" y="22"/>
                    <a:pt x="37" y="23"/>
                    <a:pt x="37" y="23"/>
                  </a:cubicBezTo>
                  <a:cubicBezTo>
                    <a:pt x="37" y="23"/>
                    <a:pt x="37" y="24"/>
                    <a:pt x="36" y="23"/>
                  </a:cubicBezTo>
                  <a:cubicBezTo>
                    <a:pt x="35" y="23"/>
                    <a:pt x="35" y="23"/>
                    <a:pt x="34" y="23"/>
                  </a:cubicBezTo>
                  <a:cubicBezTo>
                    <a:pt x="34" y="23"/>
                    <a:pt x="33" y="23"/>
                    <a:pt x="33" y="23"/>
                  </a:cubicBezTo>
                  <a:cubicBezTo>
                    <a:pt x="32" y="23"/>
                    <a:pt x="32" y="23"/>
                    <a:pt x="32" y="23"/>
                  </a:cubicBezTo>
                  <a:cubicBezTo>
                    <a:pt x="32" y="24"/>
                    <a:pt x="30" y="25"/>
                    <a:pt x="30" y="25"/>
                  </a:cubicBezTo>
                  <a:cubicBezTo>
                    <a:pt x="30" y="25"/>
                    <a:pt x="29" y="25"/>
                    <a:pt x="29" y="25"/>
                  </a:cubicBezTo>
                  <a:cubicBezTo>
                    <a:pt x="29" y="25"/>
                    <a:pt x="29" y="27"/>
                    <a:pt x="29" y="27"/>
                  </a:cubicBezTo>
                  <a:cubicBezTo>
                    <a:pt x="29" y="27"/>
                    <a:pt x="28" y="27"/>
                    <a:pt x="27" y="27"/>
                  </a:cubicBezTo>
                  <a:cubicBezTo>
                    <a:pt x="26" y="28"/>
                    <a:pt x="26" y="28"/>
                    <a:pt x="26" y="28"/>
                  </a:cubicBezTo>
                  <a:cubicBezTo>
                    <a:pt x="25" y="29"/>
                    <a:pt x="25" y="29"/>
                    <a:pt x="25" y="29"/>
                  </a:cubicBezTo>
                  <a:cubicBezTo>
                    <a:pt x="25" y="29"/>
                    <a:pt x="25" y="30"/>
                    <a:pt x="24" y="31"/>
                  </a:cubicBezTo>
                  <a:cubicBezTo>
                    <a:pt x="23" y="31"/>
                    <a:pt x="22" y="33"/>
                    <a:pt x="21" y="33"/>
                  </a:cubicBezTo>
                  <a:cubicBezTo>
                    <a:pt x="21" y="33"/>
                    <a:pt x="21" y="34"/>
                    <a:pt x="20" y="34"/>
                  </a:cubicBezTo>
                  <a:cubicBezTo>
                    <a:pt x="20" y="35"/>
                    <a:pt x="20" y="36"/>
                    <a:pt x="20" y="36"/>
                  </a:cubicBezTo>
                  <a:cubicBezTo>
                    <a:pt x="20" y="36"/>
                    <a:pt x="19" y="37"/>
                    <a:pt x="19" y="38"/>
                  </a:cubicBezTo>
                  <a:cubicBezTo>
                    <a:pt x="19" y="39"/>
                    <a:pt x="19" y="40"/>
                    <a:pt x="18" y="40"/>
                  </a:cubicBezTo>
                  <a:cubicBezTo>
                    <a:pt x="18" y="40"/>
                    <a:pt x="18" y="41"/>
                    <a:pt x="17" y="41"/>
                  </a:cubicBezTo>
                  <a:cubicBezTo>
                    <a:pt x="17" y="41"/>
                    <a:pt x="16" y="41"/>
                    <a:pt x="15" y="42"/>
                  </a:cubicBezTo>
                  <a:cubicBezTo>
                    <a:pt x="15" y="42"/>
                    <a:pt x="14" y="43"/>
                    <a:pt x="14" y="43"/>
                  </a:cubicBezTo>
                  <a:cubicBezTo>
                    <a:pt x="14" y="43"/>
                    <a:pt x="15" y="44"/>
                    <a:pt x="15" y="44"/>
                  </a:cubicBezTo>
                  <a:cubicBezTo>
                    <a:pt x="16" y="44"/>
                    <a:pt x="16" y="44"/>
                    <a:pt x="16" y="44"/>
                  </a:cubicBezTo>
                  <a:cubicBezTo>
                    <a:pt x="16" y="44"/>
                    <a:pt x="16" y="45"/>
                    <a:pt x="16" y="46"/>
                  </a:cubicBezTo>
                  <a:cubicBezTo>
                    <a:pt x="16" y="46"/>
                    <a:pt x="16" y="47"/>
                    <a:pt x="16" y="47"/>
                  </a:cubicBezTo>
                  <a:cubicBezTo>
                    <a:pt x="17" y="47"/>
                    <a:pt x="18" y="47"/>
                    <a:pt x="18" y="47"/>
                  </a:cubicBezTo>
                  <a:cubicBezTo>
                    <a:pt x="19" y="48"/>
                    <a:pt x="19" y="48"/>
                    <a:pt x="19" y="48"/>
                  </a:cubicBezTo>
                  <a:cubicBezTo>
                    <a:pt x="20" y="48"/>
                    <a:pt x="20" y="48"/>
                    <a:pt x="20" y="48"/>
                  </a:cubicBezTo>
                  <a:cubicBezTo>
                    <a:pt x="21" y="49"/>
                    <a:pt x="21" y="49"/>
                    <a:pt x="21" y="49"/>
                  </a:cubicBezTo>
                  <a:cubicBezTo>
                    <a:pt x="21" y="49"/>
                    <a:pt x="21" y="50"/>
                    <a:pt x="20" y="50"/>
                  </a:cubicBezTo>
                  <a:cubicBezTo>
                    <a:pt x="20" y="50"/>
                    <a:pt x="20" y="51"/>
                    <a:pt x="20" y="51"/>
                  </a:cubicBezTo>
                  <a:cubicBezTo>
                    <a:pt x="19" y="50"/>
                    <a:pt x="20" y="50"/>
                    <a:pt x="19" y="50"/>
                  </a:cubicBezTo>
                  <a:cubicBezTo>
                    <a:pt x="19" y="49"/>
                    <a:pt x="19" y="49"/>
                    <a:pt x="19" y="49"/>
                  </a:cubicBezTo>
                  <a:cubicBezTo>
                    <a:pt x="18" y="49"/>
                    <a:pt x="17" y="49"/>
                    <a:pt x="17" y="49"/>
                  </a:cubicBezTo>
                  <a:cubicBezTo>
                    <a:pt x="17" y="49"/>
                    <a:pt x="16" y="49"/>
                    <a:pt x="16" y="49"/>
                  </a:cubicBezTo>
                  <a:cubicBezTo>
                    <a:pt x="16" y="48"/>
                    <a:pt x="16" y="49"/>
                    <a:pt x="16" y="48"/>
                  </a:cubicBezTo>
                  <a:cubicBezTo>
                    <a:pt x="16" y="47"/>
                    <a:pt x="16" y="47"/>
                    <a:pt x="16" y="47"/>
                  </a:cubicBezTo>
                  <a:cubicBezTo>
                    <a:pt x="16" y="46"/>
                    <a:pt x="15" y="46"/>
                    <a:pt x="15" y="46"/>
                  </a:cubicBezTo>
                  <a:cubicBezTo>
                    <a:pt x="15" y="46"/>
                    <a:pt x="15" y="46"/>
                    <a:pt x="15" y="46"/>
                  </a:cubicBezTo>
                  <a:cubicBezTo>
                    <a:pt x="14" y="45"/>
                    <a:pt x="14" y="45"/>
                    <a:pt x="14" y="45"/>
                  </a:cubicBezTo>
                  <a:cubicBezTo>
                    <a:pt x="13" y="45"/>
                    <a:pt x="13" y="45"/>
                    <a:pt x="13" y="45"/>
                  </a:cubicBezTo>
                  <a:cubicBezTo>
                    <a:pt x="13" y="44"/>
                    <a:pt x="13" y="43"/>
                    <a:pt x="13" y="43"/>
                  </a:cubicBezTo>
                  <a:cubicBezTo>
                    <a:pt x="13" y="43"/>
                    <a:pt x="13" y="42"/>
                    <a:pt x="13" y="42"/>
                  </a:cubicBezTo>
                  <a:cubicBezTo>
                    <a:pt x="13" y="41"/>
                    <a:pt x="14" y="39"/>
                    <a:pt x="14" y="39"/>
                  </a:cubicBezTo>
                  <a:cubicBezTo>
                    <a:pt x="14" y="39"/>
                    <a:pt x="12" y="44"/>
                    <a:pt x="11" y="47"/>
                  </a:cubicBezTo>
                  <a:cubicBezTo>
                    <a:pt x="11" y="47"/>
                    <a:pt x="12" y="47"/>
                    <a:pt x="12" y="47"/>
                  </a:cubicBezTo>
                  <a:cubicBezTo>
                    <a:pt x="12" y="48"/>
                    <a:pt x="12" y="48"/>
                    <a:pt x="12" y="49"/>
                  </a:cubicBezTo>
                  <a:cubicBezTo>
                    <a:pt x="12" y="49"/>
                    <a:pt x="12" y="49"/>
                    <a:pt x="12" y="51"/>
                  </a:cubicBezTo>
                  <a:cubicBezTo>
                    <a:pt x="12" y="53"/>
                    <a:pt x="12" y="53"/>
                    <a:pt x="12" y="54"/>
                  </a:cubicBezTo>
                  <a:cubicBezTo>
                    <a:pt x="12" y="54"/>
                    <a:pt x="11" y="55"/>
                    <a:pt x="11" y="56"/>
                  </a:cubicBezTo>
                  <a:cubicBezTo>
                    <a:pt x="11" y="56"/>
                    <a:pt x="12" y="58"/>
                    <a:pt x="12" y="58"/>
                  </a:cubicBezTo>
                  <a:cubicBezTo>
                    <a:pt x="12" y="59"/>
                    <a:pt x="12" y="59"/>
                    <a:pt x="12" y="59"/>
                  </a:cubicBezTo>
                  <a:cubicBezTo>
                    <a:pt x="13" y="60"/>
                    <a:pt x="12" y="61"/>
                    <a:pt x="13" y="60"/>
                  </a:cubicBezTo>
                  <a:cubicBezTo>
                    <a:pt x="14" y="58"/>
                    <a:pt x="14" y="58"/>
                    <a:pt x="14" y="58"/>
                  </a:cubicBezTo>
                  <a:cubicBezTo>
                    <a:pt x="15" y="57"/>
                    <a:pt x="15" y="57"/>
                    <a:pt x="15" y="57"/>
                  </a:cubicBezTo>
                  <a:cubicBezTo>
                    <a:pt x="15" y="57"/>
                    <a:pt x="15" y="56"/>
                    <a:pt x="16" y="56"/>
                  </a:cubicBezTo>
                  <a:cubicBezTo>
                    <a:pt x="17" y="57"/>
                    <a:pt x="17" y="56"/>
                    <a:pt x="17" y="57"/>
                  </a:cubicBezTo>
                  <a:cubicBezTo>
                    <a:pt x="17" y="57"/>
                    <a:pt x="17" y="58"/>
                    <a:pt x="17" y="58"/>
                  </a:cubicBezTo>
                  <a:cubicBezTo>
                    <a:pt x="18" y="59"/>
                    <a:pt x="19" y="58"/>
                    <a:pt x="20" y="58"/>
                  </a:cubicBezTo>
                  <a:cubicBezTo>
                    <a:pt x="20" y="58"/>
                    <a:pt x="21" y="58"/>
                    <a:pt x="21" y="59"/>
                  </a:cubicBezTo>
                  <a:cubicBezTo>
                    <a:pt x="21" y="60"/>
                    <a:pt x="22" y="61"/>
                    <a:pt x="22" y="61"/>
                  </a:cubicBezTo>
                  <a:cubicBezTo>
                    <a:pt x="23" y="61"/>
                    <a:pt x="22" y="62"/>
                    <a:pt x="23" y="63"/>
                  </a:cubicBezTo>
                  <a:cubicBezTo>
                    <a:pt x="23" y="64"/>
                    <a:pt x="24" y="64"/>
                    <a:pt x="25" y="64"/>
                  </a:cubicBezTo>
                  <a:cubicBezTo>
                    <a:pt x="25" y="64"/>
                    <a:pt x="27" y="64"/>
                    <a:pt x="27" y="64"/>
                  </a:cubicBezTo>
                  <a:cubicBezTo>
                    <a:pt x="28" y="65"/>
                    <a:pt x="27" y="65"/>
                    <a:pt x="28" y="66"/>
                  </a:cubicBezTo>
                  <a:cubicBezTo>
                    <a:pt x="29" y="66"/>
                    <a:pt x="29" y="68"/>
                    <a:pt x="29" y="68"/>
                  </a:cubicBezTo>
                  <a:cubicBezTo>
                    <a:pt x="29" y="68"/>
                    <a:pt x="29" y="69"/>
                    <a:pt x="29" y="70"/>
                  </a:cubicBezTo>
                  <a:cubicBezTo>
                    <a:pt x="29" y="70"/>
                    <a:pt x="29" y="71"/>
                    <a:pt x="30" y="71"/>
                  </a:cubicBezTo>
                  <a:cubicBezTo>
                    <a:pt x="30" y="71"/>
                    <a:pt x="32" y="71"/>
                    <a:pt x="32" y="71"/>
                  </a:cubicBezTo>
                  <a:cubicBezTo>
                    <a:pt x="32" y="71"/>
                    <a:pt x="31" y="72"/>
                    <a:pt x="32" y="73"/>
                  </a:cubicBezTo>
                  <a:cubicBezTo>
                    <a:pt x="33" y="73"/>
                    <a:pt x="34" y="74"/>
                    <a:pt x="35" y="74"/>
                  </a:cubicBezTo>
                  <a:cubicBezTo>
                    <a:pt x="35" y="74"/>
                    <a:pt x="34" y="75"/>
                    <a:pt x="35" y="75"/>
                  </a:cubicBezTo>
                  <a:cubicBezTo>
                    <a:pt x="37" y="75"/>
                    <a:pt x="38" y="75"/>
                    <a:pt x="39" y="75"/>
                  </a:cubicBezTo>
                  <a:cubicBezTo>
                    <a:pt x="39" y="76"/>
                    <a:pt x="39" y="76"/>
                    <a:pt x="41" y="77"/>
                  </a:cubicBezTo>
                  <a:cubicBezTo>
                    <a:pt x="42" y="78"/>
                    <a:pt x="43" y="79"/>
                    <a:pt x="43" y="79"/>
                  </a:cubicBezTo>
                  <a:cubicBezTo>
                    <a:pt x="44" y="79"/>
                    <a:pt x="45" y="79"/>
                    <a:pt x="45" y="80"/>
                  </a:cubicBezTo>
                  <a:cubicBezTo>
                    <a:pt x="44" y="82"/>
                    <a:pt x="44" y="83"/>
                    <a:pt x="43" y="83"/>
                  </a:cubicBezTo>
                  <a:cubicBezTo>
                    <a:pt x="43" y="84"/>
                    <a:pt x="42" y="86"/>
                    <a:pt x="41" y="86"/>
                  </a:cubicBezTo>
                  <a:cubicBezTo>
                    <a:pt x="41" y="87"/>
                    <a:pt x="41" y="88"/>
                    <a:pt x="41" y="88"/>
                  </a:cubicBezTo>
                  <a:cubicBezTo>
                    <a:pt x="41" y="89"/>
                    <a:pt x="42" y="90"/>
                    <a:pt x="42" y="91"/>
                  </a:cubicBezTo>
                  <a:cubicBezTo>
                    <a:pt x="42" y="91"/>
                    <a:pt x="42" y="93"/>
                    <a:pt x="42" y="94"/>
                  </a:cubicBezTo>
                  <a:cubicBezTo>
                    <a:pt x="42" y="94"/>
                    <a:pt x="41" y="96"/>
                    <a:pt x="41" y="96"/>
                  </a:cubicBezTo>
                  <a:cubicBezTo>
                    <a:pt x="41" y="96"/>
                    <a:pt x="42" y="97"/>
                    <a:pt x="41" y="97"/>
                  </a:cubicBezTo>
                  <a:cubicBezTo>
                    <a:pt x="40" y="98"/>
                    <a:pt x="39" y="99"/>
                    <a:pt x="38" y="100"/>
                  </a:cubicBezTo>
                  <a:cubicBezTo>
                    <a:pt x="38" y="100"/>
                    <a:pt x="36" y="101"/>
                    <a:pt x="36" y="101"/>
                  </a:cubicBezTo>
                  <a:cubicBezTo>
                    <a:pt x="36" y="101"/>
                    <a:pt x="37" y="104"/>
                    <a:pt x="36" y="104"/>
                  </a:cubicBezTo>
                  <a:cubicBezTo>
                    <a:pt x="36" y="105"/>
                    <a:pt x="34" y="109"/>
                    <a:pt x="35" y="110"/>
                  </a:cubicBezTo>
                  <a:cubicBezTo>
                    <a:pt x="36" y="111"/>
                    <a:pt x="36" y="112"/>
                    <a:pt x="35" y="113"/>
                  </a:cubicBezTo>
                  <a:cubicBezTo>
                    <a:pt x="35" y="114"/>
                    <a:pt x="35" y="114"/>
                    <a:pt x="35" y="114"/>
                  </a:cubicBezTo>
                  <a:cubicBezTo>
                    <a:pt x="34" y="115"/>
                    <a:pt x="33" y="114"/>
                    <a:pt x="34" y="116"/>
                  </a:cubicBezTo>
                  <a:cubicBezTo>
                    <a:pt x="35" y="117"/>
                    <a:pt x="35" y="118"/>
                    <a:pt x="36" y="118"/>
                  </a:cubicBezTo>
                  <a:cubicBezTo>
                    <a:pt x="36" y="119"/>
                    <a:pt x="36" y="120"/>
                    <a:pt x="37" y="121"/>
                  </a:cubicBezTo>
                  <a:cubicBezTo>
                    <a:pt x="37" y="121"/>
                    <a:pt x="38" y="122"/>
                    <a:pt x="38" y="123"/>
                  </a:cubicBezTo>
                  <a:cubicBezTo>
                    <a:pt x="39" y="124"/>
                    <a:pt x="40" y="124"/>
                    <a:pt x="40" y="125"/>
                  </a:cubicBezTo>
                  <a:cubicBezTo>
                    <a:pt x="40" y="126"/>
                    <a:pt x="42" y="127"/>
                    <a:pt x="40" y="126"/>
                  </a:cubicBezTo>
                  <a:cubicBezTo>
                    <a:pt x="38" y="125"/>
                    <a:pt x="40" y="126"/>
                    <a:pt x="37" y="124"/>
                  </a:cubicBezTo>
                  <a:cubicBezTo>
                    <a:pt x="35" y="122"/>
                    <a:pt x="34" y="123"/>
                    <a:pt x="33" y="121"/>
                  </a:cubicBezTo>
                  <a:cubicBezTo>
                    <a:pt x="32" y="120"/>
                    <a:pt x="33" y="125"/>
                    <a:pt x="31" y="119"/>
                  </a:cubicBezTo>
                  <a:cubicBezTo>
                    <a:pt x="29" y="114"/>
                    <a:pt x="29" y="114"/>
                    <a:pt x="28" y="113"/>
                  </a:cubicBezTo>
                  <a:cubicBezTo>
                    <a:pt x="28" y="112"/>
                    <a:pt x="28" y="113"/>
                    <a:pt x="26" y="110"/>
                  </a:cubicBezTo>
                  <a:cubicBezTo>
                    <a:pt x="25" y="108"/>
                    <a:pt x="26" y="109"/>
                    <a:pt x="25" y="108"/>
                  </a:cubicBezTo>
                  <a:cubicBezTo>
                    <a:pt x="24" y="106"/>
                    <a:pt x="23" y="108"/>
                    <a:pt x="23" y="105"/>
                  </a:cubicBezTo>
                  <a:cubicBezTo>
                    <a:pt x="22" y="102"/>
                    <a:pt x="22" y="104"/>
                    <a:pt x="21" y="100"/>
                  </a:cubicBezTo>
                  <a:cubicBezTo>
                    <a:pt x="20" y="97"/>
                    <a:pt x="22" y="97"/>
                    <a:pt x="20" y="95"/>
                  </a:cubicBezTo>
                  <a:cubicBezTo>
                    <a:pt x="18" y="93"/>
                    <a:pt x="18" y="94"/>
                    <a:pt x="17" y="93"/>
                  </a:cubicBezTo>
                  <a:cubicBezTo>
                    <a:pt x="17" y="92"/>
                    <a:pt x="17" y="93"/>
                    <a:pt x="16" y="90"/>
                  </a:cubicBezTo>
                  <a:cubicBezTo>
                    <a:pt x="14" y="87"/>
                    <a:pt x="12" y="85"/>
                    <a:pt x="12" y="80"/>
                  </a:cubicBezTo>
                  <a:cubicBezTo>
                    <a:pt x="12" y="75"/>
                    <a:pt x="12" y="74"/>
                    <a:pt x="12" y="74"/>
                  </a:cubicBezTo>
                  <a:cubicBezTo>
                    <a:pt x="12" y="74"/>
                    <a:pt x="9" y="72"/>
                    <a:pt x="10" y="69"/>
                  </a:cubicBezTo>
                  <a:cubicBezTo>
                    <a:pt x="11" y="66"/>
                    <a:pt x="11" y="67"/>
                    <a:pt x="11" y="66"/>
                  </a:cubicBezTo>
                  <a:cubicBezTo>
                    <a:pt x="11" y="65"/>
                    <a:pt x="10" y="65"/>
                    <a:pt x="9" y="64"/>
                  </a:cubicBezTo>
                  <a:cubicBezTo>
                    <a:pt x="8" y="63"/>
                    <a:pt x="8" y="63"/>
                    <a:pt x="8" y="62"/>
                  </a:cubicBezTo>
                  <a:cubicBezTo>
                    <a:pt x="8" y="61"/>
                    <a:pt x="8" y="59"/>
                    <a:pt x="8" y="59"/>
                  </a:cubicBezTo>
                  <a:cubicBezTo>
                    <a:pt x="7" y="60"/>
                    <a:pt x="7" y="60"/>
                    <a:pt x="7" y="60"/>
                  </a:cubicBezTo>
                  <a:cubicBezTo>
                    <a:pt x="7" y="60"/>
                    <a:pt x="0" y="129"/>
                    <a:pt x="69" y="140"/>
                  </a:cubicBezTo>
                  <a:cubicBezTo>
                    <a:pt x="69" y="140"/>
                    <a:pt x="53" y="136"/>
                    <a:pt x="52" y="133"/>
                  </a:cubicBezTo>
                  <a:cubicBezTo>
                    <a:pt x="52" y="133"/>
                    <a:pt x="52" y="130"/>
                    <a:pt x="52" y="130"/>
                  </a:cubicBezTo>
                  <a:cubicBezTo>
                    <a:pt x="53" y="130"/>
                    <a:pt x="54" y="131"/>
                    <a:pt x="55" y="130"/>
                  </a:cubicBezTo>
                  <a:cubicBezTo>
                    <a:pt x="56" y="129"/>
                    <a:pt x="57" y="128"/>
                    <a:pt x="57" y="128"/>
                  </a:cubicBezTo>
                  <a:cubicBezTo>
                    <a:pt x="57" y="129"/>
                    <a:pt x="57" y="129"/>
                    <a:pt x="57" y="129"/>
                  </a:cubicBezTo>
                  <a:cubicBezTo>
                    <a:pt x="57" y="129"/>
                    <a:pt x="56" y="129"/>
                    <a:pt x="59" y="129"/>
                  </a:cubicBezTo>
                  <a:cubicBezTo>
                    <a:pt x="62" y="128"/>
                    <a:pt x="62" y="129"/>
                    <a:pt x="64" y="128"/>
                  </a:cubicBezTo>
                  <a:cubicBezTo>
                    <a:pt x="65" y="128"/>
                    <a:pt x="66" y="125"/>
                    <a:pt x="67" y="127"/>
                  </a:cubicBezTo>
                  <a:cubicBezTo>
                    <a:pt x="67" y="128"/>
                    <a:pt x="66" y="128"/>
                    <a:pt x="67" y="128"/>
                  </a:cubicBezTo>
                  <a:cubicBezTo>
                    <a:pt x="69" y="129"/>
                    <a:pt x="72" y="128"/>
                    <a:pt x="72" y="128"/>
                  </a:cubicBezTo>
                  <a:cubicBezTo>
                    <a:pt x="72" y="128"/>
                    <a:pt x="76" y="128"/>
                    <a:pt x="77" y="128"/>
                  </a:cubicBezTo>
                  <a:cubicBezTo>
                    <a:pt x="77" y="127"/>
                    <a:pt x="77" y="127"/>
                    <a:pt x="78" y="127"/>
                  </a:cubicBezTo>
                  <a:cubicBezTo>
                    <a:pt x="79" y="127"/>
                    <a:pt x="80" y="128"/>
                    <a:pt x="80" y="128"/>
                  </a:cubicBezTo>
                  <a:cubicBezTo>
                    <a:pt x="77" y="130"/>
                    <a:pt x="77" y="130"/>
                    <a:pt x="77" y="130"/>
                  </a:cubicBezTo>
                  <a:cubicBezTo>
                    <a:pt x="74" y="131"/>
                    <a:pt x="74" y="131"/>
                    <a:pt x="74" y="131"/>
                  </a:cubicBezTo>
                  <a:cubicBezTo>
                    <a:pt x="74" y="131"/>
                    <a:pt x="73" y="132"/>
                    <a:pt x="74" y="132"/>
                  </a:cubicBezTo>
                  <a:cubicBezTo>
                    <a:pt x="75" y="133"/>
                    <a:pt x="76" y="133"/>
                    <a:pt x="77" y="133"/>
                  </a:cubicBezTo>
                  <a:cubicBezTo>
                    <a:pt x="78" y="133"/>
                    <a:pt x="81" y="135"/>
                    <a:pt x="82" y="134"/>
                  </a:cubicBezTo>
                  <a:cubicBezTo>
                    <a:pt x="82" y="132"/>
                    <a:pt x="82" y="132"/>
                    <a:pt x="83" y="131"/>
                  </a:cubicBezTo>
                  <a:cubicBezTo>
                    <a:pt x="83" y="131"/>
                    <a:pt x="83" y="130"/>
                    <a:pt x="84" y="130"/>
                  </a:cubicBezTo>
                  <a:cubicBezTo>
                    <a:pt x="85" y="130"/>
                    <a:pt x="87" y="130"/>
                    <a:pt x="87" y="130"/>
                  </a:cubicBezTo>
                  <a:cubicBezTo>
                    <a:pt x="86" y="132"/>
                    <a:pt x="86" y="132"/>
                    <a:pt x="86" y="132"/>
                  </a:cubicBezTo>
                  <a:cubicBezTo>
                    <a:pt x="86" y="132"/>
                    <a:pt x="88" y="132"/>
                    <a:pt x="88" y="132"/>
                  </a:cubicBezTo>
                  <a:cubicBezTo>
                    <a:pt x="89" y="132"/>
                    <a:pt x="89" y="133"/>
                    <a:pt x="91" y="132"/>
                  </a:cubicBezTo>
                  <a:cubicBezTo>
                    <a:pt x="92" y="131"/>
                    <a:pt x="92" y="131"/>
                    <a:pt x="93" y="131"/>
                  </a:cubicBezTo>
                  <a:cubicBezTo>
                    <a:pt x="94" y="131"/>
                    <a:pt x="96" y="130"/>
                    <a:pt x="96" y="130"/>
                  </a:cubicBezTo>
                  <a:cubicBezTo>
                    <a:pt x="97" y="130"/>
                    <a:pt x="98" y="131"/>
                    <a:pt x="98" y="131"/>
                  </a:cubicBezTo>
                  <a:cubicBezTo>
                    <a:pt x="99" y="131"/>
                    <a:pt x="101" y="132"/>
                    <a:pt x="102" y="132"/>
                  </a:cubicBezTo>
                  <a:cubicBezTo>
                    <a:pt x="102" y="132"/>
                    <a:pt x="105" y="132"/>
                    <a:pt x="105" y="132"/>
                  </a:cubicBezTo>
                  <a:cubicBezTo>
                    <a:pt x="105" y="132"/>
                    <a:pt x="97" y="139"/>
                    <a:pt x="80" y="140"/>
                  </a:cubicBezTo>
                  <a:cubicBezTo>
                    <a:pt x="80" y="140"/>
                    <a:pt x="118" y="141"/>
                    <a:pt x="140" y="104"/>
                  </a:cubicBezTo>
                  <a:cubicBezTo>
                    <a:pt x="161" y="67"/>
                    <a:pt x="147" y="19"/>
                    <a:pt x="97" y="2"/>
                  </a:cubicBezTo>
                  <a:cubicBezTo>
                    <a:pt x="97" y="2"/>
                    <a:pt x="134" y="16"/>
                    <a:pt x="144" y="51"/>
                  </a:cubicBezTo>
                  <a:cubicBezTo>
                    <a:pt x="144" y="52"/>
                    <a:pt x="144" y="52"/>
                    <a:pt x="144" y="52"/>
                  </a:cubicBezTo>
                  <a:cubicBezTo>
                    <a:pt x="143" y="51"/>
                    <a:pt x="143" y="51"/>
                    <a:pt x="142" y="50"/>
                  </a:cubicBezTo>
                  <a:cubicBezTo>
                    <a:pt x="141" y="48"/>
                    <a:pt x="142" y="48"/>
                    <a:pt x="141" y="47"/>
                  </a:cubicBezTo>
                  <a:cubicBezTo>
                    <a:pt x="140" y="46"/>
                    <a:pt x="140" y="47"/>
                    <a:pt x="140" y="46"/>
                  </a:cubicBezTo>
                  <a:cubicBezTo>
                    <a:pt x="139" y="44"/>
                    <a:pt x="139" y="45"/>
                    <a:pt x="138" y="44"/>
                  </a:cubicBezTo>
                  <a:cubicBezTo>
                    <a:pt x="137" y="43"/>
                    <a:pt x="137" y="41"/>
                    <a:pt x="136" y="40"/>
                  </a:cubicBezTo>
                  <a:cubicBezTo>
                    <a:pt x="136" y="40"/>
                    <a:pt x="134" y="40"/>
                    <a:pt x="133" y="39"/>
                  </a:cubicBezTo>
                  <a:cubicBezTo>
                    <a:pt x="133" y="39"/>
                    <a:pt x="133" y="38"/>
                    <a:pt x="133" y="39"/>
                  </a:cubicBezTo>
                  <a:cubicBezTo>
                    <a:pt x="132" y="40"/>
                    <a:pt x="134" y="41"/>
                    <a:pt x="134" y="41"/>
                  </a:cubicBezTo>
                  <a:cubicBezTo>
                    <a:pt x="134" y="44"/>
                    <a:pt x="134" y="44"/>
                    <a:pt x="134" y="44"/>
                  </a:cubicBezTo>
                  <a:cubicBezTo>
                    <a:pt x="134" y="44"/>
                    <a:pt x="135" y="47"/>
                    <a:pt x="135" y="47"/>
                  </a:cubicBezTo>
                  <a:cubicBezTo>
                    <a:pt x="135" y="48"/>
                    <a:pt x="134" y="50"/>
                    <a:pt x="134" y="50"/>
                  </a:cubicBezTo>
                  <a:cubicBezTo>
                    <a:pt x="134" y="50"/>
                    <a:pt x="134" y="52"/>
                    <a:pt x="133" y="52"/>
                  </a:cubicBezTo>
                  <a:cubicBezTo>
                    <a:pt x="132" y="52"/>
                    <a:pt x="129" y="53"/>
                    <a:pt x="129" y="53"/>
                  </a:cubicBezTo>
                  <a:cubicBezTo>
                    <a:pt x="129" y="53"/>
                    <a:pt x="127" y="52"/>
                    <a:pt x="127" y="51"/>
                  </a:cubicBezTo>
                  <a:cubicBezTo>
                    <a:pt x="126" y="49"/>
                    <a:pt x="124" y="49"/>
                    <a:pt x="124" y="49"/>
                  </a:cubicBezTo>
                  <a:cubicBezTo>
                    <a:pt x="123" y="48"/>
                    <a:pt x="124" y="47"/>
                    <a:pt x="123" y="46"/>
                  </a:cubicBezTo>
                  <a:cubicBezTo>
                    <a:pt x="122" y="44"/>
                    <a:pt x="123" y="45"/>
                    <a:pt x="122" y="44"/>
                  </a:cubicBezTo>
                  <a:cubicBezTo>
                    <a:pt x="120" y="42"/>
                    <a:pt x="120" y="42"/>
                    <a:pt x="120" y="42"/>
                  </a:cubicBezTo>
                  <a:cubicBezTo>
                    <a:pt x="120" y="42"/>
                    <a:pt x="117" y="41"/>
                    <a:pt x="118" y="43"/>
                  </a:cubicBezTo>
                  <a:cubicBezTo>
                    <a:pt x="119" y="45"/>
                    <a:pt x="118" y="47"/>
                    <a:pt x="119" y="47"/>
                  </a:cubicBezTo>
                  <a:cubicBezTo>
                    <a:pt x="120" y="47"/>
                    <a:pt x="120" y="46"/>
                    <a:pt x="121" y="48"/>
                  </a:cubicBezTo>
                  <a:cubicBezTo>
                    <a:pt x="122" y="49"/>
                    <a:pt x="122" y="50"/>
                    <a:pt x="122" y="50"/>
                  </a:cubicBezTo>
                  <a:cubicBezTo>
                    <a:pt x="123" y="51"/>
                    <a:pt x="123" y="53"/>
                    <a:pt x="124" y="53"/>
                  </a:cubicBezTo>
                  <a:cubicBezTo>
                    <a:pt x="124" y="53"/>
                    <a:pt x="126" y="53"/>
                    <a:pt x="126" y="54"/>
                  </a:cubicBezTo>
                  <a:cubicBezTo>
                    <a:pt x="126" y="55"/>
                    <a:pt x="125" y="56"/>
                    <a:pt x="126" y="56"/>
                  </a:cubicBezTo>
                  <a:cubicBezTo>
                    <a:pt x="127" y="57"/>
                    <a:pt x="127" y="57"/>
                    <a:pt x="128" y="57"/>
                  </a:cubicBezTo>
                  <a:cubicBezTo>
                    <a:pt x="129" y="57"/>
                    <a:pt x="128" y="57"/>
                    <a:pt x="130" y="57"/>
                  </a:cubicBezTo>
                  <a:cubicBezTo>
                    <a:pt x="131" y="56"/>
                    <a:pt x="132" y="56"/>
                    <a:pt x="132" y="56"/>
                  </a:cubicBezTo>
                  <a:cubicBezTo>
                    <a:pt x="132" y="56"/>
                    <a:pt x="133" y="57"/>
                    <a:pt x="133" y="58"/>
                  </a:cubicBezTo>
                  <a:cubicBezTo>
                    <a:pt x="133" y="58"/>
                    <a:pt x="133" y="61"/>
                    <a:pt x="133" y="61"/>
                  </a:cubicBezTo>
                  <a:cubicBezTo>
                    <a:pt x="131" y="64"/>
                    <a:pt x="131" y="64"/>
                    <a:pt x="131" y="64"/>
                  </a:cubicBezTo>
                  <a:cubicBezTo>
                    <a:pt x="131" y="64"/>
                    <a:pt x="132" y="69"/>
                    <a:pt x="131" y="69"/>
                  </a:cubicBezTo>
                  <a:cubicBezTo>
                    <a:pt x="130" y="69"/>
                    <a:pt x="129" y="71"/>
                    <a:pt x="129" y="71"/>
                  </a:cubicBezTo>
                  <a:cubicBezTo>
                    <a:pt x="128" y="72"/>
                    <a:pt x="128" y="75"/>
                    <a:pt x="128" y="75"/>
                  </a:cubicBezTo>
                  <a:cubicBezTo>
                    <a:pt x="126" y="77"/>
                    <a:pt x="126" y="77"/>
                    <a:pt x="126" y="77"/>
                  </a:cubicBezTo>
                  <a:cubicBezTo>
                    <a:pt x="126" y="77"/>
                    <a:pt x="126" y="79"/>
                    <a:pt x="126" y="80"/>
                  </a:cubicBezTo>
                  <a:cubicBezTo>
                    <a:pt x="127" y="81"/>
                    <a:pt x="127" y="83"/>
                    <a:pt x="127" y="84"/>
                  </a:cubicBezTo>
                  <a:cubicBezTo>
                    <a:pt x="126" y="86"/>
                    <a:pt x="124" y="87"/>
                    <a:pt x="124" y="87"/>
                  </a:cubicBezTo>
                  <a:cubicBezTo>
                    <a:pt x="124" y="87"/>
                    <a:pt x="127" y="89"/>
                    <a:pt x="126" y="90"/>
                  </a:cubicBezTo>
                  <a:cubicBezTo>
                    <a:pt x="124" y="90"/>
                    <a:pt x="123" y="92"/>
                    <a:pt x="123" y="93"/>
                  </a:cubicBezTo>
                  <a:cubicBezTo>
                    <a:pt x="122" y="93"/>
                    <a:pt x="122" y="94"/>
                    <a:pt x="122" y="94"/>
                  </a:cubicBezTo>
                  <a:cubicBezTo>
                    <a:pt x="121" y="94"/>
                    <a:pt x="119" y="95"/>
                    <a:pt x="119" y="95"/>
                  </a:cubicBezTo>
                  <a:cubicBezTo>
                    <a:pt x="119" y="96"/>
                    <a:pt x="119" y="97"/>
                    <a:pt x="119" y="97"/>
                  </a:cubicBezTo>
                  <a:cubicBezTo>
                    <a:pt x="117" y="101"/>
                    <a:pt x="117" y="101"/>
                    <a:pt x="117" y="101"/>
                  </a:cubicBezTo>
                  <a:cubicBezTo>
                    <a:pt x="114" y="104"/>
                    <a:pt x="114" y="104"/>
                    <a:pt x="114" y="104"/>
                  </a:cubicBezTo>
                  <a:cubicBezTo>
                    <a:pt x="114" y="104"/>
                    <a:pt x="114" y="106"/>
                    <a:pt x="113" y="106"/>
                  </a:cubicBezTo>
                  <a:cubicBezTo>
                    <a:pt x="112" y="106"/>
                    <a:pt x="109" y="107"/>
                    <a:pt x="108" y="108"/>
                  </a:cubicBezTo>
                  <a:cubicBezTo>
                    <a:pt x="108" y="108"/>
                    <a:pt x="105" y="110"/>
                    <a:pt x="104" y="110"/>
                  </a:cubicBezTo>
                  <a:cubicBezTo>
                    <a:pt x="103" y="110"/>
                    <a:pt x="105" y="112"/>
                    <a:pt x="103" y="110"/>
                  </a:cubicBezTo>
                  <a:cubicBezTo>
                    <a:pt x="102" y="107"/>
                    <a:pt x="103" y="109"/>
                    <a:pt x="102" y="106"/>
                  </a:cubicBezTo>
                  <a:cubicBezTo>
                    <a:pt x="101" y="103"/>
                    <a:pt x="101" y="105"/>
                    <a:pt x="101" y="103"/>
                  </a:cubicBezTo>
                  <a:cubicBezTo>
                    <a:pt x="101" y="101"/>
                    <a:pt x="101" y="103"/>
                    <a:pt x="101" y="101"/>
                  </a:cubicBezTo>
                  <a:cubicBezTo>
                    <a:pt x="101" y="100"/>
                    <a:pt x="101" y="101"/>
                    <a:pt x="100" y="99"/>
                  </a:cubicBezTo>
                  <a:cubicBezTo>
                    <a:pt x="99" y="97"/>
                    <a:pt x="99" y="97"/>
                    <a:pt x="98" y="96"/>
                  </a:cubicBezTo>
                  <a:cubicBezTo>
                    <a:pt x="97" y="95"/>
                    <a:pt x="96" y="96"/>
                    <a:pt x="97" y="94"/>
                  </a:cubicBezTo>
                  <a:cubicBezTo>
                    <a:pt x="98" y="92"/>
                    <a:pt x="97" y="94"/>
                    <a:pt x="98" y="92"/>
                  </a:cubicBezTo>
                  <a:cubicBezTo>
                    <a:pt x="98" y="90"/>
                    <a:pt x="97" y="89"/>
                    <a:pt x="99" y="88"/>
                  </a:cubicBezTo>
                  <a:cubicBezTo>
                    <a:pt x="100" y="87"/>
                    <a:pt x="101" y="87"/>
                    <a:pt x="101" y="86"/>
                  </a:cubicBezTo>
                  <a:cubicBezTo>
                    <a:pt x="101" y="84"/>
                    <a:pt x="101" y="84"/>
                    <a:pt x="100" y="83"/>
                  </a:cubicBezTo>
                  <a:cubicBezTo>
                    <a:pt x="100" y="82"/>
                    <a:pt x="99" y="81"/>
                    <a:pt x="99" y="81"/>
                  </a:cubicBezTo>
                  <a:cubicBezTo>
                    <a:pt x="99" y="80"/>
                    <a:pt x="99" y="80"/>
                    <a:pt x="98" y="79"/>
                  </a:cubicBezTo>
                  <a:cubicBezTo>
                    <a:pt x="97" y="77"/>
                    <a:pt x="96" y="77"/>
                    <a:pt x="96" y="77"/>
                  </a:cubicBezTo>
                  <a:cubicBezTo>
                    <a:pt x="96" y="77"/>
                    <a:pt x="96" y="73"/>
                    <a:pt x="96" y="72"/>
                  </a:cubicBezTo>
                  <a:cubicBezTo>
                    <a:pt x="96" y="70"/>
                    <a:pt x="95" y="73"/>
                    <a:pt x="96" y="70"/>
                  </a:cubicBezTo>
                  <a:cubicBezTo>
                    <a:pt x="96" y="68"/>
                    <a:pt x="96" y="67"/>
                    <a:pt x="96" y="67"/>
                  </a:cubicBezTo>
                  <a:cubicBezTo>
                    <a:pt x="96" y="67"/>
                    <a:pt x="94" y="65"/>
                    <a:pt x="93" y="66"/>
                  </a:cubicBezTo>
                  <a:cubicBezTo>
                    <a:pt x="92" y="66"/>
                    <a:pt x="92" y="67"/>
                    <a:pt x="90" y="66"/>
                  </a:cubicBezTo>
                  <a:cubicBezTo>
                    <a:pt x="89" y="65"/>
                    <a:pt x="89" y="64"/>
                    <a:pt x="89" y="64"/>
                  </a:cubicBezTo>
                  <a:cubicBezTo>
                    <a:pt x="88" y="63"/>
                    <a:pt x="87" y="63"/>
                    <a:pt x="86" y="64"/>
                  </a:cubicBezTo>
                  <a:cubicBezTo>
                    <a:pt x="86" y="65"/>
                    <a:pt x="84" y="65"/>
                    <a:pt x="82" y="65"/>
                  </a:cubicBezTo>
                  <a:cubicBezTo>
                    <a:pt x="81" y="66"/>
                    <a:pt x="80" y="66"/>
                    <a:pt x="78" y="66"/>
                  </a:cubicBezTo>
                  <a:cubicBezTo>
                    <a:pt x="76" y="66"/>
                    <a:pt x="74" y="66"/>
                    <a:pt x="73" y="66"/>
                  </a:cubicBezTo>
                  <a:cubicBezTo>
                    <a:pt x="71" y="65"/>
                    <a:pt x="71" y="66"/>
                    <a:pt x="70" y="64"/>
                  </a:cubicBezTo>
                  <a:cubicBezTo>
                    <a:pt x="70" y="63"/>
                    <a:pt x="70" y="63"/>
                    <a:pt x="69" y="62"/>
                  </a:cubicBezTo>
                  <a:cubicBezTo>
                    <a:pt x="67" y="61"/>
                    <a:pt x="67" y="62"/>
                    <a:pt x="67" y="60"/>
                  </a:cubicBezTo>
                  <a:cubicBezTo>
                    <a:pt x="67" y="59"/>
                    <a:pt x="68" y="59"/>
                    <a:pt x="66" y="58"/>
                  </a:cubicBezTo>
                  <a:cubicBezTo>
                    <a:pt x="65" y="56"/>
                    <a:pt x="67" y="58"/>
                    <a:pt x="65" y="56"/>
                  </a:cubicBezTo>
                  <a:cubicBezTo>
                    <a:pt x="63" y="54"/>
                    <a:pt x="63" y="56"/>
                    <a:pt x="63" y="54"/>
                  </a:cubicBezTo>
                  <a:cubicBezTo>
                    <a:pt x="64" y="53"/>
                    <a:pt x="65" y="54"/>
                    <a:pt x="65" y="52"/>
                  </a:cubicBezTo>
                  <a:cubicBezTo>
                    <a:pt x="65" y="50"/>
                    <a:pt x="68" y="53"/>
                    <a:pt x="66" y="49"/>
                  </a:cubicBezTo>
                  <a:cubicBezTo>
                    <a:pt x="64" y="45"/>
                    <a:pt x="64" y="46"/>
                    <a:pt x="65" y="43"/>
                  </a:cubicBezTo>
                  <a:cubicBezTo>
                    <a:pt x="67" y="40"/>
                    <a:pt x="69" y="39"/>
                    <a:pt x="69" y="38"/>
                  </a:cubicBezTo>
                  <a:cubicBezTo>
                    <a:pt x="70" y="37"/>
                    <a:pt x="70" y="36"/>
                    <a:pt x="71" y="35"/>
                  </a:cubicBezTo>
                  <a:cubicBezTo>
                    <a:pt x="72" y="35"/>
                    <a:pt x="71" y="34"/>
                    <a:pt x="73" y="34"/>
                  </a:cubicBezTo>
                  <a:cubicBezTo>
                    <a:pt x="74" y="35"/>
                    <a:pt x="76" y="34"/>
                    <a:pt x="77" y="33"/>
                  </a:cubicBezTo>
                  <a:cubicBezTo>
                    <a:pt x="78" y="32"/>
                    <a:pt x="79" y="30"/>
                    <a:pt x="80" y="30"/>
                  </a:cubicBezTo>
                  <a:cubicBezTo>
                    <a:pt x="80" y="30"/>
                    <a:pt x="80" y="30"/>
                    <a:pt x="82" y="30"/>
                  </a:cubicBezTo>
                  <a:cubicBezTo>
                    <a:pt x="83" y="30"/>
                    <a:pt x="83" y="30"/>
                    <a:pt x="84" y="30"/>
                  </a:cubicBezTo>
                  <a:cubicBezTo>
                    <a:pt x="85" y="30"/>
                    <a:pt x="83" y="30"/>
                    <a:pt x="86" y="29"/>
                  </a:cubicBezTo>
                  <a:cubicBezTo>
                    <a:pt x="89" y="29"/>
                    <a:pt x="88" y="29"/>
                    <a:pt x="89" y="29"/>
                  </a:cubicBezTo>
                  <a:cubicBezTo>
                    <a:pt x="90" y="29"/>
                    <a:pt x="89" y="29"/>
                    <a:pt x="90" y="29"/>
                  </a:cubicBezTo>
                  <a:cubicBezTo>
                    <a:pt x="92" y="29"/>
                    <a:pt x="91" y="27"/>
                    <a:pt x="92" y="29"/>
                  </a:cubicBezTo>
                  <a:cubicBezTo>
                    <a:pt x="92" y="32"/>
                    <a:pt x="91" y="33"/>
                    <a:pt x="93" y="33"/>
                  </a:cubicBezTo>
                  <a:cubicBezTo>
                    <a:pt x="95" y="33"/>
                    <a:pt x="93" y="33"/>
                    <a:pt x="95" y="33"/>
                  </a:cubicBezTo>
                  <a:cubicBezTo>
                    <a:pt x="97" y="33"/>
                    <a:pt x="96" y="34"/>
                    <a:pt x="97" y="34"/>
                  </a:cubicBezTo>
                  <a:cubicBezTo>
                    <a:pt x="98" y="35"/>
                    <a:pt x="99" y="35"/>
                    <a:pt x="100" y="35"/>
                  </a:cubicBezTo>
                  <a:cubicBezTo>
                    <a:pt x="101" y="35"/>
                    <a:pt x="99" y="37"/>
                    <a:pt x="101" y="35"/>
                  </a:cubicBezTo>
                  <a:cubicBezTo>
                    <a:pt x="104" y="33"/>
                    <a:pt x="100" y="33"/>
                    <a:pt x="104" y="33"/>
                  </a:cubicBezTo>
                  <a:cubicBezTo>
                    <a:pt x="107" y="34"/>
                    <a:pt x="108" y="34"/>
                    <a:pt x="109" y="34"/>
                  </a:cubicBezTo>
                  <a:cubicBezTo>
                    <a:pt x="109" y="34"/>
                    <a:pt x="109" y="34"/>
                    <a:pt x="111" y="34"/>
                  </a:cubicBezTo>
                  <a:cubicBezTo>
                    <a:pt x="113" y="33"/>
                    <a:pt x="113" y="33"/>
                    <a:pt x="114" y="33"/>
                  </a:cubicBezTo>
                  <a:cubicBezTo>
                    <a:pt x="114" y="33"/>
                    <a:pt x="114" y="35"/>
                    <a:pt x="115" y="33"/>
                  </a:cubicBezTo>
                  <a:cubicBezTo>
                    <a:pt x="115" y="32"/>
                    <a:pt x="117" y="32"/>
                    <a:pt x="115" y="31"/>
                  </a:cubicBezTo>
                  <a:cubicBezTo>
                    <a:pt x="113" y="30"/>
                    <a:pt x="112" y="32"/>
                    <a:pt x="112" y="30"/>
                  </a:cubicBezTo>
                  <a:cubicBezTo>
                    <a:pt x="112" y="29"/>
                    <a:pt x="114" y="29"/>
                    <a:pt x="112" y="29"/>
                  </a:cubicBezTo>
                  <a:cubicBezTo>
                    <a:pt x="110" y="29"/>
                    <a:pt x="110" y="29"/>
                    <a:pt x="108" y="28"/>
                  </a:cubicBezTo>
                  <a:cubicBezTo>
                    <a:pt x="107" y="28"/>
                    <a:pt x="105" y="30"/>
                    <a:pt x="105" y="28"/>
                  </a:cubicBezTo>
                  <a:cubicBezTo>
                    <a:pt x="104" y="27"/>
                    <a:pt x="102" y="29"/>
                    <a:pt x="104" y="27"/>
                  </a:cubicBezTo>
                  <a:cubicBezTo>
                    <a:pt x="107" y="24"/>
                    <a:pt x="106" y="23"/>
                    <a:pt x="108" y="24"/>
                  </a:cubicBezTo>
                  <a:cubicBezTo>
                    <a:pt x="110" y="24"/>
                    <a:pt x="109" y="26"/>
                    <a:pt x="110" y="25"/>
                  </a:cubicBezTo>
                  <a:cubicBezTo>
                    <a:pt x="112" y="24"/>
                    <a:pt x="114" y="23"/>
                    <a:pt x="112" y="22"/>
                  </a:cubicBezTo>
                  <a:cubicBezTo>
                    <a:pt x="109" y="20"/>
                    <a:pt x="111" y="21"/>
                    <a:pt x="109" y="20"/>
                  </a:cubicBezTo>
                  <a:cubicBezTo>
                    <a:pt x="107" y="19"/>
                    <a:pt x="105" y="24"/>
                    <a:pt x="104" y="23"/>
                  </a:cubicBezTo>
                  <a:cubicBezTo>
                    <a:pt x="103" y="22"/>
                    <a:pt x="102" y="22"/>
                    <a:pt x="101" y="22"/>
                  </a:cubicBezTo>
                  <a:cubicBezTo>
                    <a:pt x="101" y="22"/>
                    <a:pt x="101" y="24"/>
                    <a:pt x="101" y="26"/>
                  </a:cubicBezTo>
                  <a:cubicBezTo>
                    <a:pt x="100" y="27"/>
                    <a:pt x="102" y="27"/>
                    <a:pt x="100" y="26"/>
                  </a:cubicBezTo>
                  <a:cubicBezTo>
                    <a:pt x="98" y="25"/>
                    <a:pt x="102" y="26"/>
                    <a:pt x="97" y="24"/>
                  </a:cubicBezTo>
                  <a:cubicBezTo>
                    <a:pt x="92" y="22"/>
                    <a:pt x="91" y="23"/>
                    <a:pt x="90" y="23"/>
                  </a:cubicBezTo>
                  <a:cubicBezTo>
                    <a:pt x="89" y="24"/>
                    <a:pt x="88" y="24"/>
                    <a:pt x="88" y="24"/>
                  </a:cubicBezTo>
                  <a:cubicBezTo>
                    <a:pt x="87" y="25"/>
                    <a:pt x="89" y="26"/>
                    <a:pt x="87" y="25"/>
                  </a:cubicBezTo>
                  <a:cubicBezTo>
                    <a:pt x="85" y="24"/>
                    <a:pt x="84" y="25"/>
                    <a:pt x="84" y="25"/>
                  </a:cubicBezTo>
                  <a:cubicBezTo>
                    <a:pt x="84" y="25"/>
                    <a:pt x="83" y="25"/>
                    <a:pt x="82" y="26"/>
                  </a:cubicBezTo>
                  <a:cubicBezTo>
                    <a:pt x="81" y="26"/>
                    <a:pt x="80" y="27"/>
                    <a:pt x="79" y="27"/>
                  </a:cubicBezTo>
                  <a:cubicBezTo>
                    <a:pt x="78" y="26"/>
                    <a:pt x="75" y="27"/>
                    <a:pt x="77" y="25"/>
                  </a:cubicBezTo>
                  <a:cubicBezTo>
                    <a:pt x="79" y="22"/>
                    <a:pt x="78" y="24"/>
                    <a:pt x="81" y="22"/>
                  </a:cubicBezTo>
                  <a:cubicBezTo>
                    <a:pt x="83" y="21"/>
                    <a:pt x="87" y="21"/>
                    <a:pt x="84" y="20"/>
                  </a:cubicBezTo>
                  <a:cubicBezTo>
                    <a:pt x="80" y="20"/>
                    <a:pt x="86" y="20"/>
                    <a:pt x="81" y="17"/>
                  </a:cubicBezTo>
                  <a:cubicBezTo>
                    <a:pt x="76" y="15"/>
                    <a:pt x="76" y="18"/>
                    <a:pt x="76" y="15"/>
                  </a:cubicBezTo>
                  <a:cubicBezTo>
                    <a:pt x="76" y="12"/>
                    <a:pt x="76" y="12"/>
                    <a:pt x="75" y="12"/>
                  </a:cubicBezTo>
                  <a:cubicBezTo>
                    <a:pt x="74" y="12"/>
                    <a:pt x="71" y="13"/>
                    <a:pt x="70" y="13"/>
                  </a:cubicBezTo>
                  <a:cubicBezTo>
                    <a:pt x="69" y="13"/>
                    <a:pt x="70" y="14"/>
                    <a:pt x="68" y="13"/>
                  </a:cubicBezTo>
                  <a:cubicBezTo>
                    <a:pt x="66" y="11"/>
                    <a:pt x="65" y="13"/>
                    <a:pt x="66" y="11"/>
                  </a:cubicBezTo>
                  <a:cubicBezTo>
                    <a:pt x="67" y="9"/>
                    <a:pt x="67" y="9"/>
                    <a:pt x="68" y="8"/>
                  </a:cubicBezTo>
                  <a:cubicBezTo>
                    <a:pt x="69" y="7"/>
                    <a:pt x="69" y="2"/>
                    <a:pt x="72" y="4"/>
                  </a:cubicBezTo>
                  <a:cubicBezTo>
                    <a:pt x="76" y="6"/>
                    <a:pt x="74" y="5"/>
                    <a:pt x="77" y="5"/>
                  </a:cubicBezTo>
                  <a:cubicBezTo>
                    <a:pt x="80" y="5"/>
                    <a:pt x="81" y="5"/>
                    <a:pt x="81" y="4"/>
                  </a:cubicBezTo>
                  <a:cubicBezTo>
                    <a:pt x="81" y="4"/>
                    <a:pt x="78" y="3"/>
                    <a:pt x="78" y="3"/>
                  </a:cubicBezTo>
                  <a:cubicBezTo>
                    <a:pt x="78" y="3"/>
                    <a:pt x="77" y="3"/>
                    <a:pt x="77" y="2"/>
                  </a:cubicBezTo>
                  <a:cubicBezTo>
                    <a:pt x="77" y="2"/>
                    <a:pt x="78" y="1"/>
                    <a:pt x="78" y="1"/>
                  </a:cubicBezTo>
                  <a:cubicBezTo>
                    <a:pt x="77" y="0"/>
                    <a:pt x="77" y="0"/>
                    <a:pt x="77" y="0"/>
                  </a:cubicBezTo>
                  <a:cubicBezTo>
                    <a:pt x="77" y="0"/>
                    <a:pt x="68" y="0"/>
                    <a:pt x="6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825" name="Freeform 30"/>
            <p:cNvSpPr>
              <a:spLocks/>
            </p:cNvSpPr>
            <p:nvPr/>
          </p:nvSpPr>
          <p:spPr bwMode="auto">
            <a:xfrm>
              <a:off x="8553451" y="4314826"/>
              <a:ext cx="176213" cy="201613"/>
            </a:xfrm>
            <a:custGeom>
              <a:avLst/>
              <a:gdLst>
                <a:gd name="T0" fmla="*/ 32 w 47"/>
                <a:gd name="T1" fmla="*/ 3 h 54"/>
                <a:gd name="T2" fmla="*/ 32 w 47"/>
                <a:gd name="T3" fmla="*/ 20 h 54"/>
                <a:gd name="T4" fmla="*/ 18 w 47"/>
                <a:gd name="T5" fmla="*/ 31 h 54"/>
                <a:gd name="T6" fmla="*/ 1 w 47"/>
                <a:gd name="T7" fmla="*/ 45 h 54"/>
                <a:gd name="T8" fmla="*/ 47 w 47"/>
                <a:gd name="T9" fmla="*/ 54 h 54"/>
                <a:gd name="T10" fmla="*/ 47 w 47"/>
                <a:gd name="T11" fmla="*/ 0 h 54"/>
                <a:gd name="T12" fmla="*/ 32 w 47"/>
                <a:gd name="T13" fmla="*/ 3 h 54"/>
              </a:gdLst>
              <a:ahLst/>
              <a:cxnLst>
                <a:cxn ang="0">
                  <a:pos x="T0" y="T1"/>
                </a:cxn>
                <a:cxn ang="0">
                  <a:pos x="T2" y="T3"/>
                </a:cxn>
                <a:cxn ang="0">
                  <a:pos x="T4" y="T5"/>
                </a:cxn>
                <a:cxn ang="0">
                  <a:pos x="T6" y="T7"/>
                </a:cxn>
                <a:cxn ang="0">
                  <a:pos x="T8" y="T9"/>
                </a:cxn>
                <a:cxn ang="0">
                  <a:pos x="T10" y="T11"/>
                </a:cxn>
                <a:cxn ang="0">
                  <a:pos x="T12" y="T13"/>
                </a:cxn>
              </a:cxnLst>
              <a:rect l="0" t="0" r="r" b="b"/>
              <a:pathLst>
                <a:path w="47" h="54">
                  <a:moveTo>
                    <a:pt x="32" y="3"/>
                  </a:moveTo>
                  <a:cubicBezTo>
                    <a:pt x="32" y="20"/>
                    <a:pt x="32" y="20"/>
                    <a:pt x="32" y="20"/>
                  </a:cubicBezTo>
                  <a:cubicBezTo>
                    <a:pt x="32" y="20"/>
                    <a:pt x="28" y="28"/>
                    <a:pt x="18" y="31"/>
                  </a:cubicBezTo>
                  <a:cubicBezTo>
                    <a:pt x="9" y="35"/>
                    <a:pt x="0" y="40"/>
                    <a:pt x="1" y="45"/>
                  </a:cubicBezTo>
                  <a:cubicBezTo>
                    <a:pt x="2" y="50"/>
                    <a:pt x="13" y="54"/>
                    <a:pt x="47" y="54"/>
                  </a:cubicBezTo>
                  <a:cubicBezTo>
                    <a:pt x="47" y="0"/>
                    <a:pt x="47" y="0"/>
                    <a:pt x="47" y="0"/>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826" name="Freeform 31"/>
            <p:cNvSpPr>
              <a:spLocks/>
            </p:cNvSpPr>
            <p:nvPr/>
          </p:nvSpPr>
          <p:spPr bwMode="auto">
            <a:xfrm>
              <a:off x="8710613" y="4314826"/>
              <a:ext cx="161925" cy="201613"/>
            </a:xfrm>
            <a:custGeom>
              <a:avLst/>
              <a:gdLst>
                <a:gd name="T0" fmla="*/ 9 w 43"/>
                <a:gd name="T1" fmla="*/ 3 h 54"/>
                <a:gd name="T2" fmla="*/ 9 w 43"/>
                <a:gd name="T3" fmla="*/ 20 h 54"/>
                <a:gd name="T4" fmla="*/ 22 w 43"/>
                <a:gd name="T5" fmla="*/ 31 h 54"/>
                <a:gd name="T6" fmla="*/ 43 w 43"/>
                <a:gd name="T7" fmla="*/ 45 h 54"/>
                <a:gd name="T8" fmla="*/ 0 w 43"/>
                <a:gd name="T9" fmla="*/ 54 h 54"/>
                <a:gd name="T10" fmla="*/ 0 w 43"/>
                <a:gd name="T11" fmla="*/ 0 h 54"/>
                <a:gd name="T12" fmla="*/ 9 w 43"/>
                <a:gd name="T13" fmla="*/ 3 h 54"/>
              </a:gdLst>
              <a:ahLst/>
              <a:cxnLst>
                <a:cxn ang="0">
                  <a:pos x="T0" y="T1"/>
                </a:cxn>
                <a:cxn ang="0">
                  <a:pos x="T2" y="T3"/>
                </a:cxn>
                <a:cxn ang="0">
                  <a:pos x="T4" y="T5"/>
                </a:cxn>
                <a:cxn ang="0">
                  <a:pos x="T6" y="T7"/>
                </a:cxn>
                <a:cxn ang="0">
                  <a:pos x="T8" y="T9"/>
                </a:cxn>
                <a:cxn ang="0">
                  <a:pos x="T10" y="T11"/>
                </a:cxn>
                <a:cxn ang="0">
                  <a:pos x="T12" y="T13"/>
                </a:cxn>
              </a:cxnLst>
              <a:rect l="0" t="0" r="r" b="b"/>
              <a:pathLst>
                <a:path w="43" h="54">
                  <a:moveTo>
                    <a:pt x="9" y="3"/>
                  </a:moveTo>
                  <a:cubicBezTo>
                    <a:pt x="9" y="20"/>
                    <a:pt x="9" y="20"/>
                    <a:pt x="9" y="20"/>
                  </a:cubicBezTo>
                  <a:cubicBezTo>
                    <a:pt x="9" y="20"/>
                    <a:pt x="13" y="28"/>
                    <a:pt x="22" y="31"/>
                  </a:cubicBezTo>
                  <a:cubicBezTo>
                    <a:pt x="32" y="35"/>
                    <a:pt x="43" y="40"/>
                    <a:pt x="43" y="45"/>
                  </a:cubicBezTo>
                  <a:cubicBezTo>
                    <a:pt x="42" y="50"/>
                    <a:pt x="24" y="54"/>
                    <a:pt x="0" y="54"/>
                  </a:cubicBezTo>
                  <a:cubicBezTo>
                    <a:pt x="0" y="0"/>
                    <a:pt x="0" y="0"/>
                    <a:pt x="0" y="0"/>
                  </a:cubicBezTo>
                  <a:lnTo>
                    <a:pt x="9"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827" name="Freeform 32"/>
            <p:cNvSpPr>
              <a:spLocks/>
            </p:cNvSpPr>
            <p:nvPr/>
          </p:nvSpPr>
          <p:spPr bwMode="auto">
            <a:xfrm>
              <a:off x="8418513" y="3716338"/>
              <a:ext cx="611188" cy="615950"/>
            </a:xfrm>
            <a:custGeom>
              <a:avLst/>
              <a:gdLst>
                <a:gd name="T0" fmla="*/ 120 w 163"/>
                <a:gd name="T1" fmla="*/ 9 h 164"/>
                <a:gd name="T2" fmla="*/ 153 w 163"/>
                <a:gd name="T3" fmla="*/ 74 h 164"/>
                <a:gd name="T4" fmla="*/ 73 w 163"/>
                <a:gd name="T5" fmla="*/ 154 h 164"/>
                <a:gd name="T6" fmla="*/ 9 w 163"/>
                <a:gd name="T7" fmla="*/ 122 h 164"/>
                <a:gd name="T8" fmla="*/ 0 w 163"/>
                <a:gd name="T9" fmla="*/ 129 h 164"/>
                <a:gd name="T10" fmla="*/ 73 w 163"/>
                <a:gd name="T11" fmla="*/ 164 h 164"/>
                <a:gd name="T12" fmla="*/ 163 w 163"/>
                <a:gd name="T13" fmla="*/ 74 h 164"/>
                <a:gd name="T14" fmla="*/ 126 w 163"/>
                <a:gd name="T15" fmla="*/ 0 h 164"/>
                <a:gd name="T16" fmla="*/ 120 w 163"/>
                <a:gd name="T17" fmla="*/ 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164">
                  <a:moveTo>
                    <a:pt x="120" y="9"/>
                  </a:moveTo>
                  <a:cubicBezTo>
                    <a:pt x="140" y="24"/>
                    <a:pt x="153" y="47"/>
                    <a:pt x="153" y="74"/>
                  </a:cubicBezTo>
                  <a:cubicBezTo>
                    <a:pt x="153" y="118"/>
                    <a:pt x="117" y="154"/>
                    <a:pt x="73" y="154"/>
                  </a:cubicBezTo>
                  <a:cubicBezTo>
                    <a:pt x="47" y="154"/>
                    <a:pt x="23" y="141"/>
                    <a:pt x="9" y="122"/>
                  </a:cubicBezTo>
                  <a:cubicBezTo>
                    <a:pt x="0" y="129"/>
                    <a:pt x="0" y="129"/>
                    <a:pt x="0" y="129"/>
                  </a:cubicBezTo>
                  <a:cubicBezTo>
                    <a:pt x="17" y="150"/>
                    <a:pt x="43" y="164"/>
                    <a:pt x="73" y="164"/>
                  </a:cubicBezTo>
                  <a:cubicBezTo>
                    <a:pt x="123" y="164"/>
                    <a:pt x="163" y="124"/>
                    <a:pt x="163" y="74"/>
                  </a:cubicBezTo>
                  <a:cubicBezTo>
                    <a:pt x="163" y="44"/>
                    <a:pt x="149" y="17"/>
                    <a:pt x="126" y="0"/>
                  </a:cubicBezTo>
                  <a:lnTo>
                    <a:pt x="12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828" name="Freeform 33"/>
            <p:cNvSpPr>
              <a:spLocks noEditPoints="1"/>
            </p:cNvSpPr>
            <p:nvPr/>
          </p:nvSpPr>
          <p:spPr bwMode="auto">
            <a:xfrm>
              <a:off x="8424863" y="3727451"/>
              <a:ext cx="541338" cy="541338"/>
            </a:xfrm>
            <a:custGeom>
              <a:avLst/>
              <a:gdLst>
                <a:gd name="T0" fmla="*/ 72 w 144"/>
                <a:gd name="T1" fmla="*/ 0 h 144"/>
                <a:gd name="T2" fmla="*/ 0 w 144"/>
                <a:gd name="T3" fmla="*/ 72 h 144"/>
                <a:gd name="T4" fmla="*/ 72 w 144"/>
                <a:gd name="T5" fmla="*/ 144 h 144"/>
                <a:gd name="T6" fmla="*/ 144 w 144"/>
                <a:gd name="T7" fmla="*/ 72 h 144"/>
                <a:gd name="T8" fmla="*/ 72 w 144"/>
                <a:gd name="T9" fmla="*/ 0 h 144"/>
                <a:gd name="T10" fmla="*/ 72 w 144"/>
                <a:gd name="T11" fmla="*/ 141 h 144"/>
                <a:gd name="T12" fmla="*/ 3 w 144"/>
                <a:gd name="T13" fmla="*/ 72 h 144"/>
                <a:gd name="T14" fmla="*/ 72 w 144"/>
                <a:gd name="T15" fmla="*/ 4 h 144"/>
                <a:gd name="T16" fmla="*/ 140 w 144"/>
                <a:gd name="T17" fmla="*/ 72 h 144"/>
                <a:gd name="T18" fmla="*/ 72 w 144"/>
                <a:gd name="T19" fmla="*/ 14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44">
                  <a:moveTo>
                    <a:pt x="72" y="0"/>
                  </a:moveTo>
                  <a:cubicBezTo>
                    <a:pt x="32" y="0"/>
                    <a:pt x="0" y="33"/>
                    <a:pt x="0" y="72"/>
                  </a:cubicBezTo>
                  <a:cubicBezTo>
                    <a:pt x="0" y="112"/>
                    <a:pt x="32" y="144"/>
                    <a:pt x="72" y="144"/>
                  </a:cubicBezTo>
                  <a:cubicBezTo>
                    <a:pt x="111" y="144"/>
                    <a:pt x="144" y="112"/>
                    <a:pt x="144" y="72"/>
                  </a:cubicBezTo>
                  <a:cubicBezTo>
                    <a:pt x="144" y="33"/>
                    <a:pt x="111" y="0"/>
                    <a:pt x="72" y="0"/>
                  </a:cubicBezTo>
                  <a:close/>
                  <a:moveTo>
                    <a:pt x="72" y="141"/>
                  </a:moveTo>
                  <a:cubicBezTo>
                    <a:pt x="34" y="141"/>
                    <a:pt x="3" y="110"/>
                    <a:pt x="3" y="72"/>
                  </a:cubicBezTo>
                  <a:cubicBezTo>
                    <a:pt x="3" y="34"/>
                    <a:pt x="34" y="4"/>
                    <a:pt x="72" y="4"/>
                  </a:cubicBezTo>
                  <a:cubicBezTo>
                    <a:pt x="110" y="4"/>
                    <a:pt x="140" y="34"/>
                    <a:pt x="140" y="72"/>
                  </a:cubicBezTo>
                  <a:cubicBezTo>
                    <a:pt x="140" y="110"/>
                    <a:pt x="110" y="141"/>
                    <a:pt x="72"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829" name="Freeform 34"/>
            <p:cNvSpPr>
              <a:spLocks/>
            </p:cNvSpPr>
            <p:nvPr/>
          </p:nvSpPr>
          <p:spPr bwMode="auto">
            <a:xfrm>
              <a:off x="8410576" y="3738563"/>
              <a:ext cx="604838" cy="530225"/>
            </a:xfrm>
            <a:custGeom>
              <a:avLst/>
              <a:gdLst>
                <a:gd name="T0" fmla="*/ 46 w 161"/>
                <a:gd name="T1" fmla="*/ 11 h 141"/>
                <a:gd name="T2" fmla="*/ 44 w 161"/>
                <a:gd name="T3" fmla="*/ 17 h 141"/>
                <a:gd name="T4" fmla="*/ 41 w 161"/>
                <a:gd name="T5" fmla="*/ 21 h 141"/>
                <a:gd name="T6" fmla="*/ 38 w 161"/>
                <a:gd name="T7" fmla="*/ 18 h 141"/>
                <a:gd name="T8" fmla="*/ 37 w 161"/>
                <a:gd name="T9" fmla="*/ 23 h 141"/>
                <a:gd name="T10" fmla="*/ 30 w 161"/>
                <a:gd name="T11" fmla="*/ 25 h 141"/>
                <a:gd name="T12" fmla="*/ 25 w 161"/>
                <a:gd name="T13" fmla="*/ 29 h 141"/>
                <a:gd name="T14" fmla="*/ 19 w 161"/>
                <a:gd name="T15" fmla="*/ 38 h 141"/>
                <a:gd name="T16" fmla="*/ 15 w 161"/>
                <a:gd name="T17" fmla="*/ 44 h 141"/>
                <a:gd name="T18" fmla="*/ 19 w 161"/>
                <a:gd name="T19" fmla="*/ 48 h 141"/>
                <a:gd name="T20" fmla="*/ 19 w 161"/>
                <a:gd name="T21" fmla="*/ 50 h 141"/>
                <a:gd name="T22" fmla="*/ 16 w 161"/>
                <a:gd name="T23" fmla="*/ 47 h 141"/>
                <a:gd name="T24" fmla="*/ 13 w 161"/>
                <a:gd name="T25" fmla="*/ 43 h 141"/>
                <a:gd name="T26" fmla="*/ 12 w 161"/>
                <a:gd name="T27" fmla="*/ 49 h 141"/>
                <a:gd name="T28" fmla="*/ 12 w 161"/>
                <a:gd name="T29" fmla="*/ 59 h 141"/>
                <a:gd name="T30" fmla="*/ 17 w 161"/>
                <a:gd name="T31" fmla="*/ 57 h 141"/>
                <a:gd name="T32" fmla="*/ 23 w 161"/>
                <a:gd name="T33" fmla="*/ 63 h 141"/>
                <a:gd name="T34" fmla="*/ 29 w 161"/>
                <a:gd name="T35" fmla="*/ 70 h 141"/>
                <a:gd name="T36" fmla="*/ 35 w 161"/>
                <a:gd name="T37" fmla="*/ 75 h 141"/>
                <a:gd name="T38" fmla="*/ 43 w 161"/>
                <a:gd name="T39" fmla="*/ 83 h 141"/>
                <a:gd name="T40" fmla="*/ 41 w 161"/>
                <a:gd name="T41" fmla="*/ 96 h 141"/>
                <a:gd name="T42" fmla="*/ 35 w 161"/>
                <a:gd name="T43" fmla="*/ 110 h 141"/>
                <a:gd name="T44" fmla="*/ 37 w 161"/>
                <a:gd name="T45" fmla="*/ 121 h 141"/>
                <a:gd name="T46" fmla="*/ 33 w 161"/>
                <a:gd name="T47" fmla="*/ 121 h 141"/>
                <a:gd name="T48" fmla="*/ 23 w 161"/>
                <a:gd name="T49" fmla="*/ 105 h 141"/>
                <a:gd name="T50" fmla="*/ 12 w 161"/>
                <a:gd name="T51" fmla="*/ 80 h 141"/>
                <a:gd name="T52" fmla="*/ 8 w 161"/>
                <a:gd name="T53" fmla="*/ 62 h 141"/>
                <a:gd name="T54" fmla="*/ 52 w 161"/>
                <a:gd name="T55" fmla="*/ 130 h 141"/>
                <a:gd name="T56" fmla="*/ 64 w 161"/>
                <a:gd name="T57" fmla="*/ 128 h 141"/>
                <a:gd name="T58" fmla="*/ 78 w 161"/>
                <a:gd name="T59" fmla="*/ 127 h 141"/>
                <a:gd name="T60" fmla="*/ 77 w 161"/>
                <a:gd name="T61" fmla="*/ 133 h 141"/>
                <a:gd name="T62" fmla="*/ 86 w 161"/>
                <a:gd name="T63" fmla="*/ 132 h 141"/>
                <a:gd name="T64" fmla="*/ 98 w 161"/>
                <a:gd name="T65" fmla="*/ 131 h 141"/>
                <a:gd name="T66" fmla="*/ 97 w 161"/>
                <a:gd name="T67" fmla="*/ 2 h 141"/>
                <a:gd name="T68" fmla="*/ 140 w 161"/>
                <a:gd name="T69" fmla="*/ 46 h 141"/>
                <a:gd name="T70" fmla="*/ 134 w 161"/>
                <a:gd name="T71" fmla="*/ 41 h 141"/>
                <a:gd name="T72" fmla="*/ 129 w 161"/>
                <a:gd name="T73" fmla="*/ 53 h 141"/>
                <a:gd name="T74" fmla="*/ 120 w 161"/>
                <a:gd name="T75" fmla="*/ 42 h 141"/>
                <a:gd name="T76" fmla="*/ 124 w 161"/>
                <a:gd name="T77" fmla="*/ 53 h 141"/>
                <a:gd name="T78" fmla="*/ 132 w 161"/>
                <a:gd name="T79" fmla="*/ 56 h 141"/>
                <a:gd name="T80" fmla="*/ 129 w 161"/>
                <a:gd name="T81" fmla="*/ 71 h 141"/>
                <a:gd name="T82" fmla="*/ 124 w 161"/>
                <a:gd name="T83" fmla="*/ 87 h 141"/>
                <a:gd name="T84" fmla="*/ 119 w 161"/>
                <a:gd name="T85" fmla="*/ 97 h 141"/>
                <a:gd name="T86" fmla="*/ 104 w 161"/>
                <a:gd name="T87" fmla="*/ 110 h 141"/>
                <a:gd name="T88" fmla="*/ 100 w 161"/>
                <a:gd name="T89" fmla="*/ 99 h 141"/>
                <a:gd name="T90" fmla="*/ 101 w 161"/>
                <a:gd name="T91" fmla="*/ 86 h 141"/>
                <a:gd name="T92" fmla="*/ 96 w 161"/>
                <a:gd name="T93" fmla="*/ 72 h 141"/>
                <a:gd name="T94" fmla="*/ 89 w 161"/>
                <a:gd name="T95" fmla="*/ 64 h 141"/>
                <a:gd name="T96" fmla="*/ 70 w 161"/>
                <a:gd name="T97" fmla="*/ 64 h 141"/>
                <a:gd name="T98" fmla="*/ 63 w 161"/>
                <a:gd name="T99" fmla="*/ 54 h 141"/>
                <a:gd name="T100" fmla="*/ 71 w 161"/>
                <a:gd name="T101" fmla="*/ 35 h 141"/>
                <a:gd name="T102" fmla="*/ 84 w 161"/>
                <a:gd name="T103" fmla="*/ 30 h 141"/>
                <a:gd name="T104" fmla="*/ 93 w 161"/>
                <a:gd name="T105" fmla="*/ 33 h 141"/>
                <a:gd name="T106" fmla="*/ 104 w 161"/>
                <a:gd name="T107" fmla="*/ 33 h 141"/>
                <a:gd name="T108" fmla="*/ 115 w 161"/>
                <a:gd name="T109" fmla="*/ 31 h 141"/>
                <a:gd name="T110" fmla="*/ 104 w 161"/>
                <a:gd name="T111" fmla="*/ 27 h 141"/>
                <a:gd name="T112" fmla="*/ 104 w 161"/>
                <a:gd name="T113" fmla="*/ 23 h 141"/>
                <a:gd name="T114" fmla="*/ 90 w 161"/>
                <a:gd name="T115" fmla="*/ 23 h 141"/>
                <a:gd name="T116" fmla="*/ 79 w 161"/>
                <a:gd name="T117" fmla="*/ 27 h 141"/>
                <a:gd name="T118" fmla="*/ 76 w 161"/>
                <a:gd name="T119" fmla="*/ 15 h 141"/>
                <a:gd name="T120" fmla="*/ 68 w 161"/>
                <a:gd name="T121" fmla="*/ 8 h 141"/>
                <a:gd name="T122" fmla="*/ 77 w 161"/>
                <a:gd name="T123" fmla="*/ 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141">
                  <a:moveTo>
                    <a:pt x="66" y="1"/>
                  </a:moveTo>
                  <a:cubicBezTo>
                    <a:pt x="66" y="1"/>
                    <a:pt x="41" y="4"/>
                    <a:pt x="25" y="23"/>
                  </a:cubicBezTo>
                  <a:cubicBezTo>
                    <a:pt x="25" y="23"/>
                    <a:pt x="37" y="9"/>
                    <a:pt x="45" y="9"/>
                  </a:cubicBezTo>
                  <a:cubicBezTo>
                    <a:pt x="47" y="10"/>
                    <a:pt x="47" y="10"/>
                    <a:pt x="47" y="10"/>
                  </a:cubicBezTo>
                  <a:cubicBezTo>
                    <a:pt x="47" y="10"/>
                    <a:pt x="47" y="11"/>
                    <a:pt x="46" y="11"/>
                  </a:cubicBezTo>
                  <a:cubicBezTo>
                    <a:pt x="46" y="11"/>
                    <a:pt x="45" y="13"/>
                    <a:pt x="45" y="13"/>
                  </a:cubicBezTo>
                  <a:cubicBezTo>
                    <a:pt x="45" y="13"/>
                    <a:pt x="45" y="14"/>
                    <a:pt x="45" y="14"/>
                  </a:cubicBezTo>
                  <a:cubicBezTo>
                    <a:pt x="45" y="15"/>
                    <a:pt x="45" y="15"/>
                    <a:pt x="45" y="15"/>
                  </a:cubicBezTo>
                  <a:cubicBezTo>
                    <a:pt x="45" y="15"/>
                    <a:pt x="44" y="15"/>
                    <a:pt x="44" y="16"/>
                  </a:cubicBezTo>
                  <a:cubicBezTo>
                    <a:pt x="44" y="16"/>
                    <a:pt x="44" y="16"/>
                    <a:pt x="44" y="17"/>
                  </a:cubicBezTo>
                  <a:cubicBezTo>
                    <a:pt x="44" y="17"/>
                    <a:pt x="44" y="18"/>
                    <a:pt x="44" y="18"/>
                  </a:cubicBezTo>
                  <a:cubicBezTo>
                    <a:pt x="44" y="19"/>
                    <a:pt x="44" y="19"/>
                    <a:pt x="44" y="19"/>
                  </a:cubicBezTo>
                  <a:cubicBezTo>
                    <a:pt x="43" y="20"/>
                    <a:pt x="43" y="20"/>
                    <a:pt x="43" y="20"/>
                  </a:cubicBezTo>
                  <a:cubicBezTo>
                    <a:pt x="42" y="21"/>
                    <a:pt x="42" y="21"/>
                    <a:pt x="42" y="21"/>
                  </a:cubicBezTo>
                  <a:cubicBezTo>
                    <a:pt x="42" y="21"/>
                    <a:pt x="41" y="21"/>
                    <a:pt x="41" y="21"/>
                  </a:cubicBezTo>
                  <a:cubicBezTo>
                    <a:pt x="40" y="21"/>
                    <a:pt x="40" y="20"/>
                    <a:pt x="40" y="20"/>
                  </a:cubicBezTo>
                  <a:cubicBezTo>
                    <a:pt x="41" y="19"/>
                    <a:pt x="41" y="19"/>
                    <a:pt x="41" y="19"/>
                  </a:cubicBezTo>
                  <a:cubicBezTo>
                    <a:pt x="41" y="19"/>
                    <a:pt x="41" y="18"/>
                    <a:pt x="41" y="18"/>
                  </a:cubicBezTo>
                  <a:cubicBezTo>
                    <a:pt x="41" y="18"/>
                    <a:pt x="41" y="17"/>
                    <a:pt x="40" y="17"/>
                  </a:cubicBezTo>
                  <a:cubicBezTo>
                    <a:pt x="39" y="17"/>
                    <a:pt x="38" y="18"/>
                    <a:pt x="38" y="18"/>
                  </a:cubicBezTo>
                  <a:cubicBezTo>
                    <a:pt x="37" y="19"/>
                    <a:pt x="37" y="19"/>
                    <a:pt x="37" y="19"/>
                  </a:cubicBezTo>
                  <a:cubicBezTo>
                    <a:pt x="37" y="19"/>
                    <a:pt x="36" y="21"/>
                    <a:pt x="37" y="21"/>
                  </a:cubicBezTo>
                  <a:cubicBezTo>
                    <a:pt x="37" y="21"/>
                    <a:pt x="37" y="21"/>
                    <a:pt x="37" y="21"/>
                  </a:cubicBezTo>
                  <a:cubicBezTo>
                    <a:pt x="37" y="21"/>
                    <a:pt x="38" y="22"/>
                    <a:pt x="38" y="22"/>
                  </a:cubicBezTo>
                  <a:cubicBezTo>
                    <a:pt x="38" y="22"/>
                    <a:pt x="37" y="23"/>
                    <a:pt x="37" y="23"/>
                  </a:cubicBezTo>
                  <a:cubicBezTo>
                    <a:pt x="37" y="23"/>
                    <a:pt x="37" y="24"/>
                    <a:pt x="36" y="23"/>
                  </a:cubicBezTo>
                  <a:cubicBezTo>
                    <a:pt x="35" y="23"/>
                    <a:pt x="35" y="23"/>
                    <a:pt x="34" y="23"/>
                  </a:cubicBezTo>
                  <a:cubicBezTo>
                    <a:pt x="34" y="23"/>
                    <a:pt x="33" y="23"/>
                    <a:pt x="33" y="23"/>
                  </a:cubicBezTo>
                  <a:cubicBezTo>
                    <a:pt x="32" y="23"/>
                    <a:pt x="32" y="23"/>
                    <a:pt x="32" y="23"/>
                  </a:cubicBezTo>
                  <a:cubicBezTo>
                    <a:pt x="32" y="24"/>
                    <a:pt x="30" y="25"/>
                    <a:pt x="30" y="25"/>
                  </a:cubicBezTo>
                  <a:cubicBezTo>
                    <a:pt x="30" y="25"/>
                    <a:pt x="29" y="25"/>
                    <a:pt x="29" y="25"/>
                  </a:cubicBezTo>
                  <a:cubicBezTo>
                    <a:pt x="29" y="25"/>
                    <a:pt x="29" y="27"/>
                    <a:pt x="29" y="27"/>
                  </a:cubicBezTo>
                  <a:cubicBezTo>
                    <a:pt x="29" y="27"/>
                    <a:pt x="28" y="27"/>
                    <a:pt x="27" y="27"/>
                  </a:cubicBezTo>
                  <a:cubicBezTo>
                    <a:pt x="26" y="28"/>
                    <a:pt x="26" y="28"/>
                    <a:pt x="26" y="28"/>
                  </a:cubicBezTo>
                  <a:cubicBezTo>
                    <a:pt x="25" y="29"/>
                    <a:pt x="25" y="29"/>
                    <a:pt x="25" y="29"/>
                  </a:cubicBezTo>
                  <a:cubicBezTo>
                    <a:pt x="25" y="29"/>
                    <a:pt x="25" y="30"/>
                    <a:pt x="24" y="31"/>
                  </a:cubicBezTo>
                  <a:cubicBezTo>
                    <a:pt x="23" y="31"/>
                    <a:pt x="22" y="33"/>
                    <a:pt x="21" y="33"/>
                  </a:cubicBezTo>
                  <a:cubicBezTo>
                    <a:pt x="21" y="33"/>
                    <a:pt x="21" y="34"/>
                    <a:pt x="20" y="34"/>
                  </a:cubicBezTo>
                  <a:cubicBezTo>
                    <a:pt x="20" y="35"/>
                    <a:pt x="20" y="36"/>
                    <a:pt x="20" y="36"/>
                  </a:cubicBezTo>
                  <a:cubicBezTo>
                    <a:pt x="20" y="36"/>
                    <a:pt x="19" y="37"/>
                    <a:pt x="19" y="38"/>
                  </a:cubicBezTo>
                  <a:cubicBezTo>
                    <a:pt x="19" y="39"/>
                    <a:pt x="19" y="40"/>
                    <a:pt x="18" y="40"/>
                  </a:cubicBezTo>
                  <a:cubicBezTo>
                    <a:pt x="18" y="40"/>
                    <a:pt x="18" y="41"/>
                    <a:pt x="17" y="41"/>
                  </a:cubicBezTo>
                  <a:cubicBezTo>
                    <a:pt x="17" y="41"/>
                    <a:pt x="16" y="41"/>
                    <a:pt x="15" y="42"/>
                  </a:cubicBezTo>
                  <a:cubicBezTo>
                    <a:pt x="15" y="42"/>
                    <a:pt x="14" y="43"/>
                    <a:pt x="14" y="43"/>
                  </a:cubicBezTo>
                  <a:cubicBezTo>
                    <a:pt x="14" y="43"/>
                    <a:pt x="15" y="44"/>
                    <a:pt x="15" y="44"/>
                  </a:cubicBezTo>
                  <a:cubicBezTo>
                    <a:pt x="16" y="44"/>
                    <a:pt x="16" y="44"/>
                    <a:pt x="16" y="44"/>
                  </a:cubicBezTo>
                  <a:cubicBezTo>
                    <a:pt x="16" y="44"/>
                    <a:pt x="16" y="45"/>
                    <a:pt x="16" y="46"/>
                  </a:cubicBezTo>
                  <a:cubicBezTo>
                    <a:pt x="16" y="46"/>
                    <a:pt x="16" y="47"/>
                    <a:pt x="16" y="47"/>
                  </a:cubicBezTo>
                  <a:cubicBezTo>
                    <a:pt x="17" y="47"/>
                    <a:pt x="18" y="47"/>
                    <a:pt x="18" y="47"/>
                  </a:cubicBezTo>
                  <a:cubicBezTo>
                    <a:pt x="19" y="48"/>
                    <a:pt x="19" y="48"/>
                    <a:pt x="19" y="48"/>
                  </a:cubicBezTo>
                  <a:cubicBezTo>
                    <a:pt x="20" y="48"/>
                    <a:pt x="20" y="48"/>
                    <a:pt x="20" y="48"/>
                  </a:cubicBezTo>
                  <a:cubicBezTo>
                    <a:pt x="21" y="49"/>
                    <a:pt x="21" y="49"/>
                    <a:pt x="21" y="49"/>
                  </a:cubicBezTo>
                  <a:cubicBezTo>
                    <a:pt x="21" y="49"/>
                    <a:pt x="21" y="50"/>
                    <a:pt x="20" y="50"/>
                  </a:cubicBezTo>
                  <a:cubicBezTo>
                    <a:pt x="20" y="50"/>
                    <a:pt x="20" y="51"/>
                    <a:pt x="20" y="51"/>
                  </a:cubicBezTo>
                  <a:cubicBezTo>
                    <a:pt x="19" y="50"/>
                    <a:pt x="20" y="50"/>
                    <a:pt x="19" y="50"/>
                  </a:cubicBezTo>
                  <a:cubicBezTo>
                    <a:pt x="19" y="49"/>
                    <a:pt x="19" y="49"/>
                    <a:pt x="19" y="49"/>
                  </a:cubicBezTo>
                  <a:cubicBezTo>
                    <a:pt x="18" y="49"/>
                    <a:pt x="17" y="49"/>
                    <a:pt x="17" y="49"/>
                  </a:cubicBezTo>
                  <a:cubicBezTo>
                    <a:pt x="17" y="49"/>
                    <a:pt x="16" y="49"/>
                    <a:pt x="16" y="49"/>
                  </a:cubicBezTo>
                  <a:cubicBezTo>
                    <a:pt x="16" y="48"/>
                    <a:pt x="16" y="49"/>
                    <a:pt x="16" y="48"/>
                  </a:cubicBezTo>
                  <a:cubicBezTo>
                    <a:pt x="16" y="47"/>
                    <a:pt x="16" y="47"/>
                    <a:pt x="16" y="47"/>
                  </a:cubicBezTo>
                  <a:cubicBezTo>
                    <a:pt x="16" y="46"/>
                    <a:pt x="15" y="46"/>
                    <a:pt x="15" y="46"/>
                  </a:cubicBezTo>
                  <a:cubicBezTo>
                    <a:pt x="15" y="46"/>
                    <a:pt x="15" y="46"/>
                    <a:pt x="15" y="46"/>
                  </a:cubicBezTo>
                  <a:cubicBezTo>
                    <a:pt x="14" y="45"/>
                    <a:pt x="14" y="45"/>
                    <a:pt x="14" y="45"/>
                  </a:cubicBezTo>
                  <a:cubicBezTo>
                    <a:pt x="13" y="45"/>
                    <a:pt x="13" y="45"/>
                    <a:pt x="13" y="45"/>
                  </a:cubicBezTo>
                  <a:cubicBezTo>
                    <a:pt x="13" y="44"/>
                    <a:pt x="13" y="43"/>
                    <a:pt x="13" y="43"/>
                  </a:cubicBezTo>
                  <a:cubicBezTo>
                    <a:pt x="13" y="43"/>
                    <a:pt x="13" y="42"/>
                    <a:pt x="13" y="42"/>
                  </a:cubicBezTo>
                  <a:cubicBezTo>
                    <a:pt x="13" y="41"/>
                    <a:pt x="14" y="39"/>
                    <a:pt x="14" y="39"/>
                  </a:cubicBezTo>
                  <a:cubicBezTo>
                    <a:pt x="14" y="39"/>
                    <a:pt x="12" y="44"/>
                    <a:pt x="11" y="47"/>
                  </a:cubicBezTo>
                  <a:cubicBezTo>
                    <a:pt x="11" y="47"/>
                    <a:pt x="12" y="47"/>
                    <a:pt x="12" y="47"/>
                  </a:cubicBezTo>
                  <a:cubicBezTo>
                    <a:pt x="12" y="48"/>
                    <a:pt x="12" y="48"/>
                    <a:pt x="12" y="49"/>
                  </a:cubicBezTo>
                  <a:cubicBezTo>
                    <a:pt x="12" y="49"/>
                    <a:pt x="12" y="49"/>
                    <a:pt x="12" y="51"/>
                  </a:cubicBezTo>
                  <a:cubicBezTo>
                    <a:pt x="12" y="53"/>
                    <a:pt x="12" y="53"/>
                    <a:pt x="12" y="54"/>
                  </a:cubicBezTo>
                  <a:cubicBezTo>
                    <a:pt x="12" y="54"/>
                    <a:pt x="11" y="55"/>
                    <a:pt x="11" y="56"/>
                  </a:cubicBezTo>
                  <a:cubicBezTo>
                    <a:pt x="11" y="56"/>
                    <a:pt x="12" y="58"/>
                    <a:pt x="12" y="58"/>
                  </a:cubicBezTo>
                  <a:cubicBezTo>
                    <a:pt x="12" y="59"/>
                    <a:pt x="12" y="59"/>
                    <a:pt x="12" y="59"/>
                  </a:cubicBezTo>
                  <a:cubicBezTo>
                    <a:pt x="13" y="60"/>
                    <a:pt x="12" y="61"/>
                    <a:pt x="13" y="60"/>
                  </a:cubicBezTo>
                  <a:cubicBezTo>
                    <a:pt x="14" y="58"/>
                    <a:pt x="14" y="58"/>
                    <a:pt x="14" y="58"/>
                  </a:cubicBezTo>
                  <a:cubicBezTo>
                    <a:pt x="15" y="57"/>
                    <a:pt x="15" y="57"/>
                    <a:pt x="15" y="57"/>
                  </a:cubicBezTo>
                  <a:cubicBezTo>
                    <a:pt x="15" y="57"/>
                    <a:pt x="15" y="56"/>
                    <a:pt x="16" y="56"/>
                  </a:cubicBezTo>
                  <a:cubicBezTo>
                    <a:pt x="17" y="57"/>
                    <a:pt x="17" y="56"/>
                    <a:pt x="17" y="57"/>
                  </a:cubicBezTo>
                  <a:cubicBezTo>
                    <a:pt x="17" y="57"/>
                    <a:pt x="17" y="58"/>
                    <a:pt x="17" y="58"/>
                  </a:cubicBezTo>
                  <a:cubicBezTo>
                    <a:pt x="18" y="59"/>
                    <a:pt x="19" y="58"/>
                    <a:pt x="20" y="58"/>
                  </a:cubicBezTo>
                  <a:cubicBezTo>
                    <a:pt x="20" y="58"/>
                    <a:pt x="21" y="58"/>
                    <a:pt x="21" y="59"/>
                  </a:cubicBezTo>
                  <a:cubicBezTo>
                    <a:pt x="21" y="60"/>
                    <a:pt x="22" y="61"/>
                    <a:pt x="22" y="61"/>
                  </a:cubicBezTo>
                  <a:cubicBezTo>
                    <a:pt x="23" y="61"/>
                    <a:pt x="22" y="62"/>
                    <a:pt x="23" y="63"/>
                  </a:cubicBezTo>
                  <a:cubicBezTo>
                    <a:pt x="23" y="64"/>
                    <a:pt x="24" y="64"/>
                    <a:pt x="25" y="64"/>
                  </a:cubicBezTo>
                  <a:cubicBezTo>
                    <a:pt x="25" y="64"/>
                    <a:pt x="27" y="64"/>
                    <a:pt x="27" y="64"/>
                  </a:cubicBezTo>
                  <a:cubicBezTo>
                    <a:pt x="28" y="65"/>
                    <a:pt x="27" y="65"/>
                    <a:pt x="28" y="66"/>
                  </a:cubicBezTo>
                  <a:cubicBezTo>
                    <a:pt x="29" y="66"/>
                    <a:pt x="29" y="68"/>
                    <a:pt x="29" y="68"/>
                  </a:cubicBezTo>
                  <a:cubicBezTo>
                    <a:pt x="29" y="68"/>
                    <a:pt x="29" y="69"/>
                    <a:pt x="29" y="70"/>
                  </a:cubicBezTo>
                  <a:cubicBezTo>
                    <a:pt x="29" y="70"/>
                    <a:pt x="29" y="71"/>
                    <a:pt x="30" y="71"/>
                  </a:cubicBezTo>
                  <a:cubicBezTo>
                    <a:pt x="30" y="71"/>
                    <a:pt x="32" y="71"/>
                    <a:pt x="32" y="71"/>
                  </a:cubicBezTo>
                  <a:cubicBezTo>
                    <a:pt x="32" y="71"/>
                    <a:pt x="31" y="72"/>
                    <a:pt x="32" y="73"/>
                  </a:cubicBezTo>
                  <a:cubicBezTo>
                    <a:pt x="33" y="73"/>
                    <a:pt x="34" y="74"/>
                    <a:pt x="35" y="74"/>
                  </a:cubicBezTo>
                  <a:cubicBezTo>
                    <a:pt x="35" y="74"/>
                    <a:pt x="34" y="75"/>
                    <a:pt x="35" y="75"/>
                  </a:cubicBezTo>
                  <a:cubicBezTo>
                    <a:pt x="37" y="75"/>
                    <a:pt x="38" y="75"/>
                    <a:pt x="39" y="75"/>
                  </a:cubicBezTo>
                  <a:cubicBezTo>
                    <a:pt x="39" y="76"/>
                    <a:pt x="39" y="76"/>
                    <a:pt x="41" y="77"/>
                  </a:cubicBezTo>
                  <a:cubicBezTo>
                    <a:pt x="42" y="78"/>
                    <a:pt x="43" y="79"/>
                    <a:pt x="43" y="79"/>
                  </a:cubicBezTo>
                  <a:cubicBezTo>
                    <a:pt x="44" y="79"/>
                    <a:pt x="45" y="79"/>
                    <a:pt x="45" y="80"/>
                  </a:cubicBezTo>
                  <a:cubicBezTo>
                    <a:pt x="44" y="82"/>
                    <a:pt x="44" y="83"/>
                    <a:pt x="43" y="83"/>
                  </a:cubicBezTo>
                  <a:cubicBezTo>
                    <a:pt x="43" y="84"/>
                    <a:pt x="42" y="86"/>
                    <a:pt x="41" y="86"/>
                  </a:cubicBezTo>
                  <a:cubicBezTo>
                    <a:pt x="41" y="87"/>
                    <a:pt x="41" y="88"/>
                    <a:pt x="41" y="88"/>
                  </a:cubicBezTo>
                  <a:cubicBezTo>
                    <a:pt x="41" y="89"/>
                    <a:pt x="42" y="90"/>
                    <a:pt x="42" y="91"/>
                  </a:cubicBezTo>
                  <a:cubicBezTo>
                    <a:pt x="42" y="91"/>
                    <a:pt x="42" y="93"/>
                    <a:pt x="42" y="94"/>
                  </a:cubicBezTo>
                  <a:cubicBezTo>
                    <a:pt x="42" y="94"/>
                    <a:pt x="41" y="96"/>
                    <a:pt x="41" y="96"/>
                  </a:cubicBezTo>
                  <a:cubicBezTo>
                    <a:pt x="41" y="96"/>
                    <a:pt x="42" y="97"/>
                    <a:pt x="41" y="97"/>
                  </a:cubicBezTo>
                  <a:cubicBezTo>
                    <a:pt x="40" y="98"/>
                    <a:pt x="39" y="99"/>
                    <a:pt x="38" y="100"/>
                  </a:cubicBezTo>
                  <a:cubicBezTo>
                    <a:pt x="38" y="100"/>
                    <a:pt x="36" y="101"/>
                    <a:pt x="36" y="101"/>
                  </a:cubicBezTo>
                  <a:cubicBezTo>
                    <a:pt x="36" y="101"/>
                    <a:pt x="37" y="104"/>
                    <a:pt x="36" y="104"/>
                  </a:cubicBezTo>
                  <a:cubicBezTo>
                    <a:pt x="36" y="105"/>
                    <a:pt x="34" y="109"/>
                    <a:pt x="35" y="110"/>
                  </a:cubicBezTo>
                  <a:cubicBezTo>
                    <a:pt x="36" y="111"/>
                    <a:pt x="36" y="112"/>
                    <a:pt x="35" y="113"/>
                  </a:cubicBezTo>
                  <a:cubicBezTo>
                    <a:pt x="35" y="114"/>
                    <a:pt x="35" y="114"/>
                    <a:pt x="35" y="114"/>
                  </a:cubicBezTo>
                  <a:cubicBezTo>
                    <a:pt x="34" y="115"/>
                    <a:pt x="33" y="114"/>
                    <a:pt x="34" y="116"/>
                  </a:cubicBezTo>
                  <a:cubicBezTo>
                    <a:pt x="35" y="117"/>
                    <a:pt x="35" y="118"/>
                    <a:pt x="36" y="118"/>
                  </a:cubicBezTo>
                  <a:cubicBezTo>
                    <a:pt x="36" y="119"/>
                    <a:pt x="36" y="120"/>
                    <a:pt x="37" y="121"/>
                  </a:cubicBezTo>
                  <a:cubicBezTo>
                    <a:pt x="37" y="121"/>
                    <a:pt x="38" y="122"/>
                    <a:pt x="38" y="123"/>
                  </a:cubicBezTo>
                  <a:cubicBezTo>
                    <a:pt x="39" y="124"/>
                    <a:pt x="40" y="124"/>
                    <a:pt x="40" y="125"/>
                  </a:cubicBezTo>
                  <a:cubicBezTo>
                    <a:pt x="40" y="126"/>
                    <a:pt x="42" y="127"/>
                    <a:pt x="40" y="126"/>
                  </a:cubicBezTo>
                  <a:cubicBezTo>
                    <a:pt x="38" y="125"/>
                    <a:pt x="40" y="126"/>
                    <a:pt x="37" y="124"/>
                  </a:cubicBezTo>
                  <a:cubicBezTo>
                    <a:pt x="35" y="122"/>
                    <a:pt x="34" y="123"/>
                    <a:pt x="33" y="121"/>
                  </a:cubicBezTo>
                  <a:cubicBezTo>
                    <a:pt x="32" y="120"/>
                    <a:pt x="33" y="125"/>
                    <a:pt x="31" y="119"/>
                  </a:cubicBezTo>
                  <a:cubicBezTo>
                    <a:pt x="29" y="114"/>
                    <a:pt x="29" y="114"/>
                    <a:pt x="28" y="113"/>
                  </a:cubicBezTo>
                  <a:cubicBezTo>
                    <a:pt x="28" y="112"/>
                    <a:pt x="28" y="113"/>
                    <a:pt x="26" y="110"/>
                  </a:cubicBezTo>
                  <a:cubicBezTo>
                    <a:pt x="25" y="108"/>
                    <a:pt x="26" y="109"/>
                    <a:pt x="25" y="108"/>
                  </a:cubicBezTo>
                  <a:cubicBezTo>
                    <a:pt x="24" y="106"/>
                    <a:pt x="23" y="108"/>
                    <a:pt x="23" y="105"/>
                  </a:cubicBezTo>
                  <a:cubicBezTo>
                    <a:pt x="22" y="102"/>
                    <a:pt x="22" y="104"/>
                    <a:pt x="21" y="100"/>
                  </a:cubicBezTo>
                  <a:cubicBezTo>
                    <a:pt x="20" y="97"/>
                    <a:pt x="22" y="97"/>
                    <a:pt x="20" y="95"/>
                  </a:cubicBezTo>
                  <a:cubicBezTo>
                    <a:pt x="18" y="93"/>
                    <a:pt x="18" y="94"/>
                    <a:pt x="17" y="93"/>
                  </a:cubicBezTo>
                  <a:cubicBezTo>
                    <a:pt x="17" y="92"/>
                    <a:pt x="17" y="93"/>
                    <a:pt x="16" y="90"/>
                  </a:cubicBezTo>
                  <a:cubicBezTo>
                    <a:pt x="14" y="87"/>
                    <a:pt x="12" y="85"/>
                    <a:pt x="12" y="80"/>
                  </a:cubicBezTo>
                  <a:cubicBezTo>
                    <a:pt x="12" y="75"/>
                    <a:pt x="12" y="74"/>
                    <a:pt x="12" y="74"/>
                  </a:cubicBezTo>
                  <a:cubicBezTo>
                    <a:pt x="12" y="74"/>
                    <a:pt x="9" y="72"/>
                    <a:pt x="10" y="69"/>
                  </a:cubicBezTo>
                  <a:cubicBezTo>
                    <a:pt x="11" y="66"/>
                    <a:pt x="11" y="67"/>
                    <a:pt x="11" y="66"/>
                  </a:cubicBezTo>
                  <a:cubicBezTo>
                    <a:pt x="11" y="65"/>
                    <a:pt x="10" y="65"/>
                    <a:pt x="9" y="64"/>
                  </a:cubicBezTo>
                  <a:cubicBezTo>
                    <a:pt x="8" y="63"/>
                    <a:pt x="8" y="63"/>
                    <a:pt x="8" y="62"/>
                  </a:cubicBezTo>
                  <a:cubicBezTo>
                    <a:pt x="8" y="61"/>
                    <a:pt x="8" y="59"/>
                    <a:pt x="8" y="59"/>
                  </a:cubicBezTo>
                  <a:cubicBezTo>
                    <a:pt x="7" y="60"/>
                    <a:pt x="7" y="60"/>
                    <a:pt x="7" y="60"/>
                  </a:cubicBezTo>
                  <a:cubicBezTo>
                    <a:pt x="7" y="60"/>
                    <a:pt x="0" y="129"/>
                    <a:pt x="69" y="140"/>
                  </a:cubicBezTo>
                  <a:cubicBezTo>
                    <a:pt x="69" y="140"/>
                    <a:pt x="53" y="136"/>
                    <a:pt x="52" y="133"/>
                  </a:cubicBezTo>
                  <a:cubicBezTo>
                    <a:pt x="52" y="133"/>
                    <a:pt x="52" y="130"/>
                    <a:pt x="52" y="130"/>
                  </a:cubicBezTo>
                  <a:cubicBezTo>
                    <a:pt x="53" y="130"/>
                    <a:pt x="54" y="131"/>
                    <a:pt x="55" y="130"/>
                  </a:cubicBezTo>
                  <a:cubicBezTo>
                    <a:pt x="56" y="129"/>
                    <a:pt x="57" y="128"/>
                    <a:pt x="57" y="128"/>
                  </a:cubicBezTo>
                  <a:cubicBezTo>
                    <a:pt x="57" y="129"/>
                    <a:pt x="57" y="129"/>
                    <a:pt x="57" y="129"/>
                  </a:cubicBezTo>
                  <a:cubicBezTo>
                    <a:pt x="57" y="129"/>
                    <a:pt x="56" y="129"/>
                    <a:pt x="59" y="129"/>
                  </a:cubicBezTo>
                  <a:cubicBezTo>
                    <a:pt x="62" y="128"/>
                    <a:pt x="62" y="129"/>
                    <a:pt x="64" y="128"/>
                  </a:cubicBezTo>
                  <a:cubicBezTo>
                    <a:pt x="65" y="128"/>
                    <a:pt x="66" y="125"/>
                    <a:pt x="67" y="127"/>
                  </a:cubicBezTo>
                  <a:cubicBezTo>
                    <a:pt x="67" y="128"/>
                    <a:pt x="66" y="128"/>
                    <a:pt x="67" y="128"/>
                  </a:cubicBezTo>
                  <a:cubicBezTo>
                    <a:pt x="69" y="129"/>
                    <a:pt x="72" y="128"/>
                    <a:pt x="72" y="128"/>
                  </a:cubicBezTo>
                  <a:cubicBezTo>
                    <a:pt x="72" y="128"/>
                    <a:pt x="76" y="128"/>
                    <a:pt x="77" y="128"/>
                  </a:cubicBezTo>
                  <a:cubicBezTo>
                    <a:pt x="77" y="127"/>
                    <a:pt x="77" y="127"/>
                    <a:pt x="78" y="127"/>
                  </a:cubicBezTo>
                  <a:cubicBezTo>
                    <a:pt x="79" y="127"/>
                    <a:pt x="80" y="128"/>
                    <a:pt x="80" y="128"/>
                  </a:cubicBezTo>
                  <a:cubicBezTo>
                    <a:pt x="77" y="130"/>
                    <a:pt x="77" y="130"/>
                    <a:pt x="77" y="130"/>
                  </a:cubicBezTo>
                  <a:cubicBezTo>
                    <a:pt x="74" y="131"/>
                    <a:pt x="74" y="131"/>
                    <a:pt x="74" y="131"/>
                  </a:cubicBezTo>
                  <a:cubicBezTo>
                    <a:pt x="74" y="131"/>
                    <a:pt x="73" y="132"/>
                    <a:pt x="74" y="132"/>
                  </a:cubicBezTo>
                  <a:cubicBezTo>
                    <a:pt x="75" y="133"/>
                    <a:pt x="76" y="133"/>
                    <a:pt x="77" y="133"/>
                  </a:cubicBezTo>
                  <a:cubicBezTo>
                    <a:pt x="78" y="133"/>
                    <a:pt x="81" y="135"/>
                    <a:pt x="82" y="134"/>
                  </a:cubicBezTo>
                  <a:cubicBezTo>
                    <a:pt x="82" y="132"/>
                    <a:pt x="82" y="132"/>
                    <a:pt x="83" y="131"/>
                  </a:cubicBezTo>
                  <a:cubicBezTo>
                    <a:pt x="83" y="131"/>
                    <a:pt x="83" y="130"/>
                    <a:pt x="84" y="130"/>
                  </a:cubicBezTo>
                  <a:cubicBezTo>
                    <a:pt x="85" y="130"/>
                    <a:pt x="87" y="130"/>
                    <a:pt x="87" y="130"/>
                  </a:cubicBezTo>
                  <a:cubicBezTo>
                    <a:pt x="86" y="132"/>
                    <a:pt x="86" y="132"/>
                    <a:pt x="86" y="132"/>
                  </a:cubicBezTo>
                  <a:cubicBezTo>
                    <a:pt x="86" y="132"/>
                    <a:pt x="88" y="132"/>
                    <a:pt x="88" y="132"/>
                  </a:cubicBezTo>
                  <a:cubicBezTo>
                    <a:pt x="89" y="132"/>
                    <a:pt x="89" y="133"/>
                    <a:pt x="91" y="132"/>
                  </a:cubicBezTo>
                  <a:cubicBezTo>
                    <a:pt x="92" y="131"/>
                    <a:pt x="92" y="131"/>
                    <a:pt x="93" y="131"/>
                  </a:cubicBezTo>
                  <a:cubicBezTo>
                    <a:pt x="94" y="131"/>
                    <a:pt x="96" y="130"/>
                    <a:pt x="96" y="130"/>
                  </a:cubicBezTo>
                  <a:cubicBezTo>
                    <a:pt x="97" y="130"/>
                    <a:pt x="98" y="131"/>
                    <a:pt x="98" y="131"/>
                  </a:cubicBezTo>
                  <a:cubicBezTo>
                    <a:pt x="99" y="131"/>
                    <a:pt x="101" y="132"/>
                    <a:pt x="102" y="132"/>
                  </a:cubicBezTo>
                  <a:cubicBezTo>
                    <a:pt x="102" y="132"/>
                    <a:pt x="105" y="132"/>
                    <a:pt x="105" y="132"/>
                  </a:cubicBezTo>
                  <a:cubicBezTo>
                    <a:pt x="105" y="132"/>
                    <a:pt x="97" y="139"/>
                    <a:pt x="80" y="140"/>
                  </a:cubicBezTo>
                  <a:cubicBezTo>
                    <a:pt x="80" y="140"/>
                    <a:pt x="118" y="141"/>
                    <a:pt x="140" y="104"/>
                  </a:cubicBezTo>
                  <a:cubicBezTo>
                    <a:pt x="161" y="67"/>
                    <a:pt x="147" y="19"/>
                    <a:pt x="97" y="2"/>
                  </a:cubicBezTo>
                  <a:cubicBezTo>
                    <a:pt x="97" y="2"/>
                    <a:pt x="134" y="16"/>
                    <a:pt x="144" y="51"/>
                  </a:cubicBezTo>
                  <a:cubicBezTo>
                    <a:pt x="144" y="52"/>
                    <a:pt x="144" y="52"/>
                    <a:pt x="144" y="52"/>
                  </a:cubicBezTo>
                  <a:cubicBezTo>
                    <a:pt x="143" y="51"/>
                    <a:pt x="143" y="51"/>
                    <a:pt x="142" y="50"/>
                  </a:cubicBezTo>
                  <a:cubicBezTo>
                    <a:pt x="141" y="48"/>
                    <a:pt x="142" y="48"/>
                    <a:pt x="141" y="47"/>
                  </a:cubicBezTo>
                  <a:cubicBezTo>
                    <a:pt x="140" y="46"/>
                    <a:pt x="140" y="47"/>
                    <a:pt x="140" y="46"/>
                  </a:cubicBezTo>
                  <a:cubicBezTo>
                    <a:pt x="139" y="44"/>
                    <a:pt x="139" y="45"/>
                    <a:pt x="138" y="44"/>
                  </a:cubicBezTo>
                  <a:cubicBezTo>
                    <a:pt x="137" y="43"/>
                    <a:pt x="137" y="41"/>
                    <a:pt x="136" y="40"/>
                  </a:cubicBezTo>
                  <a:cubicBezTo>
                    <a:pt x="136" y="40"/>
                    <a:pt x="134" y="40"/>
                    <a:pt x="133" y="39"/>
                  </a:cubicBezTo>
                  <a:cubicBezTo>
                    <a:pt x="133" y="39"/>
                    <a:pt x="133" y="38"/>
                    <a:pt x="133" y="39"/>
                  </a:cubicBezTo>
                  <a:cubicBezTo>
                    <a:pt x="132" y="40"/>
                    <a:pt x="134" y="41"/>
                    <a:pt x="134" y="41"/>
                  </a:cubicBezTo>
                  <a:cubicBezTo>
                    <a:pt x="134" y="44"/>
                    <a:pt x="134" y="44"/>
                    <a:pt x="134" y="44"/>
                  </a:cubicBezTo>
                  <a:cubicBezTo>
                    <a:pt x="134" y="44"/>
                    <a:pt x="135" y="47"/>
                    <a:pt x="135" y="47"/>
                  </a:cubicBezTo>
                  <a:cubicBezTo>
                    <a:pt x="135" y="48"/>
                    <a:pt x="134" y="50"/>
                    <a:pt x="134" y="50"/>
                  </a:cubicBezTo>
                  <a:cubicBezTo>
                    <a:pt x="134" y="50"/>
                    <a:pt x="134" y="52"/>
                    <a:pt x="133" y="52"/>
                  </a:cubicBezTo>
                  <a:cubicBezTo>
                    <a:pt x="132" y="52"/>
                    <a:pt x="129" y="53"/>
                    <a:pt x="129" y="53"/>
                  </a:cubicBezTo>
                  <a:cubicBezTo>
                    <a:pt x="129" y="53"/>
                    <a:pt x="127" y="52"/>
                    <a:pt x="127" y="51"/>
                  </a:cubicBezTo>
                  <a:cubicBezTo>
                    <a:pt x="126" y="49"/>
                    <a:pt x="124" y="49"/>
                    <a:pt x="124" y="49"/>
                  </a:cubicBezTo>
                  <a:cubicBezTo>
                    <a:pt x="123" y="48"/>
                    <a:pt x="124" y="47"/>
                    <a:pt x="123" y="46"/>
                  </a:cubicBezTo>
                  <a:cubicBezTo>
                    <a:pt x="122" y="44"/>
                    <a:pt x="123" y="45"/>
                    <a:pt x="122" y="44"/>
                  </a:cubicBezTo>
                  <a:cubicBezTo>
                    <a:pt x="120" y="42"/>
                    <a:pt x="120" y="42"/>
                    <a:pt x="120" y="42"/>
                  </a:cubicBezTo>
                  <a:cubicBezTo>
                    <a:pt x="120" y="42"/>
                    <a:pt x="117" y="41"/>
                    <a:pt x="118" y="43"/>
                  </a:cubicBezTo>
                  <a:cubicBezTo>
                    <a:pt x="119" y="45"/>
                    <a:pt x="118" y="47"/>
                    <a:pt x="119" y="47"/>
                  </a:cubicBezTo>
                  <a:cubicBezTo>
                    <a:pt x="120" y="47"/>
                    <a:pt x="120" y="46"/>
                    <a:pt x="121" y="48"/>
                  </a:cubicBezTo>
                  <a:cubicBezTo>
                    <a:pt x="122" y="49"/>
                    <a:pt x="122" y="50"/>
                    <a:pt x="122" y="50"/>
                  </a:cubicBezTo>
                  <a:cubicBezTo>
                    <a:pt x="123" y="51"/>
                    <a:pt x="123" y="53"/>
                    <a:pt x="124" y="53"/>
                  </a:cubicBezTo>
                  <a:cubicBezTo>
                    <a:pt x="124" y="53"/>
                    <a:pt x="126" y="53"/>
                    <a:pt x="126" y="54"/>
                  </a:cubicBezTo>
                  <a:cubicBezTo>
                    <a:pt x="126" y="55"/>
                    <a:pt x="125" y="56"/>
                    <a:pt x="126" y="56"/>
                  </a:cubicBezTo>
                  <a:cubicBezTo>
                    <a:pt x="127" y="57"/>
                    <a:pt x="127" y="57"/>
                    <a:pt x="128" y="57"/>
                  </a:cubicBezTo>
                  <a:cubicBezTo>
                    <a:pt x="129" y="57"/>
                    <a:pt x="128" y="57"/>
                    <a:pt x="130" y="57"/>
                  </a:cubicBezTo>
                  <a:cubicBezTo>
                    <a:pt x="131" y="56"/>
                    <a:pt x="132" y="56"/>
                    <a:pt x="132" y="56"/>
                  </a:cubicBezTo>
                  <a:cubicBezTo>
                    <a:pt x="132" y="56"/>
                    <a:pt x="133" y="57"/>
                    <a:pt x="133" y="58"/>
                  </a:cubicBezTo>
                  <a:cubicBezTo>
                    <a:pt x="133" y="58"/>
                    <a:pt x="133" y="61"/>
                    <a:pt x="133" y="61"/>
                  </a:cubicBezTo>
                  <a:cubicBezTo>
                    <a:pt x="131" y="64"/>
                    <a:pt x="131" y="64"/>
                    <a:pt x="131" y="64"/>
                  </a:cubicBezTo>
                  <a:cubicBezTo>
                    <a:pt x="131" y="64"/>
                    <a:pt x="132" y="69"/>
                    <a:pt x="131" y="69"/>
                  </a:cubicBezTo>
                  <a:cubicBezTo>
                    <a:pt x="130" y="69"/>
                    <a:pt x="129" y="71"/>
                    <a:pt x="129" y="71"/>
                  </a:cubicBezTo>
                  <a:cubicBezTo>
                    <a:pt x="128" y="72"/>
                    <a:pt x="128" y="75"/>
                    <a:pt x="128" y="75"/>
                  </a:cubicBezTo>
                  <a:cubicBezTo>
                    <a:pt x="126" y="77"/>
                    <a:pt x="126" y="77"/>
                    <a:pt x="126" y="77"/>
                  </a:cubicBezTo>
                  <a:cubicBezTo>
                    <a:pt x="126" y="77"/>
                    <a:pt x="126" y="79"/>
                    <a:pt x="126" y="80"/>
                  </a:cubicBezTo>
                  <a:cubicBezTo>
                    <a:pt x="127" y="81"/>
                    <a:pt x="127" y="83"/>
                    <a:pt x="127" y="84"/>
                  </a:cubicBezTo>
                  <a:cubicBezTo>
                    <a:pt x="126" y="86"/>
                    <a:pt x="124" y="87"/>
                    <a:pt x="124" y="87"/>
                  </a:cubicBezTo>
                  <a:cubicBezTo>
                    <a:pt x="124" y="87"/>
                    <a:pt x="127" y="89"/>
                    <a:pt x="126" y="90"/>
                  </a:cubicBezTo>
                  <a:cubicBezTo>
                    <a:pt x="124" y="90"/>
                    <a:pt x="123" y="92"/>
                    <a:pt x="123" y="93"/>
                  </a:cubicBezTo>
                  <a:cubicBezTo>
                    <a:pt x="122" y="93"/>
                    <a:pt x="122" y="94"/>
                    <a:pt x="122" y="94"/>
                  </a:cubicBezTo>
                  <a:cubicBezTo>
                    <a:pt x="121" y="94"/>
                    <a:pt x="119" y="95"/>
                    <a:pt x="119" y="95"/>
                  </a:cubicBezTo>
                  <a:cubicBezTo>
                    <a:pt x="119" y="96"/>
                    <a:pt x="119" y="97"/>
                    <a:pt x="119" y="97"/>
                  </a:cubicBezTo>
                  <a:cubicBezTo>
                    <a:pt x="117" y="101"/>
                    <a:pt x="117" y="101"/>
                    <a:pt x="117" y="101"/>
                  </a:cubicBezTo>
                  <a:cubicBezTo>
                    <a:pt x="114" y="104"/>
                    <a:pt x="114" y="104"/>
                    <a:pt x="114" y="104"/>
                  </a:cubicBezTo>
                  <a:cubicBezTo>
                    <a:pt x="114" y="104"/>
                    <a:pt x="114" y="106"/>
                    <a:pt x="113" y="106"/>
                  </a:cubicBezTo>
                  <a:cubicBezTo>
                    <a:pt x="112" y="106"/>
                    <a:pt x="109" y="107"/>
                    <a:pt x="108" y="108"/>
                  </a:cubicBezTo>
                  <a:cubicBezTo>
                    <a:pt x="108" y="108"/>
                    <a:pt x="105" y="110"/>
                    <a:pt x="104" y="110"/>
                  </a:cubicBezTo>
                  <a:cubicBezTo>
                    <a:pt x="103" y="110"/>
                    <a:pt x="105" y="112"/>
                    <a:pt x="103" y="110"/>
                  </a:cubicBezTo>
                  <a:cubicBezTo>
                    <a:pt x="102" y="107"/>
                    <a:pt x="103" y="109"/>
                    <a:pt x="102" y="106"/>
                  </a:cubicBezTo>
                  <a:cubicBezTo>
                    <a:pt x="101" y="103"/>
                    <a:pt x="101" y="105"/>
                    <a:pt x="101" y="103"/>
                  </a:cubicBezTo>
                  <a:cubicBezTo>
                    <a:pt x="101" y="101"/>
                    <a:pt x="101" y="103"/>
                    <a:pt x="101" y="101"/>
                  </a:cubicBezTo>
                  <a:cubicBezTo>
                    <a:pt x="101" y="100"/>
                    <a:pt x="101" y="101"/>
                    <a:pt x="100" y="99"/>
                  </a:cubicBezTo>
                  <a:cubicBezTo>
                    <a:pt x="99" y="97"/>
                    <a:pt x="99" y="97"/>
                    <a:pt x="98" y="96"/>
                  </a:cubicBezTo>
                  <a:cubicBezTo>
                    <a:pt x="97" y="95"/>
                    <a:pt x="96" y="96"/>
                    <a:pt x="97" y="94"/>
                  </a:cubicBezTo>
                  <a:cubicBezTo>
                    <a:pt x="98" y="92"/>
                    <a:pt x="97" y="94"/>
                    <a:pt x="98" y="92"/>
                  </a:cubicBezTo>
                  <a:cubicBezTo>
                    <a:pt x="98" y="90"/>
                    <a:pt x="97" y="89"/>
                    <a:pt x="99" y="88"/>
                  </a:cubicBezTo>
                  <a:cubicBezTo>
                    <a:pt x="100" y="87"/>
                    <a:pt x="101" y="87"/>
                    <a:pt x="101" y="86"/>
                  </a:cubicBezTo>
                  <a:cubicBezTo>
                    <a:pt x="101" y="84"/>
                    <a:pt x="101" y="84"/>
                    <a:pt x="100" y="83"/>
                  </a:cubicBezTo>
                  <a:cubicBezTo>
                    <a:pt x="100" y="82"/>
                    <a:pt x="99" y="81"/>
                    <a:pt x="99" y="81"/>
                  </a:cubicBezTo>
                  <a:cubicBezTo>
                    <a:pt x="99" y="80"/>
                    <a:pt x="99" y="80"/>
                    <a:pt x="98" y="79"/>
                  </a:cubicBezTo>
                  <a:cubicBezTo>
                    <a:pt x="97" y="77"/>
                    <a:pt x="96" y="77"/>
                    <a:pt x="96" y="77"/>
                  </a:cubicBezTo>
                  <a:cubicBezTo>
                    <a:pt x="96" y="77"/>
                    <a:pt x="96" y="73"/>
                    <a:pt x="96" y="72"/>
                  </a:cubicBezTo>
                  <a:cubicBezTo>
                    <a:pt x="96" y="70"/>
                    <a:pt x="95" y="73"/>
                    <a:pt x="96" y="70"/>
                  </a:cubicBezTo>
                  <a:cubicBezTo>
                    <a:pt x="96" y="68"/>
                    <a:pt x="96" y="67"/>
                    <a:pt x="96" y="67"/>
                  </a:cubicBezTo>
                  <a:cubicBezTo>
                    <a:pt x="96" y="67"/>
                    <a:pt x="94" y="65"/>
                    <a:pt x="93" y="66"/>
                  </a:cubicBezTo>
                  <a:cubicBezTo>
                    <a:pt x="92" y="66"/>
                    <a:pt x="92" y="67"/>
                    <a:pt x="90" y="66"/>
                  </a:cubicBezTo>
                  <a:cubicBezTo>
                    <a:pt x="89" y="65"/>
                    <a:pt x="89" y="64"/>
                    <a:pt x="89" y="64"/>
                  </a:cubicBezTo>
                  <a:cubicBezTo>
                    <a:pt x="88" y="63"/>
                    <a:pt x="87" y="63"/>
                    <a:pt x="86" y="64"/>
                  </a:cubicBezTo>
                  <a:cubicBezTo>
                    <a:pt x="86" y="65"/>
                    <a:pt x="84" y="65"/>
                    <a:pt x="82" y="65"/>
                  </a:cubicBezTo>
                  <a:cubicBezTo>
                    <a:pt x="81" y="66"/>
                    <a:pt x="80" y="66"/>
                    <a:pt x="78" y="66"/>
                  </a:cubicBezTo>
                  <a:cubicBezTo>
                    <a:pt x="76" y="66"/>
                    <a:pt x="74" y="66"/>
                    <a:pt x="73" y="66"/>
                  </a:cubicBezTo>
                  <a:cubicBezTo>
                    <a:pt x="71" y="65"/>
                    <a:pt x="71" y="66"/>
                    <a:pt x="70" y="64"/>
                  </a:cubicBezTo>
                  <a:cubicBezTo>
                    <a:pt x="70" y="63"/>
                    <a:pt x="70" y="63"/>
                    <a:pt x="69" y="62"/>
                  </a:cubicBezTo>
                  <a:cubicBezTo>
                    <a:pt x="67" y="61"/>
                    <a:pt x="67" y="62"/>
                    <a:pt x="67" y="60"/>
                  </a:cubicBezTo>
                  <a:cubicBezTo>
                    <a:pt x="67" y="59"/>
                    <a:pt x="68" y="59"/>
                    <a:pt x="66" y="58"/>
                  </a:cubicBezTo>
                  <a:cubicBezTo>
                    <a:pt x="65" y="56"/>
                    <a:pt x="67" y="58"/>
                    <a:pt x="65" y="56"/>
                  </a:cubicBezTo>
                  <a:cubicBezTo>
                    <a:pt x="63" y="54"/>
                    <a:pt x="63" y="56"/>
                    <a:pt x="63" y="54"/>
                  </a:cubicBezTo>
                  <a:cubicBezTo>
                    <a:pt x="64" y="53"/>
                    <a:pt x="65" y="54"/>
                    <a:pt x="65" y="52"/>
                  </a:cubicBezTo>
                  <a:cubicBezTo>
                    <a:pt x="65" y="50"/>
                    <a:pt x="68" y="53"/>
                    <a:pt x="66" y="49"/>
                  </a:cubicBezTo>
                  <a:cubicBezTo>
                    <a:pt x="64" y="45"/>
                    <a:pt x="64" y="46"/>
                    <a:pt x="65" y="43"/>
                  </a:cubicBezTo>
                  <a:cubicBezTo>
                    <a:pt x="67" y="40"/>
                    <a:pt x="69" y="39"/>
                    <a:pt x="69" y="38"/>
                  </a:cubicBezTo>
                  <a:cubicBezTo>
                    <a:pt x="70" y="37"/>
                    <a:pt x="70" y="36"/>
                    <a:pt x="71" y="35"/>
                  </a:cubicBezTo>
                  <a:cubicBezTo>
                    <a:pt x="72" y="35"/>
                    <a:pt x="71" y="34"/>
                    <a:pt x="73" y="34"/>
                  </a:cubicBezTo>
                  <a:cubicBezTo>
                    <a:pt x="74" y="35"/>
                    <a:pt x="76" y="34"/>
                    <a:pt x="77" y="33"/>
                  </a:cubicBezTo>
                  <a:cubicBezTo>
                    <a:pt x="78" y="32"/>
                    <a:pt x="79" y="30"/>
                    <a:pt x="80" y="30"/>
                  </a:cubicBezTo>
                  <a:cubicBezTo>
                    <a:pt x="80" y="30"/>
                    <a:pt x="80" y="30"/>
                    <a:pt x="82" y="30"/>
                  </a:cubicBezTo>
                  <a:cubicBezTo>
                    <a:pt x="83" y="30"/>
                    <a:pt x="83" y="30"/>
                    <a:pt x="84" y="30"/>
                  </a:cubicBezTo>
                  <a:cubicBezTo>
                    <a:pt x="85" y="30"/>
                    <a:pt x="83" y="30"/>
                    <a:pt x="86" y="29"/>
                  </a:cubicBezTo>
                  <a:cubicBezTo>
                    <a:pt x="89" y="29"/>
                    <a:pt x="88" y="29"/>
                    <a:pt x="89" y="29"/>
                  </a:cubicBezTo>
                  <a:cubicBezTo>
                    <a:pt x="90" y="29"/>
                    <a:pt x="89" y="29"/>
                    <a:pt x="90" y="29"/>
                  </a:cubicBezTo>
                  <a:cubicBezTo>
                    <a:pt x="92" y="29"/>
                    <a:pt x="91" y="27"/>
                    <a:pt x="92" y="29"/>
                  </a:cubicBezTo>
                  <a:cubicBezTo>
                    <a:pt x="92" y="32"/>
                    <a:pt x="91" y="33"/>
                    <a:pt x="93" y="33"/>
                  </a:cubicBezTo>
                  <a:cubicBezTo>
                    <a:pt x="95" y="33"/>
                    <a:pt x="93" y="33"/>
                    <a:pt x="95" y="33"/>
                  </a:cubicBezTo>
                  <a:cubicBezTo>
                    <a:pt x="97" y="33"/>
                    <a:pt x="96" y="34"/>
                    <a:pt x="97" y="34"/>
                  </a:cubicBezTo>
                  <a:cubicBezTo>
                    <a:pt x="98" y="35"/>
                    <a:pt x="99" y="35"/>
                    <a:pt x="100" y="35"/>
                  </a:cubicBezTo>
                  <a:cubicBezTo>
                    <a:pt x="101" y="35"/>
                    <a:pt x="99" y="37"/>
                    <a:pt x="101" y="35"/>
                  </a:cubicBezTo>
                  <a:cubicBezTo>
                    <a:pt x="104" y="33"/>
                    <a:pt x="100" y="33"/>
                    <a:pt x="104" y="33"/>
                  </a:cubicBezTo>
                  <a:cubicBezTo>
                    <a:pt x="107" y="34"/>
                    <a:pt x="108" y="34"/>
                    <a:pt x="109" y="34"/>
                  </a:cubicBezTo>
                  <a:cubicBezTo>
                    <a:pt x="109" y="34"/>
                    <a:pt x="109" y="34"/>
                    <a:pt x="111" y="34"/>
                  </a:cubicBezTo>
                  <a:cubicBezTo>
                    <a:pt x="113" y="33"/>
                    <a:pt x="113" y="33"/>
                    <a:pt x="114" y="33"/>
                  </a:cubicBezTo>
                  <a:cubicBezTo>
                    <a:pt x="114" y="33"/>
                    <a:pt x="114" y="35"/>
                    <a:pt x="115" y="33"/>
                  </a:cubicBezTo>
                  <a:cubicBezTo>
                    <a:pt x="115" y="32"/>
                    <a:pt x="117" y="32"/>
                    <a:pt x="115" y="31"/>
                  </a:cubicBezTo>
                  <a:cubicBezTo>
                    <a:pt x="113" y="30"/>
                    <a:pt x="112" y="32"/>
                    <a:pt x="112" y="30"/>
                  </a:cubicBezTo>
                  <a:cubicBezTo>
                    <a:pt x="112" y="29"/>
                    <a:pt x="114" y="29"/>
                    <a:pt x="112" y="29"/>
                  </a:cubicBezTo>
                  <a:cubicBezTo>
                    <a:pt x="110" y="29"/>
                    <a:pt x="110" y="29"/>
                    <a:pt x="108" y="28"/>
                  </a:cubicBezTo>
                  <a:cubicBezTo>
                    <a:pt x="107" y="28"/>
                    <a:pt x="105" y="30"/>
                    <a:pt x="105" y="28"/>
                  </a:cubicBezTo>
                  <a:cubicBezTo>
                    <a:pt x="104" y="27"/>
                    <a:pt x="102" y="29"/>
                    <a:pt x="104" y="27"/>
                  </a:cubicBezTo>
                  <a:cubicBezTo>
                    <a:pt x="107" y="24"/>
                    <a:pt x="106" y="23"/>
                    <a:pt x="108" y="24"/>
                  </a:cubicBezTo>
                  <a:cubicBezTo>
                    <a:pt x="110" y="24"/>
                    <a:pt x="109" y="26"/>
                    <a:pt x="110" y="25"/>
                  </a:cubicBezTo>
                  <a:cubicBezTo>
                    <a:pt x="112" y="24"/>
                    <a:pt x="114" y="23"/>
                    <a:pt x="112" y="22"/>
                  </a:cubicBezTo>
                  <a:cubicBezTo>
                    <a:pt x="109" y="20"/>
                    <a:pt x="111" y="21"/>
                    <a:pt x="109" y="20"/>
                  </a:cubicBezTo>
                  <a:cubicBezTo>
                    <a:pt x="107" y="19"/>
                    <a:pt x="105" y="24"/>
                    <a:pt x="104" y="23"/>
                  </a:cubicBezTo>
                  <a:cubicBezTo>
                    <a:pt x="103" y="22"/>
                    <a:pt x="102" y="22"/>
                    <a:pt x="101" y="22"/>
                  </a:cubicBezTo>
                  <a:cubicBezTo>
                    <a:pt x="101" y="22"/>
                    <a:pt x="101" y="24"/>
                    <a:pt x="101" y="26"/>
                  </a:cubicBezTo>
                  <a:cubicBezTo>
                    <a:pt x="100" y="27"/>
                    <a:pt x="102" y="27"/>
                    <a:pt x="100" y="26"/>
                  </a:cubicBezTo>
                  <a:cubicBezTo>
                    <a:pt x="98" y="25"/>
                    <a:pt x="102" y="26"/>
                    <a:pt x="97" y="24"/>
                  </a:cubicBezTo>
                  <a:cubicBezTo>
                    <a:pt x="92" y="22"/>
                    <a:pt x="91" y="23"/>
                    <a:pt x="90" y="23"/>
                  </a:cubicBezTo>
                  <a:cubicBezTo>
                    <a:pt x="89" y="24"/>
                    <a:pt x="88" y="24"/>
                    <a:pt x="88" y="24"/>
                  </a:cubicBezTo>
                  <a:cubicBezTo>
                    <a:pt x="87" y="25"/>
                    <a:pt x="89" y="26"/>
                    <a:pt x="87" y="25"/>
                  </a:cubicBezTo>
                  <a:cubicBezTo>
                    <a:pt x="85" y="24"/>
                    <a:pt x="84" y="25"/>
                    <a:pt x="84" y="25"/>
                  </a:cubicBezTo>
                  <a:cubicBezTo>
                    <a:pt x="84" y="25"/>
                    <a:pt x="83" y="25"/>
                    <a:pt x="82" y="26"/>
                  </a:cubicBezTo>
                  <a:cubicBezTo>
                    <a:pt x="81" y="26"/>
                    <a:pt x="80" y="27"/>
                    <a:pt x="79" y="27"/>
                  </a:cubicBezTo>
                  <a:cubicBezTo>
                    <a:pt x="78" y="26"/>
                    <a:pt x="75" y="27"/>
                    <a:pt x="77" y="25"/>
                  </a:cubicBezTo>
                  <a:cubicBezTo>
                    <a:pt x="79" y="22"/>
                    <a:pt x="78" y="24"/>
                    <a:pt x="81" y="22"/>
                  </a:cubicBezTo>
                  <a:cubicBezTo>
                    <a:pt x="83" y="21"/>
                    <a:pt x="87" y="21"/>
                    <a:pt x="84" y="20"/>
                  </a:cubicBezTo>
                  <a:cubicBezTo>
                    <a:pt x="80" y="20"/>
                    <a:pt x="86" y="20"/>
                    <a:pt x="81" y="17"/>
                  </a:cubicBezTo>
                  <a:cubicBezTo>
                    <a:pt x="76" y="15"/>
                    <a:pt x="76" y="18"/>
                    <a:pt x="76" y="15"/>
                  </a:cubicBezTo>
                  <a:cubicBezTo>
                    <a:pt x="76" y="12"/>
                    <a:pt x="76" y="12"/>
                    <a:pt x="75" y="12"/>
                  </a:cubicBezTo>
                  <a:cubicBezTo>
                    <a:pt x="74" y="12"/>
                    <a:pt x="71" y="13"/>
                    <a:pt x="70" y="13"/>
                  </a:cubicBezTo>
                  <a:cubicBezTo>
                    <a:pt x="69" y="13"/>
                    <a:pt x="70" y="14"/>
                    <a:pt x="68" y="13"/>
                  </a:cubicBezTo>
                  <a:cubicBezTo>
                    <a:pt x="66" y="11"/>
                    <a:pt x="65" y="13"/>
                    <a:pt x="66" y="11"/>
                  </a:cubicBezTo>
                  <a:cubicBezTo>
                    <a:pt x="67" y="9"/>
                    <a:pt x="67" y="9"/>
                    <a:pt x="68" y="8"/>
                  </a:cubicBezTo>
                  <a:cubicBezTo>
                    <a:pt x="69" y="7"/>
                    <a:pt x="69" y="2"/>
                    <a:pt x="72" y="4"/>
                  </a:cubicBezTo>
                  <a:cubicBezTo>
                    <a:pt x="76" y="6"/>
                    <a:pt x="74" y="5"/>
                    <a:pt x="77" y="5"/>
                  </a:cubicBezTo>
                  <a:cubicBezTo>
                    <a:pt x="80" y="5"/>
                    <a:pt x="81" y="5"/>
                    <a:pt x="81" y="4"/>
                  </a:cubicBezTo>
                  <a:cubicBezTo>
                    <a:pt x="81" y="4"/>
                    <a:pt x="78" y="3"/>
                    <a:pt x="78" y="3"/>
                  </a:cubicBezTo>
                  <a:cubicBezTo>
                    <a:pt x="78" y="3"/>
                    <a:pt x="77" y="3"/>
                    <a:pt x="77" y="2"/>
                  </a:cubicBezTo>
                  <a:cubicBezTo>
                    <a:pt x="77" y="2"/>
                    <a:pt x="78" y="1"/>
                    <a:pt x="78" y="1"/>
                  </a:cubicBezTo>
                  <a:cubicBezTo>
                    <a:pt x="77" y="0"/>
                    <a:pt x="77" y="0"/>
                    <a:pt x="77" y="0"/>
                  </a:cubicBezTo>
                  <a:cubicBezTo>
                    <a:pt x="77" y="0"/>
                    <a:pt x="68" y="0"/>
                    <a:pt x="6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grpSp>
      <p:grpSp>
        <p:nvGrpSpPr>
          <p:cNvPr id="830" name="Group 829"/>
          <p:cNvGrpSpPr>
            <a:grpSpLocks noChangeAspect="1"/>
          </p:cNvGrpSpPr>
          <p:nvPr/>
        </p:nvGrpSpPr>
        <p:grpSpPr>
          <a:xfrm>
            <a:off x="5568265" y="1723717"/>
            <a:ext cx="781812" cy="381763"/>
            <a:chOff x="2860676" y="5414963"/>
            <a:chExt cx="1085850" cy="530226"/>
          </a:xfrm>
          <a:solidFill>
            <a:schemeClr val="bg1"/>
          </a:solidFill>
        </p:grpSpPr>
        <p:sp>
          <p:nvSpPr>
            <p:cNvPr id="831" name="Freeform 35"/>
            <p:cNvSpPr>
              <a:spLocks/>
            </p:cNvSpPr>
            <p:nvPr/>
          </p:nvSpPr>
          <p:spPr bwMode="auto">
            <a:xfrm>
              <a:off x="3082926" y="5670551"/>
              <a:ext cx="642938" cy="274638"/>
            </a:xfrm>
            <a:custGeom>
              <a:avLst/>
              <a:gdLst>
                <a:gd name="T0" fmla="*/ 85 w 171"/>
                <a:gd name="T1" fmla="*/ 0 h 73"/>
                <a:gd name="T2" fmla="*/ 0 w 171"/>
                <a:gd name="T3" fmla="*/ 11 h 73"/>
                <a:gd name="T4" fmla="*/ 0 w 171"/>
                <a:gd name="T5" fmla="*/ 73 h 73"/>
                <a:gd name="T6" fmla="*/ 85 w 171"/>
                <a:gd name="T7" fmla="*/ 62 h 73"/>
                <a:gd name="T8" fmla="*/ 85 w 171"/>
                <a:gd name="T9" fmla="*/ 62 h 73"/>
                <a:gd name="T10" fmla="*/ 157 w 171"/>
                <a:gd name="T11" fmla="*/ 70 h 73"/>
                <a:gd name="T12" fmla="*/ 171 w 171"/>
                <a:gd name="T13" fmla="*/ 73 h 73"/>
                <a:gd name="T14" fmla="*/ 171 w 171"/>
                <a:gd name="T15" fmla="*/ 73 h 73"/>
                <a:gd name="T16" fmla="*/ 171 w 171"/>
                <a:gd name="T17" fmla="*/ 11 h 73"/>
                <a:gd name="T18" fmla="*/ 171 w 171"/>
                <a:gd name="T19" fmla="*/ 11 h 73"/>
                <a:gd name="T20" fmla="*/ 162 w 171"/>
                <a:gd name="T21" fmla="*/ 8 h 73"/>
                <a:gd name="T22" fmla="*/ 85 w 171"/>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73">
                  <a:moveTo>
                    <a:pt x="85" y="0"/>
                  </a:moveTo>
                  <a:cubicBezTo>
                    <a:pt x="30" y="0"/>
                    <a:pt x="0" y="11"/>
                    <a:pt x="0" y="11"/>
                  </a:cubicBezTo>
                  <a:cubicBezTo>
                    <a:pt x="0" y="73"/>
                    <a:pt x="0" y="73"/>
                    <a:pt x="0" y="73"/>
                  </a:cubicBezTo>
                  <a:cubicBezTo>
                    <a:pt x="0" y="73"/>
                    <a:pt x="41" y="62"/>
                    <a:pt x="85" y="62"/>
                  </a:cubicBezTo>
                  <a:cubicBezTo>
                    <a:pt x="85" y="62"/>
                    <a:pt x="85" y="62"/>
                    <a:pt x="85" y="62"/>
                  </a:cubicBezTo>
                  <a:cubicBezTo>
                    <a:pt x="114" y="62"/>
                    <a:pt x="141" y="67"/>
                    <a:pt x="157" y="70"/>
                  </a:cubicBezTo>
                  <a:cubicBezTo>
                    <a:pt x="166" y="72"/>
                    <a:pt x="171" y="73"/>
                    <a:pt x="171" y="73"/>
                  </a:cubicBezTo>
                  <a:cubicBezTo>
                    <a:pt x="171" y="73"/>
                    <a:pt x="171" y="73"/>
                    <a:pt x="171" y="73"/>
                  </a:cubicBezTo>
                  <a:cubicBezTo>
                    <a:pt x="171" y="11"/>
                    <a:pt x="171" y="11"/>
                    <a:pt x="171" y="11"/>
                  </a:cubicBezTo>
                  <a:cubicBezTo>
                    <a:pt x="171" y="11"/>
                    <a:pt x="171" y="11"/>
                    <a:pt x="171" y="11"/>
                  </a:cubicBezTo>
                  <a:cubicBezTo>
                    <a:pt x="171" y="11"/>
                    <a:pt x="168" y="10"/>
                    <a:pt x="162" y="8"/>
                  </a:cubicBezTo>
                  <a:cubicBezTo>
                    <a:pt x="149" y="5"/>
                    <a:pt x="123" y="0"/>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sp>
          <p:nvSpPr>
            <p:cNvPr id="832" name="Freeform 36"/>
            <p:cNvSpPr>
              <a:spLocks/>
            </p:cNvSpPr>
            <p:nvPr/>
          </p:nvSpPr>
          <p:spPr bwMode="auto">
            <a:xfrm>
              <a:off x="2860676" y="5414963"/>
              <a:ext cx="1085850" cy="508000"/>
            </a:xfrm>
            <a:custGeom>
              <a:avLst/>
              <a:gdLst>
                <a:gd name="T0" fmla="*/ 259 w 289"/>
                <a:gd name="T1" fmla="*/ 112 h 135"/>
                <a:gd name="T2" fmla="*/ 257 w 289"/>
                <a:gd name="T3" fmla="*/ 108 h 135"/>
                <a:gd name="T4" fmla="*/ 257 w 289"/>
                <a:gd name="T5" fmla="*/ 104 h 135"/>
                <a:gd name="T6" fmla="*/ 259 w 289"/>
                <a:gd name="T7" fmla="*/ 100 h 135"/>
                <a:gd name="T8" fmla="*/ 256 w 289"/>
                <a:gd name="T9" fmla="*/ 95 h 135"/>
                <a:gd name="T10" fmla="*/ 256 w 289"/>
                <a:gd name="T11" fmla="*/ 77 h 135"/>
                <a:gd name="T12" fmla="*/ 289 w 289"/>
                <a:gd name="T13" fmla="*/ 63 h 135"/>
                <a:gd name="T14" fmla="*/ 256 w 289"/>
                <a:gd name="T15" fmla="*/ 49 h 135"/>
                <a:gd name="T16" fmla="*/ 255 w 289"/>
                <a:gd name="T17" fmla="*/ 47 h 135"/>
                <a:gd name="T18" fmla="*/ 254 w 289"/>
                <a:gd name="T19" fmla="*/ 48 h 135"/>
                <a:gd name="T20" fmla="*/ 145 w 289"/>
                <a:gd name="T21" fmla="*/ 0 h 135"/>
                <a:gd name="T22" fmla="*/ 0 w 289"/>
                <a:gd name="T23" fmla="*/ 63 h 135"/>
                <a:gd name="T24" fmla="*/ 50 w 289"/>
                <a:gd name="T25" fmla="*/ 85 h 135"/>
                <a:gd name="T26" fmla="*/ 50 w 289"/>
                <a:gd name="T27" fmla="*/ 77 h 135"/>
                <a:gd name="T28" fmla="*/ 144 w 289"/>
                <a:gd name="T29" fmla="*/ 64 h 135"/>
                <a:gd name="T30" fmla="*/ 229 w 289"/>
                <a:gd name="T31" fmla="*/ 74 h 135"/>
                <a:gd name="T32" fmla="*/ 239 w 289"/>
                <a:gd name="T33" fmla="*/ 76 h 135"/>
                <a:gd name="T34" fmla="*/ 239 w 289"/>
                <a:gd name="T35" fmla="*/ 77 h 135"/>
                <a:gd name="T36" fmla="*/ 239 w 289"/>
                <a:gd name="T37" fmla="*/ 85 h 135"/>
                <a:gd name="T38" fmla="*/ 253 w 289"/>
                <a:gd name="T39" fmla="*/ 79 h 135"/>
                <a:gd name="T40" fmla="*/ 253 w 289"/>
                <a:gd name="T41" fmla="*/ 95 h 135"/>
                <a:gd name="T42" fmla="*/ 250 w 289"/>
                <a:gd name="T43" fmla="*/ 100 h 135"/>
                <a:gd name="T44" fmla="*/ 252 w 289"/>
                <a:gd name="T45" fmla="*/ 104 h 135"/>
                <a:gd name="T46" fmla="*/ 252 w 289"/>
                <a:gd name="T47" fmla="*/ 108 h 135"/>
                <a:gd name="T48" fmla="*/ 250 w 289"/>
                <a:gd name="T49" fmla="*/ 112 h 135"/>
                <a:gd name="T50" fmla="*/ 247 w 289"/>
                <a:gd name="T51" fmla="*/ 130 h 135"/>
                <a:gd name="T52" fmla="*/ 255 w 289"/>
                <a:gd name="T53" fmla="*/ 135 h 135"/>
                <a:gd name="T54" fmla="*/ 255 w 289"/>
                <a:gd name="T55" fmla="*/ 135 h 135"/>
                <a:gd name="T56" fmla="*/ 255 w 289"/>
                <a:gd name="T57" fmla="*/ 135 h 135"/>
                <a:gd name="T58" fmla="*/ 263 w 289"/>
                <a:gd name="T59" fmla="*/ 130 h 135"/>
                <a:gd name="T60" fmla="*/ 259 w 289"/>
                <a:gd name="T61" fmla="*/ 11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9" h="135">
                  <a:moveTo>
                    <a:pt x="259" y="112"/>
                  </a:moveTo>
                  <a:cubicBezTo>
                    <a:pt x="259" y="110"/>
                    <a:pt x="258" y="109"/>
                    <a:pt x="257" y="108"/>
                  </a:cubicBezTo>
                  <a:cubicBezTo>
                    <a:pt x="257" y="104"/>
                    <a:pt x="257" y="104"/>
                    <a:pt x="257" y="104"/>
                  </a:cubicBezTo>
                  <a:cubicBezTo>
                    <a:pt x="258" y="103"/>
                    <a:pt x="259" y="102"/>
                    <a:pt x="259" y="100"/>
                  </a:cubicBezTo>
                  <a:cubicBezTo>
                    <a:pt x="259" y="98"/>
                    <a:pt x="258" y="96"/>
                    <a:pt x="256" y="95"/>
                  </a:cubicBezTo>
                  <a:cubicBezTo>
                    <a:pt x="256" y="77"/>
                    <a:pt x="256" y="77"/>
                    <a:pt x="256" y="77"/>
                  </a:cubicBezTo>
                  <a:cubicBezTo>
                    <a:pt x="289" y="63"/>
                    <a:pt x="289" y="63"/>
                    <a:pt x="289" y="63"/>
                  </a:cubicBezTo>
                  <a:cubicBezTo>
                    <a:pt x="256" y="49"/>
                    <a:pt x="256" y="49"/>
                    <a:pt x="256" y="49"/>
                  </a:cubicBezTo>
                  <a:cubicBezTo>
                    <a:pt x="256" y="48"/>
                    <a:pt x="255" y="47"/>
                    <a:pt x="255" y="47"/>
                  </a:cubicBezTo>
                  <a:cubicBezTo>
                    <a:pt x="254" y="47"/>
                    <a:pt x="254" y="48"/>
                    <a:pt x="254" y="48"/>
                  </a:cubicBezTo>
                  <a:cubicBezTo>
                    <a:pt x="145" y="0"/>
                    <a:pt x="145" y="0"/>
                    <a:pt x="145" y="0"/>
                  </a:cubicBezTo>
                  <a:cubicBezTo>
                    <a:pt x="0" y="63"/>
                    <a:pt x="0" y="63"/>
                    <a:pt x="0" y="63"/>
                  </a:cubicBezTo>
                  <a:cubicBezTo>
                    <a:pt x="50" y="85"/>
                    <a:pt x="50" y="85"/>
                    <a:pt x="50" y="85"/>
                  </a:cubicBezTo>
                  <a:cubicBezTo>
                    <a:pt x="50" y="77"/>
                    <a:pt x="50" y="77"/>
                    <a:pt x="50" y="77"/>
                  </a:cubicBezTo>
                  <a:cubicBezTo>
                    <a:pt x="50" y="77"/>
                    <a:pt x="83" y="64"/>
                    <a:pt x="144" y="64"/>
                  </a:cubicBezTo>
                  <a:cubicBezTo>
                    <a:pt x="185" y="64"/>
                    <a:pt x="215" y="70"/>
                    <a:pt x="229" y="74"/>
                  </a:cubicBezTo>
                  <a:cubicBezTo>
                    <a:pt x="236" y="75"/>
                    <a:pt x="239" y="76"/>
                    <a:pt x="239" y="76"/>
                  </a:cubicBezTo>
                  <a:cubicBezTo>
                    <a:pt x="239" y="77"/>
                    <a:pt x="239" y="77"/>
                    <a:pt x="239" y="77"/>
                  </a:cubicBezTo>
                  <a:cubicBezTo>
                    <a:pt x="239" y="85"/>
                    <a:pt x="239" y="85"/>
                    <a:pt x="239" y="85"/>
                  </a:cubicBezTo>
                  <a:cubicBezTo>
                    <a:pt x="253" y="79"/>
                    <a:pt x="253" y="79"/>
                    <a:pt x="253" y="79"/>
                  </a:cubicBezTo>
                  <a:cubicBezTo>
                    <a:pt x="253" y="95"/>
                    <a:pt x="253" y="95"/>
                    <a:pt x="253" y="95"/>
                  </a:cubicBezTo>
                  <a:cubicBezTo>
                    <a:pt x="252" y="96"/>
                    <a:pt x="250" y="98"/>
                    <a:pt x="250" y="100"/>
                  </a:cubicBezTo>
                  <a:cubicBezTo>
                    <a:pt x="250" y="102"/>
                    <a:pt x="251" y="103"/>
                    <a:pt x="252" y="104"/>
                  </a:cubicBezTo>
                  <a:cubicBezTo>
                    <a:pt x="252" y="108"/>
                    <a:pt x="252" y="108"/>
                    <a:pt x="252" y="108"/>
                  </a:cubicBezTo>
                  <a:cubicBezTo>
                    <a:pt x="251" y="109"/>
                    <a:pt x="250" y="110"/>
                    <a:pt x="250" y="112"/>
                  </a:cubicBezTo>
                  <a:cubicBezTo>
                    <a:pt x="249" y="123"/>
                    <a:pt x="249" y="128"/>
                    <a:pt x="247" y="130"/>
                  </a:cubicBezTo>
                  <a:cubicBezTo>
                    <a:pt x="246" y="132"/>
                    <a:pt x="250" y="135"/>
                    <a:pt x="255" y="135"/>
                  </a:cubicBezTo>
                  <a:cubicBezTo>
                    <a:pt x="255" y="135"/>
                    <a:pt x="255" y="135"/>
                    <a:pt x="255" y="135"/>
                  </a:cubicBezTo>
                  <a:cubicBezTo>
                    <a:pt x="255" y="135"/>
                    <a:pt x="255" y="135"/>
                    <a:pt x="255" y="135"/>
                  </a:cubicBezTo>
                  <a:cubicBezTo>
                    <a:pt x="260" y="135"/>
                    <a:pt x="263" y="132"/>
                    <a:pt x="263" y="130"/>
                  </a:cubicBezTo>
                  <a:cubicBezTo>
                    <a:pt x="261" y="128"/>
                    <a:pt x="260" y="123"/>
                    <a:pt x="259"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264">
                <a:cs typeface="+mn-ea"/>
                <a:sym typeface="+mn-lt"/>
              </a:endParaRPr>
            </a:p>
          </p:txBody>
        </p:sp>
      </p:grpSp>
      <p:sp>
        <p:nvSpPr>
          <p:cNvPr id="835" name="文本框 834">
            <a:extLst>
              <a:ext uri="{FF2B5EF4-FFF2-40B4-BE49-F238E27FC236}">
                <a16:creationId xmlns:a16="http://schemas.microsoft.com/office/drawing/2014/main" id="{B53CC014-DA21-49FB-85E2-E33036FC1B21}"/>
              </a:ext>
            </a:extLst>
          </p:cNvPr>
          <p:cNvSpPr txBox="1"/>
          <p:nvPr/>
        </p:nvSpPr>
        <p:spPr>
          <a:xfrm>
            <a:off x="1139540" y="548449"/>
            <a:ext cx="6465946" cy="646331"/>
          </a:xfrm>
          <a:prstGeom prst="rect">
            <a:avLst/>
          </a:prstGeom>
          <a:noFill/>
        </p:spPr>
        <p:txBody>
          <a:bodyPr wrap="square">
            <a:spAutoFit/>
          </a:bodyPr>
          <a:lstStyle/>
          <a:p>
            <a:r>
              <a:rPr lang="zh-CN" altLang="en-US" sz="3600" dirty="0"/>
              <a:t>交叉图</a:t>
            </a:r>
          </a:p>
        </p:txBody>
      </p:sp>
      <p:sp>
        <p:nvSpPr>
          <p:cNvPr id="836" name="business-graphic-symbol_51241">
            <a:extLst>
              <a:ext uri="{FF2B5EF4-FFF2-40B4-BE49-F238E27FC236}">
                <a16:creationId xmlns:a16="http://schemas.microsoft.com/office/drawing/2014/main" id="{D5544AF2-E292-4A21-9617-0B9BDF8C9208}"/>
              </a:ext>
            </a:extLst>
          </p:cNvPr>
          <p:cNvSpPr/>
          <p:nvPr/>
        </p:nvSpPr>
        <p:spPr>
          <a:xfrm>
            <a:off x="396713" y="519421"/>
            <a:ext cx="609685" cy="608901"/>
          </a:xfrm>
          <a:custGeom>
            <a:avLst/>
            <a:gdLst>
              <a:gd name="T0" fmla="*/ 903 w 1250"/>
              <a:gd name="T1" fmla="*/ 0 h 1250"/>
              <a:gd name="T2" fmla="*/ 0 w 1250"/>
              <a:gd name="T3" fmla="*/ 0 h 1250"/>
              <a:gd name="T4" fmla="*/ 0 w 1250"/>
              <a:gd name="T5" fmla="*/ 903 h 1250"/>
              <a:gd name="T6" fmla="*/ 0 w 1250"/>
              <a:gd name="T7" fmla="*/ 1250 h 1250"/>
              <a:gd name="T8" fmla="*/ 1250 w 1250"/>
              <a:gd name="T9" fmla="*/ 1250 h 1250"/>
              <a:gd name="T10" fmla="*/ 1250 w 1250"/>
              <a:gd name="T11" fmla="*/ 347 h 1250"/>
              <a:gd name="T12" fmla="*/ 903 w 1250"/>
              <a:gd name="T13" fmla="*/ 0 h 1250"/>
              <a:gd name="T14" fmla="*/ 834 w 1250"/>
              <a:gd name="T15" fmla="*/ 236 h 1250"/>
              <a:gd name="T16" fmla="*/ 834 w 1250"/>
              <a:gd name="T17" fmla="*/ 529 h 1250"/>
              <a:gd name="T18" fmla="*/ 1093 w 1250"/>
              <a:gd name="T19" fmla="*/ 626 h 1250"/>
              <a:gd name="T20" fmla="*/ 834 w 1250"/>
              <a:gd name="T21" fmla="*/ 798 h 1250"/>
              <a:gd name="T22" fmla="*/ 553 w 1250"/>
              <a:gd name="T23" fmla="*/ 517 h 1250"/>
              <a:gd name="T24" fmla="*/ 834 w 1250"/>
              <a:gd name="T25" fmla="*/ 236 h 1250"/>
              <a:gd name="T26" fmla="*/ 1110 w 1250"/>
              <a:gd name="T27" fmla="*/ 1157 h 1250"/>
              <a:gd name="T28" fmla="*/ 536 w 1250"/>
              <a:gd name="T29" fmla="*/ 1157 h 1250"/>
              <a:gd name="T30" fmla="*/ 536 w 1250"/>
              <a:gd name="T31" fmla="*/ 1074 h 1250"/>
              <a:gd name="T32" fmla="*/ 1110 w 1250"/>
              <a:gd name="T33" fmla="*/ 1074 h 1250"/>
              <a:gd name="T34" fmla="*/ 1110 w 1250"/>
              <a:gd name="T35" fmla="*/ 1157 h 1250"/>
              <a:gd name="T36" fmla="*/ 1110 w 1250"/>
              <a:gd name="T37" fmla="*/ 1157 h 1250"/>
              <a:gd name="T38" fmla="*/ 1110 w 1250"/>
              <a:gd name="T39" fmla="*/ 961 h 1250"/>
              <a:gd name="T40" fmla="*/ 537 w 1250"/>
              <a:gd name="T41" fmla="*/ 961 h 1250"/>
              <a:gd name="T42" fmla="*/ 537 w 1250"/>
              <a:gd name="T43" fmla="*/ 878 h 1250"/>
              <a:gd name="T44" fmla="*/ 1110 w 1250"/>
              <a:gd name="T45" fmla="*/ 878 h 1250"/>
              <a:gd name="T46" fmla="*/ 1110 w 1250"/>
              <a:gd name="T47" fmla="*/ 961 h 1250"/>
              <a:gd name="T48" fmla="*/ 1149 w 1250"/>
              <a:gd name="T49" fmla="*/ 576 h 1250"/>
              <a:gd name="T50" fmla="*/ 890 w 1250"/>
              <a:gd name="T51" fmla="*/ 479 h 1250"/>
              <a:gd name="T52" fmla="*/ 890 w 1250"/>
              <a:gd name="T53" fmla="*/ 186 h 1250"/>
              <a:gd name="T54" fmla="*/ 1171 w 1250"/>
              <a:gd name="T55" fmla="*/ 467 h 1250"/>
              <a:gd name="T56" fmla="*/ 1149 w 1250"/>
              <a:gd name="T57" fmla="*/ 576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0" h="1250">
                <a:moveTo>
                  <a:pt x="903" y="0"/>
                </a:moveTo>
                <a:lnTo>
                  <a:pt x="0" y="0"/>
                </a:lnTo>
                <a:lnTo>
                  <a:pt x="0" y="903"/>
                </a:lnTo>
                <a:lnTo>
                  <a:pt x="0" y="1250"/>
                </a:lnTo>
                <a:lnTo>
                  <a:pt x="1250" y="1250"/>
                </a:lnTo>
                <a:lnTo>
                  <a:pt x="1250" y="347"/>
                </a:lnTo>
                <a:cubicBezTo>
                  <a:pt x="1250" y="155"/>
                  <a:pt x="1095" y="0"/>
                  <a:pt x="903" y="0"/>
                </a:cubicBezTo>
                <a:close/>
                <a:moveTo>
                  <a:pt x="834" y="236"/>
                </a:moveTo>
                <a:lnTo>
                  <a:pt x="834" y="529"/>
                </a:lnTo>
                <a:lnTo>
                  <a:pt x="1093" y="626"/>
                </a:lnTo>
                <a:cubicBezTo>
                  <a:pt x="1050" y="727"/>
                  <a:pt x="950" y="798"/>
                  <a:pt x="834" y="798"/>
                </a:cubicBezTo>
                <a:cubicBezTo>
                  <a:pt x="679" y="798"/>
                  <a:pt x="553" y="672"/>
                  <a:pt x="553" y="517"/>
                </a:cubicBezTo>
                <a:cubicBezTo>
                  <a:pt x="553" y="362"/>
                  <a:pt x="679" y="236"/>
                  <a:pt x="834" y="236"/>
                </a:cubicBezTo>
                <a:close/>
                <a:moveTo>
                  <a:pt x="1110" y="1157"/>
                </a:moveTo>
                <a:lnTo>
                  <a:pt x="536" y="1157"/>
                </a:lnTo>
                <a:lnTo>
                  <a:pt x="536" y="1074"/>
                </a:lnTo>
                <a:lnTo>
                  <a:pt x="1110" y="1074"/>
                </a:lnTo>
                <a:lnTo>
                  <a:pt x="1110" y="1157"/>
                </a:lnTo>
                <a:lnTo>
                  <a:pt x="1110" y="1157"/>
                </a:lnTo>
                <a:close/>
                <a:moveTo>
                  <a:pt x="1110" y="961"/>
                </a:moveTo>
                <a:lnTo>
                  <a:pt x="537" y="961"/>
                </a:lnTo>
                <a:lnTo>
                  <a:pt x="537" y="878"/>
                </a:lnTo>
                <a:lnTo>
                  <a:pt x="1110" y="878"/>
                </a:lnTo>
                <a:lnTo>
                  <a:pt x="1110" y="961"/>
                </a:lnTo>
                <a:close/>
                <a:moveTo>
                  <a:pt x="1149" y="576"/>
                </a:moveTo>
                <a:lnTo>
                  <a:pt x="890" y="479"/>
                </a:lnTo>
                <a:lnTo>
                  <a:pt x="890" y="186"/>
                </a:lnTo>
                <a:cubicBezTo>
                  <a:pt x="1045" y="186"/>
                  <a:pt x="1171" y="312"/>
                  <a:pt x="1171" y="467"/>
                </a:cubicBezTo>
                <a:cubicBezTo>
                  <a:pt x="1171" y="505"/>
                  <a:pt x="1163" y="542"/>
                  <a:pt x="1149" y="576"/>
                </a:cubicBezTo>
                <a:close/>
              </a:path>
            </a:pathLst>
          </a:custGeom>
          <a:gradFill flip="none" rotWithShape="1">
            <a:gsLst>
              <a:gs pos="0">
                <a:srgbClr val="0070C0"/>
              </a:gs>
              <a:gs pos="100000">
                <a:srgbClr val="00B0F0"/>
              </a:gs>
            </a:gsLst>
            <a:lin ang="16200000" scaled="1"/>
            <a:tileRect/>
          </a:gra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490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6100"/>
                                  </p:stCondLst>
                                  <p:childTnLst>
                                    <p:set>
                                      <p:cBhvr>
                                        <p:cTn id="6" dur="1" fill="hold">
                                          <p:stCondLst>
                                            <p:cond delay="0"/>
                                          </p:stCondLst>
                                        </p:cTn>
                                        <p:tgtEl>
                                          <p:spTgt spid="789"/>
                                        </p:tgtEl>
                                        <p:attrNameLst>
                                          <p:attrName>style.visibility</p:attrName>
                                        </p:attrNameLst>
                                      </p:cBhvr>
                                      <p:to>
                                        <p:strVal val="visible"/>
                                      </p:to>
                                    </p:set>
                                    <p:animEffect transition="in" filter="slide(fromRight)">
                                      <p:cBhvr>
                                        <p:cTn id="7" dur="500"/>
                                        <p:tgtEl>
                                          <p:spTgt spid="789"/>
                                        </p:tgtEl>
                                      </p:cBhvr>
                                    </p:animEffect>
                                  </p:childTnLst>
                                </p:cTn>
                              </p:par>
                              <p:par>
                                <p:cTn id="8" presetID="12" presetClass="entr" presetSubtype="2" fill="hold" grpId="0" nodeType="withEffect">
                                  <p:stCondLst>
                                    <p:cond delay="6100"/>
                                  </p:stCondLst>
                                  <p:childTnLst>
                                    <p:set>
                                      <p:cBhvr>
                                        <p:cTn id="9" dur="1" fill="hold">
                                          <p:stCondLst>
                                            <p:cond delay="0"/>
                                          </p:stCondLst>
                                        </p:cTn>
                                        <p:tgtEl>
                                          <p:spTgt spid="790"/>
                                        </p:tgtEl>
                                        <p:attrNameLst>
                                          <p:attrName>style.visibility</p:attrName>
                                        </p:attrNameLst>
                                      </p:cBhvr>
                                      <p:to>
                                        <p:strVal val="visible"/>
                                      </p:to>
                                    </p:set>
                                    <p:animEffect transition="in" filter="slide(fromRight)">
                                      <p:cBhvr>
                                        <p:cTn id="10" dur="500"/>
                                        <p:tgtEl>
                                          <p:spTgt spid="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 grpId="0"/>
      <p:bldP spid="79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010D1D2-A5C5-4520-877C-7F28899EB247}" type="slidenum">
              <a:rPr lang="en-US" smtClean="0">
                <a:cs typeface="+mn-ea"/>
                <a:sym typeface="+mn-lt"/>
              </a:rPr>
              <a:t>15</a:t>
            </a:fld>
            <a:endParaRPr lang="en-US">
              <a:cs typeface="+mn-ea"/>
              <a:sym typeface="+mn-lt"/>
            </a:endParaRPr>
          </a:p>
        </p:txBody>
      </p:sp>
      <p:sp>
        <p:nvSpPr>
          <p:cNvPr id="5" name="Freeform 31"/>
          <p:cNvSpPr>
            <a:spLocks/>
          </p:cNvSpPr>
          <p:nvPr/>
        </p:nvSpPr>
        <p:spPr bwMode="auto">
          <a:xfrm>
            <a:off x="10247842" y="5698594"/>
            <a:ext cx="646113" cy="1339850"/>
          </a:xfrm>
          <a:custGeom>
            <a:avLst/>
            <a:gdLst>
              <a:gd name="T0" fmla="*/ 0 w 407"/>
              <a:gd name="T1" fmla="*/ 844 h 844"/>
              <a:gd name="T2" fmla="*/ 407 w 407"/>
              <a:gd name="T3" fmla="*/ 313 h 844"/>
              <a:gd name="T4" fmla="*/ 407 w 407"/>
              <a:gd name="T5" fmla="*/ 0 h 844"/>
              <a:gd name="T6" fmla="*/ 0 w 407"/>
              <a:gd name="T7" fmla="*/ 531 h 844"/>
              <a:gd name="T8" fmla="*/ 0 w 407"/>
              <a:gd name="T9" fmla="*/ 844 h 844"/>
            </a:gdLst>
            <a:ahLst/>
            <a:cxnLst>
              <a:cxn ang="0">
                <a:pos x="T0" y="T1"/>
              </a:cxn>
              <a:cxn ang="0">
                <a:pos x="T2" y="T3"/>
              </a:cxn>
              <a:cxn ang="0">
                <a:pos x="T4" y="T5"/>
              </a:cxn>
              <a:cxn ang="0">
                <a:pos x="T6" y="T7"/>
              </a:cxn>
              <a:cxn ang="0">
                <a:pos x="T8" y="T9"/>
              </a:cxn>
            </a:cxnLst>
            <a:rect l="0" t="0" r="r" b="b"/>
            <a:pathLst>
              <a:path w="407" h="844">
                <a:moveTo>
                  <a:pt x="0" y="844"/>
                </a:moveTo>
                <a:lnTo>
                  <a:pt x="407" y="313"/>
                </a:lnTo>
                <a:lnTo>
                  <a:pt x="407" y="0"/>
                </a:lnTo>
                <a:lnTo>
                  <a:pt x="0" y="531"/>
                </a:lnTo>
                <a:lnTo>
                  <a:pt x="0" y="844"/>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6" name="Freeform 31"/>
          <p:cNvSpPr>
            <a:spLocks/>
          </p:cNvSpPr>
          <p:nvPr/>
        </p:nvSpPr>
        <p:spPr bwMode="auto">
          <a:xfrm>
            <a:off x="8431742" y="5201707"/>
            <a:ext cx="646113" cy="1339850"/>
          </a:xfrm>
          <a:custGeom>
            <a:avLst/>
            <a:gdLst>
              <a:gd name="T0" fmla="*/ 0 w 407"/>
              <a:gd name="T1" fmla="*/ 844 h 844"/>
              <a:gd name="T2" fmla="*/ 407 w 407"/>
              <a:gd name="T3" fmla="*/ 313 h 844"/>
              <a:gd name="T4" fmla="*/ 407 w 407"/>
              <a:gd name="T5" fmla="*/ 0 h 844"/>
              <a:gd name="T6" fmla="*/ 0 w 407"/>
              <a:gd name="T7" fmla="*/ 531 h 844"/>
              <a:gd name="T8" fmla="*/ 0 w 407"/>
              <a:gd name="T9" fmla="*/ 844 h 844"/>
            </a:gdLst>
            <a:ahLst/>
            <a:cxnLst>
              <a:cxn ang="0">
                <a:pos x="T0" y="T1"/>
              </a:cxn>
              <a:cxn ang="0">
                <a:pos x="T2" y="T3"/>
              </a:cxn>
              <a:cxn ang="0">
                <a:pos x="T4" y="T5"/>
              </a:cxn>
              <a:cxn ang="0">
                <a:pos x="T6" y="T7"/>
              </a:cxn>
              <a:cxn ang="0">
                <a:pos x="T8" y="T9"/>
              </a:cxn>
            </a:cxnLst>
            <a:rect l="0" t="0" r="r" b="b"/>
            <a:pathLst>
              <a:path w="407" h="844">
                <a:moveTo>
                  <a:pt x="0" y="844"/>
                </a:moveTo>
                <a:lnTo>
                  <a:pt x="407" y="313"/>
                </a:lnTo>
                <a:lnTo>
                  <a:pt x="407" y="0"/>
                </a:lnTo>
                <a:lnTo>
                  <a:pt x="0" y="531"/>
                </a:lnTo>
                <a:lnTo>
                  <a:pt x="0" y="844"/>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7" name="Freeform 31"/>
          <p:cNvSpPr>
            <a:spLocks/>
          </p:cNvSpPr>
          <p:nvPr/>
        </p:nvSpPr>
        <p:spPr bwMode="auto">
          <a:xfrm>
            <a:off x="6615642" y="4704820"/>
            <a:ext cx="646113" cy="1339850"/>
          </a:xfrm>
          <a:custGeom>
            <a:avLst/>
            <a:gdLst>
              <a:gd name="T0" fmla="*/ 0 w 407"/>
              <a:gd name="T1" fmla="*/ 844 h 844"/>
              <a:gd name="T2" fmla="*/ 407 w 407"/>
              <a:gd name="T3" fmla="*/ 313 h 844"/>
              <a:gd name="T4" fmla="*/ 407 w 407"/>
              <a:gd name="T5" fmla="*/ 0 h 844"/>
              <a:gd name="T6" fmla="*/ 0 w 407"/>
              <a:gd name="T7" fmla="*/ 531 h 844"/>
              <a:gd name="T8" fmla="*/ 0 w 407"/>
              <a:gd name="T9" fmla="*/ 844 h 844"/>
            </a:gdLst>
            <a:ahLst/>
            <a:cxnLst>
              <a:cxn ang="0">
                <a:pos x="T0" y="T1"/>
              </a:cxn>
              <a:cxn ang="0">
                <a:pos x="T2" y="T3"/>
              </a:cxn>
              <a:cxn ang="0">
                <a:pos x="T4" y="T5"/>
              </a:cxn>
              <a:cxn ang="0">
                <a:pos x="T6" y="T7"/>
              </a:cxn>
              <a:cxn ang="0">
                <a:pos x="T8" y="T9"/>
              </a:cxn>
            </a:cxnLst>
            <a:rect l="0" t="0" r="r" b="b"/>
            <a:pathLst>
              <a:path w="407" h="844">
                <a:moveTo>
                  <a:pt x="0" y="844"/>
                </a:moveTo>
                <a:lnTo>
                  <a:pt x="407" y="313"/>
                </a:lnTo>
                <a:lnTo>
                  <a:pt x="407" y="0"/>
                </a:lnTo>
                <a:lnTo>
                  <a:pt x="0" y="531"/>
                </a:lnTo>
                <a:lnTo>
                  <a:pt x="0" y="844"/>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8" name="Freeform 31"/>
          <p:cNvSpPr>
            <a:spLocks/>
          </p:cNvSpPr>
          <p:nvPr/>
        </p:nvSpPr>
        <p:spPr bwMode="auto">
          <a:xfrm>
            <a:off x="4799542" y="4207933"/>
            <a:ext cx="646113" cy="1339850"/>
          </a:xfrm>
          <a:custGeom>
            <a:avLst/>
            <a:gdLst>
              <a:gd name="T0" fmla="*/ 0 w 407"/>
              <a:gd name="T1" fmla="*/ 844 h 844"/>
              <a:gd name="T2" fmla="*/ 407 w 407"/>
              <a:gd name="T3" fmla="*/ 313 h 844"/>
              <a:gd name="T4" fmla="*/ 407 w 407"/>
              <a:gd name="T5" fmla="*/ 0 h 844"/>
              <a:gd name="T6" fmla="*/ 0 w 407"/>
              <a:gd name="T7" fmla="*/ 531 h 844"/>
              <a:gd name="T8" fmla="*/ 0 w 407"/>
              <a:gd name="T9" fmla="*/ 844 h 844"/>
            </a:gdLst>
            <a:ahLst/>
            <a:cxnLst>
              <a:cxn ang="0">
                <a:pos x="T0" y="T1"/>
              </a:cxn>
              <a:cxn ang="0">
                <a:pos x="T2" y="T3"/>
              </a:cxn>
              <a:cxn ang="0">
                <a:pos x="T4" y="T5"/>
              </a:cxn>
              <a:cxn ang="0">
                <a:pos x="T6" y="T7"/>
              </a:cxn>
              <a:cxn ang="0">
                <a:pos x="T8" y="T9"/>
              </a:cxn>
            </a:cxnLst>
            <a:rect l="0" t="0" r="r" b="b"/>
            <a:pathLst>
              <a:path w="407" h="844">
                <a:moveTo>
                  <a:pt x="0" y="844"/>
                </a:moveTo>
                <a:lnTo>
                  <a:pt x="407" y="313"/>
                </a:lnTo>
                <a:lnTo>
                  <a:pt x="407" y="0"/>
                </a:lnTo>
                <a:lnTo>
                  <a:pt x="0" y="531"/>
                </a:lnTo>
                <a:lnTo>
                  <a:pt x="0" y="844"/>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9" name="Freeform 31"/>
          <p:cNvSpPr>
            <a:spLocks/>
          </p:cNvSpPr>
          <p:nvPr/>
        </p:nvSpPr>
        <p:spPr bwMode="auto">
          <a:xfrm>
            <a:off x="2983442" y="3711046"/>
            <a:ext cx="646113" cy="1339850"/>
          </a:xfrm>
          <a:custGeom>
            <a:avLst/>
            <a:gdLst>
              <a:gd name="T0" fmla="*/ 0 w 407"/>
              <a:gd name="T1" fmla="*/ 844 h 844"/>
              <a:gd name="T2" fmla="*/ 407 w 407"/>
              <a:gd name="T3" fmla="*/ 313 h 844"/>
              <a:gd name="T4" fmla="*/ 407 w 407"/>
              <a:gd name="T5" fmla="*/ 0 h 844"/>
              <a:gd name="T6" fmla="*/ 0 w 407"/>
              <a:gd name="T7" fmla="*/ 531 h 844"/>
              <a:gd name="T8" fmla="*/ 0 w 407"/>
              <a:gd name="T9" fmla="*/ 844 h 844"/>
            </a:gdLst>
            <a:ahLst/>
            <a:cxnLst>
              <a:cxn ang="0">
                <a:pos x="T0" y="T1"/>
              </a:cxn>
              <a:cxn ang="0">
                <a:pos x="T2" y="T3"/>
              </a:cxn>
              <a:cxn ang="0">
                <a:pos x="T4" y="T5"/>
              </a:cxn>
              <a:cxn ang="0">
                <a:pos x="T6" y="T7"/>
              </a:cxn>
              <a:cxn ang="0">
                <a:pos x="T8" y="T9"/>
              </a:cxn>
            </a:cxnLst>
            <a:rect l="0" t="0" r="r" b="b"/>
            <a:pathLst>
              <a:path w="407" h="844">
                <a:moveTo>
                  <a:pt x="0" y="844"/>
                </a:moveTo>
                <a:lnTo>
                  <a:pt x="407" y="313"/>
                </a:lnTo>
                <a:lnTo>
                  <a:pt x="407" y="0"/>
                </a:lnTo>
                <a:lnTo>
                  <a:pt x="0" y="531"/>
                </a:lnTo>
                <a:lnTo>
                  <a:pt x="0" y="844"/>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0" name="Freeform 31"/>
          <p:cNvSpPr>
            <a:spLocks/>
          </p:cNvSpPr>
          <p:nvPr/>
        </p:nvSpPr>
        <p:spPr bwMode="auto">
          <a:xfrm>
            <a:off x="1167342" y="3214159"/>
            <a:ext cx="646113" cy="1339850"/>
          </a:xfrm>
          <a:custGeom>
            <a:avLst/>
            <a:gdLst>
              <a:gd name="T0" fmla="*/ 0 w 407"/>
              <a:gd name="T1" fmla="*/ 844 h 844"/>
              <a:gd name="T2" fmla="*/ 407 w 407"/>
              <a:gd name="T3" fmla="*/ 313 h 844"/>
              <a:gd name="T4" fmla="*/ 407 w 407"/>
              <a:gd name="T5" fmla="*/ 0 h 844"/>
              <a:gd name="T6" fmla="*/ 0 w 407"/>
              <a:gd name="T7" fmla="*/ 531 h 844"/>
              <a:gd name="T8" fmla="*/ 0 w 407"/>
              <a:gd name="T9" fmla="*/ 844 h 844"/>
            </a:gdLst>
            <a:ahLst/>
            <a:cxnLst>
              <a:cxn ang="0">
                <a:pos x="T0" y="T1"/>
              </a:cxn>
              <a:cxn ang="0">
                <a:pos x="T2" y="T3"/>
              </a:cxn>
              <a:cxn ang="0">
                <a:pos x="T4" y="T5"/>
              </a:cxn>
              <a:cxn ang="0">
                <a:pos x="T6" y="T7"/>
              </a:cxn>
              <a:cxn ang="0">
                <a:pos x="T8" y="T9"/>
              </a:cxn>
            </a:cxnLst>
            <a:rect l="0" t="0" r="r" b="b"/>
            <a:pathLst>
              <a:path w="407" h="844">
                <a:moveTo>
                  <a:pt x="0" y="844"/>
                </a:moveTo>
                <a:lnTo>
                  <a:pt x="407" y="313"/>
                </a:lnTo>
                <a:lnTo>
                  <a:pt x="407" y="0"/>
                </a:lnTo>
                <a:lnTo>
                  <a:pt x="0" y="531"/>
                </a:lnTo>
                <a:lnTo>
                  <a:pt x="0" y="844"/>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grpSp>
        <p:nvGrpSpPr>
          <p:cNvPr id="11" name="Group 10"/>
          <p:cNvGrpSpPr/>
          <p:nvPr/>
        </p:nvGrpSpPr>
        <p:grpSpPr>
          <a:xfrm>
            <a:off x="8407979" y="5698593"/>
            <a:ext cx="2462213" cy="1159407"/>
            <a:chOff x="8407979" y="5698593"/>
            <a:chExt cx="2462213" cy="1159407"/>
          </a:xfrm>
        </p:grpSpPr>
        <p:sp>
          <p:nvSpPr>
            <p:cNvPr id="12" name="Freeform 11"/>
            <p:cNvSpPr>
              <a:spLocks/>
            </p:cNvSpPr>
            <p:nvPr/>
          </p:nvSpPr>
          <p:spPr bwMode="auto">
            <a:xfrm>
              <a:off x="8407979" y="5698594"/>
              <a:ext cx="2462213" cy="842963"/>
            </a:xfrm>
            <a:custGeom>
              <a:avLst/>
              <a:gdLst>
                <a:gd name="T0" fmla="*/ 1551 w 1551"/>
                <a:gd name="T1" fmla="*/ 0 h 531"/>
                <a:gd name="T2" fmla="*/ 1144 w 1551"/>
                <a:gd name="T3" fmla="*/ 531 h 531"/>
                <a:gd name="T4" fmla="*/ 0 w 1551"/>
                <a:gd name="T5" fmla="*/ 531 h 531"/>
                <a:gd name="T6" fmla="*/ 405 w 1551"/>
                <a:gd name="T7" fmla="*/ 0 h 531"/>
                <a:gd name="T8" fmla="*/ 1551 w 1551"/>
                <a:gd name="T9" fmla="*/ 0 h 531"/>
              </a:gdLst>
              <a:ahLst/>
              <a:cxnLst>
                <a:cxn ang="0">
                  <a:pos x="T0" y="T1"/>
                </a:cxn>
                <a:cxn ang="0">
                  <a:pos x="T2" y="T3"/>
                </a:cxn>
                <a:cxn ang="0">
                  <a:pos x="T4" y="T5"/>
                </a:cxn>
                <a:cxn ang="0">
                  <a:pos x="T6" y="T7"/>
                </a:cxn>
                <a:cxn ang="0">
                  <a:pos x="T8" y="T9"/>
                </a:cxn>
              </a:cxnLst>
              <a:rect l="0" t="0" r="r" b="b"/>
              <a:pathLst>
                <a:path w="1551" h="531">
                  <a:moveTo>
                    <a:pt x="1551" y="0"/>
                  </a:moveTo>
                  <a:lnTo>
                    <a:pt x="1144" y="531"/>
                  </a:lnTo>
                  <a:lnTo>
                    <a:pt x="0" y="531"/>
                  </a:lnTo>
                  <a:lnTo>
                    <a:pt x="405" y="0"/>
                  </a:lnTo>
                  <a:lnTo>
                    <a:pt x="1551" y="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3" name="Freeform 12"/>
            <p:cNvSpPr/>
            <p:nvPr/>
          </p:nvSpPr>
          <p:spPr>
            <a:xfrm>
              <a:off x="8407979" y="6541556"/>
              <a:ext cx="1816100" cy="316444"/>
            </a:xfrm>
            <a:custGeom>
              <a:avLst/>
              <a:gdLst>
                <a:gd name="connsiteX0" fmla="*/ 0 w 1816100"/>
                <a:gd name="connsiteY0" fmla="*/ 0 h 316444"/>
                <a:gd name="connsiteX1" fmla="*/ 1816100 w 1816100"/>
                <a:gd name="connsiteY1" fmla="*/ 0 h 316444"/>
                <a:gd name="connsiteX2" fmla="*/ 1816100 w 1816100"/>
                <a:gd name="connsiteY2" fmla="*/ 316444 h 316444"/>
                <a:gd name="connsiteX3" fmla="*/ 0 w 1816100"/>
                <a:gd name="connsiteY3" fmla="*/ 316444 h 316444"/>
                <a:gd name="connsiteX4" fmla="*/ 0 w 1816100"/>
                <a:gd name="connsiteY4" fmla="*/ 0 h 31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6100" h="316444">
                  <a:moveTo>
                    <a:pt x="0" y="0"/>
                  </a:moveTo>
                  <a:lnTo>
                    <a:pt x="1816100" y="0"/>
                  </a:lnTo>
                  <a:lnTo>
                    <a:pt x="1816100" y="316444"/>
                  </a:lnTo>
                  <a:lnTo>
                    <a:pt x="0" y="31644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14" name="Freeform 13"/>
            <p:cNvSpPr/>
            <p:nvPr/>
          </p:nvSpPr>
          <p:spPr>
            <a:xfrm>
              <a:off x="10214555" y="5698593"/>
              <a:ext cx="646113" cy="1159406"/>
            </a:xfrm>
            <a:custGeom>
              <a:avLst/>
              <a:gdLst>
                <a:gd name="connsiteX0" fmla="*/ 646113 w 646113"/>
                <a:gd name="connsiteY0" fmla="*/ 0 h 1159406"/>
                <a:gd name="connsiteX1" fmla="*/ 646113 w 646113"/>
                <a:gd name="connsiteY1" fmla="*/ 421481 h 1159406"/>
                <a:gd name="connsiteX2" fmla="*/ 646113 w 646113"/>
                <a:gd name="connsiteY2" fmla="*/ 496887 h 1159406"/>
                <a:gd name="connsiteX3" fmla="*/ 646113 w 646113"/>
                <a:gd name="connsiteY3" fmla="*/ 842962 h 1159406"/>
                <a:gd name="connsiteX4" fmla="*/ 646113 w 646113"/>
                <a:gd name="connsiteY4" fmla="*/ 918368 h 1159406"/>
                <a:gd name="connsiteX5" fmla="*/ 646113 w 646113"/>
                <a:gd name="connsiteY5" fmla="*/ 1159406 h 1159406"/>
                <a:gd name="connsiteX6" fmla="*/ 0 w 646113"/>
                <a:gd name="connsiteY6" fmla="*/ 1159406 h 1159406"/>
                <a:gd name="connsiteX7" fmla="*/ 0 w 646113"/>
                <a:gd name="connsiteY7" fmla="*/ 842962 h 1159406"/>
                <a:gd name="connsiteX8" fmla="*/ 646113 w 646113"/>
                <a:gd name="connsiteY8" fmla="*/ 0 h 1159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13" h="1159406">
                  <a:moveTo>
                    <a:pt x="646113" y="0"/>
                  </a:moveTo>
                  <a:lnTo>
                    <a:pt x="646113" y="421481"/>
                  </a:lnTo>
                  <a:lnTo>
                    <a:pt x="646113" y="496887"/>
                  </a:lnTo>
                  <a:lnTo>
                    <a:pt x="646113" y="842962"/>
                  </a:lnTo>
                  <a:lnTo>
                    <a:pt x="646113" y="918368"/>
                  </a:lnTo>
                  <a:lnTo>
                    <a:pt x="646113" y="1159406"/>
                  </a:lnTo>
                  <a:lnTo>
                    <a:pt x="0" y="1159406"/>
                  </a:lnTo>
                  <a:lnTo>
                    <a:pt x="0" y="842962"/>
                  </a:lnTo>
                  <a:lnTo>
                    <a:pt x="64611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grpSp>
      <p:grpSp>
        <p:nvGrpSpPr>
          <p:cNvPr id="15" name="Group 14"/>
          <p:cNvGrpSpPr/>
          <p:nvPr/>
        </p:nvGrpSpPr>
        <p:grpSpPr>
          <a:xfrm>
            <a:off x="-1" y="3204634"/>
            <a:ext cx="1813456" cy="3653366"/>
            <a:chOff x="-1" y="3204634"/>
            <a:chExt cx="1813456" cy="3653366"/>
          </a:xfrm>
        </p:grpSpPr>
        <p:sp>
          <p:nvSpPr>
            <p:cNvPr id="16" name="Freeform 15"/>
            <p:cNvSpPr>
              <a:spLocks/>
            </p:cNvSpPr>
            <p:nvPr/>
          </p:nvSpPr>
          <p:spPr bwMode="auto">
            <a:xfrm>
              <a:off x="1167342" y="3204634"/>
              <a:ext cx="646113" cy="1339850"/>
            </a:xfrm>
            <a:custGeom>
              <a:avLst/>
              <a:gdLst>
                <a:gd name="T0" fmla="*/ 0 w 407"/>
                <a:gd name="T1" fmla="*/ 844 h 844"/>
                <a:gd name="T2" fmla="*/ 407 w 407"/>
                <a:gd name="T3" fmla="*/ 313 h 844"/>
                <a:gd name="T4" fmla="*/ 407 w 407"/>
                <a:gd name="T5" fmla="*/ 0 h 844"/>
                <a:gd name="T6" fmla="*/ 0 w 407"/>
                <a:gd name="T7" fmla="*/ 531 h 844"/>
                <a:gd name="T8" fmla="*/ 0 w 407"/>
                <a:gd name="T9" fmla="*/ 844 h 844"/>
              </a:gdLst>
              <a:ahLst/>
              <a:cxnLst>
                <a:cxn ang="0">
                  <a:pos x="T0" y="T1"/>
                </a:cxn>
                <a:cxn ang="0">
                  <a:pos x="T2" y="T3"/>
                </a:cxn>
                <a:cxn ang="0">
                  <a:pos x="T4" y="T5"/>
                </a:cxn>
                <a:cxn ang="0">
                  <a:pos x="T6" y="T7"/>
                </a:cxn>
                <a:cxn ang="0">
                  <a:pos x="T8" y="T9"/>
                </a:cxn>
              </a:cxnLst>
              <a:rect l="0" t="0" r="r" b="b"/>
              <a:pathLst>
                <a:path w="407" h="844">
                  <a:moveTo>
                    <a:pt x="0" y="844"/>
                  </a:moveTo>
                  <a:lnTo>
                    <a:pt x="407" y="313"/>
                  </a:lnTo>
                  <a:lnTo>
                    <a:pt x="407" y="0"/>
                  </a:lnTo>
                  <a:lnTo>
                    <a:pt x="0" y="531"/>
                  </a:lnTo>
                  <a:lnTo>
                    <a:pt x="0" y="84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7" name="Freeform 16"/>
            <p:cNvSpPr/>
            <p:nvPr/>
          </p:nvSpPr>
          <p:spPr>
            <a:xfrm>
              <a:off x="-1" y="4057122"/>
              <a:ext cx="1167342" cy="496888"/>
            </a:xfrm>
            <a:custGeom>
              <a:avLst/>
              <a:gdLst>
                <a:gd name="connsiteX0" fmla="*/ 0 w 1167342"/>
                <a:gd name="connsiteY0" fmla="*/ 0 h 496888"/>
                <a:gd name="connsiteX1" fmla="*/ 1167342 w 1167342"/>
                <a:gd name="connsiteY1" fmla="*/ 0 h 496888"/>
                <a:gd name="connsiteX2" fmla="*/ 1167342 w 1167342"/>
                <a:gd name="connsiteY2" fmla="*/ 496888 h 496888"/>
                <a:gd name="connsiteX3" fmla="*/ 0 w 1167342"/>
                <a:gd name="connsiteY3" fmla="*/ 496888 h 496888"/>
                <a:gd name="connsiteX4" fmla="*/ 0 w 1167342"/>
                <a:gd name="connsiteY4" fmla="*/ 0 h 496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342" h="496888">
                  <a:moveTo>
                    <a:pt x="0" y="0"/>
                  </a:moveTo>
                  <a:lnTo>
                    <a:pt x="1167342" y="0"/>
                  </a:lnTo>
                  <a:lnTo>
                    <a:pt x="1167342" y="496888"/>
                  </a:lnTo>
                  <a:lnTo>
                    <a:pt x="0" y="496888"/>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18" name="Freeform 17"/>
            <p:cNvSpPr/>
            <p:nvPr/>
          </p:nvSpPr>
          <p:spPr>
            <a:xfrm>
              <a:off x="0" y="3214159"/>
              <a:ext cx="1813455" cy="842963"/>
            </a:xfrm>
            <a:custGeom>
              <a:avLst/>
              <a:gdLst>
                <a:gd name="connsiteX0" fmla="*/ 0 w 1813455"/>
                <a:gd name="connsiteY0" fmla="*/ 0 h 842963"/>
                <a:gd name="connsiteX1" fmla="*/ 1813455 w 1813455"/>
                <a:gd name="connsiteY1" fmla="*/ 0 h 842963"/>
                <a:gd name="connsiteX2" fmla="*/ 1167342 w 1813455"/>
                <a:gd name="connsiteY2" fmla="*/ 842963 h 842963"/>
                <a:gd name="connsiteX3" fmla="*/ 0 w 1813455"/>
                <a:gd name="connsiteY3" fmla="*/ 842963 h 842963"/>
                <a:gd name="connsiteX4" fmla="*/ 0 w 1813455"/>
                <a:gd name="connsiteY4" fmla="*/ 0 h 842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455" h="842963">
                  <a:moveTo>
                    <a:pt x="0" y="0"/>
                  </a:moveTo>
                  <a:lnTo>
                    <a:pt x="1813455" y="0"/>
                  </a:lnTo>
                  <a:lnTo>
                    <a:pt x="1167342" y="842963"/>
                  </a:lnTo>
                  <a:lnTo>
                    <a:pt x="0" y="84296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19" name="Rectangle 18"/>
            <p:cNvSpPr/>
            <p:nvPr/>
          </p:nvSpPr>
          <p:spPr>
            <a:xfrm>
              <a:off x="0" y="4554009"/>
              <a:ext cx="1157817" cy="2303991"/>
            </a:xfrm>
            <a:prstGeom prst="rect">
              <a:avLst/>
            </a:prstGeom>
            <a:gradFill>
              <a:gsLst>
                <a:gs pos="0">
                  <a:schemeClr val="accent1">
                    <a:lumMod val="75000"/>
                  </a:schemeClr>
                </a:gs>
                <a:gs pos="100000">
                  <a:schemeClr val="bg1">
                    <a:alpha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grpSp>
      <p:grpSp>
        <p:nvGrpSpPr>
          <p:cNvPr id="20" name="Group 19"/>
          <p:cNvGrpSpPr/>
          <p:nvPr/>
        </p:nvGrpSpPr>
        <p:grpSpPr>
          <a:xfrm>
            <a:off x="1157767" y="3707721"/>
            <a:ext cx="2462263" cy="3150279"/>
            <a:chOff x="1157767" y="3707721"/>
            <a:chExt cx="2462263" cy="3150279"/>
          </a:xfrm>
        </p:grpSpPr>
        <p:sp>
          <p:nvSpPr>
            <p:cNvPr id="21" name="Rectangle 20"/>
            <p:cNvSpPr>
              <a:spLocks noChangeArrowheads="1"/>
            </p:cNvSpPr>
            <p:nvPr/>
          </p:nvSpPr>
          <p:spPr bwMode="auto">
            <a:xfrm>
              <a:off x="1157817" y="4554009"/>
              <a:ext cx="1816100" cy="496888"/>
            </a:xfrm>
            <a:prstGeom prst="rect">
              <a:avLst/>
            </a:pr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2" name="Freeform 21"/>
            <p:cNvSpPr>
              <a:spLocks/>
            </p:cNvSpPr>
            <p:nvPr/>
          </p:nvSpPr>
          <p:spPr bwMode="auto">
            <a:xfrm>
              <a:off x="1157817" y="3711046"/>
              <a:ext cx="2462213" cy="842963"/>
            </a:xfrm>
            <a:custGeom>
              <a:avLst/>
              <a:gdLst>
                <a:gd name="T0" fmla="*/ 1551 w 1551"/>
                <a:gd name="T1" fmla="*/ 0 h 531"/>
                <a:gd name="T2" fmla="*/ 1144 w 1551"/>
                <a:gd name="T3" fmla="*/ 531 h 531"/>
                <a:gd name="T4" fmla="*/ 0 w 1551"/>
                <a:gd name="T5" fmla="*/ 531 h 531"/>
                <a:gd name="T6" fmla="*/ 405 w 1551"/>
                <a:gd name="T7" fmla="*/ 0 h 531"/>
                <a:gd name="T8" fmla="*/ 1551 w 1551"/>
                <a:gd name="T9" fmla="*/ 0 h 531"/>
              </a:gdLst>
              <a:ahLst/>
              <a:cxnLst>
                <a:cxn ang="0">
                  <a:pos x="T0" y="T1"/>
                </a:cxn>
                <a:cxn ang="0">
                  <a:pos x="T2" y="T3"/>
                </a:cxn>
                <a:cxn ang="0">
                  <a:pos x="T4" y="T5"/>
                </a:cxn>
                <a:cxn ang="0">
                  <a:pos x="T6" y="T7"/>
                </a:cxn>
                <a:cxn ang="0">
                  <a:pos x="T8" y="T9"/>
                </a:cxn>
              </a:cxnLst>
              <a:rect l="0" t="0" r="r" b="b"/>
              <a:pathLst>
                <a:path w="1551" h="531">
                  <a:moveTo>
                    <a:pt x="1551" y="0"/>
                  </a:moveTo>
                  <a:lnTo>
                    <a:pt x="1144" y="531"/>
                  </a:lnTo>
                  <a:lnTo>
                    <a:pt x="0" y="531"/>
                  </a:lnTo>
                  <a:lnTo>
                    <a:pt x="405" y="0"/>
                  </a:lnTo>
                  <a:lnTo>
                    <a:pt x="1551"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3" name="Freeform 22"/>
            <p:cNvSpPr>
              <a:spLocks/>
            </p:cNvSpPr>
            <p:nvPr/>
          </p:nvSpPr>
          <p:spPr bwMode="auto">
            <a:xfrm>
              <a:off x="2973917" y="3707721"/>
              <a:ext cx="646113" cy="1339850"/>
            </a:xfrm>
            <a:custGeom>
              <a:avLst/>
              <a:gdLst>
                <a:gd name="T0" fmla="*/ 0 w 407"/>
                <a:gd name="T1" fmla="*/ 844 h 844"/>
                <a:gd name="T2" fmla="*/ 407 w 407"/>
                <a:gd name="T3" fmla="*/ 313 h 844"/>
                <a:gd name="T4" fmla="*/ 407 w 407"/>
                <a:gd name="T5" fmla="*/ 0 h 844"/>
                <a:gd name="T6" fmla="*/ 0 w 407"/>
                <a:gd name="T7" fmla="*/ 531 h 844"/>
                <a:gd name="T8" fmla="*/ 0 w 407"/>
                <a:gd name="T9" fmla="*/ 844 h 844"/>
              </a:gdLst>
              <a:ahLst/>
              <a:cxnLst>
                <a:cxn ang="0">
                  <a:pos x="T0" y="T1"/>
                </a:cxn>
                <a:cxn ang="0">
                  <a:pos x="T2" y="T3"/>
                </a:cxn>
                <a:cxn ang="0">
                  <a:pos x="T4" y="T5"/>
                </a:cxn>
                <a:cxn ang="0">
                  <a:pos x="T6" y="T7"/>
                </a:cxn>
                <a:cxn ang="0">
                  <a:pos x="T8" y="T9"/>
                </a:cxn>
              </a:cxnLst>
              <a:rect l="0" t="0" r="r" b="b"/>
              <a:pathLst>
                <a:path w="407" h="844">
                  <a:moveTo>
                    <a:pt x="0" y="844"/>
                  </a:moveTo>
                  <a:lnTo>
                    <a:pt x="407" y="313"/>
                  </a:lnTo>
                  <a:lnTo>
                    <a:pt x="407" y="0"/>
                  </a:lnTo>
                  <a:lnTo>
                    <a:pt x="0" y="531"/>
                  </a:lnTo>
                  <a:lnTo>
                    <a:pt x="0" y="844"/>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4" name="Rectangle 23"/>
            <p:cNvSpPr/>
            <p:nvPr/>
          </p:nvSpPr>
          <p:spPr>
            <a:xfrm>
              <a:off x="1157767" y="5041371"/>
              <a:ext cx="1813505" cy="1816629"/>
            </a:xfrm>
            <a:prstGeom prst="rect">
              <a:avLst/>
            </a:prstGeom>
            <a:gradFill>
              <a:gsLst>
                <a:gs pos="0">
                  <a:schemeClr val="accent2"/>
                </a:gs>
                <a:gs pos="100000">
                  <a:schemeClr val="bg1">
                    <a:alpha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grpSp>
      <p:grpSp>
        <p:nvGrpSpPr>
          <p:cNvPr id="25" name="Group 24"/>
          <p:cNvGrpSpPr/>
          <p:nvPr/>
        </p:nvGrpSpPr>
        <p:grpSpPr>
          <a:xfrm>
            <a:off x="2969204" y="4207933"/>
            <a:ext cx="2462213" cy="2650067"/>
            <a:chOff x="2969204" y="4207933"/>
            <a:chExt cx="2462213" cy="2650067"/>
          </a:xfrm>
        </p:grpSpPr>
        <p:sp>
          <p:nvSpPr>
            <p:cNvPr id="26" name="Rectangle 25"/>
            <p:cNvSpPr>
              <a:spLocks noChangeArrowheads="1"/>
            </p:cNvSpPr>
            <p:nvPr/>
          </p:nvSpPr>
          <p:spPr bwMode="auto">
            <a:xfrm>
              <a:off x="2969204" y="5050896"/>
              <a:ext cx="1816100" cy="496888"/>
            </a:xfrm>
            <a:prstGeom prst="rect">
              <a:avLst/>
            </a:pr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7" name="Freeform 26"/>
            <p:cNvSpPr>
              <a:spLocks/>
            </p:cNvSpPr>
            <p:nvPr/>
          </p:nvSpPr>
          <p:spPr bwMode="auto">
            <a:xfrm>
              <a:off x="2969204" y="4207933"/>
              <a:ext cx="2462213" cy="842963"/>
            </a:xfrm>
            <a:custGeom>
              <a:avLst/>
              <a:gdLst>
                <a:gd name="T0" fmla="*/ 1551 w 1551"/>
                <a:gd name="T1" fmla="*/ 0 h 531"/>
                <a:gd name="T2" fmla="*/ 1144 w 1551"/>
                <a:gd name="T3" fmla="*/ 531 h 531"/>
                <a:gd name="T4" fmla="*/ 0 w 1551"/>
                <a:gd name="T5" fmla="*/ 531 h 531"/>
                <a:gd name="T6" fmla="*/ 405 w 1551"/>
                <a:gd name="T7" fmla="*/ 0 h 531"/>
                <a:gd name="T8" fmla="*/ 1551 w 1551"/>
                <a:gd name="T9" fmla="*/ 0 h 531"/>
              </a:gdLst>
              <a:ahLst/>
              <a:cxnLst>
                <a:cxn ang="0">
                  <a:pos x="T0" y="T1"/>
                </a:cxn>
                <a:cxn ang="0">
                  <a:pos x="T2" y="T3"/>
                </a:cxn>
                <a:cxn ang="0">
                  <a:pos x="T4" y="T5"/>
                </a:cxn>
                <a:cxn ang="0">
                  <a:pos x="T6" y="T7"/>
                </a:cxn>
                <a:cxn ang="0">
                  <a:pos x="T8" y="T9"/>
                </a:cxn>
              </a:cxnLst>
              <a:rect l="0" t="0" r="r" b="b"/>
              <a:pathLst>
                <a:path w="1551" h="531">
                  <a:moveTo>
                    <a:pt x="1551" y="0"/>
                  </a:moveTo>
                  <a:lnTo>
                    <a:pt x="1144" y="531"/>
                  </a:lnTo>
                  <a:lnTo>
                    <a:pt x="0" y="531"/>
                  </a:lnTo>
                  <a:lnTo>
                    <a:pt x="405" y="0"/>
                  </a:lnTo>
                  <a:lnTo>
                    <a:pt x="1551"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8" name="Freeform 27"/>
            <p:cNvSpPr>
              <a:spLocks/>
            </p:cNvSpPr>
            <p:nvPr/>
          </p:nvSpPr>
          <p:spPr bwMode="auto">
            <a:xfrm>
              <a:off x="4785304" y="4207933"/>
              <a:ext cx="646113" cy="1339850"/>
            </a:xfrm>
            <a:custGeom>
              <a:avLst/>
              <a:gdLst>
                <a:gd name="T0" fmla="*/ 0 w 407"/>
                <a:gd name="T1" fmla="*/ 844 h 844"/>
                <a:gd name="T2" fmla="*/ 407 w 407"/>
                <a:gd name="T3" fmla="*/ 313 h 844"/>
                <a:gd name="T4" fmla="*/ 407 w 407"/>
                <a:gd name="T5" fmla="*/ 0 h 844"/>
                <a:gd name="T6" fmla="*/ 0 w 407"/>
                <a:gd name="T7" fmla="*/ 531 h 844"/>
                <a:gd name="T8" fmla="*/ 0 w 407"/>
                <a:gd name="T9" fmla="*/ 844 h 844"/>
              </a:gdLst>
              <a:ahLst/>
              <a:cxnLst>
                <a:cxn ang="0">
                  <a:pos x="T0" y="T1"/>
                </a:cxn>
                <a:cxn ang="0">
                  <a:pos x="T2" y="T3"/>
                </a:cxn>
                <a:cxn ang="0">
                  <a:pos x="T4" y="T5"/>
                </a:cxn>
                <a:cxn ang="0">
                  <a:pos x="T6" y="T7"/>
                </a:cxn>
                <a:cxn ang="0">
                  <a:pos x="T8" y="T9"/>
                </a:cxn>
              </a:cxnLst>
              <a:rect l="0" t="0" r="r" b="b"/>
              <a:pathLst>
                <a:path w="407" h="844">
                  <a:moveTo>
                    <a:pt x="0" y="844"/>
                  </a:moveTo>
                  <a:lnTo>
                    <a:pt x="407" y="313"/>
                  </a:lnTo>
                  <a:lnTo>
                    <a:pt x="407" y="0"/>
                  </a:lnTo>
                  <a:lnTo>
                    <a:pt x="0" y="531"/>
                  </a:lnTo>
                  <a:lnTo>
                    <a:pt x="0" y="844"/>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9" name="Rectangle 28"/>
            <p:cNvSpPr/>
            <p:nvPr/>
          </p:nvSpPr>
          <p:spPr>
            <a:xfrm>
              <a:off x="2971272" y="5544458"/>
              <a:ext cx="1811338" cy="1313542"/>
            </a:xfrm>
            <a:prstGeom prst="rect">
              <a:avLst/>
            </a:prstGeom>
            <a:gradFill>
              <a:gsLst>
                <a:gs pos="0">
                  <a:schemeClr val="accent3">
                    <a:lumMod val="75000"/>
                  </a:schemeClr>
                </a:gs>
                <a:gs pos="100000">
                  <a:schemeClr val="bg1">
                    <a:alpha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grpSp>
      <p:grpSp>
        <p:nvGrpSpPr>
          <p:cNvPr id="30" name="Group 29"/>
          <p:cNvGrpSpPr/>
          <p:nvPr/>
        </p:nvGrpSpPr>
        <p:grpSpPr>
          <a:xfrm>
            <a:off x="4777847" y="4695295"/>
            <a:ext cx="2469670" cy="2162704"/>
            <a:chOff x="4777847" y="4695295"/>
            <a:chExt cx="2469670" cy="2162704"/>
          </a:xfrm>
        </p:grpSpPr>
        <p:sp>
          <p:nvSpPr>
            <p:cNvPr id="31" name="Rectangle 30"/>
            <p:cNvSpPr>
              <a:spLocks noChangeArrowheads="1"/>
            </p:cNvSpPr>
            <p:nvPr/>
          </p:nvSpPr>
          <p:spPr bwMode="auto">
            <a:xfrm>
              <a:off x="4777847" y="5547783"/>
              <a:ext cx="1823557" cy="49688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2" name="Freeform 31"/>
            <p:cNvSpPr>
              <a:spLocks/>
            </p:cNvSpPr>
            <p:nvPr/>
          </p:nvSpPr>
          <p:spPr bwMode="auto">
            <a:xfrm>
              <a:off x="4785304" y="4704820"/>
              <a:ext cx="2462213" cy="842963"/>
            </a:xfrm>
            <a:custGeom>
              <a:avLst/>
              <a:gdLst>
                <a:gd name="T0" fmla="*/ 1551 w 1551"/>
                <a:gd name="T1" fmla="*/ 0 h 531"/>
                <a:gd name="T2" fmla="*/ 1144 w 1551"/>
                <a:gd name="T3" fmla="*/ 531 h 531"/>
                <a:gd name="T4" fmla="*/ 0 w 1551"/>
                <a:gd name="T5" fmla="*/ 531 h 531"/>
                <a:gd name="T6" fmla="*/ 405 w 1551"/>
                <a:gd name="T7" fmla="*/ 0 h 531"/>
                <a:gd name="T8" fmla="*/ 1551 w 1551"/>
                <a:gd name="T9" fmla="*/ 0 h 531"/>
              </a:gdLst>
              <a:ahLst/>
              <a:cxnLst>
                <a:cxn ang="0">
                  <a:pos x="T0" y="T1"/>
                </a:cxn>
                <a:cxn ang="0">
                  <a:pos x="T2" y="T3"/>
                </a:cxn>
                <a:cxn ang="0">
                  <a:pos x="T4" y="T5"/>
                </a:cxn>
                <a:cxn ang="0">
                  <a:pos x="T6" y="T7"/>
                </a:cxn>
                <a:cxn ang="0">
                  <a:pos x="T8" y="T9"/>
                </a:cxn>
              </a:cxnLst>
              <a:rect l="0" t="0" r="r" b="b"/>
              <a:pathLst>
                <a:path w="1551" h="531">
                  <a:moveTo>
                    <a:pt x="1551" y="0"/>
                  </a:moveTo>
                  <a:lnTo>
                    <a:pt x="1144" y="531"/>
                  </a:lnTo>
                  <a:lnTo>
                    <a:pt x="0" y="531"/>
                  </a:lnTo>
                  <a:lnTo>
                    <a:pt x="405" y="0"/>
                  </a:lnTo>
                  <a:lnTo>
                    <a:pt x="1551"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3" name="Freeform 32"/>
            <p:cNvSpPr>
              <a:spLocks/>
            </p:cNvSpPr>
            <p:nvPr/>
          </p:nvSpPr>
          <p:spPr bwMode="auto">
            <a:xfrm>
              <a:off x="6601404" y="4695295"/>
              <a:ext cx="646113" cy="1339850"/>
            </a:xfrm>
            <a:custGeom>
              <a:avLst/>
              <a:gdLst>
                <a:gd name="T0" fmla="*/ 0 w 407"/>
                <a:gd name="T1" fmla="*/ 844 h 844"/>
                <a:gd name="T2" fmla="*/ 407 w 407"/>
                <a:gd name="T3" fmla="*/ 313 h 844"/>
                <a:gd name="T4" fmla="*/ 407 w 407"/>
                <a:gd name="T5" fmla="*/ 0 h 844"/>
                <a:gd name="T6" fmla="*/ 0 w 407"/>
                <a:gd name="T7" fmla="*/ 531 h 844"/>
                <a:gd name="T8" fmla="*/ 0 w 407"/>
                <a:gd name="T9" fmla="*/ 844 h 844"/>
              </a:gdLst>
              <a:ahLst/>
              <a:cxnLst>
                <a:cxn ang="0">
                  <a:pos x="T0" y="T1"/>
                </a:cxn>
                <a:cxn ang="0">
                  <a:pos x="T2" y="T3"/>
                </a:cxn>
                <a:cxn ang="0">
                  <a:pos x="T4" y="T5"/>
                </a:cxn>
                <a:cxn ang="0">
                  <a:pos x="T6" y="T7"/>
                </a:cxn>
                <a:cxn ang="0">
                  <a:pos x="T8" y="T9"/>
                </a:cxn>
              </a:cxnLst>
              <a:rect l="0" t="0" r="r" b="b"/>
              <a:pathLst>
                <a:path w="407" h="844">
                  <a:moveTo>
                    <a:pt x="0" y="844"/>
                  </a:moveTo>
                  <a:lnTo>
                    <a:pt x="407" y="313"/>
                  </a:lnTo>
                  <a:lnTo>
                    <a:pt x="407" y="0"/>
                  </a:lnTo>
                  <a:lnTo>
                    <a:pt x="0" y="531"/>
                  </a:lnTo>
                  <a:lnTo>
                    <a:pt x="0" y="844"/>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4" name="Rectangle 33"/>
            <p:cNvSpPr/>
            <p:nvPr/>
          </p:nvSpPr>
          <p:spPr>
            <a:xfrm>
              <a:off x="4782559" y="6035144"/>
              <a:ext cx="1818795" cy="822855"/>
            </a:xfrm>
            <a:prstGeom prst="rect">
              <a:avLst/>
            </a:prstGeom>
            <a:gradFill>
              <a:gsLst>
                <a:gs pos="0">
                  <a:schemeClr val="accent4">
                    <a:lumMod val="75000"/>
                  </a:schemeClr>
                </a:gs>
                <a:gs pos="100000">
                  <a:schemeClr val="bg1">
                    <a:alpha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grpSp>
      <p:grpSp>
        <p:nvGrpSpPr>
          <p:cNvPr id="35" name="Group 34"/>
          <p:cNvGrpSpPr/>
          <p:nvPr/>
        </p:nvGrpSpPr>
        <p:grpSpPr>
          <a:xfrm>
            <a:off x="6591879" y="5201707"/>
            <a:ext cx="2462213" cy="1656292"/>
            <a:chOff x="6591879" y="5201707"/>
            <a:chExt cx="2462213" cy="1656292"/>
          </a:xfrm>
        </p:grpSpPr>
        <p:sp>
          <p:nvSpPr>
            <p:cNvPr id="36" name="Rectangle 35"/>
            <p:cNvSpPr>
              <a:spLocks noChangeArrowheads="1"/>
            </p:cNvSpPr>
            <p:nvPr/>
          </p:nvSpPr>
          <p:spPr bwMode="auto">
            <a:xfrm>
              <a:off x="6591879" y="6044670"/>
              <a:ext cx="1816100" cy="496888"/>
            </a:xfrm>
            <a:prstGeom prst="rect">
              <a:avLst/>
            </a:pr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7" name="Freeform 36"/>
            <p:cNvSpPr>
              <a:spLocks/>
            </p:cNvSpPr>
            <p:nvPr/>
          </p:nvSpPr>
          <p:spPr bwMode="auto">
            <a:xfrm>
              <a:off x="6591879" y="5201707"/>
              <a:ext cx="2462213" cy="842963"/>
            </a:xfrm>
            <a:custGeom>
              <a:avLst/>
              <a:gdLst>
                <a:gd name="T0" fmla="*/ 1551 w 1551"/>
                <a:gd name="T1" fmla="*/ 0 h 531"/>
                <a:gd name="T2" fmla="*/ 1144 w 1551"/>
                <a:gd name="T3" fmla="*/ 531 h 531"/>
                <a:gd name="T4" fmla="*/ 0 w 1551"/>
                <a:gd name="T5" fmla="*/ 531 h 531"/>
                <a:gd name="T6" fmla="*/ 405 w 1551"/>
                <a:gd name="T7" fmla="*/ 0 h 531"/>
                <a:gd name="T8" fmla="*/ 1551 w 1551"/>
                <a:gd name="T9" fmla="*/ 0 h 531"/>
              </a:gdLst>
              <a:ahLst/>
              <a:cxnLst>
                <a:cxn ang="0">
                  <a:pos x="T0" y="T1"/>
                </a:cxn>
                <a:cxn ang="0">
                  <a:pos x="T2" y="T3"/>
                </a:cxn>
                <a:cxn ang="0">
                  <a:pos x="T4" y="T5"/>
                </a:cxn>
                <a:cxn ang="0">
                  <a:pos x="T6" y="T7"/>
                </a:cxn>
                <a:cxn ang="0">
                  <a:pos x="T8" y="T9"/>
                </a:cxn>
              </a:cxnLst>
              <a:rect l="0" t="0" r="r" b="b"/>
              <a:pathLst>
                <a:path w="1551" h="531">
                  <a:moveTo>
                    <a:pt x="1551" y="0"/>
                  </a:moveTo>
                  <a:lnTo>
                    <a:pt x="1144" y="531"/>
                  </a:lnTo>
                  <a:lnTo>
                    <a:pt x="0" y="531"/>
                  </a:lnTo>
                  <a:lnTo>
                    <a:pt x="405" y="0"/>
                  </a:lnTo>
                  <a:lnTo>
                    <a:pt x="1551"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8" name="Freeform 37"/>
            <p:cNvSpPr>
              <a:spLocks/>
            </p:cNvSpPr>
            <p:nvPr/>
          </p:nvSpPr>
          <p:spPr bwMode="auto">
            <a:xfrm>
              <a:off x="8407979" y="5201707"/>
              <a:ext cx="646113" cy="1339850"/>
            </a:xfrm>
            <a:custGeom>
              <a:avLst/>
              <a:gdLst>
                <a:gd name="T0" fmla="*/ 0 w 407"/>
                <a:gd name="T1" fmla="*/ 844 h 844"/>
                <a:gd name="T2" fmla="*/ 407 w 407"/>
                <a:gd name="T3" fmla="*/ 313 h 844"/>
                <a:gd name="T4" fmla="*/ 407 w 407"/>
                <a:gd name="T5" fmla="*/ 0 h 844"/>
                <a:gd name="T6" fmla="*/ 0 w 407"/>
                <a:gd name="T7" fmla="*/ 531 h 844"/>
                <a:gd name="T8" fmla="*/ 0 w 407"/>
                <a:gd name="T9" fmla="*/ 844 h 844"/>
              </a:gdLst>
              <a:ahLst/>
              <a:cxnLst>
                <a:cxn ang="0">
                  <a:pos x="T0" y="T1"/>
                </a:cxn>
                <a:cxn ang="0">
                  <a:pos x="T2" y="T3"/>
                </a:cxn>
                <a:cxn ang="0">
                  <a:pos x="T4" y="T5"/>
                </a:cxn>
                <a:cxn ang="0">
                  <a:pos x="T6" y="T7"/>
                </a:cxn>
                <a:cxn ang="0">
                  <a:pos x="T8" y="T9"/>
                </a:cxn>
              </a:cxnLst>
              <a:rect l="0" t="0" r="r" b="b"/>
              <a:pathLst>
                <a:path w="407" h="844">
                  <a:moveTo>
                    <a:pt x="0" y="844"/>
                  </a:moveTo>
                  <a:lnTo>
                    <a:pt x="407" y="313"/>
                  </a:lnTo>
                  <a:lnTo>
                    <a:pt x="407" y="0"/>
                  </a:lnTo>
                  <a:lnTo>
                    <a:pt x="0" y="531"/>
                  </a:lnTo>
                  <a:lnTo>
                    <a:pt x="0" y="844"/>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9" name="Rectangle 38"/>
            <p:cNvSpPr/>
            <p:nvPr/>
          </p:nvSpPr>
          <p:spPr>
            <a:xfrm>
              <a:off x="6596641" y="6532030"/>
              <a:ext cx="1811288" cy="325969"/>
            </a:xfrm>
            <a:prstGeom prst="rect">
              <a:avLst/>
            </a:prstGeom>
            <a:gradFill>
              <a:gsLst>
                <a:gs pos="0">
                  <a:schemeClr val="accent5">
                    <a:lumMod val="75000"/>
                  </a:schemeClr>
                </a:gs>
                <a:gs pos="100000">
                  <a:schemeClr val="bg1">
                    <a:alpha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grpSp>
      <p:cxnSp>
        <p:nvCxnSpPr>
          <p:cNvPr id="40" name="Straight Connector 39"/>
          <p:cNvCxnSpPr>
            <a:stCxn id="41" idx="0"/>
          </p:cNvCxnSpPr>
          <p:nvPr/>
        </p:nvCxnSpPr>
        <p:spPr>
          <a:xfrm flipV="1">
            <a:off x="10860668" y="3987050"/>
            <a:ext cx="0" cy="441766"/>
          </a:xfrm>
          <a:prstGeom prst="line">
            <a:avLst/>
          </a:prstGeom>
          <a:ln w="12700">
            <a:solidFill>
              <a:schemeClr val="tx1">
                <a:lumMod val="50000"/>
                <a:lumOff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0300258" y="4428816"/>
            <a:ext cx="1120820" cy="369332"/>
          </a:xfrm>
          <a:prstGeom prst="rect">
            <a:avLst/>
          </a:prstGeom>
          <a:noFill/>
        </p:spPr>
        <p:txBody>
          <a:bodyPr wrap="none" rtlCol="0">
            <a:spAutoFit/>
          </a:bodyPr>
          <a:lstStyle/>
          <a:p>
            <a:pPr algn="ctr"/>
            <a:r>
              <a:rPr lang="id-ID" dirty="0">
                <a:solidFill>
                  <a:schemeClr val="tx1">
                    <a:lumMod val="50000"/>
                    <a:lumOff val="50000"/>
                  </a:schemeClr>
                </a:solidFill>
                <a:cs typeface="+mn-ea"/>
                <a:sym typeface="+mn-lt"/>
              </a:rPr>
              <a:t>Pre-seed</a:t>
            </a:r>
          </a:p>
        </p:txBody>
      </p:sp>
      <p:cxnSp>
        <p:nvCxnSpPr>
          <p:cNvPr id="42" name="Straight Connector 41"/>
          <p:cNvCxnSpPr/>
          <p:nvPr/>
        </p:nvCxnSpPr>
        <p:spPr>
          <a:xfrm flipV="1">
            <a:off x="10860668" y="4870961"/>
            <a:ext cx="0" cy="739620"/>
          </a:xfrm>
          <a:prstGeom prst="line">
            <a:avLst/>
          </a:prstGeom>
          <a:ln w="12700">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4" idx="0"/>
          </p:cNvCxnSpPr>
          <p:nvPr/>
        </p:nvCxnSpPr>
        <p:spPr>
          <a:xfrm flipV="1">
            <a:off x="9044568" y="3486838"/>
            <a:ext cx="0" cy="441766"/>
          </a:xfrm>
          <a:prstGeom prst="line">
            <a:avLst/>
          </a:prstGeom>
          <a:ln w="12700">
            <a:solidFill>
              <a:schemeClr val="tx1">
                <a:lumMod val="50000"/>
                <a:lumOff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674114" y="3928604"/>
            <a:ext cx="740908" cy="369332"/>
          </a:xfrm>
          <a:prstGeom prst="rect">
            <a:avLst/>
          </a:prstGeom>
          <a:noFill/>
        </p:spPr>
        <p:txBody>
          <a:bodyPr wrap="none" rtlCol="0">
            <a:spAutoFit/>
          </a:bodyPr>
          <a:lstStyle/>
          <a:p>
            <a:pPr algn="ctr"/>
            <a:r>
              <a:rPr lang="id-ID" dirty="0">
                <a:solidFill>
                  <a:schemeClr val="tx1">
                    <a:lumMod val="50000"/>
                    <a:lumOff val="50000"/>
                  </a:schemeClr>
                </a:solidFill>
                <a:cs typeface="+mn-ea"/>
                <a:sym typeface="+mn-lt"/>
              </a:rPr>
              <a:t>Seed</a:t>
            </a:r>
          </a:p>
        </p:txBody>
      </p:sp>
      <p:cxnSp>
        <p:nvCxnSpPr>
          <p:cNvPr id="45" name="Straight Connector 44"/>
          <p:cNvCxnSpPr/>
          <p:nvPr/>
        </p:nvCxnSpPr>
        <p:spPr>
          <a:xfrm flipV="1">
            <a:off x="9044568" y="4370749"/>
            <a:ext cx="0" cy="739620"/>
          </a:xfrm>
          <a:prstGeom prst="line">
            <a:avLst/>
          </a:prstGeom>
          <a:ln w="12700">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7" idx="0"/>
          </p:cNvCxnSpPr>
          <p:nvPr/>
        </p:nvCxnSpPr>
        <p:spPr>
          <a:xfrm flipV="1">
            <a:off x="7236752" y="2951182"/>
            <a:ext cx="0" cy="441766"/>
          </a:xfrm>
          <a:prstGeom prst="line">
            <a:avLst/>
          </a:prstGeom>
          <a:ln w="12700">
            <a:solidFill>
              <a:schemeClr val="tx1">
                <a:lumMod val="50000"/>
                <a:lumOff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734050" y="3392948"/>
            <a:ext cx="1005403" cy="369332"/>
          </a:xfrm>
          <a:prstGeom prst="rect">
            <a:avLst/>
          </a:prstGeom>
          <a:noFill/>
        </p:spPr>
        <p:txBody>
          <a:bodyPr wrap="none" rtlCol="0">
            <a:spAutoFit/>
          </a:bodyPr>
          <a:lstStyle/>
          <a:p>
            <a:pPr algn="ctr"/>
            <a:r>
              <a:rPr lang="id-ID" dirty="0">
                <a:solidFill>
                  <a:schemeClr val="tx1">
                    <a:lumMod val="50000"/>
                    <a:lumOff val="50000"/>
                  </a:schemeClr>
                </a:solidFill>
                <a:cs typeface="+mn-ea"/>
                <a:sym typeface="+mn-lt"/>
              </a:rPr>
              <a:t>Start-up</a:t>
            </a:r>
          </a:p>
        </p:txBody>
      </p:sp>
      <p:cxnSp>
        <p:nvCxnSpPr>
          <p:cNvPr id="48" name="Straight Connector 47"/>
          <p:cNvCxnSpPr/>
          <p:nvPr/>
        </p:nvCxnSpPr>
        <p:spPr>
          <a:xfrm flipV="1">
            <a:off x="7236751" y="3835093"/>
            <a:ext cx="0" cy="739620"/>
          </a:xfrm>
          <a:prstGeom prst="line">
            <a:avLst/>
          </a:prstGeom>
          <a:ln w="12700">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50" idx="0"/>
          </p:cNvCxnSpPr>
          <p:nvPr/>
        </p:nvCxnSpPr>
        <p:spPr>
          <a:xfrm flipH="1" flipV="1">
            <a:off x="5421761" y="2491395"/>
            <a:ext cx="1" cy="441766"/>
          </a:xfrm>
          <a:prstGeom prst="line">
            <a:avLst/>
          </a:prstGeom>
          <a:ln w="12700">
            <a:solidFill>
              <a:schemeClr val="tx1">
                <a:lumMod val="50000"/>
                <a:lumOff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431747" y="2933161"/>
            <a:ext cx="1980029" cy="369332"/>
          </a:xfrm>
          <a:prstGeom prst="rect">
            <a:avLst/>
          </a:prstGeom>
          <a:noFill/>
        </p:spPr>
        <p:txBody>
          <a:bodyPr wrap="none" rtlCol="0">
            <a:spAutoFit/>
          </a:bodyPr>
          <a:lstStyle/>
          <a:p>
            <a:pPr algn="ctr"/>
            <a:r>
              <a:rPr lang="id-ID" dirty="0">
                <a:solidFill>
                  <a:schemeClr val="tx1">
                    <a:lumMod val="50000"/>
                    <a:lumOff val="50000"/>
                  </a:schemeClr>
                </a:solidFill>
                <a:cs typeface="+mn-ea"/>
                <a:sym typeface="+mn-lt"/>
              </a:rPr>
              <a:t>Emerging Growth</a:t>
            </a:r>
          </a:p>
        </p:txBody>
      </p:sp>
      <p:cxnSp>
        <p:nvCxnSpPr>
          <p:cNvPr id="51" name="Straight Connector 50"/>
          <p:cNvCxnSpPr/>
          <p:nvPr/>
        </p:nvCxnSpPr>
        <p:spPr>
          <a:xfrm flipV="1">
            <a:off x="5421759" y="3375306"/>
            <a:ext cx="0" cy="739620"/>
          </a:xfrm>
          <a:prstGeom prst="line">
            <a:avLst/>
          </a:prstGeom>
          <a:ln w="12700">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3" idx="0"/>
          </p:cNvCxnSpPr>
          <p:nvPr/>
        </p:nvCxnSpPr>
        <p:spPr>
          <a:xfrm flipV="1">
            <a:off x="3613943" y="1955739"/>
            <a:ext cx="0" cy="441766"/>
          </a:xfrm>
          <a:prstGeom prst="line">
            <a:avLst/>
          </a:prstGeom>
          <a:ln w="12700">
            <a:solidFill>
              <a:schemeClr val="tx1">
                <a:lumMod val="50000"/>
                <a:lumOff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974184" y="2397505"/>
            <a:ext cx="1279517" cy="369332"/>
          </a:xfrm>
          <a:prstGeom prst="rect">
            <a:avLst/>
          </a:prstGeom>
          <a:noFill/>
        </p:spPr>
        <p:txBody>
          <a:bodyPr wrap="none" rtlCol="0">
            <a:spAutoFit/>
          </a:bodyPr>
          <a:lstStyle/>
          <a:p>
            <a:pPr algn="ctr"/>
            <a:r>
              <a:rPr lang="id-ID" dirty="0">
                <a:solidFill>
                  <a:schemeClr val="tx1">
                    <a:lumMod val="50000"/>
                    <a:lumOff val="50000"/>
                  </a:schemeClr>
                </a:solidFill>
                <a:cs typeface="+mn-ea"/>
                <a:sym typeface="+mn-lt"/>
              </a:rPr>
              <a:t>Expansion</a:t>
            </a:r>
          </a:p>
        </p:txBody>
      </p:sp>
      <p:cxnSp>
        <p:nvCxnSpPr>
          <p:cNvPr id="54" name="Straight Connector 53"/>
          <p:cNvCxnSpPr/>
          <p:nvPr/>
        </p:nvCxnSpPr>
        <p:spPr>
          <a:xfrm flipV="1">
            <a:off x="3613942" y="2839650"/>
            <a:ext cx="0" cy="739620"/>
          </a:xfrm>
          <a:prstGeom prst="line">
            <a:avLst/>
          </a:prstGeom>
          <a:ln w="12700">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6" idx="0"/>
          </p:cNvCxnSpPr>
          <p:nvPr/>
        </p:nvCxnSpPr>
        <p:spPr>
          <a:xfrm flipV="1">
            <a:off x="1806125" y="1522566"/>
            <a:ext cx="0" cy="441766"/>
          </a:xfrm>
          <a:prstGeom prst="line">
            <a:avLst/>
          </a:prstGeom>
          <a:ln w="12700">
            <a:solidFill>
              <a:schemeClr val="tx1">
                <a:lumMod val="50000"/>
                <a:lumOff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268157" y="1964332"/>
            <a:ext cx="1075936" cy="369332"/>
          </a:xfrm>
          <a:prstGeom prst="rect">
            <a:avLst/>
          </a:prstGeom>
          <a:noFill/>
        </p:spPr>
        <p:txBody>
          <a:bodyPr wrap="none" rtlCol="0">
            <a:spAutoFit/>
          </a:bodyPr>
          <a:lstStyle/>
          <a:p>
            <a:pPr algn="ctr"/>
            <a:r>
              <a:rPr lang="id-ID" dirty="0">
                <a:solidFill>
                  <a:schemeClr val="tx1">
                    <a:lumMod val="50000"/>
                    <a:lumOff val="50000"/>
                  </a:schemeClr>
                </a:solidFill>
                <a:cs typeface="+mn-ea"/>
                <a:sym typeface="+mn-lt"/>
              </a:rPr>
              <a:t>Success</a:t>
            </a:r>
          </a:p>
        </p:txBody>
      </p:sp>
      <p:cxnSp>
        <p:nvCxnSpPr>
          <p:cNvPr id="57" name="Straight Connector 56"/>
          <p:cNvCxnSpPr/>
          <p:nvPr/>
        </p:nvCxnSpPr>
        <p:spPr>
          <a:xfrm flipV="1">
            <a:off x="1806124" y="2406477"/>
            <a:ext cx="0" cy="739620"/>
          </a:xfrm>
          <a:prstGeom prst="line">
            <a:avLst/>
          </a:prstGeom>
          <a:ln w="12700">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9606601" y="4858835"/>
            <a:ext cx="641241" cy="440505"/>
            <a:chOff x="9902825" y="4503738"/>
            <a:chExt cx="365125" cy="250825"/>
          </a:xfrm>
          <a:solidFill>
            <a:schemeClr val="accent6"/>
          </a:solidFill>
          <a:effectLst>
            <a:outerShdw blurRad="76200" dist="787400" dir="6540000" sy="-23000" kx="800400" algn="br" rotWithShape="0">
              <a:prstClr val="black">
                <a:alpha val="46000"/>
              </a:prstClr>
            </a:outerShdw>
          </a:effectLst>
        </p:grpSpPr>
        <p:sp>
          <p:nvSpPr>
            <p:cNvPr id="59" name="Freeform 119"/>
            <p:cNvSpPr>
              <a:spLocks/>
            </p:cNvSpPr>
            <p:nvPr/>
          </p:nvSpPr>
          <p:spPr bwMode="auto">
            <a:xfrm>
              <a:off x="9948863" y="4549776"/>
              <a:ext cx="107950" cy="95250"/>
            </a:xfrm>
            <a:custGeom>
              <a:avLst/>
              <a:gdLst>
                <a:gd name="T0" fmla="*/ 18 w 19"/>
                <a:gd name="T1" fmla="*/ 17 h 17"/>
                <a:gd name="T2" fmla="*/ 18 w 19"/>
                <a:gd name="T3" fmla="*/ 14 h 17"/>
                <a:gd name="T4" fmla="*/ 14 w 19"/>
                <a:gd name="T5" fmla="*/ 12 h 17"/>
                <a:gd name="T6" fmla="*/ 12 w 19"/>
                <a:gd name="T7" fmla="*/ 11 h 17"/>
                <a:gd name="T8" fmla="*/ 12 w 19"/>
                <a:gd name="T9" fmla="*/ 9 h 17"/>
                <a:gd name="T10" fmla="*/ 12 w 19"/>
                <a:gd name="T11" fmla="*/ 7 h 17"/>
                <a:gd name="T12" fmla="*/ 13 w 19"/>
                <a:gd name="T13" fmla="*/ 6 h 17"/>
                <a:gd name="T14" fmla="*/ 13 w 19"/>
                <a:gd name="T15" fmla="*/ 5 h 17"/>
                <a:gd name="T16" fmla="*/ 13 w 19"/>
                <a:gd name="T17" fmla="*/ 3 h 17"/>
                <a:gd name="T18" fmla="*/ 9 w 19"/>
                <a:gd name="T19" fmla="*/ 0 h 17"/>
                <a:gd name="T20" fmla="*/ 6 w 19"/>
                <a:gd name="T21" fmla="*/ 3 h 17"/>
                <a:gd name="T22" fmla="*/ 6 w 19"/>
                <a:gd name="T23" fmla="*/ 5 h 17"/>
                <a:gd name="T24" fmla="*/ 5 w 19"/>
                <a:gd name="T25" fmla="*/ 6 h 17"/>
                <a:gd name="T26" fmla="*/ 6 w 19"/>
                <a:gd name="T27" fmla="*/ 7 h 17"/>
                <a:gd name="T28" fmla="*/ 7 w 19"/>
                <a:gd name="T29" fmla="*/ 9 h 17"/>
                <a:gd name="T30" fmla="*/ 7 w 19"/>
                <a:gd name="T31" fmla="*/ 11 h 17"/>
                <a:gd name="T32" fmla="*/ 5 w 19"/>
                <a:gd name="T33" fmla="*/ 12 h 17"/>
                <a:gd name="T34" fmla="*/ 0 w 19"/>
                <a:gd name="T35" fmla="*/ 14 h 17"/>
                <a:gd name="T36" fmla="*/ 0 w 19"/>
                <a:gd name="T37" fmla="*/ 17 h 17"/>
                <a:gd name="T38" fmla="*/ 18 w 19"/>
                <a:gd name="T3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17">
                  <a:moveTo>
                    <a:pt x="18" y="17"/>
                  </a:moveTo>
                  <a:cubicBezTo>
                    <a:pt x="18" y="17"/>
                    <a:pt x="19" y="15"/>
                    <a:pt x="18" y="14"/>
                  </a:cubicBezTo>
                  <a:cubicBezTo>
                    <a:pt x="18" y="14"/>
                    <a:pt x="16" y="13"/>
                    <a:pt x="14" y="12"/>
                  </a:cubicBezTo>
                  <a:cubicBezTo>
                    <a:pt x="12" y="11"/>
                    <a:pt x="12" y="11"/>
                    <a:pt x="12" y="11"/>
                  </a:cubicBezTo>
                  <a:cubicBezTo>
                    <a:pt x="12" y="9"/>
                    <a:pt x="12" y="9"/>
                    <a:pt x="12" y="9"/>
                  </a:cubicBezTo>
                  <a:cubicBezTo>
                    <a:pt x="12" y="9"/>
                    <a:pt x="12" y="9"/>
                    <a:pt x="12" y="7"/>
                  </a:cubicBezTo>
                  <a:cubicBezTo>
                    <a:pt x="13" y="7"/>
                    <a:pt x="13" y="7"/>
                    <a:pt x="13" y="6"/>
                  </a:cubicBezTo>
                  <a:cubicBezTo>
                    <a:pt x="13" y="6"/>
                    <a:pt x="13" y="5"/>
                    <a:pt x="13" y="5"/>
                  </a:cubicBezTo>
                  <a:cubicBezTo>
                    <a:pt x="13" y="4"/>
                    <a:pt x="13" y="3"/>
                    <a:pt x="13" y="3"/>
                  </a:cubicBezTo>
                  <a:cubicBezTo>
                    <a:pt x="13" y="1"/>
                    <a:pt x="11" y="0"/>
                    <a:pt x="9" y="0"/>
                  </a:cubicBezTo>
                  <a:cubicBezTo>
                    <a:pt x="7" y="0"/>
                    <a:pt x="6" y="1"/>
                    <a:pt x="6" y="3"/>
                  </a:cubicBezTo>
                  <a:cubicBezTo>
                    <a:pt x="6" y="3"/>
                    <a:pt x="6" y="4"/>
                    <a:pt x="6" y="5"/>
                  </a:cubicBezTo>
                  <a:cubicBezTo>
                    <a:pt x="5" y="5"/>
                    <a:pt x="5" y="6"/>
                    <a:pt x="5" y="6"/>
                  </a:cubicBezTo>
                  <a:cubicBezTo>
                    <a:pt x="5" y="7"/>
                    <a:pt x="6" y="7"/>
                    <a:pt x="6" y="7"/>
                  </a:cubicBezTo>
                  <a:cubicBezTo>
                    <a:pt x="6" y="9"/>
                    <a:pt x="7" y="9"/>
                    <a:pt x="7" y="9"/>
                  </a:cubicBezTo>
                  <a:cubicBezTo>
                    <a:pt x="7" y="11"/>
                    <a:pt x="7" y="11"/>
                    <a:pt x="7" y="11"/>
                  </a:cubicBezTo>
                  <a:cubicBezTo>
                    <a:pt x="7" y="11"/>
                    <a:pt x="6" y="11"/>
                    <a:pt x="5" y="12"/>
                  </a:cubicBezTo>
                  <a:cubicBezTo>
                    <a:pt x="3" y="13"/>
                    <a:pt x="1" y="14"/>
                    <a:pt x="0" y="14"/>
                  </a:cubicBezTo>
                  <a:cubicBezTo>
                    <a:pt x="0" y="15"/>
                    <a:pt x="0" y="17"/>
                    <a:pt x="0" y="17"/>
                  </a:cubicBezTo>
                  <a:lnTo>
                    <a:pt x="18"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60" name="Rectangle 120"/>
            <p:cNvSpPr>
              <a:spLocks noChangeArrowheads="1"/>
            </p:cNvSpPr>
            <p:nvPr/>
          </p:nvSpPr>
          <p:spPr bwMode="auto">
            <a:xfrm>
              <a:off x="10085388" y="4549776"/>
              <a:ext cx="90487" cy="22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61" name="Rectangle 121"/>
            <p:cNvSpPr>
              <a:spLocks noChangeArrowheads="1"/>
            </p:cNvSpPr>
            <p:nvPr/>
          </p:nvSpPr>
          <p:spPr bwMode="auto">
            <a:xfrm>
              <a:off x="10085388" y="4594226"/>
              <a:ext cx="136525" cy="238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62" name="Rectangle 122"/>
            <p:cNvSpPr>
              <a:spLocks noChangeArrowheads="1"/>
            </p:cNvSpPr>
            <p:nvPr/>
          </p:nvSpPr>
          <p:spPr bwMode="auto">
            <a:xfrm>
              <a:off x="10085388" y="4640263"/>
              <a:ext cx="114300" cy="22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63" name="Freeform 123"/>
            <p:cNvSpPr>
              <a:spLocks noEditPoints="1"/>
            </p:cNvSpPr>
            <p:nvPr/>
          </p:nvSpPr>
          <p:spPr bwMode="auto">
            <a:xfrm>
              <a:off x="9902825" y="4503738"/>
              <a:ext cx="365125" cy="250825"/>
            </a:xfrm>
            <a:custGeom>
              <a:avLst/>
              <a:gdLst>
                <a:gd name="T0" fmla="*/ 0 w 64"/>
                <a:gd name="T1" fmla="*/ 0 h 44"/>
                <a:gd name="T2" fmla="*/ 0 w 64"/>
                <a:gd name="T3" fmla="*/ 44 h 44"/>
                <a:gd name="T4" fmla="*/ 64 w 64"/>
                <a:gd name="T5" fmla="*/ 44 h 44"/>
                <a:gd name="T6" fmla="*/ 64 w 64"/>
                <a:gd name="T7" fmla="*/ 0 h 44"/>
                <a:gd name="T8" fmla="*/ 0 w 64"/>
                <a:gd name="T9" fmla="*/ 0 h 44"/>
                <a:gd name="T10" fmla="*/ 60 w 64"/>
                <a:gd name="T11" fmla="*/ 40 h 44"/>
                <a:gd name="T12" fmla="*/ 52 w 64"/>
                <a:gd name="T13" fmla="*/ 40 h 44"/>
                <a:gd name="T14" fmla="*/ 52 w 64"/>
                <a:gd name="T15" fmla="*/ 38 h 44"/>
                <a:gd name="T16" fmla="*/ 46 w 64"/>
                <a:gd name="T17" fmla="*/ 32 h 44"/>
                <a:gd name="T18" fmla="*/ 40 w 64"/>
                <a:gd name="T19" fmla="*/ 38 h 44"/>
                <a:gd name="T20" fmla="*/ 40 w 64"/>
                <a:gd name="T21" fmla="*/ 40 h 44"/>
                <a:gd name="T22" fmla="*/ 24 w 64"/>
                <a:gd name="T23" fmla="*/ 40 h 44"/>
                <a:gd name="T24" fmla="*/ 24 w 64"/>
                <a:gd name="T25" fmla="*/ 38 h 44"/>
                <a:gd name="T26" fmla="*/ 18 w 64"/>
                <a:gd name="T27" fmla="*/ 32 h 44"/>
                <a:gd name="T28" fmla="*/ 12 w 64"/>
                <a:gd name="T29" fmla="*/ 38 h 44"/>
                <a:gd name="T30" fmla="*/ 12 w 64"/>
                <a:gd name="T31" fmla="*/ 40 h 44"/>
                <a:gd name="T32" fmla="*/ 4 w 64"/>
                <a:gd name="T33" fmla="*/ 40 h 44"/>
                <a:gd name="T34" fmla="*/ 4 w 64"/>
                <a:gd name="T35" fmla="*/ 4 h 44"/>
                <a:gd name="T36" fmla="*/ 60 w 64"/>
                <a:gd name="T37" fmla="*/ 4 h 44"/>
                <a:gd name="T38" fmla="*/ 60 w 64"/>
                <a:gd name="T39"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44">
                  <a:moveTo>
                    <a:pt x="0" y="0"/>
                  </a:moveTo>
                  <a:cubicBezTo>
                    <a:pt x="0" y="44"/>
                    <a:pt x="0" y="44"/>
                    <a:pt x="0" y="44"/>
                  </a:cubicBezTo>
                  <a:cubicBezTo>
                    <a:pt x="64" y="44"/>
                    <a:pt x="64" y="44"/>
                    <a:pt x="64" y="44"/>
                  </a:cubicBezTo>
                  <a:cubicBezTo>
                    <a:pt x="64" y="0"/>
                    <a:pt x="64" y="0"/>
                    <a:pt x="64" y="0"/>
                  </a:cubicBezTo>
                  <a:lnTo>
                    <a:pt x="0" y="0"/>
                  </a:lnTo>
                  <a:close/>
                  <a:moveTo>
                    <a:pt x="60" y="40"/>
                  </a:moveTo>
                  <a:cubicBezTo>
                    <a:pt x="52" y="40"/>
                    <a:pt x="52" y="40"/>
                    <a:pt x="52" y="40"/>
                  </a:cubicBezTo>
                  <a:cubicBezTo>
                    <a:pt x="52" y="39"/>
                    <a:pt x="52" y="39"/>
                    <a:pt x="52" y="38"/>
                  </a:cubicBezTo>
                  <a:cubicBezTo>
                    <a:pt x="52" y="35"/>
                    <a:pt x="49" y="32"/>
                    <a:pt x="46" y="32"/>
                  </a:cubicBezTo>
                  <a:cubicBezTo>
                    <a:pt x="43" y="32"/>
                    <a:pt x="40" y="35"/>
                    <a:pt x="40" y="38"/>
                  </a:cubicBezTo>
                  <a:cubicBezTo>
                    <a:pt x="40" y="39"/>
                    <a:pt x="40" y="39"/>
                    <a:pt x="40" y="40"/>
                  </a:cubicBezTo>
                  <a:cubicBezTo>
                    <a:pt x="24" y="40"/>
                    <a:pt x="24" y="40"/>
                    <a:pt x="24" y="40"/>
                  </a:cubicBezTo>
                  <a:cubicBezTo>
                    <a:pt x="24" y="39"/>
                    <a:pt x="24" y="39"/>
                    <a:pt x="24" y="38"/>
                  </a:cubicBezTo>
                  <a:cubicBezTo>
                    <a:pt x="24" y="35"/>
                    <a:pt x="21" y="32"/>
                    <a:pt x="18" y="32"/>
                  </a:cubicBezTo>
                  <a:cubicBezTo>
                    <a:pt x="15" y="32"/>
                    <a:pt x="12" y="35"/>
                    <a:pt x="12" y="38"/>
                  </a:cubicBezTo>
                  <a:cubicBezTo>
                    <a:pt x="12" y="39"/>
                    <a:pt x="12" y="39"/>
                    <a:pt x="12" y="40"/>
                  </a:cubicBezTo>
                  <a:cubicBezTo>
                    <a:pt x="4" y="40"/>
                    <a:pt x="4" y="40"/>
                    <a:pt x="4" y="40"/>
                  </a:cubicBezTo>
                  <a:cubicBezTo>
                    <a:pt x="4" y="4"/>
                    <a:pt x="4" y="4"/>
                    <a:pt x="4" y="4"/>
                  </a:cubicBezTo>
                  <a:cubicBezTo>
                    <a:pt x="60" y="4"/>
                    <a:pt x="60" y="4"/>
                    <a:pt x="60" y="4"/>
                  </a:cubicBezTo>
                  <a:lnTo>
                    <a:pt x="60"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grpSp>
      <p:sp>
        <p:nvSpPr>
          <p:cNvPr id="64" name="Freeform 33"/>
          <p:cNvSpPr>
            <a:spLocks noEditPoints="1"/>
          </p:cNvSpPr>
          <p:nvPr/>
        </p:nvSpPr>
        <p:spPr bwMode="auto">
          <a:xfrm>
            <a:off x="7890331" y="4297936"/>
            <a:ext cx="492376" cy="492378"/>
          </a:xfrm>
          <a:custGeom>
            <a:avLst/>
            <a:gdLst>
              <a:gd name="T0" fmla="*/ 144 w 201"/>
              <a:gd name="T1" fmla="*/ 57 h 201"/>
              <a:gd name="T2" fmla="*/ 144 w 201"/>
              <a:gd name="T3" fmla="*/ 0 h 201"/>
              <a:gd name="T4" fmla="*/ 0 w 201"/>
              <a:gd name="T5" fmla="*/ 0 h 201"/>
              <a:gd name="T6" fmla="*/ 0 w 201"/>
              <a:gd name="T7" fmla="*/ 143 h 201"/>
              <a:gd name="T8" fmla="*/ 58 w 201"/>
              <a:gd name="T9" fmla="*/ 143 h 201"/>
              <a:gd name="T10" fmla="*/ 58 w 201"/>
              <a:gd name="T11" fmla="*/ 201 h 201"/>
              <a:gd name="T12" fmla="*/ 201 w 201"/>
              <a:gd name="T13" fmla="*/ 201 h 201"/>
              <a:gd name="T14" fmla="*/ 201 w 201"/>
              <a:gd name="T15" fmla="*/ 57 h 201"/>
              <a:gd name="T16" fmla="*/ 144 w 201"/>
              <a:gd name="T17" fmla="*/ 57 h 201"/>
              <a:gd name="T18" fmla="*/ 187 w 201"/>
              <a:gd name="T19" fmla="*/ 187 h 201"/>
              <a:gd name="T20" fmla="*/ 72 w 201"/>
              <a:gd name="T21" fmla="*/ 187 h 201"/>
              <a:gd name="T22" fmla="*/ 72 w 201"/>
              <a:gd name="T23" fmla="*/ 72 h 201"/>
              <a:gd name="T24" fmla="*/ 187 w 201"/>
              <a:gd name="T25" fmla="*/ 72 h 201"/>
              <a:gd name="T26" fmla="*/ 187 w 201"/>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01">
                <a:moveTo>
                  <a:pt x="144" y="57"/>
                </a:moveTo>
                <a:lnTo>
                  <a:pt x="144" y="0"/>
                </a:lnTo>
                <a:lnTo>
                  <a:pt x="0" y="0"/>
                </a:lnTo>
                <a:lnTo>
                  <a:pt x="0" y="143"/>
                </a:lnTo>
                <a:lnTo>
                  <a:pt x="58" y="143"/>
                </a:lnTo>
                <a:lnTo>
                  <a:pt x="58" y="201"/>
                </a:lnTo>
                <a:lnTo>
                  <a:pt x="201" y="201"/>
                </a:lnTo>
                <a:lnTo>
                  <a:pt x="201" y="57"/>
                </a:lnTo>
                <a:lnTo>
                  <a:pt x="144" y="57"/>
                </a:lnTo>
                <a:close/>
                <a:moveTo>
                  <a:pt x="187" y="187"/>
                </a:moveTo>
                <a:lnTo>
                  <a:pt x="72" y="187"/>
                </a:lnTo>
                <a:lnTo>
                  <a:pt x="72" y="72"/>
                </a:lnTo>
                <a:lnTo>
                  <a:pt x="187" y="72"/>
                </a:lnTo>
                <a:lnTo>
                  <a:pt x="187" y="187"/>
                </a:lnTo>
                <a:close/>
              </a:path>
            </a:pathLst>
          </a:custGeom>
          <a:solidFill>
            <a:schemeClr val="accent5"/>
          </a:solidFill>
          <a:ln>
            <a:noFill/>
          </a:ln>
          <a:effectLst>
            <a:outerShdw blurRad="76200" dist="787400" dir="6540000" sy="-23000" kx="800400" algn="br"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65" name="Freeform 93"/>
          <p:cNvSpPr>
            <a:spLocks noEditPoints="1"/>
          </p:cNvSpPr>
          <p:nvPr/>
        </p:nvSpPr>
        <p:spPr bwMode="auto">
          <a:xfrm>
            <a:off x="644654" y="2285000"/>
            <a:ext cx="472094" cy="472094"/>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47 w 64"/>
              <a:gd name="T11" fmla="*/ 53 h 64"/>
              <a:gd name="T12" fmla="*/ 32 w 64"/>
              <a:gd name="T13" fmla="*/ 42 h 64"/>
              <a:gd name="T14" fmla="*/ 17 w 64"/>
              <a:gd name="T15" fmla="*/ 53 h 64"/>
              <a:gd name="T16" fmla="*/ 23 w 64"/>
              <a:gd name="T17" fmla="*/ 35 h 64"/>
              <a:gd name="T18" fmla="*/ 8 w 64"/>
              <a:gd name="T19" fmla="*/ 24 h 64"/>
              <a:gd name="T20" fmla="*/ 26 w 64"/>
              <a:gd name="T21" fmla="*/ 24 h 64"/>
              <a:gd name="T22" fmla="*/ 32 w 64"/>
              <a:gd name="T23" fmla="*/ 7 h 64"/>
              <a:gd name="T24" fmla="*/ 38 w 64"/>
              <a:gd name="T25" fmla="*/ 24 h 64"/>
              <a:gd name="T26" fmla="*/ 56 w 64"/>
              <a:gd name="T27" fmla="*/ 24 h 64"/>
              <a:gd name="T28" fmla="*/ 41 w 64"/>
              <a:gd name="T29" fmla="*/ 35 h 64"/>
              <a:gd name="T30" fmla="*/ 47 w 64"/>
              <a:gd name="T31"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47" y="53"/>
                </a:moveTo>
                <a:cubicBezTo>
                  <a:pt x="32" y="42"/>
                  <a:pt x="32" y="42"/>
                  <a:pt x="32" y="42"/>
                </a:cubicBezTo>
                <a:cubicBezTo>
                  <a:pt x="17" y="53"/>
                  <a:pt x="17" y="53"/>
                  <a:pt x="17" y="53"/>
                </a:cubicBezTo>
                <a:cubicBezTo>
                  <a:pt x="23" y="35"/>
                  <a:pt x="23" y="35"/>
                  <a:pt x="23" y="35"/>
                </a:cubicBezTo>
                <a:cubicBezTo>
                  <a:pt x="8" y="24"/>
                  <a:pt x="8" y="24"/>
                  <a:pt x="8" y="24"/>
                </a:cubicBezTo>
                <a:cubicBezTo>
                  <a:pt x="26" y="24"/>
                  <a:pt x="26" y="24"/>
                  <a:pt x="26" y="24"/>
                </a:cubicBezTo>
                <a:cubicBezTo>
                  <a:pt x="32" y="7"/>
                  <a:pt x="32" y="7"/>
                  <a:pt x="32" y="7"/>
                </a:cubicBezTo>
                <a:cubicBezTo>
                  <a:pt x="38" y="24"/>
                  <a:pt x="38" y="24"/>
                  <a:pt x="38" y="24"/>
                </a:cubicBezTo>
                <a:cubicBezTo>
                  <a:pt x="56" y="24"/>
                  <a:pt x="56" y="24"/>
                  <a:pt x="56" y="24"/>
                </a:cubicBezTo>
                <a:cubicBezTo>
                  <a:pt x="41" y="35"/>
                  <a:pt x="41" y="35"/>
                  <a:pt x="41" y="35"/>
                </a:cubicBezTo>
                <a:lnTo>
                  <a:pt x="47" y="53"/>
                </a:lnTo>
                <a:close/>
              </a:path>
            </a:pathLst>
          </a:custGeom>
          <a:solidFill>
            <a:schemeClr val="accent1"/>
          </a:solidFill>
          <a:ln>
            <a:noFill/>
          </a:ln>
          <a:effectLst>
            <a:outerShdw blurRad="76200" dist="787400" dir="6540000" sy="-23000" kx="800400" algn="br"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66" name="Freeform 102"/>
          <p:cNvSpPr>
            <a:spLocks noEditPoints="1"/>
          </p:cNvSpPr>
          <p:nvPr/>
        </p:nvSpPr>
        <p:spPr bwMode="auto">
          <a:xfrm>
            <a:off x="6101979" y="3799380"/>
            <a:ext cx="513663" cy="513663"/>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28 w 64"/>
              <a:gd name="T11" fmla="*/ 8 h 64"/>
              <a:gd name="T12" fmla="*/ 36 w 64"/>
              <a:gd name="T13" fmla="*/ 8 h 64"/>
              <a:gd name="T14" fmla="*/ 36 w 64"/>
              <a:gd name="T15" fmla="*/ 28 h 64"/>
              <a:gd name="T16" fmla="*/ 28 w 64"/>
              <a:gd name="T17" fmla="*/ 28 h 64"/>
              <a:gd name="T18" fmla="*/ 28 w 64"/>
              <a:gd name="T19" fmla="*/ 8 h 64"/>
              <a:gd name="T20" fmla="*/ 32 w 64"/>
              <a:gd name="T21" fmla="*/ 53 h 64"/>
              <a:gd name="T22" fmla="*/ 11 w 64"/>
              <a:gd name="T23" fmla="*/ 32 h 64"/>
              <a:gd name="T24" fmla="*/ 24 w 64"/>
              <a:gd name="T25" fmla="*/ 13 h 64"/>
              <a:gd name="T26" fmla="*/ 24 w 64"/>
              <a:gd name="T27" fmla="*/ 12 h 64"/>
              <a:gd name="T28" fmla="*/ 24 w 64"/>
              <a:gd name="T29" fmla="*/ 20 h 64"/>
              <a:gd name="T30" fmla="*/ 17 w 64"/>
              <a:gd name="T31" fmla="*/ 32 h 64"/>
              <a:gd name="T32" fmla="*/ 32 w 64"/>
              <a:gd name="T33" fmla="*/ 47 h 64"/>
              <a:gd name="T34" fmla="*/ 47 w 64"/>
              <a:gd name="T35" fmla="*/ 32 h 64"/>
              <a:gd name="T36" fmla="*/ 40 w 64"/>
              <a:gd name="T37" fmla="*/ 20 h 64"/>
              <a:gd name="T38" fmla="*/ 40 w 64"/>
              <a:gd name="T39" fmla="*/ 12 h 64"/>
              <a:gd name="T40" fmla="*/ 40 w 64"/>
              <a:gd name="T41" fmla="*/ 13 h 64"/>
              <a:gd name="T42" fmla="*/ 53 w 64"/>
              <a:gd name="T43" fmla="*/ 32 h 64"/>
              <a:gd name="T44" fmla="*/ 32 w 64"/>
              <a:gd name="T45"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28" y="8"/>
                </a:moveTo>
                <a:cubicBezTo>
                  <a:pt x="36" y="8"/>
                  <a:pt x="36" y="8"/>
                  <a:pt x="36" y="8"/>
                </a:cubicBezTo>
                <a:cubicBezTo>
                  <a:pt x="36" y="28"/>
                  <a:pt x="36" y="28"/>
                  <a:pt x="36" y="28"/>
                </a:cubicBezTo>
                <a:cubicBezTo>
                  <a:pt x="28" y="28"/>
                  <a:pt x="28" y="28"/>
                  <a:pt x="28" y="28"/>
                </a:cubicBezTo>
                <a:lnTo>
                  <a:pt x="28" y="8"/>
                </a:lnTo>
                <a:close/>
                <a:moveTo>
                  <a:pt x="32" y="53"/>
                </a:moveTo>
                <a:cubicBezTo>
                  <a:pt x="20" y="53"/>
                  <a:pt x="11" y="44"/>
                  <a:pt x="11" y="32"/>
                </a:cubicBezTo>
                <a:cubicBezTo>
                  <a:pt x="11" y="24"/>
                  <a:pt x="16" y="16"/>
                  <a:pt x="24" y="13"/>
                </a:cubicBezTo>
                <a:cubicBezTo>
                  <a:pt x="24" y="12"/>
                  <a:pt x="24" y="12"/>
                  <a:pt x="24" y="12"/>
                </a:cubicBezTo>
                <a:cubicBezTo>
                  <a:pt x="24" y="20"/>
                  <a:pt x="24" y="20"/>
                  <a:pt x="24" y="20"/>
                </a:cubicBezTo>
                <a:cubicBezTo>
                  <a:pt x="20" y="22"/>
                  <a:pt x="17" y="27"/>
                  <a:pt x="17" y="32"/>
                </a:cubicBezTo>
                <a:cubicBezTo>
                  <a:pt x="17" y="40"/>
                  <a:pt x="24" y="47"/>
                  <a:pt x="32" y="47"/>
                </a:cubicBezTo>
                <a:cubicBezTo>
                  <a:pt x="40" y="47"/>
                  <a:pt x="47" y="40"/>
                  <a:pt x="47" y="32"/>
                </a:cubicBezTo>
                <a:cubicBezTo>
                  <a:pt x="47" y="27"/>
                  <a:pt x="44" y="22"/>
                  <a:pt x="40" y="20"/>
                </a:cubicBezTo>
                <a:cubicBezTo>
                  <a:pt x="40" y="12"/>
                  <a:pt x="40" y="12"/>
                  <a:pt x="40" y="12"/>
                </a:cubicBezTo>
                <a:cubicBezTo>
                  <a:pt x="40" y="13"/>
                  <a:pt x="40" y="13"/>
                  <a:pt x="40" y="13"/>
                </a:cubicBezTo>
                <a:cubicBezTo>
                  <a:pt x="48" y="16"/>
                  <a:pt x="53" y="24"/>
                  <a:pt x="53" y="32"/>
                </a:cubicBezTo>
                <a:cubicBezTo>
                  <a:pt x="53" y="44"/>
                  <a:pt x="44" y="53"/>
                  <a:pt x="32" y="53"/>
                </a:cubicBezTo>
                <a:close/>
              </a:path>
            </a:pathLst>
          </a:custGeom>
          <a:solidFill>
            <a:schemeClr val="accent4"/>
          </a:solidFill>
          <a:ln>
            <a:noFill/>
          </a:ln>
          <a:effectLst>
            <a:outerShdw blurRad="76200" dist="787400" dir="6540000" sy="-23000" kx="800400" algn="br"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id-ID">
              <a:cs typeface="+mn-ea"/>
              <a:sym typeface="+mn-lt"/>
            </a:endParaRPr>
          </a:p>
        </p:txBody>
      </p:sp>
      <p:grpSp>
        <p:nvGrpSpPr>
          <p:cNvPr id="67" name="Group 66"/>
          <p:cNvGrpSpPr/>
          <p:nvPr/>
        </p:nvGrpSpPr>
        <p:grpSpPr>
          <a:xfrm>
            <a:off x="4215766" y="3355143"/>
            <a:ext cx="560994" cy="560994"/>
            <a:chOff x="6894513" y="5880100"/>
            <a:chExt cx="376238" cy="376238"/>
          </a:xfrm>
          <a:solidFill>
            <a:schemeClr val="accent3"/>
          </a:solidFill>
          <a:effectLst>
            <a:outerShdw blurRad="76200" dist="673100" dir="6540000" sy="-23000" kx="800400" algn="br" rotWithShape="0">
              <a:prstClr val="black">
                <a:alpha val="46000"/>
              </a:prstClr>
            </a:outerShdw>
          </a:effectLst>
        </p:grpSpPr>
        <p:sp>
          <p:nvSpPr>
            <p:cNvPr id="68" name="Freeform 103"/>
            <p:cNvSpPr>
              <a:spLocks noEditPoints="1"/>
            </p:cNvSpPr>
            <p:nvPr/>
          </p:nvSpPr>
          <p:spPr bwMode="auto">
            <a:xfrm>
              <a:off x="7005638" y="5880100"/>
              <a:ext cx="265113" cy="265113"/>
            </a:xfrm>
            <a:custGeom>
              <a:avLst/>
              <a:gdLst>
                <a:gd name="T0" fmla="*/ 31 w 45"/>
                <a:gd name="T1" fmla="*/ 5 h 45"/>
                <a:gd name="T2" fmla="*/ 18 w 45"/>
                <a:gd name="T3" fmla="*/ 13 h 45"/>
                <a:gd name="T4" fmla="*/ 1 w 45"/>
                <a:gd name="T5" fmla="*/ 30 h 45"/>
                <a:gd name="T6" fmla="*/ 1 w 45"/>
                <a:gd name="T7" fmla="*/ 35 h 45"/>
                <a:gd name="T8" fmla="*/ 10 w 45"/>
                <a:gd name="T9" fmla="*/ 44 h 45"/>
                <a:gd name="T10" fmla="*/ 15 w 45"/>
                <a:gd name="T11" fmla="*/ 44 h 45"/>
                <a:gd name="T12" fmla="*/ 32 w 45"/>
                <a:gd name="T13" fmla="*/ 27 h 45"/>
                <a:gd name="T14" fmla="*/ 40 w 45"/>
                <a:gd name="T15" fmla="*/ 14 h 45"/>
                <a:gd name="T16" fmla="*/ 45 w 45"/>
                <a:gd name="T17" fmla="*/ 0 h 45"/>
                <a:gd name="T18" fmla="*/ 31 w 45"/>
                <a:gd name="T19" fmla="*/ 5 h 45"/>
                <a:gd name="T20" fmla="*/ 20 w 45"/>
                <a:gd name="T21" fmla="*/ 34 h 45"/>
                <a:gd name="T22" fmla="*/ 11 w 45"/>
                <a:gd name="T23" fmla="*/ 34 h 45"/>
                <a:gd name="T24" fmla="*/ 11 w 45"/>
                <a:gd name="T25" fmla="*/ 25 h 45"/>
                <a:gd name="T26" fmla="*/ 20 w 45"/>
                <a:gd name="T27" fmla="*/ 25 h 45"/>
                <a:gd name="T28" fmla="*/ 20 w 45"/>
                <a:gd name="T29" fmla="*/ 34 h 45"/>
                <a:gd name="T30" fmla="*/ 31 w 45"/>
                <a:gd name="T31" fmla="*/ 23 h 45"/>
                <a:gd name="T32" fmla="*/ 22 w 45"/>
                <a:gd name="T33" fmla="*/ 23 h 45"/>
                <a:gd name="T34" fmla="*/ 22 w 45"/>
                <a:gd name="T35" fmla="*/ 14 h 45"/>
                <a:gd name="T36" fmla="*/ 31 w 45"/>
                <a:gd name="T37" fmla="*/ 14 h 45"/>
                <a:gd name="T38" fmla="*/ 31 w 45"/>
                <a:gd name="T39"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45">
                  <a:moveTo>
                    <a:pt x="31" y="5"/>
                  </a:moveTo>
                  <a:cubicBezTo>
                    <a:pt x="27" y="6"/>
                    <a:pt x="21" y="10"/>
                    <a:pt x="18" y="13"/>
                  </a:cubicBezTo>
                  <a:cubicBezTo>
                    <a:pt x="1" y="30"/>
                    <a:pt x="1" y="30"/>
                    <a:pt x="1" y="30"/>
                  </a:cubicBezTo>
                  <a:cubicBezTo>
                    <a:pt x="0" y="31"/>
                    <a:pt x="0" y="34"/>
                    <a:pt x="1" y="35"/>
                  </a:cubicBezTo>
                  <a:cubicBezTo>
                    <a:pt x="10" y="44"/>
                    <a:pt x="10" y="44"/>
                    <a:pt x="10" y="44"/>
                  </a:cubicBezTo>
                  <a:cubicBezTo>
                    <a:pt x="11" y="45"/>
                    <a:pt x="14" y="45"/>
                    <a:pt x="15" y="44"/>
                  </a:cubicBezTo>
                  <a:cubicBezTo>
                    <a:pt x="32" y="27"/>
                    <a:pt x="32" y="27"/>
                    <a:pt x="32" y="27"/>
                  </a:cubicBezTo>
                  <a:cubicBezTo>
                    <a:pt x="35" y="24"/>
                    <a:pt x="39" y="18"/>
                    <a:pt x="40" y="14"/>
                  </a:cubicBezTo>
                  <a:cubicBezTo>
                    <a:pt x="45" y="0"/>
                    <a:pt x="45" y="0"/>
                    <a:pt x="45" y="0"/>
                  </a:cubicBezTo>
                  <a:lnTo>
                    <a:pt x="31" y="5"/>
                  </a:lnTo>
                  <a:close/>
                  <a:moveTo>
                    <a:pt x="20" y="34"/>
                  </a:moveTo>
                  <a:cubicBezTo>
                    <a:pt x="17" y="36"/>
                    <a:pt x="13" y="36"/>
                    <a:pt x="11" y="34"/>
                  </a:cubicBezTo>
                  <a:cubicBezTo>
                    <a:pt x="9" y="32"/>
                    <a:pt x="9" y="28"/>
                    <a:pt x="11" y="25"/>
                  </a:cubicBezTo>
                  <a:cubicBezTo>
                    <a:pt x="13" y="23"/>
                    <a:pt x="17" y="23"/>
                    <a:pt x="20" y="25"/>
                  </a:cubicBezTo>
                  <a:cubicBezTo>
                    <a:pt x="22" y="28"/>
                    <a:pt x="22" y="32"/>
                    <a:pt x="20" y="34"/>
                  </a:cubicBezTo>
                  <a:close/>
                  <a:moveTo>
                    <a:pt x="31" y="23"/>
                  </a:moveTo>
                  <a:cubicBezTo>
                    <a:pt x="29" y="25"/>
                    <a:pt x="25" y="25"/>
                    <a:pt x="22" y="23"/>
                  </a:cubicBezTo>
                  <a:cubicBezTo>
                    <a:pt x="20" y="20"/>
                    <a:pt x="20" y="16"/>
                    <a:pt x="22" y="14"/>
                  </a:cubicBezTo>
                  <a:cubicBezTo>
                    <a:pt x="25" y="12"/>
                    <a:pt x="29" y="12"/>
                    <a:pt x="31" y="14"/>
                  </a:cubicBezTo>
                  <a:cubicBezTo>
                    <a:pt x="33" y="16"/>
                    <a:pt x="33" y="20"/>
                    <a:pt x="31" y="2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69" name="Freeform 104"/>
            <p:cNvSpPr>
              <a:spLocks/>
            </p:cNvSpPr>
            <p:nvPr/>
          </p:nvSpPr>
          <p:spPr bwMode="auto">
            <a:xfrm>
              <a:off x="6905626" y="5986463"/>
              <a:ext cx="123825" cy="111125"/>
            </a:xfrm>
            <a:custGeom>
              <a:avLst/>
              <a:gdLst>
                <a:gd name="T0" fmla="*/ 7 w 21"/>
                <a:gd name="T1" fmla="*/ 17 h 19"/>
                <a:gd name="T2" fmla="*/ 21 w 21"/>
                <a:gd name="T3" fmla="*/ 3 h 19"/>
                <a:gd name="T4" fmla="*/ 10 w 21"/>
                <a:gd name="T5" fmla="*/ 3 h 19"/>
                <a:gd name="T6" fmla="*/ 1 w 21"/>
                <a:gd name="T7" fmla="*/ 12 h 19"/>
                <a:gd name="T8" fmla="*/ 1 w 21"/>
                <a:gd name="T9" fmla="*/ 17 h 19"/>
                <a:gd name="T10" fmla="*/ 7 w 21"/>
                <a:gd name="T11" fmla="*/ 17 h 19"/>
              </a:gdLst>
              <a:ahLst/>
              <a:cxnLst>
                <a:cxn ang="0">
                  <a:pos x="T0" y="T1"/>
                </a:cxn>
                <a:cxn ang="0">
                  <a:pos x="T2" y="T3"/>
                </a:cxn>
                <a:cxn ang="0">
                  <a:pos x="T4" y="T5"/>
                </a:cxn>
                <a:cxn ang="0">
                  <a:pos x="T6" y="T7"/>
                </a:cxn>
                <a:cxn ang="0">
                  <a:pos x="T8" y="T9"/>
                </a:cxn>
                <a:cxn ang="0">
                  <a:pos x="T10" y="T11"/>
                </a:cxn>
              </a:cxnLst>
              <a:rect l="0" t="0" r="r" b="b"/>
              <a:pathLst>
                <a:path w="21" h="19">
                  <a:moveTo>
                    <a:pt x="7" y="17"/>
                  </a:moveTo>
                  <a:cubicBezTo>
                    <a:pt x="21" y="3"/>
                    <a:pt x="21" y="3"/>
                    <a:pt x="21" y="3"/>
                  </a:cubicBezTo>
                  <a:cubicBezTo>
                    <a:pt x="18" y="0"/>
                    <a:pt x="13" y="0"/>
                    <a:pt x="10" y="3"/>
                  </a:cubicBezTo>
                  <a:cubicBezTo>
                    <a:pt x="1" y="12"/>
                    <a:pt x="1" y="12"/>
                    <a:pt x="1" y="12"/>
                  </a:cubicBezTo>
                  <a:cubicBezTo>
                    <a:pt x="0" y="13"/>
                    <a:pt x="0" y="16"/>
                    <a:pt x="1" y="17"/>
                  </a:cubicBezTo>
                  <a:cubicBezTo>
                    <a:pt x="3" y="19"/>
                    <a:pt x="5" y="19"/>
                    <a:pt x="7"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70" name="Freeform 105"/>
            <p:cNvSpPr>
              <a:spLocks/>
            </p:cNvSpPr>
            <p:nvPr/>
          </p:nvSpPr>
          <p:spPr bwMode="auto">
            <a:xfrm>
              <a:off x="7053263" y="6121400"/>
              <a:ext cx="111125" cy="123825"/>
            </a:xfrm>
            <a:custGeom>
              <a:avLst/>
              <a:gdLst>
                <a:gd name="T0" fmla="*/ 2 w 19"/>
                <a:gd name="T1" fmla="*/ 14 h 21"/>
                <a:gd name="T2" fmla="*/ 2 w 19"/>
                <a:gd name="T3" fmla="*/ 20 h 21"/>
                <a:gd name="T4" fmla="*/ 7 w 19"/>
                <a:gd name="T5" fmla="*/ 20 h 21"/>
                <a:gd name="T6" fmla="*/ 16 w 19"/>
                <a:gd name="T7" fmla="*/ 11 h 21"/>
                <a:gd name="T8" fmla="*/ 16 w 19"/>
                <a:gd name="T9" fmla="*/ 0 h 21"/>
                <a:gd name="T10" fmla="*/ 2 w 19"/>
                <a:gd name="T11" fmla="*/ 14 h 21"/>
              </a:gdLst>
              <a:ahLst/>
              <a:cxnLst>
                <a:cxn ang="0">
                  <a:pos x="T0" y="T1"/>
                </a:cxn>
                <a:cxn ang="0">
                  <a:pos x="T2" y="T3"/>
                </a:cxn>
                <a:cxn ang="0">
                  <a:pos x="T4" y="T5"/>
                </a:cxn>
                <a:cxn ang="0">
                  <a:pos x="T6" y="T7"/>
                </a:cxn>
                <a:cxn ang="0">
                  <a:pos x="T8" y="T9"/>
                </a:cxn>
                <a:cxn ang="0">
                  <a:pos x="T10" y="T11"/>
                </a:cxn>
              </a:cxnLst>
              <a:rect l="0" t="0" r="r" b="b"/>
              <a:pathLst>
                <a:path w="19" h="21">
                  <a:moveTo>
                    <a:pt x="2" y="14"/>
                  </a:moveTo>
                  <a:cubicBezTo>
                    <a:pt x="0" y="16"/>
                    <a:pt x="0" y="18"/>
                    <a:pt x="2" y="20"/>
                  </a:cubicBezTo>
                  <a:cubicBezTo>
                    <a:pt x="3" y="21"/>
                    <a:pt x="6" y="21"/>
                    <a:pt x="7" y="20"/>
                  </a:cubicBezTo>
                  <a:cubicBezTo>
                    <a:pt x="16" y="11"/>
                    <a:pt x="16" y="11"/>
                    <a:pt x="16" y="11"/>
                  </a:cubicBezTo>
                  <a:cubicBezTo>
                    <a:pt x="19" y="8"/>
                    <a:pt x="19" y="3"/>
                    <a:pt x="16" y="0"/>
                  </a:cubicBezTo>
                  <a:lnTo>
                    <a:pt x="2"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71" name="Freeform 106"/>
            <p:cNvSpPr>
              <a:spLocks/>
            </p:cNvSpPr>
            <p:nvPr/>
          </p:nvSpPr>
          <p:spPr bwMode="auto">
            <a:xfrm>
              <a:off x="6981826" y="6103938"/>
              <a:ext cx="65088" cy="63500"/>
            </a:xfrm>
            <a:custGeom>
              <a:avLst/>
              <a:gdLst>
                <a:gd name="T0" fmla="*/ 1 w 11"/>
                <a:gd name="T1" fmla="*/ 2 h 11"/>
                <a:gd name="T2" fmla="*/ 1 w 11"/>
                <a:gd name="T3" fmla="*/ 4 h 11"/>
                <a:gd name="T4" fmla="*/ 7 w 11"/>
                <a:gd name="T5" fmla="*/ 10 h 11"/>
                <a:gd name="T6" fmla="*/ 9 w 11"/>
                <a:gd name="T7" fmla="*/ 10 h 11"/>
                <a:gd name="T8" fmla="*/ 11 w 11"/>
                <a:gd name="T9" fmla="*/ 9 h 11"/>
                <a:gd name="T10" fmla="*/ 2 w 11"/>
                <a:gd name="T11" fmla="*/ 0 h 11"/>
                <a:gd name="T12" fmla="*/ 1 w 1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 y="2"/>
                  </a:moveTo>
                  <a:cubicBezTo>
                    <a:pt x="0" y="2"/>
                    <a:pt x="0" y="4"/>
                    <a:pt x="1" y="4"/>
                  </a:cubicBezTo>
                  <a:cubicBezTo>
                    <a:pt x="7" y="10"/>
                    <a:pt x="7" y="10"/>
                    <a:pt x="7" y="10"/>
                  </a:cubicBezTo>
                  <a:cubicBezTo>
                    <a:pt x="7" y="11"/>
                    <a:pt x="9" y="11"/>
                    <a:pt x="9" y="10"/>
                  </a:cubicBezTo>
                  <a:cubicBezTo>
                    <a:pt x="11" y="9"/>
                    <a:pt x="11" y="9"/>
                    <a:pt x="11" y="9"/>
                  </a:cubicBezTo>
                  <a:cubicBezTo>
                    <a:pt x="2" y="0"/>
                    <a:pt x="2" y="0"/>
                    <a:pt x="2" y="0"/>
                  </a:cubicBezTo>
                  <a:lnTo>
                    <a:pt x="1"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72" name="Freeform 107"/>
            <p:cNvSpPr>
              <a:spLocks/>
            </p:cNvSpPr>
            <p:nvPr/>
          </p:nvSpPr>
          <p:spPr bwMode="auto">
            <a:xfrm>
              <a:off x="6894513" y="6138863"/>
              <a:ext cx="117475" cy="117475"/>
            </a:xfrm>
            <a:custGeom>
              <a:avLst/>
              <a:gdLst>
                <a:gd name="T0" fmla="*/ 0 w 20"/>
                <a:gd name="T1" fmla="*/ 20 h 20"/>
                <a:gd name="T2" fmla="*/ 16 w 20"/>
                <a:gd name="T3" fmla="*/ 4 h 20"/>
                <a:gd name="T4" fmla="*/ 0 w 20"/>
                <a:gd name="T5" fmla="*/ 20 h 20"/>
              </a:gdLst>
              <a:ahLst/>
              <a:cxnLst>
                <a:cxn ang="0">
                  <a:pos x="T0" y="T1"/>
                </a:cxn>
                <a:cxn ang="0">
                  <a:pos x="T2" y="T3"/>
                </a:cxn>
                <a:cxn ang="0">
                  <a:pos x="T4" y="T5"/>
                </a:cxn>
              </a:cxnLst>
              <a:rect l="0" t="0" r="r" b="b"/>
              <a:pathLst>
                <a:path w="20" h="20">
                  <a:moveTo>
                    <a:pt x="0" y="20"/>
                  </a:moveTo>
                  <a:cubicBezTo>
                    <a:pt x="8" y="16"/>
                    <a:pt x="20" y="8"/>
                    <a:pt x="16" y="4"/>
                  </a:cubicBezTo>
                  <a:cubicBezTo>
                    <a:pt x="12" y="0"/>
                    <a:pt x="4" y="12"/>
                    <a:pt x="0" y="2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grpSp>
      <p:sp>
        <p:nvSpPr>
          <p:cNvPr id="73" name="Freeform 70"/>
          <p:cNvSpPr>
            <a:spLocks noEditPoints="1"/>
          </p:cNvSpPr>
          <p:nvPr/>
        </p:nvSpPr>
        <p:spPr bwMode="auto">
          <a:xfrm>
            <a:off x="2438882" y="2839650"/>
            <a:ext cx="455551" cy="455551"/>
          </a:xfrm>
          <a:custGeom>
            <a:avLst/>
            <a:gdLst>
              <a:gd name="T0" fmla="*/ 188 w 231"/>
              <a:gd name="T1" fmla="*/ 145 h 231"/>
              <a:gd name="T2" fmla="*/ 188 w 231"/>
              <a:gd name="T3" fmla="*/ 101 h 231"/>
              <a:gd name="T4" fmla="*/ 130 w 231"/>
              <a:gd name="T5" fmla="*/ 101 h 231"/>
              <a:gd name="T6" fmla="*/ 130 w 231"/>
              <a:gd name="T7" fmla="*/ 87 h 231"/>
              <a:gd name="T8" fmla="*/ 173 w 231"/>
              <a:gd name="T9" fmla="*/ 87 h 231"/>
              <a:gd name="T10" fmla="*/ 173 w 231"/>
              <a:gd name="T11" fmla="*/ 0 h 231"/>
              <a:gd name="T12" fmla="*/ 72 w 231"/>
              <a:gd name="T13" fmla="*/ 0 h 231"/>
              <a:gd name="T14" fmla="*/ 72 w 231"/>
              <a:gd name="T15" fmla="*/ 87 h 231"/>
              <a:gd name="T16" fmla="*/ 115 w 231"/>
              <a:gd name="T17" fmla="*/ 87 h 231"/>
              <a:gd name="T18" fmla="*/ 115 w 231"/>
              <a:gd name="T19" fmla="*/ 101 h 231"/>
              <a:gd name="T20" fmla="*/ 43 w 231"/>
              <a:gd name="T21" fmla="*/ 101 h 231"/>
              <a:gd name="T22" fmla="*/ 43 w 231"/>
              <a:gd name="T23" fmla="*/ 145 h 231"/>
              <a:gd name="T24" fmla="*/ 0 w 231"/>
              <a:gd name="T25" fmla="*/ 145 h 231"/>
              <a:gd name="T26" fmla="*/ 0 w 231"/>
              <a:gd name="T27" fmla="*/ 231 h 231"/>
              <a:gd name="T28" fmla="*/ 101 w 231"/>
              <a:gd name="T29" fmla="*/ 231 h 231"/>
              <a:gd name="T30" fmla="*/ 101 w 231"/>
              <a:gd name="T31" fmla="*/ 145 h 231"/>
              <a:gd name="T32" fmla="*/ 58 w 231"/>
              <a:gd name="T33" fmla="*/ 145 h 231"/>
              <a:gd name="T34" fmla="*/ 58 w 231"/>
              <a:gd name="T35" fmla="*/ 116 h 231"/>
              <a:gd name="T36" fmla="*/ 173 w 231"/>
              <a:gd name="T37" fmla="*/ 116 h 231"/>
              <a:gd name="T38" fmla="*/ 173 w 231"/>
              <a:gd name="T39" fmla="*/ 145 h 231"/>
              <a:gd name="T40" fmla="*/ 130 w 231"/>
              <a:gd name="T41" fmla="*/ 145 h 231"/>
              <a:gd name="T42" fmla="*/ 130 w 231"/>
              <a:gd name="T43" fmla="*/ 231 h 231"/>
              <a:gd name="T44" fmla="*/ 231 w 231"/>
              <a:gd name="T45" fmla="*/ 231 h 231"/>
              <a:gd name="T46" fmla="*/ 231 w 231"/>
              <a:gd name="T47" fmla="*/ 145 h 231"/>
              <a:gd name="T48" fmla="*/ 188 w 231"/>
              <a:gd name="T49" fmla="*/ 145 h 231"/>
              <a:gd name="T50" fmla="*/ 87 w 231"/>
              <a:gd name="T51" fmla="*/ 159 h 231"/>
              <a:gd name="T52" fmla="*/ 87 w 231"/>
              <a:gd name="T53" fmla="*/ 173 h 231"/>
              <a:gd name="T54" fmla="*/ 14 w 231"/>
              <a:gd name="T55" fmla="*/ 173 h 231"/>
              <a:gd name="T56" fmla="*/ 14 w 231"/>
              <a:gd name="T57" fmla="*/ 159 h 231"/>
              <a:gd name="T58" fmla="*/ 87 w 231"/>
              <a:gd name="T59" fmla="*/ 159 h 231"/>
              <a:gd name="T60" fmla="*/ 87 w 231"/>
              <a:gd name="T61" fmla="*/ 29 h 231"/>
              <a:gd name="T62" fmla="*/ 87 w 231"/>
              <a:gd name="T63" fmla="*/ 15 h 231"/>
              <a:gd name="T64" fmla="*/ 159 w 231"/>
              <a:gd name="T65" fmla="*/ 15 h 231"/>
              <a:gd name="T66" fmla="*/ 159 w 231"/>
              <a:gd name="T67" fmla="*/ 29 h 231"/>
              <a:gd name="T68" fmla="*/ 87 w 231"/>
              <a:gd name="T69" fmla="*/ 29 h 231"/>
              <a:gd name="T70" fmla="*/ 217 w 231"/>
              <a:gd name="T71" fmla="*/ 173 h 231"/>
              <a:gd name="T72" fmla="*/ 144 w 231"/>
              <a:gd name="T73" fmla="*/ 173 h 231"/>
              <a:gd name="T74" fmla="*/ 144 w 231"/>
              <a:gd name="T75" fmla="*/ 159 h 231"/>
              <a:gd name="T76" fmla="*/ 217 w 231"/>
              <a:gd name="T77" fmla="*/ 159 h 231"/>
              <a:gd name="T78" fmla="*/ 217 w 231"/>
              <a:gd name="T79" fmla="*/ 17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231">
                <a:moveTo>
                  <a:pt x="188" y="145"/>
                </a:moveTo>
                <a:lnTo>
                  <a:pt x="188" y="101"/>
                </a:lnTo>
                <a:lnTo>
                  <a:pt x="130" y="101"/>
                </a:lnTo>
                <a:lnTo>
                  <a:pt x="130" y="87"/>
                </a:lnTo>
                <a:lnTo>
                  <a:pt x="173" y="87"/>
                </a:lnTo>
                <a:lnTo>
                  <a:pt x="173" y="0"/>
                </a:lnTo>
                <a:lnTo>
                  <a:pt x="72" y="0"/>
                </a:lnTo>
                <a:lnTo>
                  <a:pt x="72" y="87"/>
                </a:lnTo>
                <a:lnTo>
                  <a:pt x="115" y="87"/>
                </a:lnTo>
                <a:lnTo>
                  <a:pt x="115" y="101"/>
                </a:lnTo>
                <a:lnTo>
                  <a:pt x="43" y="101"/>
                </a:lnTo>
                <a:lnTo>
                  <a:pt x="43" y="145"/>
                </a:lnTo>
                <a:lnTo>
                  <a:pt x="0" y="145"/>
                </a:lnTo>
                <a:lnTo>
                  <a:pt x="0" y="231"/>
                </a:lnTo>
                <a:lnTo>
                  <a:pt x="101" y="231"/>
                </a:lnTo>
                <a:lnTo>
                  <a:pt x="101" y="145"/>
                </a:lnTo>
                <a:lnTo>
                  <a:pt x="58" y="145"/>
                </a:lnTo>
                <a:lnTo>
                  <a:pt x="58" y="116"/>
                </a:lnTo>
                <a:lnTo>
                  <a:pt x="173" y="116"/>
                </a:lnTo>
                <a:lnTo>
                  <a:pt x="173" y="145"/>
                </a:lnTo>
                <a:lnTo>
                  <a:pt x="130" y="145"/>
                </a:lnTo>
                <a:lnTo>
                  <a:pt x="130" y="231"/>
                </a:lnTo>
                <a:lnTo>
                  <a:pt x="231" y="231"/>
                </a:lnTo>
                <a:lnTo>
                  <a:pt x="231" y="145"/>
                </a:lnTo>
                <a:lnTo>
                  <a:pt x="188" y="145"/>
                </a:lnTo>
                <a:close/>
                <a:moveTo>
                  <a:pt x="87" y="159"/>
                </a:moveTo>
                <a:lnTo>
                  <a:pt x="87" y="173"/>
                </a:lnTo>
                <a:lnTo>
                  <a:pt x="14" y="173"/>
                </a:lnTo>
                <a:lnTo>
                  <a:pt x="14" y="159"/>
                </a:lnTo>
                <a:lnTo>
                  <a:pt x="87" y="159"/>
                </a:lnTo>
                <a:close/>
                <a:moveTo>
                  <a:pt x="87" y="29"/>
                </a:moveTo>
                <a:lnTo>
                  <a:pt x="87" y="15"/>
                </a:lnTo>
                <a:lnTo>
                  <a:pt x="159" y="15"/>
                </a:lnTo>
                <a:lnTo>
                  <a:pt x="159" y="29"/>
                </a:lnTo>
                <a:lnTo>
                  <a:pt x="87" y="29"/>
                </a:lnTo>
                <a:close/>
                <a:moveTo>
                  <a:pt x="217" y="173"/>
                </a:moveTo>
                <a:lnTo>
                  <a:pt x="144" y="173"/>
                </a:lnTo>
                <a:lnTo>
                  <a:pt x="144" y="159"/>
                </a:lnTo>
                <a:lnTo>
                  <a:pt x="217" y="159"/>
                </a:lnTo>
                <a:lnTo>
                  <a:pt x="217" y="173"/>
                </a:lnTo>
                <a:close/>
              </a:path>
            </a:pathLst>
          </a:custGeom>
          <a:solidFill>
            <a:schemeClr val="accent2"/>
          </a:solidFill>
          <a:ln>
            <a:noFill/>
          </a:ln>
          <a:effectLst>
            <a:outerShdw blurRad="76200" dist="787400" dir="6540000" sy="-23000" kx="800400" algn="br"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75" name="文本框 74">
            <a:extLst>
              <a:ext uri="{FF2B5EF4-FFF2-40B4-BE49-F238E27FC236}">
                <a16:creationId xmlns:a16="http://schemas.microsoft.com/office/drawing/2014/main" id="{9641DACD-50E6-4188-9BDD-0580B53840BA}"/>
              </a:ext>
            </a:extLst>
          </p:cNvPr>
          <p:cNvSpPr txBox="1"/>
          <p:nvPr/>
        </p:nvSpPr>
        <p:spPr>
          <a:xfrm>
            <a:off x="1139540" y="548449"/>
            <a:ext cx="6465946" cy="646331"/>
          </a:xfrm>
          <a:prstGeom prst="rect">
            <a:avLst/>
          </a:prstGeom>
          <a:noFill/>
        </p:spPr>
        <p:txBody>
          <a:bodyPr wrap="square">
            <a:spAutoFit/>
          </a:bodyPr>
          <a:lstStyle/>
          <a:p>
            <a:r>
              <a:rPr lang="zh-CN" altLang="en-US" sz="3600" dirty="0">
                <a:latin typeface="+mn-lt"/>
                <a:ea typeface="+mn-ea"/>
                <a:cs typeface="+mn-ea"/>
                <a:sym typeface="+mn-lt"/>
              </a:rPr>
              <a:t>楼梯阶段图</a:t>
            </a:r>
            <a:endParaRPr lang="zh-CN" altLang="en-US" sz="700" dirty="0"/>
          </a:p>
        </p:txBody>
      </p:sp>
      <p:sp>
        <p:nvSpPr>
          <p:cNvPr id="76" name="business-graphic-symbol_51241">
            <a:extLst>
              <a:ext uri="{FF2B5EF4-FFF2-40B4-BE49-F238E27FC236}">
                <a16:creationId xmlns:a16="http://schemas.microsoft.com/office/drawing/2014/main" id="{D338DF38-1534-417A-8BD4-1CBF86DD226F}"/>
              </a:ext>
            </a:extLst>
          </p:cNvPr>
          <p:cNvSpPr/>
          <p:nvPr/>
        </p:nvSpPr>
        <p:spPr>
          <a:xfrm>
            <a:off x="396713" y="519421"/>
            <a:ext cx="609685" cy="608901"/>
          </a:xfrm>
          <a:custGeom>
            <a:avLst/>
            <a:gdLst>
              <a:gd name="T0" fmla="*/ 903 w 1250"/>
              <a:gd name="T1" fmla="*/ 0 h 1250"/>
              <a:gd name="T2" fmla="*/ 0 w 1250"/>
              <a:gd name="T3" fmla="*/ 0 h 1250"/>
              <a:gd name="T4" fmla="*/ 0 w 1250"/>
              <a:gd name="T5" fmla="*/ 903 h 1250"/>
              <a:gd name="T6" fmla="*/ 0 w 1250"/>
              <a:gd name="T7" fmla="*/ 1250 h 1250"/>
              <a:gd name="T8" fmla="*/ 1250 w 1250"/>
              <a:gd name="T9" fmla="*/ 1250 h 1250"/>
              <a:gd name="T10" fmla="*/ 1250 w 1250"/>
              <a:gd name="T11" fmla="*/ 347 h 1250"/>
              <a:gd name="T12" fmla="*/ 903 w 1250"/>
              <a:gd name="T13" fmla="*/ 0 h 1250"/>
              <a:gd name="T14" fmla="*/ 834 w 1250"/>
              <a:gd name="T15" fmla="*/ 236 h 1250"/>
              <a:gd name="T16" fmla="*/ 834 w 1250"/>
              <a:gd name="T17" fmla="*/ 529 h 1250"/>
              <a:gd name="T18" fmla="*/ 1093 w 1250"/>
              <a:gd name="T19" fmla="*/ 626 h 1250"/>
              <a:gd name="T20" fmla="*/ 834 w 1250"/>
              <a:gd name="T21" fmla="*/ 798 h 1250"/>
              <a:gd name="T22" fmla="*/ 553 w 1250"/>
              <a:gd name="T23" fmla="*/ 517 h 1250"/>
              <a:gd name="T24" fmla="*/ 834 w 1250"/>
              <a:gd name="T25" fmla="*/ 236 h 1250"/>
              <a:gd name="T26" fmla="*/ 1110 w 1250"/>
              <a:gd name="T27" fmla="*/ 1157 h 1250"/>
              <a:gd name="T28" fmla="*/ 536 w 1250"/>
              <a:gd name="T29" fmla="*/ 1157 h 1250"/>
              <a:gd name="T30" fmla="*/ 536 w 1250"/>
              <a:gd name="T31" fmla="*/ 1074 h 1250"/>
              <a:gd name="T32" fmla="*/ 1110 w 1250"/>
              <a:gd name="T33" fmla="*/ 1074 h 1250"/>
              <a:gd name="T34" fmla="*/ 1110 w 1250"/>
              <a:gd name="T35" fmla="*/ 1157 h 1250"/>
              <a:gd name="T36" fmla="*/ 1110 w 1250"/>
              <a:gd name="T37" fmla="*/ 1157 h 1250"/>
              <a:gd name="T38" fmla="*/ 1110 w 1250"/>
              <a:gd name="T39" fmla="*/ 961 h 1250"/>
              <a:gd name="T40" fmla="*/ 537 w 1250"/>
              <a:gd name="T41" fmla="*/ 961 h 1250"/>
              <a:gd name="T42" fmla="*/ 537 w 1250"/>
              <a:gd name="T43" fmla="*/ 878 h 1250"/>
              <a:gd name="T44" fmla="*/ 1110 w 1250"/>
              <a:gd name="T45" fmla="*/ 878 h 1250"/>
              <a:gd name="T46" fmla="*/ 1110 w 1250"/>
              <a:gd name="T47" fmla="*/ 961 h 1250"/>
              <a:gd name="T48" fmla="*/ 1149 w 1250"/>
              <a:gd name="T49" fmla="*/ 576 h 1250"/>
              <a:gd name="T50" fmla="*/ 890 w 1250"/>
              <a:gd name="T51" fmla="*/ 479 h 1250"/>
              <a:gd name="T52" fmla="*/ 890 w 1250"/>
              <a:gd name="T53" fmla="*/ 186 h 1250"/>
              <a:gd name="T54" fmla="*/ 1171 w 1250"/>
              <a:gd name="T55" fmla="*/ 467 h 1250"/>
              <a:gd name="T56" fmla="*/ 1149 w 1250"/>
              <a:gd name="T57" fmla="*/ 576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0" h="1250">
                <a:moveTo>
                  <a:pt x="903" y="0"/>
                </a:moveTo>
                <a:lnTo>
                  <a:pt x="0" y="0"/>
                </a:lnTo>
                <a:lnTo>
                  <a:pt x="0" y="903"/>
                </a:lnTo>
                <a:lnTo>
                  <a:pt x="0" y="1250"/>
                </a:lnTo>
                <a:lnTo>
                  <a:pt x="1250" y="1250"/>
                </a:lnTo>
                <a:lnTo>
                  <a:pt x="1250" y="347"/>
                </a:lnTo>
                <a:cubicBezTo>
                  <a:pt x="1250" y="155"/>
                  <a:pt x="1095" y="0"/>
                  <a:pt x="903" y="0"/>
                </a:cubicBezTo>
                <a:close/>
                <a:moveTo>
                  <a:pt x="834" y="236"/>
                </a:moveTo>
                <a:lnTo>
                  <a:pt x="834" y="529"/>
                </a:lnTo>
                <a:lnTo>
                  <a:pt x="1093" y="626"/>
                </a:lnTo>
                <a:cubicBezTo>
                  <a:pt x="1050" y="727"/>
                  <a:pt x="950" y="798"/>
                  <a:pt x="834" y="798"/>
                </a:cubicBezTo>
                <a:cubicBezTo>
                  <a:pt x="679" y="798"/>
                  <a:pt x="553" y="672"/>
                  <a:pt x="553" y="517"/>
                </a:cubicBezTo>
                <a:cubicBezTo>
                  <a:pt x="553" y="362"/>
                  <a:pt x="679" y="236"/>
                  <a:pt x="834" y="236"/>
                </a:cubicBezTo>
                <a:close/>
                <a:moveTo>
                  <a:pt x="1110" y="1157"/>
                </a:moveTo>
                <a:lnTo>
                  <a:pt x="536" y="1157"/>
                </a:lnTo>
                <a:lnTo>
                  <a:pt x="536" y="1074"/>
                </a:lnTo>
                <a:lnTo>
                  <a:pt x="1110" y="1074"/>
                </a:lnTo>
                <a:lnTo>
                  <a:pt x="1110" y="1157"/>
                </a:lnTo>
                <a:lnTo>
                  <a:pt x="1110" y="1157"/>
                </a:lnTo>
                <a:close/>
                <a:moveTo>
                  <a:pt x="1110" y="961"/>
                </a:moveTo>
                <a:lnTo>
                  <a:pt x="537" y="961"/>
                </a:lnTo>
                <a:lnTo>
                  <a:pt x="537" y="878"/>
                </a:lnTo>
                <a:lnTo>
                  <a:pt x="1110" y="878"/>
                </a:lnTo>
                <a:lnTo>
                  <a:pt x="1110" y="961"/>
                </a:lnTo>
                <a:close/>
                <a:moveTo>
                  <a:pt x="1149" y="576"/>
                </a:moveTo>
                <a:lnTo>
                  <a:pt x="890" y="479"/>
                </a:lnTo>
                <a:lnTo>
                  <a:pt x="890" y="186"/>
                </a:lnTo>
                <a:cubicBezTo>
                  <a:pt x="1045" y="186"/>
                  <a:pt x="1171" y="312"/>
                  <a:pt x="1171" y="467"/>
                </a:cubicBezTo>
                <a:cubicBezTo>
                  <a:pt x="1171" y="505"/>
                  <a:pt x="1163" y="542"/>
                  <a:pt x="1149" y="576"/>
                </a:cubicBezTo>
                <a:close/>
              </a:path>
            </a:pathLst>
          </a:custGeom>
          <a:gradFill flip="none" rotWithShape="1">
            <a:gsLst>
              <a:gs pos="0">
                <a:srgbClr val="0070C0"/>
              </a:gs>
              <a:gs pos="100000">
                <a:srgbClr val="00B0F0"/>
              </a:gs>
            </a:gsLst>
            <a:lin ang="16200000" scaled="1"/>
            <a:tileRect/>
          </a:gra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893052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47" presetClass="entr" presetSubtype="0" fill="hold" nodeType="with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750"/>
                                        <p:tgtEl>
                                          <p:spTgt spid="58"/>
                                        </p:tgtEl>
                                      </p:cBhvr>
                                    </p:animEffect>
                                    <p:anim calcmode="lin" valueType="num">
                                      <p:cBhvr>
                                        <p:cTn id="12" dur="750" fill="hold"/>
                                        <p:tgtEl>
                                          <p:spTgt spid="58"/>
                                        </p:tgtEl>
                                        <p:attrNameLst>
                                          <p:attrName>ppt_x</p:attrName>
                                        </p:attrNameLst>
                                      </p:cBhvr>
                                      <p:tavLst>
                                        <p:tav tm="0">
                                          <p:val>
                                            <p:strVal val="#ppt_x"/>
                                          </p:val>
                                        </p:tav>
                                        <p:tav tm="100000">
                                          <p:val>
                                            <p:strVal val="#ppt_x"/>
                                          </p:val>
                                        </p:tav>
                                      </p:tavLst>
                                    </p:anim>
                                    <p:anim calcmode="lin" valueType="num">
                                      <p:cBhvr>
                                        <p:cTn id="13" dur="750" fill="hold"/>
                                        <p:tgtEl>
                                          <p:spTgt spid="58"/>
                                        </p:tgtEl>
                                        <p:attrNameLst>
                                          <p:attrName>ppt_y</p:attrName>
                                        </p:attrNameLst>
                                      </p:cBhvr>
                                      <p:tavLst>
                                        <p:tav tm="0">
                                          <p:val>
                                            <p:strVal val="#ppt_y-.1"/>
                                          </p:val>
                                        </p:tav>
                                        <p:tav tm="100000">
                                          <p:val>
                                            <p:strVal val="#ppt_y"/>
                                          </p:val>
                                        </p:tav>
                                      </p:tavLst>
                                    </p:anim>
                                  </p:childTnLst>
                                </p:cTn>
                              </p:par>
                            </p:childTnLst>
                          </p:cTn>
                        </p:par>
                        <p:par>
                          <p:cTn id="14" fill="hold">
                            <p:stCondLst>
                              <p:cond delay="750"/>
                            </p:stCondLst>
                            <p:childTnLst>
                              <p:par>
                                <p:cTn id="15" presetID="22" presetClass="entr" presetSubtype="4" fill="hold"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down)">
                                      <p:cBhvr>
                                        <p:cTn id="17" dur="500"/>
                                        <p:tgtEl>
                                          <p:spTgt spid="42"/>
                                        </p:tgtEl>
                                      </p:cBhvr>
                                    </p:animEffect>
                                  </p:childTnLst>
                                </p:cTn>
                              </p:par>
                            </p:childTnLst>
                          </p:cTn>
                        </p:par>
                        <p:par>
                          <p:cTn id="18" fill="hold">
                            <p:stCondLst>
                              <p:cond delay="1250"/>
                            </p:stCondLst>
                            <p:childTnLst>
                              <p:par>
                                <p:cTn id="19" presetID="10" presetClass="entr" presetSubtype="0"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22" presetClass="entr" presetSubtype="4" fill="hold"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down)">
                                      <p:cBhvr>
                                        <p:cTn id="24" dur="500"/>
                                        <p:tgtEl>
                                          <p:spTgt spid="40"/>
                                        </p:tgtEl>
                                      </p:cBhvr>
                                    </p:animEffect>
                                  </p:childTnLst>
                                </p:cTn>
                              </p:par>
                              <p:par>
                                <p:cTn id="25" presetID="2" presetClass="entr" presetSubtype="4"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750"/>
                                        <p:tgtEl>
                                          <p:spTgt spid="64"/>
                                        </p:tgtEl>
                                      </p:cBhvr>
                                    </p:animEffect>
                                    <p:anim calcmode="lin" valueType="num">
                                      <p:cBhvr>
                                        <p:cTn id="32" dur="750" fill="hold"/>
                                        <p:tgtEl>
                                          <p:spTgt spid="64"/>
                                        </p:tgtEl>
                                        <p:attrNameLst>
                                          <p:attrName>ppt_x</p:attrName>
                                        </p:attrNameLst>
                                      </p:cBhvr>
                                      <p:tavLst>
                                        <p:tav tm="0">
                                          <p:val>
                                            <p:strVal val="#ppt_x"/>
                                          </p:val>
                                        </p:tav>
                                        <p:tav tm="100000">
                                          <p:val>
                                            <p:strVal val="#ppt_x"/>
                                          </p:val>
                                        </p:tav>
                                      </p:tavLst>
                                    </p:anim>
                                    <p:anim calcmode="lin" valueType="num">
                                      <p:cBhvr>
                                        <p:cTn id="33" dur="750" fill="hold"/>
                                        <p:tgtEl>
                                          <p:spTgt spid="64"/>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4" fill="hold" nodeType="after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down)">
                                      <p:cBhvr>
                                        <p:cTn id="37" dur="500"/>
                                        <p:tgtEl>
                                          <p:spTgt spid="45"/>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par>
                                <p:cTn id="42" presetID="22" presetClass="entr" presetSubtype="4" fill="hold"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par>
                                <p:cTn id="45" presetID="2" presetClass="entr" presetSubtype="4"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ppt_x"/>
                                          </p:val>
                                        </p:tav>
                                        <p:tav tm="100000">
                                          <p:val>
                                            <p:strVal val="#ppt_x"/>
                                          </p:val>
                                        </p:tav>
                                      </p:tavLst>
                                    </p:anim>
                                    <p:anim calcmode="lin" valueType="num">
                                      <p:cBhvr additive="base">
                                        <p:cTn id="48" dur="500" fill="hold"/>
                                        <p:tgtEl>
                                          <p:spTgt spid="30"/>
                                        </p:tgtEl>
                                        <p:attrNameLst>
                                          <p:attrName>ppt_y</p:attrName>
                                        </p:attrNameLst>
                                      </p:cBhvr>
                                      <p:tavLst>
                                        <p:tav tm="0">
                                          <p:val>
                                            <p:strVal val="1+#ppt_h/2"/>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fade">
                                      <p:cBhvr>
                                        <p:cTn id="51" dur="750"/>
                                        <p:tgtEl>
                                          <p:spTgt spid="66"/>
                                        </p:tgtEl>
                                      </p:cBhvr>
                                    </p:animEffect>
                                    <p:anim calcmode="lin" valueType="num">
                                      <p:cBhvr>
                                        <p:cTn id="52" dur="750" fill="hold"/>
                                        <p:tgtEl>
                                          <p:spTgt spid="66"/>
                                        </p:tgtEl>
                                        <p:attrNameLst>
                                          <p:attrName>ppt_x</p:attrName>
                                        </p:attrNameLst>
                                      </p:cBhvr>
                                      <p:tavLst>
                                        <p:tav tm="0">
                                          <p:val>
                                            <p:strVal val="#ppt_x"/>
                                          </p:val>
                                        </p:tav>
                                        <p:tav tm="100000">
                                          <p:val>
                                            <p:strVal val="#ppt_x"/>
                                          </p:val>
                                        </p:tav>
                                      </p:tavLst>
                                    </p:anim>
                                    <p:anim calcmode="lin" valueType="num">
                                      <p:cBhvr>
                                        <p:cTn id="53" dur="750" fill="hold"/>
                                        <p:tgtEl>
                                          <p:spTgt spid="66"/>
                                        </p:tgtEl>
                                        <p:attrNameLst>
                                          <p:attrName>ppt_y</p:attrName>
                                        </p:attrNameLst>
                                      </p:cBhvr>
                                      <p:tavLst>
                                        <p:tav tm="0">
                                          <p:val>
                                            <p:strVal val="#ppt_y-.1"/>
                                          </p:val>
                                        </p:tav>
                                        <p:tav tm="100000">
                                          <p:val>
                                            <p:strVal val="#ppt_y"/>
                                          </p:val>
                                        </p:tav>
                                      </p:tavLst>
                                    </p:anim>
                                  </p:childTnLst>
                                </p:cTn>
                              </p:par>
                            </p:childTnLst>
                          </p:cTn>
                        </p:par>
                        <p:par>
                          <p:cTn id="54" fill="hold">
                            <p:stCondLst>
                              <p:cond delay="3250"/>
                            </p:stCondLst>
                            <p:childTnLst>
                              <p:par>
                                <p:cTn id="55" presetID="22" presetClass="entr" presetSubtype="4" fill="hold" nodeType="after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wipe(down)">
                                      <p:cBhvr>
                                        <p:cTn id="57" dur="500"/>
                                        <p:tgtEl>
                                          <p:spTgt spid="48"/>
                                        </p:tgtEl>
                                      </p:cBhvr>
                                    </p:animEffect>
                                  </p:childTnLst>
                                </p:cTn>
                              </p:par>
                            </p:childTnLst>
                          </p:cTn>
                        </p:par>
                        <p:par>
                          <p:cTn id="58" fill="hold">
                            <p:stCondLst>
                              <p:cond delay="3750"/>
                            </p:stCondLst>
                            <p:childTnLst>
                              <p:par>
                                <p:cTn id="59" presetID="10" presetClass="entr" presetSubtype="0" fill="hold" grpId="0" nodeType="after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500"/>
                                        <p:tgtEl>
                                          <p:spTgt spid="47"/>
                                        </p:tgtEl>
                                      </p:cBhvr>
                                    </p:animEffect>
                                  </p:childTnLst>
                                </p:cTn>
                              </p:par>
                              <p:par>
                                <p:cTn id="62" presetID="22" presetClass="entr" presetSubtype="4" fill="hold"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wipe(down)">
                                      <p:cBhvr>
                                        <p:cTn id="64" dur="500"/>
                                        <p:tgtEl>
                                          <p:spTgt spid="46"/>
                                        </p:tgtEl>
                                      </p:cBhvr>
                                    </p:animEffect>
                                  </p:childTnLst>
                                </p:cTn>
                              </p:par>
                              <p:par>
                                <p:cTn id="65" presetID="2" presetClass="entr" presetSubtype="4"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ppt_x"/>
                                          </p:val>
                                        </p:tav>
                                        <p:tav tm="100000">
                                          <p:val>
                                            <p:strVal val="#ppt_x"/>
                                          </p:val>
                                        </p:tav>
                                      </p:tavLst>
                                    </p:anim>
                                    <p:anim calcmode="lin" valueType="num">
                                      <p:cBhvr additive="base">
                                        <p:cTn id="68" dur="500" fill="hold"/>
                                        <p:tgtEl>
                                          <p:spTgt spid="25"/>
                                        </p:tgtEl>
                                        <p:attrNameLst>
                                          <p:attrName>ppt_y</p:attrName>
                                        </p:attrNameLst>
                                      </p:cBhvr>
                                      <p:tavLst>
                                        <p:tav tm="0">
                                          <p:val>
                                            <p:strVal val="1+#ppt_h/2"/>
                                          </p:val>
                                        </p:tav>
                                        <p:tav tm="100000">
                                          <p:val>
                                            <p:strVal val="#ppt_y"/>
                                          </p:val>
                                        </p:tav>
                                      </p:tavLst>
                                    </p:anim>
                                  </p:childTnLst>
                                </p:cTn>
                              </p:par>
                              <p:par>
                                <p:cTn id="69" presetID="47" presetClass="entr" presetSubtype="0" fill="hold" nodeType="with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fade">
                                      <p:cBhvr>
                                        <p:cTn id="71" dur="750"/>
                                        <p:tgtEl>
                                          <p:spTgt spid="67"/>
                                        </p:tgtEl>
                                      </p:cBhvr>
                                    </p:animEffect>
                                    <p:anim calcmode="lin" valueType="num">
                                      <p:cBhvr>
                                        <p:cTn id="72" dur="750" fill="hold"/>
                                        <p:tgtEl>
                                          <p:spTgt spid="67"/>
                                        </p:tgtEl>
                                        <p:attrNameLst>
                                          <p:attrName>ppt_x</p:attrName>
                                        </p:attrNameLst>
                                      </p:cBhvr>
                                      <p:tavLst>
                                        <p:tav tm="0">
                                          <p:val>
                                            <p:strVal val="#ppt_x"/>
                                          </p:val>
                                        </p:tav>
                                        <p:tav tm="100000">
                                          <p:val>
                                            <p:strVal val="#ppt_x"/>
                                          </p:val>
                                        </p:tav>
                                      </p:tavLst>
                                    </p:anim>
                                    <p:anim calcmode="lin" valueType="num">
                                      <p:cBhvr>
                                        <p:cTn id="73" dur="750" fill="hold"/>
                                        <p:tgtEl>
                                          <p:spTgt spid="67"/>
                                        </p:tgtEl>
                                        <p:attrNameLst>
                                          <p:attrName>ppt_y</p:attrName>
                                        </p:attrNameLst>
                                      </p:cBhvr>
                                      <p:tavLst>
                                        <p:tav tm="0">
                                          <p:val>
                                            <p:strVal val="#ppt_y-.1"/>
                                          </p:val>
                                        </p:tav>
                                        <p:tav tm="100000">
                                          <p:val>
                                            <p:strVal val="#ppt_y"/>
                                          </p:val>
                                        </p:tav>
                                      </p:tavLst>
                                    </p:anim>
                                  </p:childTnLst>
                                </p:cTn>
                              </p:par>
                            </p:childTnLst>
                          </p:cTn>
                        </p:par>
                        <p:par>
                          <p:cTn id="74" fill="hold">
                            <p:stCondLst>
                              <p:cond delay="4500"/>
                            </p:stCondLst>
                            <p:childTnLst>
                              <p:par>
                                <p:cTn id="75" presetID="22" presetClass="entr" presetSubtype="4" fill="hold" nodeType="after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wipe(down)">
                                      <p:cBhvr>
                                        <p:cTn id="77" dur="500"/>
                                        <p:tgtEl>
                                          <p:spTgt spid="51"/>
                                        </p:tgtEl>
                                      </p:cBhvr>
                                    </p:animEffect>
                                  </p:childTnLst>
                                </p:cTn>
                              </p:par>
                            </p:childTnLst>
                          </p:cTn>
                        </p:par>
                        <p:par>
                          <p:cTn id="78" fill="hold">
                            <p:stCondLst>
                              <p:cond delay="5000"/>
                            </p:stCondLst>
                            <p:childTnLst>
                              <p:par>
                                <p:cTn id="79" presetID="10" presetClass="entr" presetSubtype="0" fill="hold" grpId="0" nodeType="after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fade">
                                      <p:cBhvr>
                                        <p:cTn id="81" dur="500"/>
                                        <p:tgtEl>
                                          <p:spTgt spid="50"/>
                                        </p:tgtEl>
                                      </p:cBhvr>
                                    </p:animEffect>
                                  </p:childTnLst>
                                </p:cTn>
                              </p:par>
                              <p:par>
                                <p:cTn id="82" presetID="22" presetClass="entr" presetSubtype="4" fill="hold" nodeType="with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wipe(down)">
                                      <p:cBhvr>
                                        <p:cTn id="84" dur="500"/>
                                        <p:tgtEl>
                                          <p:spTgt spid="49"/>
                                        </p:tgtEl>
                                      </p:cBhvr>
                                    </p:animEffect>
                                  </p:childTnLst>
                                </p:cTn>
                              </p:par>
                              <p:par>
                                <p:cTn id="85" presetID="2" presetClass="entr" presetSubtype="4" fill="hold" nodeType="with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additive="base">
                                        <p:cTn id="87" dur="500" fill="hold"/>
                                        <p:tgtEl>
                                          <p:spTgt spid="20"/>
                                        </p:tgtEl>
                                        <p:attrNameLst>
                                          <p:attrName>ppt_x</p:attrName>
                                        </p:attrNameLst>
                                      </p:cBhvr>
                                      <p:tavLst>
                                        <p:tav tm="0">
                                          <p:val>
                                            <p:strVal val="#ppt_x"/>
                                          </p:val>
                                        </p:tav>
                                        <p:tav tm="100000">
                                          <p:val>
                                            <p:strVal val="#ppt_x"/>
                                          </p:val>
                                        </p:tav>
                                      </p:tavLst>
                                    </p:anim>
                                    <p:anim calcmode="lin" valueType="num">
                                      <p:cBhvr additive="base">
                                        <p:cTn id="88" dur="500" fill="hold"/>
                                        <p:tgtEl>
                                          <p:spTgt spid="20"/>
                                        </p:tgtEl>
                                        <p:attrNameLst>
                                          <p:attrName>ppt_y</p:attrName>
                                        </p:attrNameLst>
                                      </p:cBhvr>
                                      <p:tavLst>
                                        <p:tav tm="0">
                                          <p:val>
                                            <p:strVal val="1+#ppt_h/2"/>
                                          </p:val>
                                        </p:tav>
                                        <p:tav tm="100000">
                                          <p:val>
                                            <p:strVal val="#ppt_y"/>
                                          </p:val>
                                        </p:tav>
                                      </p:tavLst>
                                    </p:anim>
                                  </p:childTnLst>
                                </p:cTn>
                              </p:par>
                              <p:par>
                                <p:cTn id="89" presetID="47"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animEffect transition="in" filter="fade">
                                      <p:cBhvr>
                                        <p:cTn id="91" dur="750"/>
                                        <p:tgtEl>
                                          <p:spTgt spid="73"/>
                                        </p:tgtEl>
                                      </p:cBhvr>
                                    </p:animEffect>
                                    <p:anim calcmode="lin" valueType="num">
                                      <p:cBhvr>
                                        <p:cTn id="92" dur="750" fill="hold"/>
                                        <p:tgtEl>
                                          <p:spTgt spid="73"/>
                                        </p:tgtEl>
                                        <p:attrNameLst>
                                          <p:attrName>ppt_x</p:attrName>
                                        </p:attrNameLst>
                                      </p:cBhvr>
                                      <p:tavLst>
                                        <p:tav tm="0">
                                          <p:val>
                                            <p:strVal val="#ppt_x"/>
                                          </p:val>
                                        </p:tav>
                                        <p:tav tm="100000">
                                          <p:val>
                                            <p:strVal val="#ppt_x"/>
                                          </p:val>
                                        </p:tav>
                                      </p:tavLst>
                                    </p:anim>
                                    <p:anim calcmode="lin" valueType="num">
                                      <p:cBhvr>
                                        <p:cTn id="93" dur="750" fill="hold"/>
                                        <p:tgtEl>
                                          <p:spTgt spid="73"/>
                                        </p:tgtEl>
                                        <p:attrNameLst>
                                          <p:attrName>ppt_y</p:attrName>
                                        </p:attrNameLst>
                                      </p:cBhvr>
                                      <p:tavLst>
                                        <p:tav tm="0">
                                          <p:val>
                                            <p:strVal val="#ppt_y-.1"/>
                                          </p:val>
                                        </p:tav>
                                        <p:tav tm="100000">
                                          <p:val>
                                            <p:strVal val="#ppt_y"/>
                                          </p:val>
                                        </p:tav>
                                      </p:tavLst>
                                    </p:anim>
                                  </p:childTnLst>
                                </p:cTn>
                              </p:par>
                            </p:childTnLst>
                          </p:cTn>
                        </p:par>
                        <p:par>
                          <p:cTn id="94" fill="hold">
                            <p:stCondLst>
                              <p:cond delay="5750"/>
                            </p:stCondLst>
                            <p:childTnLst>
                              <p:par>
                                <p:cTn id="95" presetID="22" presetClass="entr" presetSubtype="4" fill="hold" nodeType="afterEffect">
                                  <p:stCondLst>
                                    <p:cond delay="0"/>
                                  </p:stCondLst>
                                  <p:childTnLst>
                                    <p:set>
                                      <p:cBhvr>
                                        <p:cTn id="96" dur="1" fill="hold">
                                          <p:stCondLst>
                                            <p:cond delay="0"/>
                                          </p:stCondLst>
                                        </p:cTn>
                                        <p:tgtEl>
                                          <p:spTgt spid="54"/>
                                        </p:tgtEl>
                                        <p:attrNameLst>
                                          <p:attrName>style.visibility</p:attrName>
                                        </p:attrNameLst>
                                      </p:cBhvr>
                                      <p:to>
                                        <p:strVal val="visible"/>
                                      </p:to>
                                    </p:set>
                                    <p:animEffect transition="in" filter="wipe(down)">
                                      <p:cBhvr>
                                        <p:cTn id="97" dur="500"/>
                                        <p:tgtEl>
                                          <p:spTgt spid="54"/>
                                        </p:tgtEl>
                                      </p:cBhvr>
                                    </p:animEffect>
                                  </p:childTnLst>
                                </p:cTn>
                              </p:par>
                            </p:childTnLst>
                          </p:cTn>
                        </p:par>
                        <p:par>
                          <p:cTn id="98" fill="hold">
                            <p:stCondLst>
                              <p:cond delay="6250"/>
                            </p:stCondLst>
                            <p:childTnLst>
                              <p:par>
                                <p:cTn id="99" presetID="10" presetClass="entr" presetSubtype="0" fill="hold" grpId="0" nodeType="after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fade">
                                      <p:cBhvr>
                                        <p:cTn id="101" dur="500"/>
                                        <p:tgtEl>
                                          <p:spTgt spid="53"/>
                                        </p:tgtEl>
                                      </p:cBhvr>
                                    </p:animEffect>
                                  </p:childTnLst>
                                </p:cTn>
                              </p:par>
                              <p:par>
                                <p:cTn id="102" presetID="22" presetClass="entr" presetSubtype="4" fill="hold" nodeType="withEffect">
                                  <p:stCondLst>
                                    <p:cond delay="0"/>
                                  </p:stCondLst>
                                  <p:childTnLst>
                                    <p:set>
                                      <p:cBhvr>
                                        <p:cTn id="103" dur="1" fill="hold">
                                          <p:stCondLst>
                                            <p:cond delay="0"/>
                                          </p:stCondLst>
                                        </p:cTn>
                                        <p:tgtEl>
                                          <p:spTgt spid="52"/>
                                        </p:tgtEl>
                                        <p:attrNameLst>
                                          <p:attrName>style.visibility</p:attrName>
                                        </p:attrNameLst>
                                      </p:cBhvr>
                                      <p:to>
                                        <p:strVal val="visible"/>
                                      </p:to>
                                    </p:set>
                                    <p:animEffect transition="in" filter="wipe(down)">
                                      <p:cBhvr>
                                        <p:cTn id="104" dur="500"/>
                                        <p:tgtEl>
                                          <p:spTgt spid="52"/>
                                        </p:tgtEl>
                                      </p:cBhvr>
                                    </p:animEffect>
                                  </p:childTnLst>
                                </p:cTn>
                              </p:par>
                              <p:par>
                                <p:cTn id="105" presetID="2" presetClass="entr" presetSubtype="4" fill="hold" nodeType="withEffect">
                                  <p:stCondLst>
                                    <p:cond delay="0"/>
                                  </p:stCondLst>
                                  <p:childTnLst>
                                    <p:set>
                                      <p:cBhvr>
                                        <p:cTn id="106" dur="1" fill="hold">
                                          <p:stCondLst>
                                            <p:cond delay="0"/>
                                          </p:stCondLst>
                                        </p:cTn>
                                        <p:tgtEl>
                                          <p:spTgt spid="15"/>
                                        </p:tgtEl>
                                        <p:attrNameLst>
                                          <p:attrName>style.visibility</p:attrName>
                                        </p:attrNameLst>
                                      </p:cBhvr>
                                      <p:to>
                                        <p:strVal val="visible"/>
                                      </p:to>
                                    </p:set>
                                    <p:anim calcmode="lin" valueType="num">
                                      <p:cBhvr additive="base">
                                        <p:cTn id="107" dur="500" fill="hold"/>
                                        <p:tgtEl>
                                          <p:spTgt spid="15"/>
                                        </p:tgtEl>
                                        <p:attrNameLst>
                                          <p:attrName>ppt_x</p:attrName>
                                        </p:attrNameLst>
                                      </p:cBhvr>
                                      <p:tavLst>
                                        <p:tav tm="0">
                                          <p:val>
                                            <p:strVal val="#ppt_x"/>
                                          </p:val>
                                        </p:tav>
                                        <p:tav tm="100000">
                                          <p:val>
                                            <p:strVal val="#ppt_x"/>
                                          </p:val>
                                        </p:tav>
                                      </p:tavLst>
                                    </p:anim>
                                    <p:anim calcmode="lin" valueType="num">
                                      <p:cBhvr additive="base">
                                        <p:cTn id="108" dur="500" fill="hold"/>
                                        <p:tgtEl>
                                          <p:spTgt spid="15"/>
                                        </p:tgtEl>
                                        <p:attrNameLst>
                                          <p:attrName>ppt_y</p:attrName>
                                        </p:attrNameLst>
                                      </p:cBhvr>
                                      <p:tavLst>
                                        <p:tav tm="0">
                                          <p:val>
                                            <p:strVal val="1+#ppt_h/2"/>
                                          </p:val>
                                        </p:tav>
                                        <p:tav tm="100000">
                                          <p:val>
                                            <p:strVal val="#ppt_y"/>
                                          </p:val>
                                        </p:tav>
                                      </p:tavLst>
                                    </p:anim>
                                  </p:childTnLst>
                                </p:cTn>
                              </p:par>
                              <p:par>
                                <p:cTn id="109" presetID="47" presetClass="entr" presetSubtype="0" fill="hold" grpId="0" nodeType="withEffect">
                                  <p:stCondLst>
                                    <p:cond delay="0"/>
                                  </p:stCondLst>
                                  <p:childTnLst>
                                    <p:set>
                                      <p:cBhvr>
                                        <p:cTn id="110" dur="1" fill="hold">
                                          <p:stCondLst>
                                            <p:cond delay="0"/>
                                          </p:stCondLst>
                                        </p:cTn>
                                        <p:tgtEl>
                                          <p:spTgt spid="65"/>
                                        </p:tgtEl>
                                        <p:attrNameLst>
                                          <p:attrName>style.visibility</p:attrName>
                                        </p:attrNameLst>
                                      </p:cBhvr>
                                      <p:to>
                                        <p:strVal val="visible"/>
                                      </p:to>
                                    </p:set>
                                    <p:animEffect transition="in" filter="fade">
                                      <p:cBhvr>
                                        <p:cTn id="111" dur="750"/>
                                        <p:tgtEl>
                                          <p:spTgt spid="65"/>
                                        </p:tgtEl>
                                      </p:cBhvr>
                                    </p:animEffect>
                                    <p:anim calcmode="lin" valueType="num">
                                      <p:cBhvr>
                                        <p:cTn id="112" dur="750" fill="hold"/>
                                        <p:tgtEl>
                                          <p:spTgt spid="65"/>
                                        </p:tgtEl>
                                        <p:attrNameLst>
                                          <p:attrName>ppt_x</p:attrName>
                                        </p:attrNameLst>
                                      </p:cBhvr>
                                      <p:tavLst>
                                        <p:tav tm="0">
                                          <p:val>
                                            <p:strVal val="#ppt_x"/>
                                          </p:val>
                                        </p:tav>
                                        <p:tav tm="100000">
                                          <p:val>
                                            <p:strVal val="#ppt_x"/>
                                          </p:val>
                                        </p:tav>
                                      </p:tavLst>
                                    </p:anim>
                                    <p:anim calcmode="lin" valueType="num">
                                      <p:cBhvr>
                                        <p:cTn id="113" dur="750" fill="hold"/>
                                        <p:tgtEl>
                                          <p:spTgt spid="65"/>
                                        </p:tgtEl>
                                        <p:attrNameLst>
                                          <p:attrName>ppt_y</p:attrName>
                                        </p:attrNameLst>
                                      </p:cBhvr>
                                      <p:tavLst>
                                        <p:tav tm="0">
                                          <p:val>
                                            <p:strVal val="#ppt_y-.1"/>
                                          </p:val>
                                        </p:tav>
                                        <p:tav tm="100000">
                                          <p:val>
                                            <p:strVal val="#ppt_y"/>
                                          </p:val>
                                        </p:tav>
                                      </p:tavLst>
                                    </p:anim>
                                  </p:childTnLst>
                                </p:cTn>
                              </p:par>
                            </p:childTnLst>
                          </p:cTn>
                        </p:par>
                        <p:par>
                          <p:cTn id="114" fill="hold">
                            <p:stCondLst>
                              <p:cond delay="7000"/>
                            </p:stCondLst>
                            <p:childTnLst>
                              <p:par>
                                <p:cTn id="115" presetID="22" presetClass="entr" presetSubtype="4" fill="hold" nodeType="afterEffect">
                                  <p:stCondLst>
                                    <p:cond delay="0"/>
                                  </p:stCondLst>
                                  <p:childTnLst>
                                    <p:set>
                                      <p:cBhvr>
                                        <p:cTn id="116" dur="1" fill="hold">
                                          <p:stCondLst>
                                            <p:cond delay="0"/>
                                          </p:stCondLst>
                                        </p:cTn>
                                        <p:tgtEl>
                                          <p:spTgt spid="57"/>
                                        </p:tgtEl>
                                        <p:attrNameLst>
                                          <p:attrName>style.visibility</p:attrName>
                                        </p:attrNameLst>
                                      </p:cBhvr>
                                      <p:to>
                                        <p:strVal val="visible"/>
                                      </p:to>
                                    </p:set>
                                    <p:animEffect transition="in" filter="wipe(down)">
                                      <p:cBhvr>
                                        <p:cTn id="117" dur="500"/>
                                        <p:tgtEl>
                                          <p:spTgt spid="57"/>
                                        </p:tgtEl>
                                      </p:cBhvr>
                                    </p:animEffect>
                                  </p:childTnLst>
                                </p:cTn>
                              </p:par>
                            </p:childTnLst>
                          </p:cTn>
                        </p:par>
                        <p:par>
                          <p:cTn id="118" fill="hold">
                            <p:stCondLst>
                              <p:cond delay="7500"/>
                            </p:stCondLst>
                            <p:childTnLst>
                              <p:par>
                                <p:cTn id="119" presetID="10" presetClass="entr" presetSubtype="0" fill="hold" grpId="0" nodeType="afterEffect">
                                  <p:stCondLst>
                                    <p:cond delay="0"/>
                                  </p:stCondLst>
                                  <p:childTnLst>
                                    <p:set>
                                      <p:cBhvr>
                                        <p:cTn id="120" dur="1" fill="hold">
                                          <p:stCondLst>
                                            <p:cond delay="0"/>
                                          </p:stCondLst>
                                        </p:cTn>
                                        <p:tgtEl>
                                          <p:spTgt spid="56"/>
                                        </p:tgtEl>
                                        <p:attrNameLst>
                                          <p:attrName>style.visibility</p:attrName>
                                        </p:attrNameLst>
                                      </p:cBhvr>
                                      <p:to>
                                        <p:strVal val="visible"/>
                                      </p:to>
                                    </p:set>
                                    <p:animEffect transition="in" filter="fade">
                                      <p:cBhvr>
                                        <p:cTn id="121" dur="500"/>
                                        <p:tgtEl>
                                          <p:spTgt spid="56"/>
                                        </p:tgtEl>
                                      </p:cBhvr>
                                    </p:animEffect>
                                  </p:childTnLst>
                                </p:cTn>
                              </p:par>
                              <p:par>
                                <p:cTn id="122" presetID="22" presetClass="entr" presetSubtype="4" fill="hold" nodeType="withEffect">
                                  <p:stCondLst>
                                    <p:cond delay="0"/>
                                  </p:stCondLst>
                                  <p:childTnLst>
                                    <p:set>
                                      <p:cBhvr>
                                        <p:cTn id="123" dur="1" fill="hold">
                                          <p:stCondLst>
                                            <p:cond delay="0"/>
                                          </p:stCondLst>
                                        </p:cTn>
                                        <p:tgtEl>
                                          <p:spTgt spid="55"/>
                                        </p:tgtEl>
                                        <p:attrNameLst>
                                          <p:attrName>style.visibility</p:attrName>
                                        </p:attrNameLst>
                                      </p:cBhvr>
                                      <p:to>
                                        <p:strVal val="visible"/>
                                      </p:to>
                                    </p:set>
                                    <p:animEffect transition="in" filter="wipe(down)">
                                      <p:cBhvr>
                                        <p:cTn id="12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4" grpId="0"/>
      <p:bldP spid="47" grpId="0"/>
      <p:bldP spid="50" grpId="0"/>
      <p:bldP spid="53" grpId="0"/>
      <p:bldP spid="56" grpId="0"/>
      <p:bldP spid="64" grpId="0" animBg="1"/>
      <p:bldP spid="65" grpId="0" animBg="1"/>
      <p:bldP spid="66" grpId="0" animBg="1"/>
      <p:bldP spid="7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9"/>
          <p:cNvSpPr>
            <a:spLocks/>
          </p:cNvSpPr>
          <p:nvPr/>
        </p:nvSpPr>
        <p:spPr bwMode="auto">
          <a:xfrm>
            <a:off x="1737786" y="1508787"/>
            <a:ext cx="3318933" cy="3666067"/>
          </a:xfrm>
          <a:custGeom>
            <a:avLst/>
            <a:gdLst>
              <a:gd name="T0" fmla="*/ 136 w 1004"/>
              <a:gd name="T1" fmla="*/ 323 h 1109"/>
              <a:gd name="T2" fmla="*/ 76 w 1004"/>
              <a:gd name="T3" fmla="*/ 394 h 1109"/>
              <a:gd name="T4" fmla="*/ 6 w 1004"/>
              <a:gd name="T5" fmla="*/ 570 h 1109"/>
              <a:gd name="T6" fmla="*/ 2 w 1004"/>
              <a:gd name="T7" fmla="*/ 600 h 1109"/>
              <a:gd name="T8" fmla="*/ 2 w 1004"/>
              <a:gd name="T9" fmla="*/ 606 h 1109"/>
              <a:gd name="T10" fmla="*/ 2 w 1004"/>
              <a:gd name="T11" fmla="*/ 608 h 1109"/>
              <a:gd name="T12" fmla="*/ 0 w 1004"/>
              <a:gd name="T13" fmla="*/ 630 h 1109"/>
              <a:gd name="T14" fmla="*/ 12 w 1004"/>
              <a:gd name="T15" fmla="*/ 742 h 1109"/>
              <a:gd name="T16" fmla="*/ 100 w 1004"/>
              <a:gd name="T17" fmla="*/ 926 h 1109"/>
              <a:gd name="T18" fmla="*/ 280 w 1004"/>
              <a:gd name="T19" fmla="*/ 1066 h 1109"/>
              <a:gd name="T20" fmla="*/ 461 w 1004"/>
              <a:gd name="T21" fmla="*/ 1108 h 1109"/>
              <a:gd name="T22" fmla="*/ 475 w 1004"/>
              <a:gd name="T23" fmla="*/ 1109 h 1109"/>
              <a:gd name="T24" fmla="*/ 501 w 1004"/>
              <a:gd name="T25" fmla="*/ 1109 h 1109"/>
              <a:gd name="T26" fmla="*/ 525 w 1004"/>
              <a:gd name="T27" fmla="*/ 1107 h 1109"/>
              <a:gd name="T28" fmla="*/ 871 w 1004"/>
              <a:gd name="T29" fmla="*/ 930 h 1109"/>
              <a:gd name="T30" fmla="*/ 990 w 1004"/>
              <a:gd name="T31" fmla="*/ 694 h 1109"/>
              <a:gd name="T32" fmla="*/ 999 w 1004"/>
              <a:gd name="T33" fmla="*/ 645 h 1109"/>
              <a:gd name="T34" fmla="*/ 1002 w 1004"/>
              <a:gd name="T35" fmla="*/ 613 h 1109"/>
              <a:gd name="T36" fmla="*/ 1002 w 1004"/>
              <a:gd name="T37" fmla="*/ 608 h 1109"/>
              <a:gd name="T38" fmla="*/ 1002 w 1004"/>
              <a:gd name="T39" fmla="*/ 602 h 1109"/>
              <a:gd name="T40" fmla="*/ 1003 w 1004"/>
              <a:gd name="T41" fmla="*/ 584 h 1109"/>
              <a:gd name="T42" fmla="*/ 1004 w 1004"/>
              <a:gd name="T43" fmla="*/ 580 h 1109"/>
              <a:gd name="T44" fmla="*/ 1003 w 1004"/>
              <a:gd name="T45" fmla="*/ 566 h 1109"/>
              <a:gd name="T46" fmla="*/ 1003 w 1004"/>
              <a:gd name="T47" fmla="*/ 553 h 1109"/>
              <a:gd name="T48" fmla="*/ 1003 w 1004"/>
              <a:gd name="T49" fmla="*/ 548 h 1109"/>
              <a:gd name="T50" fmla="*/ 999 w 1004"/>
              <a:gd name="T51" fmla="*/ 501 h 1109"/>
              <a:gd name="T52" fmla="*/ 994 w 1004"/>
              <a:gd name="T53" fmla="*/ 470 h 1109"/>
              <a:gd name="T54" fmla="*/ 884 w 1004"/>
              <a:gd name="T55" fmla="*/ 227 h 1109"/>
              <a:gd name="T56" fmla="*/ 588 w 1004"/>
              <a:gd name="T57" fmla="*/ 24 h 1109"/>
              <a:gd name="T58" fmla="*/ 458 w 1004"/>
              <a:gd name="T59" fmla="*/ 1 h 1109"/>
              <a:gd name="T60" fmla="*/ 449 w 1004"/>
              <a:gd name="T61" fmla="*/ 376 h 1109"/>
              <a:gd name="T62" fmla="*/ 463 w 1004"/>
              <a:gd name="T63" fmla="*/ 374 h 1109"/>
              <a:gd name="T64" fmla="*/ 569 w 1004"/>
              <a:gd name="T65" fmla="*/ 389 h 1109"/>
              <a:gd name="T66" fmla="*/ 711 w 1004"/>
              <a:gd name="T67" fmla="*/ 525 h 1109"/>
              <a:gd name="T68" fmla="*/ 719 w 1004"/>
              <a:gd name="T69" fmla="*/ 547 h 1109"/>
              <a:gd name="T70" fmla="*/ 726 w 1004"/>
              <a:gd name="T71" fmla="*/ 569 h 1109"/>
              <a:gd name="T72" fmla="*/ 730 w 1004"/>
              <a:gd name="T73" fmla="*/ 584 h 1109"/>
              <a:gd name="T74" fmla="*/ 731 w 1004"/>
              <a:gd name="T75" fmla="*/ 588 h 1109"/>
              <a:gd name="T76" fmla="*/ 732 w 1004"/>
              <a:gd name="T77" fmla="*/ 590 h 1109"/>
              <a:gd name="T78" fmla="*/ 734 w 1004"/>
              <a:gd name="T79" fmla="*/ 609 h 1109"/>
              <a:gd name="T80" fmla="*/ 734 w 1004"/>
              <a:gd name="T81" fmla="*/ 608 h 1109"/>
              <a:gd name="T82" fmla="*/ 734 w 1004"/>
              <a:gd name="T83" fmla="*/ 610 h 1109"/>
              <a:gd name="T84" fmla="*/ 735 w 1004"/>
              <a:gd name="T85" fmla="*/ 627 h 1109"/>
              <a:gd name="T86" fmla="*/ 735 w 1004"/>
              <a:gd name="T87" fmla="*/ 653 h 1109"/>
              <a:gd name="T88" fmla="*/ 693 w 1004"/>
              <a:gd name="T89" fmla="*/ 794 h 1109"/>
              <a:gd name="T90" fmla="*/ 682 w 1004"/>
              <a:gd name="T91" fmla="*/ 810 h 1109"/>
              <a:gd name="T92" fmla="*/ 643 w 1004"/>
              <a:gd name="T93" fmla="*/ 856 h 1109"/>
              <a:gd name="T94" fmla="*/ 499 w 1004"/>
              <a:gd name="T95" fmla="*/ 937 h 1109"/>
              <a:gd name="T96" fmla="*/ 484 w 1004"/>
              <a:gd name="T97" fmla="*/ 940 h 1109"/>
              <a:gd name="T98" fmla="*/ 470 w 1004"/>
              <a:gd name="T99" fmla="*/ 943 h 1109"/>
              <a:gd name="T100" fmla="*/ 457 w 1004"/>
              <a:gd name="T101" fmla="*/ 945 h 1109"/>
              <a:gd name="T102" fmla="*/ 328 w 1004"/>
              <a:gd name="T103" fmla="*/ 937 h 1109"/>
              <a:gd name="T104" fmla="*/ 178 w 1004"/>
              <a:gd name="T105" fmla="*/ 855 h 1109"/>
              <a:gd name="T106" fmla="*/ 84 w 1004"/>
              <a:gd name="T107" fmla="*/ 720 h 1109"/>
              <a:gd name="T108" fmla="*/ 59 w 1004"/>
              <a:gd name="T109" fmla="*/ 629 h 1109"/>
              <a:gd name="T110" fmla="*/ 56 w 1004"/>
              <a:gd name="T111" fmla="*/ 607 h 1109"/>
              <a:gd name="T112" fmla="*/ 56 w 1004"/>
              <a:gd name="T113" fmla="*/ 606 h 1109"/>
              <a:gd name="T114" fmla="*/ 56 w 1004"/>
              <a:gd name="T115" fmla="*/ 601 h 1109"/>
              <a:gd name="T116" fmla="*/ 55 w 1004"/>
              <a:gd name="T117" fmla="*/ 574 h 1109"/>
              <a:gd name="T118" fmla="*/ 93 w 1004"/>
              <a:gd name="T119" fmla="*/ 404 h 1109"/>
              <a:gd name="T120" fmla="*/ 140 w 1004"/>
              <a:gd name="T121" fmla="*/ 327 h 1109"/>
              <a:gd name="T122" fmla="*/ 141 w 1004"/>
              <a:gd name="T123" fmla="*/ 319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04" h="1109">
                <a:moveTo>
                  <a:pt x="141" y="319"/>
                </a:moveTo>
                <a:cubicBezTo>
                  <a:pt x="141" y="319"/>
                  <a:pt x="140" y="320"/>
                  <a:pt x="136" y="323"/>
                </a:cubicBezTo>
                <a:cubicBezTo>
                  <a:pt x="133" y="327"/>
                  <a:pt x="128" y="331"/>
                  <a:pt x="123" y="337"/>
                </a:cubicBezTo>
                <a:cubicBezTo>
                  <a:pt x="111" y="349"/>
                  <a:pt x="94" y="368"/>
                  <a:pt x="76" y="394"/>
                </a:cubicBezTo>
                <a:cubicBezTo>
                  <a:pt x="58" y="421"/>
                  <a:pt x="38" y="456"/>
                  <a:pt x="24" y="499"/>
                </a:cubicBezTo>
                <a:cubicBezTo>
                  <a:pt x="16" y="521"/>
                  <a:pt x="10" y="545"/>
                  <a:pt x="6" y="570"/>
                </a:cubicBezTo>
                <a:cubicBezTo>
                  <a:pt x="5" y="577"/>
                  <a:pt x="4" y="583"/>
                  <a:pt x="3" y="590"/>
                </a:cubicBezTo>
                <a:cubicBezTo>
                  <a:pt x="3" y="593"/>
                  <a:pt x="3" y="597"/>
                  <a:pt x="2" y="600"/>
                </a:cubicBezTo>
                <a:cubicBezTo>
                  <a:pt x="2" y="605"/>
                  <a:pt x="2" y="605"/>
                  <a:pt x="2" y="605"/>
                </a:cubicBezTo>
                <a:cubicBezTo>
                  <a:pt x="2" y="606"/>
                  <a:pt x="2" y="606"/>
                  <a:pt x="2" y="606"/>
                </a:cubicBezTo>
                <a:cubicBezTo>
                  <a:pt x="2" y="607"/>
                  <a:pt x="2" y="607"/>
                  <a:pt x="2" y="607"/>
                </a:cubicBezTo>
                <a:cubicBezTo>
                  <a:pt x="2" y="606"/>
                  <a:pt x="2" y="608"/>
                  <a:pt x="2" y="608"/>
                </a:cubicBezTo>
                <a:cubicBezTo>
                  <a:pt x="1" y="611"/>
                  <a:pt x="1" y="611"/>
                  <a:pt x="1" y="611"/>
                </a:cubicBezTo>
                <a:cubicBezTo>
                  <a:pt x="1" y="617"/>
                  <a:pt x="1" y="624"/>
                  <a:pt x="0" y="630"/>
                </a:cubicBezTo>
                <a:cubicBezTo>
                  <a:pt x="0" y="637"/>
                  <a:pt x="0" y="645"/>
                  <a:pt x="0" y="652"/>
                </a:cubicBezTo>
                <a:cubicBezTo>
                  <a:pt x="1" y="681"/>
                  <a:pt x="5" y="712"/>
                  <a:pt x="12" y="742"/>
                </a:cubicBezTo>
                <a:cubicBezTo>
                  <a:pt x="19" y="773"/>
                  <a:pt x="29" y="805"/>
                  <a:pt x="44" y="836"/>
                </a:cubicBezTo>
                <a:cubicBezTo>
                  <a:pt x="59" y="867"/>
                  <a:pt x="77" y="897"/>
                  <a:pt x="100" y="926"/>
                </a:cubicBezTo>
                <a:cubicBezTo>
                  <a:pt x="122" y="954"/>
                  <a:pt x="149" y="981"/>
                  <a:pt x="179" y="1005"/>
                </a:cubicBezTo>
                <a:cubicBezTo>
                  <a:pt x="210" y="1029"/>
                  <a:pt x="244" y="1049"/>
                  <a:pt x="280" y="1066"/>
                </a:cubicBezTo>
                <a:cubicBezTo>
                  <a:pt x="317" y="1082"/>
                  <a:pt x="357" y="1095"/>
                  <a:pt x="398" y="1102"/>
                </a:cubicBezTo>
                <a:cubicBezTo>
                  <a:pt x="419" y="1105"/>
                  <a:pt x="440" y="1108"/>
                  <a:pt x="461" y="1108"/>
                </a:cubicBezTo>
                <a:cubicBezTo>
                  <a:pt x="468" y="1109"/>
                  <a:pt x="468" y="1109"/>
                  <a:pt x="468" y="1109"/>
                </a:cubicBezTo>
                <a:cubicBezTo>
                  <a:pt x="470" y="1109"/>
                  <a:pt x="472" y="1109"/>
                  <a:pt x="475" y="1109"/>
                </a:cubicBezTo>
                <a:cubicBezTo>
                  <a:pt x="493" y="1109"/>
                  <a:pt x="493" y="1109"/>
                  <a:pt x="493" y="1109"/>
                </a:cubicBezTo>
                <a:cubicBezTo>
                  <a:pt x="495" y="1109"/>
                  <a:pt x="498" y="1109"/>
                  <a:pt x="501" y="1109"/>
                </a:cubicBezTo>
                <a:cubicBezTo>
                  <a:pt x="509" y="1108"/>
                  <a:pt x="509" y="1108"/>
                  <a:pt x="509" y="1108"/>
                </a:cubicBezTo>
                <a:cubicBezTo>
                  <a:pt x="525" y="1107"/>
                  <a:pt x="525" y="1107"/>
                  <a:pt x="525" y="1107"/>
                </a:cubicBezTo>
                <a:cubicBezTo>
                  <a:pt x="568" y="1103"/>
                  <a:pt x="611" y="1094"/>
                  <a:pt x="653" y="1079"/>
                </a:cubicBezTo>
                <a:cubicBezTo>
                  <a:pt x="736" y="1050"/>
                  <a:pt x="812" y="998"/>
                  <a:pt x="871" y="930"/>
                </a:cubicBezTo>
                <a:cubicBezTo>
                  <a:pt x="900" y="896"/>
                  <a:pt x="925" y="859"/>
                  <a:pt x="946" y="819"/>
                </a:cubicBezTo>
                <a:cubicBezTo>
                  <a:pt x="966" y="779"/>
                  <a:pt x="980" y="737"/>
                  <a:pt x="990" y="694"/>
                </a:cubicBezTo>
                <a:cubicBezTo>
                  <a:pt x="993" y="683"/>
                  <a:pt x="994" y="672"/>
                  <a:pt x="996" y="661"/>
                </a:cubicBezTo>
                <a:cubicBezTo>
                  <a:pt x="997" y="656"/>
                  <a:pt x="998" y="651"/>
                  <a:pt x="999" y="645"/>
                </a:cubicBezTo>
                <a:cubicBezTo>
                  <a:pt x="999" y="640"/>
                  <a:pt x="1000" y="634"/>
                  <a:pt x="1001" y="629"/>
                </a:cubicBezTo>
                <a:cubicBezTo>
                  <a:pt x="1001" y="624"/>
                  <a:pt x="1001" y="618"/>
                  <a:pt x="1002" y="613"/>
                </a:cubicBezTo>
                <a:cubicBezTo>
                  <a:pt x="1002" y="609"/>
                  <a:pt x="1002" y="609"/>
                  <a:pt x="1002" y="609"/>
                </a:cubicBezTo>
                <a:cubicBezTo>
                  <a:pt x="1002" y="608"/>
                  <a:pt x="1002" y="608"/>
                  <a:pt x="1002" y="608"/>
                </a:cubicBezTo>
                <a:cubicBezTo>
                  <a:pt x="1002" y="611"/>
                  <a:pt x="1002" y="603"/>
                  <a:pt x="1002" y="604"/>
                </a:cubicBezTo>
                <a:cubicBezTo>
                  <a:pt x="1002" y="602"/>
                  <a:pt x="1002" y="602"/>
                  <a:pt x="1002" y="602"/>
                </a:cubicBezTo>
                <a:cubicBezTo>
                  <a:pt x="1003" y="596"/>
                  <a:pt x="1003" y="596"/>
                  <a:pt x="1003" y="596"/>
                </a:cubicBezTo>
                <a:cubicBezTo>
                  <a:pt x="1003" y="592"/>
                  <a:pt x="1003" y="588"/>
                  <a:pt x="1003" y="584"/>
                </a:cubicBezTo>
                <a:cubicBezTo>
                  <a:pt x="1004" y="582"/>
                  <a:pt x="1004" y="582"/>
                  <a:pt x="1004" y="582"/>
                </a:cubicBezTo>
                <a:cubicBezTo>
                  <a:pt x="1004" y="580"/>
                  <a:pt x="1004" y="580"/>
                  <a:pt x="1004" y="580"/>
                </a:cubicBezTo>
                <a:cubicBezTo>
                  <a:pt x="1004" y="575"/>
                  <a:pt x="1004" y="575"/>
                  <a:pt x="1004" y="575"/>
                </a:cubicBezTo>
                <a:cubicBezTo>
                  <a:pt x="1003" y="566"/>
                  <a:pt x="1003" y="566"/>
                  <a:pt x="1003" y="566"/>
                </a:cubicBezTo>
                <a:cubicBezTo>
                  <a:pt x="1003" y="557"/>
                  <a:pt x="1003" y="557"/>
                  <a:pt x="1003" y="557"/>
                </a:cubicBezTo>
                <a:cubicBezTo>
                  <a:pt x="1003" y="553"/>
                  <a:pt x="1003" y="553"/>
                  <a:pt x="1003" y="553"/>
                </a:cubicBezTo>
                <a:cubicBezTo>
                  <a:pt x="1003" y="550"/>
                  <a:pt x="1003" y="550"/>
                  <a:pt x="1003" y="550"/>
                </a:cubicBezTo>
                <a:cubicBezTo>
                  <a:pt x="1003" y="548"/>
                  <a:pt x="1003" y="548"/>
                  <a:pt x="1003" y="548"/>
                </a:cubicBezTo>
                <a:cubicBezTo>
                  <a:pt x="1003" y="543"/>
                  <a:pt x="1002" y="538"/>
                  <a:pt x="1002" y="532"/>
                </a:cubicBezTo>
                <a:cubicBezTo>
                  <a:pt x="1001" y="522"/>
                  <a:pt x="1000" y="511"/>
                  <a:pt x="999" y="501"/>
                </a:cubicBezTo>
                <a:cubicBezTo>
                  <a:pt x="998" y="495"/>
                  <a:pt x="997" y="490"/>
                  <a:pt x="996" y="485"/>
                </a:cubicBezTo>
                <a:cubicBezTo>
                  <a:pt x="996" y="480"/>
                  <a:pt x="995" y="475"/>
                  <a:pt x="994" y="470"/>
                </a:cubicBezTo>
                <a:cubicBezTo>
                  <a:pt x="992" y="459"/>
                  <a:pt x="989" y="449"/>
                  <a:pt x="987" y="439"/>
                </a:cubicBezTo>
                <a:cubicBezTo>
                  <a:pt x="967" y="358"/>
                  <a:pt x="930" y="286"/>
                  <a:pt x="884" y="227"/>
                </a:cubicBezTo>
                <a:cubicBezTo>
                  <a:pt x="839" y="169"/>
                  <a:pt x="786" y="123"/>
                  <a:pt x="734" y="91"/>
                </a:cubicBezTo>
                <a:cubicBezTo>
                  <a:pt x="682" y="58"/>
                  <a:pt x="631" y="37"/>
                  <a:pt x="588" y="24"/>
                </a:cubicBezTo>
                <a:cubicBezTo>
                  <a:pt x="545" y="12"/>
                  <a:pt x="509" y="6"/>
                  <a:pt x="485" y="3"/>
                </a:cubicBezTo>
                <a:cubicBezTo>
                  <a:pt x="473" y="2"/>
                  <a:pt x="464" y="1"/>
                  <a:pt x="458" y="1"/>
                </a:cubicBezTo>
                <a:cubicBezTo>
                  <a:pt x="452" y="0"/>
                  <a:pt x="449" y="0"/>
                  <a:pt x="449" y="0"/>
                </a:cubicBezTo>
                <a:cubicBezTo>
                  <a:pt x="449" y="376"/>
                  <a:pt x="449" y="376"/>
                  <a:pt x="449" y="376"/>
                </a:cubicBezTo>
                <a:cubicBezTo>
                  <a:pt x="449" y="376"/>
                  <a:pt x="450" y="375"/>
                  <a:pt x="452" y="375"/>
                </a:cubicBezTo>
                <a:cubicBezTo>
                  <a:pt x="455" y="375"/>
                  <a:pt x="458" y="374"/>
                  <a:pt x="463" y="374"/>
                </a:cubicBezTo>
                <a:cubicBezTo>
                  <a:pt x="473" y="373"/>
                  <a:pt x="487" y="373"/>
                  <a:pt x="504" y="374"/>
                </a:cubicBezTo>
                <a:cubicBezTo>
                  <a:pt x="522" y="376"/>
                  <a:pt x="544" y="380"/>
                  <a:pt x="569" y="389"/>
                </a:cubicBezTo>
                <a:cubicBezTo>
                  <a:pt x="593" y="399"/>
                  <a:pt x="620" y="414"/>
                  <a:pt x="645" y="436"/>
                </a:cubicBezTo>
                <a:cubicBezTo>
                  <a:pt x="670" y="458"/>
                  <a:pt x="694" y="488"/>
                  <a:pt x="711" y="525"/>
                </a:cubicBezTo>
                <a:cubicBezTo>
                  <a:pt x="713" y="530"/>
                  <a:pt x="715" y="535"/>
                  <a:pt x="717" y="539"/>
                </a:cubicBezTo>
                <a:cubicBezTo>
                  <a:pt x="718" y="542"/>
                  <a:pt x="719" y="544"/>
                  <a:pt x="719" y="547"/>
                </a:cubicBezTo>
                <a:cubicBezTo>
                  <a:pt x="720" y="549"/>
                  <a:pt x="721" y="552"/>
                  <a:pt x="722" y="554"/>
                </a:cubicBezTo>
                <a:cubicBezTo>
                  <a:pt x="723" y="559"/>
                  <a:pt x="725" y="564"/>
                  <a:pt x="726" y="569"/>
                </a:cubicBezTo>
                <a:cubicBezTo>
                  <a:pt x="727" y="572"/>
                  <a:pt x="728" y="575"/>
                  <a:pt x="728" y="577"/>
                </a:cubicBezTo>
                <a:cubicBezTo>
                  <a:pt x="730" y="584"/>
                  <a:pt x="730" y="584"/>
                  <a:pt x="730" y="584"/>
                </a:cubicBezTo>
                <a:cubicBezTo>
                  <a:pt x="731" y="587"/>
                  <a:pt x="731" y="587"/>
                  <a:pt x="731" y="587"/>
                </a:cubicBezTo>
                <a:cubicBezTo>
                  <a:pt x="731" y="588"/>
                  <a:pt x="731" y="588"/>
                  <a:pt x="731" y="588"/>
                </a:cubicBezTo>
                <a:cubicBezTo>
                  <a:pt x="731" y="589"/>
                  <a:pt x="731" y="589"/>
                  <a:pt x="731" y="589"/>
                </a:cubicBezTo>
                <a:cubicBezTo>
                  <a:pt x="731" y="589"/>
                  <a:pt x="732" y="590"/>
                  <a:pt x="732" y="590"/>
                </a:cubicBezTo>
                <a:cubicBezTo>
                  <a:pt x="732" y="595"/>
                  <a:pt x="732" y="599"/>
                  <a:pt x="733" y="603"/>
                </a:cubicBezTo>
                <a:cubicBezTo>
                  <a:pt x="734" y="609"/>
                  <a:pt x="734" y="609"/>
                  <a:pt x="734" y="609"/>
                </a:cubicBezTo>
                <a:cubicBezTo>
                  <a:pt x="734" y="610"/>
                  <a:pt x="734" y="610"/>
                  <a:pt x="734" y="610"/>
                </a:cubicBezTo>
                <a:cubicBezTo>
                  <a:pt x="734" y="611"/>
                  <a:pt x="734" y="604"/>
                  <a:pt x="734" y="608"/>
                </a:cubicBezTo>
                <a:cubicBezTo>
                  <a:pt x="734" y="608"/>
                  <a:pt x="734" y="608"/>
                  <a:pt x="734" y="608"/>
                </a:cubicBezTo>
                <a:cubicBezTo>
                  <a:pt x="734" y="610"/>
                  <a:pt x="734" y="610"/>
                  <a:pt x="734" y="610"/>
                </a:cubicBezTo>
                <a:cubicBezTo>
                  <a:pt x="734" y="613"/>
                  <a:pt x="734" y="616"/>
                  <a:pt x="735" y="619"/>
                </a:cubicBezTo>
                <a:cubicBezTo>
                  <a:pt x="735" y="622"/>
                  <a:pt x="735" y="624"/>
                  <a:pt x="735" y="627"/>
                </a:cubicBezTo>
                <a:cubicBezTo>
                  <a:pt x="735" y="630"/>
                  <a:pt x="735" y="633"/>
                  <a:pt x="736" y="636"/>
                </a:cubicBezTo>
                <a:cubicBezTo>
                  <a:pt x="736" y="642"/>
                  <a:pt x="736" y="647"/>
                  <a:pt x="735" y="653"/>
                </a:cubicBezTo>
                <a:cubicBezTo>
                  <a:pt x="734" y="677"/>
                  <a:pt x="731" y="701"/>
                  <a:pt x="724" y="724"/>
                </a:cubicBezTo>
                <a:cubicBezTo>
                  <a:pt x="716" y="748"/>
                  <a:pt x="706" y="772"/>
                  <a:pt x="693" y="794"/>
                </a:cubicBezTo>
                <a:cubicBezTo>
                  <a:pt x="688" y="802"/>
                  <a:pt x="688" y="802"/>
                  <a:pt x="688" y="802"/>
                </a:cubicBezTo>
                <a:cubicBezTo>
                  <a:pt x="686" y="805"/>
                  <a:pt x="684" y="807"/>
                  <a:pt x="682" y="810"/>
                </a:cubicBezTo>
                <a:cubicBezTo>
                  <a:pt x="678" y="816"/>
                  <a:pt x="674" y="821"/>
                  <a:pt x="670" y="826"/>
                </a:cubicBezTo>
                <a:cubicBezTo>
                  <a:pt x="662" y="836"/>
                  <a:pt x="653" y="847"/>
                  <a:pt x="643" y="856"/>
                </a:cubicBezTo>
                <a:cubicBezTo>
                  <a:pt x="624" y="875"/>
                  <a:pt x="602" y="891"/>
                  <a:pt x="577" y="905"/>
                </a:cubicBezTo>
                <a:cubicBezTo>
                  <a:pt x="553" y="919"/>
                  <a:pt x="527" y="929"/>
                  <a:pt x="499" y="937"/>
                </a:cubicBezTo>
                <a:cubicBezTo>
                  <a:pt x="489" y="939"/>
                  <a:pt x="489" y="939"/>
                  <a:pt x="489" y="939"/>
                </a:cubicBezTo>
                <a:cubicBezTo>
                  <a:pt x="484" y="940"/>
                  <a:pt x="484" y="940"/>
                  <a:pt x="484" y="940"/>
                </a:cubicBezTo>
                <a:cubicBezTo>
                  <a:pt x="482" y="941"/>
                  <a:pt x="481" y="941"/>
                  <a:pt x="479" y="941"/>
                </a:cubicBezTo>
                <a:cubicBezTo>
                  <a:pt x="470" y="943"/>
                  <a:pt x="470" y="943"/>
                  <a:pt x="470" y="943"/>
                </a:cubicBezTo>
                <a:cubicBezTo>
                  <a:pt x="468" y="944"/>
                  <a:pt x="466" y="944"/>
                  <a:pt x="464" y="944"/>
                </a:cubicBezTo>
                <a:cubicBezTo>
                  <a:pt x="457" y="945"/>
                  <a:pt x="457" y="945"/>
                  <a:pt x="457" y="945"/>
                </a:cubicBezTo>
                <a:cubicBezTo>
                  <a:pt x="443" y="947"/>
                  <a:pt x="428" y="947"/>
                  <a:pt x="414" y="948"/>
                </a:cubicBezTo>
                <a:cubicBezTo>
                  <a:pt x="385" y="947"/>
                  <a:pt x="356" y="944"/>
                  <a:pt x="328" y="937"/>
                </a:cubicBezTo>
                <a:cubicBezTo>
                  <a:pt x="300" y="929"/>
                  <a:pt x="273" y="918"/>
                  <a:pt x="247" y="905"/>
                </a:cubicBezTo>
                <a:cubicBezTo>
                  <a:pt x="222" y="891"/>
                  <a:pt x="199" y="874"/>
                  <a:pt x="178" y="855"/>
                </a:cubicBezTo>
                <a:cubicBezTo>
                  <a:pt x="157" y="835"/>
                  <a:pt x="138" y="814"/>
                  <a:pt x="122" y="791"/>
                </a:cubicBezTo>
                <a:cubicBezTo>
                  <a:pt x="107" y="769"/>
                  <a:pt x="94" y="745"/>
                  <a:pt x="84" y="720"/>
                </a:cubicBezTo>
                <a:cubicBezTo>
                  <a:pt x="74" y="696"/>
                  <a:pt x="66" y="671"/>
                  <a:pt x="62" y="646"/>
                </a:cubicBezTo>
                <a:cubicBezTo>
                  <a:pt x="61" y="640"/>
                  <a:pt x="60" y="634"/>
                  <a:pt x="59" y="629"/>
                </a:cubicBezTo>
                <a:cubicBezTo>
                  <a:pt x="58" y="622"/>
                  <a:pt x="57" y="616"/>
                  <a:pt x="57" y="609"/>
                </a:cubicBezTo>
                <a:cubicBezTo>
                  <a:pt x="56" y="607"/>
                  <a:pt x="56" y="607"/>
                  <a:pt x="56" y="607"/>
                </a:cubicBezTo>
                <a:cubicBezTo>
                  <a:pt x="56" y="606"/>
                  <a:pt x="56" y="608"/>
                  <a:pt x="56" y="607"/>
                </a:cubicBezTo>
                <a:cubicBezTo>
                  <a:pt x="56" y="606"/>
                  <a:pt x="56" y="606"/>
                  <a:pt x="56" y="606"/>
                </a:cubicBezTo>
                <a:cubicBezTo>
                  <a:pt x="56" y="605"/>
                  <a:pt x="56" y="605"/>
                  <a:pt x="56" y="605"/>
                </a:cubicBezTo>
                <a:cubicBezTo>
                  <a:pt x="56" y="601"/>
                  <a:pt x="56" y="601"/>
                  <a:pt x="56" y="601"/>
                </a:cubicBezTo>
                <a:cubicBezTo>
                  <a:pt x="56" y="598"/>
                  <a:pt x="56" y="595"/>
                  <a:pt x="56" y="592"/>
                </a:cubicBezTo>
                <a:cubicBezTo>
                  <a:pt x="55" y="586"/>
                  <a:pt x="55" y="580"/>
                  <a:pt x="55" y="574"/>
                </a:cubicBezTo>
                <a:cubicBezTo>
                  <a:pt x="55" y="551"/>
                  <a:pt x="57" y="529"/>
                  <a:pt x="60" y="508"/>
                </a:cubicBezTo>
                <a:cubicBezTo>
                  <a:pt x="67" y="467"/>
                  <a:pt x="80" y="432"/>
                  <a:pt x="93" y="404"/>
                </a:cubicBezTo>
                <a:cubicBezTo>
                  <a:pt x="106" y="376"/>
                  <a:pt x="119" y="356"/>
                  <a:pt x="129" y="342"/>
                </a:cubicBezTo>
                <a:cubicBezTo>
                  <a:pt x="133" y="335"/>
                  <a:pt x="137" y="330"/>
                  <a:pt x="140" y="327"/>
                </a:cubicBezTo>
                <a:cubicBezTo>
                  <a:pt x="143" y="323"/>
                  <a:pt x="144" y="321"/>
                  <a:pt x="144" y="321"/>
                </a:cubicBezTo>
                <a:lnTo>
                  <a:pt x="141" y="319"/>
                </a:lnTo>
                <a:close/>
              </a:path>
            </a:pathLst>
          </a:custGeom>
          <a:solidFill>
            <a:srgbClr val="F83003"/>
          </a:solidFill>
          <a:ln>
            <a:noFill/>
          </a:ln>
        </p:spPr>
        <p:txBody>
          <a:bodyPr/>
          <a:lstStyle/>
          <a:p>
            <a:endParaRPr lang="zh-CN" altLang="en-US" sz="2133">
              <a:cs typeface="+mn-ea"/>
              <a:sym typeface="+mn-lt"/>
            </a:endParaRPr>
          </a:p>
        </p:txBody>
      </p:sp>
      <p:sp>
        <p:nvSpPr>
          <p:cNvPr id="40" name="Freeform 10"/>
          <p:cNvSpPr>
            <a:spLocks/>
          </p:cNvSpPr>
          <p:nvPr/>
        </p:nvSpPr>
        <p:spPr bwMode="auto">
          <a:xfrm>
            <a:off x="1722969" y="2048536"/>
            <a:ext cx="3401484" cy="3168651"/>
          </a:xfrm>
          <a:custGeom>
            <a:avLst/>
            <a:gdLst>
              <a:gd name="T0" fmla="*/ 129 w 1029"/>
              <a:gd name="T1" fmla="*/ 171 h 959"/>
              <a:gd name="T2" fmla="*/ 74 w 1029"/>
              <a:gd name="T3" fmla="*/ 237 h 959"/>
              <a:gd name="T4" fmla="*/ 58 w 1029"/>
              <a:gd name="T5" fmla="*/ 263 h 959"/>
              <a:gd name="T6" fmla="*/ 42 w 1029"/>
              <a:gd name="T7" fmla="*/ 294 h 959"/>
              <a:gd name="T8" fmla="*/ 15 w 1029"/>
              <a:gd name="T9" fmla="*/ 367 h 959"/>
              <a:gd name="T10" fmla="*/ 2 w 1029"/>
              <a:gd name="T11" fmla="*/ 437 h 959"/>
              <a:gd name="T12" fmla="*/ 1 w 1029"/>
              <a:gd name="T13" fmla="*/ 445 h 959"/>
              <a:gd name="T14" fmla="*/ 1 w 1029"/>
              <a:gd name="T15" fmla="*/ 456 h 959"/>
              <a:gd name="T16" fmla="*/ 0 w 1029"/>
              <a:gd name="T17" fmla="*/ 469 h 959"/>
              <a:gd name="T18" fmla="*/ 0 w 1029"/>
              <a:gd name="T19" fmla="*/ 495 h 959"/>
              <a:gd name="T20" fmla="*/ 97 w 1029"/>
              <a:gd name="T21" fmla="*/ 767 h 959"/>
              <a:gd name="T22" fmla="*/ 386 w 1029"/>
              <a:gd name="T23" fmla="*/ 948 h 959"/>
              <a:gd name="T24" fmla="*/ 427 w 1029"/>
              <a:gd name="T25" fmla="*/ 955 h 959"/>
              <a:gd name="T26" fmla="*/ 452 w 1029"/>
              <a:gd name="T27" fmla="*/ 957 h 959"/>
              <a:gd name="T28" fmla="*/ 457 w 1029"/>
              <a:gd name="T29" fmla="*/ 957 h 959"/>
              <a:gd name="T30" fmla="*/ 505 w 1029"/>
              <a:gd name="T31" fmla="*/ 959 h 959"/>
              <a:gd name="T32" fmla="*/ 555 w 1029"/>
              <a:gd name="T33" fmla="*/ 955 h 959"/>
              <a:gd name="T34" fmla="*/ 796 w 1029"/>
              <a:gd name="T35" fmla="*/ 861 h 959"/>
              <a:gd name="T36" fmla="*/ 1022 w 1029"/>
              <a:gd name="T37" fmla="*/ 495 h 959"/>
              <a:gd name="T38" fmla="*/ 1027 w 1029"/>
              <a:gd name="T39" fmla="*/ 440 h 959"/>
              <a:gd name="T40" fmla="*/ 1028 w 1029"/>
              <a:gd name="T41" fmla="*/ 436 h 959"/>
              <a:gd name="T42" fmla="*/ 1029 w 1029"/>
              <a:gd name="T43" fmla="*/ 418 h 959"/>
              <a:gd name="T44" fmla="*/ 1029 w 1029"/>
              <a:gd name="T45" fmla="*/ 398 h 959"/>
              <a:gd name="T46" fmla="*/ 1028 w 1029"/>
              <a:gd name="T47" fmla="*/ 372 h 959"/>
              <a:gd name="T48" fmla="*/ 1020 w 1029"/>
              <a:gd name="T49" fmla="*/ 304 h 959"/>
              <a:gd name="T50" fmla="*/ 1005 w 1029"/>
              <a:gd name="T51" fmla="*/ 242 h 959"/>
              <a:gd name="T52" fmla="*/ 941 w 1029"/>
              <a:gd name="T53" fmla="*/ 97 h 959"/>
              <a:gd name="T54" fmla="*/ 867 w 1029"/>
              <a:gd name="T55" fmla="*/ 0 h 959"/>
              <a:gd name="T56" fmla="*/ 648 w 1029"/>
              <a:gd name="T57" fmla="*/ 306 h 959"/>
              <a:gd name="T58" fmla="*/ 687 w 1029"/>
              <a:gd name="T59" fmla="*/ 358 h 959"/>
              <a:gd name="T60" fmla="*/ 700 w 1029"/>
              <a:gd name="T61" fmla="*/ 383 h 959"/>
              <a:gd name="T62" fmla="*/ 712 w 1029"/>
              <a:gd name="T63" fmla="*/ 420 h 959"/>
              <a:gd name="T64" fmla="*/ 714 w 1029"/>
              <a:gd name="T65" fmla="*/ 427 h 959"/>
              <a:gd name="T66" fmla="*/ 716 w 1029"/>
              <a:gd name="T67" fmla="*/ 444 h 959"/>
              <a:gd name="T68" fmla="*/ 717 w 1029"/>
              <a:gd name="T69" fmla="*/ 448 h 959"/>
              <a:gd name="T70" fmla="*/ 719 w 1029"/>
              <a:gd name="T71" fmla="*/ 468 h 959"/>
              <a:gd name="T72" fmla="*/ 642 w 1029"/>
              <a:gd name="T73" fmla="*/ 675 h 959"/>
              <a:gd name="T74" fmla="*/ 516 w 1029"/>
              <a:gd name="T75" fmla="*/ 756 h 959"/>
              <a:gd name="T76" fmla="*/ 486 w 1029"/>
              <a:gd name="T77" fmla="*/ 765 h 959"/>
              <a:gd name="T78" fmla="*/ 453 w 1029"/>
              <a:gd name="T79" fmla="*/ 770 h 959"/>
              <a:gd name="T80" fmla="*/ 452 w 1029"/>
              <a:gd name="T81" fmla="*/ 770 h 959"/>
              <a:gd name="T82" fmla="*/ 436 w 1029"/>
              <a:gd name="T83" fmla="*/ 772 h 959"/>
              <a:gd name="T84" fmla="*/ 409 w 1029"/>
              <a:gd name="T85" fmla="*/ 773 h 959"/>
              <a:gd name="T86" fmla="*/ 187 w 1029"/>
              <a:gd name="T87" fmla="*/ 686 h 959"/>
              <a:gd name="T88" fmla="*/ 71 w 1029"/>
              <a:gd name="T89" fmla="*/ 487 h 959"/>
              <a:gd name="T90" fmla="*/ 67 w 1029"/>
              <a:gd name="T91" fmla="*/ 467 h 959"/>
              <a:gd name="T92" fmla="*/ 66 w 1029"/>
              <a:gd name="T93" fmla="*/ 454 h 959"/>
              <a:gd name="T94" fmla="*/ 65 w 1029"/>
              <a:gd name="T95" fmla="*/ 443 h 959"/>
              <a:gd name="T96" fmla="*/ 64 w 1029"/>
              <a:gd name="T97" fmla="*/ 438 h 959"/>
              <a:gd name="T98" fmla="*/ 64 w 1029"/>
              <a:gd name="T99" fmla="*/ 375 h 959"/>
              <a:gd name="T100" fmla="*/ 75 w 1029"/>
              <a:gd name="T101" fmla="*/ 306 h 959"/>
              <a:gd name="T102" fmla="*/ 84 w 1029"/>
              <a:gd name="T103" fmla="*/ 276 h 959"/>
              <a:gd name="T104" fmla="*/ 95 w 1029"/>
              <a:gd name="T105" fmla="*/ 249 h 959"/>
              <a:gd name="T106" fmla="*/ 135 w 1029"/>
              <a:gd name="T107" fmla="*/ 176 h 959"/>
              <a:gd name="T108" fmla="*/ 145 w 1029"/>
              <a:gd name="T109" fmla="*/ 156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29" h="959">
                <a:moveTo>
                  <a:pt x="145" y="156"/>
                </a:moveTo>
                <a:cubicBezTo>
                  <a:pt x="145" y="156"/>
                  <a:pt x="144" y="157"/>
                  <a:pt x="141" y="160"/>
                </a:cubicBezTo>
                <a:cubicBezTo>
                  <a:pt x="138" y="162"/>
                  <a:pt x="134" y="166"/>
                  <a:pt x="129" y="171"/>
                </a:cubicBezTo>
                <a:cubicBezTo>
                  <a:pt x="118" y="182"/>
                  <a:pt x="103" y="197"/>
                  <a:pt x="87" y="219"/>
                </a:cubicBezTo>
                <a:cubicBezTo>
                  <a:pt x="85" y="222"/>
                  <a:pt x="83" y="225"/>
                  <a:pt x="80" y="228"/>
                </a:cubicBezTo>
                <a:cubicBezTo>
                  <a:pt x="78" y="231"/>
                  <a:pt x="76" y="234"/>
                  <a:pt x="74" y="237"/>
                </a:cubicBezTo>
                <a:cubicBezTo>
                  <a:pt x="72" y="241"/>
                  <a:pt x="70" y="244"/>
                  <a:pt x="67" y="247"/>
                </a:cubicBezTo>
                <a:cubicBezTo>
                  <a:pt x="65" y="251"/>
                  <a:pt x="63" y="254"/>
                  <a:pt x="61" y="258"/>
                </a:cubicBezTo>
                <a:cubicBezTo>
                  <a:pt x="60" y="260"/>
                  <a:pt x="59" y="262"/>
                  <a:pt x="58" y="263"/>
                </a:cubicBezTo>
                <a:cubicBezTo>
                  <a:pt x="57" y="265"/>
                  <a:pt x="56" y="267"/>
                  <a:pt x="55" y="269"/>
                </a:cubicBezTo>
                <a:cubicBezTo>
                  <a:pt x="52" y="273"/>
                  <a:pt x="50" y="277"/>
                  <a:pt x="48" y="281"/>
                </a:cubicBezTo>
                <a:cubicBezTo>
                  <a:pt x="46" y="285"/>
                  <a:pt x="44" y="289"/>
                  <a:pt x="42" y="294"/>
                </a:cubicBezTo>
                <a:cubicBezTo>
                  <a:pt x="41" y="296"/>
                  <a:pt x="40" y="298"/>
                  <a:pt x="39" y="300"/>
                </a:cubicBezTo>
                <a:cubicBezTo>
                  <a:pt x="38" y="302"/>
                  <a:pt x="37" y="305"/>
                  <a:pt x="36" y="307"/>
                </a:cubicBezTo>
                <a:cubicBezTo>
                  <a:pt x="28" y="325"/>
                  <a:pt x="21" y="345"/>
                  <a:pt x="15" y="367"/>
                </a:cubicBezTo>
                <a:cubicBezTo>
                  <a:pt x="12" y="378"/>
                  <a:pt x="10" y="389"/>
                  <a:pt x="7" y="401"/>
                </a:cubicBezTo>
                <a:cubicBezTo>
                  <a:pt x="6" y="406"/>
                  <a:pt x="5" y="412"/>
                  <a:pt x="5" y="418"/>
                </a:cubicBezTo>
                <a:cubicBezTo>
                  <a:pt x="3" y="424"/>
                  <a:pt x="3" y="430"/>
                  <a:pt x="2" y="437"/>
                </a:cubicBezTo>
                <a:cubicBezTo>
                  <a:pt x="2" y="441"/>
                  <a:pt x="2" y="441"/>
                  <a:pt x="2" y="441"/>
                </a:cubicBezTo>
                <a:cubicBezTo>
                  <a:pt x="1" y="444"/>
                  <a:pt x="1" y="444"/>
                  <a:pt x="1" y="444"/>
                </a:cubicBezTo>
                <a:cubicBezTo>
                  <a:pt x="1" y="444"/>
                  <a:pt x="1" y="443"/>
                  <a:pt x="1" y="445"/>
                </a:cubicBezTo>
                <a:cubicBezTo>
                  <a:pt x="1" y="446"/>
                  <a:pt x="1" y="446"/>
                  <a:pt x="1" y="446"/>
                </a:cubicBezTo>
                <a:cubicBezTo>
                  <a:pt x="1" y="447"/>
                  <a:pt x="1" y="447"/>
                  <a:pt x="1" y="447"/>
                </a:cubicBezTo>
                <a:cubicBezTo>
                  <a:pt x="1" y="450"/>
                  <a:pt x="1" y="453"/>
                  <a:pt x="1" y="456"/>
                </a:cubicBezTo>
                <a:cubicBezTo>
                  <a:pt x="1" y="459"/>
                  <a:pt x="0" y="461"/>
                  <a:pt x="0" y="464"/>
                </a:cubicBezTo>
                <a:cubicBezTo>
                  <a:pt x="0" y="467"/>
                  <a:pt x="0" y="467"/>
                  <a:pt x="0" y="467"/>
                </a:cubicBezTo>
                <a:cubicBezTo>
                  <a:pt x="0" y="469"/>
                  <a:pt x="0" y="469"/>
                  <a:pt x="0" y="469"/>
                </a:cubicBezTo>
                <a:cubicBezTo>
                  <a:pt x="0" y="474"/>
                  <a:pt x="0" y="474"/>
                  <a:pt x="0" y="474"/>
                </a:cubicBezTo>
                <a:cubicBezTo>
                  <a:pt x="0" y="478"/>
                  <a:pt x="0" y="481"/>
                  <a:pt x="0" y="485"/>
                </a:cubicBezTo>
                <a:cubicBezTo>
                  <a:pt x="0" y="488"/>
                  <a:pt x="0" y="491"/>
                  <a:pt x="0" y="495"/>
                </a:cubicBezTo>
                <a:cubicBezTo>
                  <a:pt x="0" y="501"/>
                  <a:pt x="0" y="508"/>
                  <a:pt x="1" y="515"/>
                </a:cubicBezTo>
                <a:cubicBezTo>
                  <a:pt x="3" y="542"/>
                  <a:pt x="7" y="571"/>
                  <a:pt x="15" y="599"/>
                </a:cubicBezTo>
                <a:cubicBezTo>
                  <a:pt x="29" y="656"/>
                  <a:pt x="57" y="715"/>
                  <a:pt x="97" y="767"/>
                </a:cubicBezTo>
                <a:cubicBezTo>
                  <a:pt x="138" y="820"/>
                  <a:pt x="192" y="867"/>
                  <a:pt x="256" y="901"/>
                </a:cubicBezTo>
                <a:cubicBezTo>
                  <a:pt x="288" y="918"/>
                  <a:pt x="322" y="931"/>
                  <a:pt x="358" y="941"/>
                </a:cubicBezTo>
                <a:cubicBezTo>
                  <a:pt x="367" y="943"/>
                  <a:pt x="376" y="946"/>
                  <a:pt x="386" y="948"/>
                </a:cubicBezTo>
                <a:cubicBezTo>
                  <a:pt x="399" y="950"/>
                  <a:pt x="399" y="950"/>
                  <a:pt x="399" y="950"/>
                </a:cubicBezTo>
                <a:cubicBezTo>
                  <a:pt x="404" y="951"/>
                  <a:pt x="409" y="952"/>
                  <a:pt x="413" y="953"/>
                </a:cubicBezTo>
                <a:cubicBezTo>
                  <a:pt x="418" y="953"/>
                  <a:pt x="423" y="954"/>
                  <a:pt x="427" y="955"/>
                </a:cubicBezTo>
                <a:cubicBezTo>
                  <a:pt x="441" y="956"/>
                  <a:pt x="441" y="956"/>
                  <a:pt x="441" y="956"/>
                </a:cubicBezTo>
                <a:cubicBezTo>
                  <a:pt x="448" y="957"/>
                  <a:pt x="448" y="957"/>
                  <a:pt x="448" y="957"/>
                </a:cubicBezTo>
                <a:cubicBezTo>
                  <a:pt x="452" y="957"/>
                  <a:pt x="452" y="957"/>
                  <a:pt x="452" y="957"/>
                </a:cubicBezTo>
                <a:cubicBezTo>
                  <a:pt x="450" y="957"/>
                  <a:pt x="455" y="957"/>
                  <a:pt x="455" y="957"/>
                </a:cubicBezTo>
                <a:cubicBezTo>
                  <a:pt x="456" y="957"/>
                  <a:pt x="456" y="957"/>
                  <a:pt x="456" y="957"/>
                </a:cubicBezTo>
                <a:cubicBezTo>
                  <a:pt x="457" y="957"/>
                  <a:pt x="457" y="957"/>
                  <a:pt x="457" y="957"/>
                </a:cubicBezTo>
                <a:cubicBezTo>
                  <a:pt x="469" y="958"/>
                  <a:pt x="469" y="958"/>
                  <a:pt x="469" y="958"/>
                </a:cubicBezTo>
                <a:cubicBezTo>
                  <a:pt x="475" y="959"/>
                  <a:pt x="487" y="959"/>
                  <a:pt x="497" y="959"/>
                </a:cubicBezTo>
                <a:cubicBezTo>
                  <a:pt x="505" y="959"/>
                  <a:pt x="505" y="959"/>
                  <a:pt x="505" y="959"/>
                </a:cubicBezTo>
                <a:cubicBezTo>
                  <a:pt x="512" y="958"/>
                  <a:pt x="512" y="958"/>
                  <a:pt x="512" y="958"/>
                </a:cubicBezTo>
                <a:cubicBezTo>
                  <a:pt x="527" y="958"/>
                  <a:pt x="527" y="958"/>
                  <a:pt x="527" y="958"/>
                </a:cubicBezTo>
                <a:cubicBezTo>
                  <a:pt x="536" y="957"/>
                  <a:pt x="546" y="956"/>
                  <a:pt x="555" y="955"/>
                </a:cubicBezTo>
                <a:cubicBezTo>
                  <a:pt x="565" y="954"/>
                  <a:pt x="574" y="952"/>
                  <a:pt x="584" y="951"/>
                </a:cubicBezTo>
                <a:cubicBezTo>
                  <a:pt x="622" y="944"/>
                  <a:pt x="659" y="933"/>
                  <a:pt x="695" y="917"/>
                </a:cubicBezTo>
                <a:cubicBezTo>
                  <a:pt x="731" y="902"/>
                  <a:pt x="764" y="883"/>
                  <a:pt x="796" y="861"/>
                </a:cubicBezTo>
                <a:cubicBezTo>
                  <a:pt x="827" y="839"/>
                  <a:pt x="856" y="814"/>
                  <a:pt x="882" y="786"/>
                </a:cubicBezTo>
                <a:cubicBezTo>
                  <a:pt x="933" y="730"/>
                  <a:pt x="972" y="664"/>
                  <a:pt x="996" y="596"/>
                </a:cubicBezTo>
                <a:cubicBezTo>
                  <a:pt x="1008" y="563"/>
                  <a:pt x="1016" y="528"/>
                  <a:pt x="1022" y="495"/>
                </a:cubicBezTo>
                <a:cubicBezTo>
                  <a:pt x="1023" y="486"/>
                  <a:pt x="1024" y="478"/>
                  <a:pt x="1025" y="470"/>
                </a:cubicBezTo>
                <a:cubicBezTo>
                  <a:pt x="1026" y="461"/>
                  <a:pt x="1027" y="453"/>
                  <a:pt x="1027" y="445"/>
                </a:cubicBezTo>
                <a:cubicBezTo>
                  <a:pt x="1028" y="448"/>
                  <a:pt x="1027" y="439"/>
                  <a:pt x="1027" y="440"/>
                </a:cubicBezTo>
                <a:cubicBezTo>
                  <a:pt x="1028" y="439"/>
                  <a:pt x="1028" y="439"/>
                  <a:pt x="1028" y="439"/>
                </a:cubicBezTo>
                <a:cubicBezTo>
                  <a:pt x="1028" y="438"/>
                  <a:pt x="1028" y="438"/>
                  <a:pt x="1028" y="438"/>
                </a:cubicBezTo>
                <a:cubicBezTo>
                  <a:pt x="1028" y="436"/>
                  <a:pt x="1028" y="436"/>
                  <a:pt x="1028" y="436"/>
                </a:cubicBezTo>
                <a:cubicBezTo>
                  <a:pt x="1028" y="432"/>
                  <a:pt x="1028" y="432"/>
                  <a:pt x="1028" y="432"/>
                </a:cubicBezTo>
                <a:cubicBezTo>
                  <a:pt x="1028" y="429"/>
                  <a:pt x="1028" y="426"/>
                  <a:pt x="1029" y="423"/>
                </a:cubicBezTo>
                <a:cubicBezTo>
                  <a:pt x="1029" y="418"/>
                  <a:pt x="1029" y="418"/>
                  <a:pt x="1029" y="418"/>
                </a:cubicBezTo>
                <a:cubicBezTo>
                  <a:pt x="1029" y="418"/>
                  <a:pt x="1029" y="416"/>
                  <a:pt x="1029" y="415"/>
                </a:cubicBezTo>
                <a:cubicBezTo>
                  <a:pt x="1029" y="412"/>
                  <a:pt x="1029" y="412"/>
                  <a:pt x="1029" y="412"/>
                </a:cubicBezTo>
                <a:cubicBezTo>
                  <a:pt x="1029" y="407"/>
                  <a:pt x="1029" y="403"/>
                  <a:pt x="1029" y="398"/>
                </a:cubicBezTo>
                <a:cubicBezTo>
                  <a:pt x="1029" y="393"/>
                  <a:pt x="1029" y="389"/>
                  <a:pt x="1029" y="384"/>
                </a:cubicBezTo>
                <a:cubicBezTo>
                  <a:pt x="1028" y="382"/>
                  <a:pt x="1028" y="380"/>
                  <a:pt x="1028" y="378"/>
                </a:cubicBezTo>
                <a:cubicBezTo>
                  <a:pt x="1028" y="372"/>
                  <a:pt x="1028" y="372"/>
                  <a:pt x="1028" y="372"/>
                </a:cubicBezTo>
                <a:cubicBezTo>
                  <a:pt x="1027" y="365"/>
                  <a:pt x="1027" y="357"/>
                  <a:pt x="1026" y="349"/>
                </a:cubicBezTo>
                <a:cubicBezTo>
                  <a:pt x="1025" y="341"/>
                  <a:pt x="1024" y="334"/>
                  <a:pt x="1024" y="326"/>
                </a:cubicBezTo>
                <a:cubicBezTo>
                  <a:pt x="1023" y="319"/>
                  <a:pt x="1021" y="311"/>
                  <a:pt x="1020" y="304"/>
                </a:cubicBezTo>
                <a:cubicBezTo>
                  <a:pt x="1019" y="297"/>
                  <a:pt x="1017" y="290"/>
                  <a:pt x="1016" y="283"/>
                </a:cubicBezTo>
                <a:cubicBezTo>
                  <a:pt x="1014" y="276"/>
                  <a:pt x="1013" y="269"/>
                  <a:pt x="1011" y="262"/>
                </a:cubicBezTo>
                <a:cubicBezTo>
                  <a:pt x="1009" y="255"/>
                  <a:pt x="1007" y="248"/>
                  <a:pt x="1005" y="242"/>
                </a:cubicBezTo>
                <a:cubicBezTo>
                  <a:pt x="1004" y="238"/>
                  <a:pt x="1004" y="235"/>
                  <a:pt x="1003" y="232"/>
                </a:cubicBezTo>
                <a:cubicBezTo>
                  <a:pt x="1002" y="229"/>
                  <a:pt x="1000" y="226"/>
                  <a:pt x="999" y="222"/>
                </a:cubicBezTo>
                <a:cubicBezTo>
                  <a:pt x="983" y="172"/>
                  <a:pt x="961" y="130"/>
                  <a:pt x="941" y="97"/>
                </a:cubicBezTo>
                <a:cubicBezTo>
                  <a:pt x="921" y="64"/>
                  <a:pt x="901" y="40"/>
                  <a:pt x="888" y="24"/>
                </a:cubicBezTo>
                <a:cubicBezTo>
                  <a:pt x="881" y="16"/>
                  <a:pt x="876" y="10"/>
                  <a:pt x="872" y="6"/>
                </a:cubicBezTo>
                <a:cubicBezTo>
                  <a:pt x="869" y="2"/>
                  <a:pt x="867" y="0"/>
                  <a:pt x="867" y="0"/>
                </a:cubicBezTo>
                <a:cubicBezTo>
                  <a:pt x="610" y="275"/>
                  <a:pt x="610" y="275"/>
                  <a:pt x="610" y="275"/>
                </a:cubicBezTo>
                <a:cubicBezTo>
                  <a:pt x="610" y="275"/>
                  <a:pt x="614" y="277"/>
                  <a:pt x="621" y="282"/>
                </a:cubicBezTo>
                <a:cubicBezTo>
                  <a:pt x="627" y="287"/>
                  <a:pt x="637" y="294"/>
                  <a:pt x="648" y="306"/>
                </a:cubicBezTo>
                <a:cubicBezTo>
                  <a:pt x="659" y="317"/>
                  <a:pt x="671" y="332"/>
                  <a:pt x="683" y="351"/>
                </a:cubicBezTo>
                <a:cubicBezTo>
                  <a:pt x="684" y="352"/>
                  <a:pt x="685" y="353"/>
                  <a:pt x="685" y="354"/>
                </a:cubicBezTo>
                <a:cubicBezTo>
                  <a:pt x="686" y="356"/>
                  <a:pt x="687" y="357"/>
                  <a:pt x="687" y="358"/>
                </a:cubicBezTo>
                <a:cubicBezTo>
                  <a:pt x="689" y="361"/>
                  <a:pt x="690" y="363"/>
                  <a:pt x="692" y="366"/>
                </a:cubicBezTo>
                <a:cubicBezTo>
                  <a:pt x="693" y="369"/>
                  <a:pt x="694" y="372"/>
                  <a:pt x="696" y="374"/>
                </a:cubicBezTo>
                <a:cubicBezTo>
                  <a:pt x="697" y="377"/>
                  <a:pt x="698" y="380"/>
                  <a:pt x="700" y="383"/>
                </a:cubicBezTo>
                <a:cubicBezTo>
                  <a:pt x="701" y="386"/>
                  <a:pt x="702" y="389"/>
                  <a:pt x="703" y="392"/>
                </a:cubicBezTo>
                <a:cubicBezTo>
                  <a:pt x="704" y="395"/>
                  <a:pt x="705" y="399"/>
                  <a:pt x="707" y="402"/>
                </a:cubicBezTo>
                <a:cubicBezTo>
                  <a:pt x="708" y="408"/>
                  <a:pt x="710" y="414"/>
                  <a:pt x="712" y="420"/>
                </a:cubicBezTo>
                <a:cubicBezTo>
                  <a:pt x="713" y="422"/>
                  <a:pt x="713" y="423"/>
                  <a:pt x="713" y="424"/>
                </a:cubicBezTo>
                <a:cubicBezTo>
                  <a:pt x="714" y="425"/>
                  <a:pt x="714" y="425"/>
                  <a:pt x="714" y="425"/>
                </a:cubicBezTo>
                <a:cubicBezTo>
                  <a:pt x="714" y="426"/>
                  <a:pt x="714" y="426"/>
                  <a:pt x="714" y="427"/>
                </a:cubicBezTo>
                <a:cubicBezTo>
                  <a:pt x="715" y="431"/>
                  <a:pt x="715" y="431"/>
                  <a:pt x="715" y="431"/>
                </a:cubicBezTo>
                <a:cubicBezTo>
                  <a:pt x="715" y="434"/>
                  <a:pt x="715" y="437"/>
                  <a:pt x="716" y="440"/>
                </a:cubicBezTo>
                <a:cubicBezTo>
                  <a:pt x="716" y="444"/>
                  <a:pt x="716" y="444"/>
                  <a:pt x="716" y="444"/>
                </a:cubicBezTo>
                <a:cubicBezTo>
                  <a:pt x="716" y="447"/>
                  <a:pt x="716" y="447"/>
                  <a:pt x="716" y="447"/>
                </a:cubicBezTo>
                <a:cubicBezTo>
                  <a:pt x="717" y="448"/>
                  <a:pt x="717" y="448"/>
                  <a:pt x="717" y="448"/>
                </a:cubicBezTo>
                <a:cubicBezTo>
                  <a:pt x="717" y="448"/>
                  <a:pt x="717" y="448"/>
                  <a:pt x="717" y="448"/>
                </a:cubicBezTo>
                <a:cubicBezTo>
                  <a:pt x="717" y="449"/>
                  <a:pt x="717" y="441"/>
                  <a:pt x="717" y="445"/>
                </a:cubicBezTo>
                <a:cubicBezTo>
                  <a:pt x="717" y="448"/>
                  <a:pt x="718" y="452"/>
                  <a:pt x="718" y="456"/>
                </a:cubicBezTo>
                <a:cubicBezTo>
                  <a:pt x="719" y="460"/>
                  <a:pt x="719" y="464"/>
                  <a:pt x="719" y="468"/>
                </a:cubicBezTo>
                <a:cubicBezTo>
                  <a:pt x="720" y="484"/>
                  <a:pt x="719" y="501"/>
                  <a:pt x="717" y="519"/>
                </a:cubicBezTo>
                <a:cubicBezTo>
                  <a:pt x="713" y="553"/>
                  <a:pt x="701" y="590"/>
                  <a:pt x="680" y="625"/>
                </a:cubicBezTo>
                <a:cubicBezTo>
                  <a:pt x="670" y="642"/>
                  <a:pt x="657" y="659"/>
                  <a:pt x="642" y="675"/>
                </a:cubicBezTo>
                <a:cubicBezTo>
                  <a:pt x="628" y="691"/>
                  <a:pt x="611" y="705"/>
                  <a:pt x="592" y="718"/>
                </a:cubicBezTo>
                <a:cubicBezTo>
                  <a:pt x="574" y="731"/>
                  <a:pt x="554" y="742"/>
                  <a:pt x="532" y="750"/>
                </a:cubicBezTo>
                <a:cubicBezTo>
                  <a:pt x="527" y="752"/>
                  <a:pt x="521" y="754"/>
                  <a:pt x="516" y="756"/>
                </a:cubicBezTo>
                <a:cubicBezTo>
                  <a:pt x="510" y="758"/>
                  <a:pt x="504" y="760"/>
                  <a:pt x="499" y="761"/>
                </a:cubicBezTo>
                <a:cubicBezTo>
                  <a:pt x="490" y="763"/>
                  <a:pt x="490" y="763"/>
                  <a:pt x="490" y="763"/>
                </a:cubicBezTo>
                <a:cubicBezTo>
                  <a:pt x="486" y="765"/>
                  <a:pt x="486" y="765"/>
                  <a:pt x="486" y="765"/>
                </a:cubicBezTo>
                <a:cubicBezTo>
                  <a:pt x="482" y="765"/>
                  <a:pt x="482" y="765"/>
                  <a:pt x="482" y="765"/>
                </a:cubicBezTo>
                <a:cubicBezTo>
                  <a:pt x="476" y="766"/>
                  <a:pt x="473" y="768"/>
                  <a:pt x="464" y="769"/>
                </a:cubicBezTo>
                <a:cubicBezTo>
                  <a:pt x="453" y="770"/>
                  <a:pt x="453" y="770"/>
                  <a:pt x="453" y="770"/>
                </a:cubicBezTo>
                <a:cubicBezTo>
                  <a:pt x="451" y="770"/>
                  <a:pt x="451" y="770"/>
                  <a:pt x="451" y="770"/>
                </a:cubicBezTo>
                <a:cubicBezTo>
                  <a:pt x="450" y="770"/>
                  <a:pt x="450" y="770"/>
                  <a:pt x="450" y="770"/>
                </a:cubicBezTo>
                <a:cubicBezTo>
                  <a:pt x="450" y="770"/>
                  <a:pt x="454" y="770"/>
                  <a:pt x="452" y="770"/>
                </a:cubicBezTo>
                <a:cubicBezTo>
                  <a:pt x="450" y="771"/>
                  <a:pt x="450" y="771"/>
                  <a:pt x="450" y="771"/>
                </a:cubicBezTo>
                <a:cubicBezTo>
                  <a:pt x="445" y="771"/>
                  <a:pt x="445" y="771"/>
                  <a:pt x="445" y="771"/>
                </a:cubicBezTo>
                <a:cubicBezTo>
                  <a:pt x="436" y="772"/>
                  <a:pt x="436" y="772"/>
                  <a:pt x="436" y="772"/>
                </a:cubicBezTo>
                <a:cubicBezTo>
                  <a:pt x="427" y="772"/>
                  <a:pt x="427" y="772"/>
                  <a:pt x="427" y="772"/>
                </a:cubicBezTo>
                <a:cubicBezTo>
                  <a:pt x="424" y="772"/>
                  <a:pt x="421" y="773"/>
                  <a:pt x="418" y="773"/>
                </a:cubicBezTo>
                <a:cubicBezTo>
                  <a:pt x="409" y="773"/>
                  <a:pt x="409" y="773"/>
                  <a:pt x="409" y="773"/>
                </a:cubicBezTo>
                <a:cubicBezTo>
                  <a:pt x="403" y="773"/>
                  <a:pt x="396" y="772"/>
                  <a:pt x="390" y="772"/>
                </a:cubicBezTo>
                <a:cubicBezTo>
                  <a:pt x="366" y="770"/>
                  <a:pt x="341" y="766"/>
                  <a:pt x="317" y="758"/>
                </a:cubicBezTo>
                <a:cubicBezTo>
                  <a:pt x="270" y="744"/>
                  <a:pt x="225" y="719"/>
                  <a:pt x="187" y="686"/>
                </a:cubicBezTo>
                <a:cubicBezTo>
                  <a:pt x="150" y="653"/>
                  <a:pt x="120" y="612"/>
                  <a:pt x="99" y="569"/>
                </a:cubicBezTo>
                <a:cubicBezTo>
                  <a:pt x="89" y="548"/>
                  <a:pt x="81" y="526"/>
                  <a:pt x="75" y="503"/>
                </a:cubicBezTo>
                <a:cubicBezTo>
                  <a:pt x="74" y="498"/>
                  <a:pt x="73" y="492"/>
                  <a:pt x="71" y="487"/>
                </a:cubicBezTo>
                <a:cubicBezTo>
                  <a:pt x="71" y="484"/>
                  <a:pt x="70" y="481"/>
                  <a:pt x="70" y="479"/>
                </a:cubicBezTo>
                <a:cubicBezTo>
                  <a:pt x="69" y="476"/>
                  <a:pt x="69" y="474"/>
                  <a:pt x="68" y="471"/>
                </a:cubicBezTo>
                <a:cubicBezTo>
                  <a:pt x="67" y="467"/>
                  <a:pt x="67" y="467"/>
                  <a:pt x="67" y="467"/>
                </a:cubicBezTo>
                <a:cubicBezTo>
                  <a:pt x="67" y="465"/>
                  <a:pt x="67" y="465"/>
                  <a:pt x="67" y="465"/>
                </a:cubicBezTo>
                <a:cubicBezTo>
                  <a:pt x="67" y="463"/>
                  <a:pt x="67" y="463"/>
                  <a:pt x="67" y="463"/>
                </a:cubicBezTo>
                <a:cubicBezTo>
                  <a:pt x="66" y="460"/>
                  <a:pt x="66" y="457"/>
                  <a:pt x="66" y="454"/>
                </a:cubicBezTo>
                <a:cubicBezTo>
                  <a:pt x="65" y="451"/>
                  <a:pt x="65" y="448"/>
                  <a:pt x="65" y="445"/>
                </a:cubicBezTo>
                <a:cubicBezTo>
                  <a:pt x="65" y="444"/>
                  <a:pt x="65" y="444"/>
                  <a:pt x="65" y="444"/>
                </a:cubicBezTo>
                <a:cubicBezTo>
                  <a:pt x="65" y="443"/>
                  <a:pt x="65" y="443"/>
                  <a:pt x="65" y="443"/>
                </a:cubicBezTo>
                <a:cubicBezTo>
                  <a:pt x="65" y="445"/>
                  <a:pt x="65" y="444"/>
                  <a:pt x="64" y="444"/>
                </a:cubicBezTo>
                <a:cubicBezTo>
                  <a:pt x="64" y="442"/>
                  <a:pt x="64" y="442"/>
                  <a:pt x="64" y="442"/>
                </a:cubicBezTo>
                <a:cubicBezTo>
                  <a:pt x="64" y="438"/>
                  <a:pt x="64" y="438"/>
                  <a:pt x="64" y="438"/>
                </a:cubicBezTo>
                <a:cubicBezTo>
                  <a:pt x="64" y="432"/>
                  <a:pt x="63" y="427"/>
                  <a:pt x="63" y="422"/>
                </a:cubicBezTo>
                <a:cubicBezTo>
                  <a:pt x="63" y="416"/>
                  <a:pt x="63" y="411"/>
                  <a:pt x="63" y="406"/>
                </a:cubicBezTo>
                <a:cubicBezTo>
                  <a:pt x="63" y="395"/>
                  <a:pt x="63" y="385"/>
                  <a:pt x="64" y="375"/>
                </a:cubicBezTo>
                <a:cubicBezTo>
                  <a:pt x="65" y="355"/>
                  <a:pt x="68" y="336"/>
                  <a:pt x="72" y="319"/>
                </a:cubicBezTo>
                <a:cubicBezTo>
                  <a:pt x="73" y="317"/>
                  <a:pt x="73" y="314"/>
                  <a:pt x="74" y="312"/>
                </a:cubicBezTo>
                <a:cubicBezTo>
                  <a:pt x="74" y="310"/>
                  <a:pt x="75" y="308"/>
                  <a:pt x="75" y="306"/>
                </a:cubicBezTo>
                <a:cubicBezTo>
                  <a:pt x="76" y="302"/>
                  <a:pt x="78" y="297"/>
                  <a:pt x="79" y="293"/>
                </a:cubicBezTo>
                <a:cubicBezTo>
                  <a:pt x="80" y="289"/>
                  <a:pt x="81" y="285"/>
                  <a:pt x="82" y="281"/>
                </a:cubicBezTo>
                <a:cubicBezTo>
                  <a:pt x="83" y="279"/>
                  <a:pt x="84" y="277"/>
                  <a:pt x="84" y="276"/>
                </a:cubicBezTo>
                <a:cubicBezTo>
                  <a:pt x="85" y="274"/>
                  <a:pt x="86" y="272"/>
                  <a:pt x="86" y="270"/>
                </a:cubicBezTo>
                <a:cubicBezTo>
                  <a:pt x="88" y="266"/>
                  <a:pt x="89" y="263"/>
                  <a:pt x="90" y="259"/>
                </a:cubicBezTo>
                <a:cubicBezTo>
                  <a:pt x="92" y="255"/>
                  <a:pt x="93" y="252"/>
                  <a:pt x="95" y="249"/>
                </a:cubicBezTo>
                <a:cubicBezTo>
                  <a:pt x="96" y="245"/>
                  <a:pt x="98" y="242"/>
                  <a:pt x="99" y="239"/>
                </a:cubicBezTo>
                <a:cubicBezTo>
                  <a:pt x="101" y="236"/>
                  <a:pt x="102" y="233"/>
                  <a:pt x="103" y="230"/>
                </a:cubicBezTo>
                <a:cubicBezTo>
                  <a:pt x="115" y="206"/>
                  <a:pt x="127" y="188"/>
                  <a:pt x="135" y="176"/>
                </a:cubicBezTo>
                <a:cubicBezTo>
                  <a:pt x="139" y="170"/>
                  <a:pt x="142" y="166"/>
                  <a:pt x="145" y="163"/>
                </a:cubicBezTo>
                <a:cubicBezTo>
                  <a:pt x="147" y="160"/>
                  <a:pt x="148" y="158"/>
                  <a:pt x="148" y="158"/>
                </a:cubicBezTo>
                <a:lnTo>
                  <a:pt x="145" y="156"/>
                </a:lnTo>
                <a:close/>
              </a:path>
            </a:pathLst>
          </a:custGeom>
          <a:solidFill>
            <a:srgbClr val="EBAC07"/>
          </a:solidFill>
          <a:ln>
            <a:noFill/>
          </a:ln>
        </p:spPr>
        <p:txBody>
          <a:bodyPr/>
          <a:lstStyle/>
          <a:p>
            <a:endParaRPr lang="zh-CN" altLang="en-US" sz="2133">
              <a:cs typeface="+mn-ea"/>
              <a:sym typeface="+mn-lt"/>
            </a:endParaRPr>
          </a:p>
        </p:txBody>
      </p:sp>
      <p:sp>
        <p:nvSpPr>
          <p:cNvPr id="41" name="Freeform 11"/>
          <p:cNvSpPr>
            <a:spLocks/>
          </p:cNvSpPr>
          <p:nvPr/>
        </p:nvSpPr>
        <p:spPr bwMode="auto">
          <a:xfrm>
            <a:off x="1699686" y="2562887"/>
            <a:ext cx="3528484" cy="2719917"/>
          </a:xfrm>
          <a:custGeom>
            <a:avLst/>
            <a:gdLst>
              <a:gd name="T0" fmla="*/ 138 w 1067"/>
              <a:gd name="T1" fmla="*/ 12 h 823"/>
              <a:gd name="T2" fmla="*/ 102 w 1067"/>
              <a:gd name="T3" fmla="*/ 51 h 823"/>
              <a:gd name="T4" fmla="*/ 14 w 1067"/>
              <a:gd name="T5" fmla="*/ 223 h 823"/>
              <a:gd name="T6" fmla="*/ 1 w 1067"/>
              <a:gd name="T7" fmla="*/ 304 h 823"/>
              <a:gd name="T8" fmla="*/ 0 w 1067"/>
              <a:gd name="T9" fmla="*/ 321 h 823"/>
              <a:gd name="T10" fmla="*/ 0 w 1067"/>
              <a:gd name="T11" fmla="*/ 339 h 823"/>
              <a:gd name="T12" fmla="*/ 33 w 1067"/>
              <a:gd name="T13" fmla="*/ 509 h 823"/>
              <a:gd name="T14" fmla="*/ 270 w 1067"/>
              <a:gd name="T15" fmla="*/ 766 h 823"/>
              <a:gd name="T16" fmla="*/ 458 w 1067"/>
              <a:gd name="T17" fmla="*/ 820 h 823"/>
              <a:gd name="T18" fmla="*/ 463 w 1067"/>
              <a:gd name="T19" fmla="*/ 821 h 823"/>
              <a:gd name="T20" fmla="*/ 466 w 1067"/>
              <a:gd name="T21" fmla="*/ 821 h 823"/>
              <a:gd name="T22" fmla="*/ 480 w 1067"/>
              <a:gd name="T23" fmla="*/ 822 h 823"/>
              <a:gd name="T24" fmla="*/ 485 w 1067"/>
              <a:gd name="T25" fmla="*/ 822 h 823"/>
              <a:gd name="T26" fmla="*/ 512 w 1067"/>
              <a:gd name="T27" fmla="*/ 823 h 823"/>
              <a:gd name="T28" fmla="*/ 524 w 1067"/>
              <a:gd name="T29" fmla="*/ 822 h 823"/>
              <a:gd name="T30" fmla="*/ 572 w 1067"/>
              <a:gd name="T31" fmla="*/ 819 h 823"/>
              <a:gd name="T32" fmla="*/ 619 w 1067"/>
              <a:gd name="T33" fmla="*/ 811 h 823"/>
              <a:gd name="T34" fmla="*/ 809 w 1067"/>
              <a:gd name="T35" fmla="*/ 731 h 823"/>
              <a:gd name="T36" fmla="*/ 940 w 1067"/>
              <a:gd name="T37" fmla="*/ 611 h 823"/>
              <a:gd name="T38" fmla="*/ 958 w 1067"/>
              <a:gd name="T39" fmla="*/ 588 h 823"/>
              <a:gd name="T40" fmla="*/ 988 w 1067"/>
              <a:gd name="T41" fmla="*/ 542 h 823"/>
              <a:gd name="T42" fmla="*/ 1012 w 1067"/>
              <a:gd name="T43" fmla="*/ 496 h 823"/>
              <a:gd name="T44" fmla="*/ 1056 w 1067"/>
              <a:gd name="T45" fmla="*/ 366 h 823"/>
              <a:gd name="T46" fmla="*/ 1064 w 1067"/>
              <a:gd name="T47" fmla="*/ 315 h 823"/>
              <a:gd name="T48" fmla="*/ 691 w 1067"/>
              <a:gd name="T49" fmla="*/ 288 h 823"/>
              <a:gd name="T50" fmla="*/ 695 w 1067"/>
              <a:gd name="T51" fmla="*/ 311 h 823"/>
              <a:gd name="T52" fmla="*/ 696 w 1067"/>
              <a:gd name="T53" fmla="*/ 328 h 823"/>
              <a:gd name="T54" fmla="*/ 690 w 1067"/>
              <a:gd name="T55" fmla="*/ 390 h 823"/>
              <a:gd name="T56" fmla="*/ 686 w 1067"/>
              <a:gd name="T57" fmla="*/ 405 h 823"/>
              <a:gd name="T58" fmla="*/ 677 w 1067"/>
              <a:gd name="T59" fmla="*/ 429 h 823"/>
              <a:gd name="T60" fmla="*/ 673 w 1067"/>
              <a:gd name="T61" fmla="*/ 437 h 823"/>
              <a:gd name="T62" fmla="*/ 629 w 1067"/>
              <a:gd name="T63" fmla="*/ 504 h 823"/>
              <a:gd name="T64" fmla="*/ 509 w 1067"/>
              <a:gd name="T65" fmla="*/ 583 h 823"/>
              <a:gd name="T66" fmla="*/ 493 w 1067"/>
              <a:gd name="T67" fmla="*/ 588 h 823"/>
              <a:gd name="T68" fmla="*/ 484 w 1067"/>
              <a:gd name="T69" fmla="*/ 590 h 823"/>
              <a:gd name="T70" fmla="*/ 477 w 1067"/>
              <a:gd name="T71" fmla="*/ 592 h 823"/>
              <a:gd name="T72" fmla="*/ 470 w 1067"/>
              <a:gd name="T73" fmla="*/ 593 h 823"/>
              <a:gd name="T74" fmla="*/ 458 w 1067"/>
              <a:gd name="T75" fmla="*/ 595 h 823"/>
              <a:gd name="T76" fmla="*/ 459 w 1067"/>
              <a:gd name="T77" fmla="*/ 595 h 823"/>
              <a:gd name="T78" fmla="*/ 455 w 1067"/>
              <a:gd name="T79" fmla="*/ 595 h 823"/>
              <a:gd name="T80" fmla="*/ 229 w 1067"/>
              <a:gd name="T81" fmla="*/ 541 h 823"/>
              <a:gd name="T82" fmla="*/ 89 w 1067"/>
              <a:gd name="T83" fmla="*/ 344 h 823"/>
              <a:gd name="T84" fmla="*/ 84 w 1067"/>
              <a:gd name="T85" fmla="*/ 323 h 823"/>
              <a:gd name="T86" fmla="*/ 81 w 1067"/>
              <a:gd name="T87" fmla="*/ 310 h 823"/>
              <a:gd name="T88" fmla="*/ 79 w 1067"/>
              <a:gd name="T89" fmla="*/ 294 h 823"/>
              <a:gd name="T90" fmla="*/ 78 w 1067"/>
              <a:gd name="T91" fmla="*/ 288 h 823"/>
              <a:gd name="T92" fmla="*/ 78 w 1067"/>
              <a:gd name="T93" fmla="*/ 288 h 823"/>
              <a:gd name="T94" fmla="*/ 75 w 1067"/>
              <a:gd name="T95" fmla="*/ 232 h 823"/>
              <a:gd name="T96" fmla="*/ 118 w 1067"/>
              <a:gd name="T97" fmla="*/ 62 h 823"/>
              <a:gd name="T98" fmla="*/ 144 w 1067"/>
              <a:gd name="T99" fmla="*/ 17 h 823"/>
              <a:gd name="T100" fmla="*/ 152 w 1067"/>
              <a:gd name="T101" fmla="*/ 0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67" h="823">
                <a:moveTo>
                  <a:pt x="152" y="0"/>
                </a:moveTo>
                <a:cubicBezTo>
                  <a:pt x="152" y="0"/>
                  <a:pt x="147" y="4"/>
                  <a:pt x="138" y="12"/>
                </a:cubicBezTo>
                <a:cubicBezTo>
                  <a:pt x="134" y="16"/>
                  <a:pt x="129" y="22"/>
                  <a:pt x="122" y="28"/>
                </a:cubicBezTo>
                <a:cubicBezTo>
                  <a:pt x="116" y="34"/>
                  <a:pt x="109" y="42"/>
                  <a:pt x="102" y="51"/>
                </a:cubicBezTo>
                <a:cubicBezTo>
                  <a:pt x="87" y="68"/>
                  <a:pt x="70" y="91"/>
                  <a:pt x="55" y="120"/>
                </a:cubicBezTo>
                <a:cubicBezTo>
                  <a:pt x="39" y="148"/>
                  <a:pt x="24" y="183"/>
                  <a:pt x="14" y="223"/>
                </a:cubicBezTo>
                <a:cubicBezTo>
                  <a:pt x="9" y="243"/>
                  <a:pt x="5" y="265"/>
                  <a:pt x="2" y="287"/>
                </a:cubicBezTo>
                <a:cubicBezTo>
                  <a:pt x="2" y="293"/>
                  <a:pt x="1" y="298"/>
                  <a:pt x="1" y="304"/>
                </a:cubicBezTo>
                <a:cubicBezTo>
                  <a:pt x="1" y="306"/>
                  <a:pt x="0" y="309"/>
                  <a:pt x="0" y="312"/>
                </a:cubicBezTo>
                <a:cubicBezTo>
                  <a:pt x="0" y="315"/>
                  <a:pt x="0" y="318"/>
                  <a:pt x="0" y="321"/>
                </a:cubicBezTo>
                <a:cubicBezTo>
                  <a:pt x="0" y="324"/>
                  <a:pt x="0" y="327"/>
                  <a:pt x="0" y="330"/>
                </a:cubicBezTo>
                <a:cubicBezTo>
                  <a:pt x="0" y="333"/>
                  <a:pt x="0" y="336"/>
                  <a:pt x="0" y="339"/>
                </a:cubicBezTo>
                <a:cubicBezTo>
                  <a:pt x="0" y="345"/>
                  <a:pt x="0" y="351"/>
                  <a:pt x="0" y="357"/>
                </a:cubicBezTo>
                <a:cubicBezTo>
                  <a:pt x="3" y="406"/>
                  <a:pt x="13" y="458"/>
                  <a:pt x="33" y="509"/>
                </a:cubicBezTo>
                <a:cubicBezTo>
                  <a:pt x="54" y="561"/>
                  <a:pt x="84" y="611"/>
                  <a:pt x="124" y="655"/>
                </a:cubicBezTo>
                <a:cubicBezTo>
                  <a:pt x="164" y="700"/>
                  <a:pt x="214" y="738"/>
                  <a:pt x="270" y="766"/>
                </a:cubicBezTo>
                <a:cubicBezTo>
                  <a:pt x="326" y="795"/>
                  <a:pt x="389" y="814"/>
                  <a:pt x="452" y="820"/>
                </a:cubicBezTo>
                <a:cubicBezTo>
                  <a:pt x="458" y="820"/>
                  <a:pt x="458" y="820"/>
                  <a:pt x="458" y="820"/>
                </a:cubicBezTo>
                <a:cubicBezTo>
                  <a:pt x="459" y="821"/>
                  <a:pt x="459" y="821"/>
                  <a:pt x="459" y="821"/>
                </a:cubicBezTo>
                <a:cubicBezTo>
                  <a:pt x="457" y="821"/>
                  <a:pt x="463" y="821"/>
                  <a:pt x="463" y="821"/>
                </a:cubicBezTo>
                <a:cubicBezTo>
                  <a:pt x="464" y="821"/>
                  <a:pt x="464" y="821"/>
                  <a:pt x="464" y="821"/>
                </a:cubicBezTo>
                <a:cubicBezTo>
                  <a:pt x="466" y="821"/>
                  <a:pt x="466" y="821"/>
                  <a:pt x="466" y="821"/>
                </a:cubicBezTo>
                <a:cubicBezTo>
                  <a:pt x="476" y="822"/>
                  <a:pt x="476" y="822"/>
                  <a:pt x="476" y="822"/>
                </a:cubicBezTo>
                <a:cubicBezTo>
                  <a:pt x="480" y="822"/>
                  <a:pt x="480" y="822"/>
                  <a:pt x="480" y="822"/>
                </a:cubicBezTo>
                <a:cubicBezTo>
                  <a:pt x="483" y="822"/>
                  <a:pt x="483" y="822"/>
                  <a:pt x="483" y="822"/>
                </a:cubicBezTo>
                <a:cubicBezTo>
                  <a:pt x="483" y="822"/>
                  <a:pt x="484" y="822"/>
                  <a:pt x="485" y="822"/>
                </a:cubicBezTo>
                <a:cubicBezTo>
                  <a:pt x="499" y="823"/>
                  <a:pt x="499" y="823"/>
                  <a:pt x="499" y="823"/>
                </a:cubicBezTo>
                <a:cubicBezTo>
                  <a:pt x="512" y="823"/>
                  <a:pt x="512" y="823"/>
                  <a:pt x="512" y="823"/>
                </a:cubicBezTo>
                <a:cubicBezTo>
                  <a:pt x="514" y="823"/>
                  <a:pt x="516" y="823"/>
                  <a:pt x="518" y="823"/>
                </a:cubicBezTo>
                <a:cubicBezTo>
                  <a:pt x="524" y="822"/>
                  <a:pt x="524" y="822"/>
                  <a:pt x="524" y="822"/>
                </a:cubicBezTo>
                <a:cubicBezTo>
                  <a:pt x="532" y="822"/>
                  <a:pt x="540" y="822"/>
                  <a:pt x="548" y="821"/>
                </a:cubicBezTo>
                <a:cubicBezTo>
                  <a:pt x="556" y="820"/>
                  <a:pt x="564" y="820"/>
                  <a:pt x="572" y="819"/>
                </a:cubicBezTo>
                <a:cubicBezTo>
                  <a:pt x="579" y="818"/>
                  <a:pt x="587" y="817"/>
                  <a:pt x="595" y="816"/>
                </a:cubicBezTo>
                <a:cubicBezTo>
                  <a:pt x="603" y="814"/>
                  <a:pt x="611" y="813"/>
                  <a:pt x="619" y="811"/>
                </a:cubicBezTo>
                <a:cubicBezTo>
                  <a:pt x="626" y="810"/>
                  <a:pt x="634" y="808"/>
                  <a:pt x="642" y="806"/>
                </a:cubicBezTo>
                <a:cubicBezTo>
                  <a:pt x="702" y="790"/>
                  <a:pt x="760" y="764"/>
                  <a:pt x="809" y="731"/>
                </a:cubicBezTo>
                <a:cubicBezTo>
                  <a:pt x="858" y="699"/>
                  <a:pt x="900" y="660"/>
                  <a:pt x="934" y="619"/>
                </a:cubicBezTo>
                <a:cubicBezTo>
                  <a:pt x="936" y="616"/>
                  <a:pt x="938" y="614"/>
                  <a:pt x="940" y="611"/>
                </a:cubicBezTo>
                <a:cubicBezTo>
                  <a:pt x="942" y="609"/>
                  <a:pt x="944" y="606"/>
                  <a:pt x="946" y="604"/>
                </a:cubicBezTo>
                <a:cubicBezTo>
                  <a:pt x="950" y="598"/>
                  <a:pt x="954" y="593"/>
                  <a:pt x="958" y="588"/>
                </a:cubicBezTo>
                <a:cubicBezTo>
                  <a:pt x="965" y="578"/>
                  <a:pt x="972" y="568"/>
                  <a:pt x="979" y="557"/>
                </a:cubicBezTo>
                <a:cubicBezTo>
                  <a:pt x="982" y="552"/>
                  <a:pt x="985" y="547"/>
                  <a:pt x="988" y="542"/>
                </a:cubicBezTo>
                <a:cubicBezTo>
                  <a:pt x="991" y="536"/>
                  <a:pt x="994" y="531"/>
                  <a:pt x="997" y="526"/>
                </a:cubicBezTo>
                <a:cubicBezTo>
                  <a:pt x="1002" y="516"/>
                  <a:pt x="1007" y="506"/>
                  <a:pt x="1012" y="496"/>
                </a:cubicBezTo>
                <a:cubicBezTo>
                  <a:pt x="1031" y="456"/>
                  <a:pt x="1043" y="419"/>
                  <a:pt x="1050" y="388"/>
                </a:cubicBezTo>
                <a:cubicBezTo>
                  <a:pt x="1053" y="380"/>
                  <a:pt x="1054" y="373"/>
                  <a:pt x="1056" y="366"/>
                </a:cubicBezTo>
                <a:cubicBezTo>
                  <a:pt x="1057" y="359"/>
                  <a:pt x="1059" y="352"/>
                  <a:pt x="1059" y="346"/>
                </a:cubicBezTo>
                <a:cubicBezTo>
                  <a:pt x="1061" y="334"/>
                  <a:pt x="1063" y="323"/>
                  <a:pt x="1064" y="315"/>
                </a:cubicBezTo>
                <a:cubicBezTo>
                  <a:pt x="1066" y="297"/>
                  <a:pt x="1067" y="288"/>
                  <a:pt x="1067" y="288"/>
                </a:cubicBezTo>
                <a:cubicBezTo>
                  <a:pt x="691" y="288"/>
                  <a:pt x="691" y="288"/>
                  <a:pt x="691" y="288"/>
                </a:cubicBezTo>
                <a:cubicBezTo>
                  <a:pt x="691" y="288"/>
                  <a:pt x="692" y="292"/>
                  <a:pt x="693" y="299"/>
                </a:cubicBezTo>
                <a:cubicBezTo>
                  <a:pt x="694" y="302"/>
                  <a:pt x="694" y="306"/>
                  <a:pt x="695" y="311"/>
                </a:cubicBezTo>
                <a:cubicBezTo>
                  <a:pt x="695" y="314"/>
                  <a:pt x="695" y="316"/>
                  <a:pt x="695" y="319"/>
                </a:cubicBezTo>
                <a:cubicBezTo>
                  <a:pt x="696" y="322"/>
                  <a:pt x="696" y="325"/>
                  <a:pt x="696" y="328"/>
                </a:cubicBezTo>
                <a:cubicBezTo>
                  <a:pt x="696" y="341"/>
                  <a:pt x="696" y="357"/>
                  <a:pt x="693" y="376"/>
                </a:cubicBezTo>
                <a:cubicBezTo>
                  <a:pt x="692" y="380"/>
                  <a:pt x="691" y="385"/>
                  <a:pt x="690" y="390"/>
                </a:cubicBezTo>
                <a:cubicBezTo>
                  <a:pt x="689" y="392"/>
                  <a:pt x="688" y="395"/>
                  <a:pt x="688" y="398"/>
                </a:cubicBezTo>
                <a:cubicBezTo>
                  <a:pt x="687" y="400"/>
                  <a:pt x="686" y="403"/>
                  <a:pt x="686" y="405"/>
                </a:cubicBezTo>
                <a:cubicBezTo>
                  <a:pt x="684" y="410"/>
                  <a:pt x="682" y="415"/>
                  <a:pt x="680" y="421"/>
                </a:cubicBezTo>
                <a:cubicBezTo>
                  <a:pt x="679" y="424"/>
                  <a:pt x="678" y="426"/>
                  <a:pt x="677" y="429"/>
                </a:cubicBezTo>
                <a:cubicBezTo>
                  <a:pt x="677" y="430"/>
                  <a:pt x="676" y="432"/>
                  <a:pt x="675" y="433"/>
                </a:cubicBezTo>
                <a:cubicBezTo>
                  <a:pt x="675" y="434"/>
                  <a:pt x="674" y="436"/>
                  <a:pt x="673" y="437"/>
                </a:cubicBezTo>
                <a:cubicBezTo>
                  <a:pt x="669" y="448"/>
                  <a:pt x="662" y="459"/>
                  <a:pt x="655" y="471"/>
                </a:cubicBezTo>
                <a:cubicBezTo>
                  <a:pt x="648" y="482"/>
                  <a:pt x="639" y="493"/>
                  <a:pt x="629" y="504"/>
                </a:cubicBezTo>
                <a:cubicBezTo>
                  <a:pt x="610" y="526"/>
                  <a:pt x="585" y="546"/>
                  <a:pt x="556" y="562"/>
                </a:cubicBezTo>
                <a:cubicBezTo>
                  <a:pt x="541" y="571"/>
                  <a:pt x="525" y="578"/>
                  <a:pt x="509" y="583"/>
                </a:cubicBezTo>
                <a:cubicBezTo>
                  <a:pt x="504" y="585"/>
                  <a:pt x="500" y="586"/>
                  <a:pt x="496" y="587"/>
                </a:cubicBezTo>
                <a:cubicBezTo>
                  <a:pt x="493" y="588"/>
                  <a:pt x="493" y="588"/>
                  <a:pt x="493" y="588"/>
                </a:cubicBezTo>
                <a:cubicBezTo>
                  <a:pt x="491" y="588"/>
                  <a:pt x="490" y="589"/>
                  <a:pt x="489" y="589"/>
                </a:cubicBezTo>
                <a:cubicBezTo>
                  <a:pt x="484" y="590"/>
                  <a:pt x="484" y="590"/>
                  <a:pt x="484" y="590"/>
                </a:cubicBezTo>
                <a:cubicBezTo>
                  <a:pt x="479" y="592"/>
                  <a:pt x="479" y="592"/>
                  <a:pt x="479" y="592"/>
                </a:cubicBezTo>
                <a:cubicBezTo>
                  <a:pt x="478" y="592"/>
                  <a:pt x="478" y="592"/>
                  <a:pt x="477" y="592"/>
                </a:cubicBezTo>
                <a:cubicBezTo>
                  <a:pt x="474" y="593"/>
                  <a:pt x="474" y="593"/>
                  <a:pt x="474" y="593"/>
                </a:cubicBezTo>
                <a:cubicBezTo>
                  <a:pt x="470" y="593"/>
                  <a:pt x="470" y="593"/>
                  <a:pt x="470" y="593"/>
                </a:cubicBezTo>
                <a:cubicBezTo>
                  <a:pt x="460" y="594"/>
                  <a:pt x="460" y="594"/>
                  <a:pt x="460" y="594"/>
                </a:cubicBezTo>
                <a:cubicBezTo>
                  <a:pt x="458" y="595"/>
                  <a:pt x="458" y="595"/>
                  <a:pt x="458" y="595"/>
                </a:cubicBezTo>
                <a:cubicBezTo>
                  <a:pt x="457" y="595"/>
                  <a:pt x="457" y="595"/>
                  <a:pt x="457" y="595"/>
                </a:cubicBezTo>
                <a:cubicBezTo>
                  <a:pt x="456" y="595"/>
                  <a:pt x="462" y="595"/>
                  <a:pt x="459" y="595"/>
                </a:cubicBezTo>
                <a:cubicBezTo>
                  <a:pt x="459" y="595"/>
                  <a:pt x="459" y="595"/>
                  <a:pt x="459" y="595"/>
                </a:cubicBezTo>
                <a:cubicBezTo>
                  <a:pt x="455" y="595"/>
                  <a:pt x="455" y="595"/>
                  <a:pt x="455" y="595"/>
                </a:cubicBezTo>
                <a:cubicBezTo>
                  <a:pt x="418" y="601"/>
                  <a:pt x="379" y="599"/>
                  <a:pt x="340" y="590"/>
                </a:cubicBezTo>
                <a:cubicBezTo>
                  <a:pt x="301" y="581"/>
                  <a:pt x="263" y="564"/>
                  <a:pt x="229" y="541"/>
                </a:cubicBezTo>
                <a:cubicBezTo>
                  <a:pt x="195" y="517"/>
                  <a:pt x="165" y="487"/>
                  <a:pt x="141" y="454"/>
                </a:cubicBezTo>
                <a:cubicBezTo>
                  <a:pt x="117" y="420"/>
                  <a:pt x="100" y="382"/>
                  <a:pt x="89" y="344"/>
                </a:cubicBezTo>
                <a:cubicBezTo>
                  <a:pt x="88" y="339"/>
                  <a:pt x="87" y="335"/>
                  <a:pt x="85" y="330"/>
                </a:cubicBezTo>
                <a:cubicBezTo>
                  <a:pt x="85" y="327"/>
                  <a:pt x="84" y="325"/>
                  <a:pt x="84" y="323"/>
                </a:cubicBezTo>
                <a:cubicBezTo>
                  <a:pt x="83" y="321"/>
                  <a:pt x="83" y="318"/>
                  <a:pt x="82" y="316"/>
                </a:cubicBezTo>
                <a:cubicBezTo>
                  <a:pt x="82" y="314"/>
                  <a:pt x="81" y="312"/>
                  <a:pt x="81" y="310"/>
                </a:cubicBezTo>
                <a:cubicBezTo>
                  <a:pt x="80" y="307"/>
                  <a:pt x="80" y="304"/>
                  <a:pt x="80" y="302"/>
                </a:cubicBezTo>
                <a:cubicBezTo>
                  <a:pt x="79" y="299"/>
                  <a:pt x="79" y="297"/>
                  <a:pt x="79" y="294"/>
                </a:cubicBezTo>
                <a:cubicBezTo>
                  <a:pt x="78" y="290"/>
                  <a:pt x="78" y="290"/>
                  <a:pt x="78" y="290"/>
                </a:cubicBezTo>
                <a:cubicBezTo>
                  <a:pt x="78" y="288"/>
                  <a:pt x="78" y="288"/>
                  <a:pt x="78" y="288"/>
                </a:cubicBezTo>
                <a:cubicBezTo>
                  <a:pt x="78" y="288"/>
                  <a:pt x="78" y="288"/>
                  <a:pt x="78" y="288"/>
                </a:cubicBezTo>
                <a:cubicBezTo>
                  <a:pt x="78" y="287"/>
                  <a:pt x="78" y="288"/>
                  <a:pt x="78" y="288"/>
                </a:cubicBezTo>
                <a:cubicBezTo>
                  <a:pt x="78" y="287"/>
                  <a:pt x="78" y="287"/>
                  <a:pt x="78" y="287"/>
                </a:cubicBezTo>
                <a:cubicBezTo>
                  <a:pt x="75" y="268"/>
                  <a:pt x="75" y="250"/>
                  <a:pt x="75" y="232"/>
                </a:cubicBezTo>
                <a:cubicBezTo>
                  <a:pt x="76" y="196"/>
                  <a:pt x="81" y="163"/>
                  <a:pt x="90" y="134"/>
                </a:cubicBezTo>
                <a:cubicBezTo>
                  <a:pt x="98" y="106"/>
                  <a:pt x="108" y="81"/>
                  <a:pt x="118" y="62"/>
                </a:cubicBezTo>
                <a:cubicBezTo>
                  <a:pt x="123" y="52"/>
                  <a:pt x="128" y="43"/>
                  <a:pt x="133" y="36"/>
                </a:cubicBezTo>
                <a:cubicBezTo>
                  <a:pt x="137" y="29"/>
                  <a:pt x="141" y="22"/>
                  <a:pt x="144" y="17"/>
                </a:cubicBezTo>
                <a:cubicBezTo>
                  <a:pt x="151" y="8"/>
                  <a:pt x="155" y="2"/>
                  <a:pt x="155" y="2"/>
                </a:cubicBezTo>
                <a:lnTo>
                  <a:pt x="152" y="0"/>
                </a:lnTo>
                <a:close/>
              </a:path>
            </a:pathLst>
          </a:custGeom>
          <a:solidFill>
            <a:srgbClr val="A2B932"/>
          </a:solidFill>
          <a:ln>
            <a:noFill/>
          </a:ln>
        </p:spPr>
        <p:txBody>
          <a:bodyPr/>
          <a:lstStyle/>
          <a:p>
            <a:endParaRPr lang="zh-CN" altLang="en-US" sz="2133">
              <a:cs typeface="+mn-ea"/>
              <a:sym typeface="+mn-lt"/>
            </a:endParaRPr>
          </a:p>
        </p:txBody>
      </p:sp>
      <p:sp>
        <p:nvSpPr>
          <p:cNvPr id="42" name="Freeform 12"/>
          <p:cNvSpPr>
            <a:spLocks/>
          </p:cNvSpPr>
          <p:nvPr/>
        </p:nvSpPr>
        <p:spPr bwMode="auto">
          <a:xfrm>
            <a:off x="1651002" y="2562887"/>
            <a:ext cx="2628900" cy="2853267"/>
          </a:xfrm>
          <a:custGeom>
            <a:avLst/>
            <a:gdLst>
              <a:gd name="T0" fmla="*/ 144 w 795"/>
              <a:gd name="T1" fmla="*/ 20 h 863"/>
              <a:gd name="T2" fmla="*/ 87 w 795"/>
              <a:gd name="T3" fmla="*/ 83 h 863"/>
              <a:gd name="T4" fmla="*/ 7 w 795"/>
              <a:gd name="T5" fmla="*/ 276 h 863"/>
              <a:gd name="T6" fmla="*/ 5 w 795"/>
              <a:gd name="T7" fmla="*/ 288 h 863"/>
              <a:gd name="T8" fmla="*/ 4 w 795"/>
              <a:gd name="T9" fmla="*/ 291 h 863"/>
              <a:gd name="T10" fmla="*/ 2 w 795"/>
              <a:gd name="T11" fmla="*/ 314 h 863"/>
              <a:gd name="T12" fmla="*/ 0 w 795"/>
              <a:gd name="T13" fmla="*/ 337 h 863"/>
              <a:gd name="T14" fmla="*/ 0 w 795"/>
              <a:gd name="T15" fmla="*/ 364 h 863"/>
              <a:gd name="T16" fmla="*/ 6 w 795"/>
              <a:gd name="T17" fmla="*/ 426 h 863"/>
              <a:gd name="T18" fmla="*/ 12 w 795"/>
              <a:gd name="T19" fmla="*/ 458 h 863"/>
              <a:gd name="T20" fmla="*/ 20 w 795"/>
              <a:gd name="T21" fmla="*/ 490 h 863"/>
              <a:gd name="T22" fmla="*/ 167 w 795"/>
              <a:gd name="T23" fmla="*/ 722 h 863"/>
              <a:gd name="T24" fmla="*/ 443 w 795"/>
              <a:gd name="T25" fmla="*/ 855 h 863"/>
              <a:gd name="T26" fmla="*/ 471 w 795"/>
              <a:gd name="T27" fmla="*/ 859 h 863"/>
              <a:gd name="T28" fmla="*/ 474 w 795"/>
              <a:gd name="T29" fmla="*/ 860 h 863"/>
              <a:gd name="T30" fmla="*/ 508 w 795"/>
              <a:gd name="T31" fmla="*/ 863 h 863"/>
              <a:gd name="T32" fmla="*/ 511 w 795"/>
              <a:gd name="T33" fmla="*/ 863 h 863"/>
              <a:gd name="T34" fmla="*/ 549 w 795"/>
              <a:gd name="T35" fmla="*/ 863 h 863"/>
              <a:gd name="T36" fmla="*/ 592 w 795"/>
              <a:gd name="T37" fmla="*/ 861 h 863"/>
              <a:gd name="T38" fmla="*/ 618 w 795"/>
              <a:gd name="T39" fmla="*/ 858 h 863"/>
              <a:gd name="T40" fmla="*/ 677 w 795"/>
              <a:gd name="T41" fmla="*/ 847 h 863"/>
              <a:gd name="T42" fmla="*/ 725 w 795"/>
              <a:gd name="T43" fmla="*/ 833 h 863"/>
              <a:gd name="T44" fmla="*/ 795 w 795"/>
              <a:gd name="T45" fmla="*/ 804 h 863"/>
              <a:gd name="T46" fmla="*/ 584 w 795"/>
              <a:gd name="T47" fmla="*/ 497 h 863"/>
              <a:gd name="T48" fmla="*/ 562 w 795"/>
              <a:gd name="T49" fmla="*/ 516 h 863"/>
              <a:gd name="T50" fmla="*/ 546 w 795"/>
              <a:gd name="T51" fmla="*/ 527 h 863"/>
              <a:gd name="T52" fmla="*/ 529 w 795"/>
              <a:gd name="T53" fmla="*/ 536 h 863"/>
              <a:gd name="T54" fmla="*/ 509 w 795"/>
              <a:gd name="T55" fmla="*/ 545 h 863"/>
              <a:gd name="T56" fmla="*/ 499 w 795"/>
              <a:gd name="T57" fmla="*/ 550 h 863"/>
              <a:gd name="T58" fmla="*/ 497 w 795"/>
              <a:gd name="T59" fmla="*/ 551 h 863"/>
              <a:gd name="T60" fmla="*/ 474 w 795"/>
              <a:gd name="T61" fmla="*/ 556 h 863"/>
              <a:gd name="T62" fmla="*/ 473 w 795"/>
              <a:gd name="T63" fmla="*/ 556 h 863"/>
              <a:gd name="T64" fmla="*/ 459 w 795"/>
              <a:gd name="T65" fmla="*/ 559 h 863"/>
              <a:gd name="T66" fmla="*/ 297 w 795"/>
              <a:gd name="T67" fmla="*/ 539 h 863"/>
              <a:gd name="T68" fmla="*/ 162 w 795"/>
              <a:gd name="T69" fmla="*/ 427 h 863"/>
              <a:gd name="T70" fmla="*/ 149 w 795"/>
              <a:gd name="T71" fmla="*/ 408 h 863"/>
              <a:gd name="T72" fmla="*/ 138 w 795"/>
              <a:gd name="T73" fmla="*/ 387 h 863"/>
              <a:gd name="T74" fmla="*/ 120 w 795"/>
              <a:gd name="T75" fmla="*/ 345 h 863"/>
              <a:gd name="T76" fmla="*/ 114 w 795"/>
              <a:gd name="T77" fmla="*/ 325 h 863"/>
              <a:gd name="T78" fmla="*/ 110 w 795"/>
              <a:gd name="T79" fmla="*/ 310 h 863"/>
              <a:gd name="T80" fmla="*/ 106 w 795"/>
              <a:gd name="T81" fmla="*/ 288 h 863"/>
              <a:gd name="T82" fmla="*/ 105 w 795"/>
              <a:gd name="T83" fmla="*/ 288 h 863"/>
              <a:gd name="T84" fmla="*/ 104 w 795"/>
              <a:gd name="T85" fmla="*/ 278 h 863"/>
              <a:gd name="T86" fmla="*/ 121 w 795"/>
              <a:gd name="T87" fmla="*/ 100 h 863"/>
              <a:gd name="T88" fmla="*/ 154 w 795"/>
              <a:gd name="T89" fmla="*/ 28 h 863"/>
              <a:gd name="T90" fmla="*/ 167 w 795"/>
              <a:gd name="T91" fmla="*/ 0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95" h="863">
                <a:moveTo>
                  <a:pt x="167" y="0"/>
                </a:moveTo>
                <a:cubicBezTo>
                  <a:pt x="167" y="0"/>
                  <a:pt x="164" y="3"/>
                  <a:pt x="157" y="9"/>
                </a:cubicBezTo>
                <a:cubicBezTo>
                  <a:pt x="153" y="11"/>
                  <a:pt x="149" y="15"/>
                  <a:pt x="144" y="20"/>
                </a:cubicBezTo>
                <a:cubicBezTo>
                  <a:pt x="142" y="22"/>
                  <a:pt x="139" y="24"/>
                  <a:pt x="136" y="27"/>
                </a:cubicBezTo>
                <a:cubicBezTo>
                  <a:pt x="134" y="30"/>
                  <a:pt x="131" y="32"/>
                  <a:pt x="128" y="35"/>
                </a:cubicBezTo>
                <a:cubicBezTo>
                  <a:pt x="116" y="48"/>
                  <a:pt x="101" y="63"/>
                  <a:pt x="87" y="83"/>
                </a:cubicBezTo>
                <a:cubicBezTo>
                  <a:pt x="73" y="102"/>
                  <a:pt x="58" y="126"/>
                  <a:pt x="45" y="154"/>
                </a:cubicBezTo>
                <a:cubicBezTo>
                  <a:pt x="31" y="181"/>
                  <a:pt x="20" y="213"/>
                  <a:pt x="12" y="249"/>
                </a:cubicBezTo>
                <a:cubicBezTo>
                  <a:pt x="10" y="257"/>
                  <a:pt x="8" y="266"/>
                  <a:pt x="7" y="276"/>
                </a:cubicBezTo>
                <a:cubicBezTo>
                  <a:pt x="6" y="278"/>
                  <a:pt x="6" y="280"/>
                  <a:pt x="5" y="283"/>
                </a:cubicBezTo>
                <a:cubicBezTo>
                  <a:pt x="5" y="286"/>
                  <a:pt x="5" y="286"/>
                  <a:pt x="5" y="286"/>
                </a:cubicBezTo>
                <a:cubicBezTo>
                  <a:pt x="5" y="288"/>
                  <a:pt x="5" y="288"/>
                  <a:pt x="5" y="288"/>
                </a:cubicBezTo>
                <a:cubicBezTo>
                  <a:pt x="5" y="289"/>
                  <a:pt x="4" y="287"/>
                  <a:pt x="4" y="290"/>
                </a:cubicBezTo>
                <a:cubicBezTo>
                  <a:pt x="4" y="290"/>
                  <a:pt x="4" y="290"/>
                  <a:pt x="4" y="290"/>
                </a:cubicBezTo>
                <a:cubicBezTo>
                  <a:pt x="4" y="291"/>
                  <a:pt x="4" y="291"/>
                  <a:pt x="4" y="291"/>
                </a:cubicBezTo>
                <a:cubicBezTo>
                  <a:pt x="4" y="295"/>
                  <a:pt x="3" y="299"/>
                  <a:pt x="3" y="304"/>
                </a:cubicBezTo>
                <a:cubicBezTo>
                  <a:pt x="2" y="310"/>
                  <a:pt x="2" y="310"/>
                  <a:pt x="2" y="310"/>
                </a:cubicBezTo>
                <a:cubicBezTo>
                  <a:pt x="2" y="311"/>
                  <a:pt x="2" y="312"/>
                  <a:pt x="2" y="314"/>
                </a:cubicBezTo>
                <a:cubicBezTo>
                  <a:pt x="1" y="317"/>
                  <a:pt x="1" y="317"/>
                  <a:pt x="1" y="317"/>
                </a:cubicBezTo>
                <a:cubicBezTo>
                  <a:pt x="1" y="323"/>
                  <a:pt x="1" y="328"/>
                  <a:pt x="1" y="333"/>
                </a:cubicBezTo>
                <a:cubicBezTo>
                  <a:pt x="0" y="337"/>
                  <a:pt x="0" y="337"/>
                  <a:pt x="0" y="337"/>
                </a:cubicBezTo>
                <a:cubicBezTo>
                  <a:pt x="0" y="341"/>
                  <a:pt x="0" y="341"/>
                  <a:pt x="0" y="341"/>
                </a:cubicBezTo>
                <a:cubicBezTo>
                  <a:pt x="0" y="348"/>
                  <a:pt x="0" y="348"/>
                  <a:pt x="0" y="348"/>
                </a:cubicBezTo>
                <a:cubicBezTo>
                  <a:pt x="0" y="353"/>
                  <a:pt x="0" y="358"/>
                  <a:pt x="0" y="364"/>
                </a:cubicBezTo>
                <a:cubicBezTo>
                  <a:pt x="1" y="374"/>
                  <a:pt x="1" y="384"/>
                  <a:pt x="2" y="395"/>
                </a:cubicBezTo>
                <a:cubicBezTo>
                  <a:pt x="3" y="400"/>
                  <a:pt x="3" y="405"/>
                  <a:pt x="4" y="410"/>
                </a:cubicBezTo>
                <a:cubicBezTo>
                  <a:pt x="4" y="415"/>
                  <a:pt x="5" y="421"/>
                  <a:pt x="6" y="426"/>
                </a:cubicBezTo>
                <a:cubicBezTo>
                  <a:pt x="7" y="434"/>
                  <a:pt x="7" y="434"/>
                  <a:pt x="7" y="434"/>
                </a:cubicBezTo>
                <a:cubicBezTo>
                  <a:pt x="9" y="442"/>
                  <a:pt x="9" y="442"/>
                  <a:pt x="9" y="442"/>
                </a:cubicBezTo>
                <a:cubicBezTo>
                  <a:pt x="10" y="447"/>
                  <a:pt x="11" y="453"/>
                  <a:pt x="12" y="458"/>
                </a:cubicBezTo>
                <a:cubicBezTo>
                  <a:pt x="13" y="463"/>
                  <a:pt x="14" y="469"/>
                  <a:pt x="16" y="474"/>
                </a:cubicBezTo>
                <a:cubicBezTo>
                  <a:pt x="18" y="482"/>
                  <a:pt x="18" y="482"/>
                  <a:pt x="18" y="482"/>
                </a:cubicBezTo>
                <a:cubicBezTo>
                  <a:pt x="20" y="490"/>
                  <a:pt x="20" y="490"/>
                  <a:pt x="20" y="490"/>
                </a:cubicBezTo>
                <a:cubicBezTo>
                  <a:pt x="26" y="511"/>
                  <a:pt x="35" y="532"/>
                  <a:pt x="44" y="553"/>
                </a:cubicBezTo>
                <a:cubicBezTo>
                  <a:pt x="53" y="574"/>
                  <a:pt x="64" y="594"/>
                  <a:pt x="77" y="614"/>
                </a:cubicBezTo>
                <a:cubicBezTo>
                  <a:pt x="102" y="654"/>
                  <a:pt x="132" y="690"/>
                  <a:pt x="167" y="722"/>
                </a:cubicBezTo>
                <a:cubicBezTo>
                  <a:pt x="202" y="754"/>
                  <a:pt x="242" y="781"/>
                  <a:pt x="283" y="802"/>
                </a:cubicBezTo>
                <a:cubicBezTo>
                  <a:pt x="325" y="824"/>
                  <a:pt x="369" y="839"/>
                  <a:pt x="411" y="849"/>
                </a:cubicBezTo>
                <a:cubicBezTo>
                  <a:pt x="422" y="851"/>
                  <a:pt x="433" y="853"/>
                  <a:pt x="443" y="855"/>
                </a:cubicBezTo>
                <a:cubicBezTo>
                  <a:pt x="449" y="856"/>
                  <a:pt x="454" y="857"/>
                  <a:pt x="459" y="858"/>
                </a:cubicBezTo>
                <a:cubicBezTo>
                  <a:pt x="462" y="858"/>
                  <a:pt x="464" y="858"/>
                  <a:pt x="467" y="859"/>
                </a:cubicBezTo>
                <a:cubicBezTo>
                  <a:pt x="471" y="859"/>
                  <a:pt x="471" y="859"/>
                  <a:pt x="471" y="859"/>
                </a:cubicBezTo>
                <a:cubicBezTo>
                  <a:pt x="473" y="859"/>
                  <a:pt x="473" y="859"/>
                  <a:pt x="473" y="859"/>
                </a:cubicBezTo>
                <a:cubicBezTo>
                  <a:pt x="474" y="860"/>
                  <a:pt x="474" y="860"/>
                  <a:pt x="474" y="860"/>
                </a:cubicBezTo>
                <a:cubicBezTo>
                  <a:pt x="474" y="860"/>
                  <a:pt x="474" y="860"/>
                  <a:pt x="474" y="860"/>
                </a:cubicBezTo>
                <a:cubicBezTo>
                  <a:pt x="477" y="860"/>
                  <a:pt x="469" y="860"/>
                  <a:pt x="480" y="860"/>
                </a:cubicBezTo>
                <a:cubicBezTo>
                  <a:pt x="488" y="861"/>
                  <a:pt x="495" y="861"/>
                  <a:pt x="503" y="862"/>
                </a:cubicBezTo>
                <a:cubicBezTo>
                  <a:pt x="504" y="863"/>
                  <a:pt x="506" y="863"/>
                  <a:pt x="508" y="863"/>
                </a:cubicBezTo>
                <a:cubicBezTo>
                  <a:pt x="509" y="863"/>
                  <a:pt x="509" y="863"/>
                  <a:pt x="509" y="863"/>
                </a:cubicBezTo>
                <a:cubicBezTo>
                  <a:pt x="510" y="863"/>
                  <a:pt x="510" y="863"/>
                  <a:pt x="510" y="863"/>
                </a:cubicBezTo>
                <a:cubicBezTo>
                  <a:pt x="511" y="863"/>
                  <a:pt x="511" y="863"/>
                  <a:pt x="511" y="863"/>
                </a:cubicBezTo>
                <a:cubicBezTo>
                  <a:pt x="515" y="863"/>
                  <a:pt x="515" y="863"/>
                  <a:pt x="515" y="863"/>
                </a:cubicBezTo>
                <a:cubicBezTo>
                  <a:pt x="521" y="863"/>
                  <a:pt x="527" y="863"/>
                  <a:pt x="532" y="863"/>
                </a:cubicBezTo>
                <a:cubicBezTo>
                  <a:pt x="538" y="863"/>
                  <a:pt x="543" y="863"/>
                  <a:pt x="549" y="863"/>
                </a:cubicBezTo>
                <a:cubicBezTo>
                  <a:pt x="552" y="863"/>
                  <a:pt x="554" y="863"/>
                  <a:pt x="557" y="863"/>
                </a:cubicBezTo>
                <a:cubicBezTo>
                  <a:pt x="559" y="863"/>
                  <a:pt x="562" y="863"/>
                  <a:pt x="564" y="863"/>
                </a:cubicBezTo>
                <a:cubicBezTo>
                  <a:pt x="574" y="862"/>
                  <a:pt x="583" y="861"/>
                  <a:pt x="592" y="861"/>
                </a:cubicBezTo>
                <a:cubicBezTo>
                  <a:pt x="594" y="861"/>
                  <a:pt x="596" y="860"/>
                  <a:pt x="599" y="860"/>
                </a:cubicBezTo>
                <a:cubicBezTo>
                  <a:pt x="601" y="860"/>
                  <a:pt x="603" y="860"/>
                  <a:pt x="605" y="859"/>
                </a:cubicBezTo>
                <a:cubicBezTo>
                  <a:pt x="610" y="859"/>
                  <a:pt x="614" y="858"/>
                  <a:pt x="618" y="858"/>
                </a:cubicBezTo>
                <a:cubicBezTo>
                  <a:pt x="627" y="856"/>
                  <a:pt x="635" y="856"/>
                  <a:pt x="643" y="854"/>
                </a:cubicBezTo>
                <a:cubicBezTo>
                  <a:pt x="651" y="852"/>
                  <a:pt x="659" y="851"/>
                  <a:pt x="666" y="849"/>
                </a:cubicBezTo>
                <a:cubicBezTo>
                  <a:pt x="670" y="848"/>
                  <a:pt x="674" y="847"/>
                  <a:pt x="677" y="847"/>
                </a:cubicBezTo>
                <a:cubicBezTo>
                  <a:pt x="681" y="846"/>
                  <a:pt x="684" y="845"/>
                  <a:pt x="688" y="844"/>
                </a:cubicBezTo>
                <a:cubicBezTo>
                  <a:pt x="695" y="842"/>
                  <a:pt x="701" y="840"/>
                  <a:pt x="708" y="838"/>
                </a:cubicBezTo>
                <a:cubicBezTo>
                  <a:pt x="714" y="836"/>
                  <a:pt x="720" y="835"/>
                  <a:pt x="725" y="833"/>
                </a:cubicBezTo>
                <a:cubicBezTo>
                  <a:pt x="737" y="829"/>
                  <a:pt x="747" y="825"/>
                  <a:pt x="755" y="822"/>
                </a:cubicBezTo>
                <a:cubicBezTo>
                  <a:pt x="764" y="818"/>
                  <a:pt x="771" y="815"/>
                  <a:pt x="777" y="812"/>
                </a:cubicBezTo>
                <a:cubicBezTo>
                  <a:pt x="789" y="807"/>
                  <a:pt x="795" y="804"/>
                  <a:pt x="795" y="804"/>
                </a:cubicBezTo>
                <a:cubicBezTo>
                  <a:pt x="597" y="485"/>
                  <a:pt x="597" y="485"/>
                  <a:pt x="597" y="485"/>
                </a:cubicBezTo>
                <a:cubicBezTo>
                  <a:pt x="597" y="485"/>
                  <a:pt x="595" y="487"/>
                  <a:pt x="591" y="491"/>
                </a:cubicBezTo>
                <a:cubicBezTo>
                  <a:pt x="589" y="492"/>
                  <a:pt x="587" y="495"/>
                  <a:pt x="584" y="497"/>
                </a:cubicBezTo>
                <a:cubicBezTo>
                  <a:pt x="582" y="500"/>
                  <a:pt x="578" y="503"/>
                  <a:pt x="575" y="506"/>
                </a:cubicBezTo>
                <a:cubicBezTo>
                  <a:pt x="573" y="508"/>
                  <a:pt x="571" y="509"/>
                  <a:pt x="569" y="511"/>
                </a:cubicBezTo>
                <a:cubicBezTo>
                  <a:pt x="567" y="512"/>
                  <a:pt x="564" y="514"/>
                  <a:pt x="562" y="516"/>
                </a:cubicBezTo>
                <a:cubicBezTo>
                  <a:pt x="561" y="517"/>
                  <a:pt x="559" y="518"/>
                  <a:pt x="558" y="519"/>
                </a:cubicBezTo>
                <a:cubicBezTo>
                  <a:pt x="557" y="520"/>
                  <a:pt x="556" y="520"/>
                  <a:pt x="554" y="521"/>
                </a:cubicBezTo>
                <a:cubicBezTo>
                  <a:pt x="551" y="523"/>
                  <a:pt x="549" y="525"/>
                  <a:pt x="546" y="527"/>
                </a:cubicBezTo>
                <a:cubicBezTo>
                  <a:pt x="543" y="529"/>
                  <a:pt x="539" y="530"/>
                  <a:pt x="536" y="532"/>
                </a:cubicBezTo>
                <a:cubicBezTo>
                  <a:pt x="535" y="533"/>
                  <a:pt x="533" y="534"/>
                  <a:pt x="531" y="535"/>
                </a:cubicBezTo>
                <a:cubicBezTo>
                  <a:pt x="529" y="536"/>
                  <a:pt x="529" y="536"/>
                  <a:pt x="529" y="536"/>
                </a:cubicBezTo>
                <a:cubicBezTo>
                  <a:pt x="526" y="538"/>
                  <a:pt x="526" y="538"/>
                  <a:pt x="526" y="538"/>
                </a:cubicBezTo>
                <a:cubicBezTo>
                  <a:pt x="522" y="539"/>
                  <a:pt x="518" y="541"/>
                  <a:pt x="514" y="543"/>
                </a:cubicBezTo>
                <a:cubicBezTo>
                  <a:pt x="513" y="543"/>
                  <a:pt x="511" y="544"/>
                  <a:pt x="509" y="545"/>
                </a:cubicBezTo>
                <a:cubicBezTo>
                  <a:pt x="508" y="546"/>
                  <a:pt x="507" y="546"/>
                  <a:pt x="505" y="547"/>
                </a:cubicBezTo>
                <a:cubicBezTo>
                  <a:pt x="504" y="548"/>
                  <a:pt x="502" y="549"/>
                  <a:pt x="501" y="549"/>
                </a:cubicBezTo>
                <a:cubicBezTo>
                  <a:pt x="499" y="550"/>
                  <a:pt x="499" y="550"/>
                  <a:pt x="499" y="550"/>
                </a:cubicBezTo>
                <a:cubicBezTo>
                  <a:pt x="499" y="550"/>
                  <a:pt x="499" y="550"/>
                  <a:pt x="499" y="550"/>
                </a:cubicBezTo>
                <a:cubicBezTo>
                  <a:pt x="498" y="550"/>
                  <a:pt x="498" y="550"/>
                  <a:pt x="498" y="550"/>
                </a:cubicBezTo>
                <a:cubicBezTo>
                  <a:pt x="497" y="551"/>
                  <a:pt x="497" y="551"/>
                  <a:pt x="497" y="551"/>
                </a:cubicBezTo>
                <a:cubicBezTo>
                  <a:pt x="495" y="551"/>
                  <a:pt x="493" y="551"/>
                  <a:pt x="492" y="552"/>
                </a:cubicBezTo>
                <a:cubicBezTo>
                  <a:pt x="484" y="553"/>
                  <a:pt x="477" y="554"/>
                  <a:pt x="469" y="556"/>
                </a:cubicBezTo>
                <a:cubicBezTo>
                  <a:pt x="480" y="556"/>
                  <a:pt x="472" y="556"/>
                  <a:pt x="474" y="556"/>
                </a:cubicBezTo>
                <a:cubicBezTo>
                  <a:pt x="474" y="556"/>
                  <a:pt x="474" y="556"/>
                  <a:pt x="474" y="556"/>
                </a:cubicBezTo>
                <a:cubicBezTo>
                  <a:pt x="474" y="556"/>
                  <a:pt x="474" y="556"/>
                  <a:pt x="474" y="556"/>
                </a:cubicBezTo>
                <a:cubicBezTo>
                  <a:pt x="473" y="556"/>
                  <a:pt x="473" y="556"/>
                  <a:pt x="473" y="556"/>
                </a:cubicBezTo>
                <a:cubicBezTo>
                  <a:pt x="471" y="557"/>
                  <a:pt x="471" y="557"/>
                  <a:pt x="471" y="557"/>
                </a:cubicBezTo>
                <a:cubicBezTo>
                  <a:pt x="467" y="557"/>
                  <a:pt x="467" y="557"/>
                  <a:pt x="467" y="557"/>
                </a:cubicBezTo>
                <a:cubicBezTo>
                  <a:pt x="465" y="558"/>
                  <a:pt x="462" y="559"/>
                  <a:pt x="459" y="559"/>
                </a:cubicBezTo>
                <a:cubicBezTo>
                  <a:pt x="454" y="560"/>
                  <a:pt x="449" y="561"/>
                  <a:pt x="443" y="561"/>
                </a:cubicBezTo>
                <a:cubicBezTo>
                  <a:pt x="422" y="564"/>
                  <a:pt x="398" y="564"/>
                  <a:pt x="373" y="561"/>
                </a:cubicBezTo>
                <a:cubicBezTo>
                  <a:pt x="349" y="557"/>
                  <a:pt x="323" y="550"/>
                  <a:pt x="297" y="539"/>
                </a:cubicBezTo>
                <a:cubicBezTo>
                  <a:pt x="271" y="528"/>
                  <a:pt x="246" y="513"/>
                  <a:pt x="223" y="494"/>
                </a:cubicBezTo>
                <a:cubicBezTo>
                  <a:pt x="212" y="484"/>
                  <a:pt x="201" y="474"/>
                  <a:pt x="190" y="463"/>
                </a:cubicBezTo>
                <a:cubicBezTo>
                  <a:pt x="180" y="452"/>
                  <a:pt x="170" y="440"/>
                  <a:pt x="162" y="427"/>
                </a:cubicBezTo>
                <a:cubicBezTo>
                  <a:pt x="159" y="422"/>
                  <a:pt x="159" y="422"/>
                  <a:pt x="159" y="422"/>
                </a:cubicBezTo>
                <a:cubicBezTo>
                  <a:pt x="155" y="417"/>
                  <a:pt x="155" y="417"/>
                  <a:pt x="155" y="417"/>
                </a:cubicBezTo>
                <a:cubicBezTo>
                  <a:pt x="153" y="414"/>
                  <a:pt x="151" y="411"/>
                  <a:pt x="149" y="408"/>
                </a:cubicBezTo>
                <a:cubicBezTo>
                  <a:pt x="147" y="404"/>
                  <a:pt x="145" y="401"/>
                  <a:pt x="144" y="397"/>
                </a:cubicBezTo>
                <a:cubicBezTo>
                  <a:pt x="141" y="392"/>
                  <a:pt x="141" y="392"/>
                  <a:pt x="141" y="392"/>
                </a:cubicBezTo>
                <a:cubicBezTo>
                  <a:pt x="138" y="387"/>
                  <a:pt x="138" y="387"/>
                  <a:pt x="138" y="387"/>
                </a:cubicBezTo>
                <a:cubicBezTo>
                  <a:pt x="136" y="384"/>
                  <a:pt x="135" y="380"/>
                  <a:pt x="133" y="377"/>
                </a:cubicBezTo>
                <a:cubicBezTo>
                  <a:pt x="132" y="373"/>
                  <a:pt x="130" y="370"/>
                  <a:pt x="128" y="366"/>
                </a:cubicBezTo>
                <a:cubicBezTo>
                  <a:pt x="125" y="359"/>
                  <a:pt x="123" y="352"/>
                  <a:pt x="120" y="345"/>
                </a:cubicBezTo>
                <a:cubicBezTo>
                  <a:pt x="119" y="341"/>
                  <a:pt x="118" y="337"/>
                  <a:pt x="117" y="334"/>
                </a:cubicBezTo>
                <a:cubicBezTo>
                  <a:pt x="115" y="328"/>
                  <a:pt x="115" y="328"/>
                  <a:pt x="115" y="328"/>
                </a:cubicBezTo>
                <a:cubicBezTo>
                  <a:pt x="114" y="325"/>
                  <a:pt x="114" y="325"/>
                  <a:pt x="114" y="325"/>
                </a:cubicBezTo>
                <a:cubicBezTo>
                  <a:pt x="113" y="323"/>
                  <a:pt x="113" y="323"/>
                  <a:pt x="113" y="323"/>
                </a:cubicBezTo>
                <a:cubicBezTo>
                  <a:pt x="112" y="319"/>
                  <a:pt x="111" y="316"/>
                  <a:pt x="110" y="313"/>
                </a:cubicBezTo>
                <a:cubicBezTo>
                  <a:pt x="110" y="310"/>
                  <a:pt x="110" y="310"/>
                  <a:pt x="110" y="310"/>
                </a:cubicBezTo>
                <a:cubicBezTo>
                  <a:pt x="110" y="309"/>
                  <a:pt x="109" y="308"/>
                  <a:pt x="109" y="307"/>
                </a:cubicBezTo>
                <a:cubicBezTo>
                  <a:pt x="108" y="301"/>
                  <a:pt x="108" y="301"/>
                  <a:pt x="108" y="301"/>
                </a:cubicBezTo>
                <a:cubicBezTo>
                  <a:pt x="107" y="297"/>
                  <a:pt x="106" y="292"/>
                  <a:pt x="106" y="288"/>
                </a:cubicBezTo>
                <a:cubicBezTo>
                  <a:pt x="106" y="287"/>
                  <a:pt x="106" y="287"/>
                  <a:pt x="106" y="287"/>
                </a:cubicBezTo>
                <a:cubicBezTo>
                  <a:pt x="105" y="287"/>
                  <a:pt x="105" y="287"/>
                  <a:pt x="105" y="287"/>
                </a:cubicBezTo>
                <a:cubicBezTo>
                  <a:pt x="105" y="289"/>
                  <a:pt x="105" y="288"/>
                  <a:pt x="105" y="288"/>
                </a:cubicBezTo>
                <a:cubicBezTo>
                  <a:pt x="105" y="287"/>
                  <a:pt x="105" y="287"/>
                  <a:pt x="105" y="287"/>
                </a:cubicBezTo>
                <a:cubicBezTo>
                  <a:pt x="105" y="284"/>
                  <a:pt x="105" y="284"/>
                  <a:pt x="105" y="284"/>
                </a:cubicBezTo>
                <a:cubicBezTo>
                  <a:pt x="104" y="278"/>
                  <a:pt x="104" y="278"/>
                  <a:pt x="104" y="278"/>
                </a:cubicBezTo>
                <a:cubicBezTo>
                  <a:pt x="103" y="271"/>
                  <a:pt x="102" y="263"/>
                  <a:pt x="101" y="256"/>
                </a:cubicBezTo>
                <a:cubicBezTo>
                  <a:pt x="99" y="227"/>
                  <a:pt x="100" y="198"/>
                  <a:pt x="104" y="172"/>
                </a:cubicBezTo>
                <a:cubicBezTo>
                  <a:pt x="107" y="146"/>
                  <a:pt x="114" y="122"/>
                  <a:pt x="121" y="100"/>
                </a:cubicBezTo>
                <a:cubicBezTo>
                  <a:pt x="128" y="79"/>
                  <a:pt x="136" y="61"/>
                  <a:pt x="143" y="47"/>
                </a:cubicBezTo>
                <a:cubicBezTo>
                  <a:pt x="145" y="43"/>
                  <a:pt x="147" y="40"/>
                  <a:pt x="149" y="37"/>
                </a:cubicBezTo>
                <a:cubicBezTo>
                  <a:pt x="151" y="33"/>
                  <a:pt x="152" y="31"/>
                  <a:pt x="154" y="28"/>
                </a:cubicBezTo>
                <a:cubicBezTo>
                  <a:pt x="157" y="22"/>
                  <a:pt x="160" y="18"/>
                  <a:pt x="162" y="14"/>
                </a:cubicBezTo>
                <a:cubicBezTo>
                  <a:pt x="167" y="6"/>
                  <a:pt x="170" y="2"/>
                  <a:pt x="170" y="2"/>
                </a:cubicBezTo>
                <a:lnTo>
                  <a:pt x="167" y="0"/>
                </a:lnTo>
                <a:close/>
              </a:path>
            </a:pathLst>
          </a:custGeom>
          <a:solidFill>
            <a:srgbClr val="4C6062"/>
          </a:solidFill>
          <a:ln>
            <a:noFill/>
          </a:ln>
        </p:spPr>
        <p:txBody>
          <a:bodyPr/>
          <a:lstStyle/>
          <a:p>
            <a:endParaRPr lang="zh-CN" altLang="en-US" sz="2133">
              <a:cs typeface="+mn-ea"/>
              <a:sym typeface="+mn-lt"/>
            </a:endParaRPr>
          </a:p>
        </p:txBody>
      </p:sp>
      <p:sp>
        <p:nvSpPr>
          <p:cNvPr id="47" name="Freeform 17"/>
          <p:cNvSpPr>
            <a:spLocks noEditPoints="1"/>
          </p:cNvSpPr>
          <p:nvPr/>
        </p:nvSpPr>
        <p:spPr bwMode="auto">
          <a:xfrm>
            <a:off x="3350686" y="1684470"/>
            <a:ext cx="455084" cy="472017"/>
          </a:xfrm>
          <a:custGeom>
            <a:avLst/>
            <a:gdLst>
              <a:gd name="T0" fmla="*/ 109 w 215"/>
              <a:gd name="T1" fmla="*/ 0 h 223"/>
              <a:gd name="T2" fmla="*/ 0 w 215"/>
              <a:gd name="T3" fmla="*/ 78 h 223"/>
              <a:gd name="T4" fmla="*/ 0 w 215"/>
              <a:gd name="T5" fmla="*/ 223 h 223"/>
              <a:gd name="T6" fmla="*/ 215 w 215"/>
              <a:gd name="T7" fmla="*/ 223 h 223"/>
              <a:gd name="T8" fmla="*/ 215 w 215"/>
              <a:gd name="T9" fmla="*/ 78 h 223"/>
              <a:gd name="T10" fmla="*/ 109 w 215"/>
              <a:gd name="T11" fmla="*/ 0 h 223"/>
              <a:gd name="T12" fmla="*/ 195 w 215"/>
              <a:gd name="T13" fmla="*/ 214 h 223"/>
              <a:gd name="T14" fmla="*/ 140 w 215"/>
              <a:gd name="T15" fmla="*/ 159 h 223"/>
              <a:gd name="T16" fmla="*/ 75 w 215"/>
              <a:gd name="T17" fmla="*/ 159 h 223"/>
              <a:gd name="T18" fmla="*/ 20 w 215"/>
              <a:gd name="T19" fmla="*/ 214 h 223"/>
              <a:gd name="T20" fmla="*/ 9 w 215"/>
              <a:gd name="T21" fmla="*/ 214 h 223"/>
              <a:gd name="T22" fmla="*/ 75 w 215"/>
              <a:gd name="T23" fmla="*/ 150 h 223"/>
              <a:gd name="T24" fmla="*/ 9 w 215"/>
              <a:gd name="T25" fmla="*/ 85 h 223"/>
              <a:gd name="T26" fmla="*/ 9 w 215"/>
              <a:gd name="T27" fmla="*/ 83 h 223"/>
              <a:gd name="T28" fmla="*/ 109 w 215"/>
              <a:gd name="T29" fmla="*/ 13 h 223"/>
              <a:gd name="T30" fmla="*/ 207 w 215"/>
              <a:gd name="T31" fmla="*/ 83 h 223"/>
              <a:gd name="T32" fmla="*/ 207 w 215"/>
              <a:gd name="T33" fmla="*/ 85 h 223"/>
              <a:gd name="T34" fmla="*/ 142 w 215"/>
              <a:gd name="T35" fmla="*/ 150 h 223"/>
              <a:gd name="T36" fmla="*/ 207 w 215"/>
              <a:gd name="T37" fmla="*/ 214 h 223"/>
              <a:gd name="T38" fmla="*/ 207 w 215"/>
              <a:gd name="T39" fmla="*/ 214 h 223"/>
              <a:gd name="T40" fmla="*/ 195 w 215"/>
              <a:gd name="T41" fmla="*/ 214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 h="223">
                <a:moveTo>
                  <a:pt x="109" y="0"/>
                </a:moveTo>
                <a:lnTo>
                  <a:pt x="0" y="78"/>
                </a:lnTo>
                <a:lnTo>
                  <a:pt x="0" y="223"/>
                </a:lnTo>
                <a:lnTo>
                  <a:pt x="215" y="223"/>
                </a:lnTo>
                <a:lnTo>
                  <a:pt x="215" y="78"/>
                </a:lnTo>
                <a:lnTo>
                  <a:pt x="109" y="0"/>
                </a:lnTo>
                <a:close/>
                <a:moveTo>
                  <a:pt x="195" y="214"/>
                </a:moveTo>
                <a:lnTo>
                  <a:pt x="140" y="159"/>
                </a:lnTo>
                <a:lnTo>
                  <a:pt x="75" y="159"/>
                </a:lnTo>
                <a:lnTo>
                  <a:pt x="20" y="214"/>
                </a:lnTo>
                <a:lnTo>
                  <a:pt x="9" y="214"/>
                </a:lnTo>
                <a:lnTo>
                  <a:pt x="75" y="150"/>
                </a:lnTo>
                <a:lnTo>
                  <a:pt x="9" y="85"/>
                </a:lnTo>
                <a:lnTo>
                  <a:pt x="9" y="83"/>
                </a:lnTo>
                <a:lnTo>
                  <a:pt x="109" y="13"/>
                </a:lnTo>
                <a:lnTo>
                  <a:pt x="207" y="83"/>
                </a:lnTo>
                <a:lnTo>
                  <a:pt x="207" y="85"/>
                </a:lnTo>
                <a:lnTo>
                  <a:pt x="142" y="150"/>
                </a:lnTo>
                <a:lnTo>
                  <a:pt x="207" y="214"/>
                </a:lnTo>
                <a:lnTo>
                  <a:pt x="207" y="214"/>
                </a:lnTo>
                <a:lnTo>
                  <a:pt x="195" y="214"/>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8" name="Freeform 18"/>
          <p:cNvSpPr>
            <a:spLocks noEditPoints="1"/>
          </p:cNvSpPr>
          <p:nvPr/>
        </p:nvSpPr>
        <p:spPr bwMode="auto">
          <a:xfrm>
            <a:off x="4294719" y="2425303"/>
            <a:ext cx="287867" cy="518584"/>
          </a:xfrm>
          <a:custGeom>
            <a:avLst/>
            <a:gdLst>
              <a:gd name="T0" fmla="*/ 79 w 87"/>
              <a:gd name="T1" fmla="*/ 53 h 157"/>
              <a:gd name="T2" fmla="*/ 61 w 87"/>
              <a:gd name="T3" fmla="*/ 8 h 157"/>
              <a:gd name="T4" fmla="*/ 15 w 87"/>
              <a:gd name="T5" fmla="*/ 26 h 157"/>
              <a:gd name="T6" fmla="*/ 22 w 87"/>
              <a:gd name="T7" fmla="*/ 63 h 157"/>
              <a:gd name="T8" fmla="*/ 18 w 87"/>
              <a:gd name="T9" fmla="*/ 65 h 157"/>
              <a:gd name="T10" fmla="*/ 21 w 87"/>
              <a:gd name="T11" fmla="*/ 73 h 157"/>
              <a:gd name="T12" fmla="*/ 17 w 87"/>
              <a:gd name="T13" fmla="*/ 74 h 157"/>
              <a:gd name="T14" fmla="*/ 21 w 87"/>
              <a:gd name="T15" fmla="*/ 85 h 157"/>
              <a:gd name="T16" fmla="*/ 15 w 87"/>
              <a:gd name="T17" fmla="*/ 88 h 157"/>
              <a:gd name="T18" fmla="*/ 19 w 87"/>
              <a:gd name="T19" fmla="*/ 99 h 157"/>
              <a:gd name="T20" fmla="*/ 13 w 87"/>
              <a:gd name="T21" fmla="*/ 102 h 157"/>
              <a:gd name="T22" fmla="*/ 17 w 87"/>
              <a:gd name="T23" fmla="*/ 112 h 157"/>
              <a:gd name="T24" fmla="*/ 10 w 87"/>
              <a:gd name="T25" fmla="*/ 115 h 157"/>
              <a:gd name="T26" fmla="*/ 13 w 87"/>
              <a:gd name="T27" fmla="*/ 122 h 157"/>
              <a:gd name="T28" fmla="*/ 8 w 87"/>
              <a:gd name="T29" fmla="*/ 124 h 157"/>
              <a:gd name="T30" fmla="*/ 11 w 87"/>
              <a:gd name="T31" fmla="*/ 130 h 157"/>
              <a:gd name="T32" fmla="*/ 10 w 87"/>
              <a:gd name="T33" fmla="*/ 130 h 157"/>
              <a:gd name="T34" fmla="*/ 5 w 87"/>
              <a:gd name="T35" fmla="*/ 133 h 157"/>
              <a:gd name="T36" fmla="*/ 7 w 87"/>
              <a:gd name="T37" fmla="*/ 138 h 157"/>
              <a:gd name="T38" fmla="*/ 6 w 87"/>
              <a:gd name="T39" fmla="*/ 141 h 157"/>
              <a:gd name="T40" fmla="*/ 0 w 87"/>
              <a:gd name="T41" fmla="*/ 143 h 157"/>
              <a:gd name="T42" fmla="*/ 4 w 87"/>
              <a:gd name="T43" fmla="*/ 157 h 157"/>
              <a:gd name="T44" fmla="*/ 17 w 87"/>
              <a:gd name="T45" fmla="*/ 150 h 157"/>
              <a:gd name="T46" fmla="*/ 50 w 87"/>
              <a:gd name="T47" fmla="*/ 74 h 157"/>
              <a:gd name="T48" fmla="*/ 79 w 87"/>
              <a:gd name="T49" fmla="*/ 53 h 157"/>
              <a:gd name="T50" fmla="*/ 55 w 87"/>
              <a:gd name="T51" fmla="*/ 16 h 157"/>
              <a:gd name="T52" fmla="*/ 60 w 87"/>
              <a:gd name="T53" fmla="*/ 29 h 157"/>
              <a:gd name="T54" fmla="*/ 48 w 87"/>
              <a:gd name="T55" fmla="*/ 34 h 157"/>
              <a:gd name="T56" fmla="*/ 43 w 87"/>
              <a:gd name="T57" fmla="*/ 21 h 157"/>
              <a:gd name="T58" fmla="*/ 55 w 87"/>
              <a:gd name="T59" fmla="*/ 1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157">
                <a:moveTo>
                  <a:pt x="79" y="53"/>
                </a:moveTo>
                <a:cubicBezTo>
                  <a:pt x="87" y="36"/>
                  <a:pt x="78" y="15"/>
                  <a:pt x="61" y="8"/>
                </a:cubicBezTo>
                <a:cubicBezTo>
                  <a:pt x="43" y="0"/>
                  <a:pt x="23" y="8"/>
                  <a:pt x="15" y="26"/>
                </a:cubicBezTo>
                <a:cubicBezTo>
                  <a:pt x="10" y="39"/>
                  <a:pt x="13" y="54"/>
                  <a:pt x="22" y="63"/>
                </a:cubicBezTo>
                <a:cubicBezTo>
                  <a:pt x="18" y="65"/>
                  <a:pt x="18" y="65"/>
                  <a:pt x="18" y="65"/>
                </a:cubicBezTo>
                <a:cubicBezTo>
                  <a:pt x="21" y="73"/>
                  <a:pt x="21" y="73"/>
                  <a:pt x="21" y="73"/>
                </a:cubicBezTo>
                <a:cubicBezTo>
                  <a:pt x="17" y="74"/>
                  <a:pt x="17" y="74"/>
                  <a:pt x="17" y="74"/>
                </a:cubicBezTo>
                <a:cubicBezTo>
                  <a:pt x="21" y="85"/>
                  <a:pt x="21" y="85"/>
                  <a:pt x="21" y="85"/>
                </a:cubicBezTo>
                <a:cubicBezTo>
                  <a:pt x="15" y="88"/>
                  <a:pt x="15" y="88"/>
                  <a:pt x="15" y="88"/>
                </a:cubicBezTo>
                <a:cubicBezTo>
                  <a:pt x="19" y="99"/>
                  <a:pt x="19" y="99"/>
                  <a:pt x="19" y="99"/>
                </a:cubicBezTo>
                <a:cubicBezTo>
                  <a:pt x="13" y="102"/>
                  <a:pt x="13" y="102"/>
                  <a:pt x="13" y="102"/>
                </a:cubicBezTo>
                <a:cubicBezTo>
                  <a:pt x="17" y="112"/>
                  <a:pt x="17" y="112"/>
                  <a:pt x="17" y="112"/>
                </a:cubicBezTo>
                <a:cubicBezTo>
                  <a:pt x="10" y="115"/>
                  <a:pt x="10" y="115"/>
                  <a:pt x="10" y="115"/>
                </a:cubicBezTo>
                <a:cubicBezTo>
                  <a:pt x="13" y="122"/>
                  <a:pt x="13" y="122"/>
                  <a:pt x="13" y="122"/>
                </a:cubicBezTo>
                <a:cubicBezTo>
                  <a:pt x="8" y="124"/>
                  <a:pt x="8" y="124"/>
                  <a:pt x="8" y="124"/>
                </a:cubicBezTo>
                <a:cubicBezTo>
                  <a:pt x="11" y="130"/>
                  <a:pt x="11" y="130"/>
                  <a:pt x="11" y="130"/>
                </a:cubicBezTo>
                <a:cubicBezTo>
                  <a:pt x="10" y="130"/>
                  <a:pt x="10" y="130"/>
                  <a:pt x="10" y="130"/>
                </a:cubicBezTo>
                <a:cubicBezTo>
                  <a:pt x="5" y="133"/>
                  <a:pt x="5" y="133"/>
                  <a:pt x="5" y="133"/>
                </a:cubicBezTo>
                <a:cubicBezTo>
                  <a:pt x="7" y="138"/>
                  <a:pt x="7" y="138"/>
                  <a:pt x="7" y="138"/>
                </a:cubicBezTo>
                <a:cubicBezTo>
                  <a:pt x="6" y="141"/>
                  <a:pt x="6" y="141"/>
                  <a:pt x="6" y="141"/>
                </a:cubicBezTo>
                <a:cubicBezTo>
                  <a:pt x="0" y="143"/>
                  <a:pt x="0" y="143"/>
                  <a:pt x="0" y="143"/>
                </a:cubicBezTo>
                <a:cubicBezTo>
                  <a:pt x="4" y="157"/>
                  <a:pt x="4" y="157"/>
                  <a:pt x="4" y="157"/>
                </a:cubicBezTo>
                <a:cubicBezTo>
                  <a:pt x="17" y="150"/>
                  <a:pt x="17" y="150"/>
                  <a:pt x="17" y="150"/>
                </a:cubicBezTo>
                <a:cubicBezTo>
                  <a:pt x="50" y="74"/>
                  <a:pt x="50" y="74"/>
                  <a:pt x="50" y="74"/>
                </a:cubicBezTo>
                <a:cubicBezTo>
                  <a:pt x="63" y="73"/>
                  <a:pt x="74" y="66"/>
                  <a:pt x="79" y="53"/>
                </a:cubicBezTo>
                <a:close/>
                <a:moveTo>
                  <a:pt x="55" y="16"/>
                </a:moveTo>
                <a:cubicBezTo>
                  <a:pt x="60" y="18"/>
                  <a:pt x="62" y="24"/>
                  <a:pt x="60" y="29"/>
                </a:cubicBezTo>
                <a:cubicBezTo>
                  <a:pt x="58" y="33"/>
                  <a:pt x="53" y="36"/>
                  <a:pt x="48" y="34"/>
                </a:cubicBezTo>
                <a:cubicBezTo>
                  <a:pt x="43" y="31"/>
                  <a:pt x="40" y="26"/>
                  <a:pt x="43" y="21"/>
                </a:cubicBezTo>
                <a:cubicBezTo>
                  <a:pt x="45" y="16"/>
                  <a:pt x="50" y="14"/>
                  <a:pt x="55" y="16"/>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9" name="Freeform 19"/>
          <p:cNvSpPr>
            <a:spLocks noEditPoints="1"/>
          </p:cNvSpPr>
          <p:nvPr/>
        </p:nvSpPr>
        <p:spPr bwMode="auto">
          <a:xfrm>
            <a:off x="3344335" y="4444603"/>
            <a:ext cx="467784" cy="315384"/>
          </a:xfrm>
          <a:custGeom>
            <a:avLst/>
            <a:gdLst>
              <a:gd name="T0" fmla="*/ 130 w 142"/>
              <a:gd name="T1" fmla="*/ 15 h 96"/>
              <a:gd name="T2" fmla="*/ 102 w 142"/>
              <a:gd name="T3" fmla="*/ 15 h 96"/>
              <a:gd name="T4" fmla="*/ 102 w 142"/>
              <a:gd name="T5" fmla="*/ 14 h 96"/>
              <a:gd name="T6" fmla="*/ 96 w 142"/>
              <a:gd name="T7" fmla="*/ 5 h 96"/>
              <a:gd name="T8" fmla="*/ 87 w 142"/>
              <a:gd name="T9" fmla="*/ 0 h 96"/>
              <a:gd name="T10" fmla="*/ 55 w 142"/>
              <a:gd name="T11" fmla="*/ 0 h 96"/>
              <a:gd name="T12" fmla="*/ 46 w 142"/>
              <a:gd name="T13" fmla="*/ 5 h 96"/>
              <a:gd name="T14" fmla="*/ 40 w 142"/>
              <a:gd name="T15" fmla="*/ 14 h 96"/>
              <a:gd name="T16" fmla="*/ 40 w 142"/>
              <a:gd name="T17" fmla="*/ 15 h 96"/>
              <a:gd name="T18" fmla="*/ 12 w 142"/>
              <a:gd name="T19" fmla="*/ 15 h 96"/>
              <a:gd name="T20" fmla="*/ 0 w 142"/>
              <a:gd name="T21" fmla="*/ 26 h 96"/>
              <a:gd name="T22" fmla="*/ 0 w 142"/>
              <a:gd name="T23" fmla="*/ 84 h 96"/>
              <a:gd name="T24" fmla="*/ 12 w 142"/>
              <a:gd name="T25" fmla="*/ 96 h 96"/>
              <a:gd name="T26" fmla="*/ 130 w 142"/>
              <a:gd name="T27" fmla="*/ 96 h 96"/>
              <a:gd name="T28" fmla="*/ 142 w 142"/>
              <a:gd name="T29" fmla="*/ 84 h 96"/>
              <a:gd name="T30" fmla="*/ 142 w 142"/>
              <a:gd name="T31" fmla="*/ 26 h 96"/>
              <a:gd name="T32" fmla="*/ 130 w 142"/>
              <a:gd name="T33" fmla="*/ 15 h 96"/>
              <a:gd name="T34" fmla="*/ 30 w 142"/>
              <a:gd name="T35" fmla="*/ 31 h 96"/>
              <a:gd name="T36" fmla="*/ 8 w 142"/>
              <a:gd name="T37" fmla="*/ 31 h 96"/>
              <a:gd name="T38" fmla="*/ 8 w 142"/>
              <a:gd name="T39" fmla="*/ 22 h 96"/>
              <a:gd name="T40" fmla="*/ 30 w 142"/>
              <a:gd name="T41" fmla="*/ 22 h 96"/>
              <a:gd name="T42" fmla="*/ 30 w 142"/>
              <a:gd name="T43" fmla="*/ 31 h 96"/>
              <a:gd name="T44" fmla="*/ 71 w 142"/>
              <a:gd name="T45" fmla="*/ 90 h 96"/>
              <a:gd name="T46" fmla="*/ 36 w 142"/>
              <a:gd name="T47" fmla="*/ 55 h 96"/>
              <a:gd name="T48" fmla="*/ 71 w 142"/>
              <a:gd name="T49" fmla="*/ 20 h 96"/>
              <a:gd name="T50" fmla="*/ 106 w 142"/>
              <a:gd name="T51" fmla="*/ 55 h 96"/>
              <a:gd name="T52" fmla="*/ 71 w 142"/>
              <a:gd name="T53" fmla="*/ 90 h 96"/>
              <a:gd name="T54" fmla="*/ 136 w 142"/>
              <a:gd name="T55" fmla="*/ 30 h 96"/>
              <a:gd name="T56" fmla="*/ 132 w 142"/>
              <a:gd name="T57" fmla="*/ 30 h 96"/>
              <a:gd name="T58" fmla="*/ 132 w 142"/>
              <a:gd name="T59" fmla="*/ 34 h 96"/>
              <a:gd name="T60" fmla="*/ 126 w 142"/>
              <a:gd name="T61" fmla="*/ 34 h 96"/>
              <a:gd name="T62" fmla="*/ 126 w 142"/>
              <a:gd name="T63" fmla="*/ 30 h 96"/>
              <a:gd name="T64" fmla="*/ 121 w 142"/>
              <a:gd name="T65" fmla="*/ 30 h 96"/>
              <a:gd name="T66" fmla="*/ 121 w 142"/>
              <a:gd name="T67" fmla="*/ 24 h 96"/>
              <a:gd name="T68" fmla="*/ 126 w 142"/>
              <a:gd name="T69" fmla="*/ 24 h 96"/>
              <a:gd name="T70" fmla="*/ 126 w 142"/>
              <a:gd name="T71" fmla="*/ 19 h 96"/>
              <a:gd name="T72" fmla="*/ 132 w 142"/>
              <a:gd name="T73" fmla="*/ 19 h 96"/>
              <a:gd name="T74" fmla="*/ 132 w 142"/>
              <a:gd name="T75" fmla="*/ 24 h 96"/>
              <a:gd name="T76" fmla="*/ 136 w 142"/>
              <a:gd name="T77" fmla="*/ 24 h 96"/>
              <a:gd name="T78" fmla="*/ 136 w 142"/>
              <a:gd name="T79"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2" h="96">
                <a:moveTo>
                  <a:pt x="130" y="15"/>
                </a:moveTo>
                <a:cubicBezTo>
                  <a:pt x="102" y="15"/>
                  <a:pt x="102" y="15"/>
                  <a:pt x="102" y="15"/>
                </a:cubicBezTo>
                <a:cubicBezTo>
                  <a:pt x="102" y="14"/>
                  <a:pt x="102" y="14"/>
                  <a:pt x="102" y="14"/>
                </a:cubicBezTo>
                <a:cubicBezTo>
                  <a:pt x="96" y="5"/>
                  <a:pt x="96" y="5"/>
                  <a:pt x="96" y="5"/>
                </a:cubicBezTo>
                <a:cubicBezTo>
                  <a:pt x="95" y="2"/>
                  <a:pt x="90" y="0"/>
                  <a:pt x="87" y="0"/>
                </a:cubicBezTo>
                <a:cubicBezTo>
                  <a:pt x="55" y="0"/>
                  <a:pt x="55" y="0"/>
                  <a:pt x="55" y="0"/>
                </a:cubicBezTo>
                <a:cubicBezTo>
                  <a:pt x="52" y="0"/>
                  <a:pt x="48" y="2"/>
                  <a:pt x="46" y="5"/>
                </a:cubicBezTo>
                <a:cubicBezTo>
                  <a:pt x="40" y="14"/>
                  <a:pt x="40" y="14"/>
                  <a:pt x="40" y="14"/>
                </a:cubicBezTo>
                <a:cubicBezTo>
                  <a:pt x="40" y="14"/>
                  <a:pt x="40" y="14"/>
                  <a:pt x="40" y="15"/>
                </a:cubicBezTo>
                <a:cubicBezTo>
                  <a:pt x="12" y="15"/>
                  <a:pt x="12" y="15"/>
                  <a:pt x="12" y="15"/>
                </a:cubicBezTo>
                <a:cubicBezTo>
                  <a:pt x="5" y="15"/>
                  <a:pt x="0" y="20"/>
                  <a:pt x="0" y="26"/>
                </a:cubicBezTo>
                <a:cubicBezTo>
                  <a:pt x="0" y="84"/>
                  <a:pt x="0" y="84"/>
                  <a:pt x="0" y="84"/>
                </a:cubicBezTo>
                <a:cubicBezTo>
                  <a:pt x="0" y="91"/>
                  <a:pt x="5" y="96"/>
                  <a:pt x="12" y="96"/>
                </a:cubicBezTo>
                <a:cubicBezTo>
                  <a:pt x="130" y="96"/>
                  <a:pt x="130" y="96"/>
                  <a:pt x="130" y="96"/>
                </a:cubicBezTo>
                <a:cubicBezTo>
                  <a:pt x="137" y="96"/>
                  <a:pt x="142" y="91"/>
                  <a:pt x="142" y="84"/>
                </a:cubicBezTo>
                <a:cubicBezTo>
                  <a:pt x="142" y="26"/>
                  <a:pt x="142" y="26"/>
                  <a:pt x="142" y="26"/>
                </a:cubicBezTo>
                <a:cubicBezTo>
                  <a:pt x="142" y="20"/>
                  <a:pt x="137" y="15"/>
                  <a:pt x="130" y="15"/>
                </a:cubicBezTo>
                <a:close/>
                <a:moveTo>
                  <a:pt x="30" y="31"/>
                </a:moveTo>
                <a:cubicBezTo>
                  <a:pt x="8" y="31"/>
                  <a:pt x="8" y="31"/>
                  <a:pt x="8" y="31"/>
                </a:cubicBezTo>
                <a:cubicBezTo>
                  <a:pt x="8" y="22"/>
                  <a:pt x="8" y="22"/>
                  <a:pt x="8" y="22"/>
                </a:cubicBezTo>
                <a:cubicBezTo>
                  <a:pt x="30" y="22"/>
                  <a:pt x="30" y="22"/>
                  <a:pt x="30" y="22"/>
                </a:cubicBezTo>
                <a:lnTo>
                  <a:pt x="30" y="31"/>
                </a:lnTo>
                <a:close/>
                <a:moveTo>
                  <a:pt x="71" y="90"/>
                </a:moveTo>
                <a:cubicBezTo>
                  <a:pt x="52" y="90"/>
                  <a:pt x="36" y="74"/>
                  <a:pt x="36" y="55"/>
                </a:cubicBezTo>
                <a:cubicBezTo>
                  <a:pt x="36" y="35"/>
                  <a:pt x="52" y="20"/>
                  <a:pt x="71" y="20"/>
                </a:cubicBezTo>
                <a:cubicBezTo>
                  <a:pt x="90" y="20"/>
                  <a:pt x="106" y="35"/>
                  <a:pt x="106" y="55"/>
                </a:cubicBezTo>
                <a:cubicBezTo>
                  <a:pt x="106" y="74"/>
                  <a:pt x="90" y="90"/>
                  <a:pt x="71" y="90"/>
                </a:cubicBezTo>
                <a:close/>
                <a:moveTo>
                  <a:pt x="136" y="30"/>
                </a:moveTo>
                <a:cubicBezTo>
                  <a:pt x="132" y="30"/>
                  <a:pt x="132" y="30"/>
                  <a:pt x="132" y="30"/>
                </a:cubicBezTo>
                <a:cubicBezTo>
                  <a:pt x="132" y="34"/>
                  <a:pt x="132" y="34"/>
                  <a:pt x="132" y="34"/>
                </a:cubicBezTo>
                <a:cubicBezTo>
                  <a:pt x="126" y="34"/>
                  <a:pt x="126" y="34"/>
                  <a:pt x="126" y="34"/>
                </a:cubicBezTo>
                <a:cubicBezTo>
                  <a:pt x="126" y="30"/>
                  <a:pt x="126" y="30"/>
                  <a:pt x="126" y="30"/>
                </a:cubicBezTo>
                <a:cubicBezTo>
                  <a:pt x="121" y="30"/>
                  <a:pt x="121" y="30"/>
                  <a:pt x="121" y="30"/>
                </a:cubicBezTo>
                <a:cubicBezTo>
                  <a:pt x="121" y="24"/>
                  <a:pt x="121" y="24"/>
                  <a:pt x="121" y="24"/>
                </a:cubicBezTo>
                <a:cubicBezTo>
                  <a:pt x="126" y="24"/>
                  <a:pt x="126" y="24"/>
                  <a:pt x="126" y="24"/>
                </a:cubicBezTo>
                <a:cubicBezTo>
                  <a:pt x="126" y="19"/>
                  <a:pt x="126" y="19"/>
                  <a:pt x="126" y="19"/>
                </a:cubicBezTo>
                <a:cubicBezTo>
                  <a:pt x="132" y="19"/>
                  <a:pt x="132" y="19"/>
                  <a:pt x="132" y="19"/>
                </a:cubicBezTo>
                <a:cubicBezTo>
                  <a:pt x="132" y="24"/>
                  <a:pt x="132" y="24"/>
                  <a:pt x="132" y="24"/>
                </a:cubicBezTo>
                <a:cubicBezTo>
                  <a:pt x="136" y="24"/>
                  <a:pt x="136" y="24"/>
                  <a:pt x="136" y="24"/>
                </a:cubicBezTo>
                <a:lnTo>
                  <a:pt x="136" y="30"/>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0" name="Freeform 20"/>
          <p:cNvSpPr>
            <a:spLocks noEditPoints="1"/>
          </p:cNvSpPr>
          <p:nvPr/>
        </p:nvSpPr>
        <p:spPr bwMode="auto">
          <a:xfrm>
            <a:off x="3486152" y="4529269"/>
            <a:ext cx="188384" cy="188384"/>
          </a:xfrm>
          <a:custGeom>
            <a:avLst/>
            <a:gdLst>
              <a:gd name="T0" fmla="*/ 28 w 57"/>
              <a:gd name="T1" fmla="*/ 57 h 57"/>
              <a:gd name="T2" fmla="*/ 0 w 57"/>
              <a:gd name="T3" fmla="*/ 29 h 57"/>
              <a:gd name="T4" fmla="*/ 28 w 57"/>
              <a:gd name="T5" fmla="*/ 0 h 57"/>
              <a:gd name="T6" fmla="*/ 57 w 57"/>
              <a:gd name="T7" fmla="*/ 29 h 57"/>
              <a:gd name="T8" fmla="*/ 28 w 57"/>
              <a:gd name="T9" fmla="*/ 57 h 57"/>
              <a:gd name="T10" fmla="*/ 28 w 57"/>
              <a:gd name="T11" fmla="*/ 9 h 57"/>
              <a:gd name="T12" fmla="*/ 9 w 57"/>
              <a:gd name="T13" fmla="*/ 29 h 57"/>
              <a:gd name="T14" fmla="*/ 28 w 57"/>
              <a:gd name="T15" fmla="*/ 48 h 57"/>
              <a:gd name="T16" fmla="*/ 48 w 57"/>
              <a:gd name="T17" fmla="*/ 29 h 57"/>
              <a:gd name="T18" fmla="*/ 28 w 57"/>
              <a:gd name="T19" fmla="*/ 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7">
                <a:moveTo>
                  <a:pt x="28" y="57"/>
                </a:moveTo>
                <a:cubicBezTo>
                  <a:pt x="12" y="57"/>
                  <a:pt x="0" y="44"/>
                  <a:pt x="0" y="29"/>
                </a:cubicBezTo>
                <a:cubicBezTo>
                  <a:pt x="0" y="13"/>
                  <a:pt x="12" y="0"/>
                  <a:pt x="28" y="0"/>
                </a:cubicBezTo>
                <a:cubicBezTo>
                  <a:pt x="44" y="0"/>
                  <a:pt x="57" y="13"/>
                  <a:pt x="57" y="29"/>
                </a:cubicBezTo>
                <a:cubicBezTo>
                  <a:pt x="57" y="44"/>
                  <a:pt x="44" y="57"/>
                  <a:pt x="28" y="57"/>
                </a:cubicBezTo>
                <a:close/>
                <a:moveTo>
                  <a:pt x="28" y="9"/>
                </a:moveTo>
                <a:cubicBezTo>
                  <a:pt x="17" y="9"/>
                  <a:pt x="9" y="18"/>
                  <a:pt x="9" y="29"/>
                </a:cubicBezTo>
                <a:cubicBezTo>
                  <a:pt x="9" y="39"/>
                  <a:pt x="17" y="48"/>
                  <a:pt x="28" y="48"/>
                </a:cubicBezTo>
                <a:cubicBezTo>
                  <a:pt x="39" y="48"/>
                  <a:pt x="48" y="39"/>
                  <a:pt x="48" y="29"/>
                </a:cubicBezTo>
                <a:cubicBezTo>
                  <a:pt x="48" y="18"/>
                  <a:pt x="39" y="9"/>
                  <a:pt x="28" y="9"/>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grpSp>
        <p:nvGrpSpPr>
          <p:cNvPr id="125971" name="组合 125970"/>
          <p:cNvGrpSpPr/>
          <p:nvPr/>
        </p:nvGrpSpPr>
        <p:grpSpPr>
          <a:xfrm>
            <a:off x="6482159" y="1700808"/>
            <a:ext cx="1272117" cy="594784"/>
            <a:chOff x="4843465" y="1335870"/>
            <a:chExt cx="954088" cy="446088"/>
          </a:xfrm>
        </p:grpSpPr>
        <p:sp>
          <p:nvSpPr>
            <p:cNvPr id="35" name="Rectangle 5"/>
            <p:cNvSpPr>
              <a:spLocks noChangeArrowheads="1"/>
            </p:cNvSpPr>
            <p:nvPr/>
          </p:nvSpPr>
          <p:spPr bwMode="auto">
            <a:xfrm>
              <a:off x="4843465" y="1335870"/>
              <a:ext cx="954088" cy="446088"/>
            </a:xfrm>
            <a:prstGeom prst="rect">
              <a:avLst/>
            </a:prstGeom>
            <a:solidFill>
              <a:srgbClr val="F83003"/>
            </a:solidFill>
            <a:ln>
              <a:noFill/>
            </a:ln>
          </p:spPr>
          <p:txBody>
            <a:bodyPr/>
            <a:lstStyle/>
            <a:p>
              <a:endParaRPr lang="zh-CN" altLang="en-US" sz="2133">
                <a:cs typeface="+mn-ea"/>
                <a:sym typeface="+mn-lt"/>
              </a:endParaRPr>
            </a:p>
          </p:txBody>
        </p:sp>
        <p:sp>
          <p:nvSpPr>
            <p:cNvPr id="51" name="Freeform 21"/>
            <p:cNvSpPr>
              <a:spLocks/>
            </p:cNvSpPr>
            <p:nvPr/>
          </p:nvSpPr>
          <p:spPr bwMode="auto">
            <a:xfrm>
              <a:off x="5386390" y="1454932"/>
              <a:ext cx="107950" cy="214313"/>
            </a:xfrm>
            <a:custGeom>
              <a:avLst/>
              <a:gdLst>
                <a:gd name="T0" fmla="*/ 68 w 68"/>
                <a:gd name="T1" fmla="*/ 135 h 135"/>
                <a:gd name="T2" fmla="*/ 68 w 68"/>
                <a:gd name="T3" fmla="*/ 0 h 135"/>
                <a:gd name="T4" fmla="*/ 0 w 68"/>
                <a:gd name="T5" fmla="*/ 69 h 135"/>
                <a:gd name="T6" fmla="*/ 68 w 68"/>
                <a:gd name="T7" fmla="*/ 135 h 135"/>
              </a:gdLst>
              <a:ahLst/>
              <a:cxnLst>
                <a:cxn ang="0">
                  <a:pos x="T0" y="T1"/>
                </a:cxn>
                <a:cxn ang="0">
                  <a:pos x="T2" y="T3"/>
                </a:cxn>
                <a:cxn ang="0">
                  <a:pos x="T4" y="T5"/>
                </a:cxn>
                <a:cxn ang="0">
                  <a:pos x="T6" y="T7"/>
                </a:cxn>
              </a:cxnLst>
              <a:rect l="0" t="0" r="r" b="b"/>
              <a:pathLst>
                <a:path w="68" h="135">
                  <a:moveTo>
                    <a:pt x="68" y="135"/>
                  </a:moveTo>
                  <a:lnTo>
                    <a:pt x="68" y="0"/>
                  </a:lnTo>
                  <a:lnTo>
                    <a:pt x="0" y="69"/>
                  </a:lnTo>
                  <a:lnTo>
                    <a:pt x="68" y="135"/>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2" name="Freeform 22"/>
            <p:cNvSpPr>
              <a:spLocks/>
            </p:cNvSpPr>
            <p:nvPr/>
          </p:nvSpPr>
          <p:spPr bwMode="auto">
            <a:xfrm>
              <a:off x="5157790" y="1572407"/>
              <a:ext cx="330200" cy="107950"/>
            </a:xfrm>
            <a:custGeom>
              <a:avLst/>
              <a:gdLst>
                <a:gd name="T0" fmla="*/ 69 w 208"/>
                <a:gd name="T1" fmla="*/ 0 h 68"/>
                <a:gd name="T2" fmla="*/ 0 w 208"/>
                <a:gd name="T3" fmla="*/ 68 h 68"/>
                <a:gd name="T4" fmla="*/ 208 w 208"/>
                <a:gd name="T5" fmla="*/ 68 h 68"/>
                <a:gd name="T6" fmla="*/ 137 w 208"/>
                <a:gd name="T7" fmla="*/ 1 h 68"/>
                <a:gd name="T8" fmla="*/ 103 w 208"/>
                <a:gd name="T9" fmla="*/ 36 h 68"/>
                <a:gd name="T10" fmla="*/ 69 w 208"/>
                <a:gd name="T11" fmla="*/ 0 h 68"/>
              </a:gdLst>
              <a:ahLst/>
              <a:cxnLst>
                <a:cxn ang="0">
                  <a:pos x="T0" y="T1"/>
                </a:cxn>
                <a:cxn ang="0">
                  <a:pos x="T2" y="T3"/>
                </a:cxn>
                <a:cxn ang="0">
                  <a:pos x="T4" y="T5"/>
                </a:cxn>
                <a:cxn ang="0">
                  <a:pos x="T6" y="T7"/>
                </a:cxn>
                <a:cxn ang="0">
                  <a:pos x="T8" y="T9"/>
                </a:cxn>
                <a:cxn ang="0">
                  <a:pos x="T10" y="T11"/>
                </a:cxn>
              </a:cxnLst>
              <a:rect l="0" t="0" r="r" b="b"/>
              <a:pathLst>
                <a:path w="208" h="68">
                  <a:moveTo>
                    <a:pt x="69" y="0"/>
                  </a:moveTo>
                  <a:lnTo>
                    <a:pt x="0" y="68"/>
                  </a:lnTo>
                  <a:lnTo>
                    <a:pt x="208" y="68"/>
                  </a:lnTo>
                  <a:lnTo>
                    <a:pt x="137" y="1"/>
                  </a:lnTo>
                  <a:lnTo>
                    <a:pt x="103" y="36"/>
                  </a:lnTo>
                  <a:lnTo>
                    <a:pt x="69" y="0"/>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3" name="Freeform 23"/>
            <p:cNvSpPr>
              <a:spLocks/>
            </p:cNvSpPr>
            <p:nvPr/>
          </p:nvSpPr>
          <p:spPr bwMode="auto">
            <a:xfrm>
              <a:off x="5154615" y="1437470"/>
              <a:ext cx="334963" cy="171450"/>
            </a:xfrm>
            <a:custGeom>
              <a:avLst/>
              <a:gdLst>
                <a:gd name="T0" fmla="*/ 105 w 211"/>
                <a:gd name="T1" fmla="*/ 108 h 108"/>
                <a:gd name="T2" fmla="*/ 211 w 211"/>
                <a:gd name="T3" fmla="*/ 0 h 108"/>
                <a:gd name="T4" fmla="*/ 0 w 211"/>
                <a:gd name="T5" fmla="*/ 0 h 108"/>
                <a:gd name="T6" fmla="*/ 105 w 211"/>
                <a:gd name="T7" fmla="*/ 108 h 108"/>
              </a:gdLst>
              <a:ahLst/>
              <a:cxnLst>
                <a:cxn ang="0">
                  <a:pos x="T0" y="T1"/>
                </a:cxn>
                <a:cxn ang="0">
                  <a:pos x="T2" y="T3"/>
                </a:cxn>
                <a:cxn ang="0">
                  <a:pos x="T4" y="T5"/>
                </a:cxn>
                <a:cxn ang="0">
                  <a:pos x="T6" y="T7"/>
                </a:cxn>
              </a:cxnLst>
              <a:rect l="0" t="0" r="r" b="b"/>
              <a:pathLst>
                <a:path w="211" h="108">
                  <a:moveTo>
                    <a:pt x="105" y="108"/>
                  </a:moveTo>
                  <a:lnTo>
                    <a:pt x="211" y="0"/>
                  </a:lnTo>
                  <a:lnTo>
                    <a:pt x="0" y="0"/>
                  </a:lnTo>
                  <a:lnTo>
                    <a:pt x="105" y="108"/>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4" name="Freeform 24"/>
            <p:cNvSpPr>
              <a:spLocks/>
            </p:cNvSpPr>
            <p:nvPr/>
          </p:nvSpPr>
          <p:spPr bwMode="auto">
            <a:xfrm>
              <a:off x="5148265" y="1450170"/>
              <a:ext cx="106363" cy="223838"/>
            </a:xfrm>
            <a:custGeom>
              <a:avLst/>
              <a:gdLst>
                <a:gd name="T0" fmla="*/ 67 w 67"/>
                <a:gd name="T1" fmla="*/ 70 h 141"/>
                <a:gd name="T2" fmla="*/ 0 w 67"/>
                <a:gd name="T3" fmla="*/ 0 h 141"/>
                <a:gd name="T4" fmla="*/ 0 w 67"/>
                <a:gd name="T5" fmla="*/ 141 h 141"/>
                <a:gd name="T6" fmla="*/ 67 w 67"/>
                <a:gd name="T7" fmla="*/ 70 h 141"/>
              </a:gdLst>
              <a:ahLst/>
              <a:cxnLst>
                <a:cxn ang="0">
                  <a:pos x="T0" y="T1"/>
                </a:cxn>
                <a:cxn ang="0">
                  <a:pos x="T2" y="T3"/>
                </a:cxn>
                <a:cxn ang="0">
                  <a:pos x="T4" y="T5"/>
                </a:cxn>
                <a:cxn ang="0">
                  <a:pos x="T6" y="T7"/>
                </a:cxn>
              </a:cxnLst>
              <a:rect l="0" t="0" r="r" b="b"/>
              <a:pathLst>
                <a:path w="67" h="141">
                  <a:moveTo>
                    <a:pt x="67" y="70"/>
                  </a:moveTo>
                  <a:lnTo>
                    <a:pt x="0" y="0"/>
                  </a:lnTo>
                  <a:lnTo>
                    <a:pt x="0" y="141"/>
                  </a:lnTo>
                  <a:lnTo>
                    <a:pt x="67" y="70"/>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grpSp>
      <p:grpSp>
        <p:nvGrpSpPr>
          <p:cNvPr id="125972" name="组合 125971"/>
          <p:cNvGrpSpPr/>
          <p:nvPr/>
        </p:nvGrpSpPr>
        <p:grpSpPr>
          <a:xfrm>
            <a:off x="6480043" y="2654552"/>
            <a:ext cx="1272117" cy="594784"/>
            <a:chOff x="4841878" y="2021206"/>
            <a:chExt cx="954088" cy="446088"/>
          </a:xfrm>
        </p:grpSpPr>
        <p:sp>
          <p:nvSpPr>
            <p:cNvPr id="36" name="Rectangle 6"/>
            <p:cNvSpPr>
              <a:spLocks noChangeArrowheads="1"/>
            </p:cNvSpPr>
            <p:nvPr/>
          </p:nvSpPr>
          <p:spPr bwMode="auto">
            <a:xfrm>
              <a:off x="4841878" y="2021206"/>
              <a:ext cx="954088" cy="446088"/>
            </a:xfrm>
            <a:prstGeom prst="rect">
              <a:avLst/>
            </a:prstGeom>
            <a:solidFill>
              <a:srgbClr val="EBAC07"/>
            </a:solidFill>
            <a:ln>
              <a:noFill/>
            </a:ln>
          </p:spPr>
          <p:txBody>
            <a:bodyPr/>
            <a:lstStyle/>
            <a:p>
              <a:endParaRPr lang="zh-CN" altLang="en-US" sz="2133">
                <a:cs typeface="+mn-ea"/>
                <a:sym typeface="+mn-lt"/>
              </a:endParaRPr>
            </a:p>
          </p:txBody>
        </p:sp>
        <p:sp>
          <p:nvSpPr>
            <p:cNvPr id="55" name="Freeform 25"/>
            <p:cNvSpPr>
              <a:spLocks noEditPoints="1"/>
            </p:cNvSpPr>
            <p:nvPr/>
          </p:nvSpPr>
          <p:spPr bwMode="auto">
            <a:xfrm>
              <a:off x="5168903" y="2059306"/>
              <a:ext cx="273050" cy="371475"/>
            </a:xfrm>
            <a:custGeom>
              <a:avLst/>
              <a:gdLst>
                <a:gd name="T0" fmla="*/ 97 w 110"/>
                <a:gd name="T1" fmla="*/ 56 h 150"/>
                <a:gd name="T2" fmla="*/ 30 w 110"/>
                <a:gd name="T3" fmla="*/ 57 h 150"/>
                <a:gd name="T4" fmla="*/ 30 w 110"/>
                <a:gd name="T5" fmla="*/ 42 h 150"/>
                <a:gd name="T6" fmla="*/ 55 w 110"/>
                <a:gd name="T7" fmla="*/ 17 h 150"/>
                <a:gd name="T8" fmla="*/ 79 w 110"/>
                <a:gd name="T9" fmla="*/ 37 h 150"/>
                <a:gd name="T10" fmla="*/ 88 w 110"/>
                <a:gd name="T11" fmla="*/ 37 h 150"/>
                <a:gd name="T12" fmla="*/ 88 w 110"/>
                <a:gd name="T13" fmla="*/ 43 h 150"/>
                <a:gd name="T14" fmla="*/ 78 w 110"/>
                <a:gd name="T15" fmla="*/ 43 h 150"/>
                <a:gd name="T16" fmla="*/ 78 w 110"/>
                <a:gd name="T17" fmla="*/ 50 h 150"/>
                <a:gd name="T18" fmla="*/ 97 w 110"/>
                <a:gd name="T19" fmla="*/ 50 h 150"/>
                <a:gd name="T20" fmla="*/ 97 w 110"/>
                <a:gd name="T21" fmla="*/ 42 h 150"/>
                <a:gd name="T22" fmla="*/ 55 w 110"/>
                <a:gd name="T23" fmla="*/ 0 h 150"/>
                <a:gd name="T24" fmla="*/ 13 w 110"/>
                <a:gd name="T25" fmla="*/ 42 h 150"/>
                <a:gd name="T26" fmla="*/ 13 w 110"/>
                <a:gd name="T27" fmla="*/ 57 h 150"/>
                <a:gd name="T28" fmla="*/ 0 w 110"/>
                <a:gd name="T29" fmla="*/ 75 h 150"/>
                <a:gd name="T30" fmla="*/ 0 w 110"/>
                <a:gd name="T31" fmla="*/ 131 h 150"/>
                <a:gd name="T32" fmla="*/ 19 w 110"/>
                <a:gd name="T33" fmla="*/ 150 h 150"/>
                <a:gd name="T34" fmla="*/ 92 w 110"/>
                <a:gd name="T35" fmla="*/ 150 h 150"/>
                <a:gd name="T36" fmla="*/ 110 w 110"/>
                <a:gd name="T37" fmla="*/ 131 h 150"/>
                <a:gd name="T38" fmla="*/ 110 w 110"/>
                <a:gd name="T39" fmla="*/ 75 h 150"/>
                <a:gd name="T40" fmla="*/ 97 w 110"/>
                <a:gd name="T41" fmla="*/ 56 h 150"/>
                <a:gd name="T42" fmla="*/ 61 w 110"/>
                <a:gd name="T43" fmla="*/ 102 h 150"/>
                <a:gd name="T44" fmla="*/ 61 w 110"/>
                <a:gd name="T45" fmla="*/ 119 h 150"/>
                <a:gd name="T46" fmla="*/ 50 w 110"/>
                <a:gd name="T47" fmla="*/ 119 h 150"/>
                <a:gd name="T48" fmla="*/ 50 w 110"/>
                <a:gd name="T49" fmla="*/ 102 h 150"/>
                <a:gd name="T50" fmla="*/ 41 w 110"/>
                <a:gd name="T51" fmla="*/ 89 h 150"/>
                <a:gd name="T52" fmla="*/ 55 w 110"/>
                <a:gd name="T53" fmla="*/ 75 h 150"/>
                <a:gd name="T54" fmla="*/ 69 w 110"/>
                <a:gd name="T55" fmla="*/ 89 h 150"/>
                <a:gd name="T56" fmla="*/ 61 w 110"/>
                <a:gd name="T57" fmla="*/ 10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150">
                  <a:moveTo>
                    <a:pt x="97" y="56"/>
                  </a:moveTo>
                  <a:cubicBezTo>
                    <a:pt x="30" y="57"/>
                    <a:pt x="30" y="57"/>
                    <a:pt x="30" y="57"/>
                  </a:cubicBezTo>
                  <a:cubicBezTo>
                    <a:pt x="30" y="42"/>
                    <a:pt x="30" y="42"/>
                    <a:pt x="30" y="42"/>
                  </a:cubicBezTo>
                  <a:cubicBezTo>
                    <a:pt x="30" y="29"/>
                    <a:pt x="41" y="17"/>
                    <a:pt x="55" y="17"/>
                  </a:cubicBezTo>
                  <a:cubicBezTo>
                    <a:pt x="67" y="17"/>
                    <a:pt x="77" y="26"/>
                    <a:pt x="79" y="37"/>
                  </a:cubicBezTo>
                  <a:cubicBezTo>
                    <a:pt x="88" y="37"/>
                    <a:pt x="88" y="37"/>
                    <a:pt x="88" y="37"/>
                  </a:cubicBezTo>
                  <a:cubicBezTo>
                    <a:pt x="88" y="43"/>
                    <a:pt x="88" y="43"/>
                    <a:pt x="88" y="43"/>
                  </a:cubicBezTo>
                  <a:cubicBezTo>
                    <a:pt x="78" y="43"/>
                    <a:pt x="78" y="43"/>
                    <a:pt x="78" y="43"/>
                  </a:cubicBezTo>
                  <a:cubicBezTo>
                    <a:pt x="78" y="50"/>
                    <a:pt x="78" y="50"/>
                    <a:pt x="78" y="50"/>
                  </a:cubicBezTo>
                  <a:cubicBezTo>
                    <a:pt x="97" y="50"/>
                    <a:pt x="97" y="50"/>
                    <a:pt x="97" y="50"/>
                  </a:cubicBezTo>
                  <a:cubicBezTo>
                    <a:pt x="97" y="42"/>
                    <a:pt x="97" y="42"/>
                    <a:pt x="97" y="42"/>
                  </a:cubicBezTo>
                  <a:cubicBezTo>
                    <a:pt x="97" y="19"/>
                    <a:pt x="78" y="0"/>
                    <a:pt x="55" y="0"/>
                  </a:cubicBezTo>
                  <a:cubicBezTo>
                    <a:pt x="32" y="0"/>
                    <a:pt x="13" y="19"/>
                    <a:pt x="13" y="42"/>
                  </a:cubicBezTo>
                  <a:cubicBezTo>
                    <a:pt x="13" y="57"/>
                    <a:pt x="13" y="57"/>
                    <a:pt x="13" y="57"/>
                  </a:cubicBezTo>
                  <a:cubicBezTo>
                    <a:pt x="6" y="60"/>
                    <a:pt x="0" y="67"/>
                    <a:pt x="0" y="75"/>
                  </a:cubicBezTo>
                  <a:cubicBezTo>
                    <a:pt x="0" y="131"/>
                    <a:pt x="0" y="131"/>
                    <a:pt x="0" y="131"/>
                  </a:cubicBezTo>
                  <a:cubicBezTo>
                    <a:pt x="0" y="141"/>
                    <a:pt x="9" y="150"/>
                    <a:pt x="19" y="150"/>
                  </a:cubicBezTo>
                  <a:cubicBezTo>
                    <a:pt x="92" y="150"/>
                    <a:pt x="92" y="150"/>
                    <a:pt x="92" y="150"/>
                  </a:cubicBezTo>
                  <a:cubicBezTo>
                    <a:pt x="102" y="150"/>
                    <a:pt x="110" y="141"/>
                    <a:pt x="110" y="131"/>
                  </a:cubicBezTo>
                  <a:cubicBezTo>
                    <a:pt x="110" y="75"/>
                    <a:pt x="110" y="75"/>
                    <a:pt x="110" y="75"/>
                  </a:cubicBezTo>
                  <a:cubicBezTo>
                    <a:pt x="110" y="67"/>
                    <a:pt x="105" y="59"/>
                    <a:pt x="97" y="56"/>
                  </a:cubicBezTo>
                  <a:close/>
                  <a:moveTo>
                    <a:pt x="61" y="102"/>
                  </a:moveTo>
                  <a:cubicBezTo>
                    <a:pt x="61" y="119"/>
                    <a:pt x="61" y="119"/>
                    <a:pt x="61" y="119"/>
                  </a:cubicBezTo>
                  <a:cubicBezTo>
                    <a:pt x="50" y="119"/>
                    <a:pt x="50" y="119"/>
                    <a:pt x="50" y="119"/>
                  </a:cubicBezTo>
                  <a:cubicBezTo>
                    <a:pt x="50" y="102"/>
                    <a:pt x="50" y="102"/>
                    <a:pt x="50" y="102"/>
                  </a:cubicBezTo>
                  <a:cubicBezTo>
                    <a:pt x="45" y="100"/>
                    <a:pt x="41" y="95"/>
                    <a:pt x="41" y="89"/>
                  </a:cubicBezTo>
                  <a:cubicBezTo>
                    <a:pt x="41" y="82"/>
                    <a:pt x="47" y="75"/>
                    <a:pt x="55" y="75"/>
                  </a:cubicBezTo>
                  <a:cubicBezTo>
                    <a:pt x="63" y="75"/>
                    <a:pt x="69" y="82"/>
                    <a:pt x="69" y="89"/>
                  </a:cubicBezTo>
                  <a:cubicBezTo>
                    <a:pt x="69" y="95"/>
                    <a:pt x="66" y="100"/>
                    <a:pt x="61" y="102"/>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grpSp>
      <p:grpSp>
        <p:nvGrpSpPr>
          <p:cNvPr id="125973" name="组合 125972"/>
          <p:cNvGrpSpPr/>
          <p:nvPr/>
        </p:nvGrpSpPr>
        <p:grpSpPr>
          <a:xfrm>
            <a:off x="6482159" y="3608296"/>
            <a:ext cx="1272117" cy="594784"/>
            <a:chOff x="4843465" y="2759859"/>
            <a:chExt cx="954088" cy="446088"/>
          </a:xfrm>
        </p:grpSpPr>
        <p:sp>
          <p:nvSpPr>
            <p:cNvPr id="37" name="Rectangle 7"/>
            <p:cNvSpPr>
              <a:spLocks noChangeArrowheads="1"/>
            </p:cNvSpPr>
            <p:nvPr/>
          </p:nvSpPr>
          <p:spPr bwMode="auto">
            <a:xfrm>
              <a:off x="4843465" y="2759859"/>
              <a:ext cx="954088" cy="446088"/>
            </a:xfrm>
            <a:prstGeom prst="rect">
              <a:avLst/>
            </a:prstGeom>
            <a:solidFill>
              <a:srgbClr val="A2B932"/>
            </a:solidFill>
            <a:ln>
              <a:noFill/>
            </a:ln>
          </p:spPr>
          <p:txBody>
            <a:bodyPr/>
            <a:lstStyle/>
            <a:p>
              <a:endParaRPr lang="zh-CN" altLang="en-US" sz="2133">
                <a:cs typeface="+mn-ea"/>
                <a:sym typeface="+mn-lt"/>
              </a:endParaRPr>
            </a:p>
          </p:txBody>
        </p:sp>
        <p:sp>
          <p:nvSpPr>
            <p:cNvPr id="56" name="Freeform 26"/>
            <p:cNvSpPr>
              <a:spLocks/>
            </p:cNvSpPr>
            <p:nvPr/>
          </p:nvSpPr>
          <p:spPr bwMode="auto">
            <a:xfrm>
              <a:off x="5114928" y="2810659"/>
              <a:ext cx="334963" cy="346075"/>
            </a:xfrm>
            <a:custGeom>
              <a:avLst/>
              <a:gdLst>
                <a:gd name="T0" fmla="*/ 135 w 135"/>
                <a:gd name="T1" fmla="*/ 80 h 140"/>
                <a:gd name="T2" fmla="*/ 135 w 135"/>
                <a:gd name="T3" fmla="*/ 77 h 140"/>
                <a:gd name="T4" fmla="*/ 69 w 135"/>
                <a:gd name="T5" fmla="*/ 8 h 140"/>
                <a:gd name="T6" fmla="*/ 68 w 135"/>
                <a:gd name="T7" fmla="*/ 0 h 140"/>
                <a:gd name="T8" fmla="*/ 67 w 135"/>
                <a:gd name="T9" fmla="*/ 0 h 140"/>
                <a:gd name="T10" fmla="*/ 66 w 135"/>
                <a:gd name="T11" fmla="*/ 8 h 140"/>
                <a:gd name="T12" fmla="*/ 0 w 135"/>
                <a:gd name="T13" fmla="*/ 77 h 140"/>
                <a:gd name="T14" fmla="*/ 0 w 135"/>
                <a:gd name="T15" fmla="*/ 80 h 140"/>
                <a:gd name="T16" fmla="*/ 66 w 135"/>
                <a:gd name="T17" fmla="*/ 80 h 140"/>
                <a:gd name="T18" fmla="*/ 66 w 135"/>
                <a:gd name="T19" fmla="*/ 129 h 140"/>
                <a:gd name="T20" fmla="*/ 81 w 135"/>
                <a:gd name="T21" fmla="*/ 140 h 140"/>
                <a:gd name="T22" fmla="*/ 82 w 135"/>
                <a:gd name="T23" fmla="*/ 140 h 140"/>
                <a:gd name="T24" fmla="*/ 97 w 135"/>
                <a:gd name="T25" fmla="*/ 129 h 140"/>
                <a:gd name="T26" fmla="*/ 98 w 135"/>
                <a:gd name="T27" fmla="*/ 112 h 140"/>
                <a:gd name="T28" fmla="*/ 95 w 135"/>
                <a:gd name="T29" fmla="*/ 110 h 140"/>
                <a:gd name="T30" fmla="*/ 92 w 135"/>
                <a:gd name="T31" fmla="*/ 112 h 140"/>
                <a:gd name="T32" fmla="*/ 92 w 135"/>
                <a:gd name="T33" fmla="*/ 128 h 140"/>
                <a:gd name="T34" fmla="*/ 82 w 135"/>
                <a:gd name="T35" fmla="*/ 134 h 140"/>
                <a:gd name="T36" fmla="*/ 72 w 135"/>
                <a:gd name="T37" fmla="*/ 128 h 140"/>
                <a:gd name="T38" fmla="*/ 72 w 135"/>
                <a:gd name="T39" fmla="*/ 80 h 140"/>
                <a:gd name="T40" fmla="*/ 135 w 135"/>
                <a:gd name="T41" fmla="*/ 8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 h="140">
                  <a:moveTo>
                    <a:pt x="135" y="80"/>
                  </a:moveTo>
                  <a:cubicBezTo>
                    <a:pt x="135" y="78"/>
                    <a:pt x="135" y="78"/>
                    <a:pt x="135" y="77"/>
                  </a:cubicBezTo>
                  <a:cubicBezTo>
                    <a:pt x="135" y="40"/>
                    <a:pt x="106" y="9"/>
                    <a:pt x="69" y="8"/>
                  </a:cubicBezTo>
                  <a:cubicBezTo>
                    <a:pt x="68" y="0"/>
                    <a:pt x="68" y="0"/>
                    <a:pt x="68" y="0"/>
                  </a:cubicBezTo>
                  <a:cubicBezTo>
                    <a:pt x="67" y="0"/>
                    <a:pt x="67" y="0"/>
                    <a:pt x="67" y="0"/>
                  </a:cubicBezTo>
                  <a:cubicBezTo>
                    <a:pt x="66" y="8"/>
                    <a:pt x="66" y="8"/>
                    <a:pt x="66" y="8"/>
                  </a:cubicBezTo>
                  <a:cubicBezTo>
                    <a:pt x="29" y="9"/>
                    <a:pt x="0" y="40"/>
                    <a:pt x="0" y="77"/>
                  </a:cubicBezTo>
                  <a:cubicBezTo>
                    <a:pt x="0" y="78"/>
                    <a:pt x="0" y="79"/>
                    <a:pt x="0" y="80"/>
                  </a:cubicBezTo>
                  <a:cubicBezTo>
                    <a:pt x="66" y="80"/>
                    <a:pt x="66" y="80"/>
                    <a:pt x="66" y="80"/>
                  </a:cubicBezTo>
                  <a:cubicBezTo>
                    <a:pt x="66" y="129"/>
                    <a:pt x="66" y="129"/>
                    <a:pt x="66" y="129"/>
                  </a:cubicBezTo>
                  <a:cubicBezTo>
                    <a:pt x="67" y="135"/>
                    <a:pt x="73" y="139"/>
                    <a:pt x="81" y="140"/>
                  </a:cubicBezTo>
                  <a:cubicBezTo>
                    <a:pt x="82" y="140"/>
                    <a:pt x="82" y="140"/>
                    <a:pt x="82" y="140"/>
                  </a:cubicBezTo>
                  <a:cubicBezTo>
                    <a:pt x="90" y="139"/>
                    <a:pt x="97" y="135"/>
                    <a:pt x="97" y="129"/>
                  </a:cubicBezTo>
                  <a:cubicBezTo>
                    <a:pt x="98" y="112"/>
                    <a:pt x="98" y="112"/>
                    <a:pt x="98" y="112"/>
                  </a:cubicBezTo>
                  <a:cubicBezTo>
                    <a:pt x="98" y="111"/>
                    <a:pt x="96" y="110"/>
                    <a:pt x="95" y="110"/>
                  </a:cubicBezTo>
                  <a:cubicBezTo>
                    <a:pt x="93" y="110"/>
                    <a:pt x="92" y="111"/>
                    <a:pt x="92" y="112"/>
                  </a:cubicBezTo>
                  <a:cubicBezTo>
                    <a:pt x="92" y="112"/>
                    <a:pt x="92" y="128"/>
                    <a:pt x="92" y="128"/>
                  </a:cubicBezTo>
                  <a:cubicBezTo>
                    <a:pt x="92" y="131"/>
                    <a:pt x="87" y="134"/>
                    <a:pt x="82" y="134"/>
                  </a:cubicBezTo>
                  <a:cubicBezTo>
                    <a:pt x="76" y="134"/>
                    <a:pt x="72" y="131"/>
                    <a:pt x="72" y="128"/>
                  </a:cubicBezTo>
                  <a:cubicBezTo>
                    <a:pt x="72" y="80"/>
                    <a:pt x="72" y="80"/>
                    <a:pt x="72" y="80"/>
                  </a:cubicBezTo>
                  <a:lnTo>
                    <a:pt x="135" y="80"/>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grpSp>
      <p:grpSp>
        <p:nvGrpSpPr>
          <p:cNvPr id="125974" name="组合 125973"/>
          <p:cNvGrpSpPr/>
          <p:nvPr/>
        </p:nvGrpSpPr>
        <p:grpSpPr>
          <a:xfrm>
            <a:off x="6480043" y="4562039"/>
            <a:ext cx="1272117" cy="594784"/>
            <a:chOff x="4841878" y="3481793"/>
            <a:chExt cx="954088" cy="446088"/>
          </a:xfrm>
        </p:grpSpPr>
        <p:sp>
          <p:nvSpPr>
            <p:cNvPr id="38" name="Rectangle 8"/>
            <p:cNvSpPr>
              <a:spLocks noChangeArrowheads="1"/>
            </p:cNvSpPr>
            <p:nvPr/>
          </p:nvSpPr>
          <p:spPr bwMode="auto">
            <a:xfrm>
              <a:off x="4841878" y="3481793"/>
              <a:ext cx="954088" cy="446088"/>
            </a:xfrm>
            <a:prstGeom prst="rect">
              <a:avLst/>
            </a:prstGeom>
            <a:solidFill>
              <a:srgbClr val="4C6062"/>
            </a:solidFill>
            <a:ln>
              <a:noFill/>
            </a:ln>
          </p:spPr>
          <p:txBody>
            <a:bodyPr/>
            <a:lstStyle/>
            <a:p>
              <a:endParaRPr lang="zh-CN" altLang="en-US" sz="2133">
                <a:cs typeface="+mn-ea"/>
                <a:sym typeface="+mn-lt"/>
              </a:endParaRPr>
            </a:p>
          </p:txBody>
        </p:sp>
        <p:sp>
          <p:nvSpPr>
            <p:cNvPr id="57" name="Rectangle 27"/>
            <p:cNvSpPr>
              <a:spLocks noChangeArrowheads="1"/>
            </p:cNvSpPr>
            <p:nvPr/>
          </p:nvSpPr>
          <p:spPr bwMode="auto">
            <a:xfrm>
              <a:off x="5265741" y="3786593"/>
              <a:ext cx="106363" cy="25400"/>
            </a:xfrm>
            <a:prstGeom prst="rect">
              <a:avLst/>
            </a:pr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8" name="Rectangle 28"/>
            <p:cNvSpPr>
              <a:spLocks noChangeArrowheads="1"/>
            </p:cNvSpPr>
            <p:nvPr/>
          </p:nvSpPr>
          <p:spPr bwMode="auto">
            <a:xfrm>
              <a:off x="5265741" y="3824693"/>
              <a:ext cx="106363" cy="22225"/>
            </a:xfrm>
            <a:prstGeom prst="rect">
              <a:avLst/>
            </a:pr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9" name="Freeform 29"/>
            <p:cNvSpPr>
              <a:spLocks noEditPoints="1"/>
            </p:cNvSpPr>
            <p:nvPr/>
          </p:nvSpPr>
          <p:spPr bwMode="auto">
            <a:xfrm>
              <a:off x="5218116" y="3524655"/>
              <a:ext cx="201613" cy="244475"/>
            </a:xfrm>
            <a:custGeom>
              <a:avLst/>
              <a:gdLst>
                <a:gd name="T0" fmla="*/ 70 w 81"/>
                <a:gd name="T1" fmla="*/ 12 h 99"/>
                <a:gd name="T2" fmla="*/ 44 w 81"/>
                <a:gd name="T3" fmla="*/ 0 h 99"/>
                <a:gd name="T4" fmla="*/ 38 w 81"/>
                <a:gd name="T5" fmla="*/ 0 h 99"/>
                <a:gd name="T6" fmla="*/ 12 w 81"/>
                <a:gd name="T7" fmla="*/ 12 h 99"/>
                <a:gd name="T8" fmla="*/ 0 w 81"/>
                <a:gd name="T9" fmla="*/ 43 h 99"/>
                <a:gd name="T10" fmla="*/ 8 w 81"/>
                <a:gd name="T11" fmla="*/ 69 h 99"/>
                <a:gd name="T12" fmla="*/ 15 w 81"/>
                <a:gd name="T13" fmla="*/ 85 h 99"/>
                <a:gd name="T14" fmla="*/ 19 w 81"/>
                <a:gd name="T15" fmla="*/ 99 h 99"/>
                <a:gd name="T16" fmla="*/ 63 w 81"/>
                <a:gd name="T17" fmla="*/ 99 h 99"/>
                <a:gd name="T18" fmla="*/ 65 w 81"/>
                <a:gd name="T19" fmla="*/ 92 h 99"/>
                <a:gd name="T20" fmla="*/ 66 w 81"/>
                <a:gd name="T21" fmla="*/ 85 h 99"/>
                <a:gd name="T22" fmla="*/ 73 w 81"/>
                <a:gd name="T23" fmla="*/ 69 h 99"/>
                <a:gd name="T24" fmla="*/ 81 w 81"/>
                <a:gd name="T25" fmla="*/ 43 h 99"/>
                <a:gd name="T26" fmla="*/ 70 w 81"/>
                <a:gd name="T27" fmla="*/ 12 h 99"/>
                <a:gd name="T28" fmla="*/ 68 w 81"/>
                <a:gd name="T29" fmla="*/ 66 h 99"/>
                <a:gd name="T30" fmla="*/ 60 w 81"/>
                <a:gd name="T31" fmla="*/ 84 h 99"/>
                <a:gd name="T32" fmla="*/ 59 w 81"/>
                <a:gd name="T33" fmla="*/ 92 h 99"/>
                <a:gd name="T34" fmla="*/ 46 w 81"/>
                <a:gd name="T35" fmla="*/ 92 h 99"/>
                <a:gd name="T36" fmla="*/ 46 w 81"/>
                <a:gd name="T37" fmla="*/ 56 h 99"/>
                <a:gd name="T38" fmla="*/ 43 w 81"/>
                <a:gd name="T39" fmla="*/ 53 h 99"/>
                <a:gd name="T40" fmla="*/ 38 w 81"/>
                <a:gd name="T41" fmla="*/ 53 h 99"/>
                <a:gd name="T42" fmla="*/ 35 w 81"/>
                <a:gd name="T43" fmla="*/ 56 h 99"/>
                <a:gd name="T44" fmla="*/ 35 w 81"/>
                <a:gd name="T45" fmla="*/ 92 h 99"/>
                <a:gd name="T46" fmla="*/ 23 w 81"/>
                <a:gd name="T47" fmla="*/ 92 h 99"/>
                <a:gd name="T48" fmla="*/ 21 w 81"/>
                <a:gd name="T49" fmla="*/ 84 h 99"/>
                <a:gd name="T50" fmla="*/ 13 w 81"/>
                <a:gd name="T51" fmla="*/ 66 h 99"/>
                <a:gd name="T52" fmla="*/ 6 w 81"/>
                <a:gd name="T53" fmla="*/ 42 h 99"/>
                <a:gd name="T54" fmla="*/ 16 w 81"/>
                <a:gd name="T55" fmla="*/ 17 h 99"/>
                <a:gd name="T56" fmla="*/ 38 w 81"/>
                <a:gd name="T57" fmla="*/ 6 h 99"/>
                <a:gd name="T58" fmla="*/ 41 w 81"/>
                <a:gd name="T59" fmla="*/ 6 h 99"/>
                <a:gd name="T60" fmla="*/ 44 w 81"/>
                <a:gd name="T61" fmla="*/ 6 h 99"/>
                <a:gd name="T62" fmla="*/ 65 w 81"/>
                <a:gd name="T63" fmla="*/ 17 h 99"/>
                <a:gd name="T64" fmla="*/ 75 w 81"/>
                <a:gd name="T65" fmla="*/ 42 h 99"/>
                <a:gd name="T66" fmla="*/ 68 w 81"/>
                <a:gd name="T67"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1" h="99">
                  <a:moveTo>
                    <a:pt x="70" y="12"/>
                  </a:moveTo>
                  <a:cubicBezTo>
                    <a:pt x="61" y="4"/>
                    <a:pt x="44" y="0"/>
                    <a:pt x="44" y="0"/>
                  </a:cubicBezTo>
                  <a:cubicBezTo>
                    <a:pt x="38" y="0"/>
                    <a:pt x="38" y="0"/>
                    <a:pt x="38" y="0"/>
                  </a:cubicBezTo>
                  <a:cubicBezTo>
                    <a:pt x="38" y="0"/>
                    <a:pt x="20" y="4"/>
                    <a:pt x="12" y="12"/>
                  </a:cubicBezTo>
                  <a:cubicBezTo>
                    <a:pt x="4" y="20"/>
                    <a:pt x="0" y="30"/>
                    <a:pt x="0" y="43"/>
                  </a:cubicBezTo>
                  <a:cubicBezTo>
                    <a:pt x="1" y="57"/>
                    <a:pt x="5" y="63"/>
                    <a:pt x="8" y="69"/>
                  </a:cubicBezTo>
                  <a:cubicBezTo>
                    <a:pt x="11" y="74"/>
                    <a:pt x="14" y="78"/>
                    <a:pt x="15" y="85"/>
                  </a:cubicBezTo>
                  <a:cubicBezTo>
                    <a:pt x="17" y="91"/>
                    <a:pt x="19" y="99"/>
                    <a:pt x="19" y="99"/>
                  </a:cubicBezTo>
                  <a:cubicBezTo>
                    <a:pt x="63" y="99"/>
                    <a:pt x="63" y="99"/>
                    <a:pt x="63" y="99"/>
                  </a:cubicBezTo>
                  <a:cubicBezTo>
                    <a:pt x="65" y="92"/>
                    <a:pt x="65" y="92"/>
                    <a:pt x="65" y="92"/>
                  </a:cubicBezTo>
                  <a:cubicBezTo>
                    <a:pt x="65" y="92"/>
                    <a:pt x="65" y="91"/>
                    <a:pt x="66" y="85"/>
                  </a:cubicBezTo>
                  <a:cubicBezTo>
                    <a:pt x="68" y="78"/>
                    <a:pt x="71" y="74"/>
                    <a:pt x="73" y="69"/>
                  </a:cubicBezTo>
                  <a:cubicBezTo>
                    <a:pt x="77" y="63"/>
                    <a:pt x="81" y="57"/>
                    <a:pt x="81" y="43"/>
                  </a:cubicBezTo>
                  <a:cubicBezTo>
                    <a:pt x="81" y="30"/>
                    <a:pt x="77" y="20"/>
                    <a:pt x="70" y="12"/>
                  </a:cubicBezTo>
                  <a:close/>
                  <a:moveTo>
                    <a:pt x="68" y="66"/>
                  </a:moveTo>
                  <a:cubicBezTo>
                    <a:pt x="65" y="71"/>
                    <a:pt x="62" y="76"/>
                    <a:pt x="60" y="84"/>
                  </a:cubicBezTo>
                  <a:cubicBezTo>
                    <a:pt x="60" y="87"/>
                    <a:pt x="59" y="90"/>
                    <a:pt x="59" y="92"/>
                  </a:cubicBezTo>
                  <a:cubicBezTo>
                    <a:pt x="46" y="92"/>
                    <a:pt x="46" y="92"/>
                    <a:pt x="46" y="92"/>
                  </a:cubicBezTo>
                  <a:cubicBezTo>
                    <a:pt x="46" y="56"/>
                    <a:pt x="46" y="56"/>
                    <a:pt x="46" y="56"/>
                  </a:cubicBezTo>
                  <a:cubicBezTo>
                    <a:pt x="46" y="54"/>
                    <a:pt x="45" y="53"/>
                    <a:pt x="43" y="53"/>
                  </a:cubicBezTo>
                  <a:cubicBezTo>
                    <a:pt x="38" y="53"/>
                    <a:pt x="38" y="53"/>
                    <a:pt x="38" y="53"/>
                  </a:cubicBezTo>
                  <a:cubicBezTo>
                    <a:pt x="36" y="53"/>
                    <a:pt x="35" y="54"/>
                    <a:pt x="35" y="56"/>
                  </a:cubicBezTo>
                  <a:cubicBezTo>
                    <a:pt x="35" y="92"/>
                    <a:pt x="35" y="92"/>
                    <a:pt x="35" y="92"/>
                  </a:cubicBezTo>
                  <a:cubicBezTo>
                    <a:pt x="23" y="92"/>
                    <a:pt x="23" y="92"/>
                    <a:pt x="23" y="92"/>
                  </a:cubicBezTo>
                  <a:cubicBezTo>
                    <a:pt x="23" y="90"/>
                    <a:pt x="22" y="87"/>
                    <a:pt x="21" y="84"/>
                  </a:cubicBezTo>
                  <a:cubicBezTo>
                    <a:pt x="19" y="76"/>
                    <a:pt x="16" y="71"/>
                    <a:pt x="13" y="66"/>
                  </a:cubicBezTo>
                  <a:cubicBezTo>
                    <a:pt x="10" y="60"/>
                    <a:pt x="6" y="55"/>
                    <a:pt x="6" y="42"/>
                  </a:cubicBezTo>
                  <a:cubicBezTo>
                    <a:pt x="6" y="32"/>
                    <a:pt x="10" y="23"/>
                    <a:pt x="16" y="17"/>
                  </a:cubicBezTo>
                  <a:cubicBezTo>
                    <a:pt x="23" y="9"/>
                    <a:pt x="33" y="7"/>
                    <a:pt x="38" y="6"/>
                  </a:cubicBezTo>
                  <a:cubicBezTo>
                    <a:pt x="38" y="6"/>
                    <a:pt x="40" y="6"/>
                    <a:pt x="41" y="6"/>
                  </a:cubicBezTo>
                  <a:cubicBezTo>
                    <a:pt x="42" y="6"/>
                    <a:pt x="44" y="6"/>
                    <a:pt x="44" y="6"/>
                  </a:cubicBezTo>
                  <a:cubicBezTo>
                    <a:pt x="49" y="7"/>
                    <a:pt x="58" y="9"/>
                    <a:pt x="65" y="17"/>
                  </a:cubicBezTo>
                  <a:cubicBezTo>
                    <a:pt x="72" y="23"/>
                    <a:pt x="75" y="32"/>
                    <a:pt x="75" y="42"/>
                  </a:cubicBezTo>
                  <a:cubicBezTo>
                    <a:pt x="75" y="55"/>
                    <a:pt x="72" y="60"/>
                    <a:pt x="68" y="66"/>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0" name="Freeform 30"/>
            <p:cNvSpPr>
              <a:spLocks/>
            </p:cNvSpPr>
            <p:nvPr/>
          </p:nvSpPr>
          <p:spPr bwMode="auto">
            <a:xfrm>
              <a:off x="5292728" y="3864380"/>
              <a:ext cx="55563" cy="22225"/>
            </a:xfrm>
            <a:custGeom>
              <a:avLst/>
              <a:gdLst>
                <a:gd name="T0" fmla="*/ 22 w 22"/>
                <a:gd name="T1" fmla="*/ 0 h 9"/>
                <a:gd name="T2" fmla="*/ 0 w 22"/>
                <a:gd name="T3" fmla="*/ 0 h 9"/>
                <a:gd name="T4" fmla="*/ 0 w 22"/>
                <a:gd name="T5" fmla="*/ 5 h 9"/>
                <a:gd name="T6" fmla="*/ 11 w 22"/>
                <a:gd name="T7" fmla="*/ 9 h 9"/>
                <a:gd name="T8" fmla="*/ 22 w 22"/>
                <a:gd name="T9" fmla="*/ 5 h 9"/>
                <a:gd name="T10" fmla="*/ 22 w 22"/>
                <a:gd name="T11" fmla="*/ 0 h 9"/>
              </a:gdLst>
              <a:ahLst/>
              <a:cxnLst>
                <a:cxn ang="0">
                  <a:pos x="T0" y="T1"/>
                </a:cxn>
                <a:cxn ang="0">
                  <a:pos x="T2" y="T3"/>
                </a:cxn>
                <a:cxn ang="0">
                  <a:pos x="T4" y="T5"/>
                </a:cxn>
                <a:cxn ang="0">
                  <a:pos x="T6" y="T7"/>
                </a:cxn>
                <a:cxn ang="0">
                  <a:pos x="T8" y="T9"/>
                </a:cxn>
                <a:cxn ang="0">
                  <a:pos x="T10" y="T11"/>
                </a:cxn>
              </a:cxnLst>
              <a:rect l="0" t="0" r="r" b="b"/>
              <a:pathLst>
                <a:path w="22" h="9">
                  <a:moveTo>
                    <a:pt x="22" y="0"/>
                  </a:moveTo>
                  <a:cubicBezTo>
                    <a:pt x="0" y="0"/>
                    <a:pt x="0" y="0"/>
                    <a:pt x="0" y="0"/>
                  </a:cubicBezTo>
                  <a:cubicBezTo>
                    <a:pt x="0" y="5"/>
                    <a:pt x="0" y="5"/>
                    <a:pt x="0" y="5"/>
                  </a:cubicBezTo>
                  <a:cubicBezTo>
                    <a:pt x="0" y="5"/>
                    <a:pt x="3" y="9"/>
                    <a:pt x="11" y="9"/>
                  </a:cubicBezTo>
                  <a:cubicBezTo>
                    <a:pt x="18" y="9"/>
                    <a:pt x="22" y="5"/>
                    <a:pt x="22" y="5"/>
                  </a:cubicBezTo>
                  <a:lnTo>
                    <a:pt x="22" y="0"/>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grpSp>
      <p:sp>
        <p:nvSpPr>
          <p:cNvPr id="61" name="Freeform 31"/>
          <p:cNvSpPr>
            <a:spLocks/>
          </p:cNvSpPr>
          <p:nvPr/>
        </p:nvSpPr>
        <p:spPr bwMode="auto">
          <a:xfrm>
            <a:off x="4288368" y="3693187"/>
            <a:ext cx="270933" cy="423333"/>
          </a:xfrm>
          <a:custGeom>
            <a:avLst/>
            <a:gdLst>
              <a:gd name="T0" fmla="*/ 0 w 128"/>
              <a:gd name="T1" fmla="*/ 189 h 200"/>
              <a:gd name="T2" fmla="*/ 121 w 128"/>
              <a:gd name="T3" fmla="*/ 0 h 200"/>
              <a:gd name="T4" fmla="*/ 128 w 128"/>
              <a:gd name="T5" fmla="*/ 5 h 200"/>
              <a:gd name="T6" fmla="*/ 19 w 128"/>
              <a:gd name="T7" fmla="*/ 200 h 200"/>
              <a:gd name="T8" fmla="*/ 0 w 128"/>
              <a:gd name="T9" fmla="*/ 189 h 200"/>
            </a:gdLst>
            <a:ahLst/>
            <a:cxnLst>
              <a:cxn ang="0">
                <a:pos x="T0" y="T1"/>
              </a:cxn>
              <a:cxn ang="0">
                <a:pos x="T2" y="T3"/>
              </a:cxn>
              <a:cxn ang="0">
                <a:pos x="T4" y="T5"/>
              </a:cxn>
              <a:cxn ang="0">
                <a:pos x="T6" y="T7"/>
              </a:cxn>
              <a:cxn ang="0">
                <a:pos x="T8" y="T9"/>
              </a:cxn>
            </a:cxnLst>
            <a:rect l="0" t="0" r="r" b="b"/>
            <a:pathLst>
              <a:path w="128" h="200">
                <a:moveTo>
                  <a:pt x="0" y="189"/>
                </a:moveTo>
                <a:lnTo>
                  <a:pt x="121" y="0"/>
                </a:lnTo>
                <a:lnTo>
                  <a:pt x="128" y="5"/>
                </a:lnTo>
                <a:lnTo>
                  <a:pt x="19" y="200"/>
                </a:lnTo>
                <a:lnTo>
                  <a:pt x="0" y="189"/>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2" name="Freeform 32"/>
          <p:cNvSpPr>
            <a:spLocks/>
          </p:cNvSpPr>
          <p:nvPr/>
        </p:nvSpPr>
        <p:spPr bwMode="auto">
          <a:xfrm>
            <a:off x="4544486" y="3646621"/>
            <a:ext cx="42333" cy="57151"/>
          </a:xfrm>
          <a:custGeom>
            <a:avLst/>
            <a:gdLst>
              <a:gd name="T0" fmla="*/ 7 w 20"/>
              <a:gd name="T1" fmla="*/ 27 h 27"/>
              <a:gd name="T2" fmla="*/ 0 w 20"/>
              <a:gd name="T3" fmla="*/ 22 h 27"/>
              <a:gd name="T4" fmla="*/ 10 w 20"/>
              <a:gd name="T5" fmla="*/ 0 h 27"/>
              <a:gd name="T6" fmla="*/ 20 w 20"/>
              <a:gd name="T7" fmla="*/ 5 h 27"/>
              <a:gd name="T8" fmla="*/ 7 w 20"/>
              <a:gd name="T9" fmla="*/ 27 h 27"/>
            </a:gdLst>
            <a:ahLst/>
            <a:cxnLst>
              <a:cxn ang="0">
                <a:pos x="T0" y="T1"/>
              </a:cxn>
              <a:cxn ang="0">
                <a:pos x="T2" y="T3"/>
              </a:cxn>
              <a:cxn ang="0">
                <a:pos x="T4" y="T5"/>
              </a:cxn>
              <a:cxn ang="0">
                <a:pos x="T6" y="T7"/>
              </a:cxn>
              <a:cxn ang="0">
                <a:pos x="T8" y="T9"/>
              </a:cxn>
            </a:cxnLst>
            <a:rect l="0" t="0" r="r" b="b"/>
            <a:pathLst>
              <a:path w="20" h="27">
                <a:moveTo>
                  <a:pt x="7" y="27"/>
                </a:moveTo>
                <a:lnTo>
                  <a:pt x="0" y="22"/>
                </a:lnTo>
                <a:lnTo>
                  <a:pt x="10" y="0"/>
                </a:lnTo>
                <a:lnTo>
                  <a:pt x="20" y="5"/>
                </a:lnTo>
                <a:lnTo>
                  <a:pt x="7" y="27"/>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3" name="Freeform 33"/>
          <p:cNvSpPr>
            <a:spLocks/>
          </p:cNvSpPr>
          <p:nvPr/>
        </p:nvSpPr>
        <p:spPr bwMode="auto">
          <a:xfrm>
            <a:off x="4648201" y="3911203"/>
            <a:ext cx="69851" cy="69851"/>
          </a:xfrm>
          <a:custGeom>
            <a:avLst/>
            <a:gdLst>
              <a:gd name="T0" fmla="*/ 19 w 33"/>
              <a:gd name="T1" fmla="*/ 33 h 33"/>
              <a:gd name="T2" fmla="*/ 13 w 33"/>
              <a:gd name="T3" fmla="*/ 24 h 33"/>
              <a:gd name="T4" fmla="*/ 0 w 33"/>
              <a:gd name="T5" fmla="*/ 25 h 33"/>
              <a:gd name="T6" fmla="*/ 7 w 33"/>
              <a:gd name="T7" fmla="*/ 16 h 33"/>
              <a:gd name="T8" fmla="*/ 2 w 33"/>
              <a:gd name="T9" fmla="*/ 5 h 33"/>
              <a:gd name="T10" fmla="*/ 13 w 33"/>
              <a:gd name="T11" fmla="*/ 8 h 33"/>
              <a:gd name="T12" fmla="*/ 22 w 33"/>
              <a:gd name="T13" fmla="*/ 0 h 33"/>
              <a:gd name="T14" fmla="*/ 24 w 33"/>
              <a:gd name="T15" fmla="*/ 11 h 33"/>
              <a:gd name="T16" fmla="*/ 33 w 33"/>
              <a:gd name="T17" fmla="*/ 17 h 33"/>
              <a:gd name="T18" fmla="*/ 22 w 33"/>
              <a:gd name="T19" fmla="*/ 22 h 33"/>
              <a:gd name="T20" fmla="*/ 19 w 33"/>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3">
                <a:moveTo>
                  <a:pt x="19" y="33"/>
                </a:moveTo>
                <a:lnTo>
                  <a:pt x="13" y="24"/>
                </a:lnTo>
                <a:lnTo>
                  <a:pt x="0" y="25"/>
                </a:lnTo>
                <a:lnTo>
                  <a:pt x="7" y="16"/>
                </a:lnTo>
                <a:lnTo>
                  <a:pt x="2" y="5"/>
                </a:lnTo>
                <a:lnTo>
                  <a:pt x="13" y="8"/>
                </a:lnTo>
                <a:lnTo>
                  <a:pt x="22" y="0"/>
                </a:lnTo>
                <a:lnTo>
                  <a:pt x="24" y="11"/>
                </a:lnTo>
                <a:lnTo>
                  <a:pt x="33" y="17"/>
                </a:lnTo>
                <a:lnTo>
                  <a:pt x="22" y="22"/>
                </a:lnTo>
                <a:lnTo>
                  <a:pt x="19" y="33"/>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25952" name="Freeform 34"/>
          <p:cNvSpPr>
            <a:spLocks/>
          </p:cNvSpPr>
          <p:nvPr/>
        </p:nvSpPr>
        <p:spPr bwMode="auto">
          <a:xfrm>
            <a:off x="4559302" y="3767269"/>
            <a:ext cx="74084" cy="76200"/>
          </a:xfrm>
          <a:custGeom>
            <a:avLst/>
            <a:gdLst>
              <a:gd name="T0" fmla="*/ 25 w 35"/>
              <a:gd name="T1" fmla="*/ 36 h 36"/>
              <a:gd name="T2" fmla="*/ 16 w 35"/>
              <a:gd name="T3" fmla="*/ 28 h 36"/>
              <a:gd name="T4" fmla="*/ 5 w 35"/>
              <a:gd name="T5" fmla="*/ 32 h 36"/>
              <a:gd name="T6" fmla="*/ 8 w 35"/>
              <a:gd name="T7" fmla="*/ 20 h 36"/>
              <a:gd name="T8" fmla="*/ 0 w 35"/>
              <a:gd name="T9" fmla="*/ 11 h 36"/>
              <a:gd name="T10" fmla="*/ 13 w 35"/>
              <a:gd name="T11" fmla="*/ 11 h 36"/>
              <a:gd name="T12" fmla="*/ 19 w 35"/>
              <a:gd name="T13" fmla="*/ 0 h 36"/>
              <a:gd name="T14" fmla="*/ 24 w 35"/>
              <a:gd name="T15" fmla="*/ 12 h 36"/>
              <a:gd name="T16" fmla="*/ 35 w 35"/>
              <a:gd name="T17" fmla="*/ 15 h 36"/>
              <a:gd name="T18" fmla="*/ 25 w 35"/>
              <a:gd name="T19" fmla="*/ 23 h 36"/>
              <a:gd name="T20" fmla="*/ 25 w 35"/>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6">
                <a:moveTo>
                  <a:pt x="25" y="36"/>
                </a:moveTo>
                <a:lnTo>
                  <a:pt x="16" y="28"/>
                </a:lnTo>
                <a:lnTo>
                  <a:pt x="5" y="32"/>
                </a:lnTo>
                <a:lnTo>
                  <a:pt x="8" y="20"/>
                </a:lnTo>
                <a:lnTo>
                  <a:pt x="0" y="11"/>
                </a:lnTo>
                <a:lnTo>
                  <a:pt x="13" y="11"/>
                </a:lnTo>
                <a:lnTo>
                  <a:pt x="19" y="0"/>
                </a:lnTo>
                <a:lnTo>
                  <a:pt x="24" y="12"/>
                </a:lnTo>
                <a:lnTo>
                  <a:pt x="35" y="15"/>
                </a:lnTo>
                <a:lnTo>
                  <a:pt x="25" y="23"/>
                </a:lnTo>
                <a:lnTo>
                  <a:pt x="25" y="36"/>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25953" name="Freeform 35"/>
          <p:cNvSpPr>
            <a:spLocks/>
          </p:cNvSpPr>
          <p:nvPr/>
        </p:nvSpPr>
        <p:spPr bwMode="auto">
          <a:xfrm>
            <a:off x="4629152" y="3644503"/>
            <a:ext cx="59267" cy="59267"/>
          </a:xfrm>
          <a:custGeom>
            <a:avLst/>
            <a:gdLst>
              <a:gd name="T0" fmla="*/ 20 w 28"/>
              <a:gd name="T1" fmla="*/ 28 h 28"/>
              <a:gd name="T2" fmla="*/ 13 w 28"/>
              <a:gd name="T3" fmla="*/ 22 h 28"/>
              <a:gd name="T4" fmla="*/ 3 w 28"/>
              <a:gd name="T5" fmla="*/ 25 h 28"/>
              <a:gd name="T6" fmla="*/ 6 w 28"/>
              <a:gd name="T7" fmla="*/ 17 h 28"/>
              <a:gd name="T8" fmla="*/ 0 w 28"/>
              <a:gd name="T9" fmla="*/ 9 h 28"/>
              <a:gd name="T10" fmla="*/ 11 w 28"/>
              <a:gd name="T11" fmla="*/ 9 h 28"/>
              <a:gd name="T12" fmla="*/ 16 w 28"/>
              <a:gd name="T13" fmla="*/ 0 h 28"/>
              <a:gd name="T14" fmla="*/ 19 w 28"/>
              <a:gd name="T15" fmla="*/ 9 h 28"/>
              <a:gd name="T16" fmla="*/ 28 w 28"/>
              <a:gd name="T17" fmla="*/ 12 h 28"/>
              <a:gd name="T18" fmla="*/ 20 w 28"/>
              <a:gd name="T19" fmla="*/ 19 h 28"/>
              <a:gd name="T20" fmla="*/ 20 w 28"/>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8">
                <a:moveTo>
                  <a:pt x="20" y="28"/>
                </a:moveTo>
                <a:lnTo>
                  <a:pt x="13" y="22"/>
                </a:lnTo>
                <a:lnTo>
                  <a:pt x="3" y="25"/>
                </a:lnTo>
                <a:lnTo>
                  <a:pt x="6" y="17"/>
                </a:lnTo>
                <a:lnTo>
                  <a:pt x="0" y="9"/>
                </a:lnTo>
                <a:lnTo>
                  <a:pt x="11" y="9"/>
                </a:lnTo>
                <a:lnTo>
                  <a:pt x="16" y="0"/>
                </a:lnTo>
                <a:lnTo>
                  <a:pt x="19" y="9"/>
                </a:lnTo>
                <a:lnTo>
                  <a:pt x="28" y="12"/>
                </a:lnTo>
                <a:lnTo>
                  <a:pt x="20" y="19"/>
                </a:lnTo>
                <a:lnTo>
                  <a:pt x="20" y="28"/>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25954" name="Freeform 36"/>
          <p:cNvSpPr>
            <a:spLocks/>
          </p:cNvSpPr>
          <p:nvPr/>
        </p:nvSpPr>
        <p:spPr bwMode="auto">
          <a:xfrm>
            <a:off x="4699002" y="3763037"/>
            <a:ext cx="48684" cy="46567"/>
          </a:xfrm>
          <a:custGeom>
            <a:avLst/>
            <a:gdLst>
              <a:gd name="T0" fmla="*/ 23 w 23"/>
              <a:gd name="T1" fmla="*/ 14 h 22"/>
              <a:gd name="T2" fmla="*/ 16 w 23"/>
              <a:gd name="T3" fmla="*/ 16 h 22"/>
              <a:gd name="T4" fmla="*/ 11 w 23"/>
              <a:gd name="T5" fmla="*/ 22 h 22"/>
              <a:gd name="T6" fmla="*/ 8 w 23"/>
              <a:gd name="T7" fmla="*/ 14 h 22"/>
              <a:gd name="T8" fmla="*/ 0 w 23"/>
              <a:gd name="T9" fmla="*/ 13 h 22"/>
              <a:gd name="T10" fmla="*/ 6 w 23"/>
              <a:gd name="T11" fmla="*/ 8 h 22"/>
              <a:gd name="T12" fmla="*/ 6 w 23"/>
              <a:gd name="T13" fmla="*/ 0 h 22"/>
              <a:gd name="T14" fmla="*/ 12 w 23"/>
              <a:gd name="T15" fmla="*/ 5 h 22"/>
              <a:gd name="T16" fmla="*/ 20 w 23"/>
              <a:gd name="T17" fmla="*/ 2 h 22"/>
              <a:gd name="T18" fmla="*/ 19 w 23"/>
              <a:gd name="T19" fmla="*/ 9 h 22"/>
              <a:gd name="T20" fmla="*/ 23 w 23"/>
              <a:gd name="T21"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22">
                <a:moveTo>
                  <a:pt x="23" y="14"/>
                </a:moveTo>
                <a:lnTo>
                  <a:pt x="16" y="16"/>
                </a:lnTo>
                <a:lnTo>
                  <a:pt x="11" y="22"/>
                </a:lnTo>
                <a:lnTo>
                  <a:pt x="8" y="14"/>
                </a:lnTo>
                <a:lnTo>
                  <a:pt x="0" y="13"/>
                </a:lnTo>
                <a:lnTo>
                  <a:pt x="6" y="8"/>
                </a:lnTo>
                <a:lnTo>
                  <a:pt x="6" y="0"/>
                </a:lnTo>
                <a:lnTo>
                  <a:pt x="12" y="5"/>
                </a:lnTo>
                <a:lnTo>
                  <a:pt x="20" y="2"/>
                </a:lnTo>
                <a:lnTo>
                  <a:pt x="19" y="9"/>
                </a:lnTo>
                <a:lnTo>
                  <a:pt x="23" y="14"/>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25956" name="Freeform 37"/>
          <p:cNvSpPr>
            <a:spLocks/>
          </p:cNvSpPr>
          <p:nvPr/>
        </p:nvSpPr>
        <p:spPr bwMode="auto">
          <a:xfrm>
            <a:off x="4493685" y="3945070"/>
            <a:ext cx="50800" cy="48684"/>
          </a:xfrm>
          <a:custGeom>
            <a:avLst/>
            <a:gdLst>
              <a:gd name="T0" fmla="*/ 17 w 24"/>
              <a:gd name="T1" fmla="*/ 23 h 23"/>
              <a:gd name="T2" fmla="*/ 11 w 24"/>
              <a:gd name="T3" fmla="*/ 19 h 23"/>
              <a:gd name="T4" fmla="*/ 3 w 24"/>
              <a:gd name="T5" fmla="*/ 22 h 23"/>
              <a:gd name="T6" fmla="*/ 5 w 24"/>
              <a:gd name="T7" fmla="*/ 14 h 23"/>
              <a:gd name="T8" fmla="*/ 0 w 24"/>
              <a:gd name="T9" fmla="*/ 8 h 23"/>
              <a:gd name="T10" fmla="*/ 8 w 24"/>
              <a:gd name="T11" fmla="*/ 8 h 23"/>
              <a:gd name="T12" fmla="*/ 11 w 24"/>
              <a:gd name="T13" fmla="*/ 0 h 23"/>
              <a:gd name="T14" fmla="*/ 16 w 24"/>
              <a:gd name="T15" fmla="*/ 8 h 23"/>
              <a:gd name="T16" fmla="*/ 24 w 24"/>
              <a:gd name="T17" fmla="*/ 9 h 23"/>
              <a:gd name="T18" fmla="*/ 17 w 24"/>
              <a:gd name="T19" fmla="*/ 14 h 23"/>
              <a:gd name="T20" fmla="*/ 17 w 24"/>
              <a:gd name="T2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3">
                <a:moveTo>
                  <a:pt x="17" y="23"/>
                </a:moveTo>
                <a:lnTo>
                  <a:pt x="11" y="19"/>
                </a:lnTo>
                <a:lnTo>
                  <a:pt x="3" y="22"/>
                </a:lnTo>
                <a:lnTo>
                  <a:pt x="5" y="14"/>
                </a:lnTo>
                <a:lnTo>
                  <a:pt x="0" y="8"/>
                </a:lnTo>
                <a:lnTo>
                  <a:pt x="8" y="8"/>
                </a:lnTo>
                <a:lnTo>
                  <a:pt x="11" y="0"/>
                </a:lnTo>
                <a:lnTo>
                  <a:pt x="16" y="8"/>
                </a:lnTo>
                <a:lnTo>
                  <a:pt x="24" y="9"/>
                </a:lnTo>
                <a:lnTo>
                  <a:pt x="17" y="14"/>
                </a:lnTo>
                <a:lnTo>
                  <a:pt x="17" y="23"/>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25957" name="Freeform 38"/>
          <p:cNvSpPr>
            <a:spLocks/>
          </p:cNvSpPr>
          <p:nvPr/>
        </p:nvSpPr>
        <p:spPr bwMode="auto">
          <a:xfrm>
            <a:off x="4345519" y="3786321"/>
            <a:ext cx="42333" cy="40217"/>
          </a:xfrm>
          <a:custGeom>
            <a:avLst/>
            <a:gdLst>
              <a:gd name="T0" fmla="*/ 20 w 20"/>
              <a:gd name="T1" fmla="*/ 11 h 19"/>
              <a:gd name="T2" fmla="*/ 14 w 20"/>
              <a:gd name="T3" fmla="*/ 12 h 19"/>
              <a:gd name="T4" fmla="*/ 11 w 20"/>
              <a:gd name="T5" fmla="*/ 19 h 19"/>
              <a:gd name="T6" fmla="*/ 8 w 20"/>
              <a:gd name="T7" fmla="*/ 12 h 19"/>
              <a:gd name="T8" fmla="*/ 0 w 20"/>
              <a:gd name="T9" fmla="*/ 12 h 19"/>
              <a:gd name="T10" fmla="*/ 4 w 20"/>
              <a:gd name="T11" fmla="*/ 8 h 19"/>
              <a:gd name="T12" fmla="*/ 3 w 20"/>
              <a:gd name="T13" fmla="*/ 0 h 19"/>
              <a:gd name="T14" fmla="*/ 9 w 20"/>
              <a:gd name="T15" fmla="*/ 3 h 19"/>
              <a:gd name="T16" fmla="*/ 15 w 20"/>
              <a:gd name="T17" fmla="*/ 0 h 19"/>
              <a:gd name="T18" fmla="*/ 15 w 20"/>
              <a:gd name="T19" fmla="*/ 6 h 19"/>
              <a:gd name="T20" fmla="*/ 20 w 20"/>
              <a:gd name="T21"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9">
                <a:moveTo>
                  <a:pt x="20" y="11"/>
                </a:moveTo>
                <a:lnTo>
                  <a:pt x="14" y="12"/>
                </a:lnTo>
                <a:lnTo>
                  <a:pt x="11" y="19"/>
                </a:lnTo>
                <a:lnTo>
                  <a:pt x="8" y="12"/>
                </a:lnTo>
                <a:lnTo>
                  <a:pt x="0" y="12"/>
                </a:lnTo>
                <a:lnTo>
                  <a:pt x="4" y="8"/>
                </a:lnTo>
                <a:lnTo>
                  <a:pt x="3" y="0"/>
                </a:lnTo>
                <a:lnTo>
                  <a:pt x="9" y="3"/>
                </a:lnTo>
                <a:lnTo>
                  <a:pt x="15" y="0"/>
                </a:lnTo>
                <a:lnTo>
                  <a:pt x="15" y="6"/>
                </a:lnTo>
                <a:lnTo>
                  <a:pt x="20" y="11"/>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25958" name="Freeform 39"/>
          <p:cNvSpPr>
            <a:spLocks/>
          </p:cNvSpPr>
          <p:nvPr/>
        </p:nvSpPr>
        <p:spPr bwMode="auto">
          <a:xfrm>
            <a:off x="4392086" y="3616987"/>
            <a:ext cx="71967" cy="76200"/>
          </a:xfrm>
          <a:custGeom>
            <a:avLst/>
            <a:gdLst>
              <a:gd name="T0" fmla="*/ 20 w 34"/>
              <a:gd name="T1" fmla="*/ 36 h 36"/>
              <a:gd name="T2" fmla="*/ 12 w 34"/>
              <a:gd name="T3" fmla="*/ 27 h 36"/>
              <a:gd name="T4" fmla="*/ 0 w 34"/>
              <a:gd name="T5" fmla="*/ 28 h 36"/>
              <a:gd name="T6" fmla="*/ 6 w 34"/>
              <a:gd name="T7" fmla="*/ 18 h 36"/>
              <a:gd name="T8" fmla="*/ 0 w 34"/>
              <a:gd name="T9" fmla="*/ 7 h 36"/>
              <a:gd name="T10" fmla="*/ 12 w 34"/>
              <a:gd name="T11" fmla="*/ 10 h 36"/>
              <a:gd name="T12" fmla="*/ 22 w 34"/>
              <a:gd name="T13" fmla="*/ 0 h 36"/>
              <a:gd name="T14" fmla="*/ 23 w 34"/>
              <a:gd name="T15" fmla="*/ 13 h 36"/>
              <a:gd name="T16" fmla="*/ 34 w 34"/>
              <a:gd name="T17" fmla="*/ 19 h 36"/>
              <a:gd name="T18" fmla="*/ 22 w 34"/>
              <a:gd name="T19" fmla="*/ 24 h 36"/>
              <a:gd name="T20" fmla="*/ 20 w 34"/>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6">
                <a:moveTo>
                  <a:pt x="20" y="36"/>
                </a:moveTo>
                <a:lnTo>
                  <a:pt x="12" y="27"/>
                </a:lnTo>
                <a:lnTo>
                  <a:pt x="0" y="28"/>
                </a:lnTo>
                <a:lnTo>
                  <a:pt x="6" y="18"/>
                </a:lnTo>
                <a:lnTo>
                  <a:pt x="0" y="7"/>
                </a:lnTo>
                <a:lnTo>
                  <a:pt x="12" y="10"/>
                </a:lnTo>
                <a:lnTo>
                  <a:pt x="22" y="0"/>
                </a:lnTo>
                <a:lnTo>
                  <a:pt x="23" y="13"/>
                </a:lnTo>
                <a:lnTo>
                  <a:pt x="34" y="19"/>
                </a:lnTo>
                <a:lnTo>
                  <a:pt x="22" y="24"/>
                </a:lnTo>
                <a:lnTo>
                  <a:pt x="20" y="36"/>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8" name="TextBox 87"/>
          <p:cNvSpPr txBox="1"/>
          <p:nvPr/>
        </p:nvSpPr>
        <p:spPr bwMode="auto">
          <a:xfrm>
            <a:off x="8095776" y="1738864"/>
            <a:ext cx="1435008" cy="420564"/>
          </a:xfrm>
          <a:prstGeom prst="rect">
            <a:avLst/>
          </a:prstGeom>
          <a:noFill/>
        </p:spPr>
        <p:txBody>
          <a:bodyPr wrap="none">
            <a:spAutoFit/>
          </a:bodyPr>
          <a:lstStyle>
            <a:defPPr>
              <a:defRPr lang="zh-CN"/>
            </a:defPPr>
            <a:lvl1pPr algn="ctr" fontAlgn="auto">
              <a:spcBef>
                <a:spcPts val="0"/>
              </a:spcBef>
              <a:spcAft>
                <a:spcPts val="0"/>
              </a:spcAft>
              <a:defRPr sz="1600" spc="300">
                <a:solidFill>
                  <a:srgbClr val="F83003"/>
                </a:solidFill>
                <a:latin typeface="微软雅黑" pitchFamily="34" charset="-122"/>
                <a:ea typeface="微软雅黑" pitchFamily="34" charset="-122"/>
                <a:cs typeface="Arial" pitchFamily="34" charset="0"/>
              </a:defRPr>
            </a:lvl1pPr>
          </a:lstStyle>
          <a:p>
            <a:r>
              <a:rPr lang="zh-CN" altLang="en-US" sz="2133" dirty="0">
                <a:latin typeface="+mn-lt"/>
                <a:ea typeface="+mn-ea"/>
                <a:cs typeface="+mn-ea"/>
                <a:sym typeface="+mn-lt"/>
              </a:rPr>
              <a:t>添加标题</a:t>
            </a:r>
          </a:p>
        </p:txBody>
      </p:sp>
      <p:sp>
        <p:nvSpPr>
          <p:cNvPr id="89" name="TextBox 88"/>
          <p:cNvSpPr txBox="1"/>
          <p:nvPr/>
        </p:nvSpPr>
        <p:spPr bwMode="auto">
          <a:xfrm>
            <a:off x="8095776" y="2695777"/>
            <a:ext cx="1435008" cy="420564"/>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itchFamily="34" charset="-122"/>
                <a:ea typeface="微软雅黑" pitchFamily="34" charset="-122"/>
                <a:cs typeface="Arial" pitchFamily="34" charset="0"/>
              </a:defRPr>
            </a:lvl1pPr>
          </a:lstStyle>
          <a:p>
            <a:r>
              <a:rPr lang="zh-CN" altLang="en-US" sz="2133" dirty="0">
                <a:latin typeface="+mn-lt"/>
                <a:ea typeface="+mn-ea"/>
                <a:cs typeface="+mn-ea"/>
                <a:sym typeface="+mn-lt"/>
              </a:rPr>
              <a:t>添加标题</a:t>
            </a:r>
          </a:p>
        </p:txBody>
      </p:sp>
      <p:sp>
        <p:nvSpPr>
          <p:cNvPr id="90" name="TextBox 89"/>
          <p:cNvSpPr txBox="1"/>
          <p:nvPr/>
        </p:nvSpPr>
        <p:spPr bwMode="auto">
          <a:xfrm>
            <a:off x="8095776" y="3652691"/>
            <a:ext cx="1435008" cy="420564"/>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itchFamily="34" charset="-122"/>
                <a:ea typeface="微软雅黑" pitchFamily="34" charset="-122"/>
                <a:cs typeface="Arial" pitchFamily="34" charset="0"/>
              </a:defRPr>
            </a:lvl1pPr>
          </a:lstStyle>
          <a:p>
            <a:r>
              <a:rPr lang="zh-CN" altLang="en-US" sz="2133" dirty="0">
                <a:solidFill>
                  <a:srgbClr val="A2B932"/>
                </a:solidFill>
                <a:latin typeface="+mn-lt"/>
                <a:ea typeface="+mn-ea"/>
                <a:cs typeface="+mn-ea"/>
                <a:sym typeface="+mn-lt"/>
              </a:rPr>
              <a:t>添加标题</a:t>
            </a:r>
          </a:p>
        </p:txBody>
      </p:sp>
      <p:sp>
        <p:nvSpPr>
          <p:cNvPr id="91" name="TextBox 90"/>
          <p:cNvSpPr txBox="1"/>
          <p:nvPr/>
        </p:nvSpPr>
        <p:spPr bwMode="auto">
          <a:xfrm>
            <a:off x="8095776" y="4609604"/>
            <a:ext cx="1435008" cy="42056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itchFamily="34" charset="-122"/>
                <a:ea typeface="微软雅黑" pitchFamily="34" charset="-122"/>
                <a:cs typeface="Arial" pitchFamily="34" charset="0"/>
              </a:defRPr>
            </a:lvl1pPr>
          </a:lstStyle>
          <a:p>
            <a:r>
              <a:rPr lang="zh-CN" altLang="en-US" sz="2133" dirty="0">
                <a:latin typeface="+mn-lt"/>
                <a:ea typeface="+mn-ea"/>
                <a:cs typeface="+mn-ea"/>
                <a:sym typeface="+mn-lt"/>
              </a:rPr>
              <a:t>添加标题</a:t>
            </a:r>
          </a:p>
        </p:txBody>
      </p:sp>
      <p:sp>
        <p:nvSpPr>
          <p:cNvPr id="125975" name="任意多边形 125974"/>
          <p:cNvSpPr/>
          <p:nvPr/>
        </p:nvSpPr>
        <p:spPr>
          <a:xfrm>
            <a:off x="3921212" y="1433385"/>
            <a:ext cx="2553729" cy="543697"/>
          </a:xfrm>
          <a:custGeom>
            <a:avLst/>
            <a:gdLst>
              <a:gd name="connsiteX0" fmla="*/ 0 w 1915297"/>
              <a:gd name="connsiteY0" fmla="*/ 185351 h 407773"/>
              <a:gd name="connsiteX1" fmla="*/ 0 w 1915297"/>
              <a:gd name="connsiteY1" fmla="*/ 0 h 407773"/>
              <a:gd name="connsiteX2" fmla="*/ 1161535 w 1915297"/>
              <a:gd name="connsiteY2" fmla="*/ 0 h 407773"/>
              <a:gd name="connsiteX3" fmla="*/ 1161535 w 1915297"/>
              <a:gd name="connsiteY3" fmla="*/ 407773 h 407773"/>
              <a:gd name="connsiteX4" fmla="*/ 1915297 w 1915297"/>
              <a:gd name="connsiteY4" fmla="*/ 407773 h 407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5297" h="407773">
                <a:moveTo>
                  <a:pt x="0" y="185351"/>
                </a:moveTo>
                <a:lnTo>
                  <a:pt x="0" y="0"/>
                </a:lnTo>
                <a:lnTo>
                  <a:pt x="1161535" y="0"/>
                </a:lnTo>
                <a:lnTo>
                  <a:pt x="1161535" y="407773"/>
                </a:lnTo>
                <a:lnTo>
                  <a:pt x="1915297" y="407773"/>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5976" name="任意多边形 125975"/>
          <p:cNvSpPr/>
          <p:nvPr/>
        </p:nvSpPr>
        <p:spPr>
          <a:xfrm>
            <a:off x="5058033" y="2932671"/>
            <a:ext cx="1400433" cy="0"/>
          </a:xfrm>
          <a:custGeom>
            <a:avLst/>
            <a:gdLst>
              <a:gd name="connsiteX0" fmla="*/ 0 w 1050325"/>
              <a:gd name="connsiteY0" fmla="*/ 0 h 0"/>
              <a:gd name="connsiteX1" fmla="*/ 1050325 w 1050325"/>
              <a:gd name="connsiteY1" fmla="*/ 0 h 0"/>
            </a:gdLst>
            <a:ahLst/>
            <a:cxnLst>
              <a:cxn ang="0">
                <a:pos x="connsiteX0" y="connsiteY0"/>
              </a:cxn>
              <a:cxn ang="0">
                <a:pos x="connsiteX1" y="connsiteY1"/>
              </a:cxn>
            </a:cxnLst>
            <a:rect l="l" t="t" r="r" b="b"/>
            <a:pathLst>
              <a:path w="1050325">
                <a:moveTo>
                  <a:pt x="0" y="0"/>
                </a:moveTo>
                <a:lnTo>
                  <a:pt x="1050325" y="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5977" name="任意多边形 125976"/>
          <p:cNvSpPr/>
          <p:nvPr/>
        </p:nvSpPr>
        <p:spPr>
          <a:xfrm>
            <a:off x="4860324" y="3869248"/>
            <a:ext cx="1614616" cy="645088"/>
          </a:xfrm>
          <a:custGeom>
            <a:avLst/>
            <a:gdLst>
              <a:gd name="connsiteX0" fmla="*/ 0 w 1210962"/>
              <a:gd name="connsiteY0" fmla="*/ 481913 h 481913"/>
              <a:gd name="connsiteX1" fmla="*/ 729049 w 1210962"/>
              <a:gd name="connsiteY1" fmla="*/ 481913 h 481913"/>
              <a:gd name="connsiteX2" fmla="*/ 729049 w 1210962"/>
              <a:gd name="connsiteY2" fmla="*/ 0 h 481913"/>
              <a:gd name="connsiteX3" fmla="*/ 1210962 w 1210962"/>
              <a:gd name="connsiteY3" fmla="*/ 0 h 481913"/>
              <a:gd name="connsiteX0" fmla="*/ 0 w 1210962"/>
              <a:gd name="connsiteY0" fmla="*/ 481913 h 481913"/>
              <a:gd name="connsiteX1" fmla="*/ 729049 w 1210962"/>
              <a:gd name="connsiteY1" fmla="*/ 481913 h 481913"/>
              <a:gd name="connsiteX2" fmla="*/ 469969 w 1210962"/>
              <a:gd name="connsiteY2" fmla="*/ 7620 h 481913"/>
              <a:gd name="connsiteX3" fmla="*/ 1210962 w 1210962"/>
              <a:gd name="connsiteY3" fmla="*/ 0 h 481913"/>
              <a:gd name="connsiteX0" fmla="*/ 0 w 1210962"/>
              <a:gd name="connsiteY0" fmla="*/ 481913 h 489533"/>
              <a:gd name="connsiteX1" fmla="*/ 477589 w 1210962"/>
              <a:gd name="connsiteY1" fmla="*/ 489533 h 489533"/>
              <a:gd name="connsiteX2" fmla="*/ 469969 w 1210962"/>
              <a:gd name="connsiteY2" fmla="*/ 7620 h 489533"/>
              <a:gd name="connsiteX3" fmla="*/ 1210962 w 1210962"/>
              <a:gd name="connsiteY3" fmla="*/ 0 h 489533"/>
              <a:gd name="connsiteX0" fmla="*/ 0 w 1210962"/>
              <a:gd name="connsiteY0" fmla="*/ 481913 h 481913"/>
              <a:gd name="connsiteX1" fmla="*/ 468064 w 1210962"/>
              <a:gd name="connsiteY1" fmla="*/ 475245 h 481913"/>
              <a:gd name="connsiteX2" fmla="*/ 469969 w 1210962"/>
              <a:gd name="connsiteY2" fmla="*/ 7620 h 481913"/>
              <a:gd name="connsiteX3" fmla="*/ 1210962 w 1210962"/>
              <a:gd name="connsiteY3" fmla="*/ 0 h 481913"/>
              <a:gd name="connsiteX0" fmla="*/ 0 w 1210962"/>
              <a:gd name="connsiteY0" fmla="*/ 486199 h 486199"/>
              <a:gd name="connsiteX1" fmla="*/ 468064 w 1210962"/>
              <a:gd name="connsiteY1" fmla="*/ 479531 h 486199"/>
              <a:gd name="connsiteX2" fmla="*/ 469969 w 1210962"/>
              <a:gd name="connsiteY2" fmla="*/ 0 h 486199"/>
              <a:gd name="connsiteX3" fmla="*/ 1210962 w 1210962"/>
              <a:gd name="connsiteY3" fmla="*/ 4286 h 486199"/>
              <a:gd name="connsiteX0" fmla="*/ 0 w 1210962"/>
              <a:gd name="connsiteY0" fmla="*/ 481913 h 481913"/>
              <a:gd name="connsiteX1" fmla="*/ 468064 w 1210962"/>
              <a:gd name="connsiteY1" fmla="*/ 475245 h 481913"/>
              <a:gd name="connsiteX2" fmla="*/ 467587 w 1210962"/>
              <a:gd name="connsiteY2" fmla="*/ 2858 h 481913"/>
              <a:gd name="connsiteX3" fmla="*/ 1210962 w 1210962"/>
              <a:gd name="connsiteY3" fmla="*/ 0 h 481913"/>
              <a:gd name="connsiteX0" fmla="*/ 0 w 1210962"/>
              <a:gd name="connsiteY0" fmla="*/ 483817 h 483817"/>
              <a:gd name="connsiteX1" fmla="*/ 468064 w 1210962"/>
              <a:gd name="connsiteY1" fmla="*/ 477149 h 483817"/>
              <a:gd name="connsiteX2" fmla="*/ 474730 w 1210962"/>
              <a:gd name="connsiteY2" fmla="*/ 0 h 483817"/>
              <a:gd name="connsiteX3" fmla="*/ 1210962 w 1210962"/>
              <a:gd name="connsiteY3" fmla="*/ 1904 h 483817"/>
              <a:gd name="connsiteX0" fmla="*/ 0 w 1210962"/>
              <a:gd name="connsiteY0" fmla="*/ 481913 h 481913"/>
              <a:gd name="connsiteX1" fmla="*/ 468064 w 1210962"/>
              <a:gd name="connsiteY1" fmla="*/ 475245 h 481913"/>
              <a:gd name="connsiteX2" fmla="*/ 472349 w 1210962"/>
              <a:gd name="connsiteY2" fmla="*/ 5240 h 481913"/>
              <a:gd name="connsiteX3" fmla="*/ 1210962 w 1210962"/>
              <a:gd name="connsiteY3" fmla="*/ 0 h 481913"/>
              <a:gd name="connsiteX0" fmla="*/ 0 w 1210962"/>
              <a:gd name="connsiteY0" fmla="*/ 486198 h 486198"/>
              <a:gd name="connsiteX1" fmla="*/ 468064 w 1210962"/>
              <a:gd name="connsiteY1" fmla="*/ 479530 h 486198"/>
              <a:gd name="connsiteX2" fmla="*/ 467587 w 1210962"/>
              <a:gd name="connsiteY2" fmla="*/ 0 h 486198"/>
              <a:gd name="connsiteX3" fmla="*/ 1210962 w 1210962"/>
              <a:gd name="connsiteY3" fmla="*/ 4285 h 486198"/>
              <a:gd name="connsiteX0" fmla="*/ 0 w 1210962"/>
              <a:gd name="connsiteY0" fmla="*/ 481913 h 481913"/>
              <a:gd name="connsiteX1" fmla="*/ 468064 w 1210962"/>
              <a:gd name="connsiteY1" fmla="*/ 475245 h 481913"/>
              <a:gd name="connsiteX2" fmla="*/ 467587 w 1210962"/>
              <a:gd name="connsiteY2" fmla="*/ 2859 h 481913"/>
              <a:gd name="connsiteX3" fmla="*/ 1210962 w 1210962"/>
              <a:gd name="connsiteY3" fmla="*/ 0 h 481913"/>
              <a:gd name="connsiteX0" fmla="*/ 0 w 1210962"/>
              <a:gd name="connsiteY0" fmla="*/ 481913 h 481913"/>
              <a:gd name="connsiteX1" fmla="*/ 465683 w 1210962"/>
              <a:gd name="connsiteY1" fmla="*/ 480007 h 481913"/>
              <a:gd name="connsiteX2" fmla="*/ 467587 w 1210962"/>
              <a:gd name="connsiteY2" fmla="*/ 2859 h 481913"/>
              <a:gd name="connsiteX3" fmla="*/ 1210962 w 1210962"/>
              <a:gd name="connsiteY3" fmla="*/ 0 h 481913"/>
              <a:gd name="connsiteX0" fmla="*/ 0 w 1210962"/>
              <a:gd name="connsiteY0" fmla="*/ 488579 h 488579"/>
              <a:gd name="connsiteX1" fmla="*/ 465683 w 1210962"/>
              <a:gd name="connsiteY1" fmla="*/ 486673 h 488579"/>
              <a:gd name="connsiteX2" fmla="*/ 469968 w 1210962"/>
              <a:gd name="connsiteY2" fmla="*/ 0 h 488579"/>
              <a:gd name="connsiteX3" fmla="*/ 1210962 w 1210962"/>
              <a:gd name="connsiteY3" fmla="*/ 6666 h 488579"/>
              <a:gd name="connsiteX0" fmla="*/ 0 w 1210962"/>
              <a:gd name="connsiteY0" fmla="*/ 483816 h 483816"/>
              <a:gd name="connsiteX1" fmla="*/ 465683 w 1210962"/>
              <a:gd name="connsiteY1" fmla="*/ 481910 h 483816"/>
              <a:gd name="connsiteX2" fmla="*/ 469968 w 1210962"/>
              <a:gd name="connsiteY2" fmla="*/ 0 h 483816"/>
              <a:gd name="connsiteX3" fmla="*/ 1210962 w 1210962"/>
              <a:gd name="connsiteY3" fmla="*/ 1903 h 483816"/>
              <a:gd name="connsiteX0" fmla="*/ 0 w 1210962"/>
              <a:gd name="connsiteY0" fmla="*/ 490960 h 490960"/>
              <a:gd name="connsiteX1" fmla="*/ 465683 w 1210962"/>
              <a:gd name="connsiteY1" fmla="*/ 489054 h 490960"/>
              <a:gd name="connsiteX2" fmla="*/ 469968 w 1210962"/>
              <a:gd name="connsiteY2" fmla="*/ 0 h 490960"/>
              <a:gd name="connsiteX3" fmla="*/ 1210962 w 1210962"/>
              <a:gd name="connsiteY3" fmla="*/ 9047 h 490960"/>
              <a:gd name="connsiteX0" fmla="*/ 0 w 1210962"/>
              <a:gd name="connsiteY0" fmla="*/ 483816 h 483816"/>
              <a:gd name="connsiteX1" fmla="*/ 465683 w 1210962"/>
              <a:gd name="connsiteY1" fmla="*/ 481910 h 483816"/>
              <a:gd name="connsiteX2" fmla="*/ 467587 w 1210962"/>
              <a:gd name="connsiteY2" fmla="*/ 0 h 483816"/>
              <a:gd name="connsiteX3" fmla="*/ 1210962 w 1210962"/>
              <a:gd name="connsiteY3" fmla="*/ 1903 h 483816"/>
              <a:gd name="connsiteX0" fmla="*/ 0 w 1210962"/>
              <a:gd name="connsiteY0" fmla="*/ 481913 h 481913"/>
              <a:gd name="connsiteX1" fmla="*/ 465683 w 1210962"/>
              <a:gd name="connsiteY1" fmla="*/ 480007 h 481913"/>
              <a:gd name="connsiteX2" fmla="*/ 465206 w 1210962"/>
              <a:gd name="connsiteY2" fmla="*/ 2859 h 481913"/>
              <a:gd name="connsiteX3" fmla="*/ 1210962 w 1210962"/>
              <a:gd name="connsiteY3" fmla="*/ 0 h 481913"/>
              <a:gd name="connsiteX0" fmla="*/ 0 w 1210962"/>
              <a:gd name="connsiteY0" fmla="*/ 483816 h 483816"/>
              <a:gd name="connsiteX1" fmla="*/ 465683 w 1210962"/>
              <a:gd name="connsiteY1" fmla="*/ 481910 h 483816"/>
              <a:gd name="connsiteX2" fmla="*/ 465206 w 1210962"/>
              <a:gd name="connsiteY2" fmla="*/ 0 h 483816"/>
              <a:gd name="connsiteX3" fmla="*/ 1210962 w 1210962"/>
              <a:gd name="connsiteY3" fmla="*/ 1903 h 483816"/>
            </a:gdLst>
            <a:ahLst/>
            <a:cxnLst>
              <a:cxn ang="0">
                <a:pos x="connsiteX0" y="connsiteY0"/>
              </a:cxn>
              <a:cxn ang="0">
                <a:pos x="connsiteX1" y="connsiteY1"/>
              </a:cxn>
              <a:cxn ang="0">
                <a:pos x="connsiteX2" y="connsiteY2"/>
              </a:cxn>
              <a:cxn ang="0">
                <a:pos x="connsiteX3" y="connsiteY3"/>
              </a:cxn>
            </a:cxnLst>
            <a:rect l="l" t="t" r="r" b="b"/>
            <a:pathLst>
              <a:path w="1210962" h="483816">
                <a:moveTo>
                  <a:pt x="0" y="483816"/>
                </a:moveTo>
                <a:lnTo>
                  <a:pt x="465683" y="481910"/>
                </a:lnTo>
                <a:cubicBezTo>
                  <a:pt x="467111" y="325242"/>
                  <a:pt x="463778" y="156668"/>
                  <a:pt x="465206" y="0"/>
                </a:cubicBezTo>
                <a:lnTo>
                  <a:pt x="1210962" y="1903"/>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5978" name="任意多边形 125977"/>
          <p:cNvSpPr/>
          <p:nvPr/>
        </p:nvSpPr>
        <p:spPr>
          <a:xfrm>
            <a:off x="3278660" y="4893277"/>
            <a:ext cx="3196280" cy="807308"/>
          </a:xfrm>
          <a:custGeom>
            <a:avLst/>
            <a:gdLst>
              <a:gd name="connsiteX0" fmla="*/ 0 w 2397210"/>
              <a:gd name="connsiteY0" fmla="*/ 395416 h 605481"/>
              <a:gd name="connsiteX1" fmla="*/ 0 w 2397210"/>
              <a:gd name="connsiteY1" fmla="*/ 605481 h 605481"/>
              <a:gd name="connsiteX2" fmla="*/ 1742302 w 2397210"/>
              <a:gd name="connsiteY2" fmla="*/ 605481 h 605481"/>
              <a:gd name="connsiteX3" fmla="*/ 1742302 w 2397210"/>
              <a:gd name="connsiteY3" fmla="*/ 0 h 605481"/>
              <a:gd name="connsiteX4" fmla="*/ 2397210 w 2397210"/>
              <a:gd name="connsiteY4" fmla="*/ 0 h 605481"/>
              <a:gd name="connsiteX0" fmla="*/ 0 w 2397210"/>
              <a:gd name="connsiteY0" fmla="*/ 395416 h 605481"/>
              <a:gd name="connsiteX1" fmla="*/ 0 w 2397210"/>
              <a:gd name="connsiteY1" fmla="*/ 605481 h 605481"/>
              <a:gd name="connsiteX2" fmla="*/ 1653402 w 2397210"/>
              <a:gd name="connsiteY2" fmla="*/ 605481 h 605481"/>
              <a:gd name="connsiteX3" fmla="*/ 1742302 w 2397210"/>
              <a:gd name="connsiteY3" fmla="*/ 0 h 605481"/>
              <a:gd name="connsiteX4" fmla="*/ 2397210 w 2397210"/>
              <a:gd name="connsiteY4" fmla="*/ 0 h 605481"/>
              <a:gd name="connsiteX0" fmla="*/ 0 w 2397210"/>
              <a:gd name="connsiteY0" fmla="*/ 395416 h 605481"/>
              <a:gd name="connsiteX1" fmla="*/ 0 w 2397210"/>
              <a:gd name="connsiteY1" fmla="*/ 605481 h 605481"/>
              <a:gd name="connsiteX2" fmla="*/ 1653402 w 2397210"/>
              <a:gd name="connsiteY2" fmla="*/ 605481 h 605481"/>
              <a:gd name="connsiteX3" fmla="*/ 1647052 w 2397210"/>
              <a:gd name="connsiteY3" fmla="*/ 0 h 605481"/>
              <a:gd name="connsiteX4" fmla="*/ 2397210 w 2397210"/>
              <a:gd name="connsiteY4" fmla="*/ 0 h 605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210" h="605481">
                <a:moveTo>
                  <a:pt x="0" y="395416"/>
                </a:moveTo>
                <a:lnTo>
                  <a:pt x="0" y="605481"/>
                </a:lnTo>
                <a:lnTo>
                  <a:pt x="1653402" y="605481"/>
                </a:lnTo>
                <a:cubicBezTo>
                  <a:pt x="1651285" y="403654"/>
                  <a:pt x="1649169" y="201827"/>
                  <a:pt x="1647052" y="0"/>
                </a:cubicBezTo>
                <a:lnTo>
                  <a:pt x="2397210" y="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747955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 name="Picture 1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2491" y="4555975"/>
            <a:ext cx="8896948" cy="2310113"/>
          </a:xfrm>
          <a:prstGeom prst="rect">
            <a:avLst/>
          </a:prstGeom>
        </p:spPr>
      </p:pic>
      <p:sp>
        <p:nvSpPr>
          <p:cNvPr id="7" name="Oval 6"/>
          <p:cNvSpPr>
            <a:spLocks noChangeAspect="1"/>
          </p:cNvSpPr>
          <p:nvPr/>
        </p:nvSpPr>
        <p:spPr>
          <a:xfrm>
            <a:off x="11290518" y="6322937"/>
            <a:ext cx="360000" cy="360000"/>
          </a:xfrm>
          <a:prstGeom prst="ellipse">
            <a:avLst/>
          </a:prstGeom>
          <a:solidFill>
            <a:schemeClr val="accent5"/>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8" name="TextBox 7"/>
          <p:cNvSpPr txBox="1"/>
          <p:nvPr/>
        </p:nvSpPr>
        <p:spPr>
          <a:xfrm>
            <a:off x="11248043" y="6374093"/>
            <a:ext cx="448181" cy="260008"/>
          </a:xfrm>
          <a:prstGeom prst="rect">
            <a:avLst/>
          </a:prstGeom>
          <a:noFill/>
        </p:spPr>
        <p:txBody>
          <a:bodyPr wrap="square" rtlCol="0" anchor="ctr">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fld id="{7896FBE5-CF38-483D-B422-B9B28BA1D2EC}" type="slidenum">
              <a:rPr kumimoji="0" lang="en-US" sz="1000" b="0" i="0" u="none" strike="noStrike" kern="1200" cap="none" spc="0" normalizeH="0" baseline="0" noProof="0" smtClean="0">
                <a:ln>
                  <a:noFill/>
                </a:ln>
                <a:solidFill>
                  <a:prstClr val="white"/>
                </a:solidFill>
                <a:effectLst/>
                <a:uLnTx/>
                <a:uFillTx/>
                <a:cs typeface="+mn-ea"/>
                <a:sym typeface="+mn-lt"/>
              </a:rPr>
              <a:pPr marL="0" marR="0" lvl="0" indent="0" algn="ctr" defTabSz="914400" rtl="0" eaLnBrk="1" fontAlgn="auto" latinLnBrk="0" hangingPunct="1">
                <a:lnSpc>
                  <a:spcPct val="120000"/>
                </a:lnSpc>
                <a:spcBef>
                  <a:spcPts val="0"/>
                </a:spcBef>
                <a:spcAft>
                  <a:spcPts val="0"/>
                </a:spcAft>
                <a:buClrTx/>
                <a:buSzTx/>
                <a:buFontTx/>
                <a:buNone/>
                <a:tabLst/>
                <a:defRPr/>
              </a:pPr>
              <a:t>17</a:t>
            </a:fld>
            <a:endParaRPr kumimoji="0" lang="en-US" sz="1000" b="0" i="0" u="none" strike="noStrike" kern="1200" cap="none" spc="0" normalizeH="0" baseline="0" noProof="0" dirty="0">
              <a:ln>
                <a:noFill/>
              </a:ln>
              <a:solidFill>
                <a:prstClr val="white"/>
              </a:solidFill>
              <a:effectLst/>
              <a:uLnTx/>
              <a:uFillTx/>
              <a:cs typeface="+mn-ea"/>
              <a:sym typeface="+mn-lt"/>
            </a:endParaRPr>
          </a:p>
        </p:txBody>
      </p:sp>
      <p:sp>
        <p:nvSpPr>
          <p:cNvPr id="26" name="Rectangle 25"/>
          <p:cNvSpPr/>
          <p:nvPr/>
        </p:nvSpPr>
        <p:spPr>
          <a:xfrm>
            <a:off x="5578351" y="1146181"/>
            <a:ext cx="1040914" cy="283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nvGrpSpPr>
          <p:cNvPr id="52" name="Group 118"/>
          <p:cNvGrpSpPr>
            <a:grpSpLocks noChangeAspect="1"/>
          </p:cNvGrpSpPr>
          <p:nvPr/>
        </p:nvGrpSpPr>
        <p:grpSpPr bwMode="auto">
          <a:xfrm>
            <a:off x="3333750" y="1695450"/>
            <a:ext cx="5527675" cy="4424363"/>
            <a:chOff x="2100" y="1068"/>
            <a:chExt cx="3482" cy="2787"/>
          </a:xfrm>
        </p:grpSpPr>
        <p:sp>
          <p:nvSpPr>
            <p:cNvPr id="54" name="Freeform 119"/>
            <p:cNvSpPr>
              <a:spLocks/>
            </p:cNvSpPr>
            <p:nvPr/>
          </p:nvSpPr>
          <p:spPr bwMode="auto">
            <a:xfrm>
              <a:off x="2100" y="2242"/>
              <a:ext cx="3482" cy="1613"/>
            </a:xfrm>
            <a:custGeom>
              <a:avLst/>
              <a:gdLst>
                <a:gd name="T0" fmla="*/ 1565 w 1864"/>
                <a:gd name="T1" fmla="*/ 109 h 863"/>
                <a:gd name="T2" fmla="*/ 932 w 1864"/>
                <a:gd name="T3" fmla="*/ 0 h 863"/>
                <a:gd name="T4" fmla="*/ 299 w 1864"/>
                <a:gd name="T5" fmla="*/ 109 h 863"/>
                <a:gd name="T6" fmla="*/ 1 w 1864"/>
                <a:gd name="T7" fmla="*/ 330 h 863"/>
                <a:gd name="T8" fmla="*/ 0 w 1864"/>
                <a:gd name="T9" fmla="*/ 434 h 863"/>
                <a:gd name="T10" fmla="*/ 299 w 1864"/>
                <a:gd name="T11" fmla="*/ 754 h 863"/>
                <a:gd name="T12" fmla="*/ 932 w 1864"/>
                <a:gd name="T13" fmla="*/ 863 h 863"/>
                <a:gd name="T14" fmla="*/ 1565 w 1864"/>
                <a:gd name="T15" fmla="*/ 754 h 863"/>
                <a:gd name="T16" fmla="*/ 1864 w 1864"/>
                <a:gd name="T17" fmla="*/ 434 h 863"/>
                <a:gd name="T18" fmla="*/ 1864 w 1864"/>
                <a:gd name="T19" fmla="*/ 330 h 863"/>
                <a:gd name="T20" fmla="*/ 1565 w 1864"/>
                <a:gd name="T21" fmla="*/ 109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4" h="863">
                  <a:moveTo>
                    <a:pt x="1565" y="109"/>
                  </a:moveTo>
                  <a:cubicBezTo>
                    <a:pt x="1395" y="39"/>
                    <a:pt x="1170" y="0"/>
                    <a:pt x="932" y="0"/>
                  </a:cubicBezTo>
                  <a:cubicBezTo>
                    <a:pt x="694" y="0"/>
                    <a:pt x="469" y="39"/>
                    <a:pt x="299" y="109"/>
                  </a:cubicBezTo>
                  <a:cubicBezTo>
                    <a:pt x="154" y="169"/>
                    <a:pt x="1" y="330"/>
                    <a:pt x="1" y="330"/>
                  </a:cubicBezTo>
                  <a:cubicBezTo>
                    <a:pt x="1" y="330"/>
                    <a:pt x="0" y="401"/>
                    <a:pt x="0" y="434"/>
                  </a:cubicBezTo>
                  <a:cubicBezTo>
                    <a:pt x="0" y="563"/>
                    <a:pt x="106" y="673"/>
                    <a:pt x="299" y="754"/>
                  </a:cubicBezTo>
                  <a:cubicBezTo>
                    <a:pt x="469" y="824"/>
                    <a:pt x="694" y="863"/>
                    <a:pt x="932" y="863"/>
                  </a:cubicBezTo>
                  <a:cubicBezTo>
                    <a:pt x="1170" y="863"/>
                    <a:pt x="1395" y="824"/>
                    <a:pt x="1565" y="754"/>
                  </a:cubicBezTo>
                  <a:cubicBezTo>
                    <a:pt x="1758" y="673"/>
                    <a:pt x="1864" y="563"/>
                    <a:pt x="1864" y="434"/>
                  </a:cubicBezTo>
                  <a:cubicBezTo>
                    <a:pt x="1864" y="393"/>
                    <a:pt x="1864" y="330"/>
                    <a:pt x="1864" y="330"/>
                  </a:cubicBezTo>
                  <a:cubicBezTo>
                    <a:pt x="1864" y="330"/>
                    <a:pt x="1697" y="164"/>
                    <a:pt x="1565" y="109"/>
                  </a:cubicBezTo>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56" name="Freeform 121"/>
            <p:cNvSpPr>
              <a:spLocks/>
            </p:cNvSpPr>
            <p:nvPr/>
          </p:nvSpPr>
          <p:spPr bwMode="auto">
            <a:xfrm>
              <a:off x="2100" y="2091"/>
              <a:ext cx="3482" cy="1622"/>
            </a:xfrm>
            <a:custGeom>
              <a:avLst/>
              <a:gdLst>
                <a:gd name="T0" fmla="*/ 1565 w 1864"/>
                <a:gd name="T1" fmla="*/ 110 h 868"/>
                <a:gd name="T2" fmla="*/ 932 w 1864"/>
                <a:gd name="T3" fmla="*/ 0 h 868"/>
                <a:gd name="T4" fmla="*/ 299 w 1864"/>
                <a:gd name="T5" fmla="*/ 110 h 868"/>
                <a:gd name="T6" fmla="*/ 0 w 1864"/>
                <a:gd name="T7" fmla="*/ 434 h 868"/>
                <a:gd name="T8" fmla="*/ 299 w 1864"/>
                <a:gd name="T9" fmla="*/ 759 h 868"/>
                <a:gd name="T10" fmla="*/ 932 w 1864"/>
                <a:gd name="T11" fmla="*/ 868 h 868"/>
                <a:gd name="T12" fmla="*/ 1565 w 1864"/>
                <a:gd name="T13" fmla="*/ 759 h 868"/>
                <a:gd name="T14" fmla="*/ 1864 w 1864"/>
                <a:gd name="T15" fmla="*/ 434 h 868"/>
                <a:gd name="T16" fmla="*/ 1565 w 1864"/>
                <a:gd name="T17" fmla="*/ 1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4" h="868">
                  <a:moveTo>
                    <a:pt x="1565" y="110"/>
                  </a:moveTo>
                  <a:cubicBezTo>
                    <a:pt x="1395" y="39"/>
                    <a:pt x="1170" y="0"/>
                    <a:pt x="932" y="0"/>
                  </a:cubicBezTo>
                  <a:cubicBezTo>
                    <a:pt x="694" y="0"/>
                    <a:pt x="469" y="39"/>
                    <a:pt x="299" y="110"/>
                  </a:cubicBezTo>
                  <a:cubicBezTo>
                    <a:pt x="106" y="190"/>
                    <a:pt x="0" y="305"/>
                    <a:pt x="0" y="434"/>
                  </a:cubicBezTo>
                  <a:cubicBezTo>
                    <a:pt x="0" y="563"/>
                    <a:pt x="106" y="679"/>
                    <a:pt x="299" y="759"/>
                  </a:cubicBezTo>
                  <a:cubicBezTo>
                    <a:pt x="469" y="829"/>
                    <a:pt x="694" y="868"/>
                    <a:pt x="932" y="868"/>
                  </a:cubicBezTo>
                  <a:cubicBezTo>
                    <a:pt x="1170" y="868"/>
                    <a:pt x="1395" y="829"/>
                    <a:pt x="1565" y="759"/>
                  </a:cubicBezTo>
                  <a:cubicBezTo>
                    <a:pt x="1758" y="679"/>
                    <a:pt x="1864" y="563"/>
                    <a:pt x="1864" y="434"/>
                  </a:cubicBezTo>
                  <a:cubicBezTo>
                    <a:pt x="1864" y="305"/>
                    <a:pt x="1758" y="190"/>
                    <a:pt x="1565" y="110"/>
                  </a:cubicBez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57" name="Freeform 122"/>
            <p:cNvSpPr>
              <a:spLocks/>
            </p:cNvSpPr>
            <p:nvPr/>
          </p:nvSpPr>
          <p:spPr bwMode="auto">
            <a:xfrm>
              <a:off x="3299" y="1676"/>
              <a:ext cx="2134" cy="1779"/>
            </a:xfrm>
            <a:custGeom>
              <a:avLst/>
              <a:gdLst>
                <a:gd name="T0" fmla="*/ 290 w 1142"/>
                <a:gd name="T1" fmla="*/ 623 h 952"/>
                <a:gd name="T2" fmla="*/ 302 w 1142"/>
                <a:gd name="T3" fmla="*/ 637 h 952"/>
                <a:gd name="T4" fmla="*/ 556 w 1142"/>
                <a:gd name="T5" fmla="*/ 952 h 952"/>
                <a:gd name="T6" fmla="*/ 1142 w 1142"/>
                <a:gd name="T7" fmla="*/ 616 h 952"/>
                <a:gd name="T8" fmla="*/ 1142 w 1142"/>
                <a:gd name="T9" fmla="*/ 325 h 952"/>
                <a:gd name="T10" fmla="*/ 4 w 1142"/>
                <a:gd name="T11" fmla="*/ 0 h 952"/>
                <a:gd name="T12" fmla="*/ 0 w 1142"/>
                <a:gd name="T13" fmla="*/ 285 h 952"/>
                <a:gd name="T14" fmla="*/ 290 w 1142"/>
                <a:gd name="T15" fmla="*/ 623 h 9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2" h="952">
                  <a:moveTo>
                    <a:pt x="290" y="623"/>
                  </a:moveTo>
                  <a:cubicBezTo>
                    <a:pt x="290" y="623"/>
                    <a:pt x="294" y="627"/>
                    <a:pt x="302" y="637"/>
                  </a:cubicBezTo>
                  <a:cubicBezTo>
                    <a:pt x="328" y="669"/>
                    <a:pt x="402" y="759"/>
                    <a:pt x="556" y="952"/>
                  </a:cubicBezTo>
                  <a:cubicBezTo>
                    <a:pt x="896" y="906"/>
                    <a:pt x="1142" y="773"/>
                    <a:pt x="1142" y="616"/>
                  </a:cubicBezTo>
                  <a:cubicBezTo>
                    <a:pt x="1142" y="541"/>
                    <a:pt x="1142" y="325"/>
                    <a:pt x="1142" y="325"/>
                  </a:cubicBezTo>
                  <a:cubicBezTo>
                    <a:pt x="4" y="0"/>
                    <a:pt x="4" y="0"/>
                    <a:pt x="4" y="0"/>
                  </a:cubicBezTo>
                  <a:cubicBezTo>
                    <a:pt x="0" y="285"/>
                    <a:pt x="0" y="285"/>
                    <a:pt x="0" y="285"/>
                  </a:cubicBezTo>
                  <a:cubicBezTo>
                    <a:pt x="290" y="623"/>
                    <a:pt x="290" y="623"/>
                    <a:pt x="290" y="623"/>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58" name="Freeform 123"/>
            <p:cNvSpPr>
              <a:spLocks/>
            </p:cNvSpPr>
            <p:nvPr/>
          </p:nvSpPr>
          <p:spPr bwMode="auto">
            <a:xfrm>
              <a:off x="3296" y="1638"/>
              <a:ext cx="2137" cy="1290"/>
            </a:xfrm>
            <a:custGeom>
              <a:avLst/>
              <a:gdLst>
                <a:gd name="T0" fmla="*/ 292 w 1144"/>
                <a:gd name="T1" fmla="*/ 360 h 690"/>
                <a:gd name="T2" fmla="*/ 304 w 1144"/>
                <a:gd name="T3" fmla="*/ 374 h 690"/>
                <a:gd name="T4" fmla="*/ 558 w 1144"/>
                <a:gd name="T5" fmla="*/ 690 h 690"/>
                <a:gd name="T6" fmla="*/ 1144 w 1144"/>
                <a:gd name="T7" fmla="*/ 354 h 690"/>
                <a:gd name="T8" fmla="*/ 292 w 1144"/>
                <a:gd name="T9" fmla="*/ 0 h 690"/>
                <a:gd name="T10" fmla="*/ 0 w 1144"/>
                <a:gd name="T11" fmla="*/ 21 h 690"/>
                <a:gd name="T12" fmla="*/ 292 w 1144"/>
                <a:gd name="T13" fmla="*/ 360 h 690"/>
              </a:gdLst>
              <a:ahLst/>
              <a:cxnLst>
                <a:cxn ang="0">
                  <a:pos x="T0" y="T1"/>
                </a:cxn>
                <a:cxn ang="0">
                  <a:pos x="T2" y="T3"/>
                </a:cxn>
                <a:cxn ang="0">
                  <a:pos x="T4" y="T5"/>
                </a:cxn>
                <a:cxn ang="0">
                  <a:pos x="T6" y="T7"/>
                </a:cxn>
                <a:cxn ang="0">
                  <a:pos x="T8" y="T9"/>
                </a:cxn>
                <a:cxn ang="0">
                  <a:pos x="T10" y="T11"/>
                </a:cxn>
                <a:cxn ang="0">
                  <a:pos x="T12" y="T13"/>
                </a:cxn>
              </a:cxnLst>
              <a:rect l="0" t="0" r="r" b="b"/>
              <a:pathLst>
                <a:path w="1144" h="690">
                  <a:moveTo>
                    <a:pt x="292" y="360"/>
                  </a:moveTo>
                  <a:cubicBezTo>
                    <a:pt x="292" y="360"/>
                    <a:pt x="296" y="364"/>
                    <a:pt x="304" y="374"/>
                  </a:cubicBezTo>
                  <a:cubicBezTo>
                    <a:pt x="330" y="406"/>
                    <a:pt x="404" y="496"/>
                    <a:pt x="558" y="690"/>
                  </a:cubicBezTo>
                  <a:cubicBezTo>
                    <a:pt x="898" y="643"/>
                    <a:pt x="1144" y="511"/>
                    <a:pt x="1144" y="354"/>
                  </a:cubicBezTo>
                  <a:cubicBezTo>
                    <a:pt x="1144" y="158"/>
                    <a:pt x="762" y="0"/>
                    <a:pt x="292" y="0"/>
                  </a:cubicBezTo>
                  <a:cubicBezTo>
                    <a:pt x="189" y="0"/>
                    <a:pt x="91" y="7"/>
                    <a:pt x="0" y="21"/>
                  </a:cubicBezTo>
                  <a:cubicBezTo>
                    <a:pt x="292" y="360"/>
                    <a:pt x="292" y="360"/>
                    <a:pt x="292" y="36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59" name="Freeform 124"/>
            <p:cNvSpPr>
              <a:spLocks/>
            </p:cNvSpPr>
            <p:nvPr/>
          </p:nvSpPr>
          <p:spPr bwMode="auto">
            <a:xfrm>
              <a:off x="2505" y="1668"/>
              <a:ext cx="1336" cy="1164"/>
            </a:xfrm>
            <a:custGeom>
              <a:avLst/>
              <a:gdLst>
                <a:gd name="T0" fmla="*/ 0 w 715"/>
                <a:gd name="T1" fmla="*/ 424 h 623"/>
                <a:gd name="T2" fmla="*/ 4 w 715"/>
                <a:gd name="T3" fmla="*/ 0 h 623"/>
                <a:gd name="T4" fmla="*/ 715 w 715"/>
                <a:gd name="T5" fmla="*/ 197 h 623"/>
                <a:gd name="T6" fmla="*/ 715 w 715"/>
                <a:gd name="T7" fmla="*/ 623 h 623"/>
                <a:gd name="T8" fmla="*/ 0 w 715"/>
                <a:gd name="T9" fmla="*/ 424 h 623"/>
              </a:gdLst>
              <a:ahLst/>
              <a:cxnLst>
                <a:cxn ang="0">
                  <a:pos x="T0" y="T1"/>
                </a:cxn>
                <a:cxn ang="0">
                  <a:pos x="T2" y="T3"/>
                </a:cxn>
                <a:cxn ang="0">
                  <a:pos x="T4" y="T5"/>
                </a:cxn>
                <a:cxn ang="0">
                  <a:pos x="T6" y="T7"/>
                </a:cxn>
                <a:cxn ang="0">
                  <a:pos x="T8" y="T9"/>
                </a:cxn>
              </a:cxnLst>
              <a:rect l="0" t="0" r="r" b="b"/>
              <a:pathLst>
                <a:path w="715" h="623">
                  <a:moveTo>
                    <a:pt x="0" y="424"/>
                  </a:moveTo>
                  <a:cubicBezTo>
                    <a:pt x="4" y="0"/>
                    <a:pt x="4" y="0"/>
                    <a:pt x="4" y="0"/>
                  </a:cubicBezTo>
                  <a:cubicBezTo>
                    <a:pt x="715" y="197"/>
                    <a:pt x="715" y="197"/>
                    <a:pt x="715" y="197"/>
                  </a:cubicBezTo>
                  <a:cubicBezTo>
                    <a:pt x="715" y="623"/>
                    <a:pt x="715" y="623"/>
                    <a:pt x="715" y="623"/>
                  </a:cubicBezTo>
                  <a:cubicBezTo>
                    <a:pt x="715" y="623"/>
                    <a:pt x="367" y="526"/>
                    <a:pt x="0" y="424"/>
                  </a:cubicBezTo>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60" name="Freeform 125"/>
            <p:cNvSpPr>
              <a:spLocks/>
            </p:cNvSpPr>
            <p:nvPr/>
          </p:nvSpPr>
          <p:spPr bwMode="auto">
            <a:xfrm>
              <a:off x="2250" y="2279"/>
              <a:ext cx="1591" cy="1172"/>
            </a:xfrm>
            <a:custGeom>
              <a:avLst/>
              <a:gdLst>
                <a:gd name="T0" fmla="*/ 568 w 852"/>
                <a:gd name="T1" fmla="*/ 627 h 627"/>
                <a:gd name="T2" fmla="*/ 0 w 852"/>
                <a:gd name="T3" fmla="*/ 293 h 627"/>
                <a:gd name="T4" fmla="*/ 1 w 852"/>
                <a:gd name="T5" fmla="*/ 0 h 627"/>
                <a:gd name="T6" fmla="*/ 137 w 852"/>
                <a:gd name="T7" fmla="*/ 101 h 627"/>
                <a:gd name="T8" fmla="*/ 852 w 852"/>
                <a:gd name="T9" fmla="*/ 21 h 627"/>
                <a:gd name="T10" fmla="*/ 852 w 852"/>
                <a:gd name="T11" fmla="*/ 304 h 627"/>
                <a:gd name="T12" fmla="*/ 568 w 852"/>
                <a:gd name="T13" fmla="*/ 627 h 627"/>
              </a:gdLst>
              <a:ahLst/>
              <a:cxnLst>
                <a:cxn ang="0">
                  <a:pos x="T0" y="T1"/>
                </a:cxn>
                <a:cxn ang="0">
                  <a:pos x="T2" y="T3"/>
                </a:cxn>
                <a:cxn ang="0">
                  <a:pos x="T4" y="T5"/>
                </a:cxn>
                <a:cxn ang="0">
                  <a:pos x="T6" y="T7"/>
                </a:cxn>
                <a:cxn ang="0">
                  <a:pos x="T8" y="T9"/>
                </a:cxn>
                <a:cxn ang="0">
                  <a:pos x="T10" y="T11"/>
                </a:cxn>
                <a:cxn ang="0">
                  <a:pos x="T12" y="T13"/>
                </a:cxn>
              </a:cxnLst>
              <a:rect l="0" t="0" r="r" b="b"/>
              <a:pathLst>
                <a:path w="852" h="627">
                  <a:moveTo>
                    <a:pt x="568" y="627"/>
                  </a:moveTo>
                  <a:cubicBezTo>
                    <a:pt x="237" y="578"/>
                    <a:pt x="0" y="447"/>
                    <a:pt x="0" y="293"/>
                  </a:cubicBezTo>
                  <a:cubicBezTo>
                    <a:pt x="0" y="250"/>
                    <a:pt x="1" y="0"/>
                    <a:pt x="1" y="0"/>
                  </a:cubicBezTo>
                  <a:cubicBezTo>
                    <a:pt x="1" y="0"/>
                    <a:pt x="103" y="122"/>
                    <a:pt x="137" y="101"/>
                  </a:cubicBezTo>
                  <a:cubicBezTo>
                    <a:pt x="134" y="100"/>
                    <a:pt x="852" y="21"/>
                    <a:pt x="852" y="21"/>
                  </a:cubicBezTo>
                  <a:cubicBezTo>
                    <a:pt x="852" y="304"/>
                    <a:pt x="852" y="304"/>
                    <a:pt x="852" y="304"/>
                  </a:cubicBezTo>
                  <a:cubicBezTo>
                    <a:pt x="568" y="627"/>
                    <a:pt x="568" y="627"/>
                    <a:pt x="568" y="627"/>
                  </a:cubicBezTo>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61" name="Freeform 126"/>
            <p:cNvSpPr>
              <a:spLocks/>
            </p:cNvSpPr>
            <p:nvPr/>
          </p:nvSpPr>
          <p:spPr bwMode="auto">
            <a:xfrm>
              <a:off x="3311" y="2848"/>
              <a:ext cx="1031" cy="641"/>
            </a:xfrm>
            <a:custGeom>
              <a:avLst/>
              <a:gdLst>
                <a:gd name="T0" fmla="*/ 284 w 552"/>
                <a:gd name="T1" fmla="*/ 0 h 343"/>
                <a:gd name="T2" fmla="*/ 552 w 552"/>
                <a:gd name="T3" fmla="*/ 148 h 343"/>
                <a:gd name="T4" fmla="*/ 552 w 552"/>
                <a:gd name="T5" fmla="*/ 325 h 343"/>
                <a:gd name="T6" fmla="*/ 284 w 552"/>
                <a:gd name="T7" fmla="*/ 343 h 343"/>
                <a:gd name="T8" fmla="*/ 0 w 552"/>
                <a:gd name="T9" fmla="*/ 323 h 343"/>
                <a:gd name="T10" fmla="*/ 2 w 552"/>
                <a:gd name="T11" fmla="*/ 146 h 343"/>
                <a:gd name="T12" fmla="*/ 284 w 552"/>
                <a:gd name="T13" fmla="*/ 0 h 343"/>
              </a:gdLst>
              <a:ahLst/>
              <a:cxnLst>
                <a:cxn ang="0">
                  <a:pos x="T0" y="T1"/>
                </a:cxn>
                <a:cxn ang="0">
                  <a:pos x="T2" y="T3"/>
                </a:cxn>
                <a:cxn ang="0">
                  <a:pos x="T4" y="T5"/>
                </a:cxn>
                <a:cxn ang="0">
                  <a:pos x="T6" y="T7"/>
                </a:cxn>
                <a:cxn ang="0">
                  <a:pos x="T8" y="T9"/>
                </a:cxn>
                <a:cxn ang="0">
                  <a:pos x="T10" y="T11"/>
                </a:cxn>
                <a:cxn ang="0">
                  <a:pos x="T12" y="T13"/>
                </a:cxn>
              </a:cxnLst>
              <a:rect l="0" t="0" r="r" b="b"/>
              <a:pathLst>
                <a:path w="552" h="343">
                  <a:moveTo>
                    <a:pt x="284" y="0"/>
                  </a:moveTo>
                  <a:cubicBezTo>
                    <a:pt x="552" y="148"/>
                    <a:pt x="552" y="148"/>
                    <a:pt x="552" y="148"/>
                  </a:cubicBezTo>
                  <a:cubicBezTo>
                    <a:pt x="552" y="325"/>
                    <a:pt x="552" y="325"/>
                    <a:pt x="552" y="325"/>
                  </a:cubicBezTo>
                  <a:cubicBezTo>
                    <a:pt x="468" y="337"/>
                    <a:pt x="378" y="343"/>
                    <a:pt x="284" y="343"/>
                  </a:cubicBezTo>
                  <a:cubicBezTo>
                    <a:pt x="184" y="343"/>
                    <a:pt x="89" y="336"/>
                    <a:pt x="0" y="323"/>
                  </a:cubicBezTo>
                  <a:cubicBezTo>
                    <a:pt x="2" y="146"/>
                    <a:pt x="2" y="146"/>
                    <a:pt x="2" y="146"/>
                  </a:cubicBezTo>
                  <a:cubicBezTo>
                    <a:pt x="284" y="0"/>
                    <a:pt x="284" y="0"/>
                    <a:pt x="284" y="0"/>
                  </a:cubicBezTo>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62" name="Freeform 127"/>
            <p:cNvSpPr>
              <a:spLocks/>
            </p:cNvSpPr>
            <p:nvPr/>
          </p:nvSpPr>
          <p:spPr bwMode="auto">
            <a:xfrm>
              <a:off x="2250" y="1937"/>
              <a:ext cx="1591" cy="985"/>
            </a:xfrm>
            <a:custGeom>
              <a:avLst/>
              <a:gdLst>
                <a:gd name="T0" fmla="*/ 568 w 852"/>
                <a:gd name="T1" fmla="*/ 527 h 527"/>
                <a:gd name="T2" fmla="*/ 0 w 852"/>
                <a:gd name="T3" fmla="*/ 194 h 527"/>
                <a:gd name="T4" fmla="*/ 137 w 852"/>
                <a:gd name="T5" fmla="*/ 1 h 527"/>
                <a:gd name="T6" fmla="*/ 852 w 852"/>
                <a:gd name="T7" fmla="*/ 204 h 527"/>
                <a:gd name="T8" fmla="*/ 568 w 852"/>
                <a:gd name="T9" fmla="*/ 527 h 527"/>
              </a:gdLst>
              <a:ahLst/>
              <a:cxnLst>
                <a:cxn ang="0">
                  <a:pos x="T0" y="T1"/>
                </a:cxn>
                <a:cxn ang="0">
                  <a:pos x="T2" y="T3"/>
                </a:cxn>
                <a:cxn ang="0">
                  <a:pos x="T4" y="T5"/>
                </a:cxn>
                <a:cxn ang="0">
                  <a:pos x="T6" y="T7"/>
                </a:cxn>
                <a:cxn ang="0">
                  <a:pos x="T8" y="T9"/>
                </a:cxn>
              </a:cxnLst>
              <a:rect l="0" t="0" r="r" b="b"/>
              <a:pathLst>
                <a:path w="852" h="527">
                  <a:moveTo>
                    <a:pt x="568" y="527"/>
                  </a:moveTo>
                  <a:cubicBezTo>
                    <a:pt x="237" y="479"/>
                    <a:pt x="0" y="348"/>
                    <a:pt x="0" y="194"/>
                  </a:cubicBezTo>
                  <a:cubicBezTo>
                    <a:pt x="0" y="123"/>
                    <a:pt x="50" y="57"/>
                    <a:pt x="137" y="1"/>
                  </a:cubicBezTo>
                  <a:cubicBezTo>
                    <a:pt x="133" y="0"/>
                    <a:pt x="852" y="204"/>
                    <a:pt x="852" y="204"/>
                  </a:cubicBezTo>
                  <a:cubicBezTo>
                    <a:pt x="568" y="527"/>
                    <a:pt x="568" y="527"/>
                    <a:pt x="568" y="527"/>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63" name="Freeform 128"/>
            <p:cNvSpPr>
              <a:spLocks/>
            </p:cNvSpPr>
            <p:nvPr/>
          </p:nvSpPr>
          <p:spPr bwMode="auto">
            <a:xfrm>
              <a:off x="2505" y="1410"/>
              <a:ext cx="1336" cy="634"/>
            </a:xfrm>
            <a:custGeom>
              <a:avLst/>
              <a:gdLst>
                <a:gd name="T0" fmla="*/ 0 w 715"/>
                <a:gd name="T1" fmla="*/ 140 h 339"/>
                <a:gd name="T2" fmla="*/ 424 w 715"/>
                <a:gd name="T3" fmla="*/ 0 h 339"/>
                <a:gd name="T4" fmla="*/ 715 w 715"/>
                <a:gd name="T5" fmla="*/ 339 h 339"/>
                <a:gd name="T6" fmla="*/ 0 w 715"/>
                <a:gd name="T7" fmla="*/ 140 h 339"/>
              </a:gdLst>
              <a:ahLst/>
              <a:cxnLst>
                <a:cxn ang="0">
                  <a:pos x="T0" y="T1"/>
                </a:cxn>
                <a:cxn ang="0">
                  <a:pos x="T2" y="T3"/>
                </a:cxn>
                <a:cxn ang="0">
                  <a:pos x="T4" y="T5"/>
                </a:cxn>
                <a:cxn ang="0">
                  <a:pos x="T6" y="T7"/>
                </a:cxn>
              </a:cxnLst>
              <a:rect l="0" t="0" r="r" b="b"/>
              <a:pathLst>
                <a:path w="715" h="339">
                  <a:moveTo>
                    <a:pt x="0" y="140"/>
                  </a:moveTo>
                  <a:cubicBezTo>
                    <a:pt x="100" y="76"/>
                    <a:pt x="249" y="26"/>
                    <a:pt x="424" y="0"/>
                  </a:cubicBezTo>
                  <a:cubicBezTo>
                    <a:pt x="563" y="157"/>
                    <a:pt x="715" y="339"/>
                    <a:pt x="715" y="339"/>
                  </a:cubicBezTo>
                  <a:cubicBezTo>
                    <a:pt x="715" y="339"/>
                    <a:pt x="367" y="242"/>
                    <a:pt x="0" y="140"/>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096" name="Freeform 129"/>
            <p:cNvSpPr>
              <a:spLocks/>
            </p:cNvSpPr>
            <p:nvPr/>
          </p:nvSpPr>
          <p:spPr bwMode="auto">
            <a:xfrm>
              <a:off x="3311" y="2517"/>
              <a:ext cx="1031" cy="641"/>
            </a:xfrm>
            <a:custGeom>
              <a:avLst/>
              <a:gdLst>
                <a:gd name="T0" fmla="*/ 284 w 552"/>
                <a:gd name="T1" fmla="*/ 0 h 343"/>
                <a:gd name="T2" fmla="*/ 552 w 552"/>
                <a:gd name="T3" fmla="*/ 325 h 343"/>
                <a:gd name="T4" fmla="*/ 284 w 552"/>
                <a:gd name="T5" fmla="*/ 343 h 343"/>
                <a:gd name="T6" fmla="*/ 0 w 552"/>
                <a:gd name="T7" fmla="*/ 323 h 343"/>
                <a:gd name="T8" fmla="*/ 284 w 552"/>
                <a:gd name="T9" fmla="*/ 0 h 343"/>
              </a:gdLst>
              <a:ahLst/>
              <a:cxnLst>
                <a:cxn ang="0">
                  <a:pos x="T0" y="T1"/>
                </a:cxn>
                <a:cxn ang="0">
                  <a:pos x="T2" y="T3"/>
                </a:cxn>
                <a:cxn ang="0">
                  <a:pos x="T4" y="T5"/>
                </a:cxn>
                <a:cxn ang="0">
                  <a:pos x="T6" y="T7"/>
                </a:cxn>
                <a:cxn ang="0">
                  <a:pos x="T8" y="T9"/>
                </a:cxn>
              </a:cxnLst>
              <a:rect l="0" t="0" r="r" b="b"/>
              <a:pathLst>
                <a:path w="552" h="343">
                  <a:moveTo>
                    <a:pt x="284" y="0"/>
                  </a:moveTo>
                  <a:cubicBezTo>
                    <a:pt x="552" y="325"/>
                    <a:pt x="552" y="325"/>
                    <a:pt x="552" y="325"/>
                  </a:cubicBezTo>
                  <a:cubicBezTo>
                    <a:pt x="468" y="337"/>
                    <a:pt x="378" y="343"/>
                    <a:pt x="284" y="343"/>
                  </a:cubicBezTo>
                  <a:cubicBezTo>
                    <a:pt x="184" y="343"/>
                    <a:pt x="89" y="336"/>
                    <a:pt x="0" y="323"/>
                  </a:cubicBezTo>
                  <a:cubicBezTo>
                    <a:pt x="284" y="0"/>
                    <a:pt x="284" y="0"/>
                    <a:pt x="284"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097" name="Freeform 130"/>
            <p:cNvSpPr>
              <a:spLocks/>
            </p:cNvSpPr>
            <p:nvPr/>
          </p:nvSpPr>
          <p:spPr bwMode="auto">
            <a:xfrm>
              <a:off x="2429" y="2317"/>
              <a:ext cx="187" cy="75"/>
            </a:xfrm>
            <a:custGeom>
              <a:avLst/>
              <a:gdLst>
                <a:gd name="T0" fmla="*/ 58 w 100"/>
                <a:gd name="T1" fmla="*/ 0 h 40"/>
                <a:gd name="T2" fmla="*/ 0 w 100"/>
                <a:gd name="T3" fmla="*/ 20 h 40"/>
                <a:gd name="T4" fmla="*/ 58 w 100"/>
                <a:gd name="T5" fmla="*/ 40 h 40"/>
                <a:gd name="T6" fmla="*/ 87 w 100"/>
                <a:gd name="T7" fmla="*/ 37 h 40"/>
                <a:gd name="T8" fmla="*/ 100 w 100"/>
                <a:gd name="T9" fmla="*/ 6 h 40"/>
                <a:gd name="T10" fmla="*/ 58 w 100"/>
                <a:gd name="T11" fmla="*/ 0 h 40"/>
              </a:gdLst>
              <a:ahLst/>
              <a:cxnLst>
                <a:cxn ang="0">
                  <a:pos x="T0" y="T1"/>
                </a:cxn>
                <a:cxn ang="0">
                  <a:pos x="T2" y="T3"/>
                </a:cxn>
                <a:cxn ang="0">
                  <a:pos x="T4" y="T5"/>
                </a:cxn>
                <a:cxn ang="0">
                  <a:pos x="T6" y="T7"/>
                </a:cxn>
                <a:cxn ang="0">
                  <a:pos x="T8" y="T9"/>
                </a:cxn>
                <a:cxn ang="0">
                  <a:pos x="T10" y="T11"/>
                </a:cxn>
              </a:cxnLst>
              <a:rect l="0" t="0" r="r" b="b"/>
              <a:pathLst>
                <a:path w="100" h="40">
                  <a:moveTo>
                    <a:pt x="58" y="0"/>
                  </a:moveTo>
                  <a:cubicBezTo>
                    <a:pt x="26" y="0"/>
                    <a:pt x="0" y="9"/>
                    <a:pt x="0" y="20"/>
                  </a:cubicBezTo>
                  <a:cubicBezTo>
                    <a:pt x="0" y="31"/>
                    <a:pt x="26" y="40"/>
                    <a:pt x="58" y="40"/>
                  </a:cubicBezTo>
                  <a:cubicBezTo>
                    <a:pt x="69" y="40"/>
                    <a:pt x="78" y="39"/>
                    <a:pt x="87" y="37"/>
                  </a:cubicBezTo>
                  <a:cubicBezTo>
                    <a:pt x="90" y="28"/>
                    <a:pt x="94" y="17"/>
                    <a:pt x="100" y="6"/>
                  </a:cubicBezTo>
                  <a:cubicBezTo>
                    <a:pt x="89" y="2"/>
                    <a:pt x="74" y="0"/>
                    <a:pt x="58" y="0"/>
                  </a:cubicBezTo>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098" name="Freeform 131"/>
            <p:cNvSpPr>
              <a:spLocks/>
            </p:cNvSpPr>
            <p:nvPr/>
          </p:nvSpPr>
          <p:spPr bwMode="auto">
            <a:xfrm>
              <a:off x="2388" y="1859"/>
              <a:ext cx="299" cy="531"/>
            </a:xfrm>
            <a:custGeom>
              <a:avLst/>
              <a:gdLst>
                <a:gd name="T0" fmla="*/ 153 w 160"/>
                <a:gd name="T1" fmla="*/ 145 h 284"/>
                <a:gd name="T2" fmla="*/ 92 w 160"/>
                <a:gd name="T3" fmla="*/ 59 h 284"/>
                <a:gd name="T4" fmla="*/ 111 w 160"/>
                <a:gd name="T5" fmla="*/ 30 h 284"/>
                <a:gd name="T6" fmla="*/ 80 w 160"/>
                <a:gd name="T7" fmla="*/ 0 h 284"/>
                <a:gd name="T8" fmla="*/ 49 w 160"/>
                <a:gd name="T9" fmla="*/ 30 h 284"/>
                <a:gd name="T10" fmla="*/ 68 w 160"/>
                <a:gd name="T11" fmla="*/ 59 h 284"/>
                <a:gd name="T12" fmla="*/ 7 w 160"/>
                <a:gd name="T13" fmla="*/ 145 h 284"/>
                <a:gd name="T14" fmla="*/ 33 w 160"/>
                <a:gd name="T15" fmla="*/ 137 h 284"/>
                <a:gd name="T16" fmla="*/ 51 w 160"/>
                <a:gd name="T17" fmla="*/ 137 h 284"/>
                <a:gd name="T18" fmla="*/ 45 w 160"/>
                <a:gd name="T19" fmla="*/ 216 h 284"/>
                <a:gd name="T20" fmla="*/ 69 w 160"/>
                <a:gd name="T21" fmla="*/ 216 h 284"/>
                <a:gd name="T22" fmla="*/ 80 w 160"/>
                <a:gd name="T23" fmla="*/ 173 h 284"/>
                <a:gd name="T24" fmla="*/ 91 w 160"/>
                <a:gd name="T25" fmla="*/ 216 h 284"/>
                <a:gd name="T26" fmla="*/ 115 w 160"/>
                <a:gd name="T27" fmla="*/ 216 h 284"/>
                <a:gd name="T28" fmla="*/ 109 w 160"/>
                <a:gd name="T29" fmla="*/ 137 h 284"/>
                <a:gd name="T30" fmla="*/ 127 w 160"/>
                <a:gd name="T31" fmla="*/ 137 h 284"/>
                <a:gd name="T32" fmla="*/ 153 w 160"/>
                <a:gd name="T33" fmla="*/ 14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84">
                  <a:moveTo>
                    <a:pt x="153" y="145"/>
                  </a:moveTo>
                  <a:cubicBezTo>
                    <a:pt x="146" y="118"/>
                    <a:pt x="124" y="69"/>
                    <a:pt x="92" y="59"/>
                  </a:cubicBezTo>
                  <a:cubicBezTo>
                    <a:pt x="103" y="54"/>
                    <a:pt x="111" y="43"/>
                    <a:pt x="111" y="30"/>
                  </a:cubicBezTo>
                  <a:cubicBezTo>
                    <a:pt x="111" y="13"/>
                    <a:pt x="97" y="0"/>
                    <a:pt x="80" y="0"/>
                  </a:cubicBezTo>
                  <a:cubicBezTo>
                    <a:pt x="63" y="0"/>
                    <a:pt x="49" y="13"/>
                    <a:pt x="49" y="30"/>
                  </a:cubicBezTo>
                  <a:cubicBezTo>
                    <a:pt x="49" y="43"/>
                    <a:pt x="57" y="54"/>
                    <a:pt x="68" y="59"/>
                  </a:cubicBezTo>
                  <a:cubicBezTo>
                    <a:pt x="36" y="69"/>
                    <a:pt x="14" y="118"/>
                    <a:pt x="7" y="145"/>
                  </a:cubicBezTo>
                  <a:cubicBezTo>
                    <a:pt x="0" y="175"/>
                    <a:pt x="16" y="165"/>
                    <a:pt x="33" y="137"/>
                  </a:cubicBezTo>
                  <a:cubicBezTo>
                    <a:pt x="52" y="103"/>
                    <a:pt x="53" y="97"/>
                    <a:pt x="51" y="137"/>
                  </a:cubicBezTo>
                  <a:cubicBezTo>
                    <a:pt x="50" y="157"/>
                    <a:pt x="47" y="180"/>
                    <a:pt x="45" y="216"/>
                  </a:cubicBezTo>
                  <a:cubicBezTo>
                    <a:pt x="44" y="284"/>
                    <a:pt x="66" y="279"/>
                    <a:pt x="69" y="216"/>
                  </a:cubicBezTo>
                  <a:cubicBezTo>
                    <a:pt x="72" y="186"/>
                    <a:pt x="71" y="173"/>
                    <a:pt x="80" y="173"/>
                  </a:cubicBezTo>
                  <a:cubicBezTo>
                    <a:pt x="89" y="173"/>
                    <a:pt x="88" y="186"/>
                    <a:pt x="91" y="216"/>
                  </a:cubicBezTo>
                  <a:cubicBezTo>
                    <a:pt x="94" y="279"/>
                    <a:pt x="116" y="284"/>
                    <a:pt x="115" y="216"/>
                  </a:cubicBezTo>
                  <a:cubicBezTo>
                    <a:pt x="113" y="180"/>
                    <a:pt x="110" y="157"/>
                    <a:pt x="109" y="137"/>
                  </a:cubicBezTo>
                  <a:cubicBezTo>
                    <a:pt x="107" y="97"/>
                    <a:pt x="108" y="103"/>
                    <a:pt x="127" y="137"/>
                  </a:cubicBezTo>
                  <a:cubicBezTo>
                    <a:pt x="144" y="165"/>
                    <a:pt x="160" y="175"/>
                    <a:pt x="153" y="145"/>
                  </a:cubicBezTo>
                  <a:close/>
                </a:path>
              </a:pathLst>
            </a:custGeom>
            <a:solidFill>
              <a:srgbClr val="333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099" name="Freeform 132"/>
            <p:cNvSpPr>
              <a:spLocks/>
            </p:cNvSpPr>
            <p:nvPr/>
          </p:nvSpPr>
          <p:spPr bwMode="auto">
            <a:xfrm>
              <a:off x="3152" y="2377"/>
              <a:ext cx="188" cy="74"/>
            </a:xfrm>
            <a:custGeom>
              <a:avLst/>
              <a:gdLst>
                <a:gd name="T0" fmla="*/ 43 w 101"/>
                <a:gd name="T1" fmla="*/ 0 h 40"/>
                <a:gd name="T2" fmla="*/ 0 w 101"/>
                <a:gd name="T3" fmla="*/ 7 h 40"/>
                <a:gd name="T4" fmla="*/ 22 w 101"/>
                <a:gd name="T5" fmla="*/ 39 h 40"/>
                <a:gd name="T6" fmla="*/ 43 w 101"/>
                <a:gd name="T7" fmla="*/ 40 h 40"/>
                <a:gd name="T8" fmla="*/ 101 w 101"/>
                <a:gd name="T9" fmla="*/ 20 h 40"/>
                <a:gd name="T10" fmla="*/ 43 w 101"/>
                <a:gd name="T11" fmla="*/ 0 h 40"/>
              </a:gdLst>
              <a:ahLst/>
              <a:cxnLst>
                <a:cxn ang="0">
                  <a:pos x="T0" y="T1"/>
                </a:cxn>
                <a:cxn ang="0">
                  <a:pos x="T2" y="T3"/>
                </a:cxn>
                <a:cxn ang="0">
                  <a:pos x="T4" y="T5"/>
                </a:cxn>
                <a:cxn ang="0">
                  <a:pos x="T6" y="T7"/>
                </a:cxn>
                <a:cxn ang="0">
                  <a:pos x="T8" y="T9"/>
                </a:cxn>
                <a:cxn ang="0">
                  <a:pos x="T10" y="T11"/>
                </a:cxn>
              </a:cxnLst>
              <a:rect l="0" t="0" r="r" b="b"/>
              <a:pathLst>
                <a:path w="101" h="40">
                  <a:moveTo>
                    <a:pt x="43" y="0"/>
                  </a:moveTo>
                  <a:cubicBezTo>
                    <a:pt x="26" y="0"/>
                    <a:pt x="10" y="3"/>
                    <a:pt x="0" y="7"/>
                  </a:cubicBezTo>
                  <a:cubicBezTo>
                    <a:pt x="8" y="16"/>
                    <a:pt x="16" y="27"/>
                    <a:pt x="22" y="39"/>
                  </a:cubicBezTo>
                  <a:cubicBezTo>
                    <a:pt x="28" y="39"/>
                    <a:pt x="35" y="40"/>
                    <a:pt x="43" y="40"/>
                  </a:cubicBezTo>
                  <a:cubicBezTo>
                    <a:pt x="75" y="40"/>
                    <a:pt x="101" y="31"/>
                    <a:pt x="101" y="20"/>
                  </a:cubicBezTo>
                  <a:cubicBezTo>
                    <a:pt x="101" y="9"/>
                    <a:pt x="75" y="0"/>
                    <a:pt x="43" y="0"/>
                  </a:cubicBezTo>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00" name="Freeform 133"/>
            <p:cNvSpPr>
              <a:spLocks/>
            </p:cNvSpPr>
            <p:nvPr/>
          </p:nvSpPr>
          <p:spPr bwMode="auto">
            <a:xfrm>
              <a:off x="3083" y="1919"/>
              <a:ext cx="299" cy="530"/>
            </a:xfrm>
            <a:custGeom>
              <a:avLst/>
              <a:gdLst>
                <a:gd name="T0" fmla="*/ 153 w 160"/>
                <a:gd name="T1" fmla="*/ 145 h 284"/>
                <a:gd name="T2" fmla="*/ 92 w 160"/>
                <a:gd name="T3" fmla="*/ 59 h 284"/>
                <a:gd name="T4" fmla="*/ 111 w 160"/>
                <a:gd name="T5" fmla="*/ 30 h 284"/>
                <a:gd name="T6" fmla="*/ 80 w 160"/>
                <a:gd name="T7" fmla="*/ 0 h 284"/>
                <a:gd name="T8" fmla="*/ 49 w 160"/>
                <a:gd name="T9" fmla="*/ 30 h 284"/>
                <a:gd name="T10" fmla="*/ 68 w 160"/>
                <a:gd name="T11" fmla="*/ 59 h 284"/>
                <a:gd name="T12" fmla="*/ 7 w 160"/>
                <a:gd name="T13" fmla="*/ 145 h 284"/>
                <a:gd name="T14" fmla="*/ 33 w 160"/>
                <a:gd name="T15" fmla="*/ 137 h 284"/>
                <a:gd name="T16" fmla="*/ 51 w 160"/>
                <a:gd name="T17" fmla="*/ 137 h 284"/>
                <a:gd name="T18" fmla="*/ 45 w 160"/>
                <a:gd name="T19" fmla="*/ 216 h 284"/>
                <a:gd name="T20" fmla="*/ 69 w 160"/>
                <a:gd name="T21" fmla="*/ 216 h 284"/>
                <a:gd name="T22" fmla="*/ 80 w 160"/>
                <a:gd name="T23" fmla="*/ 173 h 284"/>
                <a:gd name="T24" fmla="*/ 91 w 160"/>
                <a:gd name="T25" fmla="*/ 216 h 284"/>
                <a:gd name="T26" fmla="*/ 115 w 160"/>
                <a:gd name="T27" fmla="*/ 216 h 284"/>
                <a:gd name="T28" fmla="*/ 109 w 160"/>
                <a:gd name="T29" fmla="*/ 137 h 284"/>
                <a:gd name="T30" fmla="*/ 127 w 160"/>
                <a:gd name="T31" fmla="*/ 137 h 284"/>
                <a:gd name="T32" fmla="*/ 153 w 160"/>
                <a:gd name="T33" fmla="*/ 14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84">
                  <a:moveTo>
                    <a:pt x="153" y="145"/>
                  </a:moveTo>
                  <a:cubicBezTo>
                    <a:pt x="146" y="118"/>
                    <a:pt x="124" y="69"/>
                    <a:pt x="92" y="59"/>
                  </a:cubicBezTo>
                  <a:cubicBezTo>
                    <a:pt x="103" y="54"/>
                    <a:pt x="111" y="43"/>
                    <a:pt x="111" y="30"/>
                  </a:cubicBezTo>
                  <a:cubicBezTo>
                    <a:pt x="111" y="13"/>
                    <a:pt x="97" y="0"/>
                    <a:pt x="80" y="0"/>
                  </a:cubicBezTo>
                  <a:cubicBezTo>
                    <a:pt x="63" y="0"/>
                    <a:pt x="49" y="13"/>
                    <a:pt x="49" y="30"/>
                  </a:cubicBezTo>
                  <a:cubicBezTo>
                    <a:pt x="49" y="43"/>
                    <a:pt x="57" y="54"/>
                    <a:pt x="68" y="59"/>
                  </a:cubicBezTo>
                  <a:cubicBezTo>
                    <a:pt x="36" y="69"/>
                    <a:pt x="14" y="118"/>
                    <a:pt x="7" y="145"/>
                  </a:cubicBezTo>
                  <a:cubicBezTo>
                    <a:pt x="0" y="175"/>
                    <a:pt x="16" y="165"/>
                    <a:pt x="33" y="137"/>
                  </a:cubicBezTo>
                  <a:cubicBezTo>
                    <a:pt x="52" y="103"/>
                    <a:pt x="53" y="97"/>
                    <a:pt x="51" y="137"/>
                  </a:cubicBezTo>
                  <a:cubicBezTo>
                    <a:pt x="50" y="157"/>
                    <a:pt x="47" y="180"/>
                    <a:pt x="45" y="216"/>
                  </a:cubicBezTo>
                  <a:cubicBezTo>
                    <a:pt x="44" y="284"/>
                    <a:pt x="66" y="279"/>
                    <a:pt x="69" y="216"/>
                  </a:cubicBezTo>
                  <a:cubicBezTo>
                    <a:pt x="72" y="186"/>
                    <a:pt x="71" y="173"/>
                    <a:pt x="80" y="173"/>
                  </a:cubicBezTo>
                  <a:cubicBezTo>
                    <a:pt x="89" y="173"/>
                    <a:pt x="88" y="186"/>
                    <a:pt x="91" y="216"/>
                  </a:cubicBezTo>
                  <a:cubicBezTo>
                    <a:pt x="94" y="279"/>
                    <a:pt x="116" y="284"/>
                    <a:pt x="115" y="216"/>
                  </a:cubicBezTo>
                  <a:cubicBezTo>
                    <a:pt x="113" y="180"/>
                    <a:pt x="110" y="157"/>
                    <a:pt x="109" y="137"/>
                  </a:cubicBezTo>
                  <a:cubicBezTo>
                    <a:pt x="107" y="97"/>
                    <a:pt x="108" y="103"/>
                    <a:pt x="127" y="137"/>
                  </a:cubicBezTo>
                  <a:cubicBezTo>
                    <a:pt x="144" y="165"/>
                    <a:pt x="160" y="175"/>
                    <a:pt x="153" y="145"/>
                  </a:cubicBezTo>
                  <a:close/>
                </a:path>
              </a:pathLst>
            </a:custGeom>
            <a:solidFill>
              <a:srgbClr val="333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01" name="Freeform 134"/>
            <p:cNvSpPr>
              <a:spLocks/>
            </p:cNvSpPr>
            <p:nvPr/>
          </p:nvSpPr>
          <p:spPr bwMode="auto">
            <a:xfrm>
              <a:off x="2974" y="2706"/>
              <a:ext cx="217" cy="74"/>
            </a:xfrm>
            <a:custGeom>
              <a:avLst/>
              <a:gdLst>
                <a:gd name="T0" fmla="*/ 58 w 116"/>
                <a:gd name="T1" fmla="*/ 0 h 40"/>
                <a:gd name="T2" fmla="*/ 43 w 116"/>
                <a:gd name="T3" fmla="*/ 1 h 40"/>
                <a:gd name="T4" fmla="*/ 33 w 116"/>
                <a:gd name="T5" fmla="*/ 20 h 40"/>
                <a:gd name="T6" fmla="*/ 25 w 116"/>
                <a:gd name="T7" fmla="*/ 4 h 40"/>
                <a:gd name="T8" fmla="*/ 0 w 116"/>
                <a:gd name="T9" fmla="*/ 20 h 40"/>
                <a:gd name="T10" fmla="*/ 58 w 116"/>
                <a:gd name="T11" fmla="*/ 40 h 40"/>
                <a:gd name="T12" fmla="*/ 116 w 116"/>
                <a:gd name="T13" fmla="*/ 20 h 40"/>
                <a:gd name="T14" fmla="*/ 91 w 116"/>
                <a:gd name="T15" fmla="*/ 4 h 40"/>
                <a:gd name="T16" fmla="*/ 83 w 116"/>
                <a:gd name="T17" fmla="*/ 20 h 40"/>
                <a:gd name="T18" fmla="*/ 73 w 116"/>
                <a:gd name="T19" fmla="*/ 1 h 40"/>
                <a:gd name="T20" fmla="*/ 58 w 116"/>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0">
                  <a:moveTo>
                    <a:pt x="58" y="0"/>
                  </a:moveTo>
                  <a:cubicBezTo>
                    <a:pt x="53" y="0"/>
                    <a:pt x="48" y="0"/>
                    <a:pt x="43" y="1"/>
                  </a:cubicBezTo>
                  <a:cubicBezTo>
                    <a:pt x="40" y="13"/>
                    <a:pt x="37" y="20"/>
                    <a:pt x="33" y="20"/>
                  </a:cubicBezTo>
                  <a:cubicBezTo>
                    <a:pt x="30" y="20"/>
                    <a:pt x="27" y="15"/>
                    <a:pt x="25" y="4"/>
                  </a:cubicBezTo>
                  <a:cubicBezTo>
                    <a:pt x="10" y="7"/>
                    <a:pt x="0" y="13"/>
                    <a:pt x="0" y="20"/>
                  </a:cubicBezTo>
                  <a:cubicBezTo>
                    <a:pt x="0" y="31"/>
                    <a:pt x="26" y="40"/>
                    <a:pt x="58" y="40"/>
                  </a:cubicBezTo>
                  <a:cubicBezTo>
                    <a:pt x="90" y="40"/>
                    <a:pt x="116" y="31"/>
                    <a:pt x="116" y="20"/>
                  </a:cubicBezTo>
                  <a:cubicBezTo>
                    <a:pt x="116" y="13"/>
                    <a:pt x="106" y="7"/>
                    <a:pt x="91" y="4"/>
                  </a:cubicBezTo>
                  <a:cubicBezTo>
                    <a:pt x="89" y="15"/>
                    <a:pt x="86" y="20"/>
                    <a:pt x="83" y="20"/>
                  </a:cubicBezTo>
                  <a:cubicBezTo>
                    <a:pt x="79" y="20"/>
                    <a:pt x="76" y="13"/>
                    <a:pt x="73" y="1"/>
                  </a:cubicBezTo>
                  <a:cubicBezTo>
                    <a:pt x="68" y="0"/>
                    <a:pt x="63" y="0"/>
                    <a:pt x="58" y="0"/>
                  </a:cubicBezTo>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03" name="Freeform 135"/>
            <p:cNvSpPr>
              <a:spLocks/>
            </p:cNvSpPr>
            <p:nvPr/>
          </p:nvSpPr>
          <p:spPr bwMode="auto">
            <a:xfrm>
              <a:off x="2933" y="2248"/>
              <a:ext cx="299" cy="530"/>
            </a:xfrm>
            <a:custGeom>
              <a:avLst/>
              <a:gdLst>
                <a:gd name="T0" fmla="*/ 153 w 160"/>
                <a:gd name="T1" fmla="*/ 145 h 284"/>
                <a:gd name="T2" fmla="*/ 92 w 160"/>
                <a:gd name="T3" fmla="*/ 59 h 284"/>
                <a:gd name="T4" fmla="*/ 111 w 160"/>
                <a:gd name="T5" fmla="*/ 30 h 284"/>
                <a:gd name="T6" fmla="*/ 80 w 160"/>
                <a:gd name="T7" fmla="*/ 0 h 284"/>
                <a:gd name="T8" fmla="*/ 49 w 160"/>
                <a:gd name="T9" fmla="*/ 30 h 284"/>
                <a:gd name="T10" fmla="*/ 68 w 160"/>
                <a:gd name="T11" fmla="*/ 59 h 284"/>
                <a:gd name="T12" fmla="*/ 7 w 160"/>
                <a:gd name="T13" fmla="*/ 145 h 284"/>
                <a:gd name="T14" fmla="*/ 33 w 160"/>
                <a:gd name="T15" fmla="*/ 137 h 284"/>
                <a:gd name="T16" fmla="*/ 51 w 160"/>
                <a:gd name="T17" fmla="*/ 137 h 284"/>
                <a:gd name="T18" fmla="*/ 45 w 160"/>
                <a:gd name="T19" fmla="*/ 216 h 284"/>
                <a:gd name="T20" fmla="*/ 69 w 160"/>
                <a:gd name="T21" fmla="*/ 216 h 284"/>
                <a:gd name="T22" fmla="*/ 80 w 160"/>
                <a:gd name="T23" fmla="*/ 173 h 284"/>
                <a:gd name="T24" fmla="*/ 91 w 160"/>
                <a:gd name="T25" fmla="*/ 216 h 284"/>
                <a:gd name="T26" fmla="*/ 115 w 160"/>
                <a:gd name="T27" fmla="*/ 216 h 284"/>
                <a:gd name="T28" fmla="*/ 109 w 160"/>
                <a:gd name="T29" fmla="*/ 137 h 284"/>
                <a:gd name="T30" fmla="*/ 127 w 160"/>
                <a:gd name="T31" fmla="*/ 137 h 284"/>
                <a:gd name="T32" fmla="*/ 153 w 160"/>
                <a:gd name="T33" fmla="*/ 14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84">
                  <a:moveTo>
                    <a:pt x="153" y="145"/>
                  </a:moveTo>
                  <a:cubicBezTo>
                    <a:pt x="146" y="118"/>
                    <a:pt x="124" y="69"/>
                    <a:pt x="92" y="59"/>
                  </a:cubicBezTo>
                  <a:cubicBezTo>
                    <a:pt x="103" y="54"/>
                    <a:pt x="111" y="43"/>
                    <a:pt x="111" y="30"/>
                  </a:cubicBezTo>
                  <a:cubicBezTo>
                    <a:pt x="111" y="13"/>
                    <a:pt x="97" y="0"/>
                    <a:pt x="80" y="0"/>
                  </a:cubicBezTo>
                  <a:cubicBezTo>
                    <a:pt x="63" y="0"/>
                    <a:pt x="49" y="13"/>
                    <a:pt x="49" y="30"/>
                  </a:cubicBezTo>
                  <a:cubicBezTo>
                    <a:pt x="49" y="43"/>
                    <a:pt x="57" y="54"/>
                    <a:pt x="68" y="59"/>
                  </a:cubicBezTo>
                  <a:cubicBezTo>
                    <a:pt x="36" y="69"/>
                    <a:pt x="14" y="118"/>
                    <a:pt x="7" y="145"/>
                  </a:cubicBezTo>
                  <a:cubicBezTo>
                    <a:pt x="0" y="175"/>
                    <a:pt x="16" y="165"/>
                    <a:pt x="33" y="137"/>
                  </a:cubicBezTo>
                  <a:cubicBezTo>
                    <a:pt x="52" y="103"/>
                    <a:pt x="53" y="97"/>
                    <a:pt x="51" y="137"/>
                  </a:cubicBezTo>
                  <a:cubicBezTo>
                    <a:pt x="50" y="157"/>
                    <a:pt x="47" y="180"/>
                    <a:pt x="45" y="216"/>
                  </a:cubicBezTo>
                  <a:cubicBezTo>
                    <a:pt x="44" y="284"/>
                    <a:pt x="66" y="279"/>
                    <a:pt x="69" y="216"/>
                  </a:cubicBezTo>
                  <a:cubicBezTo>
                    <a:pt x="72" y="186"/>
                    <a:pt x="71" y="173"/>
                    <a:pt x="80" y="173"/>
                  </a:cubicBezTo>
                  <a:cubicBezTo>
                    <a:pt x="89" y="173"/>
                    <a:pt x="88" y="186"/>
                    <a:pt x="91" y="216"/>
                  </a:cubicBezTo>
                  <a:cubicBezTo>
                    <a:pt x="94" y="279"/>
                    <a:pt x="116" y="284"/>
                    <a:pt x="115" y="216"/>
                  </a:cubicBezTo>
                  <a:cubicBezTo>
                    <a:pt x="113" y="180"/>
                    <a:pt x="110" y="157"/>
                    <a:pt x="109" y="137"/>
                  </a:cubicBezTo>
                  <a:cubicBezTo>
                    <a:pt x="107" y="97"/>
                    <a:pt x="108" y="103"/>
                    <a:pt x="127" y="137"/>
                  </a:cubicBezTo>
                  <a:cubicBezTo>
                    <a:pt x="144" y="165"/>
                    <a:pt x="160" y="175"/>
                    <a:pt x="153" y="145"/>
                  </a:cubicBezTo>
                </a:path>
              </a:pathLst>
            </a:custGeom>
            <a:solidFill>
              <a:srgbClr val="333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04" name="Freeform 136"/>
            <p:cNvSpPr>
              <a:spLocks/>
            </p:cNvSpPr>
            <p:nvPr/>
          </p:nvSpPr>
          <p:spPr bwMode="auto">
            <a:xfrm>
              <a:off x="2616" y="2586"/>
              <a:ext cx="216" cy="75"/>
            </a:xfrm>
            <a:custGeom>
              <a:avLst/>
              <a:gdLst>
                <a:gd name="T0" fmla="*/ 58 w 116"/>
                <a:gd name="T1" fmla="*/ 0 h 40"/>
                <a:gd name="T2" fmla="*/ 43 w 116"/>
                <a:gd name="T3" fmla="*/ 1 h 40"/>
                <a:gd name="T4" fmla="*/ 33 w 116"/>
                <a:gd name="T5" fmla="*/ 20 h 40"/>
                <a:gd name="T6" fmla="*/ 25 w 116"/>
                <a:gd name="T7" fmla="*/ 4 h 40"/>
                <a:gd name="T8" fmla="*/ 0 w 116"/>
                <a:gd name="T9" fmla="*/ 20 h 40"/>
                <a:gd name="T10" fmla="*/ 58 w 116"/>
                <a:gd name="T11" fmla="*/ 40 h 40"/>
                <a:gd name="T12" fmla="*/ 116 w 116"/>
                <a:gd name="T13" fmla="*/ 20 h 40"/>
                <a:gd name="T14" fmla="*/ 91 w 116"/>
                <a:gd name="T15" fmla="*/ 4 h 40"/>
                <a:gd name="T16" fmla="*/ 83 w 116"/>
                <a:gd name="T17" fmla="*/ 20 h 40"/>
                <a:gd name="T18" fmla="*/ 73 w 116"/>
                <a:gd name="T19" fmla="*/ 1 h 40"/>
                <a:gd name="T20" fmla="*/ 58 w 116"/>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0">
                  <a:moveTo>
                    <a:pt x="58" y="0"/>
                  </a:moveTo>
                  <a:cubicBezTo>
                    <a:pt x="53" y="0"/>
                    <a:pt x="48" y="0"/>
                    <a:pt x="43" y="1"/>
                  </a:cubicBezTo>
                  <a:cubicBezTo>
                    <a:pt x="40" y="13"/>
                    <a:pt x="37" y="20"/>
                    <a:pt x="33" y="20"/>
                  </a:cubicBezTo>
                  <a:cubicBezTo>
                    <a:pt x="30" y="20"/>
                    <a:pt x="27" y="15"/>
                    <a:pt x="25" y="4"/>
                  </a:cubicBezTo>
                  <a:cubicBezTo>
                    <a:pt x="10" y="7"/>
                    <a:pt x="0" y="13"/>
                    <a:pt x="0" y="20"/>
                  </a:cubicBezTo>
                  <a:cubicBezTo>
                    <a:pt x="0" y="31"/>
                    <a:pt x="26" y="40"/>
                    <a:pt x="58" y="40"/>
                  </a:cubicBezTo>
                  <a:cubicBezTo>
                    <a:pt x="90" y="40"/>
                    <a:pt x="116" y="31"/>
                    <a:pt x="116" y="20"/>
                  </a:cubicBezTo>
                  <a:cubicBezTo>
                    <a:pt x="116" y="13"/>
                    <a:pt x="106" y="7"/>
                    <a:pt x="91" y="4"/>
                  </a:cubicBezTo>
                  <a:cubicBezTo>
                    <a:pt x="89" y="15"/>
                    <a:pt x="86" y="20"/>
                    <a:pt x="83" y="20"/>
                  </a:cubicBezTo>
                  <a:cubicBezTo>
                    <a:pt x="79" y="20"/>
                    <a:pt x="76" y="13"/>
                    <a:pt x="73" y="1"/>
                  </a:cubicBezTo>
                  <a:cubicBezTo>
                    <a:pt x="68" y="0"/>
                    <a:pt x="63" y="0"/>
                    <a:pt x="58" y="0"/>
                  </a:cubicBezTo>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05" name="Freeform 137"/>
            <p:cNvSpPr>
              <a:spLocks/>
            </p:cNvSpPr>
            <p:nvPr/>
          </p:nvSpPr>
          <p:spPr bwMode="auto">
            <a:xfrm>
              <a:off x="2575" y="2128"/>
              <a:ext cx="298" cy="531"/>
            </a:xfrm>
            <a:custGeom>
              <a:avLst/>
              <a:gdLst>
                <a:gd name="T0" fmla="*/ 153 w 160"/>
                <a:gd name="T1" fmla="*/ 145 h 284"/>
                <a:gd name="T2" fmla="*/ 92 w 160"/>
                <a:gd name="T3" fmla="*/ 59 h 284"/>
                <a:gd name="T4" fmla="*/ 111 w 160"/>
                <a:gd name="T5" fmla="*/ 30 h 284"/>
                <a:gd name="T6" fmla="*/ 80 w 160"/>
                <a:gd name="T7" fmla="*/ 0 h 284"/>
                <a:gd name="T8" fmla="*/ 49 w 160"/>
                <a:gd name="T9" fmla="*/ 30 h 284"/>
                <a:gd name="T10" fmla="*/ 68 w 160"/>
                <a:gd name="T11" fmla="*/ 59 h 284"/>
                <a:gd name="T12" fmla="*/ 7 w 160"/>
                <a:gd name="T13" fmla="*/ 145 h 284"/>
                <a:gd name="T14" fmla="*/ 33 w 160"/>
                <a:gd name="T15" fmla="*/ 137 h 284"/>
                <a:gd name="T16" fmla="*/ 51 w 160"/>
                <a:gd name="T17" fmla="*/ 137 h 284"/>
                <a:gd name="T18" fmla="*/ 45 w 160"/>
                <a:gd name="T19" fmla="*/ 216 h 284"/>
                <a:gd name="T20" fmla="*/ 69 w 160"/>
                <a:gd name="T21" fmla="*/ 216 h 284"/>
                <a:gd name="T22" fmla="*/ 80 w 160"/>
                <a:gd name="T23" fmla="*/ 173 h 284"/>
                <a:gd name="T24" fmla="*/ 91 w 160"/>
                <a:gd name="T25" fmla="*/ 216 h 284"/>
                <a:gd name="T26" fmla="*/ 115 w 160"/>
                <a:gd name="T27" fmla="*/ 216 h 284"/>
                <a:gd name="T28" fmla="*/ 109 w 160"/>
                <a:gd name="T29" fmla="*/ 137 h 284"/>
                <a:gd name="T30" fmla="*/ 127 w 160"/>
                <a:gd name="T31" fmla="*/ 137 h 284"/>
                <a:gd name="T32" fmla="*/ 153 w 160"/>
                <a:gd name="T33" fmla="*/ 14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84">
                  <a:moveTo>
                    <a:pt x="153" y="145"/>
                  </a:moveTo>
                  <a:cubicBezTo>
                    <a:pt x="146" y="118"/>
                    <a:pt x="124" y="69"/>
                    <a:pt x="92" y="59"/>
                  </a:cubicBezTo>
                  <a:cubicBezTo>
                    <a:pt x="103" y="54"/>
                    <a:pt x="111" y="43"/>
                    <a:pt x="111" y="30"/>
                  </a:cubicBezTo>
                  <a:cubicBezTo>
                    <a:pt x="111" y="13"/>
                    <a:pt x="97" y="0"/>
                    <a:pt x="80" y="0"/>
                  </a:cubicBezTo>
                  <a:cubicBezTo>
                    <a:pt x="63" y="0"/>
                    <a:pt x="49" y="13"/>
                    <a:pt x="49" y="30"/>
                  </a:cubicBezTo>
                  <a:cubicBezTo>
                    <a:pt x="49" y="43"/>
                    <a:pt x="57" y="54"/>
                    <a:pt x="68" y="59"/>
                  </a:cubicBezTo>
                  <a:cubicBezTo>
                    <a:pt x="36" y="69"/>
                    <a:pt x="14" y="118"/>
                    <a:pt x="7" y="145"/>
                  </a:cubicBezTo>
                  <a:cubicBezTo>
                    <a:pt x="0" y="175"/>
                    <a:pt x="16" y="165"/>
                    <a:pt x="33" y="137"/>
                  </a:cubicBezTo>
                  <a:cubicBezTo>
                    <a:pt x="52" y="103"/>
                    <a:pt x="53" y="97"/>
                    <a:pt x="51" y="137"/>
                  </a:cubicBezTo>
                  <a:cubicBezTo>
                    <a:pt x="50" y="157"/>
                    <a:pt x="47" y="180"/>
                    <a:pt x="45" y="216"/>
                  </a:cubicBezTo>
                  <a:cubicBezTo>
                    <a:pt x="44" y="284"/>
                    <a:pt x="66" y="279"/>
                    <a:pt x="69" y="216"/>
                  </a:cubicBezTo>
                  <a:cubicBezTo>
                    <a:pt x="72" y="186"/>
                    <a:pt x="71" y="173"/>
                    <a:pt x="80" y="173"/>
                  </a:cubicBezTo>
                  <a:cubicBezTo>
                    <a:pt x="89" y="173"/>
                    <a:pt x="88" y="186"/>
                    <a:pt x="91" y="216"/>
                  </a:cubicBezTo>
                  <a:cubicBezTo>
                    <a:pt x="94" y="279"/>
                    <a:pt x="116" y="284"/>
                    <a:pt x="115" y="216"/>
                  </a:cubicBezTo>
                  <a:cubicBezTo>
                    <a:pt x="113" y="180"/>
                    <a:pt x="110" y="157"/>
                    <a:pt x="109" y="137"/>
                  </a:cubicBezTo>
                  <a:cubicBezTo>
                    <a:pt x="107" y="97"/>
                    <a:pt x="108" y="103"/>
                    <a:pt x="127" y="137"/>
                  </a:cubicBezTo>
                  <a:cubicBezTo>
                    <a:pt x="144" y="165"/>
                    <a:pt x="160" y="175"/>
                    <a:pt x="153" y="145"/>
                  </a:cubicBezTo>
                </a:path>
              </a:pathLst>
            </a:custGeom>
            <a:solidFill>
              <a:srgbClr val="333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09" name="Freeform 138"/>
            <p:cNvSpPr>
              <a:spLocks/>
            </p:cNvSpPr>
            <p:nvPr/>
          </p:nvSpPr>
          <p:spPr bwMode="auto">
            <a:xfrm>
              <a:off x="2825" y="2272"/>
              <a:ext cx="205" cy="75"/>
            </a:xfrm>
            <a:custGeom>
              <a:avLst/>
              <a:gdLst>
                <a:gd name="T0" fmla="*/ 58 w 110"/>
                <a:gd name="T1" fmla="*/ 0 h 40"/>
                <a:gd name="T2" fmla="*/ 0 w 110"/>
                <a:gd name="T3" fmla="*/ 20 h 40"/>
                <a:gd name="T4" fmla="*/ 58 w 110"/>
                <a:gd name="T5" fmla="*/ 40 h 40"/>
                <a:gd name="T6" fmla="*/ 110 w 110"/>
                <a:gd name="T7" fmla="*/ 29 h 40"/>
                <a:gd name="T8" fmla="*/ 107 w 110"/>
                <a:gd name="T9" fmla="*/ 17 h 40"/>
                <a:gd name="T10" fmla="*/ 108 w 110"/>
                <a:gd name="T11" fmla="*/ 10 h 40"/>
                <a:gd name="T12" fmla="*/ 58 w 110"/>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110" h="40">
                  <a:moveTo>
                    <a:pt x="58" y="0"/>
                  </a:moveTo>
                  <a:cubicBezTo>
                    <a:pt x="26" y="0"/>
                    <a:pt x="0" y="9"/>
                    <a:pt x="0" y="20"/>
                  </a:cubicBezTo>
                  <a:cubicBezTo>
                    <a:pt x="0" y="31"/>
                    <a:pt x="26" y="40"/>
                    <a:pt x="58" y="40"/>
                  </a:cubicBezTo>
                  <a:cubicBezTo>
                    <a:pt x="80" y="40"/>
                    <a:pt x="100" y="36"/>
                    <a:pt x="110" y="29"/>
                  </a:cubicBezTo>
                  <a:cubicBezTo>
                    <a:pt x="108" y="25"/>
                    <a:pt x="107" y="22"/>
                    <a:pt x="107" y="17"/>
                  </a:cubicBezTo>
                  <a:cubicBezTo>
                    <a:pt x="107" y="15"/>
                    <a:pt x="108" y="12"/>
                    <a:pt x="108" y="10"/>
                  </a:cubicBezTo>
                  <a:cubicBezTo>
                    <a:pt x="98" y="4"/>
                    <a:pt x="79" y="0"/>
                    <a:pt x="58" y="0"/>
                  </a:cubicBezTo>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10" name="Freeform 139"/>
            <p:cNvSpPr>
              <a:spLocks/>
            </p:cNvSpPr>
            <p:nvPr/>
          </p:nvSpPr>
          <p:spPr bwMode="auto">
            <a:xfrm>
              <a:off x="3025" y="2291"/>
              <a:ext cx="17" cy="35"/>
            </a:xfrm>
            <a:custGeom>
              <a:avLst/>
              <a:gdLst>
                <a:gd name="T0" fmla="*/ 1 w 9"/>
                <a:gd name="T1" fmla="*/ 0 h 19"/>
                <a:gd name="T2" fmla="*/ 0 w 9"/>
                <a:gd name="T3" fmla="*/ 7 h 19"/>
                <a:gd name="T4" fmla="*/ 3 w 9"/>
                <a:gd name="T5" fmla="*/ 19 h 19"/>
                <a:gd name="T6" fmla="*/ 9 w 9"/>
                <a:gd name="T7" fmla="*/ 10 h 19"/>
                <a:gd name="T8" fmla="*/ 1 w 9"/>
                <a:gd name="T9" fmla="*/ 0 h 19"/>
              </a:gdLst>
              <a:ahLst/>
              <a:cxnLst>
                <a:cxn ang="0">
                  <a:pos x="T0" y="T1"/>
                </a:cxn>
                <a:cxn ang="0">
                  <a:pos x="T2" y="T3"/>
                </a:cxn>
                <a:cxn ang="0">
                  <a:pos x="T4" y="T5"/>
                </a:cxn>
                <a:cxn ang="0">
                  <a:pos x="T6" y="T7"/>
                </a:cxn>
                <a:cxn ang="0">
                  <a:pos x="T8" y="T9"/>
                </a:cxn>
              </a:cxnLst>
              <a:rect l="0" t="0" r="r" b="b"/>
              <a:pathLst>
                <a:path w="9" h="19">
                  <a:moveTo>
                    <a:pt x="1" y="0"/>
                  </a:moveTo>
                  <a:cubicBezTo>
                    <a:pt x="1" y="2"/>
                    <a:pt x="0" y="5"/>
                    <a:pt x="0" y="7"/>
                  </a:cubicBezTo>
                  <a:cubicBezTo>
                    <a:pt x="0" y="12"/>
                    <a:pt x="1" y="15"/>
                    <a:pt x="3" y="19"/>
                  </a:cubicBezTo>
                  <a:cubicBezTo>
                    <a:pt x="7" y="16"/>
                    <a:pt x="9" y="13"/>
                    <a:pt x="9" y="10"/>
                  </a:cubicBezTo>
                  <a:cubicBezTo>
                    <a:pt x="9" y="6"/>
                    <a:pt x="6" y="3"/>
                    <a:pt x="1" y="0"/>
                  </a:cubicBezTo>
                </a:path>
              </a:pathLst>
            </a:custGeom>
            <a:solidFill>
              <a:srgbClr val="1A1D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11" name="Freeform 140"/>
            <p:cNvSpPr>
              <a:spLocks/>
            </p:cNvSpPr>
            <p:nvPr/>
          </p:nvSpPr>
          <p:spPr bwMode="auto">
            <a:xfrm>
              <a:off x="2784" y="1814"/>
              <a:ext cx="299" cy="531"/>
            </a:xfrm>
            <a:custGeom>
              <a:avLst/>
              <a:gdLst>
                <a:gd name="T0" fmla="*/ 153 w 160"/>
                <a:gd name="T1" fmla="*/ 145 h 284"/>
                <a:gd name="T2" fmla="*/ 92 w 160"/>
                <a:gd name="T3" fmla="*/ 59 h 284"/>
                <a:gd name="T4" fmla="*/ 111 w 160"/>
                <a:gd name="T5" fmla="*/ 30 h 284"/>
                <a:gd name="T6" fmla="*/ 80 w 160"/>
                <a:gd name="T7" fmla="*/ 0 h 284"/>
                <a:gd name="T8" fmla="*/ 49 w 160"/>
                <a:gd name="T9" fmla="*/ 30 h 284"/>
                <a:gd name="T10" fmla="*/ 68 w 160"/>
                <a:gd name="T11" fmla="*/ 59 h 284"/>
                <a:gd name="T12" fmla="*/ 7 w 160"/>
                <a:gd name="T13" fmla="*/ 145 h 284"/>
                <a:gd name="T14" fmla="*/ 33 w 160"/>
                <a:gd name="T15" fmla="*/ 137 h 284"/>
                <a:gd name="T16" fmla="*/ 51 w 160"/>
                <a:gd name="T17" fmla="*/ 137 h 284"/>
                <a:gd name="T18" fmla="*/ 45 w 160"/>
                <a:gd name="T19" fmla="*/ 216 h 284"/>
                <a:gd name="T20" fmla="*/ 69 w 160"/>
                <a:gd name="T21" fmla="*/ 216 h 284"/>
                <a:gd name="T22" fmla="*/ 80 w 160"/>
                <a:gd name="T23" fmla="*/ 173 h 284"/>
                <a:gd name="T24" fmla="*/ 91 w 160"/>
                <a:gd name="T25" fmla="*/ 216 h 284"/>
                <a:gd name="T26" fmla="*/ 115 w 160"/>
                <a:gd name="T27" fmla="*/ 216 h 284"/>
                <a:gd name="T28" fmla="*/ 109 w 160"/>
                <a:gd name="T29" fmla="*/ 137 h 284"/>
                <a:gd name="T30" fmla="*/ 127 w 160"/>
                <a:gd name="T31" fmla="*/ 137 h 284"/>
                <a:gd name="T32" fmla="*/ 153 w 160"/>
                <a:gd name="T33" fmla="*/ 14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84">
                  <a:moveTo>
                    <a:pt x="153" y="145"/>
                  </a:moveTo>
                  <a:cubicBezTo>
                    <a:pt x="146" y="118"/>
                    <a:pt x="124" y="69"/>
                    <a:pt x="92" y="59"/>
                  </a:cubicBezTo>
                  <a:cubicBezTo>
                    <a:pt x="103" y="54"/>
                    <a:pt x="111" y="43"/>
                    <a:pt x="111" y="30"/>
                  </a:cubicBezTo>
                  <a:cubicBezTo>
                    <a:pt x="111" y="13"/>
                    <a:pt x="97" y="0"/>
                    <a:pt x="80" y="0"/>
                  </a:cubicBezTo>
                  <a:cubicBezTo>
                    <a:pt x="63" y="0"/>
                    <a:pt x="49" y="13"/>
                    <a:pt x="49" y="30"/>
                  </a:cubicBezTo>
                  <a:cubicBezTo>
                    <a:pt x="49" y="43"/>
                    <a:pt x="57" y="54"/>
                    <a:pt x="68" y="59"/>
                  </a:cubicBezTo>
                  <a:cubicBezTo>
                    <a:pt x="36" y="69"/>
                    <a:pt x="14" y="118"/>
                    <a:pt x="7" y="145"/>
                  </a:cubicBezTo>
                  <a:cubicBezTo>
                    <a:pt x="0" y="175"/>
                    <a:pt x="16" y="165"/>
                    <a:pt x="33" y="137"/>
                  </a:cubicBezTo>
                  <a:cubicBezTo>
                    <a:pt x="52" y="103"/>
                    <a:pt x="53" y="97"/>
                    <a:pt x="51" y="137"/>
                  </a:cubicBezTo>
                  <a:cubicBezTo>
                    <a:pt x="50" y="157"/>
                    <a:pt x="47" y="180"/>
                    <a:pt x="45" y="216"/>
                  </a:cubicBezTo>
                  <a:cubicBezTo>
                    <a:pt x="44" y="284"/>
                    <a:pt x="66" y="279"/>
                    <a:pt x="69" y="216"/>
                  </a:cubicBezTo>
                  <a:cubicBezTo>
                    <a:pt x="72" y="186"/>
                    <a:pt x="71" y="173"/>
                    <a:pt x="80" y="173"/>
                  </a:cubicBezTo>
                  <a:cubicBezTo>
                    <a:pt x="89" y="173"/>
                    <a:pt x="88" y="186"/>
                    <a:pt x="91" y="216"/>
                  </a:cubicBezTo>
                  <a:cubicBezTo>
                    <a:pt x="94" y="279"/>
                    <a:pt x="116" y="284"/>
                    <a:pt x="115" y="216"/>
                  </a:cubicBezTo>
                  <a:cubicBezTo>
                    <a:pt x="113" y="180"/>
                    <a:pt x="110" y="157"/>
                    <a:pt x="109" y="137"/>
                  </a:cubicBezTo>
                  <a:cubicBezTo>
                    <a:pt x="107" y="97"/>
                    <a:pt x="108" y="103"/>
                    <a:pt x="127" y="137"/>
                  </a:cubicBezTo>
                  <a:cubicBezTo>
                    <a:pt x="144" y="165"/>
                    <a:pt x="160" y="175"/>
                    <a:pt x="153" y="145"/>
                  </a:cubicBezTo>
                  <a:close/>
                </a:path>
              </a:pathLst>
            </a:custGeom>
            <a:solidFill>
              <a:srgbClr val="333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12" name="Freeform 141"/>
            <p:cNvSpPr>
              <a:spLocks/>
            </p:cNvSpPr>
            <p:nvPr/>
          </p:nvSpPr>
          <p:spPr bwMode="auto">
            <a:xfrm>
              <a:off x="4274" y="1935"/>
              <a:ext cx="210" cy="75"/>
            </a:xfrm>
            <a:custGeom>
              <a:avLst/>
              <a:gdLst>
                <a:gd name="T0" fmla="*/ 54 w 112"/>
                <a:gd name="T1" fmla="*/ 0 h 40"/>
                <a:gd name="T2" fmla="*/ 0 w 112"/>
                <a:gd name="T3" fmla="*/ 13 h 40"/>
                <a:gd name="T4" fmla="*/ 5 w 112"/>
                <a:gd name="T5" fmla="*/ 29 h 40"/>
                <a:gd name="T6" fmla="*/ 5 w 112"/>
                <a:gd name="T7" fmla="*/ 31 h 40"/>
                <a:gd name="T8" fmla="*/ 54 w 112"/>
                <a:gd name="T9" fmla="*/ 40 h 40"/>
                <a:gd name="T10" fmla="*/ 112 w 112"/>
                <a:gd name="T11" fmla="*/ 20 h 40"/>
                <a:gd name="T12" fmla="*/ 54 w 112"/>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112" h="40">
                  <a:moveTo>
                    <a:pt x="54" y="0"/>
                  </a:moveTo>
                  <a:cubicBezTo>
                    <a:pt x="29" y="0"/>
                    <a:pt x="8" y="5"/>
                    <a:pt x="0" y="13"/>
                  </a:cubicBezTo>
                  <a:cubicBezTo>
                    <a:pt x="3" y="18"/>
                    <a:pt x="5" y="23"/>
                    <a:pt x="5" y="29"/>
                  </a:cubicBezTo>
                  <a:cubicBezTo>
                    <a:pt x="5" y="30"/>
                    <a:pt x="5" y="30"/>
                    <a:pt x="5" y="31"/>
                  </a:cubicBezTo>
                  <a:cubicBezTo>
                    <a:pt x="15" y="36"/>
                    <a:pt x="33" y="40"/>
                    <a:pt x="54" y="40"/>
                  </a:cubicBezTo>
                  <a:cubicBezTo>
                    <a:pt x="86" y="40"/>
                    <a:pt x="112" y="31"/>
                    <a:pt x="112" y="20"/>
                  </a:cubicBezTo>
                  <a:cubicBezTo>
                    <a:pt x="112" y="9"/>
                    <a:pt x="86" y="0"/>
                    <a:pt x="54" y="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18" name="Freeform 142"/>
            <p:cNvSpPr>
              <a:spLocks/>
            </p:cNvSpPr>
            <p:nvPr/>
          </p:nvSpPr>
          <p:spPr bwMode="auto">
            <a:xfrm>
              <a:off x="4226" y="1477"/>
              <a:ext cx="299" cy="531"/>
            </a:xfrm>
            <a:custGeom>
              <a:avLst/>
              <a:gdLst>
                <a:gd name="T0" fmla="*/ 153 w 160"/>
                <a:gd name="T1" fmla="*/ 145 h 284"/>
                <a:gd name="T2" fmla="*/ 92 w 160"/>
                <a:gd name="T3" fmla="*/ 59 h 284"/>
                <a:gd name="T4" fmla="*/ 111 w 160"/>
                <a:gd name="T5" fmla="*/ 30 h 284"/>
                <a:gd name="T6" fmla="*/ 80 w 160"/>
                <a:gd name="T7" fmla="*/ 0 h 284"/>
                <a:gd name="T8" fmla="*/ 49 w 160"/>
                <a:gd name="T9" fmla="*/ 30 h 284"/>
                <a:gd name="T10" fmla="*/ 68 w 160"/>
                <a:gd name="T11" fmla="*/ 59 h 284"/>
                <a:gd name="T12" fmla="*/ 7 w 160"/>
                <a:gd name="T13" fmla="*/ 145 h 284"/>
                <a:gd name="T14" fmla="*/ 33 w 160"/>
                <a:gd name="T15" fmla="*/ 137 h 284"/>
                <a:gd name="T16" fmla="*/ 51 w 160"/>
                <a:gd name="T17" fmla="*/ 137 h 284"/>
                <a:gd name="T18" fmla="*/ 45 w 160"/>
                <a:gd name="T19" fmla="*/ 216 h 284"/>
                <a:gd name="T20" fmla="*/ 69 w 160"/>
                <a:gd name="T21" fmla="*/ 216 h 284"/>
                <a:gd name="T22" fmla="*/ 80 w 160"/>
                <a:gd name="T23" fmla="*/ 173 h 284"/>
                <a:gd name="T24" fmla="*/ 91 w 160"/>
                <a:gd name="T25" fmla="*/ 216 h 284"/>
                <a:gd name="T26" fmla="*/ 115 w 160"/>
                <a:gd name="T27" fmla="*/ 216 h 284"/>
                <a:gd name="T28" fmla="*/ 109 w 160"/>
                <a:gd name="T29" fmla="*/ 137 h 284"/>
                <a:gd name="T30" fmla="*/ 127 w 160"/>
                <a:gd name="T31" fmla="*/ 137 h 284"/>
                <a:gd name="T32" fmla="*/ 153 w 160"/>
                <a:gd name="T33" fmla="*/ 14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84">
                  <a:moveTo>
                    <a:pt x="153" y="145"/>
                  </a:moveTo>
                  <a:cubicBezTo>
                    <a:pt x="146" y="118"/>
                    <a:pt x="124" y="69"/>
                    <a:pt x="92" y="59"/>
                  </a:cubicBezTo>
                  <a:cubicBezTo>
                    <a:pt x="103" y="54"/>
                    <a:pt x="111" y="43"/>
                    <a:pt x="111" y="30"/>
                  </a:cubicBezTo>
                  <a:cubicBezTo>
                    <a:pt x="111" y="13"/>
                    <a:pt x="97" y="0"/>
                    <a:pt x="80" y="0"/>
                  </a:cubicBezTo>
                  <a:cubicBezTo>
                    <a:pt x="63" y="0"/>
                    <a:pt x="49" y="13"/>
                    <a:pt x="49" y="30"/>
                  </a:cubicBezTo>
                  <a:cubicBezTo>
                    <a:pt x="49" y="43"/>
                    <a:pt x="57" y="54"/>
                    <a:pt x="68" y="59"/>
                  </a:cubicBezTo>
                  <a:cubicBezTo>
                    <a:pt x="36" y="69"/>
                    <a:pt x="14" y="118"/>
                    <a:pt x="7" y="145"/>
                  </a:cubicBezTo>
                  <a:cubicBezTo>
                    <a:pt x="0" y="175"/>
                    <a:pt x="16" y="165"/>
                    <a:pt x="33" y="137"/>
                  </a:cubicBezTo>
                  <a:cubicBezTo>
                    <a:pt x="52" y="103"/>
                    <a:pt x="53" y="97"/>
                    <a:pt x="51" y="137"/>
                  </a:cubicBezTo>
                  <a:cubicBezTo>
                    <a:pt x="50" y="157"/>
                    <a:pt x="47" y="180"/>
                    <a:pt x="45" y="216"/>
                  </a:cubicBezTo>
                  <a:cubicBezTo>
                    <a:pt x="44" y="284"/>
                    <a:pt x="66" y="279"/>
                    <a:pt x="69" y="216"/>
                  </a:cubicBezTo>
                  <a:cubicBezTo>
                    <a:pt x="72" y="186"/>
                    <a:pt x="71" y="173"/>
                    <a:pt x="80" y="173"/>
                  </a:cubicBezTo>
                  <a:cubicBezTo>
                    <a:pt x="89" y="173"/>
                    <a:pt x="88" y="186"/>
                    <a:pt x="91" y="216"/>
                  </a:cubicBezTo>
                  <a:cubicBezTo>
                    <a:pt x="94" y="279"/>
                    <a:pt x="116" y="284"/>
                    <a:pt x="115" y="216"/>
                  </a:cubicBezTo>
                  <a:cubicBezTo>
                    <a:pt x="113" y="180"/>
                    <a:pt x="110" y="157"/>
                    <a:pt x="109" y="137"/>
                  </a:cubicBezTo>
                  <a:cubicBezTo>
                    <a:pt x="107" y="97"/>
                    <a:pt x="108" y="103"/>
                    <a:pt x="127" y="137"/>
                  </a:cubicBezTo>
                  <a:cubicBezTo>
                    <a:pt x="144" y="165"/>
                    <a:pt x="160" y="175"/>
                    <a:pt x="153" y="145"/>
                  </a:cubicBezTo>
                  <a:close/>
                </a:path>
              </a:pathLst>
            </a:custGeom>
            <a:solidFill>
              <a:srgbClr val="333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20" name="Oval 143"/>
            <p:cNvSpPr>
              <a:spLocks noChangeArrowheads="1"/>
            </p:cNvSpPr>
            <p:nvPr/>
          </p:nvSpPr>
          <p:spPr bwMode="auto">
            <a:xfrm>
              <a:off x="4484" y="2167"/>
              <a:ext cx="216" cy="75"/>
            </a:xfrm>
            <a:prstGeom prst="ellipse">
              <a:avLst/>
            </a:pr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67" name="Freeform 144"/>
            <p:cNvSpPr>
              <a:spLocks/>
            </p:cNvSpPr>
            <p:nvPr/>
          </p:nvSpPr>
          <p:spPr bwMode="auto">
            <a:xfrm>
              <a:off x="4443" y="1709"/>
              <a:ext cx="298" cy="531"/>
            </a:xfrm>
            <a:custGeom>
              <a:avLst/>
              <a:gdLst>
                <a:gd name="T0" fmla="*/ 153 w 160"/>
                <a:gd name="T1" fmla="*/ 145 h 284"/>
                <a:gd name="T2" fmla="*/ 92 w 160"/>
                <a:gd name="T3" fmla="*/ 59 h 284"/>
                <a:gd name="T4" fmla="*/ 111 w 160"/>
                <a:gd name="T5" fmla="*/ 30 h 284"/>
                <a:gd name="T6" fmla="*/ 80 w 160"/>
                <a:gd name="T7" fmla="*/ 0 h 284"/>
                <a:gd name="T8" fmla="*/ 49 w 160"/>
                <a:gd name="T9" fmla="*/ 30 h 284"/>
                <a:gd name="T10" fmla="*/ 68 w 160"/>
                <a:gd name="T11" fmla="*/ 59 h 284"/>
                <a:gd name="T12" fmla="*/ 7 w 160"/>
                <a:gd name="T13" fmla="*/ 145 h 284"/>
                <a:gd name="T14" fmla="*/ 33 w 160"/>
                <a:gd name="T15" fmla="*/ 137 h 284"/>
                <a:gd name="T16" fmla="*/ 51 w 160"/>
                <a:gd name="T17" fmla="*/ 137 h 284"/>
                <a:gd name="T18" fmla="*/ 45 w 160"/>
                <a:gd name="T19" fmla="*/ 216 h 284"/>
                <a:gd name="T20" fmla="*/ 69 w 160"/>
                <a:gd name="T21" fmla="*/ 216 h 284"/>
                <a:gd name="T22" fmla="*/ 80 w 160"/>
                <a:gd name="T23" fmla="*/ 173 h 284"/>
                <a:gd name="T24" fmla="*/ 91 w 160"/>
                <a:gd name="T25" fmla="*/ 216 h 284"/>
                <a:gd name="T26" fmla="*/ 115 w 160"/>
                <a:gd name="T27" fmla="*/ 216 h 284"/>
                <a:gd name="T28" fmla="*/ 109 w 160"/>
                <a:gd name="T29" fmla="*/ 137 h 284"/>
                <a:gd name="T30" fmla="*/ 127 w 160"/>
                <a:gd name="T31" fmla="*/ 137 h 284"/>
                <a:gd name="T32" fmla="*/ 153 w 160"/>
                <a:gd name="T33" fmla="*/ 14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84">
                  <a:moveTo>
                    <a:pt x="153" y="145"/>
                  </a:moveTo>
                  <a:cubicBezTo>
                    <a:pt x="146" y="118"/>
                    <a:pt x="124" y="69"/>
                    <a:pt x="92" y="59"/>
                  </a:cubicBezTo>
                  <a:cubicBezTo>
                    <a:pt x="103" y="54"/>
                    <a:pt x="111" y="43"/>
                    <a:pt x="111" y="30"/>
                  </a:cubicBezTo>
                  <a:cubicBezTo>
                    <a:pt x="111" y="13"/>
                    <a:pt x="97" y="0"/>
                    <a:pt x="80" y="0"/>
                  </a:cubicBezTo>
                  <a:cubicBezTo>
                    <a:pt x="63" y="0"/>
                    <a:pt x="49" y="13"/>
                    <a:pt x="49" y="30"/>
                  </a:cubicBezTo>
                  <a:cubicBezTo>
                    <a:pt x="49" y="43"/>
                    <a:pt x="57" y="54"/>
                    <a:pt x="68" y="59"/>
                  </a:cubicBezTo>
                  <a:cubicBezTo>
                    <a:pt x="36" y="69"/>
                    <a:pt x="14" y="118"/>
                    <a:pt x="7" y="145"/>
                  </a:cubicBezTo>
                  <a:cubicBezTo>
                    <a:pt x="0" y="175"/>
                    <a:pt x="16" y="165"/>
                    <a:pt x="33" y="137"/>
                  </a:cubicBezTo>
                  <a:cubicBezTo>
                    <a:pt x="52" y="103"/>
                    <a:pt x="53" y="97"/>
                    <a:pt x="51" y="137"/>
                  </a:cubicBezTo>
                  <a:cubicBezTo>
                    <a:pt x="50" y="157"/>
                    <a:pt x="47" y="180"/>
                    <a:pt x="45" y="216"/>
                  </a:cubicBezTo>
                  <a:cubicBezTo>
                    <a:pt x="44" y="284"/>
                    <a:pt x="66" y="279"/>
                    <a:pt x="69" y="216"/>
                  </a:cubicBezTo>
                  <a:cubicBezTo>
                    <a:pt x="72" y="186"/>
                    <a:pt x="71" y="173"/>
                    <a:pt x="80" y="173"/>
                  </a:cubicBezTo>
                  <a:cubicBezTo>
                    <a:pt x="89" y="173"/>
                    <a:pt x="88" y="186"/>
                    <a:pt x="91" y="216"/>
                  </a:cubicBezTo>
                  <a:cubicBezTo>
                    <a:pt x="94" y="279"/>
                    <a:pt x="116" y="284"/>
                    <a:pt x="115" y="216"/>
                  </a:cubicBezTo>
                  <a:cubicBezTo>
                    <a:pt x="113" y="180"/>
                    <a:pt x="110" y="157"/>
                    <a:pt x="109" y="137"/>
                  </a:cubicBezTo>
                  <a:cubicBezTo>
                    <a:pt x="107" y="97"/>
                    <a:pt x="108" y="103"/>
                    <a:pt x="127" y="137"/>
                  </a:cubicBezTo>
                  <a:cubicBezTo>
                    <a:pt x="144" y="165"/>
                    <a:pt x="160" y="175"/>
                    <a:pt x="153" y="145"/>
                  </a:cubicBezTo>
                  <a:close/>
                </a:path>
              </a:pathLst>
            </a:custGeom>
            <a:solidFill>
              <a:srgbClr val="333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69" name="Oval 145"/>
            <p:cNvSpPr>
              <a:spLocks noChangeArrowheads="1"/>
            </p:cNvSpPr>
            <p:nvPr/>
          </p:nvSpPr>
          <p:spPr bwMode="auto">
            <a:xfrm>
              <a:off x="4708" y="2549"/>
              <a:ext cx="216" cy="74"/>
            </a:xfrm>
            <a:prstGeom prst="ellipse">
              <a:avLst/>
            </a:pr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71" name="Freeform 146"/>
            <p:cNvSpPr>
              <a:spLocks/>
            </p:cNvSpPr>
            <p:nvPr/>
          </p:nvSpPr>
          <p:spPr bwMode="auto">
            <a:xfrm>
              <a:off x="4667" y="2091"/>
              <a:ext cx="299" cy="530"/>
            </a:xfrm>
            <a:custGeom>
              <a:avLst/>
              <a:gdLst>
                <a:gd name="T0" fmla="*/ 153 w 160"/>
                <a:gd name="T1" fmla="*/ 145 h 284"/>
                <a:gd name="T2" fmla="*/ 92 w 160"/>
                <a:gd name="T3" fmla="*/ 59 h 284"/>
                <a:gd name="T4" fmla="*/ 111 w 160"/>
                <a:gd name="T5" fmla="*/ 30 h 284"/>
                <a:gd name="T6" fmla="*/ 80 w 160"/>
                <a:gd name="T7" fmla="*/ 0 h 284"/>
                <a:gd name="T8" fmla="*/ 49 w 160"/>
                <a:gd name="T9" fmla="*/ 30 h 284"/>
                <a:gd name="T10" fmla="*/ 68 w 160"/>
                <a:gd name="T11" fmla="*/ 59 h 284"/>
                <a:gd name="T12" fmla="*/ 7 w 160"/>
                <a:gd name="T13" fmla="*/ 145 h 284"/>
                <a:gd name="T14" fmla="*/ 33 w 160"/>
                <a:gd name="T15" fmla="*/ 137 h 284"/>
                <a:gd name="T16" fmla="*/ 51 w 160"/>
                <a:gd name="T17" fmla="*/ 137 h 284"/>
                <a:gd name="T18" fmla="*/ 45 w 160"/>
                <a:gd name="T19" fmla="*/ 216 h 284"/>
                <a:gd name="T20" fmla="*/ 69 w 160"/>
                <a:gd name="T21" fmla="*/ 216 h 284"/>
                <a:gd name="T22" fmla="*/ 80 w 160"/>
                <a:gd name="T23" fmla="*/ 173 h 284"/>
                <a:gd name="T24" fmla="*/ 91 w 160"/>
                <a:gd name="T25" fmla="*/ 216 h 284"/>
                <a:gd name="T26" fmla="*/ 115 w 160"/>
                <a:gd name="T27" fmla="*/ 216 h 284"/>
                <a:gd name="T28" fmla="*/ 109 w 160"/>
                <a:gd name="T29" fmla="*/ 137 h 284"/>
                <a:gd name="T30" fmla="*/ 127 w 160"/>
                <a:gd name="T31" fmla="*/ 137 h 284"/>
                <a:gd name="T32" fmla="*/ 153 w 160"/>
                <a:gd name="T33" fmla="*/ 14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84">
                  <a:moveTo>
                    <a:pt x="153" y="145"/>
                  </a:moveTo>
                  <a:cubicBezTo>
                    <a:pt x="146" y="118"/>
                    <a:pt x="124" y="69"/>
                    <a:pt x="92" y="59"/>
                  </a:cubicBezTo>
                  <a:cubicBezTo>
                    <a:pt x="103" y="54"/>
                    <a:pt x="111" y="43"/>
                    <a:pt x="111" y="30"/>
                  </a:cubicBezTo>
                  <a:cubicBezTo>
                    <a:pt x="111" y="13"/>
                    <a:pt x="97" y="0"/>
                    <a:pt x="80" y="0"/>
                  </a:cubicBezTo>
                  <a:cubicBezTo>
                    <a:pt x="63" y="0"/>
                    <a:pt x="49" y="13"/>
                    <a:pt x="49" y="30"/>
                  </a:cubicBezTo>
                  <a:cubicBezTo>
                    <a:pt x="49" y="43"/>
                    <a:pt x="57" y="54"/>
                    <a:pt x="68" y="59"/>
                  </a:cubicBezTo>
                  <a:cubicBezTo>
                    <a:pt x="36" y="69"/>
                    <a:pt x="14" y="118"/>
                    <a:pt x="7" y="145"/>
                  </a:cubicBezTo>
                  <a:cubicBezTo>
                    <a:pt x="0" y="175"/>
                    <a:pt x="16" y="165"/>
                    <a:pt x="33" y="137"/>
                  </a:cubicBezTo>
                  <a:cubicBezTo>
                    <a:pt x="52" y="103"/>
                    <a:pt x="53" y="97"/>
                    <a:pt x="51" y="137"/>
                  </a:cubicBezTo>
                  <a:cubicBezTo>
                    <a:pt x="50" y="157"/>
                    <a:pt x="47" y="180"/>
                    <a:pt x="45" y="216"/>
                  </a:cubicBezTo>
                  <a:cubicBezTo>
                    <a:pt x="44" y="284"/>
                    <a:pt x="66" y="279"/>
                    <a:pt x="69" y="216"/>
                  </a:cubicBezTo>
                  <a:cubicBezTo>
                    <a:pt x="72" y="186"/>
                    <a:pt x="71" y="173"/>
                    <a:pt x="80" y="173"/>
                  </a:cubicBezTo>
                  <a:cubicBezTo>
                    <a:pt x="89" y="173"/>
                    <a:pt x="88" y="186"/>
                    <a:pt x="91" y="216"/>
                  </a:cubicBezTo>
                  <a:cubicBezTo>
                    <a:pt x="94" y="279"/>
                    <a:pt x="116" y="284"/>
                    <a:pt x="115" y="216"/>
                  </a:cubicBezTo>
                  <a:cubicBezTo>
                    <a:pt x="113" y="180"/>
                    <a:pt x="110" y="157"/>
                    <a:pt x="109" y="137"/>
                  </a:cubicBezTo>
                  <a:cubicBezTo>
                    <a:pt x="107" y="97"/>
                    <a:pt x="108" y="103"/>
                    <a:pt x="127" y="137"/>
                  </a:cubicBezTo>
                  <a:cubicBezTo>
                    <a:pt x="144" y="165"/>
                    <a:pt x="160" y="175"/>
                    <a:pt x="153" y="145"/>
                  </a:cubicBezTo>
                  <a:close/>
                </a:path>
              </a:pathLst>
            </a:custGeom>
            <a:solidFill>
              <a:srgbClr val="333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73" name="Freeform 147"/>
            <p:cNvSpPr>
              <a:spLocks/>
            </p:cNvSpPr>
            <p:nvPr/>
          </p:nvSpPr>
          <p:spPr bwMode="auto">
            <a:xfrm>
              <a:off x="3693" y="1846"/>
              <a:ext cx="208" cy="74"/>
            </a:xfrm>
            <a:custGeom>
              <a:avLst/>
              <a:gdLst>
                <a:gd name="T0" fmla="*/ 53 w 111"/>
                <a:gd name="T1" fmla="*/ 0 h 40"/>
                <a:gd name="T2" fmla="*/ 0 w 111"/>
                <a:gd name="T3" fmla="*/ 12 h 40"/>
                <a:gd name="T4" fmla="*/ 21 w 111"/>
                <a:gd name="T5" fmla="*/ 37 h 40"/>
                <a:gd name="T6" fmla="*/ 53 w 111"/>
                <a:gd name="T7" fmla="*/ 40 h 40"/>
                <a:gd name="T8" fmla="*/ 111 w 111"/>
                <a:gd name="T9" fmla="*/ 20 h 40"/>
                <a:gd name="T10" fmla="*/ 53 w 111"/>
                <a:gd name="T11" fmla="*/ 0 h 40"/>
              </a:gdLst>
              <a:ahLst/>
              <a:cxnLst>
                <a:cxn ang="0">
                  <a:pos x="T0" y="T1"/>
                </a:cxn>
                <a:cxn ang="0">
                  <a:pos x="T2" y="T3"/>
                </a:cxn>
                <a:cxn ang="0">
                  <a:pos x="T4" y="T5"/>
                </a:cxn>
                <a:cxn ang="0">
                  <a:pos x="T6" y="T7"/>
                </a:cxn>
                <a:cxn ang="0">
                  <a:pos x="T8" y="T9"/>
                </a:cxn>
                <a:cxn ang="0">
                  <a:pos x="T10" y="T11"/>
                </a:cxn>
              </a:cxnLst>
              <a:rect l="0" t="0" r="r" b="b"/>
              <a:pathLst>
                <a:path w="111" h="40">
                  <a:moveTo>
                    <a:pt x="53" y="0"/>
                  </a:moveTo>
                  <a:cubicBezTo>
                    <a:pt x="29" y="0"/>
                    <a:pt x="9" y="5"/>
                    <a:pt x="0" y="12"/>
                  </a:cubicBezTo>
                  <a:cubicBezTo>
                    <a:pt x="7" y="21"/>
                    <a:pt x="14" y="29"/>
                    <a:pt x="21" y="37"/>
                  </a:cubicBezTo>
                  <a:cubicBezTo>
                    <a:pt x="30" y="39"/>
                    <a:pt x="41" y="40"/>
                    <a:pt x="53" y="40"/>
                  </a:cubicBezTo>
                  <a:cubicBezTo>
                    <a:pt x="85" y="40"/>
                    <a:pt x="111" y="31"/>
                    <a:pt x="111" y="20"/>
                  </a:cubicBezTo>
                  <a:cubicBezTo>
                    <a:pt x="111" y="9"/>
                    <a:pt x="85" y="0"/>
                    <a:pt x="53" y="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76" name="Freeform 148"/>
            <p:cNvSpPr>
              <a:spLocks/>
            </p:cNvSpPr>
            <p:nvPr/>
          </p:nvSpPr>
          <p:spPr bwMode="auto">
            <a:xfrm>
              <a:off x="3684" y="1868"/>
              <a:ext cx="49" cy="47"/>
            </a:xfrm>
            <a:custGeom>
              <a:avLst/>
              <a:gdLst>
                <a:gd name="T0" fmla="*/ 5 w 26"/>
                <a:gd name="T1" fmla="*/ 0 h 25"/>
                <a:gd name="T2" fmla="*/ 0 w 26"/>
                <a:gd name="T3" fmla="*/ 8 h 25"/>
                <a:gd name="T4" fmla="*/ 26 w 26"/>
                <a:gd name="T5" fmla="*/ 25 h 25"/>
                <a:gd name="T6" fmla="*/ 5 w 26"/>
                <a:gd name="T7" fmla="*/ 0 h 25"/>
              </a:gdLst>
              <a:ahLst/>
              <a:cxnLst>
                <a:cxn ang="0">
                  <a:pos x="T0" y="T1"/>
                </a:cxn>
                <a:cxn ang="0">
                  <a:pos x="T2" y="T3"/>
                </a:cxn>
                <a:cxn ang="0">
                  <a:pos x="T4" y="T5"/>
                </a:cxn>
                <a:cxn ang="0">
                  <a:pos x="T6" y="T7"/>
                </a:cxn>
              </a:cxnLst>
              <a:rect l="0" t="0" r="r" b="b"/>
              <a:pathLst>
                <a:path w="26" h="25">
                  <a:moveTo>
                    <a:pt x="5" y="0"/>
                  </a:moveTo>
                  <a:cubicBezTo>
                    <a:pt x="2" y="2"/>
                    <a:pt x="0" y="5"/>
                    <a:pt x="0" y="8"/>
                  </a:cubicBezTo>
                  <a:cubicBezTo>
                    <a:pt x="0" y="15"/>
                    <a:pt x="10" y="21"/>
                    <a:pt x="26" y="25"/>
                  </a:cubicBezTo>
                  <a:cubicBezTo>
                    <a:pt x="19" y="17"/>
                    <a:pt x="12" y="9"/>
                    <a:pt x="5" y="0"/>
                  </a:cubicBezTo>
                </a:path>
              </a:pathLst>
            </a:custGeom>
            <a:solidFill>
              <a:srgbClr val="96C6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77" name="Freeform 149"/>
            <p:cNvSpPr>
              <a:spLocks/>
            </p:cNvSpPr>
            <p:nvPr/>
          </p:nvSpPr>
          <p:spPr bwMode="auto">
            <a:xfrm>
              <a:off x="3643" y="1388"/>
              <a:ext cx="299" cy="531"/>
            </a:xfrm>
            <a:custGeom>
              <a:avLst/>
              <a:gdLst>
                <a:gd name="T0" fmla="*/ 153 w 160"/>
                <a:gd name="T1" fmla="*/ 145 h 284"/>
                <a:gd name="T2" fmla="*/ 92 w 160"/>
                <a:gd name="T3" fmla="*/ 59 h 284"/>
                <a:gd name="T4" fmla="*/ 111 w 160"/>
                <a:gd name="T5" fmla="*/ 30 h 284"/>
                <a:gd name="T6" fmla="*/ 80 w 160"/>
                <a:gd name="T7" fmla="*/ 0 h 284"/>
                <a:gd name="T8" fmla="*/ 49 w 160"/>
                <a:gd name="T9" fmla="*/ 30 h 284"/>
                <a:gd name="T10" fmla="*/ 68 w 160"/>
                <a:gd name="T11" fmla="*/ 59 h 284"/>
                <a:gd name="T12" fmla="*/ 7 w 160"/>
                <a:gd name="T13" fmla="*/ 145 h 284"/>
                <a:gd name="T14" fmla="*/ 33 w 160"/>
                <a:gd name="T15" fmla="*/ 137 h 284"/>
                <a:gd name="T16" fmla="*/ 51 w 160"/>
                <a:gd name="T17" fmla="*/ 137 h 284"/>
                <a:gd name="T18" fmla="*/ 45 w 160"/>
                <a:gd name="T19" fmla="*/ 216 h 284"/>
                <a:gd name="T20" fmla="*/ 69 w 160"/>
                <a:gd name="T21" fmla="*/ 216 h 284"/>
                <a:gd name="T22" fmla="*/ 80 w 160"/>
                <a:gd name="T23" fmla="*/ 173 h 284"/>
                <a:gd name="T24" fmla="*/ 91 w 160"/>
                <a:gd name="T25" fmla="*/ 216 h 284"/>
                <a:gd name="T26" fmla="*/ 115 w 160"/>
                <a:gd name="T27" fmla="*/ 216 h 284"/>
                <a:gd name="T28" fmla="*/ 109 w 160"/>
                <a:gd name="T29" fmla="*/ 137 h 284"/>
                <a:gd name="T30" fmla="*/ 127 w 160"/>
                <a:gd name="T31" fmla="*/ 137 h 284"/>
                <a:gd name="T32" fmla="*/ 153 w 160"/>
                <a:gd name="T33" fmla="*/ 14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84">
                  <a:moveTo>
                    <a:pt x="153" y="145"/>
                  </a:moveTo>
                  <a:cubicBezTo>
                    <a:pt x="146" y="118"/>
                    <a:pt x="124" y="69"/>
                    <a:pt x="92" y="59"/>
                  </a:cubicBezTo>
                  <a:cubicBezTo>
                    <a:pt x="103" y="54"/>
                    <a:pt x="111" y="43"/>
                    <a:pt x="111" y="30"/>
                  </a:cubicBezTo>
                  <a:cubicBezTo>
                    <a:pt x="111" y="13"/>
                    <a:pt x="97" y="0"/>
                    <a:pt x="80" y="0"/>
                  </a:cubicBezTo>
                  <a:cubicBezTo>
                    <a:pt x="63" y="0"/>
                    <a:pt x="49" y="13"/>
                    <a:pt x="49" y="30"/>
                  </a:cubicBezTo>
                  <a:cubicBezTo>
                    <a:pt x="49" y="43"/>
                    <a:pt x="57" y="54"/>
                    <a:pt x="68" y="59"/>
                  </a:cubicBezTo>
                  <a:cubicBezTo>
                    <a:pt x="36" y="69"/>
                    <a:pt x="14" y="118"/>
                    <a:pt x="7" y="145"/>
                  </a:cubicBezTo>
                  <a:cubicBezTo>
                    <a:pt x="0" y="175"/>
                    <a:pt x="16" y="165"/>
                    <a:pt x="33" y="137"/>
                  </a:cubicBezTo>
                  <a:cubicBezTo>
                    <a:pt x="52" y="103"/>
                    <a:pt x="53" y="97"/>
                    <a:pt x="51" y="137"/>
                  </a:cubicBezTo>
                  <a:cubicBezTo>
                    <a:pt x="50" y="157"/>
                    <a:pt x="47" y="180"/>
                    <a:pt x="45" y="216"/>
                  </a:cubicBezTo>
                  <a:cubicBezTo>
                    <a:pt x="44" y="284"/>
                    <a:pt x="66" y="279"/>
                    <a:pt x="69" y="216"/>
                  </a:cubicBezTo>
                  <a:cubicBezTo>
                    <a:pt x="72" y="186"/>
                    <a:pt x="71" y="173"/>
                    <a:pt x="80" y="173"/>
                  </a:cubicBezTo>
                  <a:cubicBezTo>
                    <a:pt x="89" y="173"/>
                    <a:pt x="88" y="186"/>
                    <a:pt x="91" y="216"/>
                  </a:cubicBezTo>
                  <a:cubicBezTo>
                    <a:pt x="94" y="279"/>
                    <a:pt x="116" y="284"/>
                    <a:pt x="115" y="216"/>
                  </a:cubicBezTo>
                  <a:cubicBezTo>
                    <a:pt x="113" y="180"/>
                    <a:pt x="110" y="157"/>
                    <a:pt x="109" y="137"/>
                  </a:cubicBezTo>
                  <a:cubicBezTo>
                    <a:pt x="107" y="97"/>
                    <a:pt x="108" y="103"/>
                    <a:pt x="127" y="137"/>
                  </a:cubicBezTo>
                  <a:cubicBezTo>
                    <a:pt x="144" y="165"/>
                    <a:pt x="160" y="175"/>
                    <a:pt x="153" y="145"/>
                  </a:cubicBezTo>
                  <a:close/>
                </a:path>
              </a:pathLst>
            </a:custGeom>
            <a:solidFill>
              <a:srgbClr val="333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79" name="Freeform 150"/>
            <p:cNvSpPr>
              <a:spLocks/>
            </p:cNvSpPr>
            <p:nvPr/>
          </p:nvSpPr>
          <p:spPr bwMode="auto">
            <a:xfrm>
              <a:off x="4118" y="2392"/>
              <a:ext cx="216" cy="74"/>
            </a:xfrm>
            <a:custGeom>
              <a:avLst/>
              <a:gdLst>
                <a:gd name="T0" fmla="*/ 58 w 116"/>
                <a:gd name="T1" fmla="*/ 0 h 40"/>
                <a:gd name="T2" fmla="*/ 43 w 116"/>
                <a:gd name="T3" fmla="*/ 1 h 40"/>
                <a:gd name="T4" fmla="*/ 33 w 116"/>
                <a:gd name="T5" fmla="*/ 20 h 40"/>
                <a:gd name="T6" fmla="*/ 25 w 116"/>
                <a:gd name="T7" fmla="*/ 4 h 40"/>
                <a:gd name="T8" fmla="*/ 0 w 116"/>
                <a:gd name="T9" fmla="*/ 20 h 40"/>
                <a:gd name="T10" fmla="*/ 58 w 116"/>
                <a:gd name="T11" fmla="*/ 40 h 40"/>
                <a:gd name="T12" fmla="*/ 116 w 116"/>
                <a:gd name="T13" fmla="*/ 20 h 40"/>
                <a:gd name="T14" fmla="*/ 91 w 116"/>
                <a:gd name="T15" fmla="*/ 4 h 40"/>
                <a:gd name="T16" fmla="*/ 83 w 116"/>
                <a:gd name="T17" fmla="*/ 20 h 40"/>
                <a:gd name="T18" fmla="*/ 73 w 116"/>
                <a:gd name="T19" fmla="*/ 1 h 40"/>
                <a:gd name="T20" fmla="*/ 58 w 116"/>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0">
                  <a:moveTo>
                    <a:pt x="58" y="0"/>
                  </a:moveTo>
                  <a:cubicBezTo>
                    <a:pt x="53" y="0"/>
                    <a:pt x="48" y="0"/>
                    <a:pt x="43" y="1"/>
                  </a:cubicBezTo>
                  <a:cubicBezTo>
                    <a:pt x="40" y="13"/>
                    <a:pt x="37" y="20"/>
                    <a:pt x="33" y="20"/>
                  </a:cubicBezTo>
                  <a:cubicBezTo>
                    <a:pt x="30" y="20"/>
                    <a:pt x="27" y="15"/>
                    <a:pt x="25" y="4"/>
                  </a:cubicBezTo>
                  <a:cubicBezTo>
                    <a:pt x="10" y="7"/>
                    <a:pt x="0" y="13"/>
                    <a:pt x="0" y="20"/>
                  </a:cubicBezTo>
                  <a:cubicBezTo>
                    <a:pt x="0" y="31"/>
                    <a:pt x="26" y="40"/>
                    <a:pt x="58" y="40"/>
                  </a:cubicBezTo>
                  <a:cubicBezTo>
                    <a:pt x="90" y="40"/>
                    <a:pt x="116" y="31"/>
                    <a:pt x="116" y="20"/>
                  </a:cubicBezTo>
                  <a:cubicBezTo>
                    <a:pt x="116" y="13"/>
                    <a:pt x="106" y="7"/>
                    <a:pt x="91" y="4"/>
                  </a:cubicBezTo>
                  <a:cubicBezTo>
                    <a:pt x="89" y="15"/>
                    <a:pt x="86" y="20"/>
                    <a:pt x="83" y="20"/>
                  </a:cubicBezTo>
                  <a:cubicBezTo>
                    <a:pt x="79" y="20"/>
                    <a:pt x="76" y="13"/>
                    <a:pt x="73" y="1"/>
                  </a:cubicBezTo>
                  <a:cubicBezTo>
                    <a:pt x="68" y="0"/>
                    <a:pt x="63" y="0"/>
                    <a:pt x="58" y="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82" name="Freeform 151"/>
            <p:cNvSpPr>
              <a:spLocks/>
            </p:cNvSpPr>
            <p:nvPr/>
          </p:nvSpPr>
          <p:spPr bwMode="auto">
            <a:xfrm>
              <a:off x="4076" y="1934"/>
              <a:ext cx="299" cy="530"/>
            </a:xfrm>
            <a:custGeom>
              <a:avLst/>
              <a:gdLst>
                <a:gd name="T0" fmla="*/ 153 w 160"/>
                <a:gd name="T1" fmla="*/ 145 h 284"/>
                <a:gd name="T2" fmla="*/ 92 w 160"/>
                <a:gd name="T3" fmla="*/ 59 h 284"/>
                <a:gd name="T4" fmla="*/ 111 w 160"/>
                <a:gd name="T5" fmla="*/ 30 h 284"/>
                <a:gd name="T6" fmla="*/ 80 w 160"/>
                <a:gd name="T7" fmla="*/ 0 h 284"/>
                <a:gd name="T8" fmla="*/ 49 w 160"/>
                <a:gd name="T9" fmla="*/ 30 h 284"/>
                <a:gd name="T10" fmla="*/ 68 w 160"/>
                <a:gd name="T11" fmla="*/ 59 h 284"/>
                <a:gd name="T12" fmla="*/ 7 w 160"/>
                <a:gd name="T13" fmla="*/ 145 h 284"/>
                <a:gd name="T14" fmla="*/ 33 w 160"/>
                <a:gd name="T15" fmla="*/ 137 h 284"/>
                <a:gd name="T16" fmla="*/ 51 w 160"/>
                <a:gd name="T17" fmla="*/ 137 h 284"/>
                <a:gd name="T18" fmla="*/ 45 w 160"/>
                <a:gd name="T19" fmla="*/ 216 h 284"/>
                <a:gd name="T20" fmla="*/ 69 w 160"/>
                <a:gd name="T21" fmla="*/ 216 h 284"/>
                <a:gd name="T22" fmla="*/ 80 w 160"/>
                <a:gd name="T23" fmla="*/ 173 h 284"/>
                <a:gd name="T24" fmla="*/ 91 w 160"/>
                <a:gd name="T25" fmla="*/ 216 h 284"/>
                <a:gd name="T26" fmla="*/ 115 w 160"/>
                <a:gd name="T27" fmla="*/ 216 h 284"/>
                <a:gd name="T28" fmla="*/ 109 w 160"/>
                <a:gd name="T29" fmla="*/ 137 h 284"/>
                <a:gd name="T30" fmla="*/ 127 w 160"/>
                <a:gd name="T31" fmla="*/ 137 h 284"/>
                <a:gd name="T32" fmla="*/ 153 w 160"/>
                <a:gd name="T33" fmla="*/ 14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84">
                  <a:moveTo>
                    <a:pt x="153" y="145"/>
                  </a:moveTo>
                  <a:cubicBezTo>
                    <a:pt x="146" y="118"/>
                    <a:pt x="124" y="69"/>
                    <a:pt x="92" y="59"/>
                  </a:cubicBezTo>
                  <a:cubicBezTo>
                    <a:pt x="103" y="54"/>
                    <a:pt x="111" y="43"/>
                    <a:pt x="111" y="30"/>
                  </a:cubicBezTo>
                  <a:cubicBezTo>
                    <a:pt x="111" y="13"/>
                    <a:pt x="97" y="0"/>
                    <a:pt x="80" y="0"/>
                  </a:cubicBezTo>
                  <a:cubicBezTo>
                    <a:pt x="63" y="0"/>
                    <a:pt x="49" y="13"/>
                    <a:pt x="49" y="30"/>
                  </a:cubicBezTo>
                  <a:cubicBezTo>
                    <a:pt x="49" y="43"/>
                    <a:pt x="57" y="54"/>
                    <a:pt x="68" y="59"/>
                  </a:cubicBezTo>
                  <a:cubicBezTo>
                    <a:pt x="36" y="69"/>
                    <a:pt x="14" y="118"/>
                    <a:pt x="7" y="145"/>
                  </a:cubicBezTo>
                  <a:cubicBezTo>
                    <a:pt x="0" y="175"/>
                    <a:pt x="16" y="165"/>
                    <a:pt x="33" y="137"/>
                  </a:cubicBezTo>
                  <a:cubicBezTo>
                    <a:pt x="52" y="103"/>
                    <a:pt x="53" y="97"/>
                    <a:pt x="51" y="137"/>
                  </a:cubicBezTo>
                  <a:cubicBezTo>
                    <a:pt x="50" y="157"/>
                    <a:pt x="47" y="180"/>
                    <a:pt x="45" y="216"/>
                  </a:cubicBezTo>
                  <a:cubicBezTo>
                    <a:pt x="44" y="284"/>
                    <a:pt x="66" y="279"/>
                    <a:pt x="69" y="216"/>
                  </a:cubicBezTo>
                  <a:cubicBezTo>
                    <a:pt x="72" y="186"/>
                    <a:pt x="71" y="173"/>
                    <a:pt x="80" y="173"/>
                  </a:cubicBezTo>
                  <a:cubicBezTo>
                    <a:pt x="89" y="173"/>
                    <a:pt x="88" y="186"/>
                    <a:pt x="91" y="216"/>
                  </a:cubicBezTo>
                  <a:cubicBezTo>
                    <a:pt x="94" y="279"/>
                    <a:pt x="116" y="284"/>
                    <a:pt x="115" y="216"/>
                  </a:cubicBezTo>
                  <a:cubicBezTo>
                    <a:pt x="113" y="180"/>
                    <a:pt x="110" y="157"/>
                    <a:pt x="109" y="137"/>
                  </a:cubicBezTo>
                  <a:cubicBezTo>
                    <a:pt x="107" y="97"/>
                    <a:pt x="108" y="103"/>
                    <a:pt x="127" y="137"/>
                  </a:cubicBezTo>
                  <a:cubicBezTo>
                    <a:pt x="144" y="165"/>
                    <a:pt x="160" y="175"/>
                    <a:pt x="153" y="145"/>
                  </a:cubicBezTo>
                </a:path>
              </a:pathLst>
            </a:custGeom>
            <a:solidFill>
              <a:srgbClr val="333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84" name="Freeform 152"/>
            <p:cNvSpPr>
              <a:spLocks/>
            </p:cNvSpPr>
            <p:nvPr/>
          </p:nvSpPr>
          <p:spPr bwMode="auto">
            <a:xfrm>
              <a:off x="3976" y="1988"/>
              <a:ext cx="212" cy="75"/>
            </a:xfrm>
            <a:custGeom>
              <a:avLst/>
              <a:gdLst>
                <a:gd name="T0" fmla="*/ 58 w 114"/>
                <a:gd name="T1" fmla="*/ 0 h 40"/>
                <a:gd name="T2" fmla="*/ 0 w 114"/>
                <a:gd name="T3" fmla="*/ 20 h 40"/>
                <a:gd name="T4" fmla="*/ 58 w 114"/>
                <a:gd name="T5" fmla="*/ 40 h 40"/>
                <a:gd name="T6" fmla="*/ 114 w 114"/>
                <a:gd name="T7" fmla="*/ 25 h 40"/>
                <a:gd name="T8" fmla="*/ 104 w 114"/>
                <a:gd name="T9" fmla="*/ 8 h 40"/>
                <a:gd name="T10" fmla="*/ 58 w 114"/>
                <a:gd name="T11" fmla="*/ 0 h 40"/>
              </a:gdLst>
              <a:ahLst/>
              <a:cxnLst>
                <a:cxn ang="0">
                  <a:pos x="T0" y="T1"/>
                </a:cxn>
                <a:cxn ang="0">
                  <a:pos x="T2" y="T3"/>
                </a:cxn>
                <a:cxn ang="0">
                  <a:pos x="T4" y="T5"/>
                </a:cxn>
                <a:cxn ang="0">
                  <a:pos x="T6" y="T7"/>
                </a:cxn>
                <a:cxn ang="0">
                  <a:pos x="T8" y="T9"/>
                </a:cxn>
                <a:cxn ang="0">
                  <a:pos x="T10" y="T11"/>
                </a:cxn>
              </a:cxnLst>
              <a:rect l="0" t="0" r="r" b="b"/>
              <a:pathLst>
                <a:path w="114" h="40">
                  <a:moveTo>
                    <a:pt x="58" y="0"/>
                  </a:moveTo>
                  <a:cubicBezTo>
                    <a:pt x="26" y="0"/>
                    <a:pt x="0" y="9"/>
                    <a:pt x="0" y="20"/>
                  </a:cubicBezTo>
                  <a:cubicBezTo>
                    <a:pt x="0" y="31"/>
                    <a:pt x="26" y="40"/>
                    <a:pt x="58" y="40"/>
                  </a:cubicBezTo>
                  <a:cubicBezTo>
                    <a:pt x="85" y="40"/>
                    <a:pt x="108" y="34"/>
                    <a:pt x="114" y="25"/>
                  </a:cubicBezTo>
                  <a:cubicBezTo>
                    <a:pt x="109" y="21"/>
                    <a:pt x="105" y="15"/>
                    <a:pt x="104" y="8"/>
                  </a:cubicBezTo>
                  <a:cubicBezTo>
                    <a:pt x="93" y="3"/>
                    <a:pt x="77" y="0"/>
                    <a:pt x="58" y="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87" name="Freeform 153"/>
            <p:cNvSpPr>
              <a:spLocks/>
            </p:cNvSpPr>
            <p:nvPr/>
          </p:nvSpPr>
          <p:spPr bwMode="auto">
            <a:xfrm>
              <a:off x="4170" y="2003"/>
              <a:ext cx="22" cy="32"/>
            </a:xfrm>
            <a:custGeom>
              <a:avLst/>
              <a:gdLst>
                <a:gd name="T0" fmla="*/ 0 w 12"/>
                <a:gd name="T1" fmla="*/ 0 h 17"/>
                <a:gd name="T2" fmla="*/ 10 w 12"/>
                <a:gd name="T3" fmla="*/ 17 h 17"/>
                <a:gd name="T4" fmla="*/ 12 w 12"/>
                <a:gd name="T5" fmla="*/ 12 h 17"/>
                <a:gd name="T6" fmla="*/ 0 w 12"/>
                <a:gd name="T7" fmla="*/ 0 h 17"/>
              </a:gdLst>
              <a:ahLst/>
              <a:cxnLst>
                <a:cxn ang="0">
                  <a:pos x="T0" y="T1"/>
                </a:cxn>
                <a:cxn ang="0">
                  <a:pos x="T2" y="T3"/>
                </a:cxn>
                <a:cxn ang="0">
                  <a:pos x="T4" y="T5"/>
                </a:cxn>
                <a:cxn ang="0">
                  <a:pos x="T6" y="T7"/>
                </a:cxn>
              </a:cxnLst>
              <a:rect l="0" t="0" r="r" b="b"/>
              <a:pathLst>
                <a:path w="12" h="17">
                  <a:moveTo>
                    <a:pt x="0" y="0"/>
                  </a:moveTo>
                  <a:cubicBezTo>
                    <a:pt x="1" y="7"/>
                    <a:pt x="5" y="13"/>
                    <a:pt x="10" y="17"/>
                  </a:cubicBezTo>
                  <a:cubicBezTo>
                    <a:pt x="11" y="15"/>
                    <a:pt x="12" y="14"/>
                    <a:pt x="12" y="12"/>
                  </a:cubicBezTo>
                  <a:cubicBezTo>
                    <a:pt x="12" y="7"/>
                    <a:pt x="7" y="3"/>
                    <a:pt x="0" y="0"/>
                  </a:cubicBezTo>
                </a:path>
              </a:pathLst>
            </a:custGeom>
            <a:solidFill>
              <a:srgbClr val="1A1D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89" name="Freeform 154"/>
            <p:cNvSpPr>
              <a:spLocks/>
            </p:cNvSpPr>
            <p:nvPr/>
          </p:nvSpPr>
          <p:spPr bwMode="auto">
            <a:xfrm>
              <a:off x="3946" y="1562"/>
              <a:ext cx="276" cy="497"/>
            </a:xfrm>
            <a:custGeom>
              <a:avLst/>
              <a:gdLst>
                <a:gd name="T0" fmla="*/ 137 w 148"/>
                <a:gd name="T1" fmla="*/ 127 h 266"/>
                <a:gd name="T2" fmla="*/ 87 w 148"/>
                <a:gd name="T3" fmla="*/ 56 h 266"/>
                <a:gd name="T4" fmla="*/ 100 w 148"/>
                <a:gd name="T5" fmla="*/ 44 h 266"/>
                <a:gd name="T6" fmla="*/ 107 w 148"/>
                <a:gd name="T7" fmla="*/ 44 h 266"/>
                <a:gd name="T8" fmla="*/ 78 w 148"/>
                <a:gd name="T9" fmla="*/ 1 h 266"/>
                <a:gd name="T10" fmla="*/ 76 w 148"/>
                <a:gd name="T11" fmla="*/ 1 h 266"/>
                <a:gd name="T12" fmla="*/ 74 w 148"/>
                <a:gd name="T13" fmla="*/ 0 h 266"/>
                <a:gd name="T14" fmla="*/ 68 w 148"/>
                <a:gd name="T15" fmla="*/ 1 h 266"/>
                <a:gd name="T16" fmla="*/ 68 w 148"/>
                <a:gd name="T17" fmla="*/ 2 h 266"/>
                <a:gd name="T18" fmla="*/ 38 w 148"/>
                <a:gd name="T19" fmla="*/ 44 h 266"/>
                <a:gd name="T20" fmla="*/ 48 w 148"/>
                <a:gd name="T21" fmla="*/ 44 h 266"/>
                <a:gd name="T22" fmla="*/ 60 w 148"/>
                <a:gd name="T23" fmla="*/ 56 h 266"/>
                <a:gd name="T24" fmla="*/ 11 w 148"/>
                <a:gd name="T25" fmla="*/ 123 h 266"/>
                <a:gd name="T26" fmla="*/ 28 w 148"/>
                <a:gd name="T27" fmla="*/ 125 h 266"/>
                <a:gd name="T28" fmla="*/ 50 w 148"/>
                <a:gd name="T29" fmla="*/ 122 h 266"/>
                <a:gd name="T30" fmla="*/ 50 w 148"/>
                <a:gd name="T31" fmla="*/ 123 h 266"/>
                <a:gd name="T32" fmla="*/ 25 w 148"/>
                <a:gd name="T33" fmla="*/ 174 h 266"/>
                <a:gd name="T34" fmla="*/ 50 w 148"/>
                <a:gd name="T35" fmla="*/ 180 h 266"/>
                <a:gd name="T36" fmla="*/ 50 w 148"/>
                <a:gd name="T37" fmla="*/ 200 h 266"/>
                <a:gd name="T38" fmla="*/ 68 w 148"/>
                <a:gd name="T39" fmla="*/ 201 h 266"/>
                <a:gd name="T40" fmla="*/ 69 w 148"/>
                <a:gd name="T41" fmla="*/ 181 h 266"/>
                <a:gd name="T42" fmla="*/ 73 w 148"/>
                <a:gd name="T43" fmla="*/ 181 h 266"/>
                <a:gd name="T44" fmla="*/ 76 w 148"/>
                <a:gd name="T45" fmla="*/ 181 h 266"/>
                <a:gd name="T46" fmla="*/ 77 w 148"/>
                <a:gd name="T47" fmla="*/ 200 h 266"/>
                <a:gd name="T48" fmla="*/ 95 w 148"/>
                <a:gd name="T49" fmla="*/ 200 h 266"/>
                <a:gd name="T50" fmla="*/ 95 w 148"/>
                <a:gd name="T51" fmla="*/ 179 h 266"/>
                <a:gd name="T52" fmla="*/ 124 w 148"/>
                <a:gd name="T53" fmla="*/ 168 h 266"/>
                <a:gd name="T54" fmla="*/ 95 w 148"/>
                <a:gd name="T55" fmla="*/ 108 h 266"/>
                <a:gd name="T56" fmla="*/ 119 w 148"/>
                <a:gd name="T57" fmla="*/ 125 h 266"/>
                <a:gd name="T58" fmla="*/ 137 w 148"/>
                <a:gd name="T59" fmla="*/ 127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 h="266">
                  <a:moveTo>
                    <a:pt x="137" y="127"/>
                  </a:moveTo>
                  <a:cubicBezTo>
                    <a:pt x="127" y="101"/>
                    <a:pt x="114" y="65"/>
                    <a:pt x="87" y="56"/>
                  </a:cubicBezTo>
                  <a:cubicBezTo>
                    <a:pt x="93" y="53"/>
                    <a:pt x="97" y="48"/>
                    <a:pt x="100" y="44"/>
                  </a:cubicBezTo>
                  <a:cubicBezTo>
                    <a:pt x="107" y="44"/>
                    <a:pt x="107" y="44"/>
                    <a:pt x="107" y="44"/>
                  </a:cubicBezTo>
                  <a:cubicBezTo>
                    <a:pt x="107" y="28"/>
                    <a:pt x="103" y="5"/>
                    <a:pt x="78" y="1"/>
                  </a:cubicBezTo>
                  <a:cubicBezTo>
                    <a:pt x="76" y="1"/>
                    <a:pt x="76" y="1"/>
                    <a:pt x="76" y="1"/>
                  </a:cubicBezTo>
                  <a:cubicBezTo>
                    <a:pt x="75" y="1"/>
                    <a:pt x="74" y="0"/>
                    <a:pt x="74" y="0"/>
                  </a:cubicBezTo>
                  <a:cubicBezTo>
                    <a:pt x="72" y="0"/>
                    <a:pt x="70" y="0"/>
                    <a:pt x="68" y="1"/>
                  </a:cubicBezTo>
                  <a:cubicBezTo>
                    <a:pt x="68" y="2"/>
                    <a:pt x="68" y="2"/>
                    <a:pt x="68" y="2"/>
                  </a:cubicBezTo>
                  <a:cubicBezTo>
                    <a:pt x="68" y="2"/>
                    <a:pt x="39" y="8"/>
                    <a:pt x="38" y="44"/>
                  </a:cubicBezTo>
                  <a:cubicBezTo>
                    <a:pt x="48" y="44"/>
                    <a:pt x="48" y="44"/>
                    <a:pt x="48" y="44"/>
                  </a:cubicBezTo>
                  <a:cubicBezTo>
                    <a:pt x="50" y="48"/>
                    <a:pt x="55" y="53"/>
                    <a:pt x="60" y="56"/>
                  </a:cubicBezTo>
                  <a:cubicBezTo>
                    <a:pt x="38" y="65"/>
                    <a:pt x="23" y="94"/>
                    <a:pt x="11" y="123"/>
                  </a:cubicBezTo>
                  <a:cubicBezTo>
                    <a:pt x="0" y="150"/>
                    <a:pt x="12" y="152"/>
                    <a:pt x="28" y="125"/>
                  </a:cubicBezTo>
                  <a:cubicBezTo>
                    <a:pt x="47" y="93"/>
                    <a:pt x="53" y="83"/>
                    <a:pt x="50" y="122"/>
                  </a:cubicBezTo>
                  <a:cubicBezTo>
                    <a:pt x="50" y="122"/>
                    <a:pt x="50" y="123"/>
                    <a:pt x="50" y="123"/>
                  </a:cubicBezTo>
                  <a:cubicBezTo>
                    <a:pt x="47" y="142"/>
                    <a:pt x="32" y="160"/>
                    <a:pt x="25" y="174"/>
                  </a:cubicBezTo>
                  <a:cubicBezTo>
                    <a:pt x="25" y="174"/>
                    <a:pt x="32" y="178"/>
                    <a:pt x="50" y="180"/>
                  </a:cubicBezTo>
                  <a:cubicBezTo>
                    <a:pt x="50" y="186"/>
                    <a:pt x="50" y="193"/>
                    <a:pt x="50" y="200"/>
                  </a:cubicBezTo>
                  <a:cubicBezTo>
                    <a:pt x="49" y="266"/>
                    <a:pt x="66" y="262"/>
                    <a:pt x="68" y="201"/>
                  </a:cubicBezTo>
                  <a:cubicBezTo>
                    <a:pt x="69" y="193"/>
                    <a:pt x="69" y="187"/>
                    <a:pt x="69" y="181"/>
                  </a:cubicBezTo>
                  <a:cubicBezTo>
                    <a:pt x="71" y="181"/>
                    <a:pt x="72" y="181"/>
                    <a:pt x="73" y="181"/>
                  </a:cubicBezTo>
                  <a:cubicBezTo>
                    <a:pt x="74" y="181"/>
                    <a:pt x="75" y="181"/>
                    <a:pt x="76" y="181"/>
                  </a:cubicBezTo>
                  <a:cubicBezTo>
                    <a:pt x="76" y="186"/>
                    <a:pt x="76" y="193"/>
                    <a:pt x="77" y="200"/>
                  </a:cubicBezTo>
                  <a:cubicBezTo>
                    <a:pt x="80" y="261"/>
                    <a:pt x="96" y="266"/>
                    <a:pt x="95" y="200"/>
                  </a:cubicBezTo>
                  <a:cubicBezTo>
                    <a:pt x="95" y="193"/>
                    <a:pt x="95" y="186"/>
                    <a:pt x="95" y="179"/>
                  </a:cubicBezTo>
                  <a:cubicBezTo>
                    <a:pt x="115" y="176"/>
                    <a:pt x="124" y="168"/>
                    <a:pt x="124" y="168"/>
                  </a:cubicBezTo>
                  <a:cubicBezTo>
                    <a:pt x="124" y="168"/>
                    <a:pt x="95" y="146"/>
                    <a:pt x="95" y="108"/>
                  </a:cubicBezTo>
                  <a:cubicBezTo>
                    <a:pt x="95" y="84"/>
                    <a:pt x="102" y="97"/>
                    <a:pt x="119" y="125"/>
                  </a:cubicBezTo>
                  <a:cubicBezTo>
                    <a:pt x="135" y="152"/>
                    <a:pt x="148" y="155"/>
                    <a:pt x="137" y="127"/>
                  </a:cubicBezTo>
                  <a:close/>
                </a:path>
              </a:pathLst>
            </a:custGeom>
            <a:solidFill>
              <a:srgbClr val="333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91" name="Oval 155"/>
            <p:cNvSpPr>
              <a:spLocks noChangeArrowheads="1"/>
            </p:cNvSpPr>
            <p:nvPr/>
          </p:nvSpPr>
          <p:spPr bwMode="auto">
            <a:xfrm>
              <a:off x="4379" y="2706"/>
              <a:ext cx="217" cy="74"/>
            </a:xfrm>
            <a:prstGeom prst="ellipse">
              <a:avLst/>
            </a:pr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92" name="Freeform 156"/>
            <p:cNvSpPr>
              <a:spLocks/>
            </p:cNvSpPr>
            <p:nvPr/>
          </p:nvSpPr>
          <p:spPr bwMode="auto">
            <a:xfrm>
              <a:off x="4349" y="2279"/>
              <a:ext cx="277" cy="498"/>
            </a:xfrm>
            <a:custGeom>
              <a:avLst/>
              <a:gdLst>
                <a:gd name="T0" fmla="*/ 137 w 148"/>
                <a:gd name="T1" fmla="*/ 127 h 266"/>
                <a:gd name="T2" fmla="*/ 87 w 148"/>
                <a:gd name="T3" fmla="*/ 56 h 266"/>
                <a:gd name="T4" fmla="*/ 100 w 148"/>
                <a:gd name="T5" fmla="*/ 44 h 266"/>
                <a:gd name="T6" fmla="*/ 107 w 148"/>
                <a:gd name="T7" fmla="*/ 44 h 266"/>
                <a:gd name="T8" fmla="*/ 78 w 148"/>
                <a:gd name="T9" fmla="*/ 1 h 266"/>
                <a:gd name="T10" fmla="*/ 76 w 148"/>
                <a:gd name="T11" fmla="*/ 1 h 266"/>
                <a:gd name="T12" fmla="*/ 74 w 148"/>
                <a:gd name="T13" fmla="*/ 0 h 266"/>
                <a:gd name="T14" fmla="*/ 68 w 148"/>
                <a:gd name="T15" fmla="*/ 1 h 266"/>
                <a:gd name="T16" fmla="*/ 68 w 148"/>
                <a:gd name="T17" fmla="*/ 2 h 266"/>
                <a:gd name="T18" fmla="*/ 38 w 148"/>
                <a:gd name="T19" fmla="*/ 44 h 266"/>
                <a:gd name="T20" fmla="*/ 48 w 148"/>
                <a:gd name="T21" fmla="*/ 44 h 266"/>
                <a:gd name="T22" fmla="*/ 60 w 148"/>
                <a:gd name="T23" fmla="*/ 56 h 266"/>
                <a:gd name="T24" fmla="*/ 11 w 148"/>
                <a:gd name="T25" fmla="*/ 123 h 266"/>
                <a:gd name="T26" fmla="*/ 28 w 148"/>
                <a:gd name="T27" fmla="*/ 125 h 266"/>
                <a:gd name="T28" fmla="*/ 50 w 148"/>
                <a:gd name="T29" fmla="*/ 122 h 266"/>
                <a:gd name="T30" fmla="*/ 50 w 148"/>
                <a:gd name="T31" fmla="*/ 123 h 266"/>
                <a:gd name="T32" fmla="*/ 25 w 148"/>
                <a:gd name="T33" fmla="*/ 174 h 266"/>
                <a:gd name="T34" fmla="*/ 50 w 148"/>
                <a:gd name="T35" fmla="*/ 180 h 266"/>
                <a:gd name="T36" fmla="*/ 50 w 148"/>
                <a:gd name="T37" fmla="*/ 200 h 266"/>
                <a:gd name="T38" fmla="*/ 68 w 148"/>
                <a:gd name="T39" fmla="*/ 201 h 266"/>
                <a:gd name="T40" fmla="*/ 69 w 148"/>
                <a:gd name="T41" fmla="*/ 181 h 266"/>
                <a:gd name="T42" fmla="*/ 73 w 148"/>
                <a:gd name="T43" fmla="*/ 181 h 266"/>
                <a:gd name="T44" fmla="*/ 76 w 148"/>
                <a:gd name="T45" fmla="*/ 181 h 266"/>
                <a:gd name="T46" fmla="*/ 77 w 148"/>
                <a:gd name="T47" fmla="*/ 200 h 266"/>
                <a:gd name="T48" fmla="*/ 95 w 148"/>
                <a:gd name="T49" fmla="*/ 200 h 266"/>
                <a:gd name="T50" fmla="*/ 95 w 148"/>
                <a:gd name="T51" fmla="*/ 179 h 266"/>
                <a:gd name="T52" fmla="*/ 124 w 148"/>
                <a:gd name="T53" fmla="*/ 168 h 266"/>
                <a:gd name="T54" fmla="*/ 95 w 148"/>
                <a:gd name="T55" fmla="*/ 108 h 266"/>
                <a:gd name="T56" fmla="*/ 119 w 148"/>
                <a:gd name="T57" fmla="*/ 125 h 266"/>
                <a:gd name="T58" fmla="*/ 137 w 148"/>
                <a:gd name="T59" fmla="*/ 127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 h="266">
                  <a:moveTo>
                    <a:pt x="137" y="127"/>
                  </a:moveTo>
                  <a:cubicBezTo>
                    <a:pt x="127" y="101"/>
                    <a:pt x="114" y="65"/>
                    <a:pt x="87" y="56"/>
                  </a:cubicBezTo>
                  <a:cubicBezTo>
                    <a:pt x="93" y="53"/>
                    <a:pt x="97" y="48"/>
                    <a:pt x="100" y="44"/>
                  </a:cubicBezTo>
                  <a:cubicBezTo>
                    <a:pt x="107" y="44"/>
                    <a:pt x="107" y="44"/>
                    <a:pt x="107" y="44"/>
                  </a:cubicBezTo>
                  <a:cubicBezTo>
                    <a:pt x="107" y="28"/>
                    <a:pt x="103" y="5"/>
                    <a:pt x="78" y="1"/>
                  </a:cubicBezTo>
                  <a:cubicBezTo>
                    <a:pt x="76" y="1"/>
                    <a:pt x="76" y="1"/>
                    <a:pt x="76" y="1"/>
                  </a:cubicBezTo>
                  <a:cubicBezTo>
                    <a:pt x="75" y="1"/>
                    <a:pt x="74" y="0"/>
                    <a:pt x="74" y="0"/>
                  </a:cubicBezTo>
                  <a:cubicBezTo>
                    <a:pt x="72" y="0"/>
                    <a:pt x="70" y="0"/>
                    <a:pt x="68" y="1"/>
                  </a:cubicBezTo>
                  <a:cubicBezTo>
                    <a:pt x="68" y="2"/>
                    <a:pt x="68" y="2"/>
                    <a:pt x="68" y="2"/>
                  </a:cubicBezTo>
                  <a:cubicBezTo>
                    <a:pt x="68" y="2"/>
                    <a:pt x="39" y="8"/>
                    <a:pt x="38" y="44"/>
                  </a:cubicBezTo>
                  <a:cubicBezTo>
                    <a:pt x="48" y="44"/>
                    <a:pt x="48" y="44"/>
                    <a:pt x="48" y="44"/>
                  </a:cubicBezTo>
                  <a:cubicBezTo>
                    <a:pt x="50" y="48"/>
                    <a:pt x="55" y="53"/>
                    <a:pt x="60" y="56"/>
                  </a:cubicBezTo>
                  <a:cubicBezTo>
                    <a:pt x="38" y="65"/>
                    <a:pt x="23" y="94"/>
                    <a:pt x="11" y="123"/>
                  </a:cubicBezTo>
                  <a:cubicBezTo>
                    <a:pt x="0" y="150"/>
                    <a:pt x="12" y="152"/>
                    <a:pt x="28" y="125"/>
                  </a:cubicBezTo>
                  <a:cubicBezTo>
                    <a:pt x="47" y="93"/>
                    <a:pt x="53" y="83"/>
                    <a:pt x="50" y="122"/>
                  </a:cubicBezTo>
                  <a:cubicBezTo>
                    <a:pt x="50" y="122"/>
                    <a:pt x="50" y="123"/>
                    <a:pt x="50" y="123"/>
                  </a:cubicBezTo>
                  <a:cubicBezTo>
                    <a:pt x="47" y="142"/>
                    <a:pt x="32" y="160"/>
                    <a:pt x="25" y="174"/>
                  </a:cubicBezTo>
                  <a:cubicBezTo>
                    <a:pt x="25" y="174"/>
                    <a:pt x="32" y="178"/>
                    <a:pt x="50" y="180"/>
                  </a:cubicBezTo>
                  <a:cubicBezTo>
                    <a:pt x="50" y="186"/>
                    <a:pt x="50" y="193"/>
                    <a:pt x="50" y="200"/>
                  </a:cubicBezTo>
                  <a:cubicBezTo>
                    <a:pt x="49" y="266"/>
                    <a:pt x="66" y="262"/>
                    <a:pt x="68" y="201"/>
                  </a:cubicBezTo>
                  <a:cubicBezTo>
                    <a:pt x="69" y="193"/>
                    <a:pt x="69" y="187"/>
                    <a:pt x="69" y="181"/>
                  </a:cubicBezTo>
                  <a:cubicBezTo>
                    <a:pt x="71" y="181"/>
                    <a:pt x="72" y="181"/>
                    <a:pt x="73" y="181"/>
                  </a:cubicBezTo>
                  <a:cubicBezTo>
                    <a:pt x="74" y="181"/>
                    <a:pt x="75" y="181"/>
                    <a:pt x="76" y="181"/>
                  </a:cubicBezTo>
                  <a:cubicBezTo>
                    <a:pt x="76" y="186"/>
                    <a:pt x="76" y="193"/>
                    <a:pt x="77" y="200"/>
                  </a:cubicBezTo>
                  <a:cubicBezTo>
                    <a:pt x="80" y="261"/>
                    <a:pt x="96" y="266"/>
                    <a:pt x="95" y="200"/>
                  </a:cubicBezTo>
                  <a:cubicBezTo>
                    <a:pt x="95" y="193"/>
                    <a:pt x="95" y="186"/>
                    <a:pt x="95" y="179"/>
                  </a:cubicBezTo>
                  <a:cubicBezTo>
                    <a:pt x="115" y="176"/>
                    <a:pt x="124" y="168"/>
                    <a:pt x="124" y="168"/>
                  </a:cubicBezTo>
                  <a:cubicBezTo>
                    <a:pt x="124" y="168"/>
                    <a:pt x="95" y="146"/>
                    <a:pt x="95" y="108"/>
                  </a:cubicBezTo>
                  <a:cubicBezTo>
                    <a:pt x="95" y="85"/>
                    <a:pt x="102" y="97"/>
                    <a:pt x="119" y="125"/>
                  </a:cubicBezTo>
                  <a:cubicBezTo>
                    <a:pt x="135" y="152"/>
                    <a:pt x="148" y="155"/>
                    <a:pt x="137" y="127"/>
                  </a:cubicBezTo>
                  <a:close/>
                </a:path>
              </a:pathLst>
            </a:custGeom>
            <a:solidFill>
              <a:srgbClr val="333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94" name="Freeform 157"/>
            <p:cNvSpPr>
              <a:spLocks/>
            </p:cNvSpPr>
            <p:nvPr/>
          </p:nvSpPr>
          <p:spPr bwMode="auto">
            <a:xfrm>
              <a:off x="5029" y="2302"/>
              <a:ext cx="217" cy="75"/>
            </a:xfrm>
            <a:custGeom>
              <a:avLst/>
              <a:gdLst>
                <a:gd name="T0" fmla="*/ 58 w 116"/>
                <a:gd name="T1" fmla="*/ 0 h 40"/>
                <a:gd name="T2" fmla="*/ 50 w 116"/>
                <a:gd name="T3" fmla="*/ 0 h 40"/>
                <a:gd name="T4" fmla="*/ 41 w 116"/>
                <a:gd name="T5" fmla="*/ 20 h 40"/>
                <a:gd name="T6" fmla="*/ 35 w 116"/>
                <a:gd name="T7" fmla="*/ 2 h 40"/>
                <a:gd name="T8" fmla="*/ 0 w 116"/>
                <a:gd name="T9" fmla="*/ 20 h 40"/>
                <a:gd name="T10" fmla="*/ 58 w 116"/>
                <a:gd name="T11" fmla="*/ 40 h 40"/>
                <a:gd name="T12" fmla="*/ 116 w 116"/>
                <a:gd name="T13" fmla="*/ 20 h 40"/>
                <a:gd name="T14" fmla="*/ 78 w 116"/>
                <a:gd name="T15" fmla="*/ 1 h 40"/>
                <a:gd name="T16" fmla="*/ 72 w 116"/>
                <a:gd name="T17" fmla="*/ 20 h 40"/>
                <a:gd name="T18" fmla="*/ 64 w 116"/>
                <a:gd name="T19" fmla="*/ 0 h 40"/>
                <a:gd name="T20" fmla="*/ 58 w 116"/>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0">
                  <a:moveTo>
                    <a:pt x="58" y="0"/>
                  </a:moveTo>
                  <a:cubicBezTo>
                    <a:pt x="55" y="0"/>
                    <a:pt x="52" y="0"/>
                    <a:pt x="50" y="0"/>
                  </a:cubicBezTo>
                  <a:cubicBezTo>
                    <a:pt x="47" y="13"/>
                    <a:pt x="44" y="20"/>
                    <a:pt x="41" y="20"/>
                  </a:cubicBezTo>
                  <a:cubicBezTo>
                    <a:pt x="39" y="20"/>
                    <a:pt x="36" y="14"/>
                    <a:pt x="35" y="2"/>
                  </a:cubicBezTo>
                  <a:cubicBezTo>
                    <a:pt x="14" y="5"/>
                    <a:pt x="0" y="12"/>
                    <a:pt x="0" y="20"/>
                  </a:cubicBezTo>
                  <a:cubicBezTo>
                    <a:pt x="0" y="31"/>
                    <a:pt x="26" y="40"/>
                    <a:pt x="58" y="40"/>
                  </a:cubicBezTo>
                  <a:cubicBezTo>
                    <a:pt x="90" y="40"/>
                    <a:pt x="116" y="31"/>
                    <a:pt x="116" y="20"/>
                  </a:cubicBezTo>
                  <a:cubicBezTo>
                    <a:pt x="116" y="11"/>
                    <a:pt x="100" y="4"/>
                    <a:pt x="78" y="1"/>
                  </a:cubicBezTo>
                  <a:cubicBezTo>
                    <a:pt x="77" y="14"/>
                    <a:pt x="74" y="20"/>
                    <a:pt x="72" y="20"/>
                  </a:cubicBezTo>
                  <a:cubicBezTo>
                    <a:pt x="69" y="20"/>
                    <a:pt x="66" y="13"/>
                    <a:pt x="64" y="0"/>
                  </a:cubicBezTo>
                  <a:cubicBezTo>
                    <a:pt x="62" y="0"/>
                    <a:pt x="60" y="0"/>
                    <a:pt x="58" y="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96" name="Freeform 158"/>
            <p:cNvSpPr>
              <a:spLocks/>
            </p:cNvSpPr>
            <p:nvPr/>
          </p:nvSpPr>
          <p:spPr bwMode="auto">
            <a:xfrm>
              <a:off x="4999" y="1876"/>
              <a:ext cx="277" cy="497"/>
            </a:xfrm>
            <a:custGeom>
              <a:avLst/>
              <a:gdLst>
                <a:gd name="T0" fmla="*/ 137 w 148"/>
                <a:gd name="T1" fmla="*/ 127 h 266"/>
                <a:gd name="T2" fmla="*/ 87 w 148"/>
                <a:gd name="T3" fmla="*/ 56 h 266"/>
                <a:gd name="T4" fmla="*/ 100 w 148"/>
                <a:gd name="T5" fmla="*/ 44 h 266"/>
                <a:gd name="T6" fmla="*/ 107 w 148"/>
                <a:gd name="T7" fmla="*/ 44 h 266"/>
                <a:gd name="T8" fmla="*/ 78 w 148"/>
                <a:gd name="T9" fmla="*/ 1 h 266"/>
                <a:gd name="T10" fmla="*/ 76 w 148"/>
                <a:gd name="T11" fmla="*/ 1 h 266"/>
                <a:gd name="T12" fmla="*/ 74 w 148"/>
                <a:gd name="T13" fmla="*/ 0 h 266"/>
                <a:gd name="T14" fmla="*/ 68 w 148"/>
                <a:gd name="T15" fmla="*/ 1 h 266"/>
                <a:gd name="T16" fmla="*/ 68 w 148"/>
                <a:gd name="T17" fmla="*/ 2 h 266"/>
                <a:gd name="T18" fmla="*/ 38 w 148"/>
                <a:gd name="T19" fmla="*/ 44 h 266"/>
                <a:gd name="T20" fmla="*/ 48 w 148"/>
                <a:gd name="T21" fmla="*/ 44 h 266"/>
                <a:gd name="T22" fmla="*/ 60 w 148"/>
                <a:gd name="T23" fmla="*/ 56 h 266"/>
                <a:gd name="T24" fmla="*/ 11 w 148"/>
                <a:gd name="T25" fmla="*/ 123 h 266"/>
                <a:gd name="T26" fmla="*/ 28 w 148"/>
                <a:gd name="T27" fmla="*/ 125 h 266"/>
                <a:gd name="T28" fmla="*/ 50 w 148"/>
                <a:gd name="T29" fmla="*/ 122 h 266"/>
                <a:gd name="T30" fmla="*/ 50 w 148"/>
                <a:gd name="T31" fmla="*/ 123 h 266"/>
                <a:gd name="T32" fmla="*/ 25 w 148"/>
                <a:gd name="T33" fmla="*/ 174 h 266"/>
                <a:gd name="T34" fmla="*/ 50 w 148"/>
                <a:gd name="T35" fmla="*/ 180 h 266"/>
                <a:gd name="T36" fmla="*/ 50 w 148"/>
                <a:gd name="T37" fmla="*/ 200 h 266"/>
                <a:gd name="T38" fmla="*/ 68 w 148"/>
                <a:gd name="T39" fmla="*/ 201 h 266"/>
                <a:gd name="T40" fmla="*/ 69 w 148"/>
                <a:gd name="T41" fmla="*/ 181 h 266"/>
                <a:gd name="T42" fmla="*/ 73 w 148"/>
                <a:gd name="T43" fmla="*/ 181 h 266"/>
                <a:gd name="T44" fmla="*/ 76 w 148"/>
                <a:gd name="T45" fmla="*/ 181 h 266"/>
                <a:gd name="T46" fmla="*/ 77 w 148"/>
                <a:gd name="T47" fmla="*/ 200 h 266"/>
                <a:gd name="T48" fmla="*/ 95 w 148"/>
                <a:gd name="T49" fmla="*/ 200 h 266"/>
                <a:gd name="T50" fmla="*/ 95 w 148"/>
                <a:gd name="T51" fmla="*/ 179 h 266"/>
                <a:gd name="T52" fmla="*/ 124 w 148"/>
                <a:gd name="T53" fmla="*/ 168 h 266"/>
                <a:gd name="T54" fmla="*/ 95 w 148"/>
                <a:gd name="T55" fmla="*/ 108 h 266"/>
                <a:gd name="T56" fmla="*/ 119 w 148"/>
                <a:gd name="T57" fmla="*/ 125 h 266"/>
                <a:gd name="T58" fmla="*/ 137 w 148"/>
                <a:gd name="T59" fmla="*/ 127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 h="266">
                  <a:moveTo>
                    <a:pt x="137" y="127"/>
                  </a:moveTo>
                  <a:cubicBezTo>
                    <a:pt x="127" y="101"/>
                    <a:pt x="114" y="65"/>
                    <a:pt x="87" y="56"/>
                  </a:cubicBezTo>
                  <a:cubicBezTo>
                    <a:pt x="93" y="53"/>
                    <a:pt x="97" y="48"/>
                    <a:pt x="100" y="44"/>
                  </a:cubicBezTo>
                  <a:cubicBezTo>
                    <a:pt x="107" y="44"/>
                    <a:pt x="107" y="44"/>
                    <a:pt x="107" y="44"/>
                  </a:cubicBezTo>
                  <a:cubicBezTo>
                    <a:pt x="107" y="28"/>
                    <a:pt x="103" y="5"/>
                    <a:pt x="78" y="1"/>
                  </a:cubicBezTo>
                  <a:cubicBezTo>
                    <a:pt x="76" y="1"/>
                    <a:pt x="76" y="1"/>
                    <a:pt x="76" y="1"/>
                  </a:cubicBezTo>
                  <a:cubicBezTo>
                    <a:pt x="75" y="1"/>
                    <a:pt x="74" y="0"/>
                    <a:pt x="74" y="0"/>
                  </a:cubicBezTo>
                  <a:cubicBezTo>
                    <a:pt x="72" y="0"/>
                    <a:pt x="70" y="0"/>
                    <a:pt x="68" y="1"/>
                  </a:cubicBezTo>
                  <a:cubicBezTo>
                    <a:pt x="68" y="2"/>
                    <a:pt x="68" y="2"/>
                    <a:pt x="68" y="2"/>
                  </a:cubicBezTo>
                  <a:cubicBezTo>
                    <a:pt x="68" y="2"/>
                    <a:pt x="39" y="8"/>
                    <a:pt x="38" y="44"/>
                  </a:cubicBezTo>
                  <a:cubicBezTo>
                    <a:pt x="48" y="44"/>
                    <a:pt x="48" y="44"/>
                    <a:pt x="48" y="44"/>
                  </a:cubicBezTo>
                  <a:cubicBezTo>
                    <a:pt x="50" y="48"/>
                    <a:pt x="55" y="53"/>
                    <a:pt x="60" y="56"/>
                  </a:cubicBezTo>
                  <a:cubicBezTo>
                    <a:pt x="38" y="65"/>
                    <a:pt x="23" y="94"/>
                    <a:pt x="11" y="123"/>
                  </a:cubicBezTo>
                  <a:cubicBezTo>
                    <a:pt x="0" y="150"/>
                    <a:pt x="12" y="152"/>
                    <a:pt x="28" y="125"/>
                  </a:cubicBezTo>
                  <a:cubicBezTo>
                    <a:pt x="47" y="93"/>
                    <a:pt x="53" y="83"/>
                    <a:pt x="50" y="122"/>
                  </a:cubicBezTo>
                  <a:cubicBezTo>
                    <a:pt x="50" y="122"/>
                    <a:pt x="50" y="123"/>
                    <a:pt x="50" y="123"/>
                  </a:cubicBezTo>
                  <a:cubicBezTo>
                    <a:pt x="47" y="142"/>
                    <a:pt x="32" y="160"/>
                    <a:pt x="25" y="174"/>
                  </a:cubicBezTo>
                  <a:cubicBezTo>
                    <a:pt x="25" y="174"/>
                    <a:pt x="32" y="178"/>
                    <a:pt x="50" y="180"/>
                  </a:cubicBezTo>
                  <a:cubicBezTo>
                    <a:pt x="50" y="186"/>
                    <a:pt x="50" y="193"/>
                    <a:pt x="50" y="200"/>
                  </a:cubicBezTo>
                  <a:cubicBezTo>
                    <a:pt x="49" y="266"/>
                    <a:pt x="66" y="262"/>
                    <a:pt x="68" y="201"/>
                  </a:cubicBezTo>
                  <a:cubicBezTo>
                    <a:pt x="69" y="193"/>
                    <a:pt x="69" y="187"/>
                    <a:pt x="69" y="181"/>
                  </a:cubicBezTo>
                  <a:cubicBezTo>
                    <a:pt x="71" y="181"/>
                    <a:pt x="72" y="181"/>
                    <a:pt x="73" y="181"/>
                  </a:cubicBezTo>
                  <a:cubicBezTo>
                    <a:pt x="74" y="181"/>
                    <a:pt x="75" y="181"/>
                    <a:pt x="76" y="181"/>
                  </a:cubicBezTo>
                  <a:cubicBezTo>
                    <a:pt x="76" y="186"/>
                    <a:pt x="76" y="193"/>
                    <a:pt x="77" y="200"/>
                  </a:cubicBezTo>
                  <a:cubicBezTo>
                    <a:pt x="80" y="261"/>
                    <a:pt x="96" y="266"/>
                    <a:pt x="95" y="200"/>
                  </a:cubicBezTo>
                  <a:cubicBezTo>
                    <a:pt x="95" y="193"/>
                    <a:pt x="95" y="186"/>
                    <a:pt x="95" y="179"/>
                  </a:cubicBezTo>
                  <a:cubicBezTo>
                    <a:pt x="115" y="176"/>
                    <a:pt x="124" y="168"/>
                    <a:pt x="124" y="168"/>
                  </a:cubicBezTo>
                  <a:cubicBezTo>
                    <a:pt x="124" y="168"/>
                    <a:pt x="95" y="146"/>
                    <a:pt x="95" y="108"/>
                  </a:cubicBezTo>
                  <a:cubicBezTo>
                    <a:pt x="95" y="84"/>
                    <a:pt x="102" y="97"/>
                    <a:pt x="119" y="125"/>
                  </a:cubicBezTo>
                  <a:cubicBezTo>
                    <a:pt x="135" y="152"/>
                    <a:pt x="148" y="155"/>
                    <a:pt x="137" y="127"/>
                  </a:cubicBezTo>
                </a:path>
              </a:pathLst>
            </a:custGeom>
            <a:solidFill>
              <a:srgbClr val="333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98" name="Freeform 159"/>
            <p:cNvSpPr>
              <a:spLocks/>
            </p:cNvSpPr>
            <p:nvPr/>
          </p:nvSpPr>
          <p:spPr bwMode="auto">
            <a:xfrm>
              <a:off x="4842" y="2025"/>
              <a:ext cx="206" cy="75"/>
            </a:xfrm>
            <a:custGeom>
              <a:avLst/>
              <a:gdLst>
                <a:gd name="T0" fmla="*/ 58 w 110"/>
                <a:gd name="T1" fmla="*/ 0 h 40"/>
                <a:gd name="T2" fmla="*/ 0 w 110"/>
                <a:gd name="T3" fmla="*/ 20 h 40"/>
                <a:gd name="T4" fmla="*/ 58 w 110"/>
                <a:gd name="T5" fmla="*/ 40 h 40"/>
                <a:gd name="T6" fmla="*/ 99 w 110"/>
                <a:gd name="T7" fmla="*/ 34 h 40"/>
                <a:gd name="T8" fmla="*/ 110 w 110"/>
                <a:gd name="T9" fmla="*/ 11 h 40"/>
                <a:gd name="T10" fmla="*/ 58 w 110"/>
                <a:gd name="T11" fmla="*/ 0 h 40"/>
              </a:gdLst>
              <a:ahLst/>
              <a:cxnLst>
                <a:cxn ang="0">
                  <a:pos x="T0" y="T1"/>
                </a:cxn>
                <a:cxn ang="0">
                  <a:pos x="T2" y="T3"/>
                </a:cxn>
                <a:cxn ang="0">
                  <a:pos x="T4" y="T5"/>
                </a:cxn>
                <a:cxn ang="0">
                  <a:pos x="T6" y="T7"/>
                </a:cxn>
                <a:cxn ang="0">
                  <a:pos x="T8" y="T9"/>
                </a:cxn>
                <a:cxn ang="0">
                  <a:pos x="T10" y="T11"/>
                </a:cxn>
              </a:cxnLst>
              <a:rect l="0" t="0" r="r" b="b"/>
              <a:pathLst>
                <a:path w="110" h="40">
                  <a:moveTo>
                    <a:pt x="58" y="0"/>
                  </a:moveTo>
                  <a:cubicBezTo>
                    <a:pt x="26" y="0"/>
                    <a:pt x="0" y="9"/>
                    <a:pt x="0" y="20"/>
                  </a:cubicBezTo>
                  <a:cubicBezTo>
                    <a:pt x="0" y="31"/>
                    <a:pt x="26" y="40"/>
                    <a:pt x="58" y="40"/>
                  </a:cubicBezTo>
                  <a:cubicBezTo>
                    <a:pt x="74" y="40"/>
                    <a:pt x="88" y="38"/>
                    <a:pt x="99" y="34"/>
                  </a:cubicBezTo>
                  <a:cubicBezTo>
                    <a:pt x="102" y="26"/>
                    <a:pt x="106" y="18"/>
                    <a:pt x="110" y="11"/>
                  </a:cubicBezTo>
                  <a:cubicBezTo>
                    <a:pt x="100" y="4"/>
                    <a:pt x="81" y="0"/>
                    <a:pt x="58" y="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199" name="Freeform 160"/>
            <p:cNvSpPr>
              <a:spLocks/>
            </p:cNvSpPr>
            <p:nvPr/>
          </p:nvSpPr>
          <p:spPr bwMode="auto">
            <a:xfrm>
              <a:off x="5027" y="2046"/>
              <a:ext cx="32" cy="43"/>
            </a:xfrm>
            <a:custGeom>
              <a:avLst/>
              <a:gdLst>
                <a:gd name="T0" fmla="*/ 11 w 17"/>
                <a:gd name="T1" fmla="*/ 0 h 23"/>
                <a:gd name="T2" fmla="*/ 0 w 17"/>
                <a:gd name="T3" fmla="*/ 23 h 23"/>
                <a:gd name="T4" fmla="*/ 17 w 17"/>
                <a:gd name="T5" fmla="*/ 9 h 23"/>
                <a:gd name="T6" fmla="*/ 11 w 17"/>
                <a:gd name="T7" fmla="*/ 0 h 23"/>
              </a:gdLst>
              <a:ahLst/>
              <a:cxnLst>
                <a:cxn ang="0">
                  <a:pos x="T0" y="T1"/>
                </a:cxn>
                <a:cxn ang="0">
                  <a:pos x="T2" y="T3"/>
                </a:cxn>
                <a:cxn ang="0">
                  <a:pos x="T4" y="T5"/>
                </a:cxn>
                <a:cxn ang="0">
                  <a:pos x="T6" y="T7"/>
                </a:cxn>
              </a:cxnLst>
              <a:rect l="0" t="0" r="r" b="b"/>
              <a:pathLst>
                <a:path w="17" h="23">
                  <a:moveTo>
                    <a:pt x="11" y="0"/>
                  </a:moveTo>
                  <a:cubicBezTo>
                    <a:pt x="7" y="7"/>
                    <a:pt x="3" y="15"/>
                    <a:pt x="0" y="23"/>
                  </a:cubicBezTo>
                  <a:cubicBezTo>
                    <a:pt x="10" y="20"/>
                    <a:pt x="17" y="15"/>
                    <a:pt x="17" y="9"/>
                  </a:cubicBezTo>
                  <a:cubicBezTo>
                    <a:pt x="17" y="6"/>
                    <a:pt x="15" y="3"/>
                    <a:pt x="11" y="0"/>
                  </a:cubicBezTo>
                </a:path>
              </a:pathLst>
            </a:custGeom>
            <a:solidFill>
              <a:srgbClr val="1A1D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201" name="Freeform 161"/>
            <p:cNvSpPr>
              <a:spLocks/>
            </p:cNvSpPr>
            <p:nvPr/>
          </p:nvSpPr>
          <p:spPr bwMode="auto">
            <a:xfrm>
              <a:off x="4812" y="1599"/>
              <a:ext cx="277" cy="497"/>
            </a:xfrm>
            <a:custGeom>
              <a:avLst/>
              <a:gdLst>
                <a:gd name="T0" fmla="*/ 137 w 148"/>
                <a:gd name="T1" fmla="*/ 127 h 266"/>
                <a:gd name="T2" fmla="*/ 87 w 148"/>
                <a:gd name="T3" fmla="*/ 56 h 266"/>
                <a:gd name="T4" fmla="*/ 100 w 148"/>
                <a:gd name="T5" fmla="*/ 44 h 266"/>
                <a:gd name="T6" fmla="*/ 107 w 148"/>
                <a:gd name="T7" fmla="*/ 44 h 266"/>
                <a:gd name="T8" fmla="*/ 78 w 148"/>
                <a:gd name="T9" fmla="*/ 1 h 266"/>
                <a:gd name="T10" fmla="*/ 76 w 148"/>
                <a:gd name="T11" fmla="*/ 1 h 266"/>
                <a:gd name="T12" fmla="*/ 74 w 148"/>
                <a:gd name="T13" fmla="*/ 0 h 266"/>
                <a:gd name="T14" fmla="*/ 68 w 148"/>
                <a:gd name="T15" fmla="*/ 1 h 266"/>
                <a:gd name="T16" fmla="*/ 68 w 148"/>
                <a:gd name="T17" fmla="*/ 2 h 266"/>
                <a:gd name="T18" fmla="*/ 38 w 148"/>
                <a:gd name="T19" fmla="*/ 44 h 266"/>
                <a:gd name="T20" fmla="*/ 48 w 148"/>
                <a:gd name="T21" fmla="*/ 44 h 266"/>
                <a:gd name="T22" fmla="*/ 60 w 148"/>
                <a:gd name="T23" fmla="*/ 56 h 266"/>
                <a:gd name="T24" fmla="*/ 11 w 148"/>
                <a:gd name="T25" fmla="*/ 123 h 266"/>
                <a:gd name="T26" fmla="*/ 28 w 148"/>
                <a:gd name="T27" fmla="*/ 125 h 266"/>
                <a:gd name="T28" fmla="*/ 50 w 148"/>
                <a:gd name="T29" fmla="*/ 122 h 266"/>
                <a:gd name="T30" fmla="*/ 50 w 148"/>
                <a:gd name="T31" fmla="*/ 123 h 266"/>
                <a:gd name="T32" fmla="*/ 25 w 148"/>
                <a:gd name="T33" fmla="*/ 174 h 266"/>
                <a:gd name="T34" fmla="*/ 50 w 148"/>
                <a:gd name="T35" fmla="*/ 180 h 266"/>
                <a:gd name="T36" fmla="*/ 50 w 148"/>
                <a:gd name="T37" fmla="*/ 200 h 266"/>
                <a:gd name="T38" fmla="*/ 68 w 148"/>
                <a:gd name="T39" fmla="*/ 201 h 266"/>
                <a:gd name="T40" fmla="*/ 69 w 148"/>
                <a:gd name="T41" fmla="*/ 181 h 266"/>
                <a:gd name="T42" fmla="*/ 73 w 148"/>
                <a:gd name="T43" fmla="*/ 181 h 266"/>
                <a:gd name="T44" fmla="*/ 76 w 148"/>
                <a:gd name="T45" fmla="*/ 181 h 266"/>
                <a:gd name="T46" fmla="*/ 77 w 148"/>
                <a:gd name="T47" fmla="*/ 200 h 266"/>
                <a:gd name="T48" fmla="*/ 95 w 148"/>
                <a:gd name="T49" fmla="*/ 200 h 266"/>
                <a:gd name="T50" fmla="*/ 95 w 148"/>
                <a:gd name="T51" fmla="*/ 179 h 266"/>
                <a:gd name="T52" fmla="*/ 124 w 148"/>
                <a:gd name="T53" fmla="*/ 168 h 266"/>
                <a:gd name="T54" fmla="*/ 95 w 148"/>
                <a:gd name="T55" fmla="*/ 108 h 266"/>
                <a:gd name="T56" fmla="*/ 119 w 148"/>
                <a:gd name="T57" fmla="*/ 125 h 266"/>
                <a:gd name="T58" fmla="*/ 137 w 148"/>
                <a:gd name="T59" fmla="*/ 127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 h="266">
                  <a:moveTo>
                    <a:pt x="137" y="127"/>
                  </a:moveTo>
                  <a:cubicBezTo>
                    <a:pt x="127" y="101"/>
                    <a:pt x="114" y="65"/>
                    <a:pt x="87" y="56"/>
                  </a:cubicBezTo>
                  <a:cubicBezTo>
                    <a:pt x="93" y="53"/>
                    <a:pt x="97" y="48"/>
                    <a:pt x="100" y="44"/>
                  </a:cubicBezTo>
                  <a:cubicBezTo>
                    <a:pt x="107" y="44"/>
                    <a:pt x="107" y="44"/>
                    <a:pt x="107" y="44"/>
                  </a:cubicBezTo>
                  <a:cubicBezTo>
                    <a:pt x="107" y="28"/>
                    <a:pt x="103" y="5"/>
                    <a:pt x="78" y="1"/>
                  </a:cubicBezTo>
                  <a:cubicBezTo>
                    <a:pt x="76" y="1"/>
                    <a:pt x="76" y="1"/>
                    <a:pt x="76" y="1"/>
                  </a:cubicBezTo>
                  <a:cubicBezTo>
                    <a:pt x="75" y="1"/>
                    <a:pt x="74" y="0"/>
                    <a:pt x="74" y="0"/>
                  </a:cubicBezTo>
                  <a:cubicBezTo>
                    <a:pt x="72" y="0"/>
                    <a:pt x="70" y="0"/>
                    <a:pt x="68" y="1"/>
                  </a:cubicBezTo>
                  <a:cubicBezTo>
                    <a:pt x="68" y="2"/>
                    <a:pt x="68" y="2"/>
                    <a:pt x="68" y="2"/>
                  </a:cubicBezTo>
                  <a:cubicBezTo>
                    <a:pt x="68" y="2"/>
                    <a:pt x="39" y="8"/>
                    <a:pt x="38" y="44"/>
                  </a:cubicBezTo>
                  <a:cubicBezTo>
                    <a:pt x="48" y="44"/>
                    <a:pt x="48" y="44"/>
                    <a:pt x="48" y="44"/>
                  </a:cubicBezTo>
                  <a:cubicBezTo>
                    <a:pt x="50" y="48"/>
                    <a:pt x="55" y="53"/>
                    <a:pt x="60" y="56"/>
                  </a:cubicBezTo>
                  <a:cubicBezTo>
                    <a:pt x="38" y="65"/>
                    <a:pt x="23" y="94"/>
                    <a:pt x="11" y="123"/>
                  </a:cubicBezTo>
                  <a:cubicBezTo>
                    <a:pt x="0" y="150"/>
                    <a:pt x="12" y="152"/>
                    <a:pt x="28" y="125"/>
                  </a:cubicBezTo>
                  <a:cubicBezTo>
                    <a:pt x="47" y="93"/>
                    <a:pt x="53" y="83"/>
                    <a:pt x="50" y="122"/>
                  </a:cubicBezTo>
                  <a:cubicBezTo>
                    <a:pt x="50" y="122"/>
                    <a:pt x="50" y="123"/>
                    <a:pt x="50" y="123"/>
                  </a:cubicBezTo>
                  <a:cubicBezTo>
                    <a:pt x="47" y="142"/>
                    <a:pt x="32" y="160"/>
                    <a:pt x="25" y="174"/>
                  </a:cubicBezTo>
                  <a:cubicBezTo>
                    <a:pt x="25" y="174"/>
                    <a:pt x="32" y="178"/>
                    <a:pt x="50" y="180"/>
                  </a:cubicBezTo>
                  <a:cubicBezTo>
                    <a:pt x="50" y="186"/>
                    <a:pt x="50" y="193"/>
                    <a:pt x="50" y="200"/>
                  </a:cubicBezTo>
                  <a:cubicBezTo>
                    <a:pt x="49" y="266"/>
                    <a:pt x="66" y="262"/>
                    <a:pt x="68" y="201"/>
                  </a:cubicBezTo>
                  <a:cubicBezTo>
                    <a:pt x="69" y="193"/>
                    <a:pt x="69" y="187"/>
                    <a:pt x="69" y="181"/>
                  </a:cubicBezTo>
                  <a:cubicBezTo>
                    <a:pt x="71" y="181"/>
                    <a:pt x="72" y="181"/>
                    <a:pt x="73" y="181"/>
                  </a:cubicBezTo>
                  <a:cubicBezTo>
                    <a:pt x="74" y="181"/>
                    <a:pt x="75" y="181"/>
                    <a:pt x="76" y="181"/>
                  </a:cubicBezTo>
                  <a:cubicBezTo>
                    <a:pt x="76" y="186"/>
                    <a:pt x="76" y="193"/>
                    <a:pt x="77" y="200"/>
                  </a:cubicBezTo>
                  <a:cubicBezTo>
                    <a:pt x="80" y="261"/>
                    <a:pt x="96" y="266"/>
                    <a:pt x="95" y="200"/>
                  </a:cubicBezTo>
                  <a:cubicBezTo>
                    <a:pt x="95" y="193"/>
                    <a:pt x="95" y="186"/>
                    <a:pt x="95" y="179"/>
                  </a:cubicBezTo>
                  <a:cubicBezTo>
                    <a:pt x="115" y="176"/>
                    <a:pt x="124" y="168"/>
                    <a:pt x="124" y="168"/>
                  </a:cubicBezTo>
                  <a:cubicBezTo>
                    <a:pt x="124" y="168"/>
                    <a:pt x="95" y="146"/>
                    <a:pt x="95" y="108"/>
                  </a:cubicBezTo>
                  <a:cubicBezTo>
                    <a:pt x="95" y="84"/>
                    <a:pt x="102" y="97"/>
                    <a:pt x="119" y="125"/>
                  </a:cubicBezTo>
                  <a:cubicBezTo>
                    <a:pt x="135" y="152"/>
                    <a:pt x="148" y="155"/>
                    <a:pt x="137" y="127"/>
                  </a:cubicBezTo>
                  <a:close/>
                </a:path>
              </a:pathLst>
            </a:custGeom>
            <a:solidFill>
              <a:srgbClr val="333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204" name="Oval 162"/>
            <p:cNvSpPr>
              <a:spLocks noChangeArrowheads="1"/>
            </p:cNvSpPr>
            <p:nvPr/>
          </p:nvSpPr>
          <p:spPr bwMode="auto">
            <a:xfrm>
              <a:off x="3027" y="1494"/>
              <a:ext cx="216" cy="75"/>
            </a:xfrm>
            <a:prstGeom prst="ellipse">
              <a:avLst/>
            </a:pr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206" name="Freeform 163"/>
            <p:cNvSpPr>
              <a:spLocks/>
            </p:cNvSpPr>
            <p:nvPr/>
          </p:nvSpPr>
          <p:spPr bwMode="auto">
            <a:xfrm>
              <a:off x="2997" y="1068"/>
              <a:ext cx="276" cy="497"/>
            </a:xfrm>
            <a:custGeom>
              <a:avLst/>
              <a:gdLst>
                <a:gd name="T0" fmla="*/ 137 w 148"/>
                <a:gd name="T1" fmla="*/ 127 h 266"/>
                <a:gd name="T2" fmla="*/ 87 w 148"/>
                <a:gd name="T3" fmla="*/ 56 h 266"/>
                <a:gd name="T4" fmla="*/ 100 w 148"/>
                <a:gd name="T5" fmla="*/ 44 h 266"/>
                <a:gd name="T6" fmla="*/ 107 w 148"/>
                <a:gd name="T7" fmla="*/ 44 h 266"/>
                <a:gd name="T8" fmla="*/ 78 w 148"/>
                <a:gd name="T9" fmla="*/ 1 h 266"/>
                <a:gd name="T10" fmla="*/ 76 w 148"/>
                <a:gd name="T11" fmla="*/ 1 h 266"/>
                <a:gd name="T12" fmla="*/ 74 w 148"/>
                <a:gd name="T13" fmla="*/ 0 h 266"/>
                <a:gd name="T14" fmla="*/ 68 w 148"/>
                <a:gd name="T15" fmla="*/ 1 h 266"/>
                <a:gd name="T16" fmla="*/ 68 w 148"/>
                <a:gd name="T17" fmla="*/ 2 h 266"/>
                <a:gd name="T18" fmla="*/ 38 w 148"/>
                <a:gd name="T19" fmla="*/ 44 h 266"/>
                <a:gd name="T20" fmla="*/ 48 w 148"/>
                <a:gd name="T21" fmla="*/ 44 h 266"/>
                <a:gd name="T22" fmla="*/ 60 w 148"/>
                <a:gd name="T23" fmla="*/ 56 h 266"/>
                <a:gd name="T24" fmla="*/ 11 w 148"/>
                <a:gd name="T25" fmla="*/ 123 h 266"/>
                <a:gd name="T26" fmla="*/ 28 w 148"/>
                <a:gd name="T27" fmla="*/ 125 h 266"/>
                <a:gd name="T28" fmla="*/ 50 w 148"/>
                <a:gd name="T29" fmla="*/ 122 h 266"/>
                <a:gd name="T30" fmla="*/ 50 w 148"/>
                <a:gd name="T31" fmla="*/ 123 h 266"/>
                <a:gd name="T32" fmla="*/ 25 w 148"/>
                <a:gd name="T33" fmla="*/ 174 h 266"/>
                <a:gd name="T34" fmla="*/ 50 w 148"/>
                <a:gd name="T35" fmla="*/ 180 h 266"/>
                <a:gd name="T36" fmla="*/ 50 w 148"/>
                <a:gd name="T37" fmla="*/ 200 h 266"/>
                <a:gd name="T38" fmla="*/ 68 w 148"/>
                <a:gd name="T39" fmla="*/ 201 h 266"/>
                <a:gd name="T40" fmla="*/ 69 w 148"/>
                <a:gd name="T41" fmla="*/ 181 h 266"/>
                <a:gd name="T42" fmla="*/ 73 w 148"/>
                <a:gd name="T43" fmla="*/ 181 h 266"/>
                <a:gd name="T44" fmla="*/ 76 w 148"/>
                <a:gd name="T45" fmla="*/ 181 h 266"/>
                <a:gd name="T46" fmla="*/ 77 w 148"/>
                <a:gd name="T47" fmla="*/ 200 h 266"/>
                <a:gd name="T48" fmla="*/ 95 w 148"/>
                <a:gd name="T49" fmla="*/ 200 h 266"/>
                <a:gd name="T50" fmla="*/ 95 w 148"/>
                <a:gd name="T51" fmla="*/ 179 h 266"/>
                <a:gd name="T52" fmla="*/ 124 w 148"/>
                <a:gd name="T53" fmla="*/ 168 h 266"/>
                <a:gd name="T54" fmla="*/ 95 w 148"/>
                <a:gd name="T55" fmla="*/ 108 h 266"/>
                <a:gd name="T56" fmla="*/ 119 w 148"/>
                <a:gd name="T57" fmla="*/ 125 h 266"/>
                <a:gd name="T58" fmla="*/ 137 w 148"/>
                <a:gd name="T59" fmla="*/ 127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 h="266">
                  <a:moveTo>
                    <a:pt x="137" y="127"/>
                  </a:moveTo>
                  <a:cubicBezTo>
                    <a:pt x="127" y="101"/>
                    <a:pt x="114" y="65"/>
                    <a:pt x="87" y="56"/>
                  </a:cubicBezTo>
                  <a:cubicBezTo>
                    <a:pt x="93" y="53"/>
                    <a:pt x="97" y="48"/>
                    <a:pt x="100" y="44"/>
                  </a:cubicBezTo>
                  <a:cubicBezTo>
                    <a:pt x="107" y="44"/>
                    <a:pt x="107" y="44"/>
                    <a:pt x="107" y="44"/>
                  </a:cubicBezTo>
                  <a:cubicBezTo>
                    <a:pt x="107" y="28"/>
                    <a:pt x="103" y="5"/>
                    <a:pt x="78" y="1"/>
                  </a:cubicBezTo>
                  <a:cubicBezTo>
                    <a:pt x="76" y="1"/>
                    <a:pt x="76" y="1"/>
                    <a:pt x="76" y="1"/>
                  </a:cubicBezTo>
                  <a:cubicBezTo>
                    <a:pt x="75" y="1"/>
                    <a:pt x="74" y="0"/>
                    <a:pt x="74" y="0"/>
                  </a:cubicBezTo>
                  <a:cubicBezTo>
                    <a:pt x="72" y="0"/>
                    <a:pt x="70" y="0"/>
                    <a:pt x="68" y="1"/>
                  </a:cubicBezTo>
                  <a:cubicBezTo>
                    <a:pt x="68" y="2"/>
                    <a:pt x="68" y="2"/>
                    <a:pt x="68" y="2"/>
                  </a:cubicBezTo>
                  <a:cubicBezTo>
                    <a:pt x="68" y="2"/>
                    <a:pt x="39" y="8"/>
                    <a:pt x="38" y="44"/>
                  </a:cubicBezTo>
                  <a:cubicBezTo>
                    <a:pt x="48" y="44"/>
                    <a:pt x="48" y="44"/>
                    <a:pt x="48" y="44"/>
                  </a:cubicBezTo>
                  <a:cubicBezTo>
                    <a:pt x="50" y="48"/>
                    <a:pt x="55" y="53"/>
                    <a:pt x="60" y="56"/>
                  </a:cubicBezTo>
                  <a:cubicBezTo>
                    <a:pt x="38" y="65"/>
                    <a:pt x="23" y="94"/>
                    <a:pt x="11" y="123"/>
                  </a:cubicBezTo>
                  <a:cubicBezTo>
                    <a:pt x="0" y="150"/>
                    <a:pt x="12" y="152"/>
                    <a:pt x="28" y="125"/>
                  </a:cubicBezTo>
                  <a:cubicBezTo>
                    <a:pt x="47" y="93"/>
                    <a:pt x="53" y="83"/>
                    <a:pt x="50" y="122"/>
                  </a:cubicBezTo>
                  <a:cubicBezTo>
                    <a:pt x="50" y="122"/>
                    <a:pt x="50" y="123"/>
                    <a:pt x="50" y="123"/>
                  </a:cubicBezTo>
                  <a:cubicBezTo>
                    <a:pt x="47" y="142"/>
                    <a:pt x="32" y="160"/>
                    <a:pt x="25" y="174"/>
                  </a:cubicBezTo>
                  <a:cubicBezTo>
                    <a:pt x="25" y="174"/>
                    <a:pt x="32" y="178"/>
                    <a:pt x="50" y="180"/>
                  </a:cubicBezTo>
                  <a:cubicBezTo>
                    <a:pt x="50" y="186"/>
                    <a:pt x="50" y="193"/>
                    <a:pt x="50" y="200"/>
                  </a:cubicBezTo>
                  <a:cubicBezTo>
                    <a:pt x="49" y="266"/>
                    <a:pt x="66" y="262"/>
                    <a:pt x="68" y="201"/>
                  </a:cubicBezTo>
                  <a:cubicBezTo>
                    <a:pt x="69" y="193"/>
                    <a:pt x="69" y="187"/>
                    <a:pt x="69" y="181"/>
                  </a:cubicBezTo>
                  <a:cubicBezTo>
                    <a:pt x="71" y="181"/>
                    <a:pt x="72" y="181"/>
                    <a:pt x="73" y="181"/>
                  </a:cubicBezTo>
                  <a:cubicBezTo>
                    <a:pt x="74" y="181"/>
                    <a:pt x="75" y="181"/>
                    <a:pt x="76" y="181"/>
                  </a:cubicBezTo>
                  <a:cubicBezTo>
                    <a:pt x="76" y="186"/>
                    <a:pt x="76" y="193"/>
                    <a:pt x="77" y="200"/>
                  </a:cubicBezTo>
                  <a:cubicBezTo>
                    <a:pt x="80" y="261"/>
                    <a:pt x="96" y="266"/>
                    <a:pt x="95" y="200"/>
                  </a:cubicBezTo>
                  <a:cubicBezTo>
                    <a:pt x="95" y="193"/>
                    <a:pt x="95" y="186"/>
                    <a:pt x="95" y="179"/>
                  </a:cubicBezTo>
                  <a:cubicBezTo>
                    <a:pt x="115" y="176"/>
                    <a:pt x="124" y="168"/>
                    <a:pt x="124" y="168"/>
                  </a:cubicBezTo>
                  <a:cubicBezTo>
                    <a:pt x="124" y="168"/>
                    <a:pt x="95" y="146"/>
                    <a:pt x="95" y="108"/>
                  </a:cubicBezTo>
                  <a:cubicBezTo>
                    <a:pt x="95" y="84"/>
                    <a:pt x="102" y="97"/>
                    <a:pt x="119" y="125"/>
                  </a:cubicBezTo>
                  <a:cubicBezTo>
                    <a:pt x="135" y="152"/>
                    <a:pt x="148" y="155"/>
                    <a:pt x="137" y="127"/>
                  </a:cubicBezTo>
                  <a:close/>
                </a:path>
              </a:pathLst>
            </a:custGeom>
            <a:solidFill>
              <a:srgbClr val="333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211" name="Oval 164"/>
            <p:cNvSpPr>
              <a:spLocks noChangeArrowheads="1"/>
            </p:cNvSpPr>
            <p:nvPr/>
          </p:nvSpPr>
          <p:spPr bwMode="auto">
            <a:xfrm>
              <a:off x="3236" y="1756"/>
              <a:ext cx="217" cy="75"/>
            </a:xfrm>
            <a:prstGeom prst="ellipse">
              <a:avLst/>
            </a:pr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212" name="Freeform 165"/>
            <p:cNvSpPr>
              <a:spLocks/>
            </p:cNvSpPr>
            <p:nvPr/>
          </p:nvSpPr>
          <p:spPr bwMode="auto">
            <a:xfrm>
              <a:off x="3206" y="1330"/>
              <a:ext cx="276" cy="497"/>
            </a:xfrm>
            <a:custGeom>
              <a:avLst/>
              <a:gdLst>
                <a:gd name="T0" fmla="*/ 137 w 148"/>
                <a:gd name="T1" fmla="*/ 127 h 266"/>
                <a:gd name="T2" fmla="*/ 87 w 148"/>
                <a:gd name="T3" fmla="*/ 56 h 266"/>
                <a:gd name="T4" fmla="*/ 100 w 148"/>
                <a:gd name="T5" fmla="*/ 44 h 266"/>
                <a:gd name="T6" fmla="*/ 107 w 148"/>
                <a:gd name="T7" fmla="*/ 44 h 266"/>
                <a:gd name="T8" fmla="*/ 78 w 148"/>
                <a:gd name="T9" fmla="*/ 1 h 266"/>
                <a:gd name="T10" fmla="*/ 76 w 148"/>
                <a:gd name="T11" fmla="*/ 1 h 266"/>
                <a:gd name="T12" fmla="*/ 74 w 148"/>
                <a:gd name="T13" fmla="*/ 0 h 266"/>
                <a:gd name="T14" fmla="*/ 68 w 148"/>
                <a:gd name="T15" fmla="*/ 1 h 266"/>
                <a:gd name="T16" fmla="*/ 68 w 148"/>
                <a:gd name="T17" fmla="*/ 2 h 266"/>
                <a:gd name="T18" fmla="*/ 38 w 148"/>
                <a:gd name="T19" fmla="*/ 44 h 266"/>
                <a:gd name="T20" fmla="*/ 48 w 148"/>
                <a:gd name="T21" fmla="*/ 44 h 266"/>
                <a:gd name="T22" fmla="*/ 60 w 148"/>
                <a:gd name="T23" fmla="*/ 56 h 266"/>
                <a:gd name="T24" fmla="*/ 11 w 148"/>
                <a:gd name="T25" fmla="*/ 123 h 266"/>
                <a:gd name="T26" fmla="*/ 28 w 148"/>
                <a:gd name="T27" fmla="*/ 125 h 266"/>
                <a:gd name="T28" fmla="*/ 50 w 148"/>
                <a:gd name="T29" fmla="*/ 122 h 266"/>
                <a:gd name="T30" fmla="*/ 50 w 148"/>
                <a:gd name="T31" fmla="*/ 123 h 266"/>
                <a:gd name="T32" fmla="*/ 25 w 148"/>
                <a:gd name="T33" fmla="*/ 174 h 266"/>
                <a:gd name="T34" fmla="*/ 50 w 148"/>
                <a:gd name="T35" fmla="*/ 180 h 266"/>
                <a:gd name="T36" fmla="*/ 50 w 148"/>
                <a:gd name="T37" fmla="*/ 200 h 266"/>
                <a:gd name="T38" fmla="*/ 68 w 148"/>
                <a:gd name="T39" fmla="*/ 201 h 266"/>
                <a:gd name="T40" fmla="*/ 69 w 148"/>
                <a:gd name="T41" fmla="*/ 181 h 266"/>
                <a:gd name="T42" fmla="*/ 73 w 148"/>
                <a:gd name="T43" fmla="*/ 181 h 266"/>
                <a:gd name="T44" fmla="*/ 76 w 148"/>
                <a:gd name="T45" fmla="*/ 181 h 266"/>
                <a:gd name="T46" fmla="*/ 77 w 148"/>
                <a:gd name="T47" fmla="*/ 200 h 266"/>
                <a:gd name="T48" fmla="*/ 95 w 148"/>
                <a:gd name="T49" fmla="*/ 200 h 266"/>
                <a:gd name="T50" fmla="*/ 95 w 148"/>
                <a:gd name="T51" fmla="*/ 179 h 266"/>
                <a:gd name="T52" fmla="*/ 124 w 148"/>
                <a:gd name="T53" fmla="*/ 168 h 266"/>
                <a:gd name="T54" fmla="*/ 95 w 148"/>
                <a:gd name="T55" fmla="*/ 108 h 266"/>
                <a:gd name="T56" fmla="*/ 119 w 148"/>
                <a:gd name="T57" fmla="*/ 125 h 266"/>
                <a:gd name="T58" fmla="*/ 137 w 148"/>
                <a:gd name="T59" fmla="*/ 127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 h="266">
                  <a:moveTo>
                    <a:pt x="137" y="127"/>
                  </a:moveTo>
                  <a:cubicBezTo>
                    <a:pt x="127" y="101"/>
                    <a:pt x="114" y="65"/>
                    <a:pt x="87" y="56"/>
                  </a:cubicBezTo>
                  <a:cubicBezTo>
                    <a:pt x="93" y="53"/>
                    <a:pt x="97" y="48"/>
                    <a:pt x="100" y="44"/>
                  </a:cubicBezTo>
                  <a:cubicBezTo>
                    <a:pt x="107" y="44"/>
                    <a:pt x="107" y="44"/>
                    <a:pt x="107" y="44"/>
                  </a:cubicBezTo>
                  <a:cubicBezTo>
                    <a:pt x="107" y="28"/>
                    <a:pt x="103" y="5"/>
                    <a:pt x="78" y="1"/>
                  </a:cubicBezTo>
                  <a:cubicBezTo>
                    <a:pt x="76" y="1"/>
                    <a:pt x="76" y="1"/>
                    <a:pt x="76" y="1"/>
                  </a:cubicBezTo>
                  <a:cubicBezTo>
                    <a:pt x="75" y="1"/>
                    <a:pt x="74" y="0"/>
                    <a:pt x="74" y="0"/>
                  </a:cubicBezTo>
                  <a:cubicBezTo>
                    <a:pt x="72" y="0"/>
                    <a:pt x="70" y="0"/>
                    <a:pt x="68" y="1"/>
                  </a:cubicBezTo>
                  <a:cubicBezTo>
                    <a:pt x="68" y="2"/>
                    <a:pt x="68" y="2"/>
                    <a:pt x="68" y="2"/>
                  </a:cubicBezTo>
                  <a:cubicBezTo>
                    <a:pt x="68" y="2"/>
                    <a:pt x="39" y="8"/>
                    <a:pt x="38" y="44"/>
                  </a:cubicBezTo>
                  <a:cubicBezTo>
                    <a:pt x="48" y="44"/>
                    <a:pt x="48" y="44"/>
                    <a:pt x="48" y="44"/>
                  </a:cubicBezTo>
                  <a:cubicBezTo>
                    <a:pt x="50" y="48"/>
                    <a:pt x="55" y="53"/>
                    <a:pt x="60" y="56"/>
                  </a:cubicBezTo>
                  <a:cubicBezTo>
                    <a:pt x="38" y="65"/>
                    <a:pt x="23" y="94"/>
                    <a:pt x="11" y="123"/>
                  </a:cubicBezTo>
                  <a:cubicBezTo>
                    <a:pt x="0" y="150"/>
                    <a:pt x="12" y="152"/>
                    <a:pt x="28" y="125"/>
                  </a:cubicBezTo>
                  <a:cubicBezTo>
                    <a:pt x="47" y="93"/>
                    <a:pt x="53" y="83"/>
                    <a:pt x="50" y="122"/>
                  </a:cubicBezTo>
                  <a:cubicBezTo>
                    <a:pt x="50" y="122"/>
                    <a:pt x="50" y="123"/>
                    <a:pt x="50" y="123"/>
                  </a:cubicBezTo>
                  <a:cubicBezTo>
                    <a:pt x="47" y="142"/>
                    <a:pt x="32" y="160"/>
                    <a:pt x="25" y="174"/>
                  </a:cubicBezTo>
                  <a:cubicBezTo>
                    <a:pt x="25" y="174"/>
                    <a:pt x="32" y="178"/>
                    <a:pt x="50" y="180"/>
                  </a:cubicBezTo>
                  <a:cubicBezTo>
                    <a:pt x="50" y="186"/>
                    <a:pt x="50" y="193"/>
                    <a:pt x="50" y="200"/>
                  </a:cubicBezTo>
                  <a:cubicBezTo>
                    <a:pt x="49" y="266"/>
                    <a:pt x="66" y="262"/>
                    <a:pt x="68" y="201"/>
                  </a:cubicBezTo>
                  <a:cubicBezTo>
                    <a:pt x="69" y="193"/>
                    <a:pt x="69" y="187"/>
                    <a:pt x="69" y="181"/>
                  </a:cubicBezTo>
                  <a:cubicBezTo>
                    <a:pt x="71" y="181"/>
                    <a:pt x="72" y="181"/>
                    <a:pt x="73" y="181"/>
                  </a:cubicBezTo>
                  <a:cubicBezTo>
                    <a:pt x="74" y="181"/>
                    <a:pt x="75" y="181"/>
                    <a:pt x="76" y="181"/>
                  </a:cubicBezTo>
                  <a:cubicBezTo>
                    <a:pt x="76" y="186"/>
                    <a:pt x="76" y="193"/>
                    <a:pt x="77" y="200"/>
                  </a:cubicBezTo>
                  <a:cubicBezTo>
                    <a:pt x="80" y="261"/>
                    <a:pt x="96" y="266"/>
                    <a:pt x="95" y="200"/>
                  </a:cubicBezTo>
                  <a:cubicBezTo>
                    <a:pt x="95" y="193"/>
                    <a:pt x="95" y="186"/>
                    <a:pt x="95" y="179"/>
                  </a:cubicBezTo>
                  <a:cubicBezTo>
                    <a:pt x="115" y="176"/>
                    <a:pt x="124" y="168"/>
                    <a:pt x="124" y="168"/>
                  </a:cubicBezTo>
                  <a:cubicBezTo>
                    <a:pt x="124" y="168"/>
                    <a:pt x="95" y="146"/>
                    <a:pt x="95" y="108"/>
                  </a:cubicBezTo>
                  <a:cubicBezTo>
                    <a:pt x="95" y="84"/>
                    <a:pt x="102" y="97"/>
                    <a:pt x="119" y="125"/>
                  </a:cubicBezTo>
                  <a:cubicBezTo>
                    <a:pt x="135" y="152"/>
                    <a:pt x="148" y="155"/>
                    <a:pt x="137" y="127"/>
                  </a:cubicBezTo>
                  <a:close/>
                </a:path>
              </a:pathLst>
            </a:custGeom>
            <a:solidFill>
              <a:srgbClr val="333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213" name="Oval 166"/>
            <p:cNvSpPr>
              <a:spLocks noChangeArrowheads="1"/>
            </p:cNvSpPr>
            <p:nvPr/>
          </p:nvSpPr>
          <p:spPr bwMode="auto">
            <a:xfrm>
              <a:off x="2758" y="1599"/>
              <a:ext cx="216" cy="75"/>
            </a:xfrm>
            <a:prstGeom prst="ellipse">
              <a:avLst/>
            </a:pr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214" name="Freeform 167"/>
            <p:cNvSpPr>
              <a:spLocks/>
            </p:cNvSpPr>
            <p:nvPr/>
          </p:nvSpPr>
          <p:spPr bwMode="auto">
            <a:xfrm>
              <a:off x="2728" y="1173"/>
              <a:ext cx="276" cy="497"/>
            </a:xfrm>
            <a:custGeom>
              <a:avLst/>
              <a:gdLst>
                <a:gd name="T0" fmla="*/ 137 w 148"/>
                <a:gd name="T1" fmla="*/ 127 h 266"/>
                <a:gd name="T2" fmla="*/ 87 w 148"/>
                <a:gd name="T3" fmla="*/ 56 h 266"/>
                <a:gd name="T4" fmla="*/ 100 w 148"/>
                <a:gd name="T5" fmla="*/ 44 h 266"/>
                <a:gd name="T6" fmla="*/ 107 w 148"/>
                <a:gd name="T7" fmla="*/ 44 h 266"/>
                <a:gd name="T8" fmla="*/ 78 w 148"/>
                <a:gd name="T9" fmla="*/ 1 h 266"/>
                <a:gd name="T10" fmla="*/ 76 w 148"/>
                <a:gd name="T11" fmla="*/ 1 h 266"/>
                <a:gd name="T12" fmla="*/ 74 w 148"/>
                <a:gd name="T13" fmla="*/ 0 h 266"/>
                <a:gd name="T14" fmla="*/ 68 w 148"/>
                <a:gd name="T15" fmla="*/ 1 h 266"/>
                <a:gd name="T16" fmla="*/ 68 w 148"/>
                <a:gd name="T17" fmla="*/ 2 h 266"/>
                <a:gd name="T18" fmla="*/ 38 w 148"/>
                <a:gd name="T19" fmla="*/ 44 h 266"/>
                <a:gd name="T20" fmla="*/ 48 w 148"/>
                <a:gd name="T21" fmla="*/ 44 h 266"/>
                <a:gd name="T22" fmla="*/ 60 w 148"/>
                <a:gd name="T23" fmla="*/ 56 h 266"/>
                <a:gd name="T24" fmla="*/ 11 w 148"/>
                <a:gd name="T25" fmla="*/ 123 h 266"/>
                <a:gd name="T26" fmla="*/ 28 w 148"/>
                <a:gd name="T27" fmla="*/ 125 h 266"/>
                <a:gd name="T28" fmla="*/ 50 w 148"/>
                <a:gd name="T29" fmla="*/ 122 h 266"/>
                <a:gd name="T30" fmla="*/ 50 w 148"/>
                <a:gd name="T31" fmla="*/ 123 h 266"/>
                <a:gd name="T32" fmla="*/ 25 w 148"/>
                <a:gd name="T33" fmla="*/ 174 h 266"/>
                <a:gd name="T34" fmla="*/ 50 w 148"/>
                <a:gd name="T35" fmla="*/ 180 h 266"/>
                <a:gd name="T36" fmla="*/ 50 w 148"/>
                <a:gd name="T37" fmla="*/ 200 h 266"/>
                <a:gd name="T38" fmla="*/ 68 w 148"/>
                <a:gd name="T39" fmla="*/ 201 h 266"/>
                <a:gd name="T40" fmla="*/ 69 w 148"/>
                <a:gd name="T41" fmla="*/ 181 h 266"/>
                <a:gd name="T42" fmla="*/ 73 w 148"/>
                <a:gd name="T43" fmla="*/ 181 h 266"/>
                <a:gd name="T44" fmla="*/ 76 w 148"/>
                <a:gd name="T45" fmla="*/ 181 h 266"/>
                <a:gd name="T46" fmla="*/ 77 w 148"/>
                <a:gd name="T47" fmla="*/ 200 h 266"/>
                <a:gd name="T48" fmla="*/ 95 w 148"/>
                <a:gd name="T49" fmla="*/ 200 h 266"/>
                <a:gd name="T50" fmla="*/ 95 w 148"/>
                <a:gd name="T51" fmla="*/ 179 h 266"/>
                <a:gd name="T52" fmla="*/ 124 w 148"/>
                <a:gd name="T53" fmla="*/ 168 h 266"/>
                <a:gd name="T54" fmla="*/ 95 w 148"/>
                <a:gd name="T55" fmla="*/ 108 h 266"/>
                <a:gd name="T56" fmla="*/ 119 w 148"/>
                <a:gd name="T57" fmla="*/ 125 h 266"/>
                <a:gd name="T58" fmla="*/ 137 w 148"/>
                <a:gd name="T59" fmla="*/ 127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 h="266">
                  <a:moveTo>
                    <a:pt x="137" y="127"/>
                  </a:moveTo>
                  <a:cubicBezTo>
                    <a:pt x="127" y="101"/>
                    <a:pt x="114" y="65"/>
                    <a:pt x="87" y="56"/>
                  </a:cubicBezTo>
                  <a:cubicBezTo>
                    <a:pt x="93" y="53"/>
                    <a:pt x="97" y="48"/>
                    <a:pt x="100" y="44"/>
                  </a:cubicBezTo>
                  <a:cubicBezTo>
                    <a:pt x="107" y="44"/>
                    <a:pt x="107" y="44"/>
                    <a:pt x="107" y="44"/>
                  </a:cubicBezTo>
                  <a:cubicBezTo>
                    <a:pt x="107" y="28"/>
                    <a:pt x="103" y="5"/>
                    <a:pt x="78" y="1"/>
                  </a:cubicBezTo>
                  <a:cubicBezTo>
                    <a:pt x="76" y="1"/>
                    <a:pt x="76" y="1"/>
                    <a:pt x="76" y="1"/>
                  </a:cubicBezTo>
                  <a:cubicBezTo>
                    <a:pt x="75" y="1"/>
                    <a:pt x="74" y="0"/>
                    <a:pt x="74" y="0"/>
                  </a:cubicBezTo>
                  <a:cubicBezTo>
                    <a:pt x="72" y="0"/>
                    <a:pt x="70" y="0"/>
                    <a:pt x="68" y="1"/>
                  </a:cubicBezTo>
                  <a:cubicBezTo>
                    <a:pt x="68" y="2"/>
                    <a:pt x="68" y="2"/>
                    <a:pt x="68" y="2"/>
                  </a:cubicBezTo>
                  <a:cubicBezTo>
                    <a:pt x="68" y="2"/>
                    <a:pt x="39" y="8"/>
                    <a:pt x="38" y="44"/>
                  </a:cubicBezTo>
                  <a:cubicBezTo>
                    <a:pt x="48" y="44"/>
                    <a:pt x="48" y="44"/>
                    <a:pt x="48" y="44"/>
                  </a:cubicBezTo>
                  <a:cubicBezTo>
                    <a:pt x="50" y="48"/>
                    <a:pt x="55" y="53"/>
                    <a:pt x="60" y="56"/>
                  </a:cubicBezTo>
                  <a:cubicBezTo>
                    <a:pt x="38" y="65"/>
                    <a:pt x="23" y="94"/>
                    <a:pt x="11" y="123"/>
                  </a:cubicBezTo>
                  <a:cubicBezTo>
                    <a:pt x="0" y="150"/>
                    <a:pt x="12" y="152"/>
                    <a:pt x="28" y="125"/>
                  </a:cubicBezTo>
                  <a:cubicBezTo>
                    <a:pt x="47" y="93"/>
                    <a:pt x="53" y="83"/>
                    <a:pt x="50" y="122"/>
                  </a:cubicBezTo>
                  <a:cubicBezTo>
                    <a:pt x="50" y="122"/>
                    <a:pt x="50" y="123"/>
                    <a:pt x="50" y="123"/>
                  </a:cubicBezTo>
                  <a:cubicBezTo>
                    <a:pt x="47" y="142"/>
                    <a:pt x="32" y="160"/>
                    <a:pt x="25" y="174"/>
                  </a:cubicBezTo>
                  <a:cubicBezTo>
                    <a:pt x="25" y="174"/>
                    <a:pt x="32" y="178"/>
                    <a:pt x="50" y="180"/>
                  </a:cubicBezTo>
                  <a:cubicBezTo>
                    <a:pt x="50" y="186"/>
                    <a:pt x="50" y="193"/>
                    <a:pt x="50" y="200"/>
                  </a:cubicBezTo>
                  <a:cubicBezTo>
                    <a:pt x="49" y="266"/>
                    <a:pt x="66" y="262"/>
                    <a:pt x="68" y="201"/>
                  </a:cubicBezTo>
                  <a:cubicBezTo>
                    <a:pt x="69" y="193"/>
                    <a:pt x="69" y="187"/>
                    <a:pt x="69" y="181"/>
                  </a:cubicBezTo>
                  <a:cubicBezTo>
                    <a:pt x="71" y="181"/>
                    <a:pt x="72" y="181"/>
                    <a:pt x="73" y="181"/>
                  </a:cubicBezTo>
                  <a:cubicBezTo>
                    <a:pt x="74" y="181"/>
                    <a:pt x="75" y="181"/>
                    <a:pt x="76" y="181"/>
                  </a:cubicBezTo>
                  <a:cubicBezTo>
                    <a:pt x="76" y="186"/>
                    <a:pt x="76" y="193"/>
                    <a:pt x="77" y="200"/>
                  </a:cubicBezTo>
                  <a:cubicBezTo>
                    <a:pt x="80" y="261"/>
                    <a:pt x="96" y="266"/>
                    <a:pt x="95" y="200"/>
                  </a:cubicBezTo>
                  <a:cubicBezTo>
                    <a:pt x="95" y="193"/>
                    <a:pt x="95" y="186"/>
                    <a:pt x="95" y="179"/>
                  </a:cubicBezTo>
                  <a:cubicBezTo>
                    <a:pt x="115" y="176"/>
                    <a:pt x="124" y="168"/>
                    <a:pt x="124" y="168"/>
                  </a:cubicBezTo>
                  <a:cubicBezTo>
                    <a:pt x="124" y="168"/>
                    <a:pt x="95" y="146"/>
                    <a:pt x="95" y="108"/>
                  </a:cubicBezTo>
                  <a:cubicBezTo>
                    <a:pt x="95" y="84"/>
                    <a:pt x="102" y="97"/>
                    <a:pt x="119" y="125"/>
                  </a:cubicBezTo>
                  <a:cubicBezTo>
                    <a:pt x="135" y="152"/>
                    <a:pt x="148" y="155"/>
                    <a:pt x="137" y="127"/>
                  </a:cubicBezTo>
                  <a:close/>
                </a:path>
              </a:pathLst>
            </a:custGeom>
            <a:solidFill>
              <a:srgbClr val="333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215" name="Oval 168"/>
            <p:cNvSpPr>
              <a:spLocks noChangeArrowheads="1"/>
            </p:cNvSpPr>
            <p:nvPr/>
          </p:nvSpPr>
          <p:spPr bwMode="auto">
            <a:xfrm>
              <a:off x="3594" y="2969"/>
              <a:ext cx="396" cy="79"/>
            </a:xfrm>
            <a:prstGeom prst="ellipse">
              <a:avLst/>
            </a:pr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216" name="Freeform 169"/>
            <p:cNvSpPr>
              <a:spLocks/>
            </p:cNvSpPr>
            <p:nvPr/>
          </p:nvSpPr>
          <p:spPr bwMode="auto">
            <a:xfrm>
              <a:off x="3604" y="2509"/>
              <a:ext cx="443" cy="533"/>
            </a:xfrm>
            <a:custGeom>
              <a:avLst/>
              <a:gdLst>
                <a:gd name="T0" fmla="*/ 230 w 237"/>
                <a:gd name="T1" fmla="*/ 146 h 285"/>
                <a:gd name="T2" fmla="*/ 169 w 237"/>
                <a:gd name="T3" fmla="*/ 59 h 285"/>
                <a:gd name="T4" fmla="*/ 188 w 237"/>
                <a:gd name="T5" fmla="*/ 31 h 285"/>
                <a:gd name="T6" fmla="*/ 157 w 237"/>
                <a:gd name="T7" fmla="*/ 0 h 285"/>
                <a:gd name="T8" fmla="*/ 126 w 237"/>
                <a:gd name="T9" fmla="*/ 31 h 285"/>
                <a:gd name="T10" fmla="*/ 145 w 237"/>
                <a:gd name="T11" fmla="*/ 59 h 285"/>
                <a:gd name="T12" fmla="*/ 84 w 237"/>
                <a:gd name="T13" fmla="*/ 146 h 285"/>
                <a:gd name="T14" fmla="*/ 83 w 237"/>
                <a:gd name="T15" fmla="*/ 162 h 285"/>
                <a:gd name="T16" fmla="*/ 76 w 237"/>
                <a:gd name="T17" fmla="*/ 161 h 285"/>
                <a:gd name="T18" fmla="*/ 68 w 237"/>
                <a:gd name="T19" fmla="*/ 162 h 285"/>
                <a:gd name="T20" fmla="*/ 59 w 237"/>
                <a:gd name="T21" fmla="*/ 149 h 285"/>
                <a:gd name="T22" fmla="*/ 51 w 237"/>
                <a:gd name="T23" fmla="*/ 186 h 285"/>
                <a:gd name="T24" fmla="*/ 60 w 237"/>
                <a:gd name="T25" fmla="*/ 204 h 285"/>
                <a:gd name="T26" fmla="*/ 53 w 237"/>
                <a:gd name="T27" fmla="*/ 206 h 285"/>
                <a:gd name="T28" fmla="*/ 14 w 237"/>
                <a:gd name="T29" fmla="*/ 216 h 285"/>
                <a:gd name="T30" fmla="*/ 9 w 237"/>
                <a:gd name="T31" fmla="*/ 207 h 285"/>
                <a:gd name="T32" fmla="*/ 10 w 237"/>
                <a:gd name="T33" fmla="*/ 222 h 285"/>
                <a:gd name="T34" fmla="*/ 9 w 237"/>
                <a:gd name="T35" fmla="*/ 228 h 285"/>
                <a:gd name="T36" fmla="*/ 25 w 237"/>
                <a:gd name="T37" fmla="*/ 237 h 285"/>
                <a:gd name="T38" fmla="*/ 26 w 237"/>
                <a:gd name="T39" fmla="*/ 234 h 285"/>
                <a:gd name="T40" fmla="*/ 27 w 237"/>
                <a:gd name="T41" fmla="*/ 237 h 285"/>
                <a:gd name="T42" fmla="*/ 40 w 237"/>
                <a:gd name="T43" fmla="*/ 237 h 285"/>
                <a:gd name="T44" fmla="*/ 47 w 237"/>
                <a:gd name="T45" fmla="*/ 232 h 285"/>
                <a:gd name="T46" fmla="*/ 54 w 237"/>
                <a:gd name="T47" fmla="*/ 237 h 285"/>
                <a:gd name="T48" fmla="*/ 69 w 237"/>
                <a:gd name="T49" fmla="*/ 237 h 285"/>
                <a:gd name="T50" fmla="*/ 70 w 237"/>
                <a:gd name="T51" fmla="*/ 235 h 285"/>
                <a:gd name="T52" fmla="*/ 71 w 237"/>
                <a:gd name="T53" fmla="*/ 237 h 285"/>
                <a:gd name="T54" fmla="*/ 88 w 237"/>
                <a:gd name="T55" fmla="*/ 228 h 285"/>
                <a:gd name="T56" fmla="*/ 84 w 237"/>
                <a:gd name="T57" fmla="*/ 208 h 285"/>
                <a:gd name="T58" fmla="*/ 100 w 237"/>
                <a:gd name="T59" fmla="*/ 185 h 285"/>
                <a:gd name="T60" fmla="*/ 100 w 237"/>
                <a:gd name="T61" fmla="*/ 185 h 285"/>
                <a:gd name="T62" fmla="*/ 96 w 237"/>
                <a:gd name="T63" fmla="*/ 156 h 285"/>
                <a:gd name="T64" fmla="*/ 110 w 237"/>
                <a:gd name="T65" fmla="*/ 137 h 285"/>
                <a:gd name="T66" fmla="*/ 128 w 237"/>
                <a:gd name="T67" fmla="*/ 137 h 285"/>
                <a:gd name="T68" fmla="*/ 122 w 237"/>
                <a:gd name="T69" fmla="*/ 216 h 285"/>
                <a:gd name="T70" fmla="*/ 146 w 237"/>
                <a:gd name="T71" fmla="*/ 216 h 285"/>
                <a:gd name="T72" fmla="*/ 157 w 237"/>
                <a:gd name="T73" fmla="*/ 173 h 285"/>
                <a:gd name="T74" fmla="*/ 168 w 237"/>
                <a:gd name="T75" fmla="*/ 216 h 285"/>
                <a:gd name="T76" fmla="*/ 192 w 237"/>
                <a:gd name="T77" fmla="*/ 216 h 285"/>
                <a:gd name="T78" fmla="*/ 186 w 237"/>
                <a:gd name="T79" fmla="*/ 137 h 285"/>
                <a:gd name="T80" fmla="*/ 204 w 237"/>
                <a:gd name="T81" fmla="*/ 137 h 285"/>
                <a:gd name="T82" fmla="*/ 230 w 237"/>
                <a:gd name="T83" fmla="*/ 146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7" h="285">
                  <a:moveTo>
                    <a:pt x="230" y="146"/>
                  </a:moveTo>
                  <a:cubicBezTo>
                    <a:pt x="223" y="119"/>
                    <a:pt x="201" y="70"/>
                    <a:pt x="169" y="59"/>
                  </a:cubicBezTo>
                  <a:cubicBezTo>
                    <a:pt x="180" y="55"/>
                    <a:pt x="188" y="44"/>
                    <a:pt x="188" y="31"/>
                  </a:cubicBezTo>
                  <a:cubicBezTo>
                    <a:pt x="188" y="14"/>
                    <a:pt x="174" y="0"/>
                    <a:pt x="157" y="0"/>
                  </a:cubicBezTo>
                  <a:cubicBezTo>
                    <a:pt x="140" y="0"/>
                    <a:pt x="126" y="14"/>
                    <a:pt x="126" y="31"/>
                  </a:cubicBezTo>
                  <a:cubicBezTo>
                    <a:pt x="126" y="44"/>
                    <a:pt x="134" y="55"/>
                    <a:pt x="145" y="59"/>
                  </a:cubicBezTo>
                  <a:cubicBezTo>
                    <a:pt x="113" y="70"/>
                    <a:pt x="91" y="119"/>
                    <a:pt x="84" y="146"/>
                  </a:cubicBezTo>
                  <a:cubicBezTo>
                    <a:pt x="82" y="154"/>
                    <a:pt x="82" y="159"/>
                    <a:pt x="83" y="162"/>
                  </a:cubicBezTo>
                  <a:cubicBezTo>
                    <a:pt x="81" y="161"/>
                    <a:pt x="78" y="161"/>
                    <a:pt x="76" y="161"/>
                  </a:cubicBezTo>
                  <a:cubicBezTo>
                    <a:pt x="73" y="161"/>
                    <a:pt x="70" y="161"/>
                    <a:pt x="68" y="162"/>
                  </a:cubicBezTo>
                  <a:cubicBezTo>
                    <a:pt x="65" y="156"/>
                    <a:pt x="61" y="150"/>
                    <a:pt x="59" y="149"/>
                  </a:cubicBezTo>
                  <a:cubicBezTo>
                    <a:pt x="55" y="149"/>
                    <a:pt x="49" y="173"/>
                    <a:pt x="51" y="186"/>
                  </a:cubicBezTo>
                  <a:cubicBezTo>
                    <a:pt x="51" y="194"/>
                    <a:pt x="55" y="200"/>
                    <a:pt x="60" y="204"/>
                  </a:cubicBezTo>
                  <a:cubicBezTo>
                    <a:pt x="58" y="205"/>
                    <a:pt x="56" y="205"/>
                    <a:pt x="53" y="206"/>
                  </a:cubicBezTo>
                  <a:cubicBezTo>
                    <a:pt x="36" y="210"/>
                    <a:pt x="22" y="211"/>
                    <a:pt x="14" y="216"/>
                  </a:cubicBezTo>
                  <a:cubicBezTo>
                    <a:pt x="12" y="214"/>
                    <a:pt x="10" y="211"/>
                    <a:pt x="9" y="207"/>
                  </a:cubicBezTo>
                  <a:cubicBezTo>
                    <a:pt x="7" y="198"/>
                    <a:pt x="0" y="209"/>
                    <a:pt x="10" y="222"/>
                  </a:cubicBezTo>
                  <a:cubicBezTo>
                    <a:pt x="9" y="224"/>
                    <a:pt x="9" y="226"/>
                    <a:pt x="9" y="228"/>
                  </a:cubicBezTo>
                  <a:cubicBezTo>
                    <a:pt x="9" y="277"/>
                    <a:pt x="23" y="276"/>
                    <a:pt x="25" y="237"/>
                  </a:cubicBezTo>
                  <a:cubicBezTo>
                    <a:pt x="25" y="237"/>
                    <a:pt x="25" y="234"/>
                    <a:pt x="26" y="234"/>
                  </a:cubicBezTo>
                  <a:cubicBezTo>
                    <a:pt x="27" y="234"/>
                    <a:pt x="27" y="237"/>
                    <a:pt x="27" y="237"/>
                  </a:cubicBezTo>
                  <a:cubicBezTo>
                    <a:pt x="29" y="277"/>
                    <a:pt x="39" y="273"/>
                    <a:pt x="40" y="237"/>
                  </a:cubicBezTo>
                  <a:cubicBezTo>
                    <a:pt x="40" y="237"/>
                    <a:pt x="40" y="232"/>
                    <a:pt x="47" y="232"/>
                  </a:cubicBezTo>
                  <a:cubicBezTo>
                    <a:pt x="55" y="232"/>
                    <a:pt x="54" y="237"/>
                    <a:pt x="54" y="237"/>
                  </a:cubicBezTo>
                  <a:cubicBezTo>
                    <a:pt x="56" y="277"/>
                    <a:pt x="67" y="273"/>
                    <a:pt x="69" y="237"/>
                  </a:cubicBezTo>
                  <a:cubicBezTo>
                    <a:pt x="69" y="237"/>
                    <a:pt x="69" y="235"/>
                    <a:pt x="70" y="235"/>
                  </a:cubicBezTo>
                  <a:cubicBezTo>
                    <a:pt x="71" y="235"/>
                    <a:pt x="71" y="237"/>
                    <a:pt x="71" y="237"/>
                  </a:cubicBezTo>
                  <a:cubicBezTo>
                    <a:pt x="73" y="280"/>
                    <a:pt x="88" y="272"/>
                    <a:pt x="88" y="228"/>
                  </a:cubicBezTo>
                  <a:cubicBezTo>
                    <a:pt x="88" y="218"/>
                    <a:pt x="87" y="212"/>
                    <a:pt x="84" y="208"/>
                  </a:cubicBezTo>
                  <a:cubicBezTo>
                    <a:pt x="93" y="205"/>
                    <a:pt x="100" y="196"/>
                    <a:pt x="100" y="185"/>
                  </a:cubicBezTo>
                  <a:cubicBezTo>
                    <a:pt x="100" y="185"/>
                    <a:pt x="100" y="185"/>
                    <a:pt x="100" y="185"/>
                  </a:cubicBezTo>
                  <a:cubicBezTo>
                    <a:pt x="101" y="176"/>
                    <a:pt x="99" y="164"/>
                    <a:pt x="96" y="156"/>
                  </a:cubicBezTo>
                  <a:cubicBezTo>
                    <a:pt x="100" y="152"/>
                    <a:pt x="105" y="145"/>
                    <a:pt x="110" y="137"/>
                  </a:cubicBezTo>
                  <a:cubicBezTo>
                    <a:pt x="129" y="104"/>
                    <a:pt x="130" y="98"/>
                    <a:pt x="128" y="137"/>
                  </a:cubicBezTo>
                  <a:cubicBezTo>
                    <a:pt x="127" y="158"/>
                    <a:pt x="124" y="180"/>
                    <a:pt x="122" y="216"/>
                  </a:cubicBezTo>
                  <a:cubicBezTo>
                    <a:pt x="121" y="285"/>
                    <a:pt x="143" y="280"/>
                    <a:pt x="146" y="216"/>
                  </a:cubicBezTo>
                  <a:cubicBezTo>
                    <a:pt x="149" y="186"/>
                    <a:pt x="148" y="173"/>
                    <a:pt x="157" y="173"/>
                  </a:cubicBezTo>
                  <a:cubicBezTo>
                    <a:pt x="166" y="173"/>
                    <a:pt x="165" y="186"/>
                    <a:pt x="168" y="216"/>
                  </a:cubicBezTo>
                  <a:cubicBezTo>
                    <a:pt x="171" y="280"/>
                    <a:pt x="193" y="285"/>
                    <a:pt x="192" y="216"/>
                  </a:cubicBezTo>
                  <a:cubicBezTo>
                    <a:pt x="190" y="180"/>
                    <a:pt x="187" y="158"/>
                    <a:pt x="186" y="137"/>
                  </a:cubicBezTo>
                  <a:cubicBezTo>
                    <a:pt x="184" y="98"/>
                    <a:pt x="185" y="104"/>
                    <a:pt x="204" y="137"/>
                  </a:cubicBezTo>
                  <a:cubicBezTo>
                    <a:pt x="221" y="165"/>
                    <a:pt x="237" y="176"/>
                    <a:pt x="230" y="146"/>
                  </a:cubicBezTo>
                  <a:close/>
                </a:path>
              </a:pathLst>
            </a:custGeom>
            <a:solidFill>
              <a:srgbClr val="333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grpSp>
      <p:grpSp>
        <p:nvGrpSpPr>
          <p:cNvPr id="186" name="Group 185"/>
          <p:cNvGrpSpPr/>
          <p:nvPr/>
        </p:nvGrpSpPr>
        <p:grpSpPr>
          <a:xfrm>
            <a:off x="6876210" y="2186105"/>
            <a:ext cx="3179261" cy="591809"/>
            <a:chOff x="7152085" y="2680840"/>
            <a:chExt cx="3179261" cy="591809"/>
          </a:xfrm>
        </p:grpSpPr>
        <p:cxnSp>
          <p:nvCxnSpPr>
            <p:cNvPr id="187" name="Straight Connector 186"/>
            <p:cNvCxnSpPr/>
            <p:nvPr/>
          </p:nvCxnSpPr>
          <p:spPr>
            <a:xfrm flipV="1">
              <a:off x="7152085" y="2680840"/>
              <a:ext cx="873968" cy="5918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8026053" y="2680840"/>
              <a:ext cx="2305293"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189" name="Group 47"/>
          <p:cNvGrpSpPr>
            <a:grpSpLocks noChangeAspect="1"/>
          </p:cNvGrpSpPr>
          <p:nvPr/>
        </p:nvGrpSpPr>
        <p:grpSpPr bwMode="auto">
          <a:xfrm>
            <a:off x="10429896" y="1793248"/>
            <a:ext cx="746125" cy="650875"/>
            <a:chOff x="6040" y="3231"/>
            <a:chExt cx="470" cy="410"/>
          </a:xfrm>
          <a:solidFill>
            <a:schemeClr val="accent1"/>
          </a:solidFill>
        </p:grpSpPr>
        <p:sp>
          <p:nvSpPr>
            <p:cNvPr id="190" name="Rectangle 48"/>
            <p:cNvSpPr>
              <a:spLocks noChangeArrowheads="1"/>
            </p:cNvSpPr>
            <p:nvPr/>
          </p:nvSpPr>
          <p:spPr bwMode="auto">
            <a:xfrm>
              <a:off x="6040" y="3313"/>
              <a:ext cx="225" cy="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91" name="Rectangle 49"/>
            <p:cNvSpPr>
              <a:spLocks noChangeArrowheads="1"/>
            </p:cNvSpPr>
            <p:nvPr/>
          </p:nvSpPr>
          <p:spPr bwMode="auto">
            <a:xfrm>
              <a:off x="6287" y="3313"/>
              <a:ext cx="223" cy="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92" name="Rectangle 50"/>
            <p:cNvSpPr>
              <a:spLocks noChangeArrowheads="1"/>
            </p:cNvSpPr>
            <p:nvPr/>
          </p:nvSpPr>
          <p:spPr bwMode="auto">
            <a:xfrm>
              <a:off x="6085" y="3424"/>
              <a:ext cx="180" cy="2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93" name="Rectangle 51"/>
            <p:cNvSpPr>
              <a:spLocks noChangeArrowheads="1"/>
            </p:cNvSpPr>
            <p:nvPr/>
          </p:nvSpPr>
          <p:spPr bwMode="auto">
            <a:xfrm>
              <a:off x="6287" y="3424"/>
              <a:ext cx="180" cy="2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94" name="Freeform 52"/>
            <p:cNvSpPr>
              <a:spLocks/>
            </p:cNvSpPr>
            <p:nvPr/>
          </p:nvSpPr>
          <p:spPr bwMode="auto">
            <a:xfrm>
              <a:off x="6282" y="3231"/>
              <a:ext cx="108" cy="63"/>
            </a:xfrm>
            <a:custGeom>
              <a:avLst/>
              <a:gdLst>
                <a:gd name="T0" fmla="*/ 25 w 45"/>
                <a:gd name="T1" fmla="*/ 0 h 26"/>
                <a:gd name="T2" fmla="*/ 0 w 45"/>
                <a:gd name="T3" fmla="*/ 26 h 26"/>
                <a:gd name="T4" fmla="*/ 45 w 45"/>
                <a:gd name="T5" fmla="*/ 26 h 26"/>
                <a:gd name="T6" fmla="*/ 25 w 45"/>
                <a:gd name="T7" fmla="*/ 0 h 26"/>
              </a:gdLst>
              <a:ahLst/>
              <a:cxnLst>
                <a:cxn ang="0">
                  <a:pos x="T0" y="T1"/>
                </a:cxn>
                <a:cxn ang="0">
                  <a:pos x="T2" y="T3"/>
                </a:cxn>
                <a:cxn ang="0">
                  <a:pos x="T4" y="T5"/>
                </a:cxn>
                <a:cxn ang="0">
                  <a:pos x="T6" y="T7"/>
                </a:cxn>
              </a:cxnLst>
              <a:rect l="0" t="0" r="r" b="b"/>
              <a:pathLst>
                <a:path w="45" h="26">
                  <a:moveTo>
                    <a:pt x="25" y="0"/>
                  </a:moveTo>
                  <a:cubicBezTo>
                    <a:pt x="11" y="0"/>
                    <a:pt x="0" y="26"/>
                    <a:pt x="0" y="26"/>
                  </a:cubicBezTo>
                  <a:cubicBezTo>
                    <a:pt x="45" y="26"/>
                    <a:pt x="45" y="26"/>
                    <a:pt x="45" y="26"/>
                  </a:cubicBezTo>
                  <a:cubicBezTo>
                    <a:pt x="45" y="12"/>
                    <a:pt x="38"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95" name="Freeform 53"/>
            <p:cNvSpPr>
              <a:spLocks/>
            </p:cNvSpPr>
            <p:nvPr/>
          </p:nvSpPr>
          <p:spPr bwMode="auto">
            <a:xfrm>
              <a:off x="6162" y="3231"/>
              <a:ext cx="108" cy="63"/>
            </a:xfrm>
            <a:custGeom>
              <a:avLst/>
              <a:gdLst>
                <a:gd name="T0" fmla="*/ 20 w 45"/>
                <a:gd name="T1" fmla="*/ 0 h 26"/>
                <a:gd name="T2" fmla="*/ 0 w 45"/>
                <a:gd name="T3" fmla="*/ 26 h 26"/>
                <a:gd name="T4" fmla="*/ 45 w 45"/>
                <a:gd name="T5" fmla="*/ 26 h 26"/>
                <a:gd name="T6" fmla="*/ 20 w 45"/>
                <a:gd name="T7" fmla="*/ 0 h 26"/>
              </a:gdLst>
              <a:ahLst/>
              <a:cxnLst>
                <a:cxn ang="0">
                  <a:pos x="T0" y="T1"/>
                </a:cxn>
                <a:cxn ang="0">
                  <a:pos x="T2" y="T3"/>
                </a:cxn>
                <a:cxn ang="0">
                  <a:pos x="T4" y="T5"/>
                </a:cxn>
                <a:cxn ang="0">
                  <a:pos x="T6" y="T7"/>
                </a:cxn>
              </a:cxnLst>
              <a:rect l="0" t="0" r="r" b="b"/>
              <a:pathLst>
                <a:path w="45" h="26">
                  <a:moveTo>
                    <a:pt x="20" y="0"/>
                  </a:moveTo>
                  <a:cubicBezTo>
                    <a:pt x="6" y="0"/>
                    <a:pt x="0" y="12"/>
                    <a:pt x="0" y="26"/>
                  </a:cubicBezTo>
                  <a:cubicBezTo>
                    <a:pt x="45" y="26"/>
                    <a:pt x="45" y="26"/>
                    <a:pt x="45" y="26"/>
                  </a:cubicBezTo>
                  <a:cubicBezTo>
                    <a:pt x="45" y="26"/>
                    <a:pt x="34"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grpSp>
      <p:sp>
        <p:nvSpPr>
          <p:cNvPr id="196" name="TextBox 195"/>
          <p:cNvSpPr txBox="1"/>
          <p:nvPr/>
        </p:nvSpPr>
        <p:spPr>
          <a:xfrm>
            <a:off x="8158982" y="2317942"/>
            <a:ext cx="1876104" cy="1031886"/>
          </a:xfrm>
          <a:prstGeom prst="rect">
            <a:avLst/>
          </a:prstGeom>
          <a:noFill/>
        </p:spPr>
        <p:txBody>
          <a:bodyPr wrap="square" rtlCol="0">
            <a:spAutoFit/>
          </a:bodyPr>
          <a:lstStyle/>
          <a:p>
            <a:pPr marL="0" marR="0" lvl="0" indent="0" algn="r" defTabSz="914400" rtl="0" eaLnBrk="1" fontAlgn="auto" latinLnBrk="0" hangingPunct="1">
              <a:lnSpc>
                <a:spcPct val="150000"/>
              </a:lnSpc>
              <a:spcBef>
                <a:spcPts val="0"/>
              </a:spcBef>
              <a:spcAft>
                <a:spcPts val="0"/>
              </a:spcAft>
              <a:buClrTx/>
              <a:buSzTx/>
              <a:buFontTx/>
              <a:buNone/>
              <a:tabLst/>
              <a:defRPr/>
            </a:pPr>
            <a:r>
              <a:rPr kumimoji="0" lang="id-ID" sz="1050" b="0" i="0" u="none" strike="noStrike" kern="1200" cap="none" spc="0" normalizeH="0" baseline="0" noProof="0" dirty="0">
                <a:ln>
                  <a:noFill/>
                </a:ln>
                <a:solidFill>
                  <a:prstClr val="white">
                    <a:lumMod val="65000"/>
                  </a:prstClr>
                </a:solidFill>
                <a:effectLst/>
                <a:uLnTx/>
                <a:uFillTx/>
                <a:cs typeface="+mn-ea"/>
                <a:sym typeface="+mn-lt"/>
              </a:rPr>
              <a:t>Suitable for all category</a:t>
            </a:r>
            <a:r>
              <a:rPr kumimoji="0" lang="en-US" sz="1050" b="0" i="0" u="none" strike="noStrike" kern="1200" cap="none" spc="0" normalizeH="0" baseline="0" noProof="0" dirty="0">
                <a:ln>
                  <a:noFill/>
                </a:ln>
                <a:solidFill>
                  <a:prstClr val="white">
                    <a:lumMod val="65000"/>
                  </a:prstClr>
                </a:solidFill>
                <a:effectLst/>
                <a:uLnTx/>
                <a:uFillTx/>
                <a:cs typeface="+mn-ea"/>
                <a:sym typeface="+mn-lt"/>
              </a:rPr>
              <a:t>, </a:t>
            </a:r>
            <a:r>
              <a:rPr kumimoji="0" lang="en-US" sz="1050" b="0" i="0" u="none" strike="noStrike" kern="1200" cap="none" spc="0" normalizeH="0" baseline="0" noProof="0" dirty="0" err="1">
                <a:ln>
                  <a:noFill/>
                </a:ln>
                <a:solidFill>
                  <a:prstClr val="white">
                    <a:lumMod val="65000"/>
                  </a:prstClr>
                </a:solidFill>
                <a:effectLst/>
                <a:uLnTx/>
                <a:uFillTx/>
                <a:cs typeface="+mn-ea"/>
                <a:sym typeface="+mn-lt"/>
              </a:rPr>
              <a:t>Lorem</a:t>
            </a:r>
            <a:r>
              <a:rPr kumimoji="0" lang="en-US" sz="1050" b="0" i="0" u="none" strike="noStrike" kern="1200" cap="none" spc="0" normalizeH="0" baseline="0" noProof="0" dirty="0">
                <a:ln>
                  <a:noFill/>
                </a:ln>
                <a:solidFill>
                  <a:prstClr val="white">
                    <a:lumMod val="65000"/>
                  </a:prstClr>
                </a:solidFill>
                <a:effectLst/>
                <a:uLnTx/>
                <a:uFillTx/>
                <a:cs typeface="+mn-ea"/>
                <a:sym typeface="+mn-lt"/>
              </a:rPr>
              <a:t> </a:t>
            </a:r>
            <a:r>
              <a:rPr kumimoji="0" lang="en-US" sz="1050" b="0" i="0" u="none" strike="noStrike" kern="1200" cap="none" spc="0" normalizeH="0" baseline="0" noProof="0" dirty="0" err="1">
                <a:ln>
                  <a:noFill/>
                </a:ln>
                <a:solidFill>
                  <a:prstClr val="white">
                    <a:lumMod val="65000"/>
                  </a:prstClr>
                </a:solidFill>
                <a:effectLst/>
                <a:uLnTx/>
                <a:uFillTx/>
                <a:cs typeface="+mn-ea"/>
                <a:sym typeface="+mn-lt"/>
              </a:rPr>
              <a:t>Ipsum</a:t>
            </a:r>
            <a:r>
              <a:rPr kumimoji="0" lang="en-US" sz="1050" b="0" i="0" u="none" strike="noStrike" kern="1200" cap="none" spc="0" normalizeH="0" baseline="0" noProof="0" dirty="0">
                <a:ln>
                  <a:noFill/>
                </a:ln>
                <a:solidFill>
                  <a:prstClr val="white">
                    <a:lumMod val="65000"/>
                  </a:prstClr>
                </a:solidFill>
                <a:effectLst/>
                <a:uLnTx/>
                <a:uFillTx/>
                <a:cs typeface="+mn-ea"/>
                <a:sym typeface="+mn-lt"/>
              </a:rPr>
              <a:t> is not simply random text.</a:t>
            </a:r>
            <a:r>
              <a:rPr kumimoji="0" lang="id-ID" sz="1050" b="0" i="0" u="none" strike="noStrike" kern="1200" cap="none" spc="0" normalizeH="0" baseline="0" noProof="0" dirty="0">
                <a:ln>
                  <a:noFill/>
                </a:ln>
                <a:solidFill>
                  <a:prstClr val="white">
                    <a:lumMod val="65000"/>
                  </a:prstClr>
                </a:solidFill>
                <a:effectLst/>
                <a:uLnTx/>
                <a:uFillTx/>
                <a:cs typeface="+mn-ea"/>
                <a:sym typeface="+mn-lt"/>
              </a:rPr>
              <a:t> </a:t>
            </a:r>
            <a:r>
              <a:rPr kumimoji="0" lang="en-US" sz="1050" b="0" i="0" u="none" strike="noStrike" kern="1200" cap="none" spc="0" normalizeH="0" baseline="0" noProof="0" dirty="0">
                <a:ln>
                  <a:noFill/>
                </a:ln>
                <a:solidFill>
                  <a:prstClr val="white">
                    <a:lumMod val="65000"/>
                  </a:prstClr>
                </a:solidFill>
                <a:effectLst/>
                <a:uLnTx/>
                <a:uFillTx/>
                <a:cs typeface="+mn-ea"/>
                <a:sym typeface="+mn-lt"/>
              </a:rPr>
              <a:t>bring together the right</a:t>
            </a:r>
            <a:endParaRPr kumimoji="0" lang="en-US" sz="1050" b="1" i="0" u="none" strike="noStrike" kern="1200" cap="none" spc="0" normalizeH="0" baseline="0" noProof="0" dirty="0">
              <a:ln>
                <a:noFill/>
              </a:ln>
              <a:solidFill>
                <a:prstClr val="white">
                  <a:lumMod val="65000"/>
                </a:prstClr>
              </a:solidFill>
              <a:effectLst/>
              <a:uLnTx/>
              <a:uFillTx/>
              <a:cs typeface="+mn-ea"/>
              <a:sym typeface="+mn-lt"/>
            </a:endParaRPr>
          </a:p>
        </p:txBody>
      </p:sp>
      <p:sp>
        <p:nvSpPr>
          <p:cNvPr id="197" name="TextBox 196"/>
          <p:cNvSpPr txBox="1"/>
          <p:nvPr/>
        </p:nvSpPr>
        <p:spPr>
          <a:xfrm>
            <a:off x="8864652" y="1732694"/>
            <a:ext cx="13308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2400" b="1" i="0" u="none" strike="noStrike" kern="1200" cap="none" spc="0" normalizeH="0" baseline="0" noProof="0">
                <a:ln>
                  <a:noFill/>
                </a:ln>
                <a:solidFill>
                  <a:prstClr val="black">
                    <a:lumMod val="50000"/>
                    <a:lumOff val="50000"/>
                  </a:prstClr>
                </a:solidFill>
                <a:effectLst/>
                <a:uLnTx/>
                <a:uFillTx/>
                <a:cs typeface="+mn-ea"/>
                <a:sym typeface="+mn-lt"/>
              </a:rPr>
              <a:t>Storage</a:t>
            </a:r>
            <a:endParaRPr kumimoji="0" lang="id-ID" sz="2400" b="1" i="0" u="none" strike="noStrike" kern="1200" cap="none" spc="0" normalizeH="0" baseline="0" noProof="0" dirty="0">
              <a:ln>
                <a:noFill/>
              </a:ln>
              <a:solidFill>
                <a:prstClr val="black">
                  <a:lumMod val="50000"/>
                  <a:lumOff val="50000"/>
                </a:prstClr>
              </a:solidFill>
              <a:effectLst/>
              <a:uLnTx/>
              <a:uFillTx/>
              <a:cs typeface="+mn-ea"/>
              <a:sym typeface="+mn-lt"/>
            </a:endParaRPr>
          </a:p>
        </p:txBody>
      </p:sp>
      <p:grpSp>
        <p:nvGrpSpPr>
          <p:cNvPr id="198" name="Group 197"/>
          <p:cNvGrpSpPr/>
          <p:nvPr/>
        </p:nvGrpSpPr>
        <p:grpSpPr>
          <a:xfrm>
            <a:off x="6661247" y="5296001"/>
            <a:ext cx="2730154" cy="335460"/>
            <a:chOff x="7784775" y="4612834"/>
            <a:chExt cx="2730154" cy="335460"/>
          </a:xfrm>
        </p:grpSpPr>
        <p:cxnSp>
          <p:nvCxnSpPr>
            <p:cNvPr id="199" name="Straight Connector 198"/>
            <p:cNvCxnSpPr/>
            <p:nvPr/>
          </p:nvCxnSpPr>
          <p:spPr>
            <a:xfrm>
              <a:off x="7784775" y="4612834"/>
              <a:ext cx="862698" cy="3354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8647472" y="4948294"/>
              <a:ext cx="1867457"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201" name="Group 8"/>
          <p:cNvGrpSpPr>
            <a:grpSpLocks noChangeAspect="1"/>
          </p:cNvGrpSpPr>
          <p:nvPr/>
        </p:nvGrpSpPr>
        <p:grpSpPr bwMode="auto">
          <a:xfrm>
            <a:off x="9747416" y="5149057"/>
            <a:ext cx="781049" cy="779462"/>
            <a:chOff x="2183" y="3253"/>
            <a:chExt cx="492" cy="491"/>
          </a:xfrm>
          <a:solidFill>
            <a:schemeClr val="accent2"/>
          </a:solidFill>
        </p:grpSpPr>
        <p:sp>
          <p:nvSpPr>
            <p:cNvPr id="202" name="Freeform 9"/>
            <p:cNvSpPr>
              <a:spLocks noEditPoints="1"/>
            </p:cNvSpPr>
            <p:nvPr/>
          </p:nvSpPr>
          <p:spPr bwMode="auto">
            <a:xfrm>
              <a:off x="2183" y="3298"/>
              <a:ext cx="444" cy="446"/>
            </a:xfrm>
            <a:custGeom>
              <a:avLst/>
              <a:gdLst>
                <a:gd name="T0" fmla="*/ 93 w 185"/>
                <a:gd name="T1" fmla="*/ 186 h 186"/>
                <a:gd name="T2" fmla="*/ 185 w 185"/>
                <a:gd name="T3" fmla="*/ 93 h 186"/>
                <a:gd name="T4" fmla="*/ 175 w 185"/>
                <a:gd name="T5" fmla="*/ 49 h 186"/>
                <a:gd name="T6" fmla="*/ 172 w 185"/>
                <a:gd name="T7" fmla="*/ 49 h 186"/>
                <a:gd name="T8" fmla="*/ 171 w 185"/>
                <a:gd name="T9" fmla="*/ 49 h 186"/>
                <a:gd name="T10" fmla="*/ 159 w 185"/>
                <a:gd name="T11" fmla="*/ 48 h 186"/>
                <a:gd name="T12" fmla="*/ 151 w 185"/>
                <a:gd name="T13" fmla="*/ 57 h 186"/>
                <a:gd name="T14" fmla="*/ 161 w 185"/>
                <a:gd name="T15" fmla="*/ 93 h 186"/>
                <a:gd name="T16" fmla="*/ 93 w 185"/>
                <a:gd name="T17" fmla="*/ 161 h 186"/>
                <a:gd name="T18" fmla="*/ 25 w 185"/>
                <a:gd name="T19" fmla="*/ 93 h 186"/>
                <a:gd name="T20" fmla="*/ 93 w 185"/>
                <a:gd name="T21" fmla="*/ 25 h 186"/>
                <a:gd name="T22" fmla="*/ 129 w 185"/>
                <a:gd name="T23" fmla="*/ 35 h 186"/>
                <a:gd name="T24" fmla="*/ 136 w 185"/>
                <a:gd name="T25" fmla="*/ 27 h 186"/>
                <a:gd name="T26" fmla="*/ 135 w 185"/>
                <a:gd name="T27" fmla="*/ 14 h 186"/>
                <a:gd name="T28" fmla="*/ 135 w 185"/>
                <a:gd name="T29" fmla="*/ 11 h 186"/>
                <a:gd name="T30" fmla="*/ 93 w 185"/>
                <a:gd name="T31" fmla="*/ 0 h 186"/>
                <a:gd name="T32" fmla="*/ 0 w 185"/>
                <a:gd name="T33" fmla="*/ 93 h 186"/>
                <a:gd name="T34" fmla="*/ 93 w 185"/>
                <a:gd name="T35" fmla="*/ 186 h 186"/>
                <a:gd name="T36" fmla="*/ 93 w 185"/>
                <a:gd name="T37" fmla="*/ 186 h 186"/>
                <a:gd name="T38" fmla="*/ 93 w 185"/>
                <a:gd name="T3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5" h="186">
                  <a:moveTo>
                    <a:pt x="93" y="186"/>
                  </a:moveTo>
                  <a:cubicBezTo>
                    <a:pt x="144" y="186"/>
                    <a:pt x="185" y="144"/>
                    <a:pt x="185" y="93"/>
                  </a:cubicBezTo>
                  <a:cubicBezTo>
                    <a:pt x="185" y="77"/>
                    <a:pt x="181" y="62"/>
                    <a:pt x="175" y="49"/>
                  </a:cubicBezTo>
                  <a:cubicBezTo>
                    <a:pt x="174" y="49"/>
                    <a:pt x="173" y="49"/>
                    <a:pt x="172" y="49"/>
                  </a:cubicBezTo>
                  <a:cubicBezTo>
                    <a:pt x="172" y="49"/>
                    <a:pt x="171" y="49"/>
                    <a:pt x="171" y="49"/>
                  </a:cubicBezTo>
                  <a:cubicBezTo>
                    <a:pt x="159" y="48"/>
                    <a:pt x="159" y="48"/>
                    <a:pt x="159" y="48"/>
                  </a:cubicBezTo>
                  <a:cubicBezTo>
                    <a:pt x="151" y="57"/>
                    <a:pt x="151" y="57"/>
                    <a:pt x="151" y="57"/>
                  </a:cubicBezTo>
                  <a:cubicBezTo>
                    <a:pt x="157" y="67"/>
                    <a:pt x="161" y="80"/>
                    <a:pt x="161" y="93"/>
                  </a:cubicBezTo>
                  <a:cubicBezTo>
                    <a:pt x="161" y="130"/>
                    <a:pt x="130" y="161"/>
                    <a:pt x="93" y="161"/>
                  </a:cubicBezTo>
                  <a:cubicBezTo>
                    <a:pt x="55" y="161"/>
                    <a:pt x="25" y="130"/>
                    <a:pt x="25" y="93"/>
                  </a:cubicBezTo>
                  <a:cubicBezTo>
                    <a:pt x="25" y="55"/>
                    <a:pt x="55" y="25"/>
                    <a:pt x="93" y="25"/>
                  </a:cubicBezTo>
                  <a:cubicBezTo>
                    <a:pt x="106" y="25"/>
                    <a:pt x="118" y="28"/>
                    <a:pt x="129" y="35"/>
                  </a:cubicBezTo>
                  <a:cubicBezTo>
                    <a:pt x="136" y="27"/>
                    <a:pt x="136" y="27"/>
                    <a:pt x="136" y="27"/>
                  </a:cubicBezTo>
                  <a:cubicBezTo>
                    <a:pt x="135" y="14"/>
                    <a:pt x="135" y="14"/>
                    <a:pt x="135" y="14"/>
                  </a:cubicBezTo>
                  <a:cubicBezTo>
                    <a:pt x="135" y="13"/>
                    <a:pt x="135" y="12"/>
                    <a:pt x="135" y="11"/>
                  </a:cubicBezTo>
                  <a:cubicBezTo>
                    <a:pt x="123" y="4"/>
                    <a:pt x="108" y="0"/>
                    <a:pt x="93" y="0"/>
                  </a:cubicBezTo>
                  <a:cubicBezTo>
                    <a:pt x="41" y="0"/>
                    <a:pt x="0" y="42"/>
                    <a:pt x="0" y="93"/>
                  </a:cubicBezTo>
                  <a:cubicBezTo>
                    <a:pt x="0" y="144"/>
                    <a:pt x="41" y="186"/>
                    <a:pt x="93" y="186"/>
                  </a:cubicBezTo>
                  <a:close/>
                  <a:moveTo>
                    <a:pt x="93" y="186"/>
                  </a:moveTo>
                  <a:cubicBezTo>
                    <a:pt x="93" y="186"/>
                    <a:pt x="93" y="186"/>
                    <a:pt x="93" y="1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203" name="Freeform 10"/>
            <p:cNvSpPr>
              <a:spLocks noEditPoints="1"/>
            </p:cNvSpPr>
            <p:nvPr/>
          </p:nvSpPr>
          <p:spPr bwMode="auto">
            <a:xfrm>
              <a:off x="2296" y="3411"/>
              <a:ext cx="218" cy="218"/>
            </a:xfrm>
            <a:custGeom>
              <a:avLst/>
              <a:gdLst>
                <a:gd name="T0" fmla="*/ 46 w 91"/>
                <a:gd name="T1" fmla="*/ 22 h 91"/>
                <a:gd name="T2" fmla="*/ 48 w 91"/>
                <a:gd name="T3" fmla="*/ 22 h 91"/>
                <a:gd name="T4" fmla="*/ 65 w 91"/>
                <a:gd name="T5" fmla="*/ 5 h 91"/>
                <a:gd name="T6" fmla="*/ 65 w 91"/>
                <a:gd name="T7" fmla="*/ 4 h 91"/>
                <a:gd name="T8" fmla="*/ 46 w 91"/>
                <a:gd name="T9" fmla="*/ 0 h 91"/>
                <a:gd name="T10" fmla="*/ 0 w 91"/>
                <a:gd name="T11" fmla="*/ 46 h 91"/>
                <a:gd name="T12" fmla="*/ 46 w 91"/>
                <a:gd name="T13" fmla="*/ 91 h 91"/>
                <a:gd name="T14" fmla="*/ 91 w 91"/>
                <a:gd name="T15" fmla="*/ 46 h 91"/>
                <a:gd name="T16" fmla="*/ 87 w 91"/>
                <a:gd name="T17" fmla="*/ 27 h 91"/>
                <a:gd name="T18" fmla="*/ 87 w 91"/>
                <a:gd name="T19" fmla="*/ 27 h 91"/>
                <a:gd name="T20" fmla="*/ 70 w 91"/>
                <a:gd name="T21" fmla="*/ 44 h 91"/>
                <a:gd name="T22" fmla="*/ 70 w 91"/>
                <a:gd name="T23" fmla="*/ 46 h 91"/>
                <a:gd name="T24" fmla="*/ 46 w 91"/>
                <a:gd name="T25" fmla="*/ 70 h 91"/>
                <a:gd name="T26" fmla="*/ 22 w 91"/>
                <a:gd name="T27" fmla="*/ 46 h 91"/>
                <a:gd name="T28" fmla="*/ 46 w 91"/>
                <a:gd name="T29" fmla="*/ 22 h 91"/>
                <a:gd name="T30" fmla="*/ 46 w 91"/>
                <a:gd name="T31" fmla="*/ 22 h 91"/>
                <a:gd name="T32" fmla="*/ 46 w 91"/>
                <a:gd name="T33" fmla="*/ 2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91">
                  <a:moveTo>
                    <a:pt x="46" y="22"/>
                  </a:moveTo>
                  <a:cubicBezTo>
                    <a:pt x="46" y="22"/>
                    <a:pt x="47" y="22"/>
                    <a:pt x="48" y="22"/>
                  </a:cubicBezTo>
                  <a:cubicBezTo>
                    <a:pt x="65" y="5"/>
                    <a:pt x="65" y="5"/>
                    <a:pt x="65" y="5"/>
                  </a:cubicBezTo>
                  <a:cubicBezTo>
                    <a:pt x="65" y="4"/>
                    <a:pt x="65" y="4"/>
                    <a:pt x="65" y="4"/>
                  </a:cubicBezTo>
                  <a:cubicBezTo>
                    <a:pt x="59" y="2"/>
                    <a:pt x="53" y="0"/>
                    <a:pt x="46" y="0"/>
                  </a:cubicBezTo>
                  <a:cubicBezTo>
                    <a:pt x="20" y="0"/>
                    <a:pt x="0" y="21"/>
                    <a:pt x="0" y="46"/>
                  </a:cubicBezTo>
                  <a:cubicBezTo>
                    <a:pt x="0" y="71"/>
                    <a:pt x="20" y="91"/>
                    <a:pt x="46" y="91"/>
                  </a:cubicBezTo>
                  <a:cubicBezTo>
                    <a:pt x="71" y="91"/>
                    <a:pt x="91" y="71"/>
                    <a:pt x="91" y="46"/>
                  </a:cubicBezTo>
                  <a:cubicBezTo>
                    <a:pt x="91" y="39"/>
                    <a:pt x="90" y="32"/>
                    <a:pt x="87" y="27"/>
                  </a:cubicBezTo>
                  <a:cubicBezTo>
                    <a:pt x="87" y="27"/>
                    <a:pt x="87" y="27"/>
                    <a:pt x="87" y="27"/>
                  </a:cubicBezTo>
                  <a:cubicBezTo>
                    <a:pt x="70" y="44"/>
                    <a:pt x="70" y="44"/>
                    <a:pt x="70" y="44"/>
                  </a:cubicBezTo>
                  <a:cubicBezTo>
                    <a:pt x="70" y="45"/>
                    <a:pt x="70" y="45"/>
                    <a:pt x="70" y="46"/>
                  </a:cubicBezTo>
                  <a:cubicBezTo>
                    <a:pt x="70" y="59"/>
                    <a:pt x="59" y="70"/>
                    <a:pt x="46" y="70"/>
                  </a:cubicBezTo>
                  <a:cubicBezTo>
                    <a:pt x="32" y="70"/>
                    <a:pt x="22" y="59"/>
                    <a:pt x="22" y="46"/>
                  </a:cubicBezTo>
                  <a:cubicBezTo>
                    <a:pt x="22" y="33"/>
                    <a:pt x="32" y="22"/>
                    <a:pt x="46" y="22"/>
                  </a:cubicBezTo>
                  <a:close/>
                  <a:moveTo>
                    <a:pt x="46" y="22"/>
                  </a:moveTo>
                  <a:cubicBezTo>
                    <a:pt x="46" y="22"/>
                    <a:pt x="46" y="22"/>
                    <a:pt x="46" y="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204" name="Freeform 11"/>
            <p:cNvSpPr>
              <a:spLocks noEditPoints="1"/>
            </p:cNvSpPr>
            <p:nvPr/>
          </p:nvSpPr>
          <p:spPr bwMode="auto">
            <a:xfrm>
              <a:off x="2425" y="3253"/>
              <a:ext cx="250" cy="246"/>
            </a:xfrm>
            <a:custGeom>
              <a:avLst/>
              <a:gdLst>
                <a:gd name="T0" fmla="*/ 87 w 104"/>
                <a:gd name="T1" fmla="*/ 28 h 103"/>
                <a:gd name="T2" fmla="*/ 92 w 104"/>
                <a:gd name="T3" fmla="*/ 23 h 103"/>
                <a:gd name="T4" fmla="*/ 92 w 104"/>
                <a:gd name="T5" fmla="*/ 14 h 103"/>
                <a:gd name="T6" fmla="*/ 89 w 104"/>
                <a:gd name="T7" fmla="*/ 11 h 103"/>
                <a:gd name="T8" fmla="*/ 85 w 104"/>
                <a:gd name="T9" fmla="*/ 9 h 103"/>
                <a:gd name="T10" fmla="*/ 81 w 104"/>
                <a:gd name="T11" fmla="*/ 11 h 103"/>
                <a:gd name="T12" fmla="*/ 75 w 104"/>
                <a:gd name="T13" fmla="*/ 17 h 103"/>
                <a:gd name="T14" fmla="*/ 74 w 104"/>
                <a:gd name="T15" fmla="*/ 1 h 103"/>
                <a:gd name="T16" fmla="*/ 72 w 104"/>
                <a:gd name="T17" fmla="*/ 0 h 103"/>
                <a:gd name="T18" fmla="*/ 70 w 104"/>
                <a:gd name="T19" fmla="*/ 0 h 103"/>
                <a:gd name="T20" fmla="*/ 48 w 104"/>
                <a:gd name="T21" fmla="*/ 23 h 103"/>
                <a:gd name="T22" fmla="*/ 45 w 104"/>
                <a:gd name="T23" fmla="*/ 31 h 103"/>
                <a:gd name="T24" fmla="*/ 45 w 104"/>
                <a:gd name="T25" fmla="*/ 31 h 103"/>
                <a:gd name="T26" fmla="*/ 46 w 104"/>
                <a:gd name="T27" fmla="*/ 46 h 103"/>
                <a:gd name="T28" fmla="*/ 38 w 104"/>
                <a:gd name="T29" fmla="*/ 54 h 103"/>
                <a:gd name="T30" fmla="*/ 23 w 104"/>
                <a:gd name="T31" fmla="*/ 68 h 103"/>
                <a:gd name="T32" fmla="*/ 23 w 104"/>
                <a:gd name="T33" fmla="*/ 69 h 103"/>
                <a:gd name="T34" fmla="*/ 9 w 104"/>
                <a:gd name="T35" fmla="*/ 83 h 103"/>
                <a:gd name="T36" fmla="*/ 2 w 104"/>
                <a:gd name="T37" fmla="*/ 89 h 103"/>
                <a:gd name="T38" fmla="*/ 1 w 104"/>
                <a:gd name="T39" fmla="*/ 92 h 103"/>
                <a:gd name="T40" fmla="*/ 1 w 104"/>
                <a:gd name="T41" fmla="*/ 97 h 103"/>
                <a:gd name="T42" fmla="*/ 5 w 104"/>
                <a:gd name="T43" fmla="*/ 103 h 103"/>
                <a:gd name="T44" fmla="*/ 6 w 104"/>
                <a:gd name="T45" fmla="*/ 103 h 103"/>
                <a:gd name="T46" fmla="*/ 11 w 104"/>
                <a:gd name="T47" fmla="*/ 102 h 103"/>
                <a:gd name="T48" fmla="*/ 14 w 104"/>
                <a:gd name="T49" fmla="*/ 101 h 103"/>
                <a:gd name="T50" fmla="*/ 59 w 104"/>
                <a:gd name="T51" fmla="*/ 57 h 103"/>
                <a:gd name="T52" fmla="*/ 72 w 104"/>
                <a:gd name="T53" fmla="*/ 58 h 103"/>
                <a:gd name="T54" fmla="*/ 72 w 104"/>
                <a:gd name="T55" fmla="*/ 58 h 103"/>
                <a:gd name="T56" fmla="*/ 73 w 104"/>
                <a:gd name="T57" fmla="*/ 58 h 103"/>
                <a:gd name="T58" fmla="*/ 80 w 104"/>
                <a:gd name="T59" fmla="*/ 55 h 103"/>
                <a:gd name="T60" fmla="*/ 102 w 104"/>
                <a:gd name="T61" fmla="*/ 32 h 103"/>
                <a:gd name="T62" fmla="*/ 101 w 104"/>
                <a:gd name="T63" fmla="*/ 29 h 103"/>
                <a:gd name="T64" fmla="*/ 87 w 104"/>
                <a:gd name="T65" fmla="*/ 28 h 103"/>
                <a:gd name="T66" fmla="*/ 87 w 104"/>
                <a:gd name="T67" fmla="*/ 28 h 103"/>
                <a:gd name="T68" fmla="*/ 87 w 104"/>
                <a:gd name="T69" fmla="*/ 2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4" h="103">
                  <a:moveTo>
                    <a:pt x="87" y="28"/>
                  </a:moveTo>
                  <a:cubicBezTo>
                    <a:pt x="92" y="23"/>
                    <a:pt x="92" y="23"/>
                    <a:pt x="92" y="23"/>
                  </a:cubicBezTo>
                  <a:cubicBezTo>
                    <a:pt x="95" y="20"/>
                    <a:pt x="95" y="17"/>
                    <a:pt x="92" y="14"/>
                  </a:cubicBezTo>
                  <a:cubicBezTo>
                    <a:pt x="89" y="11"/>
                    <a:pt x="89" y="11"/>
                    <a:pt x="89" y="11"/>
                  </a:cubicBezTo>
                  <a:cubicBezTo>
                    <a:pt x="88" y="10"/>
                    <a:pt x="86" y="9"/>
                    <a:pt x="85" y="9"/>
                  </a:cubicBezTo>
                  <a:cubicBezTo>
                    <a:pt x="83" y="9"/>
                    <a:pt x="82" y="10"/>
                    <a:pt x="81" y="11"/>
                  </a:cubicBezTo>
                  <a:cubicBezTo>
                    <a:pt x="75" y="17"/>
                    <a:pt x="75" y="17"/>
                    <a:pt x="75" y="17"/>
                  </a:cubicBezTo>
                  <a:cubicBezTo>
                    <a:pt x="74" y="1"/>
                    <a:pt x="74" y="1"/>
                    <a:pt x="74" y="1"/>
                  </a:cubicBezTo>
                  <a:cubicBezTo>
                    <a:pt x="74" y="0"/>
                    <a:pt x="73" y="0"/>
                    <a:pt x="72" y="0"/>
                  </a:cubicBezTo>
                  <a:cubicBezTo>
                    <a:pt x="71" y="0"/>
                    <a:pt x="71" y="0"/>
                    <a:pt x="70" y="0"/>
                  </a:cubicBezTo>
                  <a:cubicBezTo>
                    <a:pt x="48" y="23"/>
                    <a:pt x="48" y="23"/>
                    <a:pt x="48" y="23"/>
                  </a:cubicBezTo>
                  <a:cubicBezTo>
                    <a:pt x="46" y="25"/>
                    <a:pt x="45" y="28"/>
                    <a:pt x="45" y="31"/>
                  </a:cubicBezTo>
                  <a:cubicBezTo>
                    <a:pt x="45" y="31"/>
                    <a:pt x="45" y="31"/>
                    <a:pt x="45" y="31"/>
                  </a:cubicBezTo>
                  <a:cubicBezTo>
                    <a:pt x="46" y="46"/>
                    <a:pt x="46" y="46"/>
                    <a:pt x="46" y="46"/>
                  </a:cubicBezTo>
                  <a:cubicBezTo>
                    <a:pt x="38" y="54"/>
                    <a:pt x="38" y="54"/>
                    <a:pt x="38" y="54"/>
                  </a:cubicBezTo>
                  <a:cubicBezTo>
                    <a:pt x="23" y="68"/>
                    <a:pt x="23" y="68"/>
                    <a:pt x="23" y="68"/>
                  </a:cubicBezTo>
                  <a:cubicBezTo>
                    <a:pt x="23" y="69"/>
                    <a:pt x="23" y="69"/>
                    <a:pt x="23" y="69"/>
                  </a:cubicBezTo>
                  <a:cubicBezTo>
                    <a:pt x="9" y="83"/>
                    <a:pt x="9" y="83"/>
                    <a:pt x="9" y="83"/>
                  </a:cubicBezTo>
                  <a:cubicBezTo>
                    <a:pt x="2" y="89"/>
                    <a:pt x="2" y="89"/>
                    <a:pt x="2" y="89"/>
                  </a:cubicBezTo>
                  <a:cubicBezTo>
                    <a:pt x="2" y="90"/>
                    <a:pt x="1" y="91"/>
                    <a:pt x="1" y="92"/>
                  </a:cubicBezTo>
                  <a:cubicBezTo>
                    <a:pt x="1" y="97"/>
                    <a:pt x="1" y="97"/>
                    <a:pt x="1" y="97"/>
                  </a:cubicBezTo>
                  <a:cubicBezTo>
                    <a:pt x="0" y="100"/>
                    <a:pt x="3" y="103"/>
                    <a:pt x="5" y="103"/>
                  </a:cubicBezTo>
                  <a:cubicBezTo>
                    <a:pt x="6" y="103"/>
                    <a:pt x="6" y="103"/>
                    <a:pt x="6" y="103"/>
                  </a:cubicBezTo>
                  <a:cubicBezTo>
                    <a:pt x="11" y="102"/>
                    <a:pt x="11" y="102"/>
                    <a:pt x="11" y="102"/>
                  </a:cubicBezTo>
                  <a:cubicBezTo>
                    <a:pt x="12" y="102"/>
                    <a:pt x="13" y="102"/>
                    <a:pt x="14" y="101"/>
                  </a:cubicBezTo>
                  <a:cubicBezTo>
                    <a:pt x="59" y="57"/>
                    <a:pt x="59" y="57"/>
                    <a:pt x="59" y="57"/>
                  </a:cubicBezTo>
                  <a:cubicBezTo>
                    <a:pt x="72" y="58"/>
                    <a:pt x="72" y="58"/>
                    <a:pt x="72" y="58"/>
                  </a:cubicBezTo>
                  <a:cubicBezTo>
                    <a:pt x="72" y="58"/>
                    <a:pt x="72" y="58"/>
                    <a:pt x="72" y="58"/>
                  </a:cubicBezTo>
                  <a:cubicBezTo>
                    <a:pt x="72" y="58"/>
                    <a:pt x="73" y="58"/>
                    <a:pt x="73" y="58"/>
                  </a:cubicBezTo>
                  <a:cubicBezTo>
                    <a:pt x="75" y="58"/>
                    <a:pt x="78" y="57"/>
                    <a:pt x="80" y="55"/>
                  </a:cubicBezTo>
                  <a:cubicBezTo>
                    <a:pt x="102" y="32"/>
                    <a:pt x="102" y="32"/>
                    <a:pt x="102" y="32"/>
                  </a:cubicBezTo>
                  <a:cubicBezTo>
                    <a:pt x="104" y="31"/>
                    <a:pt x="103" y="29"/>
                    <a:pt x="101" y="29"/>
                  </a:cubicBezTo>
                  <a:lnTo>
                    <a:pt x="87" y="28"/>
                  </a:lnTo>
                  <a:close/>
                  <a:moveTo>
                    <a:pt x="87" y="28"/>
                  </a:moveTo>
                  <a:cubicBezTo>
                    <a:pt x="87" y="28"/>
                    <a:pt x="87" y="28"/>
                    <a:pt x="87"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grpSp>
      <p:sp>
        <p:nvSpPr>
          <p:cNvPr id="205" name="TextBox 204"/>
          <p:cNvSpPr txBox="1"/>
          <p:nvPr/>
        </p:nvSpPr>
        <p:spPr>
          <a:xfrm>
            <a:off x="7519620" y="5697270"/>
            <a:ext cx="1876104" cy="1031886"/>
          </a:xfrm>
          <a:prstGeom prst="rect">
            <a:avLst/>
          </a:prstGeom>
          <a:noFill/>
        </p:spPr>
        <p:txBody>
          <a:bodyPr wrap="square" rtlCol="0">
            <a:spAutoFit/>
          </a:bodyPr>
          <a:lstStyle/>
          <a:p>
            <a:pPr marL="0" marR="0" lvl="0" indent="0" algn="r" defTabSz="914400" rtl="0" eaLnBrk="1" fontAlgn="auto" latinLnBrk="0" hangingPunct="1">
              <a:lnSpc>
                <a:spcPct val="150000"/>
              </a:lnSpc>
              <a:spcBef>
                <a:spcPts val="0"/>
              </a:spcBef>
              <a:spcAft>
                <a:spcPts val="0"/>
              </a:spcAft>
              <a:buClrTx/>
              <a:buSzTx/>
              <a:buFontTx/>
              <a:buNone/>
              <a:tabLst/>
              <a:defRPr/>
            </a:pPr>
            <a:r>
              <a:rPr kumimoji="0" lang="id-ID" sz="1050" b="0" i="0" u="none" strike="noStrike" kern="1200" cap="none" spc="0" normalizeH="0" baseline="0" noProof="0" dirty="0">
                <a:ln>
                  <a:noFill/>
                </a:ln>
                <a:solidFill>
                  <a:prstClr val="white">
                    <a:lumMod val="65000"/>
                  </a:prstClr>
                </a:solidFill>
                <a:effectLst/>
                <a:uLnTx/>
                <a:uFillTx/>
                <a:cs typeface="+mn-ea"/>
                <a:sym typeface="+mn-lt"/>
              </a:rPr>
              <a:t>Suitable for all category</a:t>
            </a:r>
            <a:r>
              <a:rPr kumimoji="0" lang="en-US" sz="1050" b="0" i="0" u="none" strike="noStrike" kern="1200" cap="none" spc="0" normalizeH="0" baseline="0" noProof="0" dirty="0">
                <a:ln>
                  <a:noFill/>
                </a:ln>
                <a:solidFill>
                  <a:prstClr val="white">
                    <a:lumMod val="65000"/>
                  </a:prstClr>
                </a:solidFill>
                <a:effectLst/>
                <a:uLnTx/>
                <a:uFillTx/>
                <a:cs typeface="+mn-ea"/>
                <a:sym typeface="+mn-lt"/>
              </a:rPr>
              <a:t>, </a:t>
            </a:r>
            <a:r>
              <a:rPr kumimoji="0" lang="en-US" sz="1050" b="0" i="0" u="none" strike="noStrike" kern="1200" cap="none" spc="0" normalizeH="0" baseline="0" noProof="0" dirty="0" err="1">
                <a:ln>
                  <a:noFill/>
                </a:ln>
                <a:solidFill>
                  <a:prstClr val="white">
                    <a:lumMod val="65000"/>
                  </a:prstClr>
                </a:solidFill>
                <a:effectLst/>
                <a:uLnTx/>
                <a:uFillTx/>
                <a:cs typeface="+mn-ea"/>
                <a:sym typeface="+mn-lt"/>
              </a:rPr>
              <a:t>Lorem</a:t>
            </a:r>
            <a:r>
              <a:rPr kumimoji="0" lang="en-US" sz="1050" b="0" i="0" u="none" strike="noStrike" kern="1200" cap="none" spc="0" normalizeH="0" baseline="0" noProof="0" dirty="0">
                <a:ln>
                  <a:noFill/>
                </a:ln>
                <a:solidFill>
                  <a:prstClr val="white">
                    <a:lumMod val="65000"/>
                  </a:prstClr>
                </a:solidFill>
                <a:effectLst/>
                <a:uLnTx/>
                <a:uFillTx/>
                <a:cs typeface="+mn-ea"/>
                <a:sym typeface="+mn-lt"/>
              </a:rPr>
              <a:t> </a:t>
            </a:r>
            <a:r>
              <a:rPr kumimoji="0" lang="en-US" sz="1050" b="0" i="0" u="none" strike="noStrike" kern="1200" cap="none" spc="0" normalizeH="0" baseline="0" noProof="0" dirty="0" err="1">
                <a:ln>
                  <a:noFill/>
                </a:ln>
                <a:solidFill>
                  <a:prstClr val="white">
                    <a:lumMod val="65000"/>
                  </a:prstClr>
                </a:solidFill>
                <a:effectLst/>
                <a:uLnTx/>
                <a:uFillTx/>
                <a:cs typeface="+mn-ea"/>
                <a:sym typeface="+mn-lt"/>
              </a:rPr>
              <a:t>Ipsum</a:t>
            </a:r>
            <a:r>
              <a:rPr kumimoji="0" lang="en-US" sz="1050" b="0" i="0" u="none" strike="noStrike" kern="1200" cap="none" spc="0" normalizeH="0" baseline="0" noProof="0" dirty="0">
                <a:ln>
                  <a:noFill/>
                </a:ln>
                <a:solidFill>
                  <a:prstClr val="white">
                    <a:lumMod val="65000"/>
                  </a:prstClr>
                </a:solidFill>
                <a:effectLst/>
                <a:uLnTx/>
                <a:uFillTx/>
                <a:cs typeface="+mn-ea"/>
                <a:sym typeface="+mn-lt"/>
              </a:rPr>
              <a:t> is not simply random text.</a:t>
            </a:r>
            <a:r>
              <a:rPr kumimoji="0" lang="id-ID" sz="1050" b="0" i="0" u="none" strike="noStrike" kern="1200" cap="none" spc="0" normalizeH="0" baseline="0" noProof="0" dirty="0">
                <a:ln>
                  <a:noFill/>
                </a:ln>
                <a:solidFill>
                  <a:prstClr val="white">
                    <a:lumMod val="65000"/>
                  </a:prstClr>
                </a:solidFill>
                <a:effectLst/>
                <a:uLnTx/>
                <a:uFillTx/>
                <a:cs typeface="+mn-ea"/>
                <a:sym typeface="+mn-lt"/>
              </a:rPr>
              <a:t> </a:t>
            </a:r>
            <a:r>
              <a:rPr kumimoji="0" lang="en-US" sz="1050" b="0" i="0" u="none" strike="noStrike" kern="1200" cap="none" spc="0" normalizeH="0" baseline="0" noProof="0" dirty="0">
                <a:ln>
                  <a:noFill/>
                </a:ln>
                <a:solidFill>
                  <a:prstClr val="white">
                    <a:lumMod val="65000"/>
                  </a:prstClr>
                </a:solidFill>
                <a:effectLst/>
                <a:uLnTx/>
                <a:uFillTx/>
                <a:cs typeface="+mn-ea"/>
                <a:sym typeface="+mn-lt"/>
              </a:rPr>
              <a:t>bring together the right</a:t>
            </a:r>
            <a:endParaRPr kumimoji="0" lang="en-US" sz="1050" b="1" i="0" u="none" strike="noStrike" kern="1200" cap="none" spc="0" normalizeH="0" baseline="0" noProof="0" dirty="0">
              <a:ln>
                <a:noFill/>
              </a:ln>
              <a:solidFill>
                <a:prstClr val="white">
                  <a:lumMod val="65000"/>
                </a:prstClr>
              </a:solidFill>
              <a:effectLst/>
              <a:uLnTx/>
              <a:uFillTx/>
              <a:cs typeface="+mn-ea"/>
              <a:sym typeface="+mn-lt"/>
            </a:endParaRPr>
          </a:p>
        </p:txBody>
      </p:sp>
      <p:sp>
        <p:nvSpPr>
          <p:cNvPr id="206" name="TextBox 205"/>
          <p:cNvSpPr txBox="1"/>
          <p:nvPr/>
        </p:nvSpPr>
        <p:spPr>
          <a:xfrm>
            <a:off x="7805969" y="5182496"/>
            <a:ext cx="177484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2400" b="1" i="0" u="none" strike="noStrike" kern="1200" cap="none" spc="0" normalizeH="0" baseline="0" noProof="0">
                <a:ln>
                  <a:noFill/>
                </a:ln>
                <a:solidFill>
                  <a:prstClr val="black">
                    <a:lumMod val="50000"/>
                    <a:lumOff val="50000"/>
                  </a:prstClr>
                </a:solidFill>
                <a:effectLst/>
                <a:uLnTx/>
                <a:uFillTx/>
                <a:cs typeface="+mn-ea"/>
                <a:sym typeface="+mn-lt"/>
              </a:rPr>
              <a:t>Media Play</a:t>
            </a:r>
            <a:endParaRPr kumimoji="0" lang="id-ID" sz="2400" b="1" i="0" u="none" strike="noStrike" kern="1200" cap="none" spc="0" normalizeH="0" baseline="0" noProof="0" dirty="0">
              <a:ln>
                <a:noFill/>
              </a:ln>
              <a:solidFill>
                <a:prstClr val="black">
                  <a:lumMod val="50000"/>
                  <a:lumOff val="50000"/>
                </a:prstClr>
              </a:solidFill>
              <a:effectLst/>
              <a:uLnTx/>
              <a:uFillTx/>
              <a:cs typeface="+mn-ea"/>
              <a:sym typeface="+mn-lt"/>
            </a:endParaRPr>
          </a:p>
        </p:txBody>
      </p:sp>
      <p:grpSp>
        <p:nvGrpSpPr>
          <p:cNvPr id="207" name="Group 206"/>
          <p:cNvGrpSpPr/>
          <p:nvPr/>
        </p:nvGrpSpPr>
        <p:grpSpPr>
          <a:xfrm>
            <a:off x="1996502" y="2081885"/>
            <a:ext cx="2577213" cy="316190"/>
            <a:chOff x="1582038" y="2697524"/>
            <a:chExt cx="2577213" cy="316190"/>
          </a:xfrm>
        </p:grpSpPr>
        <p:cxnSp>
          <p:nvCxnSpPr>
            <p:cNvPr id="208" name="Straight Connector 207"/>
            <p:cNvCxnSpPr/>
            <p:nvPr/>
          </p:nvCxnSpPr>
          <p:spPr>
            <a:xfrm flipH="1" flipV="1">
              <a:off x="3661285" y="2697524"/>
              <a:ext cx="497966" cy="31619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flipH="1">
              <a:off x="1582038" y="2697524"/>
              <a:ext cx="2079249"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210" name="Group 22"/>
          <p:cNvGrpSpPr>
            <a:grpSpLocks noChangeAspect="1"/>
          </p:cNvGrpSpPr>
          <p:nvPr/>
        </p:nvGrpSpPr>
        <p:grpSpPr bwMode="auto">
          <a:xfrm>
            <a:off x="1065780" y="1789887"/>
            <a:ext cx="685800" cy="576263"/>
            <a:chOff x="4092" y="3320"/>
            <a:chExt cx="432" cy="363"/>
          </a:xfrm>
          <a:solidFill>
            <a:schemeClr val="bg2"/>
          </a:solidFill>
        </p:grpSpPr>
        <p:sp>
          <p:nvSpPr>
            <p:cNvPr id="211" name="Freeform 23"/>
            <p:cNvSpPr>
              <a:spLocks/>
            </p:cNvSpPr>
            <p:nvPr/>
          </p:nvSpPr>
          <p:spPr bwMode="auto">
            <a:xfrm>
              <a:off x="4200" y="3365"/>
              <a:ext cx="214" cy="12"/>
            </a:xfrm>
            <a:custGeom>
              <a:avLst/>
              <a:gdLst>
                <a:gd name="T0" fmla="*/ 86 w 89"/>
                <a:gd name="T1" fmla="*/ 5 h 5"/>
                <a:gd name="T2" fmla="*/ 3 w 89"/>
                <a:gd name="T3" fmla="*/ 5 h 5"/>
                <a:gd name="T4" fmla="*/ 0 w 89"/>
                <a:gd name="T5" fmla="*/ 2 h 5"/>
                <a:gd name="T6" fmla="*/ 3 w 89"/>
                <a:gd name="T7" fmla="*/ 0 h 5"/>
                <a:gd name="T8" fmla="*/ 86 w 89"/>
                <a:gd name="T9" fmla="*/ 0 h 5"/>
                <a:gd name="T10" fmla="*/ 89 w 89"/>
                <a:gd name="T11" fmla="*/ 2 h 5"/>
                <a:gd name="T12" fmla="*/ 86 w 8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9" h="5">
                  <a:moveTo>
                    <a:pt x="86" y="5"/>
                  </a:moveTo>
                  <a:cubicBezTo>
                    <a:pt x="3" y="5"/>
                    <a:pt x="3" y="5"/>
                    <a:pt x="3" y="5"/>
                  </a:cubicBezTo>
                  <a:cubicBezTo>
                    <a:pt x="2" y="5"/>
                    <a:pt x="0" y="4"/>
                    <a:pt x="0" y="2"/>
                  </a:cubicBezTo>
                  <a:cubicBezTo>
                    <a:pt x="0" y="1"/>
                    <a:pt x="2" y="0"/>
                    <a:pt x="3" y="0"/>
                  </a:cubicBezTo>
                  <a:cubicBezTo>
                    <a:pt x="86" y="0"/>
                    <a:pt x="86" y="0"/>
                    <a:pt x="86" y="0"/>
                  </a:cubicBezTo>
                  <a:cubicBezTo>
                    <a:pt x="87" y="0"/>
                    <a:pt x="89" y="1"/>
                    <a:pt x="89" y="2"/>
                  </a:cubicBezTo>
                  <a:cubicBezTo>
                    <a:pt x="89" y="4"/>
                    <a:pt x="87" y="5"/>
                    <a:pt x="8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212" name="Line 24"/>
            <p:cNvSpPr>
              <a:spLocks noChangeShapeType="1"/>
            </p:cNvSpPr>
            <p:nvPr/>
          </p:nvSpPr>
          <p:spPr bwMode="auto">
            <a:xfrm>
              <a:off x="4407" y="3387"/>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213" name="Line 25"/>
            <p:cNvSpPr>
              <a:spLocks noChangeShapeType="1"/>
            </p:cNvSpPr>
            <p:nvPr/>
          </p:nvSpPr>
          <p:spPr bwMode="auto">
            <a:xfrm>
              <a:off x="4407" y="3387"/>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214" name="Line 26"/>
            <p:cNvSpPr>
              <a:spLocks noChangeShapeType="1"/>
            </p:cNvSpPr>
            <p:nvPr/>
          </p:nvSpPr>
          <p:spPr bwMode="auto">
            <a:xfrm>
              <a:off x="4208" y="3387"/>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215" name="Line 27"/>
            <p:cNvSpPr>
              <a:spLocks noChangeShapeType="1"/>
            </p:cNvSpPr>
            <p:nvPr/>
          </p:nvSpPr>
          <p:spPr bwMode="auto">
            <a:xfrm>
              <a:off x="4208" y="3387"/>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216" name="Freeform 28"/>
            <p:cNvSpPr>
              <a:spLocks/>
            </p:cNvSpPr>
            <p:nvPr/>
          </p:nvSpPr>
          <p:spPr bwMode="auto">
            <a:xfrm>
              <a:off x="4200" y="3413"/>
              <a:ext cx="214" cy="12"/>
            </a:xfrm>
            <a:custGeom>
              <a:avLst/>
              <a:gdLst>
                <a:gd name="T0" fmla="*/ 86 w 89"/>
                <a:gd name="T1" fmla="*/ 5 h 5"/>
                <a:gd name="T2" fmla="*/ 3 w 89"/>
                <a:gd name="T3" fmla="*/ 5 h 5"/>
                <a:gd name="T4" fmla="*/ 0 w 89"/>
                <a:gd name="T5" fmla="*/ 3 h 5"/>
                <a:gd name="T6" fmla="*/ 3 w 89"/>
                <a:gd name="T7" fmla="*/ 0 h 5"/>
                <a:gd name="T8" fmla="*/ 86 w 89"/>
                <a:gd name="T9" fmla="*/ 0 h 5"/>
                <a:gd name="T10" fmla="*/ 89 w 89"/>
                <a:gd name="T11" fmla="*/ 3 h 5"/>
                <a:gd name="T12" fmla="*/ 86 w 8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9" h="5">
                  <a:moveTo>
                    <a:pt x="86" y="5"/>
                  </a:moveTo>
                  <a:cubicBezTo>
                    <a:pt x="3" y="5"/>
                    <a:pt x="3" y="5"/>
                    <a:pt x="3" y="5"/>
                  </a:cubicBezTo>
                  <a:cubicBezTo>
                    <a:pt x="2" y="5"/>
                    <a:pt x="0" y="4"/>
                    <a:pt x="0" y="3"/>
                  </a:cubicBezTo>
                  <a:cubicBezTo>
                    <a:pt x="0" y="1"/>
                    <a:pt x="2" y="0"/>
                    <a:pt x="3" y="0"/>
                  </a:cubicBezTo>
                  <a:cubicBezTo>
                    <a:pt x="86" y="0"/>
                    <a:pt x="86" y="0"/>
                    <a:pt x="86" y="0"/>
                  </a:cubicBezTo>
                  <a:cubicBezTo>
                    <a:pt x="87" y="0"/>
                    <a:pt x="89" y="1"/>
                    <a:pt x="89" y="3"/>
                  </a:cubicBezTo>
                  <a:cubicBezTo>
                    <a:pt x="89" y="4"/>
                    <a:pt x="87" y="5"/>
                    <a:pt x="8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217" name="Line 29"/>
            <p:cNvSpPr>
              <a:spLocks noChangeShapeType="1"/>
            </p:cNvSpPr>
            <p:nvPr/>
          </p:nvSpPr>
          <p:spPr bwMode="auto">
            <a:xfrm>
              <a:off x="4407" y="3452"/>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218" name="Line 30"/>
            <p:cNvSpPr>
              <a:spLocks noChangeShapeType="1"/>
            </p:cNvSpPr>
            <p:nvPr/>
          </p:nvSpPr>
          <p:spPr bwMode="auto">
            <a:xfrm>
              <a:off x="4407" y="3452"/>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219" name="Line 31"/>
            <p:cNvSpPr>
              <a:spLocks noChangeShapeType="1"/>
            </p:cNvSpPr>
            <p:nvPr/>
          </p:nvSpPr>
          <p:spPr bwMode="auto">
            <a:xfrm>
              <a:off x="4208" y="3452"/>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220" name="Line 32"/>
            <p:cNvSpPr>
              <a:spLocks noChangeShapeType="1"/>
            </p:cNvSpPr>
            <p:nvPr/>
          </p:nvSpPr>
          <p:spPr bwMode="auto">
            <a:xfrm>
              <a:off x="4208" y="3452"/>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221" name="Freeform 33"/>
            <p:cNvSpPr>
              <a:spLocks/>
            </p:cNvSpPr>
            <p:nvPr/>
          </p:nvSpPr>
          <p:spPr bwMode="auto">
            <a:xfrm>
              <a:off x="4162" y="3320"/>
              <a:ext cx="290" cy="146"/>
            </a:xfrm>
            <a:custGeom>
              <a:avLst/>
              <a:gdLst>
                <a:gd name="T0" fmla="*/ 117 w 121"/>
                <a:gd name="T1" fmla="*/ 61 h 61"/>
                <a:gd name="T2" fmla="*/ 114 w 121"/>
                <a:gd name="T3" fmla="*/ 58 h 61"/>
                <a:gd name="T4" fmla="*/ 114 w 121"/>
                <a:gd name="T5" fmla="*/ 10 h 61"/>
                <a:gd name="T6" fmla="*/ 110 w 121"/>
                <a:gd name="T7" fmla="*/ 7 h 61"/>
                <a:gd name="T8" fmla="*/ 11 w 121"/>
                <a:gd name="T9" fmla="*/ 7 h 61"/>
                <a:gd name="T10" fmla="*/ 7 w 121"/>
                <a:gd name="T11" fmla="*/ 10 h 61"/>
                <a:gd name="T12" fmla="*/ 7 w 121"/>
                <a:gd name="T13" fmla="*/ 58 h 61"/>
                <a:gd name="T14" fmla="*/ 4 w 121"/>
                <a:gd name="T15" fmla="*/ 61 h 61"/>
                <a:gd name="T16" fmla="*/ 0 w 121"/>
                <a:gd name="T17" fmla="*/ 58 h 61"/>
                <a:gd name="T18" fmla="*/ 0 w 121"/>
                <a:gd name="T19" fmla="*/ 10 h 61"/>
                <a:gd name="T20" fmla="*/ 11 w 121"/>
                <a:gd name="T21" fmla="*/ 0 h 61"/>
                <a:gd name="T22" fmla="*/ 110 w 121"/>
                <a:gd name="T23" fmla="*/ 0 h 61"/>
                <a:gd name="T24" fmla="*/ 121 w 121"/>
                <a:gd name="T25" fmla="*/ 10 h 61"/>
                <a:gd name="T26" fmla="*/ 121 w 121"/>
                <a:gd name="T27" fmla="*/ 58 h 61"/>
                <a:gd name="T28" fmla="*/ 117 w 121"/>
                <a:gd name="T2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61">
                  <a:moveTo>
                    <a:pt x="117" y="61"/>
                  </a:moveTo>
                  <a:cubicBezTo>
                    <a:pt x="115" y="61"/>
                    <a:pt x="114" y="60"/>
                    <a:pt x="114" y="58"/>
                  </a:cubicBezTo>
                  <a:cubicBezTo>
                    <a:pt x="114" y="10"/>
                    <a:pt x="114" y="10"/>
                    <a:pt x="114" y="10"/>
                  </a:cubicBezTo>
                  <a:cubicBezTo>
                    <a:pt x="114" y="8"/>
                    <a:pt x="112" y="7"/>
                    <a:pt x="110" y="7"/>
                  </a:cubicBezTo>
                  <a:cubicBezTo>
                    <a:pt x="11" y="7"/>
                    <a:pt x="11" y="7"/>
                    <a:pt x="11" y="7"/>
                  </a:cubicBezTo>
                  <a:cubicBezTo>
                    <a:pt x="9" y="7"/>
                    <a:pt x="7" y="8"/>
                    <a:pt x="7" y="10"/>
                  </a:cubicBezTo>
                  <a:cubicBezTo>
                    <a:pt x="7" y="58"/>
                    <a:pt x="7" y="58"/>
                    <a:pt x="7" y="58"/>
                  </a:cubicBezTo>
                  <a:cubicBezTo>
                    <a:pt x="7" y="60"/>
                    <a:pt x="6" y="61"/>
                    <a:pt x="4" y="61"/>
                  </a:cubicBezTo>
                  <a:cubicBezTo>
                    <a:pt x="2" y="61"/>
                    <a:pt x="0" y="60"/>
                    <a:pt x="0" y="58"/>
                  </a:cubicBezTo>
                  <a:cubicBezTo>
                    <a:pt x="0" y="10"/>
                    <a:pt x="0" y="10"/>
                    <a:pt x="0" y="10"/>
                  </a:cubicBezTo>
                  <a:cubicBezTo>
                    <a:pt x="0" y="4"/>
                    <a:pt x="5" y="0"/>
                    <a:pt x="11" y="0"/>
                  </a:cubicBezTo>
                  <a:cubicBezTo>
                    <a:pt x="110" y="0"/>
                    <a:pt x="110" y="0"/>
                    <a:pt x="110" y="0"/>
                  </a:cubicBezTo>
                  <a:cubicBezTo>
                    <a:pt x="116" y="0"/>
                    <a:pt x="121" y="4"/>
                    <a:pt x="121" y="10"/>
                  </a:cubicBezTo>
                  <a:cubicBezTo>
                    <a:pt x="121" y="58"/>
                    <a:pt x="121" y="58"/>
                    <a:pt x="121" y="58"/>
                  </a:cubicBezTo>
                  <a:cubicBezTo>
                    <a:pt x="121" y="60"/>
                    <a:pt x="119" y="61"/>
                    <a:pt x="117"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222" name="Freeform 34"/>
            <p:cNvSpPr>
              <a:spLocks/>
            </p:cNvSpPr>
            <p:nvPr/>
          </p:nvSpPr>
          <p:spPr bwMode="auto">
            <a:xfrm>
              <a:off x="4095" y="3368"/>
              <a:ext cx="57" cy="82"/>
            </a:xfrm>
            <a:custGeom>
              <a:avLst/>
              <a:gdLst>
                <a:gd name="T0" fmla="*/ 0 w 24"/>
                <a:gd name="T1" fmla="*/ 16 h 34"/>
                <a:gd name="T2" fmla="*/ 21 w 24"/>
                <a:gd name="T3" fmla="*/ 0 h 34"/>
                <a:gd name="T4" fmla="*/ 24 w 24"/>
                <a:gd name="T5" fmla="*/ 1 h 34"/>
                <a:gd name="T6" fmla="*/ 24 w 24"/>
                <a:gd name="T7" fmla="*/ 33 h 34"/>
                <a:gd name="T8" fmla="*/ 21 w 24"/>
                <a:gd name="T9" fmla="*/ 34 h 34"/>
                <a:gd name="T10" fmla="*/ 0 w 24"/>
                <a:gd name="T11" fmla="*/ 18 h 34"/>
                <a:gd name="T12" fmla="*/ 0 w 24"/>
                <a:gd name="T13" fmla="*/ 16 h 34"/>
              </a:gdLst>
              <a:ahLst/>
              <a:cxnLst>
                <a:cxn ang="0">
                  <a:pos x="T0" y="T1"/>
                </a:cxn>
                <a:cxn ang="0">
                  <a:pos x="T2" y="T3"/>
                </a:cxn>
                <a:cxn ang="0">
                  <a:pos x="T4" y="T5"/>
                </a:cxn>
                <a:cxn ang="0">
                  <a:pos x="T6" y="T7"/>
                </a:cxn>
                <a:cxn ang="0">
                  <a:pos x="T8" y="T9"/>
                </a:cxn>
                <a:cxn ang="0">
                  <a:pos x="T10" y="T11"/>
                </a:cxn>
                <a:cxn ang="0">
                  <a:pos x="T12" y="T13"/>
                </a:cxn>
              </a:cxnLst>
              <a:rect l="0" t="0" r="r" b="b"/>
              <a:pathLst>
                <a:path w="24" h="34">
                  <a:moveTo>
                    <a:pt x="0" y="16"/>
                  </a:moveTo>
                  <a:cubicBezTo>
                    <a:pt x="21" y="0"/>
                    <a:pt x="21" y="0"/>
                    <a:pt x="21" y="0"/>
                  </a:cubicBezTo>
                  <a:cubicBezTo>
                    <a:pt x="22" y="0"/>
                    <a:pt x="24" y="0"/>
                    <a:pt x="24" y="1"/>
                  </a:cubicBezTo>
                  <a:cubicBezTo>
                    <a:pt x="24" y="33"/>
                    <a:pt x="24" y="33"/>
                    <a:pt x="24" y="33"/>
                  </a:cubicBezTo>
                  <a:cubicBezTo>
                    <a:pt x="24" y="34"/>
                    <a:pt x="22" y="34"/>
                    <a:pt x="21" y="34"/>
                  </a:cubicBezTo>
                  <a:cubicBezTo>
                    <a:pt x="0" y="18"/>
                    <a:pt x="0" y="18"/>
                    <a:pt x="0" y="18"/>
                  </a:cubicBezTo>
                  <a:cubicBezTo>
                    <a:pt x="0" y="18"/>
                    <a:pt x="0" y="1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223" name="Freeform 35"/>
            <p:cNvSpPr>
              <a:spLocks/>
            </p:cNvSpPr>
            <p:nvPr/>
          </p:nvSpPr>
          <p:spPr bwMode="auto">
            <a:xfrm>
              <a:off x="4464" y="3370"/>
              <a:ext cx="58" cy="80"/>
            </a:xfrm>
            <a:custGeom>
              <a:avLst/>
              <a:gdLst>
                <a:gd name="T0" fmla="*/ 2 w 24"/>
                <a:gd name="T1" fmla="*/ 0 h 33"/>
                <a:gd name="T2" fmla="*/ 23 w 24"/>
                <a:gd name="T3" fmla="*/ 15 h 33"/>
                <a:gd name="T4" fmla="*/ 23 w 24"/>
                <a:gd name="T5" fmla="*/ 17 h 33"/>
                <a:gd name="T6" fmla="*/ 2 w 24"/>
                <a:gd name="T7" fmla="*/ 33 h 33"/>
                <a:gd name="T8" fmla="*/ 0 w 24"/>
                <a:gd name="T9" fmla="*/ 32 h 33"/>
                <a:gd name="T10" fmla="*/ 0 w 24"/>
                <a:gd name="T11" fmla="*/ 2 h 33"/>
                <a:gd name="T12" fmla="*/ 2 w 24"/>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24" h="33">
                  <a:moveTo>
                    <a:pt x="2" y="0"/>
                  </a:moveTo>
                  <a:cubicBezTo>
                    <a:pt x="23" y="15"/>
                    <a:pt x="23" y="15"/>
                    <a:pt x="23" y="15"/>
                  </a:cubicBezTo>
                  <a:cubicBezTo>
                    <a:pt x="24" y="16"/>
                    <a:pt x="24" y="17"/>
                    <a:pt x="23" y="17"/>
                  </a:cubicBezTo>
                  <a:cubicBezTo>
                    <a:pt x="2" y="33"/>
                    <a:pt x="2" y="33"/>
                    <a:pt x="2" y="33"/>
                  </a:cubicBezTo>
                  <a:cubicBezTo>
                    <a:pt x="1" y="33"/>
                    <a:pt x="0" y="33"/>
                    <a:pt x="0" y="32"/>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224" name="Freeform 36"/>
            <p:cNvSpPr>
              <a:spLocks/>
            </p:cNvSpPr>
            <p:nvPr/>
          </p:nvSpPr>
          <p:spPr bwMode="auto">
            <a:xfrm>
              <a:off x="4092" y="3430"/>
              <a:ext cx="140" cy="248"/>
            </a:xfrm>
            <a:custGeom>
              <a:avLst/>
              <a:gdLst>
                <a:gd name="T0" fmla="*/ 0 w 58"/>
                <a:gd name="T1" fmla="*/ 2 h 103"/>
                <a:gd name="T2" fmla="*/ 0 w 58"/>
                <a:gd name="T3" fmla="*/ 101 h 103"/>
                <a:gd name="T4" fmla="*/ 2 w 58"/>
                <a:gd name="T5" fmla="*/ 102 h 103"/>
                <a:gd name="T6" fmla="*/ 58 w 58"/>
                <a:gd name="T7" fmla="*/ 44 h 103"/>
                <a:gd name="T8" fmla="*/ 57 w 58"/>
                <a:gd name="T9" fmla="*/ 42 h 103"/>
                <a:gd name="T10" fmla="*/ 2 w 58"/>
                <a:gd name="T11" fmla="*/ 1 h 103"/>
                <a:gd name="T12" fmla="*/ 0 w 58"/>
                <a:gd name="T13" fmla="*/ 2 h 103"/>
              </a:gdLst>
              <a:ahLst/>
              <a:cxnLst>
                <a:cxn ang="0">
                  <a:pos x="T0" y="T1"/>
                </a:cxn>
                <a:cxn ang="0">
                  <a:pos x="T2" y="T3"/>
                </a:cxn>
                <a:cxn ang="0">
                  <a:pos x="T4" y="T5"/>
                </a:cxn>
                <a:cxn ang="0">
                  <a:pos x="T6" y="T7"/>
                </a:cxn>
                <a:cxn ang="0">
                  <a:pos x="T8" y="T9"/>
                </a:cxn>
                <a:cxn ang="0">
                  <a:pos x="T10" y="T11"/>
                </a:cxn>
                <a:cxn ang="0">
                  <a:pos x="T12" y="T13"/>
                </a:cxn>
              </a:cxnLst>
              <a:rect l="0" t="0" r="r" b="b"/>
              <a:pathLst>
                <a:path w="58" h="103">
                  <a:moveTo>
                    <a:pt x="0" y="2"/>
                  </a:moveTo>
                  <a:cubicBezTo>
                    <a:pt x="0" y="101"/>
                    <a:pt x="0" y="101"/>
                    <a:pt x="0" y="101"/>
                  </a:cubicBezTo>
                  <a:cubicBezTo>
                    <a:pt x="0" y="102"/>
                    <a:pt x="1" y="103"/>
                    <a:pt x="2" y="102"/>
                  </a:cubicBezTo>
                  <a:cubicBezTo>
                    <a:pt x="58" y="44"/>
                    <a:pt x="58" y="44"/>
                    <a:pt x="58" y="44"/>
                  </a:cubicBezTo>
                  <a:cubicBezTo>
                    <a:pt x="58" y="43"/>
                    <a:pt x="58" y="42"/>
                    <a:pt x="57" y="42"/>
                  </a:cubicBezTo>
                  <a:cubicBezTo>
                    <a:pt x="2" y="1"/>
                    <a:pt x="2" y="1"/>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225" name="Freeform 37"/>
            <p:cNvSpPr>
              <a:spLocks/>
            </p:cNvSpPr>
            <p:nvPr/>
          </p:nvSpPr>
          <p:spPr bwMode="auto">
            <a:xfrm>
              <a:off x="4383" y="3430"/>
              <a:ext cx="141" cy="248"/>
            </a:xfrm>
            <a:custGeom>
              <a:avLst/>
              <a:gdLst>
                <a:gd name="T0" fmla="*/ 59 w 59"/>
                <a:gd name="T1" fmla="*/ 2 h 103"/>
                <a:gd name="T2" fmla="*/ 59 w 59"/>
                <a:gd name="T3" fmla="*/ 101 h 103"/>
                <a:gd name="T4" fmla="*/ 56 w 59"/>
                <a:gd name="T5" fmla="*/ 102 h 103"/>
                <a:gd name="T6" fmla="*/ 1 w 59"/>
                <a:gd name="T7" fmla="*/ 44 h 103"/>
                <a:gd name="T8" fmla="*/ 1 w 59"/>
                <a:gd name="T9" fmla="*/ 42 h 103"/>
                <a:gd name="T10" fmla="*/ 56 w 59"/>
                <a:gd name="T11" fmla="*/ 1 h 103"/>
                <a:gd name="T12" fmla="*/ 59 w 59"/>
                <a:gd name="T13" fmla="*/ 2 h 103"/>
              </a:gdLst>
              <a:ahLst/>
              <a:cxnLst>
                <a:cxn ang="0">
                  <a:pos x="T0" y="T1"/>
                </a:cxn>
                <a:cxn ang="0">
                  <a:pos x="T2" y="T3"/>
                </a:cxn>
                <a:cxn ang="0">
                  <a:pos x="T4" y="T5"/>
                </a:cxn>
                <a:cxn ang="0">
                  <a:pos x="T6" y="T7"/>
                </a:cxn>
                <a:cxn ang="0">
                  <a:pos x="T8" y="T9"/>
                </a:cxn>
                <a:cxn ang="0">
                  <a:pos x="T10" y="T11"/>
                </a:cxn>
                <a:cxn ang="0">
                  <a:pos x="T12" y="T13"/>
                </a:cxn>
              </a:cxnLst>
              <a:rect l="0" t="0" r="r" b="b"/>
              <a:pathLst>
                <a:path w="59" h="103">
                  <a:moveTo>
                    <a:pt x="59" y="2"/>
                  </a:moveTo>
                  <a:cubicBezTo>
                    <a:pt x="59" y="101"/>
                    <a:pt x="59" y="101"/>
                    <a:pt x="59" y="101"/>
                  </a:cubicBezTo>
                  <a:cubicBezTo>
                    <a:pt x="59" y="102"/>
                    <a:pt x="57" y="103"/>
                    <a:pt x="56" y="102"/>
                  </a:cubicBezTo>
                  <a:cubicBezTo>
                    <a:pt x="1" y="44"/>
                    <a:pt x="1" y="44"/>
                    <a:pt x="1" y="44"/>
                  </a:cubicBezTo>
                  <a:cubicBezTo>
                    <a:pt x="0" y="43"/>
                    <a:pt x="0" y="42"/>
                    <a:pt x="1" y="42"/>
                  </a:cubicBezTo>
                  <a:cubicBezTo>
                    <a:pt x="56" y="1"/>
                    <a:pt x="56" y="1"/>
                    <a:pt x="56" y="1"/>
                  </a:cubicBezTo>
                  <a:cubicBezTo>
                    <a:pt x="57" y="0"/>
                    <a:pt x="59" y="1"/>
                    <a:pt x="5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226" name="Line 38"/>
            <p:cNvSpPr>
              <a:spLocks noChangeShapeType="1"/>
            </p:cNvSpPr>
            <p:nvPr/>
          </p:nvSpPr>
          <p:spPr bwMode="auto">
            <a:xfrm>
              <a:off x="4112" y="3683"/>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227" name="Line 39"/>
            <p:cNvSpPr>
              <a:spLocks noChangeShapeType="1"/>
            </p:cNvSpPr>
            <p:nvPr/>
          </p:nvSpPr>
          <p:spPr bwMode="auto">
            <a:xfrm>
              <a:off x="4112" y="3683"/>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228" name="Freeform 40"/>
            <p:cNvSpPr>
              <a:spLocks/>
            </p:cNvSpPr>
            <p:nvPr/>
          </p:nvSpPr>
          <p:spPr bwMode="auto">
            <a:xfrm>
              <a:off x="4116" y="3481"/>
              <a:ext cx="380" cy="202"/>
            </a:xfrm>
            <a:custGeom>
              <a:avLst/>
              <a:gdLst>
                <a:gd name="T0" fmla="*/ 78 w 158"/>
                <a:gd name="T1" fmla="*/ 0 h 84"/>
                <a:gd name="T2" fmla="*/ 0 w 158"/>
                <a:gd name="T3" fmla="*/ 81 h 84"/>
                <a:gd name="T4" fmla="*/ 2 w 158"/>
                <a:gd name="T5" fmla="*/ 84 h 84"/>
                <a:gd name="T6" fmla="*/ 156 w 158"/>
                <a:gd name="T7" fmla="*/ 84 h 84"/>
                <a:gd name="T8" fmla="*/ 158 w 158"/>
                <a:gd name="T9" fmla="*/ 81 h 84"/>
                <a:gd name="T10" fmla="*/ 80 w 158"/>
                <a:gd name="T11" fmla="*/ 0 h 84"/>
                <a:gd name="T12" fmla="*/ 78 w 15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158" h="84">
                  <a:moveTo>
                    <a:pt x="78" y="0"/>
                  </a:moveTo>
                  <a:cubicBezTo>
                    <a:pt x="0" y="81"/>
                    <a:pt x="0" y="81"/>
                    <a:pt x="0" y="81"/>
                  </a:cubicBezTo>
                  <a:cubicBezTo>
                    <a:pt x="0" y="82"/>
                    <a:pt x="0" y="84"/>
                    <a:pt x="2" y="84"/>
                  </a:cubicBezTo>
                  <a:cubicBezTo>
                    <a:pt x="156" y="84"/>
                    <a:pt x="156" y="84"/>
                    <a:pt x="156" y="84"/>
                  </a:cubicBezTo>
                  <a:cubicBezTo>
                    <a:pt x="158" y="84"/>
                    <a:pt x="158" y="82"/>
                    <a:pt x="158" y="81"/>
                  </a:cubicBezTo>
                  <a:cubicBezTo>
                    <a:pt x="80" y="0"/>
                    <a:pt x="80" y="0"/>
                    <a:pt x="80" y="0"/>
                  </a:cubicBezTo>
                  <a:cubicBezTo>
                    <a:pt x="80" y="0"/>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grpSp>
      <p:sp>
        <p:nvSpPr>
          <p:cNvPr id="229" name="TextBox 228"/>
          <p:cNvSpPr txBox="1"/>
          <p:nvPr/>
        </p:nvSpPr>
        <p:spPr>
          <a:xfrm>
            <a:off x="2057254" y="2185584"/>
            <a:ext cx="1876104" cy="103188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id-ID" sz="1050" b="0" i="0" u="none" strike="noStrike" kern="1200" cap="none" spc="0" normalizeH="0" baseline="0" noProof="0" dirty="0">
                <a:ln>
                  <a:noFill/>
                </a:ln>
                <a:solidFill>
                  <a:prstClr val="white">
                    <a:lumMod val="65000"/>
                  </a:prstClr>
                </a:solidFill>
                <a:effectLst/>
                <a:uLnTx/>
                <a:uFillTx/>
                <a:cs typeface="+mn-ea"/>
                <a:sym typeface="+mn-lt"/>
              </a:rPr>
              <a:t>Suitable for all category</a:t>
            </a:r>
            <a:r>
              <a:rPr kumimoji="0" lang="en-US" sz="1050" b="0" i="0" u="none" strike="noStrike" kern="1200" cap="none" spc="0" normalizeH="0" baseline="0" noProof="0" dirty="0">
                <a:ln>
                  <a:noFill/>
                </a:ln>
                <a:solidFill>
                  <a:prstClr val="white">
                    <a:lumMod val="65000"/>
                  </a:prstClr>
                </a:solidFill>
                <a:effectLst/>
                <a:uLnTx/>
                <a:uFillTx/>
                <a:cs typeface="+mn-ea"/>
                <a:sym typeface="+mn-lt"/>
              </a:rPr>
              <a:t>, </a:t>
            </a:r>
            <a:r>
              <a:rPr kumimoji="0" lang="en-US" sz="1050" b="0" i="0" u="none" strike="noStrike" kern="1200" cap="none" spc="0" normalizeH="0" baseline="0" noProof="0" dirty="0" err="1">
                <a:ln>
                  <a:noFill/>
                </a:ln>
                <a:solidFill>
                  <a:prstClr val="white">
                    <a:lumMod val="65000"/>
                  </a:prstClr>
                </a:solidFill>
                <a:effectLst/>
                <a:uLnTx/>
                <a:uFillTx/>
                <a:cs typeface="+mn-ea"/>
                <a:sym typeface="+mn-lt"/>
              </a:rPr>
              <a:t>Lorem</a:t>
            </a:r>
            <a:r>
              <a:rPr kumimoji="0" lang="en-US" sz="1050" b="0" i="0" u="none" strike="noStrike" kern="1200" cap="none" spc="0" normalizeH="0" baseline="0" noProof="0" dirty="0">
                <a:ln>
                  <a:noFill/>
                </a:ln>
                <a:solidFill>
                  <a:prstClr val="white">
                    <a:lumMod val="65000"/>
                  </a:prstClr>
                </a:solidFill>
                <a:effectLst/>
                <a:uLnTx/>
                <a:uFillTx/>
                <a:cs typeface="+mn-ea"/>
                <a:sym typeface="+mn-lt"/>
              </a:rPr>
              <a:t> </a:t>
            </a:r>
            <a:r>
              <a:rPr kumimoji="0" lang="en-US" sz="1050" b="0" i="0" u="none" strike="noStrike" kern="1200" cap="none" spc="0" normalizeH="0" baseline="0" noProof="0" dirty="0" err="1">
                <a:ln>
                  <a:noFill/>
                </a:ln>
                <a:solidFill>
                  <a:prstClr val="white">
                    <a:lumMod val="65000"/>
                  </a:prstClr>
                </a:solidFill>
                <a:effectLst/>
                <a:uLnTx/>
                <a:uFillTx/>
                <a:cs typeface="+mn-ea"/>
                <a:sym typeface="+mn-lt"/>
              </a:rPr>
              <a:t>Ipsum</a:t>
            </a:r>
            <a:r>
              <a:rPr kumimoji="0" lang="en-US" sz="1050" b="0" i="0" u="none" strike="noStrike" kern="1200" cap="none" spc="0" normalizeH="0" baseline="0" noProof="0" dirty="0">
                <a:ln>
                  <a:noFill/>
                </a:ln>
                <a:solidFill>
                  <a:prstClr val="white">
                    <a:lumMod val="65000"/>
                  </a:prstClr>
                </a:solidFill>
                <a:effectLst/>
                <a:uLnTx/>
                <a:uFillTx/>
                <a:cs typeface="+mn-ea"/>
                <a:sym typeface="+mn-lt"/>
              </a:rPr>
              <a:t> is not simply random text.</a:t>
            </a:r>
            <a:r>
              <a:rPr kumimoji="0" lang="id-ID" sz="1050" b="0" i="0" u="none" strike="noStrike" kern="1200" cap="none" spc="0" normalizeH="0" baseline="0" noProof="0" dirty="0">
                <a:ln>
                  <a:noFill/>
                </a:ln>
                <a:solidFill>
                  <a:prstClr val="white">
                    <a:lumMod val="65000"/>
                  </a:prstClr>
                </a:solidFill>
                <a:effectLst/>
                <a:uLnTx/>
                <a:uFillTx/>
                <a:cs typeface="+mn-ea"/>
                <a:sym typeface="+mn-lt"/>
              </a:rPr>
              <a:t> </a:t>
            </a:r>
            <a:r>
              <a:rPr kumimoji="0" lang="en-US" sz="1050" b="0" i="0" u="none" strike="noStrike" kern="1200" cap="none" spc="0" normalizeH="0" baseline="0" noProof="0" dirty="0">
                <a:ln>
                  <a:noFill/>
                </a:ln>
                <a:solidFill>
                  <a:prstClr val="white">
                    <a:lumMod val="65000"/>
                  </a:prstClr>
                </a:solidFill>
                <a:effectLst/>
                <a:uLnTx/>
                <a:uFillTx/>
                <a:cs typeface="+mn-ea"/>
                <a:sym typeface="+mn-lt"/>
              </a:rPr>
              <a:t>bring together the right</a:t>
            </a:r>
            <a:endParaRPr kumimoji="0" lang="en-US" sz="1050" b="1" i="0" u="none" strike="noStrike" kern="1200" cap="none" spc="0" normalizeH="0" baseline="0" noProof="0" dirty="0">
              <a:ln>
                <a:noFill/>
              </a:ln>
              <a:solidFill>
                <a:prstClr val="white">
                  <a:lumMod val="65000"/>
                </a:prstClr>
              </a:solidFill>
              <a:effectLst/>
              <a:uLnTx/>
              <a:uFillTx/>
              <a:cs typeface="+mn-ea"/>
              <a:sym typeface="+mn-lt"/>
            </a:endParaRPr>
          </a:p>
        </p:txBody>
      </p:sp>
      <p:sp>
        <p:nvSpPr>
          <p:cNvPr id="230" name="TextBox 229"/>
          <p:cNvSpPr txBox="1"/>
          <p:nvPr/>
        </p:nvSpPr>
        <p:spPr>
          <a:xfrm>
            <a:off x="2061608" y="1556665"/>
            <a:ext cx="182774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2400" b="1" i="0" u="none" strike="noStrike" kern="1200" cap="none" spc="0" normalizeH="0" baseline="0" noProof="0">
                <a:ln>
                  <a:noFill/>
                </a:ln>
                <a:solidFill>
                  <a:prstClr val="black">
                    <a:lumMod val="50000"/>
                    <a:lumOff val="50000"/>
                  </a:prstClr>
                </a:solidFill>
                <a:effectLst/>
                <a:uLnTx/>
                <a:uFillTx/>
                <a:cs typeface="+mn-ea"/>
                <a:sym typeface="+mn-lt"/>
              </a:rPr>
              <a:t>Mail Server</a:t>
            </a:r>
            <a:endParaRPr kumimoji="0" lang="id-ID" sz="2400" b="1" i="0" u="none" strike="noStrike" kern="1200" cap="none" spc="0" normalizeH="0" baseline="0" noProof="0" dirty="0">
              <a:ln>
                <a:noFill/>
              </a:ln>
              <a:solidFill>
                <a:prstClr val="black">
                  <a:lumMod val="50000"/>
                  <a:lumOff val="50000"/>
                </a:prstClr>
              </a:solidFill>
              <a:effectLst/>
              <a:uLnTx/>
              <a:uFillTx/>
              <a:cs typeface="+mn-ea"/>
              <a:sym typeface="+mn-lt"/>
            </a:endParaRPr>
          </a:p>
        </p:txBody>
      </p:sp>
      <p:grpSp>
        <p:nvGrpSpPr>
          <p:cNvPr id="231" name="Group 230"/>
          <p:cNvGrpSpPr/>
          <p:nvPr/>
        </p:nvGrpSpPr>
        <p:grpSpPr>
          <a:xfrm>
            <a:off x="1561208" y="4527081"/>
            <a:ext cx="2493744" cy="316190"/>
            <a:chOff x="1804697" y="4994858"/>
            <a:chExt cx="2493744" cy="316190"/>
          </a:xfrm>
        </p:grpSpPr>
        <p:cxnSp>
          <p:nvCxnSpPr>
            <p:cNvPr id="232" name="Straight Connector 231"/>
            <p:cNvCxnSpPr/>
            <p:nvPr/>
          </p:nvCxnSpPr>
          <p:spPr>
            <a:xfrm flipH="1">
              <a:off x="3800475" y="4994858"/>
              <a:ext cx="497966" cy="31619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1804697" y="5311048"/>
              <a:ext cx="1995779"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234" name="Freeform 5"/>
          <p:cNvSpPr>
            <a:spLocks noEditPoints="1"/>
          </p:cNvSpPr>
          <p:nvPr/>
        </p:nvSpPr>
        <p:spPr bwMode="auto">
          <a:xfrm>
            <a:off x="579714" y="4477352"/>
            <a:ext cx="730250" cy="731837"/>
          </a:xfrm>
          <a:custGeom>
            <a:avLst/>
            <a:gdLst>
              <a:gd name="T0" fmla="*/ 96 w 192"/>
              <a:gd name="T1" fmla="*/ 0 h 192"/>
              <a:gd name="T2" fmla="*/ 0 w 192"/>
              <a:gd name="T3" fmla="*/ 96 h 192"/>
              <a:gd name="T4" fmla="*/ 96 w 192"/>
              <a:gd name="T5" fmla="*/ 192 h 192"/>
              <a:gd name="T6" fmla="*/ 192 w 192"/>
              <a:gd name="T7" fmla="*/ 96 h 192"/>
              <a:gd name="T8" fmla="*/ 96 w 192"/>
              <a:gd name="T9" fmla="*/ 0 h 192"/>
              <a:gd name="T10" fmla="*/ 122 w 192"/>
              <a:gd name="T11" fmla="*/ 133 h 192"/>
              <a:gd name="T12" fmla="*/ 101 w 192"/>
              <a:gd name="T13" fmla="*/ 142 h 192"/>
              <a:gd name="T14" fmla="*/ 101 w 192"/>
              <a:gd name="T15" fmla="*/ 156 h 192"/>
              <a:gd name="T16" fmla="*/ 96 w 192"/>
              <a:gd name="T17" fmla="*/ 156 h 192"/>
              <a:gd name="T18" fmla="*/ 90 w 192"/>
              <a:gd name="T19" fmla="*/ 156 h 192"/>
              <a:gd name="T20" fmla="*/ 90 w 192"/>
              <a:gd name="T21" fmla="*/ 143 h 192"/>
              <a:gd name="T22" fmla="*/ 62 w 192"/>
              <a:gd name="T23" fmla="*/ 117 h 192"/>
              <a:gd name="T24" fmla="*/ 80 w 192"/>
              <a:gd name="T25" fmla="*/ 112 h 192"/>
              <a:gd name="T26" fmla="*/ 96 w 192"/>
              <a:gd name="T27" fmla="*/ 127 h 192"/>
              <a:gd name="T28" fmla="*/ 96 w 192"/>
              <a:gd name="T29" fmla="*/ 127 h 192"/>
              <a:gd name="T30" fmla="*/ 106 w 192"/>
              <a:gd name="T31" fmla="*/ 124 h 192"/>
              <a:gd name="T32" fmla="*/ 109 w 192"/>
              <a:gd name="T33" fmla="*/ 116 h 192"/>
              <a:gd name="T34" fmla="*/ 106 w 192"/>
              <a:gd name="T35" fmla="*/ 109 h 192"/>
              <a:gd name="T36" fmla="*/ 96 w 192"/>
              <a:gd name="T37" fmla="*/ 104 h 192"/>
              <a:gd name="T38" fmla="*/ 92 w 192"/>
              <a:gd name="T39" fmla="*/ 103 h 192"/>
              <a:gd name="T40" fmla="*/ 77 w 192"/>
              <a:gd name="T41" fmla="*/ 96 h 192"/>
              <a:gd name="T42" fmla="*/ 69 w 192"/>
              <a:gd name="T43" fmla="*/ 88 h 192"/>
              <a:gd name="T44" fmla="*/ 66 w 192"/>
              <a:gd name="T45" fmla="*/ 74 h 192"/>
              <a:gd name="T46" fmla="*/ 72 w 192"/>
              <a:gd name="T47" fmla="*/ 56 h 192"/>
              <a:gd name="T48" fmla="*/ 90 w 192"/>
              <a:gd name="T49" fmla="*/ 47 h 192"/>
              <a:gd name="T50" fmla="*/ 90 w 192"/>
              <a:gd name="T51" fmla="*/ 36 h 192"/>
              <a:gd name="T52" fmla="*/ 96 w 192"/>
              <a:gd name="T53" fmla="*/ 36 h 192"/>
              <a:gd name="T54" fmla="*/ 101 w 192"/>
              <a:gd name="T55" fmla="*/ 36 h 192"/>
              <a:gd name="T56" fmla="*/ 101 w 192"/>
              <a:gd name="T57" fmla="*/ 47 h 192"/>
              <a:gd name="T58" fmla="*/ 126 w 192"/>
              <a:gd name="T59" fmla="*/ 68 h 192"/>
              <a:gd name="T60" fmla="*/ 110 w 192"/>
              <a:gd name="T61" fmla="*/ 75 h 192"/>
              <a:gd name="T62" fmla="*/ 96 w 192"/>
              <a:gd name="T63" fmla="*/ 61 h 192"/>
              <a:gd name="T64" fmla="*/ 96 w 192"/>
              <a:gd name="T65" fmla="*/ 61 h 192"/>
              <a:gd name="T66" fmla="*/ 88 w 192"/>
              <a:gd name="T67" fmla="*/ 64 h 192"/>
              <a:gd name="T68" fmla="*/ 86 w 192"/>
              <a:gd name="T69" fmla="*/ 71 h 192"/>
              <a:gd name="T70" fmla="*/ 88 w 192"/>
              <a:gd name="T71" fmla="*/ 78 h 192"/>
              <a:gd name="T72" fmla="*/ 96 w 192"/>
              <a:gd name="T73" fmla="*/ 82 h 192"/>
              <a:gd name="T74" fmla="*/ 100 w 192"/>
              <a:gd name="T75" fmla="*/ 84 h 192"/>
              <a:gd name="T76" fmla="*/ 116 w 192"/>
              <a:gd name="T77" fmla="*/ 91 h 192"/>
              <a:gd name="T78" fmla="*/ 125 w 192"/>
              <a:gd name="T79" fmla="*/ 100 h 192"/>
              <a:gd name="T80" fmla="*/ 129 w 192"/>
              <a:gd name="T81" fmla="*/ 113 h 192"/>
              <a:gd name="T82" fmla="*/ 122 w 192"/>
              <a:gd name="T83" fmla="*/ 13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122" y="133"/>
                </a:moveTo>
                <a:cubicBezTo>
                  <a:pt x="117" y="138"/>
                  <a:pt x="110" y="142"/>
                  <a:pt x="101" y="142"/>
                </a:cubicBezTo>
                <a:cubicBezTo>
                  <a:pt x="101" y="156"/>
                  <a:pt x="101" y="156"/>
                  <a:pt x="101" y="156"/>
                </a:cubicBezTo>
                <a:cubicBezTo>
                  <a:pt x="96" y="156"/>
                  <a:pt x="96" y="156"/>
                  <a:pt x="96" y="156"/>
                </a:cubicBezTo>
                <a:cubicBezTo>
                  <a:pt x="90" y="156"/>
                  <a:pt x="90" y="156"/>
                  <a:pt x="90" y="156"/>
                </a:cubicBezTo>
                <a:cubicBezTo>
                  <a:pt x="90" y="143"/>
                  <a:pt x="90" y="143"/>
                  <a:pt x="90" y="143"/>
                </a:cubicBezTo>
                <a:cubicBezTo>
                  <a:pt x="75" y="141"/>
                  <a:pt x="66" y="132"/>
                  <a:pt x="62" y="117"/>
                </a:cubicBezTo>
                <a:cubicBezTo>
                  <a:pt x="80" y="112"/>
                  <a:pt x="80" y="112"/>
                  <a:pt x="80" y="112"/>
                </a:cubicBezTo>
                <a:cubicBezTo>
                  <a:pt x="82" y="122"/>
                  <a:pt x="87" y="127"/>
                  <a:pt x="96" y="127"/>
                </a:cubicBezTo>
                <a:cubicBezTo>
                  <a:pt x="96" y="127"/>
                  <a:pt x="96" y="127"/>
                  <a:pt x="96" y="127"/>
                </a:cubicBezTo>
                <a:cubicBezTo>
                  <a:pt x="100" y="127"/>
                  <a:pt x="104" y="126"/>
                  <a:pt x="106" y="124"/>
                </a:cubicBezTo>
                <a:cubicBezTo>
                  <a:pt x="108" y="122"/>
                  <a:pt x="109" y="119"/>
                  <a:pt x="109" y="116"/>
                </a:cubicBezTo>
                <a:cubicBezTo>
                  <a:pt x="109" y="113"/>
                  <a:pt x="108" y="111"/>
                  <a:pt x="106" y="109"/>
                </a:cubicBezTo>
                <a:cubicBezTo>
                  <a:pt x="104" y="108"/>
                  <a:pt x="101" y="106"/>
                  <a:pt x="96" y="104"/>
                </a:cubicBezTo>
                <a:cubicBezTo>
                  <a:pt x="95" y="104"/>
                  <a:pt x="93" y="103"/>
                  <a:pt x="92" y="103"/>
                </a:cubicBezTo>
                <a:cubicBezTo>
                  <a:pt x="86" y="101"/>
                  <a:pt x="81" y="99"/>
                  <a:pt x="77" y="96"/>
                </a:cubicBezTo>
                <a:cubicBezTo>
                  <a:pt x="74" y="94"/>
                  <a:pt x="71" y="91"/>
                  <a:pt x="69" y="88"/>
                </a:cubicBezTo>
                <a:cubicBezTo>
                  <a:pt x="67" y="84"/>
                  <a:pt x="66" y="79"/>
                  <a:pt x="66" y="74"/>
                </a:cubicBezTo>
                <a:cubicBezTo>
                  <a:pt x="66" y="68"/>
                  <a:pt x="68" y="62"/>
                  <a:pt x="72" y="56"/>
                </a:cubicBezTo>
                <a:cubicBezTo>
                  <a:pt x="75" y="51"/>
                  <a:pt x="82" y="48"/>
                  <a:pt x="90" y="47"/>
                </a:cubicBezTo>
                <a:cubicBezTo>
                  <a:pt x="90" y="36"/>
                  <a:pt x="90" y="36"/>
                  <a:pt x="90" y="36"/>
                </a:cubicBezTo>
                <a:cubicBezTo>
                  <a:pt x="96" y="36"/>
                  <a:pt x="96" y="36"/>
                  <a:pt x="96" y="36"/>
                </a:cubicBezTo>
                <a:cubicBezTo>
                  <a:pt x="101" y="36"/>
                  <a:pt x="101" y="36"/>
                  <a:pt x="101" y="36"/>
                </a:cubicBezTo>
                <a:cubicBezTo>
                  <a:pt x="101" y="47"/>
                  <a:pt x="101" y="47"/>
                  <a:pt x="101" y="47"/>
                </a:cubicBezTo>
                <a:cubicBezTo>
                  <a:pt x="114" y="48"/>
                  <a:pt x="122" y="55"/>
                  <a:pt x="126" y="68"/>
                </a:cubicBezTo>
                <a:cubicBezTo>
                  <a:pt x="110" y="75"/>
                  <a:pt x="110" y="75"/>
                  <a:pt x="110" y="75"/>
                </a:cubicBezTo>
                <a:cubicBezTo>
                  <a:pt x="107" y="66"/>
                  <a:pt x="103" y="61"/>
                  <a:pt x="96" y="61"/>
                </a:cubicBezTo>
                <a:cubicBezTo>
                  <a:pt x="96" y="61"/>
                  <a:pt x="96" y="61"/>
                  <a:pt x="96" y="61"/>
                </a:cubicBezTo>
                <a:cubicBezTo>
                  <a:pt x="93" y="61"/>
                  <a:pt x="90" y="62"/>
                  <a:pt x="88" y="64"/>
                </a:cubicBezTo>
                <a:cubicBezTo>
                  <a:pt x="87" y="66"/>
                  <a:pt x="86" y="69"/>
                  <a:pt x="86" y="71"/>
                </a:cubicBezTo>
                <a:cubicBezTo>
                  <a:pt x="86" y="74"/>
                  <a:pt x="87" y="76"/>
                  <a:pt x="88" y="78"/>
                </a:cubicBezTo>
                <a:cubicBezTo>
                  <a:pt x="90" y="79"/>
                  <a:pt x="92" y="80"/>
                  <a:pt x="96" y="82"/>
                </a:cubicBezTo>
                <a:cubicBezTo>
                  <a:pt x="97" y="82"/>
                  <a:pt x="99" y="83"/>
                  <a:pt x="100" y="84"/>
                </a:cubicBezTo>
                <a:cubicBezTo>
                  <a:pt x="107" y="86"/>
                  <a:pt x="112" y="88"/>
                  <a:pt x="116" y="91"/>
                </a:cubicBezTo>
                <a:cubicBezTo>
                  <a:pt x="120" y="93"/>
                  <a:pt x="123" y="96"/>
                  <a:pt x="125" y="100"/>
                </a:cubicBezTo>
                <a:cubicBezTo>
                  <a:pt x="128" y="104"/>
                  <a:pt x="129" y="108"/>
                  <a:pt x="129" y="113"/>
                </a:cubicBezTo>
                <a:cubicBezTo>
                  <a:pt x="129" y="121"/>
                  <a:pt x="127" y="128"/>
                  <a:pt x="122" y="1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235" name="TextBox 234"/>
          <p:cNvSpPr txBox="1"/>
          <p:nvPr/>
        </p:nvSpPr>
        <p:spPr>
          <a:xfrm>
            <a:off x="1507038" y="4933409"/>
            <a:ext cx="1876104" cy="103188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id-ID" sz="1050" b="0" i="0" u="none" strike="noStrike" kern="1200" cap="none" spc="0" normalizeH="0" baseline="0" noProof="0" dirty="0">
                <a:ln>
                  <a:noFill/>
                </a:ln>
                <a:solidFill>
                  <a:prstClr val="white">
                    <a:lumMod val="65000"/>
                  </a:prstClr>
                </a:solidFill>
                <a:effectLst/>
                <a:uLnTx/>
                <a:uFillTx/>
                <a:cs typeface="+mn-ea"/>
                <a:sym typeface="+mn-lt"/>
              </a:rPr>
              <a:t>Suitable for all category</a:t>
            </a:r>
            <a:r>
              <a:rPr kumimoji="0" lang="en-US" sz="1050" b="0" i="0" u="none" strike="noStrike" kern="1200" cap="none" spc="0" normalizeH="0" baseline="0" noProof="0" dirty="0">
                <a:ln>
                  <a:noFill/>
                </a:ln>
                <a:solidFill>
                  <a:prstClr val="white">
                    <a:lumMod val="65000"/>
                  </a:prstClr>
                </a:solidFill>
                <a:effectLst/>
                <a:uLnTx/>
                <a:uFillTx/>
                <a:cs typeface="+mn-ea"/>
                <a:sym typeface="+mn-lt"/>
              </a:rPr>
              <a:t>, </a:t>
            </a:r>
            <a:r>
              <a:rPr kumimoji="0" lang="en-US" sz="1050" b="0" i="0" u="none" strike="noStrike" kern="1200" cap="none" spc="0" normalizeH="0" baseline="0" noProof="0" dirty="0" err="1">
                <a:ln>
                  <a:noFill/>
                </a:ln>
                <a:solidFill>
                  <a:prstClr val="white">
                    <a:lumMod val="65000"/>
                  </a:prstClr>
                </a:solidFill>
                <a:effectLst/>
                <a:uLnTx/>
                <a:uFillTx/>
                <a:cs typeface="+mn-ea"/>
                <a:sym typeface="+mn-lt"/>
              </a:rPr>
              <a:t>Lorem</a:t>
            </a:r>
            <a:r>
              <a:rPr kumimoji="0" lang="en-US" sz="1050" b="0" i="0" u="none" strike="noStrike" kern="1200" cap="none" spc="0" normalizeH="0" baseline="0" noProof="0" dirty="0">
                <a:ln>
                  <a:noFill/>
                </a:ln>
                <a:solidFill>
                  <a:prstClr val="white">
                    <a:lumMod val="65000"/>
                  </a:prstClr>
                </a:solidFill>
                <a:effectLst/>
                <a:uLnTx/>
                <a:uFillTx/>
                <a:cs typeface="+mn-ea"/>
                <a:sym typeface="+mn-lt"/>
              </a:rPr>
              <a:t> </a:t>
            </a:r>
            <a:r>
              <a:rPr kumimoji="0" lang="en-US" sz="1050" b="0" i="0" u="none" strike="noStrike" kern="1200" cap="none" spc="0" normalizeH="0" baseline="0" noProof="0" dirty="0" err="1">
                <a:ln>
                  <a:noFill/>
                </a:ln>
                <a:solidFill>
                  <a:prstClr val="white">
                    <a:lumMod val="65000"/>
                  </a:prstClr>
                </a:solidFill>
                <a:effectLst/>
                <a:uLnTx/>
                <a:uFillTx/>
                <a:cs typeface="+mn-ea"/>
                <a:sym typeface="+mn-lt"/>
              </a:rPr>
              <a:t>Ipsum</a:t>
            </a:r>
            <a:r>
              <a:rPr kumimoji="0" lang="en-US" sz="1050" b="0" i="0" u="none" strike="noStrike" kern="1200" cap="none" spc="0" normalizeH="0" baseline="0" noProof="0" dirty="0">
                <a:ln>
                  <a:noFill/>
                </a:ln>
                <a:solidFill>
                  <a:prstClr val="white">
                    <a:lumMod val="65000"/>
                  </a:prstClr>
                </a:solidFill>
                <a:effectLst/>
                <a:uLnTx/>
                <a:uFillTx/>
                <a:cs typeface="+mn-ea"/>
                <a:sym typeface="+mn-lt"/>
              </a:rPr>
              <a:t> is not simply random text.</a:t>
            </a:r>
            <a:r>
              <a:rPr kumimoji="0" lang="id-ID" sz="1050" b="0" i="0" u="none" strike="noStrike" kern="1200" cap="none" spc="0" normalizeH="0" baseline="0" noProof="0" dirty="0">
                <a:ln>
                  <a:noFill/>
                </a:ln>
                <a:solidFill>
                  <a:prstClr val="white">
                    <a:lumMod val="65000"/>
                  </a:prstClr>
                </a:solidFill>
                <a:effectLst/>
                <a:uLnTx/>
                <a:uFillTx/>
                <a:cs typeface="+mn-ea"/>
                <a:sym typeface="+mn-lt"/>
              </a:rPr>
              <a:t> </a:t>
            </a:r>
            <a:r>
              <a:rPr kumimoji="0" lang="en-US" sz="1050" b="0" i="0" u="none" strike="noStrike" kern="1200" cap="none" spc="0" normalizeH="0" baseline="0" noProof="0" dirty="0">
                <a:ln>
                  <a:noFill/>
                </a:ln>
                <a:solidFill>
                  <a:prstClr val="white">
                    <a:lumMod val="65000"/>
                  </a:prstClr>
                </a:solidFill>
                <a:effectLst/>
                <a:uLnTx/>
                <a:uFillTx/>
                <a:cs typeface="+mn-ea"/>
                <a:sym typeface="+mn-lt"/>
              </a:rPr>
              <a:t>bring together the right</a:t>
            </a:r>
            <a:endParaRPr kumimoji="0" lang="en-US" sz="1050" b="1" i="0" u="none" strike="noStrike" kern="1200" cap="none" spc="0" normalizeH="0" baseline="0" noProof="0" dirty="0">
              <a:ln>
                <a:noFill/>
              </a:ln>
              <a:solidFill>
                <a:prstClr val="white">
                  <a:lumMod val="65000"/>
                </a:prstClr>
              </a:solidFill>
              <a:effectLst/>
              <a:uLnTx/>
              <a:uFillTx/>
              <a:cs typeface="+mn-ea"/>
              <a:sym typeface="+mn-lt"/>
            </a:endParaRPr>
          </a:p>
        </p:txBody>
      </p:sp>
      <p:sp>
        <p:nvSpPr>
          <p:cNvPr id="236" name="TextBox 235"/>
          <p:cNvSpPr txBox="1"/>
          <p:nvPr/>
        </p:nvSpPr>
        <p:spPr>
          <a:xfrm>
            <a:off x="1492802" y="4318298"/>
            <a:ext cx="16898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2400" b="1" i="0" u="none" strike="noStrike" kern="1200" cap="none" spc="0" normalizeH="0" baseline="0" noProof="0">
                <a:ln>
                  <a:noFill/>
                </a:ln>
                <a:solidFill>
                  <a:prstClr val="black">
                    <a:lumMod val="50000"/>
                    <a:lumOff val="50000"/>
                  </a:prstClr>
                </a:solidFill>
                <a:effectLst/>
                <a:uLnTx/>
                <a:uFillTx/>
                <a:cs typeface="+mn-ea"/>
                <a:sym typeface="+mn-lt"/>
              </a:rPr>
              <a:t>Document</a:t>
            </a:r>
            <a:endParaRPr kumimoji="0" lang="id-ID" sz="2400" b="1"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14" name="文本框 113">
            <a:extLst>
              <a:ext uri="{FF2B5EF4-FFF2-40B4-BE49-F238E27FC236}">
                <a16:creationId xmlns:a16="http://schemas.microsoft.com/office/drawing/2014/main" id="{C9C325F9-D9D6-4242-A07A-1F943F601DF2}"/>
              </a:ext>
            </a:extLst>
          </p:cNvPr>
          <p:cNvSpPr txBox="1"/>
          <p:nvPr/>
        </p:nvSpPr>
        <p:spPr>
          <a:xfrm>
            <a:off x="1139540" y="548449"/>
            <a:ext cx="6465946" cy="646331"/>
          </a:xfrm>
          <a:prstGeom prst="rect">
            <a:avLst/>
          </a:prstGeom>
          <a:noFill/>
        </p:spPr>
        <p:txBody>
          <a:bodyPr wrap="square">
            <a:spAutoFit/>
          </a:bodyPr>
          <a:lstStyle/>
          <a:p>
            <a:r>
              <a:rPr lang="zh-CN" altLang="en-US" sz="3600" dirty="0"/>
              <a:t>市场份额图</a:t>
            </a:r>
          </a:p>
        </p:txBody>
      </p:sp>
      <p:sp>
        <p:nvSpPr>
          <p:cNvPr id="115" name="business-graphic-symbol_51241">
            <a:extLst>
              <a:ext uri="{FF2B5EF4-FFF2-40B4-BE49-F238E27FC236}">
                <a16:creationId xmlns:a16="http://schemas.microsoft.com/office/drawing/2014/main" id="{392F9B44-B521-4BF9-BBAA-C9C4C1A104C9}"/>
              </a:ext>
            </a:extLst>
          </p:cNvPr>
          <p:cNvSpPr/>
          <p:nvPr/>
        </p:nvSpPr>
        <p:spPr>
          <a:xfrm>
            <a:off x="396713" y="519421"/>
            <a:ext cx="609685" cy="608901"/>
          </a:xfrm>
          <a:custGeom>
            <a:avLst/>
            <a:gdLst>
              <a:gd name="T0" fmla="*/ 903 w 1250"/>
              <a:gd name="T1" fmla="*/ 0 h 1250"/>
              <a:gd name="T2" fmla="*/ 0 w 1250"/>
              <a:gd name="T3" fmla="*/ 0 h 1250"/>
              <a:gd name="T4" fmla="*/ 0 w 1250"/>
              <a:gd name="T5" fmla="*/ 903 h 1250"/>
              <a:gd name="T6" fmla="*/ 0 w 1250"/>
              <a:gd name="T7" fmla="*/ 1250 h 1250"/>
              <a:gd name="T8" fmla="*/ 1250 w 1250"/>
              <a:gd name="T9" fmla="*/ 1250 h 1250"/>
              <a:gd name="T10" fmla="*/ 1250 w 1250"/>
              <a:gd name="T11" fmla="*/ 347 h 1250"/>
              <a:gd name="T12" fmla="*/ 903 w 1250"/>
              <a:gd name="T13" fmla="*/ 0 h 1250"/>
              <a:gd name="T14" fmla="*/ 834 w 1250"/>
              <a:gd name="T15" fmla="*/ 236 h 1250"/>
              <a:gd name="T16" fmla="*/ 834 w 1250"/>
              <a:gd name="T17" fmla="*/ 529 h 1250"/>
              <a:gd name="T18" fmla="*/ 1093 w 1250"/>
              <a:gd name="T19" fmla="*/ 626 h 1250"/>
              <a:gd name="T20" fmla="*/ 834 w 1250"/>
              <a:gd name="T21" fmla="*/ 798 h 1250"/>
              <a:gd name="T22" fmla="*/ 553 w 1250"/>
              <a:gd name="T23" fmla="*/ 517 h 1250"/>
              <a:gd name="T24" fmla="*/ 834 w 1250"/>
              <a:gd name="T25" fmla="*/ 236 h 1250"/>
              <a:gd name="T26" fmla="*/ 1110 w 1250"/>
              <a:gd name="T27" fmla="*/ 1157 h 1250"/>
              <a:gd name="T28" fmla="*/ 536 w 1250"/>
              <a:gd name="T29" fmla="*/ 1157 h 1250"/>
              <a:gd name="T30" fmla="*/ 536 w 1250"/>
              <a:gd name="T31" fmla="*/ 1074 h 1250"/>
              <a:gd name="T32" fmla="*/ 1110 w 1250"/>
              <a:gd name="T33" fmla="*/ 1074 h 1250"/>
              <a:gd name="T34" fmla="*/ 1110 w 1250"/>
              <a:gd name="T35" fmla="*/ 1157 h 1250"/>
              <a:gd name="T36" fmla="*/ 1110 w 1250"/>
              <a:gd name="T37" fmla="*/ 1157 h 1250"/>
              <a:gd name="T38" fmla="*/ 1110 w 1250"/>
              <a:gd name="T39" fmla="*/ 961 h 1250"/>
              <a:gd name="T40" fmla="*/ 537 w 1250"/>
              <a:gd name="T41" fmla="*/ 961 h 1250"/>
              <a:gd name="T42" fmla="*/ 537 w 1250"/>
              <a:gd name="T43" fmla="*/ 878 h 1250"/>
              <a:gd name="T44" fmla="*/ 1110 w 1250"/>
              <a:gd name="T45" fmla="*/ 878 h 1250"/>
              <a:gd name="T46" fmla="*/ 1110 w 1250"/>
              <a:gd name="T47" fmla="*/ 961 h 1250"/>
              <a:gd name="T48" fmla="*/ 1149 w 1250"/>
              <a:gd name="T49" fmla="*/ 576 h 1250"/>
              <a:gd name="T50" fmla="*/ 890 w 1250"/>
              <a:gd name="T51" fmla="*/ 479 h 1250"/>
              <a:gd name="T52" fmla="*/ 890 w 1250"/>
              <a:gd name="T53" fmla="*/ 186 h 1250"/>
              <a:gd name="T54" fmla="*/ 1171 w 1250"/>
              <a:gd name="T55" fmla="*/ 467 h 1250"/>
              <a:gd name="T56" fmla="*/ 1149 w 1250"/>
              <a:gd name="T57" fmla="*/ 576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0" h="1250">
                <a:moveTo>
                  <a:pt x="903" y="0"/>
                </a:moveTo>
                <a:lnTo>
                  <a:pt x="0" y="0"/>
                </a:lnTo>
                <a:lnTo>
                  <a:pt x="0" y="903"/>
                </a:lnTo>
                <a:lnTo>
                  <a:pt x="0" y="1250"/>
                </a:lnTo>
                <a:lnTo>
                  <a:pt x="1250" y="1250"/>
                </a:lnTo>
                <a:lnTo>
                  <a:pt x="1250" y="347"/>
                </a:lnTo>
                <a:cubicBezTo>
                  <a:pt x="1250" y="155"/>
                  <a:pt x="1095" y="0"/>
                  <a:pt x="903" y="0"/>
                </a:cubicBezTo>
                <a:close/>
                <a:moveTo>
                  <a:pt x="834" y="236"/>
                </a:moveTo>
                <a:lnTo>
                  <a:pt x="834" y="529"/>
                </a:lnTo>
                <a:lnTo>
                  <a:pt x="1093" y="626"/>
                </a:lnTo>
                <a:cubicBezTo>
                  <a:pt x="1050" y="727"/>
                  <a:pt x="950" y="798"/>
                  <a:pt x="834" y="798"/>
                </a:cubicBezTo>
                <a:cubicBezTo>
                  <a:pt x="679" y="798"/>
                  <a:pt x="553" y="672"/>
                  <a:pt x="553" y="517"/>
                </a:cubicBezTo>
                <a:cubicBezTo>
                  <a:pt x="553" y="362"/>
                  <a:pt x="679" y="236"/>
                  <a:pt x="834" y="236"/>
                </a:cubicBezTo>
                <a:close/>
                <a:moveTo>
                  <a:pt x="1110" y="1157"/>
                </a:moveTo>
                <a:lnTo>
                  <a:pt x="536" y="1157"/>
                </a:lnTo>
                <a:lnTo>
                  <a:pt x="536" y="1074"/>
                </a:lnTo>
                <a:lnTo>
                  <a:pt x="1110" y="1074"/>
                </a:lnTo>
                <a:lnTo>
                  <a:pt x="1110" y="1157"/>
                </a:lnTo>
                <a:lnTo>
                  <a:pt x="1110" y="1157"/>
                </a:lnTo>
                <a:close/>
                <a:moveTo>
                  <a:pt x="1110" y="961"/>
                </a:moveTo>
                <a:lnTo>
                  <a:pt x="537" y="961"/>
                </a:lnTo>
                <a:lnTo>
                  <a:pt x="537" y="878"/>
                </a:lnTo>
                <a:lnTo>
                  <a:pt x="1110" y="878"/>
                </a:lnTo>
                <a:lnTo>
                  <a:pt x="1110" y="961"/>
                </a:lnTo>
                <a:close/>
                <a:moveTo>
                  <a:pt x="1149" y="576"/>
                </a:moveTo>
                <a:lnTo>
                  <a:pt x="890" y="479"/>
                </a:lnTo>
                <a:lnTo>
                  <a:pt x="890" y="186"/>
                </a:lnTo>
                <a:cubicBezTo>
                  <a:pt x="1045" y="186"/>
                  <a:pt x="1171" y="312"/>
                  <a:pt x="1171" y="467"/>
                </a:cubicBezTo>
                <a:cubicBezTo>
                  <a:pt x="1171" y="505"/>
                  <a:pt x="1163" y="542"/>
                  <a:pt x="1149" y="576"/>
                </a:cubicBezTo>
                <a:close/>
              </a:path>
            </a:pathLst>
          </a:custGeom>
          <a:gradFill flip="none" rotWithShape="1">
            <a:gsLst>
              <a:gs pos="0">
                <a:srgbClr val="0070C0"/>
              </a:gs>
              <a:gs pos="100000">
                <a:srgbClr val="00B0F0"/>
              </a:gs>
            </a:gsLst>
            <a:lin ang="16200000" scaled="1"/>
            <a:tileRect/>
          </a:gra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796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300" fill="hold"/>
                                        <p:tgtEl>
                                          <p:spTgt spid="26"/>
                                        </p:tgtEl>
                                        <p:attrNameLst>
                                          <p:attrName>ppt_w</p:attrName>
                                        </p:attrNameLst>
                                      </p:cBhvr>
                                      <p:tavLst>
                                        <p:tav tm="0">
                                          <p:val>
                                            <p:strVal val="#ppt_w*0.70"/>
                                          </p:val>
                                        </p:tav>
                                        <p:tav tm="100000">
                                          <p:val>
                                            <p:strVal val="#ppt_w"/>
                                          </p:val>
                                        </p:tav>
                                      </p:tavLst>
                                    </p:anim>
                                    <p:anim calcmode="lin" valueType="num">
                                      <p:cBhvr>
                                        <p:cTn id="8" dur="300" fill="hold"/>
                                        <p:tgtEl>
                                          <p:spTgt spid="26"/>
                                        </p:tgtEl>
                                        <p:attrNameLst>
                                          <p:attrName>ppt_h</p:attrName>
                                        </p:attrNameLst>
                                      </p:cBhvr>
                                      <p:tavLst>
                                        <p:tav tm="0">
                                          <p:val>
                                            <p:strVal val="#ppt_h"/>
                                          </p:val>
                                        </p:tav>
                                        <p:tav tm="100000">
                                          <p:val>
                                            <p:strVal val="#ppt_h"/>
                                          </p:val>
                                        </p:tav>
                                      </p:tavLst>
                                    </p:anim>
                                    <p:animEffect transition="in" filter="fade">
                                      <p:cBhvr>
                                        <p:cTn id="9" dur="300"/>
                                        <p:tgtEl>
                                          <p:spTgt spid="2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fade">
                                      <p:cBhvr>
                                        <p:cTn id="12" dur="500"/>
                                        <p:tgtEl>
                                          <p:spTgt spid="19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5"/>
                                        </p:tgtEl>
                                        <p:attrNameLst>
                                          <p:attrName>style.visibility</p:attrName>
                                        </p:attrNameLst>
                                      </p:cBhvr>
                                      <p:to>
                                        <p:strVal val="visible"/>
                                      </p:to>
                                    </p:set>
                                    <p:animEffect transition="in" filter="fade">
                                      <p:cBhvr>
                                        <p:cTn id="15" dur="500"/>
                                        <p:tgtEl>
                                          <p:spTgt spid="20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9"/>
                                        </p:tgtEl>
                                        <p:attrNameLst>
                                          <p:attrName>style.visibility</p:attrName>
                                        </p:attrNameLst>
                                      </p:cBhvr>
                                      <p:to>
                                        <p:strVal val="visible"/>
                                      </p:to>
                                    </p:set>
                                    <p:animEffect transition="in" filter="fade">
                                      <p:cBhvr>
                                        <p:cTn id="18" dur="500"/>
                                        <p:tgtEl>
                                          <p:spTgt spid="22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5"/>
                                        </p:tgtEl>
                                        <p:attrNameLst>
                                          <p:attrName>style.visibility</p:attrName>
                                        </p:attrNameLst>
                                      </p:cBhvr>
                                      <p:to>
                                        <p:strVal val="visible"/>
                                      </p:to>
                                    </p:set>
                                    <p:animEffect transition="in" filter="fade">
                                      <p:cBhvr>
                                        <p:cTn id="21"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96" grpId="0"/>
      <p:bldP spid="205" grpId="0"/>
      <p:bldP spid="229" grpId="0"/>
      <p:bldP spid="2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Arrow D">
            <a:extLst>
              <a:ext uri="{FF2B5EF4-FFF2-40B4-BE49-F238E27FC236}">
                <a16:creationId xmlns:a16="http://schemas.microsoft.com/office/drawing/2014/main" id="{7C9110BA-D6A6-1742-9086-0FDD746CE916}"/>
              </a:ext>
            </a:extLst>
          </p:cNvPr>
          <p:cNvGrpSpPr/>
          <p:nvPr/>
        </p:nvGrpSpPr>
        <p:grpSpPr>
          <a:xfrm>
            <a:off x="7581902" y="3098006"/>
            <a:ext cx="1907301" cy="3760788"/>
            <a:chOff x="6057901" y="3098006"/>
            <a:chExt cx="1907301" cy="3760788"/>
          </a:xfrm>
        </p:grpSpPr>
        <p:sp>
          <p:nvSpPr>
            <p:cNvPr id="1031" name="Freeform 7"/>
            <p:cNvSpPr>
              <a:spLocks/>
            </p:cNvSpPr>
            <p:nvPr/>
          </p:nvSpPr>
          <p:spPr bwMode="auto">
            <a:xfrm>
              <a:off x="6057901" y="3098006"/>
              <a:ext cx="1487488" cy="3760788"/>
            </a:xfrm>
            <a:custGeom>
              <a:avLst/>
              <a:gdLst/>
              <a:ahLst/>
              <a:cxnLst>
                <a:cxn ang="0">
                  <a:pos x="884" y="366"/>
                </a:cxn>
                <a:cxn ang="0">
                  <a:pos x="518" y="0"/>
                </a:cxn>
                <a:cxn ang="0">
                  <a:pos x="151" y="366"/>
                </a:cxn>
                <a:cxn ang="0">
                  <a:pos x="0" y="733"/>
                </a:cxn>
                <a:cxn ang="0">
                  <a:pos x="0" y="2632"/>
                </a:cxn>
                <a:cxn ang="0">
                  <a:pos x="1036" y="2632"/>
                </a:cxn>
                <a:cxn ang="0">
                  <a:pos x="1036" y="733"/>
                </a:cxn>
                <a:cxn ang="0">
                  <a:pos x="884" y="366"/>
                </a:cxn>
              </a:cxnLst>
              <a:rect l="0" t="0" r="r" b="b"/>
              <a:pathLst>
                <a:path w="1036" h="2632">
                  <a:moveTo>
                    <a:pt x="884" y="366"/>
                  </a:moveTo>
                  <a:cubicBezTo>
                    <a:pt x="518" y="0"/>
                    <a:pt x="518" y="0"/>
                    <a:pt x="518" y="0"/>
                  </a:cubicBezTo>
                  <a:cubicBezTo>
                    <a:pt x="151" y="366"/>
                    <a:pt x="151" y="366"/>
                    <a:pt x="151" y="366"/>
                  </a:cubicBezTo>
                  <a:cubicBezTo>
                    <a:pt x="50" y="467"/>
                    <a:pt x="0" y="600"/>
                    <a:pt x="0" y="733"/>
                  </a:cubicBezTo>
                  <a:cubicBezTo>
                    <a:pt x="0" y="2632"/>
                    <a:pt x="0" y="2632"/>
                    <a:pt x="0" y="2632"/>
                  </a:cubicBezTo>
                  <a:cubicBezTo>
                    <a:pt x="1036" y="2632"/>
                    <a:pt x="1036" y="2632"/>
                    <a:pt x="1036" y="2632"/>
                  </a:cubicBezTo>
                  <a:cubicBezTo>
                    <a:pt x="1036" y="733"/>
                    <a:pt x="1036" y="733"/>
                    <a:pt x="1036" y="733"/>
                  </a:cubicBezTo>
                  <a:cubicBezTo>
                    <a:pt x="1036" y="600"/>
                    <a:pt x="986" y="467"/>
                    <a:pt x="884" y="366"/>
                  </a:cubicBezTo>
                </a:path>
              </a:pathLst>
            </a:custGeom>
            <a:gradFill flip="none" rotWithShape="1">
              <a:gsLst>
                <a:gs pos="0">
                  <a:schemeClr val="accent5"/>
                </a:gs>
                <a:gs pos="100000">
                  <a:schemeClr val="accent5">
                    <a:lumMod val="75000"/>
                  </a:schemeClr>
                </a:gs>
              </a:gsLst>
              <a:lin ang="54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ru-RU">
                <a:cs typeface="+mn-ea"/>
                <a:sym typeface="+mn-lt"/>
              </a:endParaRPr>
            </a:p>
          </p:txBody>
        </p:sp>
        <p:sp>
          <p:nvSpPr>
            <p:cNvPr id="1032" name="Freeform 8"/>
            <p:cNvSpPr>
              <a:spLocks/>
            </p:cNvSpPr>
            <p:nvPr/>
          </p:nvSpPr>
          <p:spPr bwMode="auto">
            <a:xfrm>
              <a:off x="6800851" y="3098006"/>
              <a:ext cx="744538" cy="3760788"/>
            </a:xfrm>
            <a:custGeom>
              <a:avLst/>
              <a:gdLst/>
              <a:ahLst/>
              <a:cxnLst>
                <a:cxn ang="0">
                  <a:pos x="518" y="2632"/>
                </a:cxn>
                <a:cxn ang="0">
                  <a:pos x="518" y="733"/>
                </a:cxn>
                <a:cxn ang="0">
                  <a:pos x="366" y="366"/>
                </a:cxn>
                <a:cxn ang="0">
                  <a:pos x="0" y="0"/>
                </a:cxn>
                <a:cxn ang="0">
                  <a:pos x="0" y="2632"/>
                </a:cxn>
                <a:cxn ang="0">
                  <a:pos x="518" y="2632"/>
                </a:cxn>
              </a:cxnLst>
              <a:rect l="0" t="0" r="r" b="b"/>
              <a:pathLst>
                <a:path w="518" h="2632">
                  <a:moveTo>
                    <a:pt x="518" y="2632"/>
                  </a:moveTo>
                  <a:cubicBezTo>
                    <a:pt x="518" y="733"/>
                    <a:pt x="518" y="733"/>
                    <a:pt x="518" y="733"/>
                  </a:cubicBezTo>
                  <a:cubicBezTo>
                    <a:pt x="518" y="600"/>
                    <a:pt x="468" y="467"/>
                    <a:pt x="366" y="366"/>
                  </a:cubicBezTo>
                  <a:cubicBezTo>
                    <a:pt x="0" y="0"/>
                    <a:pt x="0" y="0"/>
                    <a:pt x="0" y="0"/>
                  </a:cubicBezTo>
                  <a:cubicBezTo>
                    <a:pt x="0" y="2632"/>
                    <a:pt x="0" y="2632"/>
                    <a:pt x="0" y="2632"/>
                  </a:cubicBezTo>
                  <a:cubicBezTo>
                    <a:pt x="518" y="2632"/>
                    <a:pt x="518" y="2632"/>
                    <a:pt x="518" y="2632"/>
                  </a:cubicBezTo>
                </a:path>
              </a:pathLst>
            </a:custGeom>
            <a:solidFill>
              <a:schemeClr val="accent5">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ru-RU">
                <a:cs typeface="+mn-ea"/>
                <a:sym typeface="+mn-lt"/>
              </a:endParaRPr>
            </a:p>
          </p:txBody>
        </p:sp>
        <p:sp>
          <p:nvSpPr>
            <p:cNvPr id="1037" name="Oval 13"/>
            <p:cNvSpPr>
              <a:spLocks noChangeArrowheads="1"/>
            </p:cNvSpPr>
            <p:nvPr/>
          </p:nvSpPr>
          <p:spPr bwMode="auto">
            <a:xfrm>
              <a:off x="6211888" y="3556000"/>
              <a:ext cx="1179513" cy="1174750"/>
            </a:xfrm>
            <a:prstGeom prst="ellipse">
              <a:avLst/>
            </a:prstGeom>
            <a:gradFill flip="none" rotWithShape="1">
              <a:gsLst>
                <a:gs pos="0">
                  <a:srgbClr val="FEFFFF"/>
                </a:gs>
                <a:gs pos="100000">
                  <a:srgbClr val="D8D9D9"/>
                </a:gs>
              </a:gsLst>
              <a:lin ang="2700000" scaled="1"/>
              <a:tileRect/>
            </a:gradFill>
            <a:ln w="9525">
              <a:noFill/>
              <a:round/>
              <a:headEnd/>
              <a:tailEnd/>
            </a:ln>
            <a:effectLst>
              <a:outerShdw blurRad="165100" dist="63500" dir="2700000" algn="tl" rotWithShape="0">
                <a:srgbClr val="21262B">
                  <a:alpha val="80000"/>
                </a:srgbClr>
              </a:outerShdw>
            </a:effectLst>
          </p:spPr>
          <p:txBody>
            <a:bodyPr vert="horz" wrap="square" lIns="91440" tIns="45720" rIns="91440" bIns="45720" numCol="1" anchor="t" anchorCtr="0" compatLnSpc="1">
              <a:prstTxWarp prst="textNoShape">
                <a:avLst/>
              </a:prstTxWarp>
            </a:bodyPr>
            <a:lstStyle/>
            <a:p>
              <a:endParaRPr lang="ru-RU">
                <a:cs typeface="+mn-ea"/>
                <a:sym typeface="+mn-lt"/>
              </a:endParaRPr>
            </a:p>
          </p:txBody>
        </p:sp>
        <p:pic>
          <p:nvPicPr>
            <p:cNvPr id="38" name="Shadow"/>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5389" y="4065588"/>
              <a:ext cx="419813" cy="2792412"/>
            </a:xfrm>
            <a:prstGeom prst="rect">
              <a:avLst/>
            </a:prstGeom>
          </p:spPr>
        </p:pic>
        <p:grpSp>
          <p:nvGrpSpPr>
            <p:cNvPr id="19" name="Line">
              <a:extLst>
                <a:ext uri="{FF2B5EF4-FFF2-40B4-BE49-F238E27FC236}">
                  <a16:creationId xmlns:a16="http://schemas.microsoft.com/office/drawing/2014/main" id="{44D8053A-FF86-D14E-9B75-AD3B7AACF124}"/>
                </a:ext>
              </a:extLst>
            </p:cNvPr>
            <p:cNvGrpSpPr/>
            <p:nvPr/>
          </p:nvGrpSpPr>
          <p:grpSpPr>
            <a:xfrm>
              <a:off x="6218238" y="4622801"/>
              <a:ext cx="1166813" cy="273050"/>
              <a:chOff x="6218238" y="4622801"/>
              <a:chExt cx="1166813" cy="273050"/>
            </a:xfrm>
          </p:grpSpPr>
          <p:sp>
            <p:nvSpPr>
              <p:cNvPr id="7" name="Freeform 6"/>
              <p:cNvSpPr>
                <a:spLocks/>
              </p:cNvSpPr>
              <p:nvPr/>
            </p:nvSpPr>
            <p:spPr bwMode="auto">
              <a:xfrm>
                <a:off x="6253163" y="4657726"/>
                <a:ext cx="1096963" cy="238125"/>
              </a:xfrm>
              <a:custGeom>
                <a:avLst/>
                <a:gdLst>
                  <a:gd name="T0" fmla="*/ 764 w 764"/>
                  <a:gd name="T1" fmla="*/ 0 h 167"/>
                  <a:gd name="T2" fmla="*/ 382 w 764"/>
                  <a:gd name="T3" fmla="*/ 167 h 167"/>
                  <a:gd name="T4" fmla="*/ 0 w 764"/>
                  <a:gd name="T5" fmla="*/ 0 h 167"/>
                </a:gdLst>
                <a:ahLst/>
                <a:cxnLst>
                  <a:cxn ang="0">
                    <a:pos x="T0" y="T1"/>
                  </a:cxn>
                  <a:cxn ang="0">
                    <a:pos x="T2" y="T3"/>
                  </a:cxn>
                  <a:cxn ang="0">
                    <a:pos x="T4" y="T5"/>
                  </a:cxn>
                </a:cxnLst>
                <a:rect l="0" t="0" r="r" b="b"/>
                <a:pathLst>
                  <a:path w="764" h="167">
                    <a:moveTo>
                      <a:pt x="764" y="0"/>
                    </a:moveTo>
                    <a:cubicBezTo>
                      <a:pt x="669" y="103"/>
                      <a:pt x="533" y="167"/>
                      <a:pt x="382" y="167"/>
                    </a:cubicBezTo>
                    <a:cubicBezTo>
                      <a:pt x="231" y="167"/>
                      <a:pt x="95" y="103"/>
                      <a:pt x="0" y="0"/>
                    </a:cubicBezTo>
                  </a:path>
                </a:pathLst>
              </a:custGeom>
              <a:noFill/>
              <a:ln w="22225" cap="flat">
                <a:solidFill>
                  <a:schemeClr val="accent5">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cs typeface="+mn-ea"/>
                  <a:sym typeface="+mn-lt"/>
                </a:endParaRPr>
              </a:p>
            </p:txBody>
          </p:sp>
          <p:sp>
            <p:nvSpPr>
              <p:cNvPr id="8" name="Oval 7"/>
              <p:cNvSpPr>
                <a:spLocks noChangeArrowheads="1"/>
              </p:cNvSpPr>
              <p:nvPr/>
            </p:nvSpPr>
            <p:spPr bwMode="auto">
              <a:xfrm>
                <a:off x="6218238" y="4622801"/>
                <a:ext cx="69850" cy="69850"/>
              </a:xfrm>
              <a:prstGeom prst="ellipse">
                <a:avLst/>
              </a:pr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ru-RU">
                  <a:cs typeface="+mn-ea"/>
                  <a:sym typeface="+mn-lt"/>
                </a:endParaRPr>
              </a:p>
            </p:txBody>
          </p:sp>
          <p:sp>
            <p:nvSpPr>
              <p:cNvPr id="9" name="Oval 8"/>
              <p:cNvSpPr>
                <a:spLocks noChangeArrowheads="1"/>
              </p:cNvSpPr>
              <p:nvPr/>
            </p:nvSpPr>
            <p:spPr bwMode="auto">
              <a:xfrm>
                <a:off x="7315201" y="4622801"/>
                <a:ext cx="69850" cy="69850"/>
              </a:xfrm>
              <a:prstGeom prst="ellipse">
                <a:avLst/>
              </a:pr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ru-RU">
                  <a:cs typeface="+mn-ea"/>
                  <a:sym typeface="+mn-lt"/>
                </a:endParaRPr>
              </a:p>
            </p:txBody>
          </p:sp>
        </p:grpSp>
      </p:grpSp>
      <p:grpSp>
        <p:nvGrpSpPr>
          <p:cNvPr id="22" name="Arrow C">
            <a:extLst>
              <a:ext uri="{FF2B5EF4-FFF2-40B4-BE49-F238E27FC236}">
                <a16:creationId xmlns:a16="http://schemas.microsoft.com/office/drawing/2014/main" id="{D631BB10-144F-B341-AD60-D3A6BBAF6BB3}"/>
              </a:ext>
            </a:extLst>
          </p:cNvPr>
          <p:cNvGrpSpPr/>
          <p:nvPr/>
        </p:nvGrpSpPr>
        <p:grpSpPr>
          <a:xfrm>
            <a:off x="6094413" y="2422526"/>
            <a:ext cx="1906944" cy="4436269"/>
            <a:chOff x="4570413" y="2422525"/>
            <a:chExt cx="1906944" cy="4436269"/>
          </a:xfrm>
        </p:grpSpPr>
        <p:sp>
          <p:nvSpPr>
            <p:cNvPr id="1038" name="Freeform 14"/>
            <p:cNvSpPr>
              <a:spLocks/>
            </p:cNvSpPr>
            <p:nvPr/>
          </p:nvSpPr>
          <p:spPr bwMode="auto">
            <a:xfrm>
              <a:off x="4570413" y="2424906"/>
              <a:ext cx="1487488" cy="4433888"/>
            </a:xfrm>
            <a:custGeom>
              <a:avLst/>
              <a:gdLst/>
              <a:ahLst/>
              <a:cxnLst>
                <a:cxn ang="0">
                  <a:pos x="885" y="366"/>
                </a:cxn>
                <a:cxn ang="0">
                  <a:pos x="518" y="0"/>
                </a:cxn>
                <a:cxn ang="0">
                  <a:pos x="152" y="366"/>
                </a:cxn>
                <a:cxn ang="0">
                  <a:pos x="0" y="733"/>
                </a:cxn>
                <a:cxn ang="0">
                  <a:pos x="0" y="3104"/>
                </a:cxn>
                <a:cxn ang="0">
                  <a:pos x="1037" y="3104"/>
                </a:cxn>
                <a:cxn ang="0">
                  <a:pos x="1037" y="733"/>
                </a:cxn>
                <a:cxn ang="0">
                  <a:pos x="885" y="366"/>
                </a:cxn>
              </a:cxnLst>
              <a:rect l="0" t="0" r="r" b="b"/>
              <a:pathLst>
                <a:path w="1037" h="3104">
                  <a:moveTo>
                    <a:pt x="885" y="366"/>
                  </a:moveTo>
                  <a:cubicBezTo>
                    <a:pt x="518" y="0"/>
                    <a:pt x="518" y="0"/>
                    <a:pt x="518" y="0"/>
                  </a:cubicBezTo>
                  <a:cubicBezTo>
                    <a:pt x="152" y="366"/>
                    <a:pt x="152" y="366"/>
                    <a:pt x="152" y="366"/>
                  </a:cubicBezTo>
                  <a:cubicBezTo>
                    <a:pt x="51" y="468"/>
                    <a:pt x="0" y="600"/>
                    <a:pt x="0" y="733"/>
                  </a:cubicBezTo>
                  <a:cubicBezTo>
                    <a:pt x="0" y="3104"/>
                    <a:pt x="0" y="3104"/>
                    <a:pt x="0" y="3104"/>
                  </a:cubicBezTo>
                  <a:cubicBezTo>
                    <a:pt x="1037" y="3104"/>
                    <a:pt x="1037" y="3104"/>
                    <a:pt x="1037" y="3104"/>
                  </a:cubicBezTo>
                  <a:cubicBezTo>
                    <a:pt x="1037" y="733"/>
                    <a:pt x="1037" y="733"/>
                    <a:pt x="1037" y="733"/>
                  </a:cubicBezTo>
                  <a:cubicBezTo>
                    <a:pt x="1037" y="600"/>
                    <a:pt x="986" y="468"/>
                    <a:pt x="885" y="366"/>
                  </a:cubicBezTo>
                </a:path>
              </a:pathLst>
            </a:custGeom>
            <a:gradFill flip="none" rotWithShape="1">
              <a:gsLst>
                <a:gs pos="0">
                  <a:schemeClr val="accent6"/>
                </a:gs>
                <a:gs pos="100000">
                  <a:schemeClr val="accent6">
                    <a:lumMod val="75000"/>
                  </a:schemeClr>
                </a:gs>
              </a:gsLst>
              <a:lin ang="54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ru-RU">
                <a:cs typeface="+mn-ea"/>
                <a:sym typeface="+mn-lt"/>
              </a:endParaRPr>
            </a:p>
          </p:txBody>
        </p:sp>
        <p:sp>
          <p:nvSpPr>
            <p:cNvPr id="1039" name="Freeform 15"/>
            <p:cNvSpPr>
              <a:spLocks/>
            </p:cNvSpPr>
            <p:nvPr/>
          </p:nvSpPr>
          <p:spPr bwMode="auto">
            <a:xfrm>
              <a:off x="5313363" y="2422525"/>
              <a:ext cx="744538" cy="4433976"/>
            </a:xfrm>
            <a:custGeom>
              <a:avLst/>
              <a:gdLst>
                <a:gd name="connsiteX0" fmla="*/ 10000 w 10000"/>
                <a:gd name="connsiteY0" fmla="*/ 10000 h 11795"/>
                <a:gd name="connsiteX1" fmla="*/ 10000 w 10000"/>
                <a:gd name="connsiteY1" fmla="*/ 2785 h 11795"/>
                <a:gd name="connsiteX2" fmla="*/ 7071 w 10000"/>
                <a:gd name="connsiteY2" fmla="*/ 1391 h 11795"/>
                <a:gd name="connsiteX3" fmla="*/ 0 w 10000"/>
                <a:gd name="connsiteY3" fmla="*/ 0 h 11795"/>
                <a:gd name="connsiteX4" fmla="*/ 0 w 10000"/>
                <a:gd name="connsiteY4" fmla="*/ 10000 h 11795"/>
                <a:gd name="connsiteX5" fmla="*/ 10000 w 10000"/>
                <a:gd name="connsiteY5" fmla="*/ 11795 h 11795"/>
                <a:gd name="connsiteX0" fmla="*/ 10000 w 10000"/>
                <a:gd name="connsiteY0" fmla="*/ 10000 h 11795"/>
                <a:gd name="connsiteX1" fmla="*/ 10000 w 10000"/>
                <a:gd name="connsiteY1" fmla="*/ 2785 h 11795"/>
                <a:gd name="connsiteX2" fmla="*/ 7071 w 10000"/>
                <a:gd name="connsiteY2" fmla="*/ 1391 h 11795"/>
                <a:gd name="connsiteX3" fmla="*/ 0 w 10000"/>
                <a:gd name="connsiteY3" fmla="*/ 0 h 11795"/>
                <a:gd name="connsiteX4" fmla="*/ 0 w 10000"/>
                <a:gd name="connsiteY4" fmla="*/ 11795 h 11795"/>
                <a:gd name="connsiteX5" fmla="*/ 10000 w 10000"/>
                <a:gd name="connsiteY5" fmla="*/ 11795 h 11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1795">
                  <a:moveTo>
                    <a:pt x="10000" y="10000"/>
                  </a:moveTo>
                  <a:lnTo>
                    <a:pt x="10000" y="2785"/>
                  </a:lnTo>
                  <a:cubicBezTo>
                    <a:pt x="10000" y="2280"/>
                    <a:pt x="9017" y="1778"/>
                    <a:pt x="7071" y="1391"/>
                  </a:cubicBezTo>
                  <a:lnTo>
                    <a:pt x="0" y="0"/>
                  </a:lnTo>
                  <a:lnTo>
                    <a:pt x="0" y="11795"/>
                  </a:lnTo>
                  <a:lnTo>
                    <a:pt x="10000" y="11795"/>
                  </a:lnTo>
                </a:path>
              </a:pathLst>
            </a:custGeom>
            <a:solidFill>
              <a:schemeClr val="accent6">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ru-RU">
                <a:cs typeface="+mn-ea"/>
                <a:sym typeface="+mn-lt"/>
              </a:endParaRPr>
            </a:p>
          </p:txBody>
        </p:sp>
        <p:sp>
          <p:nvSpPr>
            <p:cNvPr id="1044" name="Oval 20"/>
            <p:cNvSpPr>
              <a:spLocks noChangeArrowheads="1"/>
            </p:cNvSpPr>
            <p:nvPr/>
          </p:nvSpPr>
          <p:spPr bwMode="auto">
            <a:xfrm>
              <a:off x="4724401" y="2881313"/>
              <a:ext cx="1179513" cy="1174750"/>
            </a:xfrm>
            <a:prstGeom prst="ellipse">
              <a:avLst/>
            </a:prstGeom>
            <a:gradFill flip="none" rotWithShape="1">
              <a:gsLst>
                <a:gs pos="0">
                  <a:srgbClr val="FEFFFF"/>
                </a:gs>
                <a:gs pos="100000">
                  <a:srgbClr val="D8D9D9"/>
                </a:gs>
              </a:gsLst>
              <a:lin ang="2700000" scaled="1"/>
              <a:tileRect/>
            </a:gradFill>
            <a:ln w="9525">
              <a:noFill/>
              <a:round/>
              <a:headEnd/>
              <a:tailEnd/>
            </a:ln>
            <a:effectLst>
              <a:outerShdw blurRad="165100" dist="63500" dir="2700000" algn="tl" rotWithShape="0">
                <a:srgbClr val="21262B">
                  <a:alpha val="80000"/>
                </a:srgbClr>
              </a:outerShdw>
            </a:effectLst>
          </p:spPr>
          <p:txBody>
            <a:bodyPr vert="horz" wrap="square" lIns="91440" tIns="45720" rIns="91440" bIns="45720" numCol="1" anchor="t" anchorCtr="0" compatLnSpc="1">
              <a:prstTxWarp prst="textNoShape">
                <a:avLst/>
              </a:prstTxWarp>
            </a:bodyPr>
            <a:lstStyle/>
            <a:p>
              <a:endParaRPr lang="ru-RU">
                <a:cs typeface="+mn-ea"/>
                <a:sym typeface="+mn-lt"/>
              </a:endParaRPr>
            </a:p>
          </p:txBody>
        </p:sp>
        <p:pic>
          <p:nvPicPr>
            <p:cNvPr id="37" name="Shadow"/>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7544" y="3413126"/>
              <a:ext cx="419813" cy="3444874"/>
            </a:xfrm>
            <a:prstGeom prst="rect">
              <a:avLst/>
            </a:prstGeom>
          </p:spPr>
        </p:pic>
        <p:grpSp>
          <p:nvGrpSpPr>
            <p:cNvPr id="6" name="Line">
              <a:extLst>
                <a:ext uri="{FF2B5EF4-FFF2-40B4-BE49-F238E27FC236}">
                  <a16:creationId xmlns:a16="http://schemas.microsoft.com/office/drawing/2014/main" id="{7B2B334E-9110-174D-9ECE-6D8452FD8678}"/>
                </a:ext>
              </a:extLst>
            </p:cNvPr>
            <p:cNvGrpSpPr/>
            <p:nvPr/>
          </p:nvGrpSpPr>
          <p:grpSpPr>
            <a:xfrm>
              <a:off x="4730751" y="3948113"/>
              <a:ext cx="1166812" cy="273051"/>
              <a:chOff x="4730751" y="3948113"/>
              <a:chExt cx="1166812" cy="273051"/>
            </a:xfrm>
          </p:grpSpPr>
          <p:sp>
            <p:nvSpPr>
              <p:cNvPr id="10" name="Freeform 9"/>
              <p:cNvSpPr>
                <a:spLocks/>
              </p:cNvSpPr>
              <p:nvPr/>
            </p:nvSpPr>
            <p:spPr bwMode="auto">
              <a:xfrm>
                <a:off x="4765676" y="3984626"/>
                <a:ext cx="1096963" cy="236538"/>
              </a:xfrm>
              <a:custGeom>
                <a:avLst/>
                <a:gdLst>
                  <a:gd name="T0" fmla="*/ 765 w 765"/>
                  <a:gd name="T1" fmla="*/ 0 h 166"/>
                  <a:gd name="T2" fmla="*/ 382 w 765"/>
                  <a:gd name="T3" fmla="*/ 166 h 166"/>
                  <a:gd name="T4" fmla="*/ 0 w 765"/>
                  <a:gd name="T5" fmla="*/ 0 h 166"/>
                </a:gdLst>
                <a:ahLst/>
                <a:cxnLst>
                  <a:cxn ang="0">
                    <a:pos x="T0" y="T1"/>
                  </a:cxn>
                  <a:cxn ang="0">
                    <a:pos x="T2" y="T3"/>
                  </a:cxn>
                  <a:cxn ang="0">
                    <a:pos x="T4" y="T5"/>
                  </a:cxn>
                </a:cxnLst>
                <a:rect l="0" t="0" r="r" b="b"/>
                <a:pathLst>
                  <a:path w="765" h="166">
                    <a:moveTo>
                      <a:pt x="765" y="0"/>
                    </a:moveTo>
                    <a:cubicBezTo>
                      <a:pt x="669" y="102"/>
                      <a:pt x="533" y="166"/>
                      <a:pt x="382" y="166"/>
                    </a:cubicBezTo>
                    <a:cubicBezTo>
                      <a:pt x="231" y="166"/>
                      <a:pt x="95" y="102"/>
                      <a:pt x="0" y="0"/>
                    </a:cubicBezTo>
                  </a:path>
                </a:pathLst>
              </a:custGeom>
              <a:noFill/>
              <a:ln w="22225" cap="flat">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cs typeface="+mn-ea"/>
                  <a:sym typeface="+mn-lt"/>
                </a:endParaRPr>
              </a:p>
            </p:txBody>
          </p:sp>
          <p:sp>
            <p:nvSpPr>
              <p:cNvPr id="11" name="Oval 10"/>
              <p:cNvSpPr>
                <a:spLocks noChangeArrowheads="1"/>
              </p:cNvSpPr>
              <p:nvPr/>
            </p:nvSpPr>
            <p:spPr bwMode="auto">
              <a:xfrm>
                <a:off x="4730751" y="3948113"/>
                <a:ext cx="69850" cy="69850"/>
              </a:xfrm>
              <a:prstGeom prst="ellipse">
                <a:avLst/>
              </a:pr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endParaRPr lang="ru-RU">
                  <a:cs typeface="+mn-ea"/>
                  <a:sym typeface="+mn-lt"/>
                </a:endParaRPr>
              </a:p>
            </p:txBody>
          </p:sp>
          <p:sp>
            <p:nvSpPr>
              <p:cNvPr id="12" name="Oval 11"/>
              <p:cNvSpPr>
                <a:spLocks noChangeArrowheads="1"/>
              </p:cNvSpPr>
              <p:nvPr/>
            </p:nvSpPr>
            <p:spPr bwMode="auto">
              <a:xfrm>
                <a:off x="5827713" y="3948113"/>
                <a:ext cx="69850" cy="69850"/>
              </a:xfrm>
              <a:prstGeom prst="ellipse">
                <a:avLst/>
              </a:pr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endParaRPr lang="ru-RU">
                  <a:cs typeface="+mn-ea"/>
                  <a:sym typeface="+mn-lt"/>
                </a:endParaRPr>
              </a:p>
            </p:txBody>
          </p:sp>
        </p:grpSp>
      </p:grpSp>
      <p:grpSp>
        <p:nvGrpSpPr>
          <p:cNvPr id="21" name="Arrow B">
            <a:extLst>
              <a:ext uri="{FF2B5EF4-FFF2-40B4-BE49-F238E27FC236}">
                <a16:creationId xmlns:a16="http://schemas.microsoft.com/office/drawing/2014/main" id="{6AA6BB58-5F7B-5F41-A98D-E647631CD70F}"/>
              </a:ext>
            </a:extLst>
          </p:cNvPr>
          <p:cNvGrpSpPr/>
          <p:nvPr/>
        </p:nvGrpSpPr>
        <p:grpSpPr>
          <a:xfrm>
            <a:off x="4606927" y="1833564"/>
            <a:ext cx="1907301" cy="5025230"/>
            <a:chOff x="3082926" y="1833564"/>
            <a:chExt cx="1907301" cy="5025230"/>
          </a:xfrm>
        </p:grpSpPr>
        <p:sp>
          <p:nvSpPr>
            <p:cNvPr id="1045" name="Freeform 21"/>
            <p:cNvSpPr>
              <a:spLocks/>
            </p:cNvSpPr>
            <p:nvPr/>
          </p:nvSpPr>
          <p:spPr bwMode="auto">
            <a:xfrm>
              <a:off x="3082926" y="1835944"/>
              <a:ext cx="1487488" cy="5022850"/>
            </a:xfrm>
            <a:custGeom>
              <a:avLst/>
              <a:gdLst/>
              <a:ahLst/>
              <a:cxnLst>
                <a:cxn ang="0">
                  <a:pos x="885" y="367"/>
                </a:cxn>
                <a:cxn ang="0">
                  <a:pos x="519" y="0"/>
                </a:cxn>
                <a:cxn ang="0">
                  <a:pos x="152" y="367"/>
                </a:cxn>
                <a:cxn ang="0">
                  <a:pos x="0" y="733"/>
                </a:cxn>
                <a:cxn ang="0">
                  <a:pos x="0" y="3516"/>
                </a:cxn>
                <a:cxn ang="0">
                  <a:pos x="1037" y="3516"/>
                </a:cxn>
                <a:cxn ang="0">
                  <a:pos x="1037" y="733"/>
                </a:cxn>
                <a:cxn ang="0">
                  <a:pos x="885" y="367"/>
                </a:cxn>
              </a:cxnLst>
              <a:rect l="0" t="0" r="r" b="b"/>
              <a:pathLst>
                <a:path w="1037" h="3516">
                  <a:moveTo>
                    <a:pt x="885" y="367"/>
                  </a:moveTo>
                  <a:cubicBezTo>
                    <a:pt x="519" y="0"/>
                    <a:pt x="519" y="0"/>
                    <a:pt x="519" y="0"/>
                  </a:cubicBezTo>
                  <a:cubicBezTo>
                    <a:pt x="152" y="367"/>
                    <a:pt x="152" y="367"/>
                    <a:pt x="152" y="367"/>
                  </a:cubicBezTo>
                  <a:cubicBezTo>
                    <a:pt x="51" y="468"/>
                    <a:pt x="0" y="601"/>
                    <a:pt x="0" y="733"/>
                  </a:cubicBezTo>
                  <a:cubicBezTo>
                    <a:pt x="0" y="3516"/>
                    <a:pt x="0" y="3516"/>
                    <a:pt x="0" y="3516"/>
                  </a:cubicBezTo>
                  <a:cubicBezTo>
                    <a:pt x="1037" y="3516"/>
                    <a:pt x="1037" y="3516"/>
                    <a:pt x="1037" y="3516"/>
                  </a:cubicBezTo>
                  <a:cubicBezTo>
                    <a:pt x="1037" y="733"/>
                    <a:pt x="1037" y="733"/>
                    <a:pt x="1037" y="733"/>
                  </a:cubicBezTo>
                  <a:cubicBezTo>
                    <a:pt x="1037" y="601"/>
                    <a:pt x="986" y="468"/>
                    <a:pt x="885" y="367"/>
                  </a:cubicBezTo>
                </a:path>
              </a:pathLst>
            </a:custGeom>
            <a:gradFill flip="none" rotWithShape="1">
              <a:gsLst>
                <a:gs pos="0">
                  <a:schemeClr val="accent2"/>
                </a:gs>
                <a:gs pos="100000">
                  <a:schemeClr val="accent2">
                    <a:lumMod val="75000"/>
                  </a:schemeClr>
                </a:gs>
              </a:gsLst>
              <a:lin ang="54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ru-RU">
                <a:cs typeface="+mn-ea"/>
                <a:sym typeface="+mn-lt"/>
              </a:endParaRPr>
            </a:p>
          </p:txBody>
        </p:sp>
        <p:sp>
          <p:nvSpPr>
            <p:cNvPr id="1046" name="Freeform 22"/>
            <p:cNvSpPr>
              <a:spLocks/>
            </p:cNvSpPr>
            <p:nvPr/>
          </p:nvSpPr>
          <p:spPr bwMode="auto">
            <a:xfrm>
              <a:off x="3827463" y="1833564"/>
              <a:ext cx="742950" cy="5024302"/>
            </a:xfrm>
            <a:custGeom>
              <a:avLst/>
              <a:gdLst>
                <a:gd name="connsiteX0" fmla="*/ 10000 w 10000"/>
                <a:gd name="connsiteY0" fmla="*/ 10000 h 11552"/>
                <a:gd name="connsiteX1" fmla="*/ 10000 w 10000"/>
                <a:gd name="connsiteY1" fmla="*/ 2408 h 11552"/>
                <a:gd name="connsiteX2" fmla="*/ 7066 w 10000"/>
                <a:gd name="connsiteY2" fmla="*/ 1206 h 11552"/>
                <a:gd name="connsiteX3" fmla="*/ 0 w 10000"/>
                <a:gd name="connsiteY3" fmla="*/ 0 h 11552"/>
                <a:gd name="connsiteX4" fmla="*/ 0 w 10000"/>
                <a:gd name="connsiteY4" fmla="*/ 10000 h 11552"/>
                <a:gd name="connsiteX5" fmla="*/ 10000 w 10000"/>
                <a:gd name="connsiteY5" fmla="*/ 11552 h 11552"/>
                <a:gd name="connsiteX0" fmla="*/ 10000 w 10000"/>
                <a:gd name="connsiteY0" fmla="*/ 10000 h 11555"/>
                <a:gd name="connsiteX1" fmla="*/ 10000 w 10000"/>
                <a:gd name="connsiteY1" fmla="*/ 2408 h 11555"/>
                <a:gd name="connsiteX2" fmla="*/ 7066 w 10000"/>
                <a:gd name="connsiteY2" fmla="*/ 1206 h 11555"/>
                <a:gd name="connsiteX3" fmla="*/ 0 w 10000"/>
                <a:gd name="connsiteY3" fmla="*/ 0 h 11555"/>
                <a:gd name="connsiteX4" fmla="*/ 0 w 10000"/>
                <a:gd name="connsiteY4" fmla="*/ 11555 h 11555"/>
                <a:gd name="connsiteX5" fmla="*/ 10000 w 10000"/>
                <a:gd name="connsiteY5" fmla="*/ 11552 h 11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1555">
                  <a:moveTo>
                    <a:pt x="10000" y="10000"/>
                  </a:moveTo>
                  <a:lnTo>
                    <a:pt x="10000" y="2408"/>
                  </a:lnTo>
                  <a:cubicBezTo>
                    <a:pt x="10000" y="1974"/>
                    <a:pt x="9015" y="1537"/>
                    <a:pt x="7066" y="1206"/>
                  </a:cubicBezTo>
                  <a:lnTo>
                    <a:pt x="0" y="0"/>
                  </a:lnTo>
                  <a:lnTo>
                    <a:pt x="0" y="11555"/>
                  </a:lnTo>
                  <a:lnTo>
                    <a:pt x="10000" y="11552"/>
                  </a:lnTo>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ru-RU">
                <a:cs typeface="+mn-ea"/>
                <a:sym typeface="+mn-lt"/>
              </a:endParaRPr>
            </a:p>
          </p:txBody>
        </p:sp>
        <p:sp>
          <p:nvSpPr>
            <p:cNvPr id="1051" name="Oval 27"/>
            <p:cNvSpPr>
              <a:spLocks noChangeArrowheads="1"/>
            </p:cNvSpPr>
            <p:nvPr/>
          </p:nvSpPr>
          <p:spPr bwMode="auto">
            <a:xfrm>
              <a:off x="3236913" y="2293938"/>
              <a:ext cx="1179513" cy="1173163"/>
            </a:xfrm>
            <a:prstGeom prst="ellipse">
              <a:avLst/>
            </a:prstGeom>
            <a:gradFill flip="none" rotWithShape="1">
              <a:gsLst>
                <a:gs pos="0">
                  <a:srgbClr val="FEFFFF"/>
                </a:gs>
                <a:gs pos="100000">
                  <a:srgbClr val="D8D9D9"/>
                </a:gs>
              </a:gsLst>
              <a:lin ang="2700000" scaled="1"/>
              <a:tileRect/>
            </a:gradFill>
            <a:ln w="9525">
              <a:noFill/>
              <a:round/>
              <a:headEnd/>
              <a:tailEnd/>
            </a:ln>
            <a:effectLst>
              <a:outerShdw blurRad="165100" dist="63500" dir="2700000" algn="tl" rotWithShape="0">
                <a:srgbClr val="21262B">
                  <a:alpha val="80000"/>
                </a:srgbClr>
              </a:outerShdw>
            </a:effectLst>
          </p:spPr>
          <p:txBody>
            <a:bodyPr vert="horz" wrap="square" lIns="91440" tIns="45720" rIns="91440" bIns="45720" numCol="1" anchor="t" anchorCtr="0" compatLnSpc="1">
              <a:prstTxWarp prst="textNoShape">
                <a:avLst/>
              </a:prstTxWarp>
            </a:bodyPr>
            <a:lstStyle/>
            <a:p>
              <a:endParaRPr lang="ru-RU">
                <a:cs typeface="+mn-ea"/>
                <a:sym typeface="+mn-lt"/>
              </a:endParaRPr>
            </a:p>
          </p:txBody>
        </p:sp>
        <p:pic>
          <p:nvPicPr>
            <p:cNvPr id="3" name="Shadow"/>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0414" y="2890838"/>
              <a:ext cx="419813" cy="3967162"/>
            </a:xfrm>
            <a:prstGeom prst="rect">
              <a:avLst/>
            </a:prstGeom>
          </p:spPr>
        </p:pic>
        <p:grpSp>
          <p:nvGrpSpPr>
            <p:cNvPr id="4" name="Line">
              <a:extLst>
                <a:ext uri="{FF2B5EF4-FFF2-40B4-BE49-F238E27FC236}">
                  <a16:creationId xmlns:a16="http://schemas.microsoft.com/office/drawing/2014/main" id="{26334F9F-490A-5746-9993-52551C32266E}"/>
                </a:ext>
              </a:extLst>
            </p:cNvPr>
            <p:cNvGrpSpPr/>
            <p:nvPr/>
          </p:nvGrpSpPr>
          <p:grpSpPr>
            <a:xfrm>
              <a:off x="3243263" y="3360738"/>
              <a:ext cx="1166813" cy="273050"/>
              <a:chOff x="3243263" y="3360738"/>
              <a:chExt cx="1166813" cy="273050"/>
            </a:xfrm>
          </p:grpSpPr>
          <p:sp>
            <p:nvSpPr>
              <p:cNvPr id="13" name="Freeform 12"/>
              <p:cNvSpPr>
                <a:spLocks/>
              </p:cNvSpPr>
              <p:nvPr/>
            </p:nvSpPr>
            <p:spPr bwMode="auto">
              <a:xfrm>
                <a:off x="3278188" y="3395663"/>
                <a:ext cx="1096963" cy="238125"/>
              </a:xfrm>
              <a:custGeom>
                <a:avLst/>
                <a:gdLst>
                  <a:gd name="T0" fmla="*/ 765 w 765"/>
                  <a:gd name="T1" fmla="*/ 0 h 167"/>
                  <a:gd name="T2" fmla="*/ 383 w 765"/>
                  <a:gd name="T3" fmla="*/ 167 h 167"/>
                  <a:gd name="T4" fmla="*/ 0 w 765"/>
                  <a:gd name="T5" fmla="*/ 0 h 167"/>
                </a:gdLst>
                <a:ahLst/>
                <a:cxnLst>
                  <a:cxn ang="0">
                    <a:pos x="T0" y="T1"/>
                  </a:cxn>
                  <a:cxn ang="0">
                    <a:pos x="T2" y="T3"/>
                  </a:cxn>
                  <a:cxn ang="0">
                    <a:pos x="T4" y="T5"/>
                  </a:cxn>
                </a:cxnLst>
                <a:rect l="0" t="0" r="r" b="b"/>
                <a:pathLst>
                  <a:path w="765" h="167">
                    <a:moveTo>
                      <a:pt x="765" y="0"/>
                    </a:moveTo>
                    <a:cubicBezTo>
                      <a:pt x="670" y="103"/>
                      <a:pt x="534" y="167"/>
                      <a:pt x="383" y="167"/>
                    </a:cubicBezTo>
                    <a:cubicBezTo>
                      <a:pt x="232" y="167"/>
                      <a:pt x="96" y="103"/>
                      <a:pt x="0" y="0"/>
                    </a:cubicBezTo>
                  </a:path>
                </a:pathLst>
              </a:custGeom>
              <a:noFill/>
              <a:ln w="22225" cap="flat">
                <a:solidFill>
                  <a:schemeClr val="accent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cs typeface="+mn-ea"/>
                  <a:sym typeface="+mn-lt"/>
                </a:endParaRPr>
              </a:p>
            </p:txBody>
          </p:sp>
          <p:sp>
            <p:nvSpPr>
              <p:cNvPr id="14" name="Oval 13"/>
              <p:cNvSpPr>
                <a:spLocks noChangeArrowheads="1"/>
              </p:cNvSpPr>
              <p:nvPr/>
            </p:nvSpPr>
            <p:spPr bwMode="auto">
              <a:xfrm>
                <a:off x="3243263" y="3360738"/>
                <a:ext cx="69850" cy="69850"/>
              </a:xfrm>
              <a:prstGeom prst="ellipse">
                <a:avLst/>
              </a:pr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ru-RU">
                  <a:cs typeface="+mn-ea"/>
                  <a:sym typeface="+mn-lt"/>
                </a:endParaRPr>
              </a:p>
            </p:txBody>
          </p:sp>
          <p:sp>
            <p:nvSpPr>
              <p:cNvPr id="15" name="Oval 14"/>
              <p:cNvSpPr>
                <a:spLocks noChangeArrowheads="1"/>
              </p:cNvSpPr>
              <p:nvPr/>
            </p:nvSpPr>
            <p:spPr bwMode="auto">
              <a:xfrm>
                <a:off x="4340226" y="3360738"/>
                <a:ext cx="69850" cy="69850"/>
              </a:xfrm>
              <a:prstGeom prst="ellipse">
                <a:avLst/>
              </a:pr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ru-RU">
                  <a:cs typeface="+mn-ea"/>
                  <a:sym typeface="+mn-lt"/>
                </a:endParaRPr>
              </a:p>
            </p:txBody>
          </p:sp>
        </p:grpSp>
      </p:grpSp>
      <p:grpSp>
        <p:nvGrpSpPr>
          <p:cNvPr id="20" name="Arrow A">
            <a:extLst>
              <a:ext uri="{FF2B5EF4-FFF2-40B4-BE49-F238E27FC236}">
                <a16:creationId xmlns:a16="http://schemas.microsoft.com/office/drawing/2014/main" id="{7E7D8CD1-874E-204F-969C-E77E849ECC9A}"/>
              </a:ext>
            </a:extLst>
          </p:cNvPr>
          <p:cNvGrpSpPr/>
          <p:nvPr/>
        </p:nvGrpSpPr>
        <p:grpSpPr>
          <a:xfrm>
            <a:off x="2701213" y="3095626"/>
            <a:ext cx="2326757" cy="3763169"/>
            <a:chOff x="1177212" y="3095625"/>
            <a:chExt cx="2326757" cy="3763169"/>
          </a:xfrm>
        </p:grpSpPr>
        <p:sp>
          <p:nvSpPr>
            <p:cNvPr id="1052" name="Freeform 28"/>
            <p:cNvSpPr>
              <a:spLocks/>
            </p:cNvSpPr>
            <p:nvPr/>
          </p:nvSpPr>
          <p:spPr bwMode="auto">
            <a:xfrm>
              <a:off x="1597026" y="3098006"/>
              <a:ext cx="1485900" cy="3760788"/>
            </a:xfrm>
            <a:custGeom>
              <a:avLst/>
              <a:gdLst/>
              <a:ahLst/>
              <a:cxnLst>
                <a:cxn ang="0">
                  <a:pos x="885" y="366"/>
                </a:cxn>
                <a:cxn ang="0">
                  <a:pos x="518" y="0"/>
                </a:cxn>
                <a:cxn ang="0">
                  <a:pos x="152" y="366"/>
                </a:cxn>
                <a:cxn ang="0">
                  <a:pos x="0" y="733"/>
                </a:cxn>
                <a:cxn ang="0">
                  <a:pos x="0" y="2632"/>
                </a:cxn>
                <a:cxn ang="0">
                  <a:pos x="1036" y="2632"/>
                </a:cxn>
                <a:cxn ang="0">
                  <a:pos x="1036" y="733"/>
                </a:cxn>
                <a:cxn ang="0">
                  <a:pos x="885" y="366"/>
                </a:cxn>
              </a:cxnLst>
              <a:rect l="0" t="0" r="r" b="b"/>
              <a:pathLst>
                <a:path w="1036" h="2632">
                  <a:moveTo>
                    <a:pt x="885" y="366"/>
                  </a:moveTo>
                  <a:cubicBezTo>
                    <a:pt x="518" y="0"/>
                    <a:pt x="518" y="0"/>
                    <a:pt x="518" y="0"/>
                  </a:cubicBezTo>
                  <a:cubicBezTo>
                    <a:pt x="152" y="366"/>
                    <a:pt x="152" y="366"/>
                    <a:pt x="152" y="366"/>
                  </a:cubicBezTo>
                  <a:cubicBezTo>
                    <a:pt x="50" y="467"/>
                    <a:pt x="0" y="600"/>
                    <a:pt x="0" y="733"/>
                  </a:cubicBezTo>
                  <a:cubicBezTo>
                    <a:pt x="0" y="2632"/>
                    <a:pt x="0" y="2632"/>
                    <a:pt x="0" y="2632"/>
                  </a:cubicBezTo>
                  <a:cubicBezTo>
                    <a:pt x="1036" y="2632"/>
                    <a:pt x="1036" y="2632"/>
                    <a:pt x="1036" y="2632"/>
                  </a:cubicBezTo>
                  <a:cubicBezTo>
                    <a:pt x="1036" y="733"/>
                    <a:pt x="1036" y="733"/>
                    <a:pt x="1036" y="733"/>
                  </a:cubicBezTo>
                  <a:cubicBezTo>
                    <a:pt x="1036" y="600"/>
                    <a:pt x="986" y="467"/>
                    <a:pt x="885" y="366"/>
                  </a:cubicBezTo>
                </a:path>
              </a:pathLst>
            </a:custGeom>
            <a:gradFill flip="none" rotWithShape="1">
              <a:gsLst>
                <a:gs pos="0">
                  <a:schemeClr val="accent4"/>
                </a:gs>
                <a:gs pos="100000">
                  <a:schemeClr val="accent4">
                    <a:lumMod val="75000"/>
                  </a:schemeClr>
                </a:gs>
              </a:gsLst>
              <a:lin ang="54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ru-RU">
                <a:cs typeface="+mn-ea"/>
                <a:sym typeface="+mn-lt"/>
              </a:endParaRPr>
            </a:p>
          </p:txBody>
        </p:sp>
        <p:sp>
          <p:nvSpPr>
            <p:cNvPr id="1053" name="Freeform 29"/>
            <p:cNvSpPr>
              <a:spLocks/>
            </p:cNvSpPr>
            <p:nvPr/>
          </p:nvSpPr>
          <p:spPr bwMode="auto">
            <a:xfrm>
              <a:off x="2339976" y="3095625"/>
              <a:ext cx="742950" cy="3760788"/>
            </a:xfrm>
            <a:custGeom>
              <a:avLst/>
              <a:gdLst/>
              <a:ahLst/>
              <a:cxnLst>
                <a:cxn ang="0">
                  <a:pos x="518" y="2632"/>
                </a:cxn>
                <a:cxn ang="0">
                  <a:pos x="518" y="733"/>
                </a:cxn>
                <a:cxn ang="0">
                  <a:pos x="367" y="366"/>
                </a:cxn>
                <a:cxn ang="0">
                  <a:pos x="0" y="0"/>
                </a:cxn>
                <a:cxn ang="0">
                  <a:pos x="0" y="2632"/>
                </a:cxn>
                <a:cxn ang="0">
                  <a:pos x="518" y="2632"/>
                </a:cxn>
              </a:cxnLst>
              <a:rect l="0" t="0" r="r" b="b"/>
              <a:pathLst>
                <a:path w="518" h="2632">
                  <a:moveTo>
                    <a:pt x="518" y="2632"/>
                  </a:moveTo>
                  <a:cubicBezTo>
                    <a:pt x="518" y="733"/>
                    <a:pt x="518" y="733"/>
                    <a:pt x="518" y="733"/>
                  </a:cubicBezTo>
                  <a:cubicBezTo>
                    <a:pt x="518" y="600"/>
                    <a:pt x="468" y="467"/>
                    <a:pt x="367" y="366"/>
                  </a:cubicBezTo>
                  <a:cubicBezTo>
                    <a:pt x="0" y="0"/>
                    <a:pt x="0" y="0"/>
                    <a:pt x="0" y="0"/>
                  </a:cubicBezTo>
                  <a:cubicBezTo>
                    <a:pt x="0" y="2632"/>
                    <a:pt x="0" y="2632"/>
                    <a:pt x="0" y="2632"/>
                  </a:cubicBezTo>
                  <a:cubicBezTo>
                    <a:pt x="518" y="2632"/>
                    <a:pt x="518" y="2632"/>
                    <a:pt x="518" y="2632"/>
                  </a:cubicBezTo>
                </a:path>
              </a:pathLst>
            </a:custGeom>
            <a:solidFill>
              <a:schemeClr val="accent4">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ru-RU">
                <a:cs typeface="+mn-ea"/>
                <a:sym typeface="+mn-lt"/>
              </a:endParaRPr>
            </a:p>
          </p:txBody>
        </p:sp>
        <p:sp>
          <p:nvSpPr>
            <p:cNvPr id="1058" name="Oval 34"/>
            <p:cNvSpPr>
              <a:spLocks noChangeArrowheads="1"/>
            </p:cNvSpPr>
            <p:nvPr/>
          </p:nvSpPr>
          <p:spPr bwMode="auto">
            <a:xfrm>
              <a:off x="1749426" y="3556000"/>
              <a:ext cx="1179513" cy="1174750"/>
            </a:xfrm>
            <a:prstGeom prst="ellipse">
              <a:avLst/>
            </a:prstGeom>
            <a:gradFill flip="none" rotWithShape="1">
              <a:gsLst>
                <a:gs pos="0">
                  <a:srgbClr val="FEFFFF"/>
                </a:gs>
                <a:gs pos="100000">
                  <a:srgbClr val="D8D9D9"/>
                </a:gs>
              </a:gsLst>
              <a:lin ang="2700000" scaled="1"/>
              <a:tileRect/>
            </a:gradFill>
            <a:ln w="9525">
              <a:noFill/>
              <a:round/>
              <a:headEnd/>
              <a:tailEnd/>
            </a:ln>
            <a:effectLst>
              <a:outerShdw blurRad="165100" dist="63500" dir="2700000" algn="tl" rotWithShape="0">
                <a:srgbClr val="21262B">
                  <a:alpha val="80000"/>
                </a:srgbClr>
              </a:outerShdw>
            </a:effectLst>
          </p:spPr>
          <p:txBody>
            <a:bodyPr vert="horz" wrap="square" lIns="91440" tIns="45720" rIns="91440" bIns="45720" numCol="1" anchor="t" anchorCtr="0" compatLnSpc="1">
              <a:prstTxWarp prst="textNoShape">
                <a:avLst/>
              </a:prstTxWarp>
            </a:bodyPr>
            <a:lstStyle/>
            <a:p>
              <a:endParaRPr lang="ru-RU">
                <a:cs typeface="+mn-ea"/>
                <a:sym typeface="+mn-lt"/>
              </a:endParaRPr>
            </a:p>
          </p:txBody>
        </p:sp>
        <p:pic>
          <p:nvPicPr>
            <p:cNvPr id="36" name="Shadow"/>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7212" y="4058444"/>
              <a:ext cx="419813" cy="2800350"/>
            </a:xfrm>
            <a:prstGeom prst="rect">
              <a:avLst/>
            </a:prstGeom>
          </p:spPr>
        </p:pic>
        <p:pic>
          <p:nvPicPr>
            <p:cNvPr id="39" name="Shadow"/>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84156" y="4065588"/>
              <a:ext cx="419813" cy="2792412"/>
            </a:xfrm>
            <a:prstGeom prst="rect">
              <a:avLst/>
            </a:prstGeom>
          </p:spPr>
        </p:pic>
        <p:grpSp>
          <p:nvGrpSpPr>
            <p:cNvPr id="2" name="Line">
              <a:extLst>
                <a:ext uri="{FF2B5EF4-FFF2-40B4-BE49-F238E27FC236}">
                  <a16:creationId xmlns:a16="http://schemas.microsoft.com/office/drawing/2014/main" id="{03FAE46A-2935-7C4F-ADDF-BCF668D58679}"/>
                </a:ext>
              </a:extLst>
            </p:cNvPr>
            <p:cNvGrpSpPr/>
            <p:nvPr/>
          </p:nvGrpSpPr>
          <p:grpSpPr>
            <a:xfrm>
              <a:off x="1755776" y="4622801"/>
              <a:ext cx="1168400" cy="273050"/>
              <a:chOff x="1755776" y="4622801"/>
              <a:chExt cx="1168400" cy="273050"/>
            </a:xfrm>
          </p:grpSpPr>
          <p:sp>
            <p:nvSpPr>
              <p:cNvPr id="16" name="Freeform 15"/>
              <p:cNvSpPr>
                <a:spLocks/>
              </p:cNvSpPr>
              <p:nvPr/>
            </p:nvSpPr>
            <p:spPr bwMode="auto">
              <a:xfrm>
                <a:off x="1790701" y="4657726"/>
                <a:ext cx="1096963" cy="238125"/>
              </a:xfrm>
              <a:custGeom>
                <a:avLst/>
                <a:gdLst>
                  <a:gd name="T0" fmla="*/ 764 w 764"/>
                  <a:gd name="T1" fmla="*/ 0 h 167"/>
                  <a:gd name="T2" fmla="*/ 382 w 764"/>
                  <a:gd name="T3" fmla="*/ 167 h 167"/>
                  <a:gd name="T4" fmla="*/ 0 w 764"/>
                  <a:gd name="T5" fmla="*/ 0 h 167"/>
                </a:gdLst>
                <a:ahLst/>
                <a:cxnLst>
                  <a:cxn ang="0">
                    <a:pos x="T0" y="T1"/>
                  </a:cxn>
                  <a:cxn ang="0">
                    <a:pos x="T2" y="T3"/>
                  </a:cxn>
                  <a:cxn ang="0">
                    <a:pos x="T4" y="T5"/>
                  </a:cxn>
                </a:cxnLst>
                <a:rect l="0" t="0" r="r" b="b"/>
                <a:pathLst>
                  <a:path w="764" h="167">
                    <a:moveTo>
                      <a:pt x="764" y="0"/>
                    </a:moveTo>
                    <a:cubicBezTo>
                      <a:pt x="669" y="103"/>
                      <a:pt x="533" y="167"/>
                      <a:pt x="382" y="167"/>
                    </a:cubicBezTo>
                    <a:cubicBezTo>
                      <a:pt x="231" y="167"/>
                      <a:pt x="95" y="103"/>
                      <a:pt x="0" y="0"/>
                    </a:cubicBezTo>
                  </a:path>
                </a:pathLst>
              </a:custGeom>
              <a:noFill/>
              <a:ln w="22225" cap="flat">
                <a:solidFill>
                  <a:schemeClr val="accent4">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cs typeface="+mn-ea"/>
                  <a:sym typeface="+mn-lt"/>
                </a:endParaRPr>
              </a:p>
            </p:txBody>
          </p:sp>
          <p:sp>
            <p:nvSpPr>
              <p:cNvPr id="17" name="Oval 16"/>
              <p:cNvSpPr>
                <a:spLocks noChangeArrowheads="1"/>
              </p:cNvSpPr>
              <p:nvPr/>
            </p:nvSpPr>
            <p:spPr bwMode="auto">
              <a:xfrm>
                <a:off x="1755776" y="4622801"/>
                <a:ext cx="69850" cy="69850"/>
              </a:xfrm>
              <a:prstGeom prst="ellipse">
                <a:avLst/>
              </a:pr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ru-RU">
                  <a:cs typeface="+mn-ea"/>
                  <a:sym typeface="+mn-lt"/>
                </a:endParaRPr>
              </a:p>
            </p:txBody>
          </p:sp>
          <p:sp>
            <p:nvSpPr>
              <p:cNvPr id="18" name="Oval 17"/>
              <p:cNvSpPr>
                <a:spLocks noChangeArrowheads="1"/>
              </p:cNvSpPr>
              <p:nvPr/>
            </p:nvSpPr>
            <p:spPr bwMode="auto">
              <a:xfrm>
                <a:off x="2852738" y="4622801"/>
                <a:ext cx="71438" cy="69850"/>
              </a:xfrm>
              <a:prstGeom prst="ellipse">
                <a:avLst/>
              </a:pr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ru-RU">
                  <a:cs typeface="+mn-ea"/>
                  <a:sym typeface="+mn-lt"/>
                </a:endParaRPr>
              </a:p>
            </p:txBody>
          </p:sp>
        </p:grpSp>
      </p:grpSp>
      <p:sp>
        <p:nvSpPr>
          <p:cNvPr id="10245" name="Champion icon"/>
          <p:cNvSpPr>
            <a:spLocks noEditPoints="1"/>
          </p:cNvSpPr>
          <p:nvPr/>
        </p:nvSpPr>
        <p:spPr bwMode="auto">
          <a:xfrm>
            <a:off x="6570897" y="3165384"/>
            <a:ext cx="550863" cy="549275"/>
          </a:xfrm>
          <a:custGeom>
            <a:avLst/>
            <a:gdLst/>
            <a:ahLst/>
            <a:cxnLst>
              <a:cxn ang="0">
                <a:pos x="252" y="279"/>
              </a:cxn>
              <a:cxn ang="0">
                <a:pos x="288" y="180"/>
              </a:cxn>
              <a:cxn ang="0">
                <a:pos x="226" y="66"/>
              </a:cxn>
              <a:cxn ang="0">
                <a:pos x="150" y="42"/>
              </a:cxn>
              <a:cxn ang="0">
                <a:pos x="96" y="127"/>
              </a:cxn>
              <a:cxn ang="0">
                <a:pos x="132" y="205"/>
              </a:cxn>
              <a:cxn ang="0">
                <a:pos x="114" y="288"/>
              </a:cxn>
              <a:cxn ang="0">
                <a:pos x="0" y="384"/>
              </a:cxn>
              <a:cxn ang="0">
                <a:pos x="270" y="312"/>
              </a:cxn>
              <a:cxn ang="0">
                <a:pos x="18" y="366"/>
              </a:cxn>
              <a:cxn ang="0">
                <a:pos x="114" y="366"/>
              </a:cxn>
              <a:cxn ang="0">
                <a:pos x="192" y="66"/>
              </a:cxn>
              <a:cxn ang="0">
                <a:pos x="132" y="121"/>
              </a:cxn>
              <a:cxn ang="0">
                <a:pos x="114" y="180"/>
              </a:cxn>
              <a:cxn ang="0">
                <a:pos x="229" y="84"/>
              </a:cxn>
              <a:cxn ang="0">
                <a:pos x="261" y="189"/>
              </a:cxn>
              <a:cxn ang="0">
                <a:pos x="243" y="112"/>
              </a:cxn>
              <a:cxn ang="0">
                <a:pos x="225" y="288"/>
              </a:cxn>
              <a:cxn ang="0">
                <a:pos x="192" y="210"/>
              </a:cxn>
              <a:cxn ang="0">
                <a:pos x="159" y="288"/>
              </a:cxn>
              <a:cxn ang="0">
                <a:pos x="141" y="112"/>
              </a:cxn>
              <a:cxn ang="0">
                <a:pos x="132" y="366"/>
              </a:cxn>
              <a:cxn ang="0">
                <a:pos x="252" y="366"/>
              </a:cxn>
              <a:cxn ang="0">
                <a:pos x="270" y="366"/>
              </a:cxn>
              <a:cxn ang="0">
                <a:pos x="201" y="318"/>
              </a:cxn>
              <a:cxn ang="0">
                <a:pos x="201" y="354"/>
              </a:cxn>
              <a:cxn ang="0">
                <a:pos x="354" y="42"/>
              </a:cxn>
              <a:cxn ang="0">
                <a:pos x="336" y="30"/>
              </a:cxn>
              <a:cxn ang="0">
                <a:pos x="363" y="69"/>
              </a:cxn>
              <a:cxn ang="0">
                <a:pos x="375" y="51"/>
              </a:cxn>
              <a:cxn ang="0">
                <a:pos x="363" y="69"/>
              </a:cxn>
              <a:cxn ang="0">
                <a:pos x="336" y="90"/>
              </a:cxn>
              <a:cxn ang="0">
                <a:pos x="354" y="78"/>
              </a:cxn>
              <a:cxn ang="0">
                <a:pos x="327" y="69"/>
              </a:cxn>
              <a:cxn ang="0">
                <a:pos x="315" y="51"/>
              </a:cxn>
              <a:cxn ang="0">
                <a:pos x="39" y="204"/>
              </a:cxn>
              <a:cxn ang="0">
                <a:pos x="39" y="174"/>
              </a:cxn>
              <a:cxn ang="0">
                <a:pos x="39" y="204"/>
              </a:cxn>
              <a:cxn ang="0">
                <a:pos x="78" y="213"/>
              </a:cxn>
              <a:cxn ang="0">
                <a:pos x="48" y="213"/>
              </a:cxn>
              <a:cxn ang="0">
                <a:pos x="30" y="231"/>
              </a:cxn>
              <a:cxn ang="0">
                <a:pos x="48" y="243"/>
              </a:cxn>
              <a:cxn ang="0">
                <a:pos x="9" y="222"/>
              </a:cxn>
              <a:cxn ang="0">
                <a:pos x="21" y="204"/>
              </a:cxn>
              <a:cxn ang="0">
                <a:pos x="9" y="222"/>
              </a:cxn>
            </a:cxnLst>
            <a:rect l="0" t="0" r="r" b="b"/>
            <a:pathLst>
              <a:path w="384" h="384">
                <a:moveTo>
                  <a:pt x="270" y="288"/>
                </a:moveTo>
                <a:cubicBezTo>
                  <a:pt x="250" y="288"/>
                  <a:pt x="250" y="288"/>
                  <a:pt x="250" y="288"/>
                </a:cubicBezTo>
                <a:cubicBezTo>
                  <a:pt x="251" y="285"/>
                  <a:pt x="252" y="282"/>
                  <a:pt x="252" y="279"/>
                </a:cubicBezTo>
                <a:cubicBezTo>
                  <a:pt x="252" y="205"/>
                  <a:pt x="252" y="205"/>
                  <a:pt x="252" y="205"/>
                </a:cubicBezTo>
                <a:cubicBezTo>
                  <a:pt x="255" y="206"/>
                  <a:pt x="258" y="207"/>
                  <a:pt x="261" y="207"/>
                </a:cubicBezTo>
                <a:cubicBezTo>
                  <a:pt x="276" y="207"/>
                  <a:pt x="288" y="195"/>
                  <a:pt x="288" y="180"/>
                </a:cubicBezTo>
                <a:cubicBezTo>
                  <a:pt x="288" y="127"/>
                  <a:pt x="288" y="127"/>
                  <a:pt x="288" y="127"/>
                </a:cubicBezTo>
                <a:cubicBezTo>
                  <a:pt x="288" y="89"/>
                  <a:pt x="265" y="66"/>
                  <a:pt x="229" y="66"/>
                </a:cubicBezTo>
                <a:cubicBezTo>
                  <a:pt x="226" y="66"/>
                  <a:pt x="226" y="66"/>
                  <a:pt x="226" y="66"/>
                </a:cubicBezTo>
                <a:cubicBezTo>
                  <a:pt x="231" y="59"/>
                  <a:pt x="234" y="51"/>
                  <a:pt x="234" y="42"/>
                </a:cubicBezTo>
                <a:cubicBezTo>
                  <a:pt x="234" y="19"/>
                  <a:pt x="215" y="0"/>
                  <a:pt x="192" y="0"/>
                </a:cubicBezTo>
                <a:cubicBezTo>
                  <a:pt x="169" y="0"/>
                  <a:pt x="150" y="19"/>
                  <a:pt x="150" y="42"/>
                </a:cubicBezTo>
                <a:cubicBezTo>
                  <a:pt x="150" y="51"/>
                  <a:pt x="153" y="59"/>
                  <a:pt x="157" y="66"/>
                </a:cubicBezTo>
                <a:cubicBezTo>
                  <a:pt x="155" y="66"/>
                  <a:pt x="155" y="66"/>
                  <a:pt x="155" y="66"/>
                </a:cubicBezTo>
                <a:cubicBezTo>
                  <a:pt x="118" y="66"/>
                  <a:pt x="96" y="89"/>
                  <a:pt x="96" y="127"/>
                </a:cubicBezTo>
                <a:cubicBezTo>
                  <a:pt x="96" y="180"/>
                  <a:pt x="96" y="180"/>
                  <a:pt x="96" y="180"/>
                </a:cubicBezTo>
                <a:cubicBezTo>
                  <a:pt x="96" y="195"/>
                  <a:pt x="108" y="207"/>
                  <a:pt x="123" y="207"/>
                </a:cubicBezTo>
                <a:cubicBezTo>
                  <a:pt x="126" y="207"/>
                  <a:pt x="129" y="206"/>
                  <a:pt x="132" y="205"/>
                </a:cubicBezTo>
                <a:cubicBezTo>
                  <a:pt x="132" y="279"/>
                  <a:pt x="132" y="279"/>
                  <a:pt x="132" y="279"/>
                </a:cubicBezTo>
                <a:cubicBezTo>
                  <a:pt x="132" y="282"/>
                  <a:pt x="132" y="285"/>
                  <a:pt x="133" y="288"/>
                </a:cubicBezTo>
                <a:cubicBezTo>
                  <a:pt x="114" y="288"/>
                  <a:pt x="114" y="288"/>
                  <a:pt x="114" y="288"/>
                </a:cubicBezTo>
                <a:cubicBezTo>
                  <a:pt x="114" y="330"/>
                  <a:pt x="114" y="330"/>
                  <a:pt x="114" y="330"/>
                </a:cubicBezTo>
                <a:cubicBezTo>
                  <a:pt x="0" y="330"/>
                  <a:pt x="0" y="330"/>
                  <a:pt x="0" y="330"/>
                </a:cubicBezTo>
                <a:cubicBezTo>
                  <a:pt x="0" y="384"/>
                  <a:pt x="0" y="384"/>
                  <a:pt x="0" y="384"/>
                </a:cubicBezTo>
                <a:cubicBezTo>
                  <a:pt x="384" y="384"/>
                  <a:pt x="384" y="384"/>
                  <a:pt x="384" y="384"/>
                </a:cubicBezTo>
                <a:cubicBezTo>
                  <a:pt x="384" y="312"/>
                  <a:pt x="384" y="312"/>
                  <a:pt x="384" y="312"/>
                </a:cubicBezTo>
                <a:cubicBezTo>
                  <a:pt x="270" y="312"/>
                  <a:pt x="270" y="312"/>
                  <a:pt x="270" y="312"/>
                </a:cubicBezTo>
                <a:lnTo>
                  <a:pt x="270" y="288"/>
                </a:lnTo>
                <a:close/>
                <a:moveTo>
                  <a:pt x="114" y="366"/>
                </a:moveTo>
                <a:cubicBezTo>
                  <a:pt x="18" y="366"/>
                  <a:pt x="18" y="366"/>
                  <a:pt x="18" y="366"/>
                </a:cubicBezTo>
                <a:cubicBezTo>
                  <a:pt x="18" y="348"/>
                  <a:pt x="18" y="348"/>
                  <a:pt x="18" y="348"/>
                </a:cubicBezTo>
                <a:cubicBezTo>
                  <a:pt x="114" y="348"/>
                  <a:pt x="114" y="348"/>
                  <a:pt x="114" y="348"/>
                </a:cubicBezTo>
                <a:lnTo>
                  <a:pt x="114" y="366"/>
                </a:lnTo>
                <a:close/>
                <a:moveTo>
                  <a:pt x="192" y="18"/>
                </a:moveTo>
                <a:cubicBezTo>
                  <a:pt x="205" y="18"/>
                  <a:pt x="216" y="28"/>
                  <a:pt x="216" y="42"/>
                </a:cubicBezTo>
                <a:cubicBezTo>
                  <a:pt x="216" y="55"/>
                  <a:pt x="205" y="66"/>
                  <a:pt x="192" y="66"/>
                </a:cubicBezTo>
                <a:cubicBezTo>
                  <a:pt x="179" y="66"/>
                  <a:pt x="168" y="55"/>
                  <a:pt x="168" y="42"/>
                </a:cubicBezTo>
                <a:cubicBezTo>
                  <a:pt x="168" y="28"/>
                  <a:pt x="179" y="18"/>
                  <a:pt x="192" y="18"/>
                </a:cubicBezTo>
                <a:close/>
                <a:moveTo>
                  <a:pt x="132" y="121"/>
                </a:moveTo>
                <a:cubicBezTo>
                  <a:pt x="132" y="180"/>
                  <a:pt x="132" y="180"/>
                  <a:pt x="132" y="180"/>
                </a:cubicBezTo>
                <a:cubicBezTo>
                  <a:pt x="132" y="185"/>
                  <a:pt x="128" y="189"/>
                  <a:pt x="123" y="189"/>
                </a:cubicBezTo>
                <a:cubicBezTo>
                  <a:pt x="118" y="189"/>
                  <a:pt x="114" y="185"/>
                  <a:pt x="114" y="180"/>
                </a:cubicBezTo>
                <a:cubicBezTo>
                  <a:pt x="114" y="127"/>
                  <a:pt x="114" y="127"/>
                  <a:pt x="114" y="127"/>
                </a:cubicBezTo>
                <a:cubicBezTo>
                  <a:pt x="114" y="111"/>
                  <a:pt x="119" y="84"/>
                  <a:pt x="155" y="84"/>
                </a:cubicBezTo>
                <a:cubicBezTo>
                  <a:pt x="229" y="84"/>
                  <a:pt x="229" y="84"/>
                  <a:pt x="229" y="84"/>
                </a:cubicBezTo>
                <a:cubicBezTo>
                  <a:pt x="265" y="84"/>
                  <a:pt x="270" y="111"/>
                  <a:pt x="270" y="127"/>
                </a:cubicBezTo>
                <a:cubicBezTo>
                  <a:pt x="270" y="180"/>
                  <a:pt x="270" y="180"/>
                  <a:pt x="270" y="180"/>
                </a:cubicBezTo>
                <a:cubicBezTo>
                  <a:pt x="270" y="185"/>
                  <a:pt x="266" y="189"/>
                  <a:pt x="261" y="189"/>
                </a:cubicBezTo>
                <a:cubicBezTo>
                  <a:pt x="256" y="189"/>
                  <a:pt x="252" y="185"/>
                  <a:pt x="252" y="180"/>
                </a:cubicBezTo>
                <a:cubicBezTo>
                  <a:pt x="252" y="121"/>
                  <a:pt x="252" y="121"/>
                  <a:pt x="252" y="121"/>
                </a:cubicBezTo>
                <a:cubicBezTo>
                  <a:pt x="252" y="116"/>
                  <a:pt x="248" y="112"/>
                  <a:pt x="243" y="112"/>
                </a:cubicBezTo>
                <a:cubicBezTo>
                  <a:pt x="238" y="112"/>
                  <a:pt x="234" y="116"/>
                  <a:pt x="234" y="121"/>
                </a:cubicBezTo>
                <a:cubicBezTo>
                  <a:pt x="234" y="279"/>
                  <a:pt x="234" y="279"/>
                  <a:pt x="234" y="279"/>
                </a:cubicBezTo>
                <a:cubicBezTo>
                  <a:pt x="234" y="284"/>
                  <a:pt x="230" y="288"/>
                  <a:pt x="225" y="288"/>
                </a:cubicBezTo>
                <a:cubicBezTo>
                  <a:pt x="201" y="288"/>
                  <a:pt x="201" y="288"/>
                  <a:pt x="201" y="288"/>
                </a:cubicBezTo>
                <a:cubicBezTo>
                  <a:pt x="201" y="219"/>
                  <a:pt x="201" y="219"/>
                  <a:pt x="201" y="219"/>
                </a:cubicBezTo>
                <a:cubicBezTo>
                  <a:pt x="201" y="214"/>
                  <a:pt x="197" y="210"/>
                  <a:pt x="192" y="210"/>
                </a:cubicBezTo>
                <a:cubicBezTo>
                  <a:pt x="187" y="210"/>
                  <a:pt x="183" y="214"/>
                  <a:pt x="183" y="219"/>
                </a:cubicBezTo>
                <a:cubicBezTo>
                  <a:pt x="183" y="288"/>
                  <a:pt x="183" y="288"/>
                  <a:pt x="183" y="288"/>
                </a:cubicBezTo>
                <a:cubicBezTo>
                  <a:pt x="159" y="288"/>
                  <a:pt x="159" y="288"/>
                  <a:pt x="159" y="288"/>
                </a:cubicBezTo>
                <a:cubicBezTo>
                  <a:pt x="154" y="288"/>
                  <a:pt x="150" y="284"/>
                  <a:pt x="150" y="279"/>
                </a:cubicBezTo>
                <a:cubicBezTo>
                  <a:pt x="150" y="121"/>
                  <a:pt x="150" y="121"/>
                  <a:pt x="150" y="121"/>
                </a:cubicBezTo>
                <a:cubicBezTo>
                  <a:pt x="150" y="116"/>
                  <a:pt x="146" y="112"/>
                  <a:pt x="141" y="112"/>
                </a:cubicBezTo>
                <a:cubicBezTo>
                  <a:pt x="136" y="112"/>
                  <a:pt x="132" y="116"/>
                  <a:pt x="132" y="121"/>
                </a:cubicBezTo>
                <a:close/>
                <a:moveTo>
                  <a:pt x="252" y="366"/>
                </a:moveTo>
                <a:cubicBezTo>
                  <a:pt x="132" y="366"/>
                  <a:pt x="132" y="366"/>
                  <a:pt x="132" y="366"/>
                </a:cubicBezTo>
                <a:cubicBezTo>
                  <a:pt x="132" y="306"/>
                  <a:pt x="132" y="306"/>
                  <a:pt x="132" y="306"/>
                </a:cubicBezTo>
                <a:cubicBezTo>
                  <a:pt x="252" y="306"/>
                  <a:pt x="252" y="306"/>
                  <a:pt x="252" y="306"/>
                </a:cubicBezTo>
                <a:lnTo>
                  <a:pt x="252" y="366"/>
                </a:lnTo>
                <a:close/>
                <a:moveTo>
                  <a:pt x="366" y="330"/>
                </a:moveTo>
                <a:cubicBezTo>
                  <a:pt x="366" y="366"/>
                  <a:pt x="366" y="366"/>
                  <a:pt x="366" y="366"/>
                </a:cubicBezTo>
                <a:cubicBezTo>
                  <a:pt x="270" y="366"/>
                  <a:pt x="270" y="366"/>
                  <a:pt x="270" y="366"/>
                </a:cubicBezTo>
                <a:cubicBezTo>
                  <a:pt x="270" y="330"/>
                  <a:pt x="270" y="330"/>
                  <a:pt x="270" y="330"/>
                </a:cubicBezTo>
                <a:lnTo>
                  <a:pt x="366" y="330"/>
                </a:lnTo>
                <a:close/>
                <a:moveTo>
                  <a:pt x="201" y="318"/>
                </a:moveTo>
                <a:cubicBezTo>
                  <a:pt x="183" y="318"/>
                  <a:pt x="183" y="318"/>
                  <a:pt x="183" y="318"/>
                </a:cubicBezTo>
                <a:cubicBezTo>
                  <a:pt x="183" y="354"/>
                  <a:pt x="183" y="354"/>
                  <a:pt x="183" y="354"/>
                </a:cubicBezTo>
                <a:cubicBezTo>
                  <a:pt x="201" y="354"/>
                  <a:pt x="201" y="354"/>
                  <a:pt x="201" y="354"/>
                </a:cubicBezTo>
                <a:lnTo>
                  <a:pt x="201" y="318"/>
                </a:lnTo>
                <a:close/>
                <a:moveTo>
                  <a:pt x="345" y="51"/>
                </a:moveTo>
                <a:cubicBezTo>
                  <a:pt x="350" y="51"/>
                  <a:pt x="354" y="47"/>
                  <a:pt x="354" y="42"/>
                </a:cubicBezTo>
                <a:cubicBezTo>
                  <a:pt x="354" y="30"/>
                  <a:pt x="354" y="30"/>
                  <a:pt x="354" y="30"/>
                </a:cubicBezTo>
                <a:cubicBezTo>
                  <a:pt x="354" y="25"/>
                  <a:pt x="350" y="21"/>
                  <a:pt x="345" y="21"/>
                </a:cubicBezTo>
                <a:cubicBezTo>
                  <a:pt x="340" y="21"/>
                  <a:pt x="336" y="25"/>
                  <a:pt x="336" y="30"/>
                </a:cubicBezTo>
                <a:cubicBezTo>
                  <a:pt x="336" y="42"/>
                  <a:pt x="336" y="42"/>
                  <a:pt x="336" y="42"/>
                </a:cubicBezTo>
                <a:cubicBezTo>
                  <a:pt x="336" y="47"/>
                  <a:pt x="340" y="51"/>
                  <a:pt x="345" y="51"/>
                </a:cubicBezTo>
                <a:close/>
                <a:moveTo>
                  <a:pt x="363" y="69"/>
                </a:moveTo>
                <a:cubicBezTo>
                  <a:pt x="375" y="69"/>
                  <a:pt x="375" y="69"/>
                  <a:pt x="375" y="69"/>
                </a:cubicBezTo>
                <a:cubicBezTo>
                  <a:pt x="380" y="69"/>
                  <a:pt x="384" y="65"/>
                  <a:pt x="384" y="60"/>
                </a:cubicBezTo>
                <a:cubicBezTo>
                  <a:pt x="384" y="55"/>
                  <a:pt x="380" y="51"/>
                  <a:pt x="375" y="51"/>
                </a:cubicBezTo>
                <a:cubicBezTo>
                  <a:pt x="363" y="51"/>
                  <a:pt x="363" y="51"/>
                  <a:pt x="363" y="51"/>
                </a:cubicBezTo>
                <a:cubicBezTo>
                  <a:pt x="358" y="51"/>
                  <a:pt x="354" y="55"/>
                  <a:pt x="354" y="60"/>
                </a:cubicBezTo>
                <a:cubicBezTo>
                  <a:pt x="354" y="65"/>
                  <a:pt x="358" y="69"/>
                  <a:pt x="363" y="69"/>
                </a:cubicBezTo>
                <a:close/>
                <a:moveTo>
                  <a:pt x="345" y="69"/>
                </a:moveTo>
                <a:cubicBezTo>
                  <a:pt x="340" y="69"/>
                  <a:pt x="336" y="73"/>
                  <a:pt x="336" y="78"/>
                </a:cubicBezTo>
                <a:cubicBezTo>
                  <a:pt x="336" y="90"/>
                  <a:pt x="336" y="90"/>
                  <a:pt x="336" y="90"/>
                </a:cubicBezTo>
                <a:cubicBezTo>
                  <a:pt x="336" y="95"/>
                  <a:pt x="340" y="99"/>
                  <a:pt x="345" y="99"/>
                </a:cubicBezTo>
                <a:cubicBezTo>
                  <a:pt x="350" y="99"/>
                  <a:pt x="354" y="95"/>
                  <a:pt x="354" y="90"/>
                </a:cubicBezTo>
                <a:cubicBezTo>
                  <a:pt x="354" y="78"/>
                  <a:pt x="354" y="78"/>
                  <a:pt x="354" y="78"/>
                </a:cubicBezTo>
                <a:cubicBezTo>
                  <a:pt x="354" y="73"/>
                  <a:pt x="350" y="69"/>
                  <a:pt x="345" y="69"/>
                </a:cubicBezTo>
                <a:close/>
                <a:moveTo>
                  <a:pt x="315" y="69"/>
                </a:moveTo>
                <a:cubicBezTo>
                  <a:pt x="327" y="69"/>
                  <a:pt x="327" y="69"/>
                  <a:pt x="327" y="69"/>
                </a:cubicBezTo>
                <a:cubicBezTo>
                  <a:pt x="332" y="69"/>
                  <a:pt x="336" y="65"/>
                  <a:pt x="336" y="60"/>
                </a:cubicBezTo>
                <a:cubicBezTo>
                  <a:pt x="336" y="55"/>
                  <a:pt x="332" y="51"/>
                  <a:pt x="327" y="51"/>
                </a:cubicBezTo>
                <a:cubicBezTo>
                  <a:pt x="315" y="51"/>
                  <a:pt x="315" y="51"/>
                  <a:pt x="315" y="51"/>
                </a:cubicBezTo>
                <a:cubicBezTo>
                  <a:pt x="310" y="51"/>
                  <a:pt x="306" y="55"/>
                  <a:pt x="306" y="60"/>
                </a:cubicBezTo>
                <a:cubicBezTo>
                  <a:pt x="306" y="65"/>
                  <a:pt x="310" y="69"/>
                  <a:pt x="315" y="69"/>
                </a:cubicBezTo>
                <a:close/>
                <a:moveTo>
                  <a:pt x="39" y="204"/>
                </a:moveTo>
                <a:cubicBezTo>
                  <a:pt x="44" y="204"/>
                  <a:pt x="48" y="200"/>
                  <a:pt x="48" y="195"/>
                </a:cubicBezTo>
                <a:cubicBezTo>
                  <a:pt x="48" y="183"/>
                  <a:pt x="48" y="183"/>
                  <a:pt x="48" y="183"/>
                </a:cubicBezTo>
                <a:cubicBezTo>
                  <a:pt x="48" y="178"/>
                  <a:pt x="44" y="174"/>
                  <a:pt x="39" y="174"/>
                </a:cubicBezTo>
                <a:cubicBezTo>
                  <a:pt x="34" y="174"/>
                  <a:pt x="30" y="178"/>
                  <a:pt x="30" y="183"/>
                </a:cubicBezTo>
                <a:cubicBezTo>
                  <a:pt x="30" y="195"/>
                  <a:pt x="30" y="195"/>
                  <a:pt x="30" y="195"/>
                </a:cubicBezTo>
                <a:cubicBezTo>
                  <a:pt x="30" y="200"/>
                  <a:pt x="34" y="204"/>
                  <a:pt x="39" y="204"/>
                </a:cubicBezTo>
                <a:close/>
                <a:moveTo>
                  <a:pt x="57" y="222"/>
                </a:moveTo>
                <a:cubicBezTo>
                  <a:pt x="69" y="222"/>
                  <a:pt x="69" y="222"/>
                  <a:pt x="69" y="222"/>
                </a:cubicBezTo>
                <a:cubicBezTo>
                  <a:pt x="74" y="222"/>
                  <a:pt x="78" y="218"/>
                  <a:pt x="78" y="213"/>
                </a:cubicBezTo>
                <a:cubicBezTo>
                  <a:pt x="78" y="208"/>
                  <a:pt x="74" y="204"/>
                  <a:pt x="69" y="204"/>
                </a:cubicBezTo>
                <a:cubicBezTo>
                  <a:pt x="57" y="204"/>
                  <a:pt x="57" y="204"/>
                  <a:pt x="57" y="204"/>
                </a:cubicBezTo>
                <a:cubicBezTo>
                  <a:pt x="52" y="204"/>
                  <a:pt x="48" y="208"/>
                  <a:pt x="48" y="213"/>
                </a:cubicBezTo>
                <a:cubicBezTo>
                  <a:pt x="48" y="218"/>
                  <a:pt x="52" y="222"/>
                  <a:pt x="57" y="222"/>
                </a:cubicBezTo>
                <a:close/>
                <a:moveTo>
                  <a:pt x="39" y="222"/>
                </a:moveTo>
                <a:cubicBezTo>
                  <a:pt x="34" y="222"/>
                  <a:pt x="30" y="226"/>
                  <a:pt x="30" y="231"/>
                </a:cubicBezTo>
                <a:cubicBezTo>
                  <a:pt x="30" y="243"/>
                  <a:pt x="30" y="243"/>
                  <a:pt x="30" y="243"/>
                </a:cubicBezTo>
                <a:cubicBezTo>
                  <a:pt x="30" y="248"/>
                  <a:pt x="34" y="252"/>
                  <a:pt x="39" y="252"/>
                </a:cubicBezTo>
                <a:cubicBezTo>
                  <a:pt x="44" y="252"/>
                  <a:pt x="48" y="248"/>
                  <a:pt x="48" y="243"/>
                </a:cubicBezTo>
                <a:cubicBezTo>
                  <a:pt x="48" y="231"/>
                  <a:pt x="48" y="231"/>
                  <a:pt x="48" y="231"/>
                </a:cubicBezTo>
                <a:cubicBezTo>
                  <a:pt x="48" y="226"/>
                  <a:pt x="44" y="222"/>
                  <a:pt x="39" y="222"/>
                </a:cubicBezTo>
                <a:close/>
                <a:moveTo>
                  <a:pt x="9" y="222"/>
                </a:moveTo>
                <a:cubicBezTo>
                  <a:pt x="21" y="222"/>
                  <a:pt x="21" y="222"/>
                  <a:pt x="21" y="222"/>
                </a:cubicBezTo>
                <a:cubicBezTo>
                  <a:pt x="26" y="222"/>
                  <a:pt x="30" y="218"/>
                  <a:pt x="30" y="213"/>
                </a:cubicBezTo>
                <a:cubicBezTo>
                  <a:pt x="30" y="208"/>
                  <a:pt x="26" y="204"/>
                  <a:pt x="21" y="204"/>
                </a:cubicBezTo>
                <a:cubicBezTo>
                  <a:pt x="9" y="204"/>
                  <a:pt x="9" y="204"/>
                  <a:pt x="9" y="204"/>
                </a:cubicBezTo>
                <a:cubicBezTo>
                  <a:pt x="4" y="204"/>
                  <a:pt x="0" y="208"/>
                  <a:pt x="0" y="213"/>
                </a:cubicBezTo>
                <a:cubicBezTo>
                  <a:pt x="0" y="218"/>
                  <a:pt x="4" y="222"/>
                  <a:pt x="9" y="222"/>
                </a:cubicBezTo>
                <a:close/>
              </a:path>
            </a:pathLst>
          </a:custGeom>
          <a:solidFill>
            <a:srgbClr val="444444"/>
          </a:solidFill>
          <a:ln w="9525">
            <a:noFill/>
            <a:round/>
            <a:headEnd/>
            <a:tailEnd/>
          </a:ln>
          <a:effectLst>
            <a:reflection blurRad="6350" stA="20000" endPos="35000" dir="5400000" sy="-100000" algn="bl" rotWithShape="0"/>
          </a:effectLst>
        </p:spPr>
        <p:txBody>
          <a:bodyPr vert="horz" wrap="square" lIns="91440" tIns="45720" rIns="91440" bIns="45720" numCol="1" anchor="t" anchorCtr="0" compatLnSpc="1">
            <a:prstTxWarp prst="textNoShape">
              <a:avLst/>
            </a:prstTxWarp>
          </a:bodyPr>
          <a:lstStyle/>
          <a:p>
            <a:endParaRPr lang="ru-RU">
              <a:cs typeface="+mn-ea"/>
              <a:sym typeface="+mn-lt"/>
            </a:endParaRPr>
          </a:p>
        </p:txBody>
      </p:sp>
      <p:sp>
        <p:nvSpPr>
          <p:cNvPr id="10246" name="Presentation icon"/>
          <p:cNvSpPr>
            <a:spLocks noEditPoints="1"/>
          </p:cNvSpPr>
          <p:nvPr/>
        </p:nvSpPr>
        <p:spPr bwMode="auto">
          <a:xfrm>
            <a:off x="8055721" y="3861268"/>
            <a:ext cx="550863" cy="547688"/>
          </a:xfrm>
          <a:custGeom>
            <a:avLst/>
            <a:gdLst/>
            <a:ahLst/>
            <a:cxnLst>
              <a:cxn ang="0">
                <a:pos x="201" y="9"/>
              </a:cxn>
              <a:cxn ang="0">
                <a:pos x="183" y="9"/>
              </a:cxn>
              <a:cxn ang="0">
                <a:pos x="0" y="18"/>
              </a:cxn>
              <a:cxn ang="0">
                <a:pos x="18" y="36"/>
              </a:cxn>
              <a:cxn ang="0">
                <a:pos x="27" y="294"/>
              </a:cxn>
              <a:cxn ang="0">
                <a:pos x="96" y="369"/>
              </a:cxn>
              <a:cxn ang="0">
                <a:pos x="102" y="384"/>
              </a:cxn>
              <a:cxn ang="0">
                <a:pos x="183" y="307"/>
              </a:cxn>
              <a:cxn ang="0">
                <a:pos x="192" y="384"/>
              </a:cxn>
              <a:cxn ang="0">
                <a:pos x="201" y="307"/>
              </a:cxn>
              <a:cxn ang="0">
                <a:pos x="282" y="384"/>
              </a:cxn>
              <a:cxn ang="0">
                <a:pos x="289" y="369"/>
              </a:cxn>
              <a:cxn ang="0">
                <a:pos x="357" y="294"/>
              </a:cxn>
              <a:cxn ang="0">
                <a:pos x="366" y="36"/>
              </a:cxn>
              <a:cxn ang="0">
                <a:pos x="384" y="18"/>
              </a:cxn>
              <a:cxn ang="0">
                <a:pos x="348" y="276"/>
              </a:cxn>
              <a:cxn ang="0">
                <a:pos x="36" y="36"/>
              </a:cxn>
              <a:cxn ang="0">
                <a:pos x="348" y="276"/>
              </a:cxn>
              <a:cxn ang="0">
                <a:pos x="264" y="132"/>
              </a:cxn>
              <a:cxn ang="0">
                <a:pos x="312" y="97"/>
              </a:cxn>
              <a:cxn ang="0">
                <a:pos x="330" y="114"/>
              </a:cxn>
              <a:cxn ang="0">
                <a:pos x="283" y="66"/>
              </a:cxn>
              <a:cxn ang="0">
                <a:pos x="300" y="84"/>
              </a:cxn>
              <a:cxn ang="0">
                <a:pos x="256" y="99"/>
              </a:cxn>
              <a:cxn ang="0">
                <a:pos x="210" y="132"/>
              </a:cxn>
              <a:cxn ang="0">
                <a:pos x="249" y="118"/>
              </a:cxn>
              <a:cxn ang="0">
                <a:pos x="159" y="212"/>
              </a:cxn>
              <a:cxn ang="0">
                <a:pos x="161" y="211"/>
              </a:cxn>
              <a:cxn ang="0">
                <a:pos x="123" y="84"/>
              </a:cxn>
              <a:cxn ang="0">
                <a:pos x="123" y="222"/>
              </a:cxn>
              <a:cxn ang="0">
                <a:pos x="140" y="162"/>
              </a:cxn>
              <a:cxn ang="0">
                <a:pos x="158" y="191"/>
              </a:cxn>
              <a:cxn ang="0">
                <a:pos x="174" y="144"/>
              </a:cxn>
              <a:cxn ang="0">
                <a:pos x="132" y="103"/>
              </a:cxn>
              <a:cxn ang="0">
                <a:pos x="114" y="153"/>
              </a:cxn>
              <a:cxn ang="0">
                <a:pos x="115" y="156"/>
              </a:cxn>
              <a:cxn ang="0">
                <a:pos x="116" y="158"/>
              </a:cxn>
              <a:cxn ang="0">
                <a:pos x="123" y="204"/>
              </a:cxn>
              <a:cxn ang="0">
                <a:pos x="114" y="103"/>
              </a:cxn>
              <a:cxn ang="0">
                <a:pos x="330" y="180"/>
              </a:cxn>
              <a:cxn ang="0">
                <a:pos x="216" y="162"/>
              </a:cxn>
              <a:cxn ang="0">
                <a:pos x="216" y="216"/>
              </a:cxn>
              <a:cxn ang="0">
                <a:pos x="276" y="198"/>
              </a:cxn>
              <a:cxn ang="0">
                <a:pos x="216" y="216"/>
              </a:cxn>
            </a:cxnLst>
            <a:rect l="0" t="0" r="r" b="b"/>
            <a:pathLst>
              <a:path w="384" h="384">
                <a:moveTo>
                  <a:pt x="201" y="18"/>
                </a:moveTo>
                <a:cubicBezTo>
                  <a:pt x="201" y="9"/>
                  <a:pt x="201" y="9"/>
                  <a:pt x="201" y="9"/>
                </a:cubicBezTo>
                <a:cubicBezTo>
                  <a:pt x="201" y="4"/>
                  <a:pt x="197" y="0"/>
                  <a:pt x="192" y="0"/>
                </a:cubicBezTo>
                <a:cubicBezTo>
                  <a:pt x="188" y="0"/>
                  <a:pt x="183" y="4"/>
                  <a:pt x="183" y="9"/>
                </a:cubicBezTo>
                <a:cubicBezTo>
                  <a:pt x="183" y="18"/>
                  <a:pt x="183" y="18"/>
                  <a:pt x="183" y="18"/>
                </a:cubicBezTo>
                <a:cubicBezTo>
                  <a:pt x="0" y="18"/>
                  <a:pt x="0" y="18"/>
                  <a:pt x="0" y="18"/>
                </a:cubicBezTo>
                <a:cubicBezTo>
                  <a:pt x="0" y="36"/>
                  <a:pt x="0" y="36"/>
                  <a:pt x="0" y="36"/>
                </a:cubicBezTo>
                <a:cubicBezTo>
                  <a:pt x="18" y="36"/>
                  <a:pt x="18" y="36"/>
                  <a:pt x="18" y="36"/>
                </a:cubicBezTo>
                <a:cubicBezTo>
                  <a:pt x="18" y="285"/>
                  <a:pt x="18" y="285"/>
                  <a:pt x="18" y="285"/>
                </a:cubicBezTo>
                <a:cubicBezTo>
                  <a:pt x="18" y="290"/>
                  <a:pt x="23" y="294"/>
                  <a:pt x="27" y="294"/>
                </a:cubicBezTo>
                <a:cubicBezTo>
                  <a:pt x="171" y="294"/>
                  <a:pt x="171" y="294"/>
                  <a:pt x="171" y="294"/>
                </a:cubicBezTo>
                <a:cubicBezTo>
                  <a:pt x="96" y="369"/>
                  <a:pt x="96" y="369"/>
                  <a:pt x="96" y="369"/>
                </a:cubicBezTo>
                <a:cubicBezTo>
                  <a:pt x="93" y="372"/>
                  <a:pt x="93" y="378"/>
                  <a:pt x="96" y="381"/>
                </a:cubicBezTo>
                <a:cubicBezTo>
                  <a:pt x="98" y="383"/>
                  <a:pt x="100" y="384"/>
                  <a:pt x="102" y="384"/>
                </a:cubicBezTo>
                <a:cubicBezTo>
                  <a:pt x="105" y="384"/>
                  <a:pt x="107" y="383"/>
                  <a:pt x="109" y="381"/>
                </a:cubicBezTo>
                <a:cubicBezTo>
                  <a:pt x="183" y="307"/>
                  <a:pt x="183" y="307"/>
                  <a:pt x="183" y="307"/>
                </a:cubicBezTo>
                <a:cubicBezTo>
                  <a:pt x="183" y="375"/>
                  <a:pt x="183" y="375"/>
                  <a:pt x="183" y="375"/>
                </a:cubicBezTo>
                <a:cubicBezTo>
                  <a:pt x="183" y="380"/>
                  <a:pt x="188" y="384"/>
                  <a:pt x="192" y="384"/>
                </a:cubicBezTo>
                <a:cubicBezTo>
                  <a:pt x="197" y="384"/>
                  <a:pt x="201" y="380"/>
                  <a:pt x="201" y="375"/>
                </a:cubicBezTo>
                <a:cubicBezTo>
                  <a:pt x="201" y="307"/>
                  <a:pt x="201" y="307"/>
                  <a:pt x="201" y="307"/>
                </a:cubicBezTo>
                <a:cubicBezTo>
                  <a:pt x="276" y="381"/>
                  <a:pt x="276" y="381"/>
                  <a:pt x="276" y="381"/>
                </a:cubicBezTo>
                <a:cubicBezTo>
                  <a:pt x="278" y="383"/>
                  <a:pt x="280" y="384"/>
                  <a:pt x="282" y="384"/>
                </a:cubicBezTo>
                <a:cubicBezTo>
                  <a:pt x="285" y="384"/>
                  <a:pt x="287" y="383"/>
                  <a:pt x="289" y="381"/>
                </a:cubicBezTo>
                <a:cubicBezTo>
                  <a:pt x="292" y="378"/>
                  <a:pt x="292" y="372"/>
                  <a:pt x="289" y="369"/>
                </a:cubicBezTo>
                <a:cubicBezTo>
                  <a:pt x="214" y="294"/>
                  <a:pt x="214" y="294"/>
                  <a:pt x="214" y="294"/>
                </a:cubicBezTo>
                <a:cubicBezTo>
                  <a:pt x="357" y="294"/>
                  <a:pt x="357" y="294"/>
                  <a:pt x="357" y="294"/>
                </a:cubicBezTo>
                <a:cubicBezTo>
                  <a:pt x="362" y="294"/>
                  <a:pt x="366" y="290"/>
                  <a:pt x="366" y="285"/>
                </a:cubicBezTo>
                <a:cubicBezTo>
                  <a:pt x="366" y="36"/>
                  <a:pt x="366" y="36"/>
                  <a:pt x="366" y="36"/>
                </a:cubicBezTo>
                <a:cubicBezTo>
                  <a:pt x="384" y="36"/>
                  <a:pt x="384" y="36"/>
                  <a:pt x="384" y="36"/>
                </a:cubicBezTo>
                <a:cubicBezTo>
                  <a:pt x="384" y="18"/>
                  <a:pt x="384" y="18"/>
                  <a:pt x="384" y="18"/>
                </a:cubicBezTo>
                <a:lnTo>
                  <a:pt x="201" y="18"/>
                </a:lnTo>
                <a:close/>
                <a:moveTo>
                  <a:pt x="348" y="276"/>
                </a:moveTo>
                <a:cubicBezTo>
                  <a:pt x="36" y="276"/>
                  <a:pt x="36" y="276"/>
                  <a:pt x="36" y="276"/>
                </a:cubicBezTo>
                <a:cubicBezTo>
                  <a:pt x="36" y="36"/>
                  <a:pt x="36" y="36"/>
                  <a:pt x="36" y="36"/>
                </a:cubicBezTo>
                <a:cubicBezTo>
                  <a:pt x="348" y="36"/>
                  <a:pt x="348" y="36"/>
                  <a:pt x="348" y="36"/>
                </a:cubicBezTo>
                <a:lnTo>
                  <a:pt x="348" y="276"/>
                </a:lnTo>
                <a:close/>
                <a:moveTo>
                  <a:pt x="249" y="118"/>
                </a:moveTo>
                <a:cubicBezTo>
                  <a:pt x="264" y="132"/>
                  <a:pt x="264" y="132"/>
                  <a:pt x="264" y="132"/>
                </a:cubicBezTo>
                <a:cubicBezTo>
                  <a:pt x="268" y="136"/>
                  <a:pt x="273" y="136"/>
                  <a:pt x="277" y="132"/>
                </a:cubicBezTo>
                <a:cubicBezTo>
                  <a:pt x="312" y="97"/>
                  <a:pt x="312" y="97"/>
                  <a:pt x="312" y="97"/>
                </a:cubicBezTo>
                <a:cubicBezTo>
                  <a:pt x="312" y="114"/>
                  <a:pt x="312" y="114"/>
                  <a:pt x="312" y="114"/>
                </a:cubicBezTo>
                <a:cubicBezTo>
                  <a:pt x="330" y="114"/>
                  <a:pt x="330" y="114"/>
                  <a:pt x="330" y="114"/>
                </a:cubicBezTo>
                <a:cubicBezTo>
                  <a:pt x="330" y="66"/>
                  <a:pt x="330" y="66"/>
                  <a:pt x="330" y="66"/>
                </a:cubicBezTo>
                <a:cubicBezTo>
                  <a:pt x="283" y="66"/>
                  <a:pt x="283" y="66"/>
                  <a:pt x="283" y="66"/>
                </a:cubicBezTo>
                <a:cubicBezTo>
                  <a:pt x="283" y="84"/>
                  <a:pt x="283" y="84"/>
                  <a:pt x="283" y="84"/>
                </a:cubicBezTo>
                <a:cubicBezTo>
                  <a:pt x="300" y="84"/>
                  <a:pt x="300" y="84"/>
                  <a:pt x="300" y="84"/>
                </a:cubicBezTo>
                <a:cubicBezTo>
                  <a:pt x="270" y="113"/>
                  <a:pt x="270" y="113"/>
                  <a:pt x="270" y="113"/>
                </a:cubicBezTo>
                <a:cubicBezTo>
                  <a:pt x="256" y="99"/>
                  <a:pt x="256" y="99"/>
                  <a:pt x="256" y="99"/>
                </a:cubicBezTo>
                <a:cubicBezTo>
                  <a:pt x="252" y="95"/>
                  <a:pt x="247" y="95"/>
                  <a:pt x="243" y="99"/>
                </a:cubicBezTo>
                <a:cubicBezTo>
                  <a:pt x="210" y="132"/>
                  <a:pt x="210" y="132"/>
                  <a:pt x="210" y="132"/>
                </a:cubicBezTo>
                <a:cubicBezTo>
                  <a:pt x="223" y="144"/>
                  <a:pt x="223" y="144"/>
                  <a:pt x="223" y="144"/>
                </a:cubicBezTo>
                <a:lnTo>
                  <a:pt x="249" y="118"/>
                </a:lnTo>
                <a:close/>
                <a:moveTo>
                  <a:pt x="123" y="222"/>
                </a:moveTo>
                <a:cubicBezTo>
                  <a:pt x="137" y="222"/>
                  <a:pt x="149" y="218"/>
                  <a:pt x="159" y="212"/>
                </a:cubicBezTo>
                <a:cubicBezTo>
                  <a:pt x="159" y="212"/>
                  <a:pt x="160" y="212"/>
                  <a:pt x="160" y="212"/>
                </a:cubicBezTo>
                <a:cubicBezTo>
                  <a:pt x="160" y="212"/>
                  <a:pt x="160" y="211"/>
                  <a:pt x="161" y="211"/>
                </a:cubicBezTo>
                <a:cubicBezTo>
                  <a:pt x="180" y="199"/>
                  <a:pt x="192" y="177"/>
                  <a:pt x="192" y="153"/>
                </a:cubicBezTo>
                <a:cubicBezTo>
                  <a:pt x="192" y="115"/>
                  <a:pt x="162" y="84"/>
                  <a:pt x="123" y="84"/>
                </a:cubicBezTo>
                <a:cubicBezTo>
                  <a:pt x="85" y="84"/>
                  <a:pt x="54" y="115"/>
                  <a:pt x="54" y="153"/>
                </a:cubicBezTo>
                <a:cubicBezTo>
                  <a:pt x="54" y="191"/>
                  <a:pt x="85" y="222"/>
                  <a:pt x="123" y="222"/>
                </a:cubicBezTo>
                <a:close/>
                <a:moveTo>
                  <a:pt x="158" y="191"/>
                </a:moveTo>
                <a:cubicBezTo>
                  <a:pt x="140" y="162"/>
                  <a:pt x="140" y="162"/>
                  <a:pt x="140" y="162"/>
                </a:cubicBezTo>
                <a:cubicBezTo>
                  <a:pt x="174" y="162"/>
                  <a:pt x="174" y="162"/>
                  <a:pt x="174" y="162"/>
                </a:cubicBezTo>
                <a:cubicBezTo>
                  <a:pt x="172" y="173"/>
                  <a:pt x="166" y="184"/>
                  <a:pt x="158" y="191"/>
                </a:cubicBezTo>
                <a:close/>
                <a:moveTo>
                  <a:pt x="132" y="103"/>
                </a:moveTo>
                <a:cubicBezTo>
                  <a:pt x="153" y="107"/>
                  <a:pt x="170" y="123"/>
                  <a:pt x="174" y="144"/>
                </a:cubicBezTo>
                <a:cubicBezTo>
                  <a:pt x="132" y="144"/>
                  <a:pt x="132" y="144"/>
                  <a:pt x="132" y="144"/>
                </a:cubicBezTo>
                <a:lnTo>
                  <a:pt x="132" y="103"/>
                </a:lnTo>
                <a:close/>
                <a:moveTo>
                  <a:pt x="114" y="103"/>
                </a:moveTo>
                <a:cubicBezTo>
                  <a:pt x="114" y="153"/>
                  <a:pt x="114" y="153"/>
                  <a:pt x="114" y="153"/>
                </a:cubicBezTo>
                <a:cubicBezTo>
                  <a:pt x="114" y="154"/>
                  <a:pt x="115" y="155"/>
                  <a:pt x="115" y="155"/>
                </a:cubicBezTo>
                <a:cubicBezTo>
                  <a:pt x="115" y="155"/>
                  <a:pt x="115" y="156"/>
                  <a:pt x="115" y="156"/>
                </a:cubicBezTo>
                <a:cubicBezTo>
                  <a:pt x="115" y="156"/>
                  <a:pt x="115" y="157"/>
                  <a:pt x="116" y="158"/>
                </a:cubicBezTo>
                <a:cubicBezTo>
                  <a:pt x="116" y="158"/>
                  <a:pt x="116" y="158"/>
                  <a:pt x="116" y="158"/>
                </a:cubicBezTo>
                <a:cubicBezTo>
                  <a:pt x="142" y="200"/>
                  <a:pt x="142" y="200"/>
                  <a:pt x="142" y="200"/>
                </a:cubicBezTo>
                <a:cubicBezTo>
                  <a:pt x="136" y="203"/>
                  <a:pt x="130" y="204"/>
                  <a:pt x="123" y="204"/>
                </a:cubicBezTo>
                <a:cubicBezTo>
                  <a:pt x="95" y="204"/>
                  <a:pt x="72" y="181"/>
                  <a:pt x="72" y="153"/>
                </a:cubicBezTo>
                <a:cubicBezTo>
                  <a:pt x="72" y="128"/>
                  <a:pt x="91" y="107"/>
                  <a:pt x="114" y="103"/>
                </a:cubicBezTo>
                <a:close/>
                <a:moveTo>
                  <a:pt x="216" y="180"/>
                </a:moveTo>
                <a:cubicBezTo>
                  <a:pt x="330" y="180"/>
                  <a:pt x="330" y="180"/>
                  <a:pt x="330" y="180"/>
                </a:cubicBezTo>
                <a:cubicBezTo>
                  <a:pt x="330" y="162"/>
                  <a:pt x="330" y="162"/>
                  <a:pt x="330" y="162"/>
                </a:cubicBezTo>
                <a:cubicBezTo>
                  <a:pt x="216" y="162"/>
                  <a:pt x="216" y="162"/>
                  <a:pt x="216" y="162"/>
                </a:cubicBezTo>
                <a:lnTo>
                  <a:pt x="216" y="180"/>
                </a:lnTo>
                <a:close/>
                <a:moveTo>
                  <a:pt x="216" y="216"/>
                </a:moveTo>
                <a:cubicBezTo>
                  <a:pt x="276" y="216"/>
                  <a:pt x="276" y="216"/>
                  <a:pt x="276" y="216"/>
                </a:cubicBezTo>
                <a:cubicBezTo>
                  <a:pt x="276" y="198"/>
                  <a:pt x="276" y="198"/>
                  <a:pt x="276" y="198"/>
                </a:cubicBezTo>
                <a:cubicBezTo>
                  <a:pt x="216" y="198"/>
                  <a:pt x="216" y="198"/>
                  <a:pt x="216" y="198"/>
                </a:cubicBezTo>
                <a:lnTo>
                  <a:pt x="216" y="216"/>
                </a:lnTo>
                <a:close/>
              </a:path>
            </a:pathLst>
          </a:custGeom>
          <a:solidFill>
            <a:srgbClr val="444444"/>
          </a:solidFill>
          <a:ln w="9525">
            <a:noFill/>
            <a:round/>
            <a:headEnd/>
            <a:tailEnd/>
          </a:ln>
          <a:effectLst>
            <a:reflection blurRad="6350" stA="20000" endPos="35000" dir="5400000" sy="-100000" algn="bl" rotWithShape="0"/>
          </a:effectLst>
        </p:spPr>
        <p:txBody>
          <a:bodyPr vert="horz" wrap="square" lIns="91440" tIns="45720" rIns="91440" bIns="45720" numCol="1" anchor="t" anchorCtr="0" compatLnSpc="1">
            <a:prstTxWarp prst="textNoShape">
              <a:avLst/>
            </a:prstTxWarp>
          </a:bodyPr>
          <a:lstStyle/>
          <a:p>
            <a:endParaRPr lang="ru-RU">
              <a:cs typeface="+mn-ea"/>
              <a:sym typeface="+mn-lt"/>
            </a:endParaRPr>
          </a:p>
        </p:txBody>
      </p:sp>
      <p:sp>
        <p:nvSpPr>
          <p:cNvPr id="10247" name="Light bulb icon"/>
          <p:cNvSpPr>
            <a:spLocks noEditPoints="1"/>
          </p:cNvSpPr>
          <p:nvPr/>
        </p:nvSpPr>
        <p:spPr bwMode="auto">
          <a:xfrm>
            <a:off x="5146909" y="2579221"/>
            <a:ext cx="427038" cy="549275"/>
          </a:xfrm>
          <a:custGeom>
            <a:avLst/>
            <a:gdLst/>
            <a:ahLst/>
            <a:cxnLst>
              <a:cxn ang="0">
                <a:pos x="0" y="149"/>
              </a:cxn>
              <a:cxn ang="0">
                <a:pos x="63" y="299"/>
              </a:cxn>
              <a:cxn ang="0">
                <a:pos x="80" y="333"/>
              </a:cxn>
              <a:cxn ang="0">
                <a:pos x="80" y="351"/>
              </a:cxn>
              <a:cxn ang="0">
                <a:pos x="209" y="384"/>
              </a:cxn>
              <a:cxn ang="0">
                <a:pos x="236" y="351"/>
              </a:cxn>
              <a:cxn ang="0">
                <a:pos x="218" y="317"/>
              </a:cxn>
              <a:cxn ang="0">
                <a:pos x="218" y="299"/>
              </a:cxn>
              <a:cxn ang="0">
                <a:pos x="200" y="366"/>
              </a:cxn>
              <a:cxn ang="0">
                <a:pos x="200" y="351"/>
              </a:cxn>
              <a:cxn ang="0">
                <a:pos x="98" y="333"/>
              </a:cxn>
              <a:cxn ang="0">
                <a:pos x="200" y="333"/>
              </a:cxn>
              <a:cxn ang="0">
                <a:pos x="53" y="153"/>
              </a:cxn>
              <a:cxn ang="0">
                <a:pos x="88" y="119"/>
              </a:cxn>
              <a:cxn ang="0">
                <a:pos x="118" y="88"/>
              </a:cxn>
              <a:cxn ang="0">
                <a:pos x="153" y="54"/>
              </a:cxn>
              <a:cxn ang="0">
                <a:pos x="215" y="80"/>
              </a:cxn>
              <a:cxn ang="0">
                <a:pos x="215" y="128"/>
              </a:cxn>
              <a:cxn ang="0">
                <a:pos x="215" y="172"/>
              </a:cxn>
              <a:cxn ang="0">
                <a:pos x="215" y="220"/>
              </a:cxn>
              <a:cxn ang="0">
                <a:pos x="153" y="246"/>
              </a:cxn>
              <a:cxn ang="0">
                <a:pos x="119" y="212"/>
              </a:cxn>
              <a:cxn ang="0">
                <a:pos x="88" y="181"/>
              </a:cxn>
              <a:cxn ang="0">
                <a:pos x="137" y="299"/>
              </a:cxn>
              <a:cxn ang="0">
                <a:pos x="161" y="264"/>
              </a:cxn>
              <a:cxn ang="0">
                <a:pos x="200" y="275"/>
              </a:cxn>
              <a:cxn ang="0">
                <a:pos x="179" y="231"/>
              </a:cxn>
              <a:cxn ang="0">
                <a:pos x="209" y="239"/>
              </a:cxn>
              <a:cxn ang="0">
                <a:pos x="221" y="239"/>
              </a:cxn>
              <a:cxn ang="0">
                <a:pos x="238" y="209"/>
              </a:cxn>
              <a:cxn ang="0">
                <a:pos x="231" y="178"/>
              </a:cxn>
              <a:cxn ang="0">
                <a:pos x="263" y="162"/>
              </a:cxn>
              <a:cxn ang="0">
                <a:pos x="232" y="123"/>
              </a:cxn>
              <a:cxn ang="0">
                <a:pos x="227" y="111"/>
              </a:cxn>
              <a:cxn ang="0">
                <a:pos x="221" y="61"/>
              </a:cxn>
              <a:cxn ang="0">
                <a:pos x="209" y="61"/>
              </a:cxn>
              <a:cxn ang="0">
                <a:pos x="178" y="68"/>
              </a:cxn>
              <a:cxn ang="0">
                <a:pos x="161" y="36"/>
              </a:cxn>
              <a:cxn ang="0">
                <a:pos x="122" y="67"/>
              </a:cxn>
              <a:cxn ang="0">
                <a:pos x="110" y="72"/>
              </a:cxn>
              <a:cxn ang="0">
                <a:pos x="77" y="61"/>
              </a:cxn>
              <a:cxn ang="0">
                <a:pos x="60" y="90"/>
              </a:cxn>
              <a:cxn ang="0">
                <a:pos x="67" y="122"/>
              </a:cxn>
              <a:cxn ang="0">
                <a:pos x="35" y="138"/>
              </a:cxn>
              <a:cxn ang="0">
                <a:pos x="67" y="177"/>
              </a:cxn>
              <a:cxn ang="0">
                <a:pos x="72" y="189"/>
              </a:cxn>
              <a:cxn ang="0">
                <a:pos x="60" y="222"/>
              </a:cxn>
              <a:cxn ang="0">
                <a:pos x="83" y="242"/>
              </a:cxn>
              <a:cxn ang="0">
                <a:pos x="111" y="228"/>
              </a:cxn>
              <a:cxn ang="0">
                <a:pos x="98" y="299"/>
              </a:cxn>
              <a:cxn ang="0">
                <a:pos x="18" y="149"/>
              </a:cxn>
              <a:cxn ang="0">
                <a:pos x="205" y="267"/>
              </a:cxn>
              <a:cxn ang="0">
                <a:pos x="149" y="114"/>
              </a:cxn>
              <a:cxn ang="0">
                <a:pos x="149" y="132"/>
              </a:cxn>
              <a:cxn ang="0">
                <a:pos x="131" y="150"/>
              </a:cxn>
            </a:cxnLst>
            <a:rect l="0" t="0" r="r" b="b"/>
            <a:pathLst>
              <a:path w="298" h="384">
                <a:moveTo>
                  <a:pt x="298" y="149"/>
                </a:moveTo>
                <a:cubicBezTo>
                  <a:pt x="298" y="67"/>
                  <a:pt x="231" y="0"/>
                  <a:pt x="149" y="0"/>
                </a:cubicBezTo>
                <a:cubicBezTo>
                  <a:pt x="67" y="0"/>
                  <a:pt x="0" y="67"/>
                  <a:pt x="0" y="149"/>
                </a:cubicBezTo>
                <a:cubicBezTo>
                  <a:pt x="0" y="204"/>
                  <a:pt x="32" y="255"/>
                  <a:pt x="80" y="281"/>
                </a:cubicBezTo>
                <a:cubicBezTo>
                  <a:pt x="80" y="299"/>
                  <a:pt x="80" y="299"/>
                  <a:pt x="80" y="299"/>
                </a:cubicBezTo>
                <a:cubicBezTo>
                  <a:pt x="63" y="299"/>
                  <a:pt x="63" y="299"/>
                  <a:pt x="63" y="299"/>
                </a:cubicBezTo>
                <a:cubicBezTo>
                  <a:pt x="63" y="317"/>
                  <a:pt x="63" y="317"/>
                  <a:pt x="63" y="317"/>
                </a:cubicBezTo>
                <a:cubicBezTo>
                  <a:pt x="80" y="317"/>
                  <a:pt x="80" y="317"/>
                  <a:pt x="80" y="317"/>
                </a:cubicBezTo>
                <a:cubicBezTo>
                  <a:pt x="80" y="333"/>
                  <a:pt x="80" y="333"/>
                  <a:pt x="80" y="333"/>
                </a:cubicBezTo>
                <a:cubicBezTo>
                  <a:pt x="63" y="333"/>
                  <a:pt x="63" y="333"/>
                  <a:pt x="63" y="333"/>
                </a:cubicBezTo>
                <a:cubicBezTo>
                  <a:pt x="63" y="351"/>
                  <a:pt x="63" y="351"/>
                  <a:pt x="63" y="351"/>
                </a:cubicBezTo>
                <a:cubicBezTo>
                  <a:pt x="80" y="351"/>
                  <a:pt x="80" y="351"/>
                  <a:pt x="80" y="351"/>
                </a:cubicBezTo>
                <a:cubicBezTo>
                  <a:pt x="80" y="375"/>
                  <a:pt x="80" y="375"/>
                  <a:pt x="80" y="375"/>
                </a:cubicBezTo>
                <a:cubicBezTo>
                  <a:pt x="80" y="380"/>
                  <a:pt x="84" y="384"/>
                  <a:pt x="89" y="384"/>
                </a:cubicBezTo>
                <a:cubicBezTo>
                  <a:pt x="209" y="384"/>
                  <a:pt x="209" y="384"/>
                  <a:pt x="209" y="384"/>
                </a:cubicBezTo>
                <a:cubicBezTo>
                  <a:pt x="214" y="384"/>
                  <a:pt x="218" y="380"/>
                  <a:pt x="218" y="375"/>
                </a:cubicBezTo>
                <a:cubicBezTo>
                  <a:pt x="218" y="351"/>
                  <a:pt x="218" y="351"/>
                  <a:pt x="218" y="351"/>
                </a:cubicBezTo>
                <a:cubicBezTo>
                  <a:pt x="236" y="351"/>
                  <a:pt x="236" y="351"/>
                  <a:pt x="236" y="351"/>
                </a:cubicBezTo>
                <a:cubicBezTo>
                  <a:pt x="236" y="333"/>
                  <a:pt x="236" y="333"/>
                  <a:pt x="236" y="333"/>
                </a:cubicBezTo>
                <a:cubicBezTo>
                  <a:pt x="218" y="333"/>
                  <a:pt x="218" y="333"/>
                  <a:pt x="218" y="333"/>
                </a:cubicBezTo>
                <a:cubicBezTo>
                  <a:pt x="218" y="317"/>
                  <a:pt x="218" y="317"/>
                  <a:pt x="218" y="317"/>
                </a:cubicBezTo>
                <a:cubicBezTo>
                  <a:pt x="236" y="317"/>
                  <a:pt x="236" y="317"/>
                  <a:pt x="236" y="317"/>
                </a:cubicBezTo>
                <a:cubicBezTo>
                  <a:pt x="236" y="299"/>
                  <a:pt x="236" y="299"/>
                  <a:pt x="236" y="299"/>
                </a:cubicBezTo>
                <a:cubicBezTo>
                  <a:pt x="218" y="299"/>
                  <a:pt x="218" y="299"/>
                  <a:pt x="218" y="299"/>
                </a:cubicBezTo>
                <a:cubicBezTo>
                  <a:pt x="218" y="281"/>
                  <a:pt x="218" y="281"/>
                  <a:pt x="218" y="281"/>
                </a:cubicBezTo>
                <a:cubicBezTo>
                  <a:pt x="267" y="255"/>
                  <a:pt x="298" y="204"/>
                  <a:pt x="298" y="149"/>
                </a:cubicBezTo>
                <a:close/>
                <a:moveTo>
                  <a:pt x="200" y="366"/>
                </a:moveTo>
                <a:cubicBezTo>
                  <a:pt x="98" y="366"/>
                  <a:pt x="98" y="366"/>
                  <a:pt x="98" y="366"/>
                </a:cubicBezTo>
                <a:cubicBezTo>
                  <a:pt x="98" y="351"/>
                  <a:pt x="98" y="351"/>
                  <a:pt x="98" y="351"/>
                </a:cubicBezTo>
                <a:cubicBezTo>
                  <a:pt x="200" y="351"/>
                  <a:pt x="200" y="351"/>
                  <a:pt x="200" y="351"/>
                </a:cubicBezTo>
                <a:lnTo>
                  <a:pt x="200" y="366"/>
                </a:lnTo>
                <a:close/>
                <a:moveTo>
                  <a:pt x="200" y="333"/>
                </a:moveTo>
                <a:cubicBezTo>
                  <a:pt x="98" y="333"/>
                  <a:pt x="98" y="333"/>
                  <a:pt x="98" y="333"/>
                </a:cubicBezTo>
                <a:cubicBezTo>
                  <a:pt x="98" y="317"/>
                  <a:pt x="98" y="317"/>
                  <a:pt x="98" y="317"/>
                </a:cubicBezTo>
                <a:cubicBezTo>
                  <a:pt x="200" y="317"/>
                  <a:pt x="200" y="317"/>
                  <a:pt x="200" y="317"/>
                </a:cubicBezTo>
                <a:lnTo>
                  <a:pt x="200" y="333"/>
                </a:lnTo>
                <a:close/>
                <a:moveTo>
                  <a:pt x="88" y="181"/>
                </a:moveTo>
                <a:cubicBezTo>
                  <a:pt x="84" y="172"/>
                  <a:pt x="84" y="172"/>
                  <a:pt x="84" y="172"/>
                </a:cubicBezTo>
                <a:cubicBezTo>
                  <a:pt x="80" y="159"/>
                  <a:pt x="64" y="155"/>
                  <a:pt x="53" y="153"/>
                </a:cubicBezTo>
                <a:cubicBezTo>
                  <a:pt x="53" y="146"/>
                  <a:pt x="53" y="146"/>
                  <a:pt x="53" y="146"/>
                </a:cubicBezTo>
                <a:cubicBezTo>
                  <a:pt x="64" y="145"/>
                  <a:pt x="80" y="141"/>
                  <a:pt x="84" y="128"/>
                </a:cubicBezTo>
                <a:cubicBezTo>
                  <a:pt x="88" y="119"/>
                  <a:pt x="88" y="119"/>
                  <a:pt x="88" y="119"/>
                </a:cubicBezTo>
                <a:cubicBezTo>
                  <a:pt x="94" y="107"/>
                  <a:pt x="85" y="93"/>
                  <a:pt x="79" y="84"/>
                </a:cubicBezTo>
                <a:cubicBezTo>
                  <a:pt x="84" y="80"/>
                  <a:pt x="84" y="80"/>
                  <a:pt x="84" y="80"/>
                </a:cubicBezTo>
                <a:cubicBezTo>
                  <a:pt x="92" y="86"/>
                  <a:pt x="107" y="95"/>
                  <a:pt x="118" y="88"/>
                </a:cubicBezTo>
                <a:cubicBezTo>
                  <a:pt x="127" y="85"/>
                  <a:pt x="127" y="85"/>
                  <a:pt x="127" y="85"/>
                </a:cubicBezTo>
                <a:cubicBezTo>
                  <a:pt x="140" y="81"/>
                  <a:pt x="145" y="65"/>
                  <a:pt x="146" y="54"/>
                </a:cubicBezTo>
                <a:cubicBezTo>
                  <a:pt x="153" y="54"/>
                  <a:pt x="153" y="54"/>
                  <a:pt x="153" y="54"/>
                </a:cubicBezTo>
                <a:cubicBezTo>
                  <a:pt x="154" y="65"/>
                  <a:pt x="158" y="81"/>
                  <a:pt x="171" y="85"/>
                </a:cubicBezTo>
                <a:cubicBezTo>
                  <a:pt x="180" y="88"/>
                  <a:pt x="180" y="88"/>
                  <a:pt x="180" y="88"/>
                </a:cubicBezTo>
                <a:cubicBezTo>
                  <a:pt x="192" y="95"/>
                  <a:pt x="206" y="86"/>
                  <a:pt x="215" y="80"/>
                </a:cubicBezTo>
                <a:cubicBezTo>
                  <a:pt x="220" y="84"/>
                  <a:pt x="220" y="84"/>
                  <a:pt x="220" y="84"/>
                </a:cubicBezTo>
                <a:cubicBezTo>
                  <a:pt x="213" y="93"/>
                  <a:pt x="205" y="107"/>
                  <a:pt x="211" y="119"/>
                </a:cubicBezTo>
                <a:cubicBezTo>
                  <a:pt x="215" y="128"/>
                  <a:pt x="215" y="128"/>
                  <a:pt x="215" y="128"/>
                </a:cubicBezTo>
                <a:cubicBezTo>
                  <a:pt x="219" y="141"/>
                  <a:pt x="235" y="145"/>
                  <a:pt x="245" y="146"/>
                </a:cubicBezTo>
                <a:cubicBezTo>
                  <a:pt x="245" y="153"/>
                  <a:pt x="245" y="153"/>
                  <a:pt x="245" y="153"/>
                </a:cubicBezTo>
                <a:cubicBezTo>
                  <a:pt x="235" y="155"/>
                  <a:pt x="219" y="159"/>
                  <a:pt x="215" y="172"/>
                </a:cubicBezTo>
                <a:cubicBezTo>
                  <a:pt x="211" y="181"/>
                  <a:pt x="211" y="181"/>
                  <a:pt x="211" y="181"/>
                </a:cubicBezTo>
                <a:cubicBezTo>
                  <a:pt x="205" y="193"/>
                  <a:pt x="213" y="207"/>
                  <a:pt x="220" y="215"/>
                </a:cubicBezTo>
                <a:cubicBezTo>
                  <a:pt x="215" y="220"/>
                  <a:pt x="215" y="220"/>
                  <a:pt x="215" y="220"/>
                </a:cubicBezTo>
                <a:cubicBezTo>
                  <a:pt x="206" y="214"/>
                  <a:pt x="192" y="205"/>
                  <a:pt x="180" y="212"/>
                </a:cubicBezTo>
                <a:cubicBezTo>
                  <a:pt x="171" y="215"/>
                  <a:pt x="171" y="215"/>
                  <a:pt x="171" y="215"/>
                </a:cubicBezTo>
                <a:cubicBezTo>
                  <a:pt x="158" y="219"/>
                  <a:pt x="154" y="235"/>
                  <a:pt x="153" y="246"/>
                </a:cubicBezTo>
                <a:cubicBezTo>
                  <a:pt x="146" y="246"/>
                  <a:pt x="146" y="246"/>
                  <a:pt x="146" y="246"/>
                </a:cubicBezTo>
                <a:cubicBezTo>
                  <a:pt x="145" y="235"/>
                  <a:pt x="140" y="219"/>
                  <a:pt x="127" y="215"/>
                </a:cubicBezTo>
                <a:cubicBezTo>
                  <a:pt x="119" y="212"/>
                  <a:pt x="119" y="212"/>
                  <a:pt x="119" y="212"/>
                </a:cubicBezTo>
                <a:cubicBezTo>
                  <a:pt x="107" y="205"/>
                  <a:pt x="92" y="214"/>
                  <a:pt x="84" y="220"/>
                </a:cubicBezTo>
                <a:cubicBezTo>
                  <a:pt x="79" y="215"/>
                  <a:pt x="79" y="215"/>
                  <a:pt x="79" y="215"/>
                </a:cubicBezTo>
                <a:cubicBezTo>
                  <a:pt x="85" y="207"/>
                  <a:pt x="94" y="193"/>
                  <a:pt x="88" y="181"/>
                </a:cubicBezTo>
                <a:close/>
                <a:moveTo>
                  <a:pt x="161" y="264"/>
                </a:moveTo>
                <a:cubicBezTo>
                  <a:pt x="161" y="299"/>
                  <a:pt x="161" y="299"/>
                  <a:pt x="161" y="299"/>
                </a:cubicBezTo>
                <a:cubicBezTo>
                  <a:pt x="137" y="299"/>
                  <a:pt x="137" y="299"/>
                  <a:pt x="137" y="299"/>
                </a:cubicBezTo>
                <a:cubicBezTo>
                  <a:pt x="137" y="264"/>
                  <a:pt x="137" y="264"/>
                  <a:pt x="137" y="264"/>
                </a:cubicBezTo>
                <a:cubicBezTo>
                  <a:pt x="137" y="264"/>
                  <a:pt x="137" y="264"/>
                  <a:pt x="137" y="264"/>
                </a:cubicBezTo>
                <a:cubicBezTo>
                  <a:pt x="161" y="264"/>
                  <a:pt x="161" y="264"/>
                  <a:pt x="161" y="264"/>
                </a:cubicBezTo>
                <a:cubicBezTo>
                  <a:pt x="161" y="264"/>
                  <a:pt x="161" y="264"/>
                  <a:pt x="161" y="264"/>
                </a:cubicBezTo>
                <a:close/>
                <a:moveTo>
                  <a:pt x="205" y="267"/>
                </a:moveTo>
                <a:cubicBezTo>
                  <a:pt x="202" y="269"/>
                  <a:pt x="200" y="272"/>
                  <a:pt x="200" y="275"/>
                </a:cubicBezTo>
                <a:cubicBezTo>
                  <a:pt x="200" y="299"/>
                  <a:pt x="200" y="299"/>
                  <a:pt x="200" y="299"/>
                </a:cubicBezTo>
                <a:cubicBezTo>
                  <a:pt x="179" y="299"/>
                  <a:pt x="179" y="299"/>
                  <a:pt x="179" y="299"/>
                </a:cubicBezTo>
                <a:cubicBezTo>
                  <a:pt x="179" y="231"/>
                  <a:pt x="179" y="231"/>
                  <a:pt x="179" y="231"/>
                </a:cubicBezTo>
                <a:cubicBezTo>
                  <a:pt x="187" y="228"/>
                  <a:pt x="187" y="228"/>
                  <a:pt x="187" y="228"/>
                </a:cubicBezTo>
                <a:cubicBezTo>
                  <a:pt x="188" y="228"/>
                  <a:pt x="188" y="228"/>
                  <a:pt x="189" y="227"/>
                </a:cubicBezTo>
                <a:cubicBezTo>
                  <a:pt x="191" y="226"/>
                  <a:pt x="201" y="231"/>
                  <a:pt x="209" y="239"/>
                </a:cubicBezTo>
                <a:cubicBezTo>
                  <a:pt x="210" y="241"/>
                  <a:pt x="213" y="242"/>
                  <a:pt x="215" y="242"/>
                </a:cubicBezTo>
                <a:cubicBezTo>
                  <a:pt x="215" y="242"/>
                  <a:pt x="215" y="242"/>
                  <a:pt x="215" y="242"/>
                </a:cubicBezTo>
                <a:cubicBezTo>
                  <a:pt x="217" y="242"/>
                  <a:pt x="220" y="241"/>
                  <a:pt x="221" y="239"/>
                </a:cubicBezTo>
                <a:cubicBezTo>
                  <a:pt x="238" y="222"/>
                  <a:pt x="238" y="222"/>
                  <a:pt x="238" y="222"/>
                </a:cubicBezTo>
                <a:cubicBezTo>
                  <a:pt x="240" y="220"/>
                  <a:pt x="241" y="218"/>
                  <a:pt x="241" y="216"/>
                </a:cubicBezTo>
                <a:cubicBezTo>
                  <a:pt x="241" y="213"/>
                  <a:pt x="240" y="211"/>
                  <a:pt x="238" y="209"/>
                </a:cubicBezTo>
                <a:cubicBezTo>
                  <a:pt x="230" y="201"/>
                  <a:pt x="226" y="191"/>
                  <a:pt x="227" y="189"/>
                </a:cubicBezTo>
                <a:cubicBezTo>
                  <a:pt x="227" y="189"/>
                  <a:pt x="227" y="188"/>
                  <a:pt x="227" y="188"/>
                </a:cubicBezTo>
                <a:cubicBezTo>
                  <a:pt x="231" y="178"/>
                  <a:pt x="231" y="178"/>
                  <a:pt x="231" y="178"/>
                </a:cubicBezTo>
                <a:cubicBezTo>
                  <a:pt x="232" y="178"/>
                  <a:pt x="232" y="177"/>
                  <a:pt x="232" y="177"/>
                </a:cubicBezTo>
                <a:cubicBezTo>
                  <a:pt x="233" y="175"/>
                  <a:pt x="243" y="171"/>
                  <a:pt x="254" y="171"/>
                </a:cubicBezTo>
                <a:cubicBezTo>
                  <a:pt x="259" y="171"/>
                  <a:pt x="263" y="167"/>
                  <a:pt x="263" y="162"/>
                </a:cubicBezTo>
                <a:cubicBezTo>
                  <a:pt x="263" y="138"/>
                  <a:pt x="263" y="138"/>
                  <a:pt x="263" y="138"/>
                </a:cubicBezTo>
                <a:cubicBezTo>
                  <a:pt x="263" y="133"/>
                  <a:pt x="259" y="129"/>
                  <a:pt x="254" y="129"/>
                </a:cubicBezTo>
                <a:cubicBezTo>
                  <a:pt x="243" y="129"/>
                  <a:pt x="233" y="125"/>
                  <a:pt x="232" y="123"/>
                </a:cubicBezTo>
                <a:cubicBezTo>
                  <a:pt x="232" y="122"/>
                  <a:pt x="232" y="122"/>
                  <a:pt x="231" y="122"/>
                </a:cubicBezTo>
                <a:cubicBezTo>
                  <a:pt x="227" y="112"/>
                  <a:pt x="227" y="112"/>
                  <a:pt x="227" y="112"/>
                </a:cubicBezTo>
                <a:cubicBezTo>
                  <a:pt x="227" y="111"/>
                  <a:pt x="227" y="111"/>
                  <a:pt x="227" y="111"/>
                </a:cubicBezTo>
                <a:cubicBezTo>
                  <a:pt x="226" y="108"/>
                  <a:pt x="230" y="99"/>
                  <a:pt x="238" y="90"/>
                </a:cubicBezTo>
                <a:cubicBezTo>
                  <a:pt x="242" y="87"/>
                  <a:pt x="242" y="81"/>
                  <a:pt x="238" y="78"/>
                </a:cubicBezTo>
                <a:cubicBezTo>
                  <a:pt x="221" y="61"/>
                  <a:pt x="221" y="61"/>
                  <a:pt x="221" y="61"/>
                </a:cubicBezTo>
                <a:cubicBezTo>
                  <a:pt x="220" y="59"/>
                  <a:pt x="217" y="58"/>
                  <a:pt x="215" y="58"/>
                </a:cubicBezTo>
                <a:cubicBezTo>
                  <a:pt x="215" y="58"/>
                  <a:pt x="215" y="58"/>
                  <a:pt x="215" y="58"/>
                </a:cubicBezTo>
                <a:cubicBezTo>
                  <a:pt x="213" y="58"/>
                  <a:pt x="210" y="59"/>
                  <a:pt x="209" y="61"/>
                </a:cubicBezTo>
                <a:cubicBezTo>
                  <a:pt x="201" y="69"/>
                  <a:pt x="191" y="74"/>
                  <a:pt x="189" y="72"/>
                </a:cubicBezTo>
                <a:cubicBezTo>
                  <a:pt x="188" y="72"/>
                  <a:pt x="188" y="72"/>
                  <a:pt x="187" y="72"/>
                </a:cubicBezTo>
                <a:cubicBezTo>
                  <a:pt x="178" y="68"/>
                  <a:pt x="178" y="68"/>
                  <a:pt x="178" y="68"/>
                </a:cubicBezTo>
                <a:cubicBezTo>
                  <a:pt x="177" y="68"/>
                  <a:pt x="177" y="67"/>
                  <a:pt x="176" y="67"/>
                </a:cubicBezTo>
                <a:cubicBezTo>
                  <a:pt x="174" y="67"/>
                  <a:pt x="170" y="56"/>
                  <a:pt x="170" y="45"/>
                </a:cubicBezTo>
                <a:cubicBezTo>
                  <a:pt x="170" y="40"/>
                  <a:pt x="166" y="36"/>
                  <a:pt x="161" y="36"/>
                </a:cubicBezTo>
                <a:cubicBezTo>
                  <a:pt x="137" y="36"/>
                  <a:pt x="137" y="36"/>
                  <a:pt x="137" y="36"/>
                </a:cubicBezTo>
                <a:cubicBezTo>
                  <a:pt x="132" y="36"/>
                  <a:pt x="128" y="40"/>
                  <a:pt x="128" y="45"/>
                </a:cubicBezTo>
                <a:cubicBezTo>
                  <a:pt x="128" y="56"/>
                  <a:pt x="125" y="67"/>
                  <a:pt x="122" y="67"/>
                </a:cubicBezTo>
                <a:cubicBezTo>
                  <a:pt x="122" y="67"/>
                  <a:pt x="121" y="68"/>
                  <a:pt x="121" y="68"/>
                </a:cubicBezTo>
                <a:cubicBezTo>
                  <a:pt x="111" y="72"/>
                  <a:pt x="111" y="72"/>
                  <a:pt x="111" y="72"/>
                </a:cubicBezTo>
                <a:cubicBezTo>
                  <a:pt x="111" y="72"/>
                  <a:pt x="110" y="72"/>
                  <a:pt x="110" y="72"/>
                </a:cubicBezTo>
                <a:cubicBezTo>
                  <a:pt x="108" y="74"/>
                  <a:pt x="98" y="69"/>
                  <a:pt x="90" y="61"/>
                </a:cubicBezTo>
                <a:cubicBezTo>
                  <a:pt x="88" y="59"/>
                  <a:pt x="86" y="58"/>
                  <a:pt x="83" y="58"/>
                </a:cubicBezTo>
                <a:cubicBezTo>
                  <a:pt x="81" y="58"/>
                  <a:pt x="79" y="59"/>
                  <a:pt x="77" y="61"/>
                </a:cubicBezTo>
                <a:cubicBezTo>
                  <a:pt x="60" y="78"/>
                  <a:pt x="60" y="78"/>
                  <a:pt x="60" y="78"/>
                </a:cubicBezTo>
                <a:cubicBezTo>
                  <a:pt x="59" y="79"/>
                  <a:pt x="58" y="82"/>
                  <a:pt x="58" y="84"/>
                </a:cubicBezTo>
                <a:cubicBezTo>
                  <a:pt x="58" y="86"/>
                  <a:pt x="59" y="89"/>
                  <a:pt x="60" y="90"/>
                </a:cubicBezTo>
                <a:cubicBezTo>
                  <a:pt x="68" y="99"/>
                  <a:pt x="73" y="108"/>
                  <a:pt x="72" y="111"/>
                </a:cubicBezTo>
                <a:cubicBezTo>
                  <a:pt x="72" y="111"/>
                  <a:pt x="71" y="111"/>
                  <a:pt x="71" y="112"/>
                </a:cubicBezTo>
                <a:cubicBezTo>
                  <a:pt x="67" y="122"/>
                  <a:pt x="67" y="122"/>
                  <a:pt x="67" y="122"/>
                </a:cubicBezTo>
                <a:cubicBezTo>
                  <a:pt x="67" y="122"/>
                  <a:pt x="67" y="122"/>
                  <a:pt x="67" y="123"/>
                </a:cubicBezTo>
                <a:cubicBezTo>
                  <a:pt x="66" y="125"/>
                  <a:pt x="56" y="129"/>
                  <a:pt x="44" y="129"/>
                </a:cubicBezTo>
                <a:cubicBezTo>
                  <a:pt x="39" y="129"/>
                  <a:pt x="35" y="133"/>
                  <a:pt x="35" y="138"/>
                </a:cubicBezTo>
                <a:cubicBezTo>
                  <a:pt x="35" y="162"/>
                  <a:pt x="35" y="162"/>
                  <a:pt x="35" y="162"/>
                </a:cubicBezTo>
                <a:cubicBezTo>
                  <a:pt x="35" y="167"/>
                  <a:pt x="39" y="171"/>
                  <a:pt x="44" y="171"/>
                </a:cubicBezTo>
                <a:cubicBezTo>
                  <a:pt x="56" y="171"/>
                  <a:pt x="66" y="175"/>
                  <a:pt x="67" y="177"/>
                </a:cubicBezTo>
                <a:cubicBezTo>
                  <a:pt x="67" y="177"/>
                  <a:pt x="67" y="178"/>
                  <a:pt x="67" y="178"/>
                </a:cubicBezTo>
                <a:cubicBezTo>
                  <a:pt x="71" y="188"/>
                  <a:pt x="71" y="188"/>
                  <a:pt x="71" y="188"/>
                </a:cubicBezTo>
                <a:cubicBezTo>
                  <a:pt x="71" y="188"/>
                  <a:pt x="72" y="189"/>
                  <a:pt x="72" y="189"/>
                </a:cubicBezTo>
                <a:cubicBezTo>
                  <a:pt x="73" y="191"/>
                  <a:pt x="68" y="201"/>
                  <a:pt x="60" y="209"/>
                </a:cubicBezTo>
                <a:cubicBezTo>
                  <a:pt x="59" y="211"/>
                  <a:pt x="58" y="213"/>
                  <a:pt x="58" y="216"/>
                </a:cubicBezTo>
                <a:cubicBezTo>
                  <a:pt x="58" y="218"/>
                  <a:pt x="59" y="220"/>
                  <a:pt x="60" y="222"/>
                </a:cubicBezTo>
                <a:cubicBezTo>
                  <a:pt x="77" y="239"/>
                  <a:pt x="77" y="239"/>
                  <a:pt x="77" y="239"/>
                </a:cubicBezTo>
                <a:cubicBezTo>
                  <a:pt x="79" y="241"/>
                  <a:pt x="81" y="242"/>
                  <a:pt x="83" y="242"/>
                </a:cubicBezTo>
                <a:cubicBezTo>
                  <a:pt x="83" y="242"/>
                  <a:pt x="83" y="242"/>
                  <a:pt x="83" y="242"/>
                </a:cubicBezTo>
                <a:cubicBezTo>
                  <a:pt x="86" y="242"/>
                  <a:pt x="88" y="241"/>
                  <a:pt x="90" y="239"/>
                </a:cubicBezTo>
                <a:cubicBezTo>
                  <a:pt x="98" y="231"/>
                  <a:pt x="108" y="226"/>
                  <a:pt x="110" y="227"/>
                </a:cubicBezTo>
                <a:cubicBezTo>
                  <a:pt x="110" y="228"/>
                  <a:pt x="111" y="228"/>
                  <a:pt x="111" y="228"/>
                </a:cubicBezTo>
                <a:cubicBezTo>
                  <a:pt x="119" y="231"/>
                  <a:pt x="119" y="231"/>
                  <a:pt x="119" y="231"/>
                </a:cubicBezTo>
                <a:cubicBezTo>
                  <a:pt x="119" y="299"/>
                  <a:pt x="119" y="299"/>
                  <a:pt x="119" y="299"/>
                </a:cubicBezTo>
                <a:cubicBezTo>
                  <a:pt x="98" y="299"/>
                  <a:pt x="98" y="299"/>
                  <a:pt x="98" y="299"/>
                </a:cubicBezTo>
                <a:cubicBezTo>
                  <a:pt x="98" y="276"/>
                  <a:pt x="98" y="276"/>
                  <a:pt x="98" y="276"/>
                </a:cubicBezTo>
                <a:cubicBezTo>
                  <a:pt x="99" y="272"/>
                  <a:pt x="97" y="269"/>
                  <a:pt x="93" y="267"/>
                </a:cubicBezTo>
                <a:cubicBezTo>
                  <a:pt x="48" y="246"/>
                  <a:pt x="18" y="199"/>
                  <a:pt x="18" y="149"/>
                </a:cubicBezTo>
                <a:cubicBezTo>
                  <a:pt x="18" y="77"/>
                  <a:pt x="77" y="18"/>
                  <a:pt x="149" y="18"/>
                </a:cubicBezTo>
                <a:cubicBezTo>
                  <a:pt x="221" y="18"/>
                  <a:pt x="280" y="77"/>
                  <a:pt x="280" y="149"/>
                </a:cubicBezTo>
                <a:cubicBezTo>
                  <a:pt x="280" y="199"/>
                  <a:pt x="251" y="245"/>
                  <a:pt x="205" y="267"/>
                </a:cubicBezTo>
                <a:close/>
                <a:moveTo>
                  <a:pt x="149" y="186"/>
                </a:moveTo>
                <a:cubicBezTo>
                  <a:pt x="169" y="186"/>
                  <a:pt x="185" y="170"/>
                  <a:pt x="185" y="150"/>
                </a:cubicBezTo>
                <a:cubicBezTo>
                  <a:pt x="185" y="130"/>
                  <a:pt x="169" y="114"/>
                  <a:pt x="149" y="114"/>
                </a:cubicBezTo>
                <a:cubicBezTo>
                  <a:pt x="129" y="114"/>
                  <a:pt x="113" y="130"/>
                  <a:pt x="113" y="150"/>
                </a:cubicBezTo>
                <a:cubicBezTo>
                  <a:pt x="113" y="170"/>
                  <a:pt x="129" y="186"/>
                  <a:pt x="149" y="186"/>
                </a:cubicBezTo>
                <a:close/>
                <a:moveTo>
                  <a:pt x="149" y="132"/>
                </a:moveTo>
                <a:cubicBezTo>
                  <a:pt x="159" y="132"/>
                  <a:pt x="167" y="140"/>
                  <a:pt x="167" y="150"/>
                </a:cubicBezTo>
                <a:cubicBezTo>
                  <a:pt x="167" y="160"/>
                  <a:pt x="159" y="168"/>
                  <a:pt x="149" y="168"/>
                </a:cubicBezTo>
                <a:cubicBezTo>
                  <a:pt x="139" y="168"/>
                  <a:pt x="131" y="160"/>
                  <a:pt x="131" y="150"/>
                </a:cubicBezTo>
                <a:cubicBezTo>
                  <a:pt x="131" y="140"/>
                  <a:pt x="139" y="132"/>
                  <a:pt x="149" y="132"/>
                </a:cubicBezTo>
                <a:close/>
              </a:path>
            </a:pathLst>
          </a:custGeom>
          <a:solidFill>
            <a:srgbClr val="444444"/>
          </a:solidFill>
          <a:ln w="9525">
            <a:noFill/>
            <a:round/>
            <a:headEnd/>
            <a:tailEnd/>
          </a:ln>
          <a:effectLst>
            <a:reflection blurRad="6350" stA="20000" endPos="35000" dir="5400000" sy="-100000" algn="bl" rotWithShape="0"/>
          </a:effectLst>
        </p:spPr>
        <p:txBody>
          <a:bodyPr vert="horz" wrap="square" lIns="91440" tIns="45720" rIns="91440" bIns="45720" numCol="1" anchor="t" anchorCtr="0" compatLnSpc="1">
            <a:prstTxWarp prst="textNoShape">
              <a:avLst/>
            </a:prstTxWarp>
          </a:bodyPr>
          <a:lstStyle/>
          <a:p>
            <a:endParaRPr lang="ru-RU">
              <a:cs typeface="+mn-ea"/>
              <a:sym typeface="+mn-lt"/>
            </a:endParaRPr>
          </a:p>
        </p:txBody>
      </p:sp>
      <p:sp>
        <p:nvSpPr>
          <p:cNvPr id="10248" name="Scales icon"/>
          <p:cNvSpPr>
            <a:spLocks noEditPoints="1"/>
          </p:cNvSpPr>
          <p:nvPr/>
        </p:nvSpPr>
        <p:spPr bwMode="auto">
          <a:xfrm>
            <a:off x="3587468" y="3843339"/>
            <a:ext cx="550863" cy="549275"/>
          </a:xfrm>
          <a:custGeom>
            <a:avLst/>
            <a:gdLst/>
            <a:ahLst/>
            <a:cxnLst>
              <a:cxn ang="0">
                <a:pos x="368" y="156"/>
              </a:cxn>
              <a:cxn ang="0">
                <a:pos x="345" y="102"/>
              </a:cxn>
              <a:cxn ang="0">
                <a:pos x="345" y="84"/>
              </a:cxn>
              <a:cxn ang="0">
                <a:pos x="201" y="58"/>
              </a:cxn>
              <a:cxn ang="0">
                <a:pos x="192" y="0"/>
              </a:cxn>
              <a:cxn ang="0">
                <a:pos x="183" y="58"/>
              </a:cxn>
              <a:cxn ang="0">
                <a:pos x="39" y="84"/>
              </a:cxn>
              <a:cxn ang="0">
                <a:pos x="39" y="102"/>
              </a:cxn>
              <a:cxn ang="0">
                <a:pos x="15" y="156"/>
              </a:cxn>
              <a:cxn ang="0">
                <a:pos x="0" y="165"/>
              </a:cxn>
              <a:cxn ang="0">
                <a:pos x="126" y="165"/>
              </a:cxn>
              <a:cxn ang="0">
                <a:pos x="110" y="156"/>
              </a:cxn>
              <a:cxn ang="0">
                <a:pos x="183" y="102"/>
              </a:cxn>
              <a:cxn ang="0">
                <a:pos x="148" y="366"/>
              </a:cxn>
              <a:cxn ang="0">
                <a:pos x="108" y="375"/>
              </a:cxn>
              <a:cxn ang="0">
                <a:pos x="267" y="384"/>
              </a:cxn>
              <a:cxn ang="0">
                <a:pos x="267" y="366"/>
              </a:cxn>
              <a:cxn ang="0">
                <a:pos x="201" y="331"/>
              </a:cxn>
              <a:cxn ang="0">
                <a:pos x="305" y="102"/>
              </a:cxn>
              <a:cxn ang="0">
                <a:pos x="267" y="156"/>
              </a:cxn>
              <a:cxn ang="0">
                <a:pos x="321" y="228"/>
              </a:cxn>
              <a:cxn ang="0">
                <a:pos x="375" y="156"/>
              </a:cxn>
              <a:cxn ang="0">
                <a:pos x="204" y="30"/>
              </a:cxn>
              <a:cxn ang="0">
                <a:pos x="180" y="30"/>
              </a:cxn>
              <a:cxn ang="0">
                <a:pos x="63" y="210"/>
              </a:cxn>
              <a:cxn ang="0">
                <a:pos x="107" y="174"/>
              </a:cxn>
              <a:cxn ang="0">
                <a:pos x="36" y="156"/>
              </a:cxn>
              <a:cxn ang="0">
                <a:pos x="89" y="156"/>
              </a:cxn>
              <a:cxn ang="0">
                <a:pos x="217" y="366"/>
              </a:cxn>
              <a:cxn ang="0">
                <a:pos x="192" y="348"/>
              </a:cxn>
              <a:cxn ang="0">
                <a:pos x="321" y="111"/>
              </a:cxn>
              <a:cxn ang="0">
                <a:pos x="294" y="156"/>
              </a:cxn>
              <a:cxn ang="0">
                <a:pos x="321" y="210"/>
              </a:cxn>
              <a:cxn ang="0">
                <a:pos x="365" y="174"/>
              </a:cxn>
            </a:cxnLst>
            <a:rect l="0" t="0" r="r" b="b"/>
            <a:pathLst>
              <a:path w="384" h="384">
                <a:moveTo>
                  <a:pt x="375" y="156"/>
                </a:moveTo>
                <a:cubicBezTo>
                  <a:pt x="368" y="156"/>
                  <a:pt x="368" y="156"/>
                  <a:pt x="368" y="156"/>
                </a:cubicBezTo>
                <a:cubicBezTo>
                  <a:pt x="336" y="102"/>
                  <a:pt x="336" y="102"/>
                  <a:pt x="336" y="102"/>
                </a:cubicBezTo>
                <a:cubicBezTo>
                  <a:pt x="345" y="102"/>
                  <a:pt x="345" y="102"/>
                  <a:pt x="345" y="102"/>
                </a:cubicBezTo>
                <a:cubicBezTo>
                  <a:pt x="350" y="102"/>
                  <a:pt x="354" y="98"/>
                  <a:pt x="354" y="93"/>
                </a:cubicBezTo>
                <a:cubicBezTo>
                  <a:pt x="354" y="88"/>
                  <a:pt x="350" y="84"/>
                  <a:pt x="345" y="84"/>
                </a:cubicBezTo>
                <a:cubicBezTo>
                  <a:pt x="201" y="84"/>
                  <a:pt x="201" y="84"/>
                  <a:pt x="201" y="84"/>
                </a:cubicBezTo>
                <a:cubicBezTo>
                  <a:pt x="201" y="58"/>
                  <a:pt x="201" y="58"/>
                  <a:pt x="201" y="58"/>
                </a:cubicBezTo>
                <a:cubicBezTo>
                  <a:pt x="213" y="54"/>
                  <a:pt x="222" y="43"/>
                  <a:pt x="222" y="30"/>
                </a:cubicBezTo>
                <a:cubicBezTo>
                  <a:pt x="222" y="13"/>
                  <a:pt x="208" y="0"/>
                  <a:pt x="192" y="0"/>
                </a:cubicBezTo>
                <a:cubicBezTo>
                  <a:pt x="175" y="0"/>
                  <a:pt x="162" y="13"/>
                  <a:pt x="162" y="30"/>
                </a:cubicBezTo>
                <a:cubicBezTo>
                  <a:pt x="162" y="43"/>
                  <a:pt x="171" y="54"/>
                  <a:pt x="183" y="58"/>
                </a:cubicBezTo>
                <a:cubicBezTo>
                  <a:pt x="183" y="84"/>
                  <a:pt x="183" y="84"/>
                  <a:pt x="183" y="84"/>
                </a:cubicBezTo>
                <a:cubicBezTo>
                  <a:pt x="39" y="84"/>
                  <a:pt x="39" y="84"/>
                  <a:pt x="39" y="84"/>
                </a:cubicBezTo>
                <a:cubicBezTo>
                  <a:pt x="34" y="84"/>
                  <a:pt x="30" y="88"/>
                  <a:pt x="30" y="93"/>
                </a:cubicBezTo>
                <a:cubicBezTo>
                  <a:pt x="30" y="98"/>
                  <a:pt x="34" y="102"/>
                  <a:pt x="39" y="102"/>
                </a:cubicBezTo>
                <a:cubicBezTo>
                  <a:pt x="47" y="102"/>
                  <a:pt x="47" y="102"/>
                  <a:pt x="47" y="102"/>
                </a:cubicBezTo>
                <a:cubicBezTo>
                  <a:pt x="15" y="156"/>
                  <a:pt x="15" y="156"/>
                  <a:pt x="15" y="156"/>
                </a:cubicBezTo>
                <a:cubicBezTo>
                  <a:pt x="9" y="156"/>
                  <a:pt x="9" y="156"/>
                  <a:pt x="9" y="156"/>
                </a:cubicBezTo>
                <a:cubicBezTo>
                  <a:pt x="4" y="156"/>
                  <a:pt x="0" y="160"/>
                  <a:pt x="0" y="165"/>
                </a:cubicBezTo>
                <a:cubicBezTo>
                  <a:pt x="0" y="199"/>
                  <a:pt x="28" y="228"/>
                  <a:pt x="63" y="228"/>
                </a:cubicBezTo>
                <a:cubicBezTo>
                  <a:pt x="97" y="228"/>
                  <a:pt x="126" y="199"/>
                  <a:pt x="126" y="165"/>
                </a:cubicBezTo>
                <a:cubicBezTo>
                  <a:pt x="126" y="160"/>
                  <a:pt x="122" y="156"/>
                  <a:pt x="117" y="156"/>
                </a:cubicBezTo>
                <a:cubicBezTo>
                  <a:pt x="110" y="156"/>
                  <a:pt x="110" y="156"/>
                  <a:pt x="110" y="156"/>
                </a:cubicBezTo>
                <a:cubicBezTo>
                  <a:pt x="78" y="102"/>
                  <a:pt x="78" y="102"/>
                  <a:pt x="78" y="102"/>
                </a:cubicBezTo>
                <a:cubicBezTo>
                  <a:pt x="183" y="102"/>
                  <a:pt x="183" y="102"/>
                  <a:pt x="183" y="102"/>
                </a:cubicBezTo>
                <a:cubicBezTo>
                  <a:pt x="183" y="331"/>
                  <a:pt x="183" y="331"/>
                  <a:pt x="183" y="331"/>
                </a:cubicBezTo>
                <a:cubicBezTo>
                  <a:pt x="165" y="334"/>
                  <a:pt x="151" y="348"/>
                  <a:pt x="148" y="366"/>
                </a:cubicBezTo>
                <a:cubicBezTo>
                  <a:pt x="117" y="366"/>
                  <a:pt x="117" y="366"/>
                  <a:pt x="117" y="366"/>
                </a:cubicBezTo>
                <a:cubicBezTo>
                  <a:pt x="112" y="366"/>
                  <a:pt x="108" y="370"/>
                  <a:pt x="108" y="375"/>
                </a:cubicBezTo>
                <a:cubicBezTo>
                  <a:pt x="108" y="380"/>
                  <a:pt x="112" y="384"/>
                  <a:pt x="117" y="384"/>
                </a:cubicBezTo>
                <a:cubicBezTo>
                  <a:pt x="267" y="384"/>
                  <a:pt x="267" y="384"/>
                  <a:pt x="267" y="384"/>
                </a:cubicBezTo>
                <a:cubicBezTo>
                  <a:pt x="272" y="384"/>
                  <a:pt x="276" y="380"/>
                  <a:pt x="276" y="375"/>
                </a:cubicBezTo>
                <a:cubicBezTo>
                  <a:pt x="276" y="370"/>
                  <a:pt x="272" y="366"/>
                  <a:pt x="267" y="366"/>
                </a:cubicBezTo>
                <a:cubicBezTo>
                  <a:pt x="236" y="366"/>
                  <a:pt x="236" y="366"/>
                  <a:pt x="236" y="366"/>
                </a:cubicBezTo>
                <a:cubicBezTo>
                  <a:pt x="232" y="348"/>
                  <a:pt x="218" y="334"/>
                  <a:pt x="201" y="331"/>
                </a:cubicBezTo>
                <a:cubicBezTo>
                  <a:pt x="201" y="102"/>
                  <a:pt x="201" y="102"/>
                  <a:pt x="201" y="102"/>
                </a:cubicBezTo>
                <a:cubicBezTo>
                  <a:pt x="305" y="102"/>
                  <a:pt x="305" y="102"/>
                  <a:pt x="305" y="102"/>
                </a:cubicBezTo>
                <a:cubicBezTo>
                  <a:pt x="273" y="156"/>
                  <a:pt x="273" y="156"/>
                  <a:pt x="273" y="156"/>
                </a:cubicBezTo>
                <a:cubicBezTo>
                  <a:pt x="267" y="156"/>
                  <a:pt x="267" y="156"/>
                  <a:pt x="267" y="156"/>
                </a:cubicBezTo>
                <a:cubicBezTo>
                  <a:pt x="262" y="156"/>
                  <a:pt x="258" y="160"/>
                  <a:pt x="258" y="165"/>
                </a:cubicBezTo>
                <a:cubicBezTo>
                  <a:pt x="258" y="199"/>
                  <a:pt x="286" y="228"/>
                  <a:pt x="321" y="228"/>
                </a:cubicBezTo>
                <a:cubicBezTo>
                  <a:pt x="355" y="228"/>
                  <a:pt x="384" y="199"/>
                  <a:pt x="384" y="165"/>
                </a:cubicBezTo>
                <a:cubicBezTo>
                  <a:pt x="384" y="160"/>
                  <a:pt x="380" y="156"/>
                  <a:pt x="375" y="156"/>
                </a:cubicBezTo>
                <a:close/>
                <a:moveTo>
                  <a:pt x="192" y="18"/>
                </a:moveTo>
                <a:cubicBezTo>
                  <a:pt x="198" y="18"/>
                  <a:pt x="204" y="23"/>
                  <a:pt x="204" y="30"/>
                </a:cubicBezTo>
                <a:cubicBezTo>
                  <a:pt x="204" y="36"/>
                  <a:pt x="198" y="42"/>
                  <a:pt x="192" y="42"/>
                </a:cubicBezTo>
                <a:cubicBezTo>
                  <a:pt x="185" y="42"/>
                  <a:pt x="180" y="36"/>
                  <a:pt x="180" y="30"/>
                </a:cubicBezTo>
                <a:cubicBezTo>
                  <a:pt x="180" y="23"/>
                  <a:pt x="185" y="18"/>
                  <a:pt x="192" y="18"/>
                </a:cubicBezTo>
                <a:close/>
                <a:moveTo>
                  <a:pt x="63" y="210"/>
                </a:moveTo>
                <a:cubicBezTo>
                  <a:pt x="41" y="210"/>
                  <a:pt x="23" y="194"/>
                  <a:pt x="19" y="174"/>
                </a:cubicBezTo>
                <a:cubicBezTo>
                  <a:pt x="107" y="174"/>
                  <a:pt x="107" y="174"/>
                  <a:pt x="107" y="174"/>
                </a:cubicBezTo>
                <a:cubicBezTo>
                  <a:pt x="103" y="194"/>
                  <a:pt x="84" y="210"/>
                  <a:pt x="63" y="210"/>
                </a:cubicBezTo>
                <a:close/>
                <a:moveTo>
                  <a:pt x="36" y="156"/>
                </a:moveTo>
                <a:cubicBezTo>
                  <a:pt x="63" y="111"/>
                  <a:pt x="63" y="111"/>
                  <a:pt x="63" y="111"/>
                </a:cubicBezTo>
                <a:cubicBezTo>
                  <a:pt x="89" y="156"/>
                  <a:pt x="89" y="156"/>
                  <a:pt x="89" y="156"/>
                </a:cubicBezTo>
                <a:lnTo>
                  <a:pt x="36" y="156"/>
                </a:lnTo>
                <a:close/>
                <a:moveTo>
                  <a:pt x="217" y="366"/>
                </a:moveTo>
                <a:cubicBezTo>
                  <a:pt x="166" y="366"/>
                  <a:pt x="166" y="366"/>
                  <a:pt x="166" y="366"/>
                </a:cubicBezTo>
                <a:cubicBezTo>
                  <a:pt x="170" y="355"/>
                  <a:pt x="180" y="348"/>
                  <a:pt x="192" y="348"/>
                </a:cubicBezTo>
                <a:cubicBezTo>
                  <a:pt x="203" y="348"/>
                  <a:pt x="213" y="355"/>
                  <a:pt x="217" y="366"/>
                </a:cubicBezTo>
                <a:close/>
                <a:moveTo>
                  <a:pt x="321" y="111"/>
                </a:moveTo>
                <a:cubicBezTo>
                  <a:pt x="347" y="156"/>
                  <a:pt x="347" y="156"/>
                  <a:pt x="347" y="156"/>
                </a:cubicBezTo>
                <a:cubicBezTo>
                  <a:pt x="294" y="156"/>
                  <a:pt x="294" y="156"/>
                  <a:pt x="294" y="156"/>
                </a:cubicBezTo>
                <a:lnTo>
                  <a:pt x="321" y="111"/>
                </a:lnTo>
                <a:close/>
                <a:moveTo>
                  <a:pt x="321" y="210"/>
                </a:moveTo>
                <a:cubicBezTo>
                  <a:pt x="299" y="210"/>
                  <a:pt x="281" y="194"/>
                  <a:pt x="277" y="174"/>
                </a:cubicBezTo>
                <a:cubicBezTo>
                  <a:pt x="365" y="174"/>
                  <a:pt x="365" y="174"/>
                  <a:pt x="365" y="174"/>
                </a:cubicBezTo>
                <a:cubicBezTo>
                  <a:pt x="361" y="194"/>
                  <a:pt x="342" y="210"/>
                  <a:pt x="321" y="210"/>
                </a:cubicBezTo>
                <a:close/>
              </a:path>
            </a:pathLst>
          </a:custGeom>
          <a:solidFill>
            <a:srgbClr val="444444"/>
          </a:solidFill>
          <a:ln w="9525">
            <a:noFill/>
            <a:round/>
            <a:headEnd/>
            <a:tailEnd/>
          </a:ln>
          <a:effectLst>
            <a:reflection blurRad="6350" stA="20000" endPos="35000" dir="5400000" sy="-100000" algn="bl" rotWithShape="0"/>
          </a:effectLst>
        </p:spPr>
        <p:txBody>
          <a:bodyPr vert="horz" wrap="square" lIns="91440" tIns="45720" rIns="91440" bIns="45720" numCol="1" anchor="t" anchorCtr="0" compatLnSpc="1">
            <a:prstTxWarp prst="textNoShape">
              <a:avLst/>
            </a:prstTxWarp>
          </a:bodyPr>
          <a:lstStyle/>
          <a:p>
            <a:endParaRPr lang="ru-RU">
              <a:cs typeface="+mn-ea"/>
              <a:sym typeface="+mn-lt"/>
            </a:endParaRPr>
          </a:p>
        </p:txBody>
      </p:sp>
      <p:grpSp>
        <p:nvGrpSpPr>
          <p:cNvPr id="51" name="Text">
            <a:extLst>
              <a:ext uri="{FF2B5EF4-FFF2-40B4-BE49-F238E27FC236}">
                <a16:creationId xmlns:a16="http://schemas.microsoft.com/office/drawing/2014/main" id="{6CAD6DED-3C80-9D4A-BCC1-F95742AFA186}"/>
              </a:ext>
            </a:extLst>
          </p:cNvPr>
          <p:cNvGrpSpPr/>
          <p:nvPr/>
        </p:nvGrpSpPr>
        <p:grpSpPr>
          <a:xfrm>
            <a:off x="3157916" y="5042521"/>
            <a:ext cx="1447780" cy="791805"/>
            <a:chOff x="5939837" y="1819293"/>
            <a:chExt cx="1447780" cy="791805"/>
          </a:xfrm>
        </p:grpSpPr>
        <p:sp>
          <p:nvSpPr>
            <p:cNvPr id="52" name="TextBox 51">
              <a:extLst>
                <a:ext uri="{FF2B5EF4-FFF2-40B4-BE49-F238E27FC236}">
                  <a16:creationId xmlns:a16="http://schemas.microsoft.com/office/drawing/2014/main" id="{043560D5-0563-7A41-8850-085CE43738BB}"/>
                </a:ext>
              </a:extLst>
            </p:cNvPr>
            <p:cNvSpPr txBox="1"/>
            <p:nvPr/>
          </p:nvSpPr>
          <p:spPr>
            <a:xfrm>
              <a:off x="5946187" y="2134044"/>
              <a:ext cx="1441430" cy="477054"/>
            </a:xfrm>
            <a:prstGeom prst="rect">
              <a:avLst/>
            </a:prstGeom>
            <a:noFill/>
          </p:spPr>
          <p:txBody>
            <a:bodyPr wrap="square" rtlCol="0">
              <a:spAutoFit/>
            </a:bodyPr>
            <a:lstStyle/>
            <a:p>
              <a:pPr algn="just"/>
              <a:r>
                <a:rPr lang="en" sz="500" dirty="0">
                  <a:cs typeface="+mn-ea"/>
                  <a:sym typeface="+mn-lt"/>
                </a:rPr>
                <a:t>Lorem ipsum dolor sit </a:t>
              </a:r>
              <a:r>
                <a:rPr lang="en" sz="500" dirty="0" err="1">
                  <a:cs typeface="+mn-ea"/>
                  <a:sym typeface="+mn-lt"/>
                </a:rPr>
                <a:t>amet</a:t>
              </a:r>
              <a:r>
                <a:rPr lang="en" sz="500" dirty="0">
                  <a:cs typeface="+mn-ea"/>
                  <a:sym typeface="+mn-lt"/>
                </a:rPr>
                <a:t>, </a:t>
              </a:r>
              <a:r>
                <a:rPr lang="en" sz="500" dirty="0" err="1">
                  <a:cs typeface="+mn-ea"/>
                  <a:sym typeface="+mn-lt"/>
                </a:rPr>
                <a:t>consectetur</a:t>
              </a:r>
              <a:r>
                <a:rPr lang="en" sz="500" dirty="0">
                  <a:cs typeface="+mn-ea"/>
                  <a:sym typeface="+mn-lt"/>
                </a:rPr>
                <a:t> </a:t>
              </a:r>
              <a:r>
                <a:rPr lang="en" sz="500" dirty="0" err="1">
                  <a:cs typeface="+mn-ea"/>
                  <a:sym typeface="+mn-lt"/>
                </a:rPr>
                <a:t>adipiscing</a:t>
              </a:r>
              <a:r>
                <a:rPr lang="en" sz="500" dirty="0">
                  <a:cs typeface="+mn-ea"/>
                  <a:sym typeface="+mn-lt"/>
                </a:rPr>
                <a:t> </a:t>
              </a:r>
              <a:r>
                <a:rPr lang="en" sz="500" dirty="0" err="1">
                  <a:cs typeface="+mn-ea"/>
                  <a:sym typeface="+mn-lt"/>
                </a:rPr>
                <a:t>elit</a:t>
              </a:r>
              <a:r>
                <a:rPr lang="en" sz="500" dirty="0">
                  <a:cs typeface="+mn-ea"/>
                  <a:sym typeface="+mn-lt"/>
                </a:rPr>
                <a:t>, </a:t>
              </a:r>
              <a:r>
                <a:rPr lang="en" sz="500" dirty="0" err="1">
                  <a:cs typeface="+mn-ea"/>
                  <a:sym typeface="+mn-lt"/>
                </a:rPr>
                <a:t>sed</a:t>
              </a:r>
              <a:r>
                <a:rPr lang="en" sz="500" dirty="0">
                  <a:cs typeface="+mn-ea"/>
                  <a:sym typeface="+mn-lt"/>
                </a:rPr>
                <a:t> do </a:t>
              </a:r>
              <a:r>
                <a:rPr lang="en" sz="500" dirty="0" err="1">
                  <a:cs typeface="+mn-ea"/>
                  <a:sym typeface="+mn-lt"/>
                </a:rPr>
                <a:t>eiusmod</a:t>
              </a:r>
              <a:r>
                <a:rPr lang="en" sz="500" dirty="0">
                  <a:cs typeface="+mn-ea"/>
                  <a:sym typeface="+mn-lt"/>
                </a:rPr>
                <a:t> </a:t>
              </a:r>
              <a:r>
                <a:rPr lang="en" sz="500" dirty="0" err="1">
                  <a:cs typeface="+mn-ea"/>
                  <a:sym typeface="+mn-lt"/>
                </a:rPr>
                <a:t>tempor</a:t>
              </a:r>
              <a:r>
                <a:rPr lang="en" sz="500" dirty="0">
                  <a:cs typeface="+mn-ea"/>
                  <a:sym typeface="+mn-lt"/>
                </a:rPr>
                <a:t> </a:t>
              </a:r>
              <a:r>
                <a:rPr lang="en" sz="500" dirty="0" err="1">
                  <a:cs typeface="+mn-ea"/>
                  <a:sym typeface="+mn-lt"/>
                </a:rPr>
                <a:t>incididunt</a:t>
              </a:r>
              <a:r>
                <a:rPr lang="en" sz="500" dirty="0">
                  <a:cs typeface="+mn-ea"/>
                  <a:sym typeface="+mn-lt"/>
                </a:rPr>
                <a:t> </a:t>
              </a:r>
              <a:r>
                <a:rPr lang="en" sz="500" dirty="0" err="1">
                  <a:cs typeface="+mn-ea"/>
                  <a:sym typeface="+mn-lt"/>
                </a:rPr>
                <a:t>ut</a:t>
              </a:r>
              <a:r>
                <a:rPr lang="en" sz="500" dirty="0">
                  <a:cs typeface="+mn-ea"/>
                  <a:sym typeface="+mn-lt"/>
                </a:rPr>
                <a:t> </a:t>
              </a:r>
              <a:r>
                <a:rPr lang="en" sz="500" dirty="0" err="1">
                  <a:cs typeface="+mn-ea"/>
                  <a:sym typeface="+mn-lt"/>
                </a:rPr>
                <a:t>labore</a:t>
              </a:r>
              <a:r>
                <a:rPr lang="en" sz="500" dirty="0">
                  <a:cs typeface="+mn-ea"/>
                  <a:sym typeface="+mn-lt"/>
                </a:rPr>
                <a:t> et </a:t>
              </a:r>
              <a:r>
                <a:rPr lang="en" sz="500" dirty="0" err="1">
                  <a:cs typeface="+mn-ea"/>
                  <a:sym typeface="+mn-lt"/>
                </a:rPr>
                <a:t>dolore</a:t>
              </a:r>
              <a:r>
                <a:rPr lang="en" sz="500" dirty="0">
                  <a:cs typeface="+mn-ea"/>
                  <a:sym typeface="+mn-lt"/>
                </a:rPr>
                <a:t> magna </a:t>
              </a:r>
              <a:r>
                <a:rPr lang="en" sz="500" dirty="0" err="1">
                  <a:cs typeface="+mn-ea"/>
                  <a:sym typeface="+mn-lt"/>
                </a:rPr>
                <a:t>aliqua</a:t>
              </a:r>
              <a:r>
                <a:rPr lang="en" sz="500" dirty="0">
                  <a:cs typeface="+mn-ea"/>
                  <a:sym typeface="+mn-lt"/>
                </a:rPr>
                <a:t>. </a:t>
              </a:r>
              <a:r>
                <a:rPr lang="en" sz="500" dirty="0" err="1">
                  <a:cs typeface="+mn-ea"/>
                  <a:sym typeface="+mn-lt"/>
                </a:rPr>
                <a:t>Ut</a:t>
              </a:r>
              <a:r>
                <a:rPr lang="en" sz="500" dirty="0">
                  <a:cs typeface="+mn-ea"/>
                  <a:sym typeface="+mn-lt"/>
                </a:rPr>
                <a:t> </a:t>
              </a:r>
              <a:r>
                <a:rPr lang="en" sz="500" dirty="0" err="1">
                  <a:cs typeface="+mn-ea"/>
                  <a:sym typeface="+mn-lt"/>
                </a:rPr>
                <a:t>enim</a:t>
              </a:r>
              <a:r>
                <a:rPr lang="en" sz="500" dirty="0">
                  <a:cs typeface="+mn-ea"/>
                  <a:sym typeface="+mn-lt"/>
                </a:rPr>
                <a:t> ad minim </a:t>
              </a:r>
              <a:r>
                <a:rPr lang="en" sz="500" dirty="0" err="1">
                  <a:cs typeface="+mn-ea"/>
                  <a:sym typeface="+mn-lt"/>
                </a:rPr>
                <a:t>veniam</a:t>
              </a:r>
              <a:r>
                <a:rPr lang="en" sz="500" dirty="0">
                  <a:cs typeface="+mn-ea"/>
                  <a:sym typeface="+mn-lt"/>
                </a:rPr>
                <a:t>, </a:t>
              </a:r>
              <a:r>
                <a:rPr lang="en" sz="500" dirty="0" err="1">
                  <a:cs typeface="+mn-ea"/>
                  <a:sym typeface="+mn-lt"/>
                </a:rPr>
                <a:t>quis</a:t>
              </a:r>
              <a:r>
                <a:rPr lang="en" sz="500" dirty="0">
                  <a:cs typeface="+mn-ea"/>
                  <a:sym typeface="+mn-lt"/>
                </a:rPr>
                <a:t> </a:t>
              </a:r>
              <a:r>
                <a:rPr lang="en" sz="500" dirty="0" err="1">
                  <a:cs typeface="+mn-ea"/>
                  <a:sym typeface="+mn-lt"/>
                </a:rPr>
                <a:t>nostrud</a:t>
              </a:r>
              <a:r>
                <a:rPr lang="en" sz="500" dirty="0">
                  <a:cs typeface="+mn-ea"/>
                  <a:sym typeface="+mn-lt"/>
                </a:rPr>
                <a:t> exercitation </a:t>
              </a:r>
              <a:r>
                <a:rPr lang="en" sz="500" dirty="0" err="1">
                  <a:cs typeface="+mn-ea"/>
                  <a:sym typeface="+mn-lt"/>
                </a:rPr>
                <a:t>ullamco</a:t>
              </a:r>
              <a:r>
                <a:rPr lang="en" sz="500" dirty="0">
                  <a:cs typeface="+mn-ea"/>
                  <a:sym typeface="+mn-lt"/>
                </a:rPr>
                <a:t>.</a:t>
              </a:r>
              <a:endParaRPr lang="ru-RU" sz="500" dirty="0">
                <a:cs typeface="+mn-ea"/>
                <a:sym typeface="+mn-lt"/>
              </a:endParaRPr>
            </a:p>
          </p:txBody>
        </p:sp>
        <p:sp>
          <p:nvSpPr>
            <p:cNvPr id="53" name="TextBox 52">
              <a:extLst>
                <a:ext uri="{FF2B5EF4-FFF2-40B4-BE49-F238E27FC236}">
                  <a16:creationId xmlns:a16="http://schemas.microsoft.com/office/drawing/2014/main" id="{8A5098E6-8283-F742-8F16-631F02FDA7F7}"/>
                </a:ext>
              </a:extLst>
            </p:cNvPr>
            <p:cNvSpPr txBox="1"/>
            <p:nvPr/>
          </p:nvSpPr>
          <p:spPr>
            <a:xfrm>
              <a:off x="5939837" y="1978696"/>
              <a:ext cx="1441430" cy="215444"/>
            </a:xfrm>
            <a:prstGeom prst="rect">
              <a:avLst/>
            </a:prstGeom>
            <a:noFill/>
          </p:spPr>
          <p:txBody>
            <a:bodyPr wrap="square" rtlCol="0">
              <a:spAutoFit/>
            </a:bodyPr>
            <a:lstStyle/>
            <a:p>
              <a:pPr algn="ctr"/>
              <a:r>
                <a:rPr lang="en" sz="800" dirty="0">
                  <a:cs typeface="+mn-ea"/>
                  <a:sym typeface="+mn-lt"/>
                </a:rPr>
                <a:t>INFOGRAPHIC</a:t>
              </a:r>
              <a:endParaRPr lang="ru-RU" sz="800" dirty="0">
                <a:cs typeface="+mn-ea"/>
                <a:sym typeface="+mn-lt"/>
              </a:endParaRPr>
            </a:p>
          </p:txBody>
        </p:sp>
        <p:sp>
          <p:nvSpPr>
            <p:cNvPr id="54" name="TextBox 53">
              <a:extLst>
                <a:ext uri="{FF2B5EF4-FFF2-40B4-BE49-F238E27FC236}">
                  <a16:creationId xmlns:a16="http://schemas.microsoft.com/office/drawing/2014/main" id="{75158F8E-E694-2642-879B-8A8546BF3D2B}"/>
                </a:ext>
              </a:extLst>
            </p:cNvPr>
            <p:cNvSpPr txBox="1"/>
            <p:nvPr/>
          </p:nvSpPr>
          <p:spPr>
            <a:xfrm>
              <a:off x="5939837" y="1819293"/>
              <a:ext cx="1441430" cy="246221"/>
            </a:xfrm>
            <a:prstGeom prst="rect">
              <a:avLst/>
            </a:prstGeom>
            <a:noFill/>
          </p:spPr>
          <p:txBody>
            <a:bodyPr wrap="square" rtlCol="0">
              <a:spAutoFit/>
            </a:bodyPr>
            <a:lstStyle/>
            <a:p>
              <a:pPr algn="ctr"/>
              <a:r>
                <a:rPr lang="en" sz="1000" dirty="0">
                  <a:solidFill>
                    <a:srgbClr val="FEFFFF"/>
                  </a:solidFill>
                  <a:cs typeface="+mn-ea"/>
                  <a:sym typeface="+mn-lt"/>
                </a:rPr>
                <a:t>LOREM IPSUM</a:t>
              </a:r>
              <a:endParaRPr lang="ru-RU" sz="1000" dirty="0">
                <a:solidFill>
                  <a:srgbClr val="FEFFFF"/>
                </a:solidFill>
                <a:cs typeface="+mn-ea"/>
                <a:sym typeface="+mn-lt"/>
              </a:endParaRPr>
            </a:p>
          </p:txBody>
        </p:sp>
      </p:grpSp>
      <p:grpSp>
        <p:nvGrpSpPr>
          <p:cNvPr id="55" name="Text">
            <a:extLst>
              <a:ext uri="{FF2B5EF4-FFF2-40B4-BE49-F238E27FC236}">
                <a16:creationId xmlns:a16="http://schemas.microsoft.com/office/drawing/2014/main" id="{2AC9C786-5BA8-8244-990F-EBB85CB41FF5}"/>
              </a:ext>
            </a:extLst>
          </p:cNvPr>
          <p:cNvGrpSpPr/>
          <p:nvPr/>
        </p:nvGrpSpPr>
        <p:grpSpPr>
          <a:xfrm>
            <a:off x="4631116" y="3778871"/>
            <a:ext cx="1447780" cy="791805"/>
            <a:chOff x="5939837" y="1819293"/>
            <a:chExt cx="1447780" cy="791805"/>
          </a:xfrm>
        </p:grpSpPr>
        <p:sp>
          <p:nvSpPr>
            <p:cNvPr id="56" name="TextBox 55">
              <a:extLst>
                <a:ext uri="{FF2B5EF4-FFF2-40B4-BE49-F238E27FC236}">
                  <a16:creationId xmlns:a16="http://schemas.microsoft.com/office/drawing/2014/main" id="{7E8A47D1-C713-5046-8C64-A182B15B46CF}"/>
                </a:ext>
              </a:extLst>
            </p:cNvPr>
            <p:cNvSpPr txBox="1"/>
            <p:nvPr/>
          </p:nvSpPr>
          <p:spPr>
            <a:xfrm>
              <a:off x="5946187" y="2134044"/>
              <a:ext cx="1441430" cy="477054"/>
            </a:xfrm>
            <a:prstGeom prst="rect">
              <a:avLst/>
            </a:prstGeom>
            <a:noFill/>
          </p:spPr>
          <p:txBody>
            <a:bodyPr wrap="square" rtlCol="0">
              <a:spAutoFit/>
            </a:bodyPr>
            <a:lstStyle/>
            <a:p>
              <a:pPr algn="just"/>
              <a:r>
                <a:rPr lang="en" sz="500" dirty="0">
                  <a:cs typeface="+mn-ea"/>
                  <a:sym typeface="+mn-lt"/>
                </a:rPr>
                <a:t>Lorem ipsum dolor sit </a:t>
              </a:r>
              <a:r>
                <a:rPr lang="en" sz="500" dirty="0" err="1">
                  <a:cs typeface="+mn-ea"/>
                  <a:sym typeface="+mn-lt"/>
                </a:rPr>
                <a:t>amet</a:t>
              </a:r>
              <a:r>
                <a:rPr lang="en" sz="500" dirty="0">
                  <a:cs typeface="+mn-ea"/>
                  <a:sym typeface="+mn-lt"/>
                </a:rPr>
                <a:t>, </a:t>
              </a:r>
              <a:r>
                <a:rPr lang="en" sz="500" dirty="0" err="1">
                  <a:cs typeface="+mn-ea"/>
                  <a:sym typeface="+mn-lt"/>
                </a:rPr>
                <a:t>consectetur</a:t>
              </a:r>
              <a:r>
                <a:rPr lang="en" sz="500" dirty="0">
                  <a:cs typeface="+mn-ea"/>
                  <a:sym typeface="+mn-lt"/>
                </a:rPr>
                <a:t> </a:t>
              </a:r>
              <a:r>
                <a:rPr lang="en" sz="500" dirty="0" err="1">
                  <a:cs typeface="+mn-ea"/>
                  <a:sym typeface="+mn-lt"/>
                </a:rPr>
                <a:t>adipiscing</a:t>
              </a:r>
              <a:r>
                <a:rPr lang="en" sz="500" dirty="0">
                  <a:cs typeface="+mn-ea"/>
                  <a:sym typeface="+mn-lt"/>
                </a:rPr>
                <a:t> </a:t>
              </a:r>
              <a:r>
                <a:rPr lang="en" sz="500" dirty="0" err="1">
                  <a:cs typeface="+mn-ea"/>
                  <a:sym typeface="+mn-lt"/>
                </a:rPr>
                <a:t>elit</a:t>
              </a:r>
              <a:r>
                <a:rPr lang="en" sz="500" dirty="0">
                  <a:cs typeface="+mn-ea"/>
                  <a:sym typeface="+mn-lt"/>
                </a:rPr>
                <a:t>, </a:t>
              </a:r>
              <a:r>
                <a:rPr lang="en" sz="500" dirty="0" err="1">
                  <a:cs typeface="+mn-ea"/>
                  <a:sym typeface="+mn-lt"/>
                </a:rPr>
                <a:t>sed</a:t>
              </a:r>
              <a:r>
                <a:rPr lang="en" sz="500" dirty="0">
                  <a:cs typeface="+mn-ea"/>
                  <a:sym typeface="+mn-lt"/>
                </a:rPr>
                <a:t> do </a:t>
              </a:r>
              <a:r>
                <a:rPr lang="en" sz="500" dirty="0" err="1">
                  <a:cs typeface="+mn-ea"/>
                  <a:sym typeface="+mn-lt"/>
                </a:rPr>
                <a:t>eiusmod</a:t>
              </a:r>
              <a:r>
                <a:rPr lang="en" sz="500" dirty="0">
                  <a:cs typeface="+mn-ea"/>
                  <a:sym typeface="+mn-lt"/>
                </a:rPr>
                <a:t> </a:t>
              </a:r>
              <a:r>
                <a:rPr lang="en" sz="500" dirty="0" err="1">
                  <a:cs typeface="+mn-ea"/>
                  <a:sym typeface="+mn-lt"/>
                </a:rPr>
                <a:t>tempor</a:t>
              </a:r>
              <a:r>
                <a:rPr lang="en" sz="500" dirty="0">
                  <a:cs typeface="+mn-ea"/>
                  <a:sym typeface="+mn-lt"/>
                </a:rPr>
                <a:t> </a:t>
              </a:r>
              <a:r>
                <a:rPr lang="en" sz="500" dirty="0" err="1">
                  <a:cs typeface="+mn-ea"/>
                  <a:sym typeface="+mn-lt"/>
                </a:rPr>
                <a:t>incididunt</a:t>
              </a:r>
              <a:r>
                <a:rPr lang="en" sz="500" dirty="0">
                  <a:cs typeface="+mn-ea"/>
                  <a:sym typeface="+mn-lt"/>
                </a:rPr>
                <a:t> </a:t>
              </a:r>
              <a:r>
                <a:rPr lang="en" sz="500" dirty="0" err="1">
                  <a:cs typeface="+mn-ea"/>
                  <a:sym typeface="+mn-lt"/>
                </a:rPr>
                <a:t>ut</a:t>
              </a:r>
              <a:r>
                <a:rPr lang="en" sz="500" dirty="0">
                  <a:cs typeface="+mn-ea"/>
                  <a:sym typeface="+mn-lt"/>
                </a:rPr>
                <a:t> </a:t>
              </a:r>
              <a:r>
                <a:rPr lang="en" sz="500" dirty="0" err="1">
                  <a:cs typeface="+mn-ea"/>
                  <a:sym typeface="+mn-lt"/>
                </a:rPr>
                <a:t>labore</a:t>
              </a:r>
              <a:r>
                <a:rPr lang="en" sz="500" dirty="0">
                  <a:cs typeface="+mn-ea"/>
                  <a:sym typeface="+mn-lt"/>
                </a:rPr>
                <a:t> et </a:t>
              </a:r>
              <a:r>
                <a:rPr lang="en" sz="500" dirty="0" err="1">
                  <a:cs typeface="+mn-ea"/>
                  <a:sym typeface="+mn-lt"/>
                </a:rPr>
                <a:t>dolore</a:t>
              </a:r>
              <a:r>
                <a:rPr lang="en" sz="500" dirty="0">
                  <a:cs typeface="+mn-ea"/>
                  <a:sym typeface="+mn-lt"/>
                </a:rPr>
                <a:t> magna </a:t>
              </a:r>
              <a:r>
                <a:rPr lang="en" sz="500" dirty="0" err="1">
                  <a:cs typeface="+mn-ea"/>
                  <a:sym typeface="+mn-lt"/>
                </a:rPr>
                <a:t>aliqua</a:t>
              </a:r>
              <a:r>
                <a:rPr lang="en" sz="500" dirty="0">
                  <a:cs typeface="+mn-ea"/>
                  <a:sym typeface="+mn-lt"/>
                </a:rPr>
                <a:t>. </a:t>
              </a:r>
              <a:r>
                <a:rPr lang="en" sz="500" dirty="0" err="1">
                  <a:cs typeface="+mn-ea"/>
                  <a:sym typeface="+mn-lt"/>
                </a:rPr>
                <a:t>Ut</a:t>
              </a:r>
              <a:r>
                <a:rPr lang="en" sz="500" dirty="0">
                  <a:cs typeface="+mn-ea"/>
                  <a:sym typeface="+mn-lt"/>
                </a:rPr>
                <a:t> </a:t>
              </a:r>
              <a:r>
                <a:rPr lang="en" sz="500" dirty="0" err="1">
                  <a:cs typeface="+mn-ea"/>
                  <a:sym typeface="+mn-lt"/>
                </a:rPr>
                <a:t>enim</a:t>
              </a:r>
              <a:r>
                <a:rPr lang="en" sz="500" dirty="0">
                  <a:cs typeface="+mn-ea"/>
                  <a:sym typeface="+mn-lt"/>
                </a:rPr>
                <a:t> ad minim </a:t>
              </a:r>
              <a:r>
                <a:rPr lang="en" sz="500" dirty="0" err="1">
                  <a:cs typeface="+mn-ea"/>
                  <a:sym typeface="+mn-lt"/>
                </a:rPr>
                <a:t>veniam</a:t>
              </a:r>
              <a:r>
                <a:rPr lang="en" sz="500" dirty="0">
                  <a:cs typeface="+mn-ea"/>
                  <a:sym typeface="+mn-lt"/>
                </a:rPr>
                <a:t>, </a:t>
              </a:r>
              <a:r>
                <a:rPr lang="en" sz="500" dirty="0" err="1">
                  <a:cs typeface="+mn-ea"/>
                  <a:sym typeface="+mn-lt"/>
                </a:rPr>
                <a:t>quis</a:t>
              </a:r>
              <a:r>
                <a:rPr lang="en" sz="500" dirty="0">
                  <a:cs typeface="+mn-ea"/>
                  <a:sym typeface="+mn-lt"/>
                </a:rPr>
                <a:t> </a:t>
              </a:r>
              <a:r>
                <a:rPr lang="en" sz="500" dirty="0" err="1">
                  <a:cs typeface="+mn-ea"/>
                  <a:sym typeface="+mn-lt"/>
                </a:rPr>
                <a:t>nostrud</a:t>
              </a:r>
              <a:r>
                <a:rPr lang="en" sz="500" dirty="0">
                  <a:cs typeface="+mn-ea"/>
                  <a:sym typeface="+mn-lt"/>
                </a:rPr>
                <a:t> exercitation </a:t>
              </a:r>
              <a:r>
                <a:rPr lang="en" sz="500" dirty="0" err="1">
                  <a:cs typeface="+mn-ea"/>
                  <a:sym typeface="+mn-lt"/>
                </a:rPr>
                <a:t>ullamco</a:t>
              </a:r>
              <a:r>
                <a:rPr lang="en" sz="500" dirty="0">
                  <a:cs typeface="+mn-ea"/>
                  <a:sym typeface="+mn-lt"/>
                </a:rPr>
                <a:t>.</a:t>
              </a:r>
              <a:endParaRPr lang="ru-RU" sz="500" dirty="0">
                <a:cs typeface="+mn-ea"/>
                <a:sym typeface="+mn-lt"/>
              </a:endParaRPr>
            </a:p>
          </p:txBody>
        </p:sp>
        <p:sp>
          <p:nvSpPr>
            <p:cNvPr id="57" name="TextBox 56">
              <a:extLst>
                <a:ext uri="{FF2B5EF4-FFF2-40B4-BE49-F238E27FC236}">
                  <a16:creationId xmlns:a16="http://schemas.microsoft.com/office/drawing/2014/main" id="{23F877D3-3567-9142-9733-7EE691082E25}"/>
                </a:ext>
              </a:extLst>
            </p:cNvPr>
            <p:cNvSpPr txBox="1"/>
            <p:nvPr/>
          </p:nvSpPr>
          <p:spPr>
            <a:xfrm>
              <a:off x="5939837" y="1978696"/>
              <a:ext cx="1441430" cy="215444"/>
            </a:xfrm>
            <a:prstGeom prst="rect">
              <a:avLst/>
            </a:prstGeom>
            <a:noFill/>
          </p:spPr>
          <p:txBody>
            <a:bodyPr wrap="square" rtlCol="0">
              <a:spAutoFit/>
            </a:bodyPr>
            <a:lstStyle/>
            <a:p>
              <a:pPr algn="ctr"/>
              <a:r>
                <a:rPr lang="en" sz="800" dirty="0">
                  <a:cs typeface="+mn-ea"/>
                  <a:sym typeface="+mn-lt"/>
                </a:rPr>
                <a:t>INFOGRAPHIC</a:t>
              </a:r>
              <a:endParaRPr lang="ru-RU" sz="800" dirty="0">
                <a:cs typeface="+mn-ea"/>
                <a:sym typeface="+mn-lt"/>
              </a:endParaRPr>
            </a:p>
          </p:txBody>
        </p:sp>
        <p:sp>
          <p:nvSpPr>
            <p:cNvPr id="58" name="TextBox 57">
              <a:extLst>
                <a:ext uri="{FF2B5EF4-FFF2-40B4-BE49-F238E27FC236}">
                  <a16:creationId xmlns:a16="http://schemas.microsoft.com/office/drawing/2014/main" id="{05883DA2-F01D-3643-8739-38784E275264}"/>
                </a:ext>
              </a:extLst>
            </p:cNvPr>
            <p:cNvSpPr txBox="1"/>
            <p:nvPr/>
          </p:nvSpPr>
          <p:spPr>
            <a:xfrm>
              <a:off x="5939837" y="1819293"/>
              <a:ext cx="1441430" cy="246221"/>
            </a:xfrm>
            <a:prstGeom prst="rect">
              <a:avLst/>
            </a:prstGeom>
            <a:noFill/>
          </p:spPr>
          <p:txBody>
            <a:bodyPr wrap="square" rtlCol="0">
              <a:spAutoFit/>
            </a:bodyPr>
            <a:lstStyle/>
            <a:p>
              <a:pPr algn="ctr"/>
              <a:r>
                <a:rPr lang="en" sz="1000" dirty="0">
                  <a:solidFill>
                    <a:srgbClr val="FEFFFF"/>
                  </a:solidFill>
                  <a:cs typeface="+mn-ea"/>
                  <a:sym typeface="+mn-lt"/>
                </a:rPr>
                <a:t>DOLOR SIT AMET</a:t>
              </a:r>
              <a:endParaRPr lang="ru-RU" sz="1000" dirty="0">
                <a:solidFill>
                  <a:srgbClr val="FEFFFF"/>
                </a:solidFill>
                <a:cs typeface="+mn-ea"/>
                <a:sym typeface="+mn-lt"/>
              </a:endParaRPr>
            </a:p>
          </p:txBody>
        </p:sp>
      </p:grpSp>
      <p:grpSp>
        <p:nvGrpSpPr>
          <p:cNvPr id="59" name="Text">
            <a:extLst>
              <a:ext uri="{FF2B5EF4-FFF2-40B4-BE49-F238E27FC236}">
                <a16:creationId xmlns:a16="http://schemas.microsoft.com/office/drawing/2014/main" id="{4DE9082E-BA6D-374B-AAB7-1DB78760F4DA}"/>
              </a:ext>
            </a:extLst>
          </p:cNvPr>
          <p:cNvGrpSpPr/>
          <p:nvPr/>
        </p:nvGrpSpPr>
        <p:grpSpPr>
          <a:xfrm>
            <a:off x="6104316" y="4363071"/>
            <a:ext cx="1447780" cy="791805"/>
            <a:chOff x="5939837" y="1819293"/>
            <a:chExt cx="1447780" cy="791805"/>
          </a:xfrm>
        </p:grpSpPr>
        <p:sp>
          <p:nvSpPr>
            <p:cNvPr id="60" name="TextBox 59">
              <a:extLst>
                <a:ext uri="{FF2B5EF4-FFF2-40B4-BE49-F238E27FC236}">
                  <a16:creationId xmlns:a16="http://schemas.microsoft.com/office/drawing/2014/main" id="{72AC1BE3-8BF2-2647-A9D0-019819FDE4C2}"/>
                </a:ext>
              </a:extLst>
            </p:cNvPr>
            <p:cNvSpPr txBox="1"/>
            <p:nvPr/>
          </p:nvSpPr>
          <p:spPr>
            <a:xfrm>
              <a:off x="5946187" y="2134044"/>
              <a:ext cx="1441430" cy="477054"/>
            </a:xfrm>
            <a:prstGeom prst="rect">
              <a:avLst/>
            </a:prstGeom>
            <a:noFill/>
          </p:spPr>
          <p:txBody>
            <a:bodyPr wrap="square" rtlCol="0">
              <a:spAutoFit/>
            </a:bodyPr>
            <a:lstStyle/>
            <a:p>
              <a:pPr algn="just"/>
              <a:r>
                <a:rPr lang="en" sz="500" dirty="0">
                  <a:solidFill>
                    <a:schemeClr val="accent6">
                      <a:lumMod val="40000"/>
                      <a:lumOff val="60000"/>
                    </a:schemeClr>
                  </a:solidFill>
                  <a:cs typeface="+mn-ea"/>
                  <a:sym typeface="+mn-lt"/>
                </a:rPr>
                <a:t>Lorem ipsum dolor sit </a:t>
              </a:r>
              <a:r>
                <a:rPr lang="en" sz="500" dirty="0" err="1">
                  <a:solidFill>
                    <a:schemeClr val="accent6">
                      <a:lumMod val="40000"/>
                      <a:lumOff val="60000"/>
                    </a:schemeClr>
                  </a:solidFill>
                  <a:cs typeface="+mn-ea"/>
                  <a:sym typeface="+mn-lt"/>
                </a:rPr>
                <a:t>amet</a:t>
              </a:r>
              <a:r>
                <a:rPr lang="en" sz="500" dirty="0">
                  <a:solidFill>
                    <a:schemeClr val="accent6">
                      <a:lumMod val="40000"/>
                      <a:lumOff val="60000"/>
                    </a:schemeClr>
                  </a:solidFill>
                  <a:cs typeface="+mn-ea"/>
                  <a:sym typeface="+mn-lt"/>
                </a:rPr>
                <a:t>, </a:t>
              </a:r>
              <a:r>
                <a:rPr lang="en" sz="500" dirty="0" err="1">
                  <a:solidFill>
                    <a:schemeClr val="accent6">
                      <a:lumMod val="40000"/>
                      <a:lumOff val="60000"/>
                    </a:schemeClr>
                  </a:solidFill>
                  <a:cs typeface="+mn-ea"/>
                  <a:sym typeface="+mn-lt"/>
                </a:rPr>
                <a:t>consectetur</a:t>
              </a:r>
              <a:r>
                <a:rPr lang="en" sz="500" dirty="0">
                  <a:solidFill>
                    <a:schemeClr val="accent6">
                      <a:lumMod val="40000"/>
                      <a:lumOff val="60000"/>
                    </a:schemeClr>
                  </a:solidFill>
                  <a:cs typeface="+mn-ea"/>
                  <a:sym typeface="+mn-lt"/>
                </a:rPr>
                <a:t> </a:t>
              </a:r>
              <a:r>
                <a:rPr lang="en" sz="500" dirty="0" err="1">
                  <a:solidFill>
                    <a:schemeClr val="accent6">
                      <a:lumMod val="40000"/>
                      <a:lumOff val="60000"/>
                    </a:schemeClr>
                  </a:solidFill>
                  <a:cs typeface="+mn-ea"/>
                  <a:sym typeface="+mn-lt"/>
                </a:rPr>
                <a:t>adipiscing</a:t>
              </a:r>
              <a:r>
                <a:rPr lang="en" sz="500" dirty="0">
                  <a:solidFill>
                    <a:schemeClr val="accent6">
                      <a:lumMod val="40000"/>
                      <a:lumOff val="60000"/>
                    </a:schemeClr>
                  </a:solidFill>
                  <a:cs typeface="+mn-ea"/>
                  <a:sym typeface="+mn-lt"/>
                </a:rPr>
                <a:t> </a:t>
              </a:r>
              <a:r>
                <a:rPr lang="en" sz="500" dirty="0" err="1">
                  <a:solidFill>
                    <a:schemeClr val="accent6">
                      <a:lumMod val="40000"/>
                      <a:lumOff val="60000"/>
                    </a:schemeClr>
                  </a:solidFill>
                  <a:cs typeface="+mn-ea"/>
                  <a:sym typeface="+mn-lt"/>
                </a:rPr>
                <a:t>elit</a:t>
              </a:r>
              <a:r>
                <a:rPr lang="en" sz="500" dirty="0">
                  <a:solidFill>
                    <a:schemeClr val="accent6">
                      <a:lumMod val="40000"/>
                      <a:lumOff val="60000"/>
                    </a:schemeClr>
                  </a:solidFill>
                  <a:cs typeface="+mn-ea"/>
                  <a:sym typeface="+mn-lt"/>
                </a:rPr>
                <a:t>, </a:t>
              </a:r>
              <a:r>
                <a:rPr lang="en" sz="500" dirty="0" err="1">
                  <a:solidFill>
                    <a:schemeClr val="accent6">
                      <a:lumMod val="40000"/>
                      <a:lumOff val="60000"/>
                    </a:schemeClr>
                  </a:solidFill>
                  <a:cs typeface="+mn-ea"/>
                  <a:sym typeface="+mn-lt"/>
                </a:rPr>
                <a:t>sed</a:t>
              </a:r>
              <a:r>
                <a:rPr lang="en" sz="500" dirty="0">
                  <a:solidFill>
                    <a:schemeClr val="accent6">
                      <a:lumMod val="40000"/>
                      <a:lumOff val="60000"/>
                    </a:schemeClr>
                  </a:solidFill>
                  <a:cs typeface="+mn-ea"/>
                  <a:sym typeface="+mn-lt"/>
                </a:rPr>
                <a:t> do </a:t>
              </a:r>
              <a:r>
                <a:rPr lang="en" sz="500" dirty="0" err="1">
                  <a:solidFill>
                    <a:schemeClr val="accent6">
                      <a:lumMod val="40000"/>
                      <a:lumOff val="60000"/>
                    </a:schemeClr>
                  </a:solidFill>
                  <a:cs typeface="+mn-ea"/>
                  <a:sym typeface="+mn-lt"/>
                </a:rPr>
                <a:t>eiusmod</a:t>
              </a:r>
              <a:r>
                <a:rPr lang="en" sz="500" dirty="0">
                  <a:solidFill>
                    <a:schemeClr val="accent6">
                      <a:lumMod val="40000"/>
                      <a:lumOff val="60000"/>
                    </a:schemeClr>
                  </a:solidFill>
                  <a:cs typeface="+mn-ea"/>
                  <a:sym typeface="+mn-lt"/>
                </a:rPr>
                <a:t> </a:t>
              </a:r>
              <a:r>
                <a:rPr lang="en" sz="500" dirty="0" err="1">
                  <a:solidFill>
                    <a:schemeClr val="accent6">
                      <a:lumMod val="40000"/>
                      <a:lumOff val="60000"/>
                    </a:schemeClr>
                  </a:solidFill>
                  <a:cs typeface="+mn-ea"/>
                  <a:sym typeface="+mn-lt"/>
                </a:rPr>
                <a:t>tempor</a:t>
              </a:r>
              <a:r>
                <a:rPr lang="en" sz="500" dirty="0">
                  <a:solidFill>
                    <a:schemeClr val="accent6">
                      <a:lumMod val="40000"/>
                      <a:lumOff val="60000"/>
                    </a:schemeClr>
                  </a:solidFill>
                  <a:cs typeface="+mn-ea"/>
                  <a:sym typeface="+mn-lt"/>
                </a:rPr>
                <a:t> </a:t>
              </a:r>
              <a:r>
                <a:rPr lang="en" sz="500" dirty="0" err="1">
                  <a:solidFill>
                    <a:schemeClr val="accent6">
                      <a:lumMod val="40000"/>
                      <a:lumOff val="60000"/>
                    </a:schemeClr>
                  </a:solidFill>
                  <a:cs typeface="+mn-ea"/>
                  <a:sym typeface="+mn-lt"/>
                </a:rPr>
                <a:t>incididunt</a:t>
              </a:r>
              <a:r>
                <a:rPr lang="en" sz="500" dirty="0">
                  <a:solidFill>
                    <a:schemeClr val="accent6">
                      <a:lumMod val="40000"/>
                      <a:lumOff val="60000"/>
                    </a:schemeClr>
                  </a:solidFill>
                  <a:cs typeface="+mn-ea"/>
                  <a:sym typeface="+mn-lt"/>
                </a:rPr>
                <a:t> </a:t>
              </a:r>
              <a:r>
                <a:rPr lang="en" sz="500" dirty="0" err="1">
                  <a:solidFill>
                    <a:schemeClr val="accent6">
                      <a:lumMod val="40000"/>
                      <a:lumOff val="60000"/>
                    </a:schemeClr>
                  </a:solidFill>
                  <a:cs typeface="+mn-ea"/>
                  <a:sym typeface="+mn-lt"/>
                </a:rPr>
                <a:t>ut</a:t>
              </a:r>
              <a:r>
                <a:rPr lang="en" sz="500" dirty="0">
                  <a:solidFill>
                    <a:schemeClr val="accent6">
                      <a:lumMod val="40000"/>
                      <a:lumOff val="60000"/>
                    </a:schemeClr>
                  </a:solidFill>
                  <a:cs typeface="+mn-ea"/>
                  <a:sym typeface="+mn-lt"/>
                </a:rPr>
                <a:t> </a:t>
              </a:r>
              <a:r>
                <a:rPr lang="en" sz="500" dirty="0" err="1">
                  <a:solidFill>
                    <a:schemeClr val="accent6">
                      <a:lumMod val="40000"/>
                      <a:lumOff val="60000"/>
                    </a:schemeClr>
                  </a:solidFill>
                  <a:cs typeface="+mn-ea"/>
                  <a:sym typeface="+mn-lt"/>
                </a:rPr>
                <a:t>labore</a:t>
              </a:r>
              <a:r>
                <a:rPr lang="en" sz="500" dirty="0">
                  <a:solidFill>
                    <a:schemeClr val="accent6">
                      <a:lumMod val="40000"/>
                      <a:lumOff val="60000"/>
                    </a:schemeClr>
                  </a:solidFill>
                  <a:cs typeface="+mn-ea"/>
                  <a:sym typeface="+mn-lt"/>
                </a:rPr>
                <a:t> et </a:t>
              </a:r>
              <a:r>
                <a:rPr lang="en" sz="500" dirty="0" err="1">
                  <a:solidFill>
                    <a:schemeClr val="accent6">
                      <a:lumMod val="40000"/>
                      <a:lumOff val="60000"/>
                    </a:schemeClr>
                  </a:solidFill>
                  <a:cs typeface="+mn-ea"/>
                  <a:sym typeface="+mn-lt"/>
                </a:rPr>
                <a:t>dolore</a:t>
              </a:r>
              <a:r>
                <a:rPr lang="en" sz="500" dirty="0">
                  <a:solidFill>
                    <a:schemeClr val="accent6">
                      <a:lumMod val="40000"/>
                      <a:lumOff val="60000"/>
                    </a:schemeClr>
                  </a:solidFill>
                  <a:cs typeface="+mn-ea"/>
                  <a:sym typeface="+mn-lt"/>
                </a:rPr>
                <a:t> magna </a:t>
              </a:r>
              <a:r>
                <a:rPr lang="en" sz="500" dirty="0" err="1">
                  <a:solidFill>
                    <a:schemeClr val="accent6">
                      <a:lumMod val="40000"/>
                      <a:lumOff val="60000"/>
                    </a:schemeClr>
                  </a:solidFill>
                  <a:cs typeface="+mn-ea"/>
                  <a:sym typeface="+mn-lt"/>
                </a:rPr>
                <a:t>aliqua</a:t>
              </a:r>
              <a:r>
                <a:rPr lang="en" sz="500" dirty="0">
                  <a:solidFill>
                    <a:schemeClr val="accent6">
                      <a:lumMod val="40000"/>
                      <a:lumOff val="60000"/>
                    </a:schemeClr>
                  </a:solidFill>
                  <a:cs typeface="+mn-ea"/>
                  <a:sym typeface="+mn-lt"/>
                </a:rPr>
                <a:t>. </a:t>
              </a:r>
              <a:r>
                <a:rPr lang="en" sz="500" dirty="0" err="1">
                  <a:solidFill>
                    <a:schemeClr val="accent6">
                      <a:lumMod val="40000"/>
                      <a:lumOff val="60000"/>
                    </a:schemeClr>
                  </a:solidFill>
                  <a:cs typeface="+mn-ea"/>
                  <a:sym typeface="+mn-lt"/>
                </a:rPr>
                <a:t>Ut</a:t>
              </a:r>
              <a:r>
                <a:rPr lang="en" sz="500" dirty="0">
                  <a:solidFill>
                    <a:schemeClr val="accent6">
                      <a:lumMod val="40000"/>
                      <a:lumOff val="60000"/>
                    </a:schemeClr>
                  </a:solidFill>
                  <a:cs typeface="+mn-ea"/>
                  <a:sym typeface="+mn-lt"/>
                </a:rPr>
                <a:t> </a:t>
              </a:r>
              <a:r>
                <a:rPr lang="en" sz="500" dirty="0" err="1">
                  <a:solidFill>
                    <a:schemeClr val="accent6">
                      <a:lumMod val="40000"/>
                      <a:lumOff val="60000"/>
                    </a:schemeClr>
                  </a:solidFill>
                  <a:cs typeface="+mn-ea"/>
                  <a:sym typeface="+mn-lt"/>
                </a:rPr>
                <a:t>enim</a:t>
              </a:r>
              <a:r>
                <a:rPr lang="en" sz="500" dirty="0">
                  <a:solidFill>
                    <a:schemeClr val="accent6">
                      <a:lumMod val="40000"/>
                      <a:lumOff val="60000"/>
                    </a:schemeClr>
                  </a:solidFill>
                  <a:cs typeface="+mn-ea"/>
                  <a:sym typeface="+mn-lt"/>
                </a:rPr>
                <a:t> ad minim </a:t>
              </a:r>
              <a:r>
                <a:rPr lang="en" sz="500" dirty="0" err="1">
                  <a:solidFill>
                    <a:schemeClr val="accent6">
                      <a:lumMod val="40000"/>
                      <a:lumOff val="60000"/>
                    </a:schemeClr>
                  </a:solidFill>
                  <a:cs typeface="+mn-ea"/>
                  <a:sym typeface="+mn-lt"/>
                </a:rPr>
                <a:t>veniam</a:t>
              </a:r>
              <a:r>
                <a:rPr lang="en" sz="500" dirty="0">
                  <a:solidFill>
                    <a:schemeClr val="accent6">
                      <a:lumMod val="40000"/>
                      <a:lumOff val="60000"/>
                    </a:schemeClr>
                  </a:solidFill>
                  <a:cs typeface="+mn-ea"/>
                  <a:sym typeface="+mn-lt"/>
                </a:rPr>
                <a:t>, </a:t>
              </a:r>
              <a:r>
                <a:rPr lang="en" sz="500" dirty="0" err="1">
                  <a:solidFill>
                    <a:schemeClr val="accent6">
                      <a:lumMod val="40000"/>
                      <a:lumOff val="60000"/>
                    </a:schemeClr>
                  </a:solidFill>
                  <a:cs typeface="+mn-ea"/>
                  <a:sym typeface="+mn-lt"/>
                </a:rPr>
                <a:t>quis</a:t>
              </a:r>
              <a:r>
                <a:rPr lang="en" sz="500" dirty="0">
                  <a:solidFill>
                    <a:schemeClr val="accent6">
                      <a:lumMod val="40000"/>
                      <a:lumOff val="60000"/>
                    </a:schemeClr>
                  </a:solidFill>
                  <a:cs typeface="+mn-ea"/>
                  <a:sym typeface="+mn-lt"/>
                </a:rPr>
                <a:t> </a:t>
              </a:r>
              <a:r>
                <a:rPr lang="en" sz="500" dirty="0" err="1">
                  <a:solidFill>
                    <a:schemeClr val="accent6">
                      <a:lumMod val="40000"/>
                      <a:lumOff val="60000"/>
                    </a:schemeClr>
                  </a:solidFill>
                  <a:cs typeface="+mn-ea"/>
                  <a:sym typeface="+mn-lt"/>
                </a:rPr>
                <a:t>nostrud</a:t>
              </a:r>
              <a:r>
                <a:rPr lang="en" sz="500" dirty="0">
                  <a:solidFill>
                    <a:schemeClr val="accent6">
                      <a:lumMod val="40000"/>
                      <a:lumOff val="60000"/>
                    </a:schemeClr>
                  </a:solidFill>
                  <a:cs typeface="+mn-ea"/>
                  <a:sym typeface="+mn-lt"/>
                </a:rPr>
                <a:t> exercitation </a:t>
              </a:r>
              <a:r>
                <a:rPr lang="en" sz="500" dirty="0" err="1">
                  <a:solidFill>
                    <a:schemeClr val="accent6">
                      <a:lumMod val="40000"/>
                      <a:lumOff val="60000"/>
                    </a:schemeClr>
                  </a:solidFill>
                  <a:cs typeface="+mn-ea"/>
                  <a:sym typeface="+mn-lt"/>
                </a:rPr>
                <a:t>ullamco</a:t>
              </a:r>
              <a:r>
                <a:rPr lang="en" sz="500" dirty="0">
                  <a:solidFill>
                    <a:schemeClr val="accent6">
                      <a:lumMod val="40000"/>
                      <a:lumOff val="60000"/>
                    </a:schemeClr>
                  </a:solidFill>
                  <a:cs typeface="+mn-ea"/>
                  <a:sym typeface="+mn-lt"/>
                </a:rPr>
                <a:t>.</a:t>
              </a:r>
              <a:endParaRPr lang="ru-RU" sz="500" dirty="0">
                <a:solidFill>
                  <a:schemeClr val="accent6">
                    <a:lumMod val="40000"/>
                    <a:lumOff val="60000"/>
                  </a:schemeClr>
                </a:solidFill>
                <a:cs typeface="+mn-ea"/>
                <a:sym typeface="+mn-lt"/>
              </a:endParaRPr>
            </a:p>
          </p:txBody>
        </p:sp>
        <p:sp>
          <p:nvSpPr>
            <p:cNvPr id="61" name="TextBox 60">
              <a:extLst>
                <a:ext uri="{FF2B5EF4-FFF2-40B4-BE49-F238E27FC236}">
                  <a16:creationId xmlns:a16="http://schemas.microsoft.com/office/drawing/2014/main" id="{50F2C632-7649-7B41-8675-9190492EFE67}"/>
                </a:ext>
              </a:extLst>
            </p:cNvPr>
            <p:cNvSpPr txBox="1"/>
            <p:nvPr/>
          </p:nvSpPr>
          <p:spPr>
            <a:xfrm>
              <a:off x="5939837" y="1978696"/>
              <a:ext cx="1441430" cy="215444"/>
            </a:xfrm>
            <a:prstGeom prst="rect">
              <a:avLst/>
            </a:prstGeom>
            <a:noFill/>
          </p:spPr>
          <p:txBody>
            <a:bodyPr wrap="square" rtlCol="0">
              <a:spAutoFit/>
            </a:bodyPr>
            <a:lstStyle/>
            <a:p>
              <a:pPr algn="ctr"/>
              <a:r>
                <a:rPr lang="en" sz="800" dirty="0">
                  <a:cs typeface="+mn-ea"/>
                  <a:sym typeface="+mn-lt"/>
                </a:rPr>
                <a:t>INFOGRAPHIC</a:t>
              </a:r>
              <a:endParaRPr lang="ru-RU" sz="800" dirty="0">
                <a:cs typeface="+mn-ea"/>
                <a:sym typeface="+mn-lt"/>
              </a:endParaRPr>
            </a:p>
          </p:txBody>
        </p:sp>
        <p:sp>
          <p:nvSpPr>
            <p:cNvPr id="62" name="TextBox 61">
              <a:extLst>
                <a:ext uri="{FF2B5EF4-FFF2-40B4-BE49-F238E27FC236}">
                  <a16:creationId xmlns:a16="http://schemas.microsoft.com/office/drawing/2014/main" id="{04EDF848-6999-A847-97E4-D6D98DE8131D}"/>
                </a:ext>
              </a:extLst>
            </p:cNvPr>
            <p:cNvSpPr txBox="1"/>
            <p:nvPr/>
          </p:nvSpPr>
          <p:spPr>
            <a:xfrm>
              <a:off x="5939837" y="1819293"/>
              <a:ext cx="1441430" cy="246221"/>
            </a:xfrm>
            <a:prstGeom prst="rect">
              <a:avLst/>
            </a:prstGeom>
            <a:noFill/>
          </p:spPr>
          <p:txBody>
            <a:bodyPr wrap="square" rtlCol="0">
              <a:spAutoFit/>
            </a:bodyPr>
            <a:lstStyle/>
            <a:p>
              <a:pPr algn="ctr"/>
              <a:r>
                <a:rPr lang="en" sz="1000" dirty="0">
                  <a:solidFill>
                    <a:srgbClr val="FEFFFF"/>
                  </a:solidFill>
                  <a:cs typeface="+mn-ea"/>
                  <a:sym typeface="+mn-lt"/>
                </a:rPr>
                <a:t>CONSECTETUR</a:t>
              </a:r>
              <a:endParaRPr lang="ru-RU" sz="1000" dirty="0">
                <a:solidFill>
                  <a:srgbClr val="FEFFFF"/>
                </a:solidFill>
                <a:cs typeface="+mn-ea"/>
                <a:sym typeface="+mn-lt"/>
              </a:endParaRPr>
            </a:p>
          </p:txBody>
        </p:sp>
      </p:grpSp>
      <p:grpSp>
        <p:nvGrpSpPr>
          <p:cNvPr id="63" name="Text">
            <a:extLst>
              <a:ext uri="{FF2B5EF4-FFF2-40B4-BE49-F238E27FC236}">
                <a16:creationId xmlns:a16="http://schemas.microsoft.com/office/drawing/2014/main" id="{1A45F1BC-C62F-B244-ACC4-B5BFF1515DC5}"/>
              </a:ext>
            </a:extLst>
          </p:cNvPr>
          <p:cNvGrpSpPr/>
          <p:nvPr/>
        </p:nvGrpSpPr>
        <p:grpSpPr>
          <a:xfrm>
            <a:off x="7602916" y="5036171"/>
            <a:ext cx="1447780" cy="791805"/>
            <a:chOff x="5939837" y="1819293"/>
            <a:chExt cx="1447780" cy="791805"/>
          </a:xfrm>
        </p:grpSpPr>
        <p:sp>
          <p:nvSpPr>
            <p:cNvPr id="64" name="TextBox 63">
              <a:extLst>
                <a:ext uri="{FF2B5EF4-FFF2-40B4-BE49-F238E27FC236}">
                  <a16:creationId xmlns:a16="http://schemas.microsoft.com/office/drawing/2014/main" id="{91D8B478-6099-FF46-B8DC-302B7F154D06}"/>
                </a:ext>
              </a:extLst>
            </p:cNvPr>
            <p:cNvSpPr txBox="1"/>
            <p:nvPr/>
          </p:nvSpPr>
          <p:spPr>
            <a:xfrm>
              <a:off x="5946187" y="2134044"/>
              <a:ext cx="1441430" cy="477054"/>
            </a:xfrm>
            <a:prstGeom prst="rect">
              <a:avLst/>
            </a:prstGeom>
            <a:noFill/>
          </p:spPr>
          <p:txBody>
            <a:bodyPr wrap="square" rtlCol="0">
              <a:spAutoFit/>
            </a:bodyPr>
            <a:lstStyle/>
            <a:p>
              <a:pPr algn="just"/>
              <a:r>
                <a:rPr lang="en" sz="500" dirty="0">
                  <a:solidFill>
                    <a:schemeClr val="accent5">
                      <a:lumMod val="40000"/>
                      <a:lumOff val="60000"/>
                    </a:schemeClr>
                  </a:solidFill>
                  <a:cs typeface="+mn-ea"/>
                  <a:sym typeface="+mn-lt"/>
                </a:rPr>
                <a:t>Lorem ipsum dolor sit </a:t>
              </a:r>
              <a:r>
                <a:rPr lang="en" sz="500" dirty="0" err="1">
                  <a:solidFill>
                    <a:schemeClr val="accent5">
                      <a:lumMod val="40000"/>
                      <a:lumOff val="60000"/>
                    </a:schemeClr>
                  </a:solidFill>
                  <a:cs typeface="+mn-ea"/>
                  <a:sym typeface="+mn-lt"/>
                </a:rPr>
                <a:t>amet</a:t>
              </a:r>
              <a:r>
                <a:rPr lang="en" sz="500" dirty="0">
                  <a:solidFill>
                    <a:schemeClr val="accent5">
                      <a:lumMod val="40000"/>
                      <a:lumOff val="60000"/>
                    </a:schemeClr>
                  </a:solidFill>
                  <a:cs typeface="+mn-ea"/>
                  <a:sym typeface="+mn-lt"/>
                </a:rPr>
                <a:t>, </a:t>
              </a:r>
              <a:r>
                <a:rPr lang="en" sz="500" dirty="0" err="1">
                  <a:solidFill>
                    <a:schemeClr val="accent5">
                      <a:lumMod val="40000"/>
                      <a:lumOff val="60000"/>
                    </a:schemeClr>
                  </a:solidFill>
                  <a:cs typeface="+mn-ea"/>
                  <a:sym typeface="+mn-lt"/>
                </a:rPr>
                <a:t>consectetur</a:t>
              </a:r>
              <a:r>
                <a:rPr lang="en" sz="500" dirty="0">
                  <a:solidFill>
                    <a:schemeClr val="accent5">
                      <a:lumMod val="40000"/>
                      <a:lumOff val="60000"/>
                    </a:schemeClr>
                  </a:solidFill>
                  <a:cs typeface="+mn-ea"/>
                  <a:sym typeface="+mn-lt"/>
                </a:rPr>
                <a:t> </a:t>
              </a:r>
              <a:r>
                <a:rPr lang="en" sz="500" dirty="0" err="1">
                  <a:solidFill>
                    <a:schemeClr val="accent5">
                      <a:lumMod val="40000"/>
                      <a:lumOff val="60000"/>
                    </a:schemeClr>
                  </a:solidFill>
                  <a:cs typeface="+mn-ea"/>
                  <a:sym typeface="+mn-lt"/>
                </a:rPr>
                <a:t>adipiscing</a:t>
              </a:r>
              <a:r>
                <a:rPr lang="en" sz="500" dirty="0">
                  <a:solidFill>
                    <a:schemeClr val="accent5">
                      <a:lumMod val="40000"/>
                      <a:lumOff val="60000"/>
                    </a:schemeClr>
                  </a:solidFill>
                  <a:cs typeface="+mn-ea"/>
                  <a:sym typeface="+mn-lt"/>
                </a:rPr>
                <a:t> </a:t>
              </a:r>
              <a:r>
                <a:rPr lang="en" sz="500" dirty="0" err="1">
                  <a:solidFill>
                    <a:schemeClr val="accent5">
                      <a:lumMod val="40000"/>
                      <a:lumOff val="60000"/>
                    </a:schemeClr>
                  </a:solidFill>
                  <a:cs typeface="+mn-ea"/>
                  <a:sym typeface="+mn-lt"/>
                </a:rPr>
                <a:t>elit</a:t>
              </a:r>
              <a:r>
                <a:rPr lang="en" sz="500" dirty="0">
                  <a:solidFill>
                    <a:schemeClr val="accent5">
                      <a:lumMod val="40000"/>
                      <a:lumOff val="60000"/>
                    </a:schemeClr>
                  </a:solidFill>
                  <a:cs typeface="+mn-ea"/>
                  <a:sym typeface="+mn-lt"/>
                </a:rPr>
                <a:t>, </a:t>
              </a:r>
              <a:r>
                <a:rPr lang="en" sz="500" dirty="0" err="1">
                  <a:solidFill>
                    <a:schemeClr val="accent5">
                      <a:lumMod val="40000"/>
                      <a:lumOff val="60000"/>
                    </a:schemeClr>
                  </a:solidFill>
                  <a:cs typeface="+mn-ea"/>
                  <a:sym typeface="+mn-lt"/>
                </a:rPr>
                <a:t>sed</a:t>
              </a:r>
              <a:r>
                <a:rPr lang="en" sz="500" dirty="0">
                  <a:solidFill>
                    <a:schemeClr val="accent5">
                      <a:lumMod val="40000"/>
                      <a:lumOff val="60000"/>
                    </a:schemeClr>
                  </a:solidFill>
                  <a:cs typeface="+mn-ea"/>
                  <a:sym typeface="+mn-lt"/>
                </a:rPr>
                <a:t> do </a:t>
              </a:r>
              <a:r>
                <a:rPr lang="en" sz="500" dirty="0" err="1">
                  <a:solidFill>
                    <a:schemeClr val="accent5">
                      <a:lumMod val="40000"/>
                      <a:lumOff val="60000"/>
                    </a:schemeClr>
                  </a:solidFill>
                  <a:cs typeface="+mn-ea"/>
                  <a:sym typeface="+mn-lt"/>
                </a:rPr>
                <a:t>eiusmod</a:t>
              </a:r>
              <a:r>
                <a:rPr lang="en" sz="500" dirty="0">
                  <a:solidFill>
                    <a:schemeClr val="accent5">
                      <a:lumMod val="40000"/>
                      <a:lumOff val="60000"/>
                    </a:schemeClr>
                  </a:solidFill>
                  <a:cs typeface="+mn-ea"/>
                  <a:sym typeface="+mn-lt"/>
                </a:rPr>
                <a:t> </a:t>
              </a:r>
              <a:r>
                <a:rPr lang="en" sz="500" dirty="0" err="1">
                  <a:solidFill>
                    <a:schemeClr val="accent5">
                      <a:lumMod val="40000"/>
                      <a:lumOff val="60000"/>
                    </a:schemeClr>
                  </a:solidFill>
                  <a:cs typeface="+mn-ea"/>
                  <a:sym typeface="+mn-lt"/>
                </a:rPr>
                <a:t>tempor</a:t>
              </a:r>
              <a:r>
                <a:rPr lang="en" sz="500" dirty="0">
                  <a:solidFill>
                    <a:schemeClr val="accent5">
                      <a:lumMod val="40000"/>
                      <a:lumOff val="60000"/>
                    </a:schemeClr>
                  </a:solidFill>
                  <a:cs typeface="+mn-ea"/>
                  <a:sym typeface="+mn-lt"/>
                </a:rPr>
                <a:t> </a:t>
              </a:r>
              <a:r>
                <a:rPr lang="en" sz="500" dirty="0" err="1">
                  <a:solidFill>
                    <a:schemeClr val="accent5">
                      <a:lumMod val="40000"/>
                      <a:lumOff val="60000"/>
                    </a:schemeClr>
                  </a:solidFill>
                  <a:cs typeface="+mn-ea"/>
                  <a:sym typeface="+mn-lt"/>
                </a:rPr>
                <a:t>incididunt</a:t>
              </a:r>
              <a:r>
                <a:rPr lang="en" sz="500" dirty="0">
                  <a:solidFill>
                    <a:schemeClr val="accent5">
                      <a:lumMod val="40000"/>
                      <a:lumOff val="60000"/>
                    </a:schemeClr>
                  </a:solidFill>
                  <a:cs typeface="+mn-ea"/>
                  <a:sym typeface="+mn-lt"/>
                </a:rPr>
                <a:t> </a:t>
              </a:r>
              <a:r>
                <a:rPr lang="en" sz="500" dirty="0" err="1">
                  <a:solidFill>
                    <a:schemeClr val="accent5">
                      <a:lumMod val="40000"/>
                      <a:lumOff val="60000"/>
                    </a:schemeClr>
                  </a:solidFill>
                  <a:cs typeface="+mn-ea"/>
                  <a:sym typeface="+mn-lt"/>
                </a:rPr>
                <a:t>ut</a:t>
              </a:r>
              <a:r>
                <a:rPr lang="en" sz="500" dirty="0">
                  <a:solidFill>
                    <a:schemeClr val="accent5">
                      <a:lumMod val="40000"/>
                      <a:lumOff val="60000"/>
                    </a:schemeClr>
                  </a:solidFill>
                  <a:cs typeface="+mn-ea"/>
                  <a:sym typeface="+mn-lt"/>
                </a:rPr>
                <a:t> </a:t>
              </a:r>
              <a:r>
                <a:rPr lang="en" sz="500" dirty="0" err="1">
                  <a:solidFill>
                    <a:schemeClr val="accent5">
                      <a:lumMod val="40000"/>
                      <a:lumOff val="60000"/>
                    </a:schemeClr>
                  </a:solidFill>
                  <a:cs typeface="+mn-ea"/>
                  <a:sym typeface="+mn-lt"/>
                </a:rPr>
                <a:t>labore</a:t>
              </a:r>
              <a:r>
                <a:rPr lang="en" sz="500" dirty="0">
                  <a:solidFill>
                    <a:schemeClr val="accent5">
                      <a:lumMod val="40000"/>
                      <a:lumOff val="60000"/>
                    </a:schemeClr>
                  </a:solidFill>
                  <a:cs typeface="+mn-ea"/>
                  <a:sym typeface="+mn-lt"/>
                </a:rPr>
                <a:t> et </a:t>
              </a:r>
              <a:r>
                <a:rPr lang="en" sz="500" dirty="0" err="1">
                  <a:solidFill>
                    <a:schemeClr val="accent5">
                      <a:lumMod val="40000"/>
                      <a:lumOff val="60000"/>
                    </a:schemeClr>
                  </a:solidFill>
                  <a:cs typeface="+mn-ea"/>
                  <a:sym typeface="+mn-lt"/>
                </a:rPr>
                <a:t>dolore</a:t>
              </a:r>
              <a:r>
                <a:rPr lang="en" sz="500" dirty="0">
                  <a:solidFill>
                    <a:schemeClr val="accent5">
                      <a:lumMod val="40000"/>
                      <a:lumOff val="60000"/>
                    </a:schemeClr>
                  </a:solidFill>
                  <a:cs typeface="+mn-ea"/>
                  <a:sym typeface="+mn-lt"/>
                </a:rPr>
                <a:t> magna </a:t>
              </a:r>
              <a:r>
                <a:rPr lang="en" sz="500" dirty="0" err="1">
                  <a:solidFill>
                    <a:schemeClr val="accent5">
                      <a:lumMod val="40000"/>
                      <a:lumOff val="60000"/>
                    </a:schemeClr>
                  </a:solidFill>
                  <a:cs typeface="+mn-ea"/>
                  <a:sym typeface="+mn-lt"/>
                </a:rPr>
                <a:t>aliqua</a:t>
              </a:r>
              <a:r>
                <a:rPr lang="en" sz="500" dirty="0">
                  <a:solidFill>
                    <a:schemeClr val="accent5">
                      <a:lumMod val="40000"/>
                      <a:lumOff val="60000"/>
                    </a:schemeClr>
                  </a:solidFill>
                  <a:cs typeface="+mn-ea"/>
                  <a:sym typeface="+mn-lt"/>
                </a:rPr>
                <a:t>. </a:t>
              </a:r>
              <a:r>
                <a:rPr lang="en" sz="500" dirty="0" err="1">
                  <a:solidFill>
                    <a:schemeClr val="accent5">
                      <a:lumMod val="40000"/>
                      <a:lumOff val="60000"/>
                    </a:schemeClr>
                  </a:solidFill>
                  <a:cs typeface="+mn-ea"/>
                  <a:sym typeface="+mn-lt"/>
                </a:rPr>
                <a:t>Ut</a:t>
              </a:r>
              <a:r>
                <a:rPr lang="en" sz="500" dirty="0">
                  <a:solidFill>
                    <a:schemeClr val="accent5">
                      <a:lumMod val="40000"/>
                      <a:lumOff val="60000"/>
                    </a:schemeClr>
                  </a:solidFill>
                  <a:cs typeface="+mn-ea"/>
                  <a:sym typeface="+mn-lt"/>
                </a:rPr>
                <a:t> </a:t>
              </a:r>
              <a:r>
                <a:rPr lang="en" sz="500" dirty="0" err="1">
                  <a:solidFill>
                    <a:schemeClr val="accent5">
                      <a:lumMod val="40000"/>
                      <a:lumOff val="60000"/>
                    </a:schemeClr>
                  </a:solidFill>
                  <a:cs typeface="+mn-ea"/>
                  <a:sym typeface="+mn-lt"/>
                </a:rPr>
                <a:t>enim</a:t>
              </a:r>
              <a:r>
                <a:rPr lang="en" sz="500" dirty="0">
                  <a:solidFill>
                    <a:schemeClr val="accent5">
                      <a:lumMod val="40000"/>
                      <a:lumOff val="60000"/>
                    </a:schemeClr>
                  </a:solidFill>
                  <a:cs typeface="+mn-ea"/>
                  <a:sym typeface="+mn-lt"/>
                </a:rPr>
                <a:t> ad minim </a:t>
              </a:r>
              <a:r>
                <a:rPr lang="en" sz="500" dirty="0" err="1">
                  <a:solidFill>
                    <a:schemeClr val="accent5">
                      <a:lumMod val="40000"/>
                      <a:lumOff val="60000"/>
                    </a:schemeClr>
                  </a:solidFill>
                  <a:cs typeface="+mn-ea"/>
                  <a:sym typeface="+mn-lt"/>
                </a:rPr>
                <a:t>veniam</a:t>
              </a:r>
              <a:r>
                <a:rPr lang="en" sz="500" dirty="0">
                  <a:solidFill>
                    <a:schemeClr val="accent5">
                      <a:lumMod val="40000"/>
                      <a:lumOff val="60000"/>
                    </a:schemeClr>
                  </a:solidFill>
                  <a:cs typeface="+mn-ea"/>
                  <a:sym typeface="+mn-lt"/>
                </a:rPr>
                <a:t>, </a:t>
              </a:r>
              <a:r>
                <a:rPr lang="en" sz="500" dirty="0" err="1">
                  <a:solidFill>
                    <a:schemeClr val="accent5">
                      <a:lumMod val="40000"/>
                      <a:lumOff val="60000"/>
                    </a:schemeClr>
                  </a:solidFill>
                  <a:cs typeface="+mn-ea"/>
                  <a:sym typeface="+mn-lt"/>
                </a:rPr>
                <a:t>quis</a:t>
              </a:r>
              <a:r>
                <a:rPr lang="en" sz="500" dirty="0">
                  <a:solidFill>
                    <a:schemeClr val="accent5">
                      <a:lumMod val="40000"/>
                      <a:lumOff val="60000"/>
                    </a:schemeClr>
                  </a:solidFill>
                  <a:cs typeface="+mn-ea"/>
                  <a:sym typeface="+mn-lt"/>
                </a:rPr>
                <a:t> </a:t>
              </a:r>
              <a:r>
                <a:rPr lang="en" sz="500" dirty="0" err="1">
                  <a:solidFill>
                    <a:schemeClr val="accent5">
                      <a:lumMod val="40000"/>
                      <a:lumOff val="60000"/>
                    </a:schemeClr>
                  </a:solidFill>
                  <a:cs typeface="+mn-ea"/>
                  <a:sym typeface="+mn-lt"/>
                </a:rPr>
                <a:t>nostrud</a:t>
              </a:r>
              <a:r>
                <a:rPr lang="en" sz="500" dirty="0">
                  <a:solidFill>
                    <a:schemeClr val="accent5">
                      <a:lumMod val="40000"/>
                      <a:lumOff val="60000"/>
                    </a:schemeClr>
                  </a:solidFill>
                  <a:cs typeface="+mn-ea"/>
                  <a:sym typeface="+mn-lt"/>
                </a:rPr>
                <a:t> exercitation </a:t>
              </a:r>
              <a:r>
                <a:rPr lang="en" sz="500" dirty="0" err="1">
                  <a:solidFill>
                    <a:schemeClr val="accent5">
                      <a:lumMod val="40000"/>
                      <a:lumOff val="60000"/>
                    </a:schemeClr>
                  </a:solidFill>
                  <a:cs typeface="+mn-ea"/>
                  <a:sym typeface="+mn-lt"/>
                </a:rPr>
                <a:t>ullamco</a:t>
              </a:r>
              <a:r>
                <a:rPr lang="en" sz="500" dirty="0">
                  <a:solidFill>
                    <a:schemeClr val="accent5">
                      <a:lumMod val="40000"/>
                      <a:lumOff val="60000"/>
                    </a:schemeClr>
                  </a:solidFill>
                  <a:cs typeface="+mn-ea"/>
                  <a:sym typeface="+mn-lt"/>
                </a:rPr>
                <a:t>.</a:t>
              </a:r>
              <a:endParaRPr lang="ru-RU" sz="500" dirty="0">
                <a:solidFill>
                  <a:schemeClr val="accent5">
                    <a:lumMod val="40000"/>
                    <a:lumOff val="60000"/>
                  </a:schemeClr>
                </a:solidFill>
                <a:cs typeface="+mn-ea"/>
                <a:sym typeface="+mn-lt"/>
              </a:endParaRPr>
            </a:p>
          </p:txBody>
        </p:sp>
        <p:sp>
          <p:nvSpPr>
            <p:cNvPr id="65" name="TextBox 64">
              <a:extLst>
                <a:ext uri="{FF2B5EF4-FFF2-40B4-BE49-F238E27FC236}">
                  <a16:creationId xmlns:a16="http://schemas.microsoft.com/office/drawing/2014/main" id="{10EB95EA-512D-E24F-820A-A635DC2A3A66}"/>
                </a:ext>
              </a:extLst>
            </p:cNvPr>
            <p:cNvSpPr txBox="1"/>
            <p:nvPr/>
          </p:nvSpPr>
          <p:spPr>
            <a:xfrm>
              <a:off x="5939837" y="1978696"/>
              <a:ext cx="1441430" cy="215444"/>
            </a:xfrm>
            <a:prstGeom prst="rect">
              <a:avLst/>
            </a:prstGeom>
            <a:noFill/>
          </p:spPr>
          <p:txBody>
            <a:bodyPr wrap="square" rtlCol="0">
              <a:spAutoFit/>
            </a:bodyPr>
            <a:lstStyle/>
            <a:p>
              <a:pPr algn="ctr"/>
              <a:r>
                <a:rPr lang="en" sz="800" dirty="0">
                  <a:solidFill>
                    <a:schemeClr val="accent2">
                      <a:lumMod val="60000"/>
                      <a:lumOff val="40000"/>
                    </a:schemeClr>
                  </a:solidFill>
                  <a:cs typeface="+mn-ea"/>
                  <a:sym typeface="+mn-lt"/>
                </a:rPr>
                <a:t>INFOGRAPHIC</a:t>
              </a:r>
              <a:endParaRPr lang="ru-RU" sz="800" dirty="0">
                <a:solidFill>
                  <a:schemeClr val="accent2">
                    <a:lumMod val="60000"/>
                    <a:lumOff val="40000"/>
                  </a:schemeClr>
                </a:solidFill>
                <a:cs typeface="+mn-ea"/>
                <a:sym typeface="+mn-lt"/>
              </a:endParaRPr>
            </a:p>
          </p:txBody>
        </p:sp>
        <p:sp>
          <p:nvSpPr>
            <p:cNvPr id="66" name="TextBox 65">
              <a:extLst>
                <a:ext uri="{FF2B5EF4-FFF2-40B4-BE49-F238E27FC236}">
                  <a16:creationId xmlns:a16="http://schemas.microsoft.com/office/drawing/2014/main" id="{1DC5C667-9C25-C54E-A040-E8415BE81106}"/>
                </a:ext>
              </a:extLst>
            </p:cNvPr>
            <p:cNvSpPr txBox="1"/>
            <p:nvPr/>
          </p:nvSpPr>
          <p:spPr>
            <a:xfrm>
              <a:off x="5939837" y="1819293"/>
              <a:ext cx="1441430" cy="246221"/>
            </a:xfrm>
            <a:prstGeom prst="rect">
              <a:avLst/>
            </a:prstGeom>
            <a:noFill/>
          </p:spPr>
          <p:txBody>
            <a:bodyPr wrap="square" rtlCol="0">
              <a:spAutoFit/>
            </a:bodyPr>
            <a:lstStyle/>
            <a:p>
              <a:pPr algn="ctr"/>
              <a:r>
                <a:rPr lang="en" sz="1000" dirty="0">
                  <a:solidFill>
                    <a:srgbClr val="FEFFFF"/>
                  </a:solidFill>
                  <a:cs typeface="+mn-ea"/>
                  <a:sym typeface="+mn-lt"/>
                </a:rPr>
                <a:t>EXERCITATION</a:t>
              </a:r>
              <a:endParaRPr lang="ru-RU" sz="1000" dirty="0">
                <a:solidFill>
                  <a:srgbClr val="FEFFFF"/>
                </a:solidFill>
                <a:cs typeface="+mn-ea"/>
                <a:sym typeface="+mn-lt"/>
              </a:endParaRPr>
            </a:p>
          </p:txBody>
        </p:sp>
      </p:grpSp>
      <p:sp>
        <p:nvSpPr>
          <p:cNvPr id="67" name="A">
            <a:extLst>
              <a:ext uri="{FF2B5EF4-FFF2-40B4-BE49-F238E27FC236}">
                <a16:creationId xmlns:a16="http://schemas.microsoft.com/office/drawing/2014/main" id="{74C87BB0-CCD4-724F-ADAE-51205AF9FD84}"/>
              </a:ext>
            </a:extLst>
          </p:cNvPr>
          <p:cNvSpPr txBox="1"/>
          <p:nvPr/>
        </p:nvSpPr>
        <p:spPr>
          <a:xfrm>
            <a:off x="3765152" y="2548169"/>
            <a:ext cx="196062" cy="523220"/>
          </a:xfrm>
          <a:prstGeom prst="rect">
            <a:avLst/>
          </a:prstGeom>
          <a:noFill/>
        </p:spPr>
        <p:txBody>
          <a:bodyPr wrap="square" rtlCol="0">
            <a:spAutoFit/>
          </a:bodyPr>
          <a:lstStyle/>
          <a:p>
            <a:pPr algn="ctr"/>
            <a:r>
              <a:rPr lang="en" sz="2800" dirty="0">
                <a:solidFill>
                  <a:schemeClr val="accent4"/>
                </a:solidFill>
                <a:cs typeface="+mn-ea"/>
                <a:sym typeface="+mn-lt"/>
              </a:rPr>
              <a:t>A</a:t>
            </a:r>
            <a:endParaRPr lang="ru-RU" sz="2800" dirty="0">
              <a:solidFill>
                <a:schemeClr val="accent4"/>
              </a:solidFill>
              <a:cs typeface="+mn-ea"/>
              <a:sym typeface="+mn-lt"/>
            </a:endParaRPr>
          </a:p>
        </p:txBody>
      </p:sp>
      <p:sp>
        <p:nvSpPr>
          <p:cNvPr id="68" name="B">
            <a:extLst>
              <a:ext uri="{FF2B5EF4-FFF2-40B4-BE49-F238E27FC236}">
                <a16:creationId xmlns:a16="http://schemas.microsoft.com/office/drawing/2014/main" id="{2396DFD1-D852-2545-B45C-D36E168CDCA7}"/>
              </a:ext>
            </a:extLst>
          </p:cNvPr>
          <p:cNvSpPr txBox="1"/>
          <p:nvPr/>
        </p:nvSpPr>
        <p:spPr>
          <a:xfrm>
            <a:off x="5260150" y="1293096"/>
            <a:ext cx="196062" cy="523220"/>
          </a:xfrm>
          <a:prstGeom prst="rect">
            <a:avLst/>
          </a:prstGeom>
          <a:noFill/>
        </p:spPr>
        <p:txBody>
          <a:bodyPr wrap="square" rtlCol="0">
            <a:spAutoFit/>
          </a:bodyPr>
          <a:lstStyle/>
          <a:p>
            <a:pPr algn="ctr"/>
            <a:r>
              <a:rPr lang="en" sz="2800" dirty="0">
                <a:solidFill>
                  <a:schemeClr val="accent2"/>
                </a:solidFill>
                <a:cs typeface="+mn-ea"/>
                <a:sym typeface="+mn-lt"/>
              </a:rPr>
              <a:t>B</a:t>
            </a:r>
            <a:endParaRPr lang="ru-RU" sz="2800" dirty="0">
              <a:solidFill>
                <a:schemeClr val="accent2"/>
              </a:solidFill>
              <a:cs typeface="+mn-ea"/>
              <a:sym typeface="+mn-lt"/>
            </a:endParaRPr>
          </a:p>
        </p:txBody>
      </p:sp>
      <p:sp>
        <p:nvSpPr>
          <p:cNvPr id="69" name="C">
            <a:extLst>
              <a:ext uri="{FF2B5EF4-FFF2-40B4-BE49-F238E27FC236}">
                <a16:creationId xmlns:a16="http://schemas.microsoft.com/office/drawing/2014/main" id="{491CCCFE-07A5-2845-A885-6C487168052C}"/>
              </a:ext>
            </a:extLst>
          </p:cNvPr>
          <p:cNvSpPr txBox="1"/>
          <p:nvPr/>
        </p:nvSpPr>
        <p:spPr>
          <a:xfrm>
            <a:off x="6748296" y="1879608"/>
            <a:ext cx="196062" cy="523220"/>
          </a:xfrm>
          <a:prstGeom prst="rect">
            <a:avLst/>
          </a:prstGeom>
          <a:noFill/>
        </p:spPr>
        <p:txBody>
          <a:bodyPr wrap="square" rtlCol="0">
            <a:spAutoFit/>
          </a:bodyPr>
          <a:lstStyle/>
          <a:p>
            <a:pPr algn="ctr"/>
            <a:r>
              <a:rPr lang="en" sz="2800" dirty="0">
                <a:solidFill>
                  <a:schemeClr val="accent6"/>
                </a:solidFill>
                <a:cs typeface="+mn-ea"/>
                <a:sym typeface="+mn-lt"/>
              </a:rPr>
              <a:t>C</a:t>
            </a:r>
            <a:endParaRPr lang="ru-RU" sz="2800" dirty="0">
              <a:solidFill>
                <a:schemeClr val="accent6"/>
              </a:solidFill>
              <a:cs typeface="+mn-ea"/>
              <a:sym typeface="+mn-lt"/>
            </a:endParaRPr>
          </a:p>
        </p:txBody>
      </p:sp>
      <p:sp>
        <p:nvSpPr>
          <p:cNvPr id="70" name="D">
            <a:extLst>
              <a:ext uri="{FF2B5EF4-FFF2-40B4-BE49-F238E27FC236}">
                <a16:creationId xmlns:a16="http://schemas.microsoft.com/office/drawing/2014/main" id="{94622228-F86B-5C44-829B-05DC3749DBDE}"/>
              </a:ext>
            </a:extLst>
          </p:cNvPr>
          <p:cNvSpPr txBox="1"/>
          <p:nvPr/>
        </p:nvSpPr>
        <p:spPr>
          <a:xfrm>
            <a:off x="8231950" y="2550549"/>
            <a:ext cx="196062" cy="523220"/>
          </a:xfrm>
          <a:prstGeom prst="rect">
            <a:avLst/>
          </a:prstGeom>
          <a:noFill/>
        </p:spPr>
        <p:txBody>
          <a:bodyPr wrap="square" rtlCol="0">
            <a:spAutoFit/>
          </a:bodyPr>
          <a:lstStyle/>
          <a:p>
            <a:pPr algn="ctr"/>
            <a:r>
              <a:rPr lang="en" sz="2800" dirty="0">
                <a:solidFill>
                  <a:schemeClr val="accent5"/>
                </a:solidFill>
                <a:cs typeface="+mn-ea"/>
                <a:sym typeface="+mn-lt"/>
              </a:rPr>
              <a:t>D</a:t>
            </a:r>
            <a:endParaRPr lang="ru-RU" sz="2800" dirty="0">
              <a:solidFill>
                <a:schemeClr val="accent5"/>
              </a:solidFill>
              <a:cs typeface="+mn-ea"/>
              <a:sym typeface="+mn-lt"/>
            </a:endParaRPr>
          </a:p>
        </p:txBody>
      </p:sp>
      <p:sp>
        <p:nvSpPr>
          <p:cNvPr id="71" name="文本框 70">
            <a:extLst>
              <a:ext uri="{FF2B5EF4-FFF2-40B4-BE49-F238E27FC236}">
                <a16:creationId xmlns:a16="http://schemas.microsoft.com/office/drawing/2014/main" id="{7A007CA9-7CC3-47E3-B5F5-61B27FF226CD}"/>
              </a:ext>
            </a:extLst>
          </p:cNvPr>
          <p:cNvSpPr txBox="1"/>
          <p:nvPr/>
        </p:nvSpPr>
        <p:spPr>
          <a:xfrm>
            <a:off x="1139540" y="548449"/>
            <a:ext cx="6465946" cy="646331"/>
          </a:xfrm>
          <a:prstGeom prst="rect">
            <a:avLst/>
          </a:prstGeom>
          <a:noFill/>
        </p:spPr>
        <p:txBody>
          <a:bodyPr wrap="square">
            <a:spAutoFit/>
          </a:bodyPr>
          <a:lstStyle/>
          <a:p>
            <a:r>
              <a:rPr lang="zh-CN" altLang="en-US" sz="3600" dirty="0"/>
              <a:t>层级关系图</a:t>
            </a:r>
          </a:p>
        </p:txBody>
      </p:sp>
      <p:sp>
        <p:nvSpPr>
          <p:cNvPr id="72" name="business-graphic-symbol_51241">
            <a:extLst>
              <a:ext uri="{FF2B5EF4-FFF2-40B4-BE49-F238E27FC236}">
                <a16:creationId xmlns:a16="http://schemas.microsoft.com/office/drawing/2014/main" id="{9EDA9D1E-55ED-48C7-A6A2-8717F985AE7C}"/>
              </a:ext>
            </a:extLst>
          </p:cNvPr>
          <p:cNvSpPr/>
          <p:nvPr/>
        </p:nvSpPr>
        <p:spPr>
          <a:xfrm>
            <a:off x="396713" y="519421"/>
            <a:ext cx="609685" cy="608901"/>
          </a:xfrm>
          <a:custGeom>
            <a:avLst/>
            <a:gdLst>
              <a:gd name="T0" fmla="*/ 903 w 1250"/>
              <a:gd name="T1" fmla="*/ 0 h 1250"/>
              <a:gd name="T2" fmla="*/ 0 w 1250"/>
              <a:gd name="T3" fmla="*/ 0 h 1250"/>
              <a:gd name="T4" fmla="*/ 0 w 1250"/>
              <a:gd name="T5" fmla="*/ 903 h 1250"/>
              <a:gd name="T6" fmla="*/ 0 w 1250"/>
              <a:gd name="T7" fmla="*/ 1250 h 1250"/>
              <a:gd name="T8" fmla="*/ 1250 w 1250"/>
              <a:gd name="T9" fmla="*/ 1250 h 1250"/>
              <a:gd name="T10" fmla="*/ 1250 w 1250"/>
              <a:gd name="T11" fmla="*/ 347 h 1250"/>
              <a:gd name="T12" fmla="*/ 903 w 1250"/>
              <a:gd name="T13" fmla="*/ 0 h 1250"/>
              <a:gd name="T14" fmla="*/ 834 w 1250"/>
              <a:gd name="T15" fmla="*/ 236 h 1250"/>
              <a:gd name="T16" fmla="*/ 834 w 1250"/>
              <a:gd name="T17" fmla="*/ 529 h 1250"/>
              <a:gd name="T18" fmla="*/ 1093 w 1250"/>
              <a:gd name="T19" fmla="*/ 626 h 1250"/>
              <a:gd name="T20" fmla="*/ 834 w 1250"/>
              <a:gd name="T21" fmla="*/ 798 h 1250"/>
              <a:gd name="T22" fmla="*/ 553 w 1250"/>
              <a:gd name="T23" fmla="*/ 517 h 1250"/>
              <a:gd name="T24" fmla="*/ 834 w 1250"/>
              <a:gd name="T25" fmla="*/ 236 h 1250"/>
              <a:gd name="T26" fmla="*/ 1110 w 1250"/>
              <a:gd name="T27" fmla="*/ 1157 h 1250"/>
              <a:gd name="T28" fmla="*/ 536 w 1250"/>
              <a:gd name="T29" fmla="*/ 1157 h 1250"/>
              <a:gd name="T30" fmla="*/ 536 w 1250"/>
              <a:gd name="T31" fmla="*/ 1074 h 1250"/>
              <a:gd name="T32" fmla="*/ 1110 w 1250"/>
              <a:gd name="T33" fmla="*/ 1074 h 1250"/>
              <a:gd name="T34" fmla="*/ 1110 w 1250"/>
              <a:gd name="T35" fmla="*/ 1157 h 1250"/>
              <a:gd name="T36" fmla="*/ 1110 w 1250"/>
              <a:gd name="T37" fmla="*/ 1157 h 1250"/>
              <a:gd name="T38" fmla="*/ 1110 w 1250"/>
              <a:gd name="T39" fmla="*/ 961 h 1250"/>
              <a:gd name="T40" fmla="*/ 537 w 1250"/>
              <a:gd name="T41" fmla="*/ 961 h 1250"/>
              <a:gd name="T42" fmla="*/ 537 w 1250"/>
              <a:gd name="T43" fmla="*/ 878 h 1250"/>
              <a:gd name="T44" fmla="*/ 1110 w 1250"/>
              <a:gd name="T45" fmla="*/ 878 h 1250"/>
              <a:gd name="T46" fmla="*/ 1110 w 1250"/>
              <a:gd name="T47" fmla="*/ 961 h 1250"/>
              <a:gd name="T48" fmla="*/ 1149 w 1250"/>
              <a:gd name="T49" fmla="*/ 576 h 1250"/>
              <a:gd name="T50" fmla="*/ 890 w 1250"/>
              <a:gd name="T51" fmla="*/ 479 h 1250"/>
              <a:gd name="T52" fmla="*/ 890 w 1250"/>
              <a:gd name="T53" fmla="*/ 186 h 1250"/>
              <a:gd name="T54" fmla="*/ 1171 w 1250"/>
              <a:gd name="T55" fmla="*/ 467 h 1250"/>
              <a:gd name="T56" fmla="*/ 1149 w 1250"/>
              <a:gd name="T57" fmla="*/ 576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0" h="1250">
                <a:moveTo>
                  <a:pt x="903" y="0"/>
                </a:moveTo>
                <a:lnTo>
                  <a:pt x="0" y="0"/>
                </a:lnTo>
                <a:lnTo>
                  <a:pt x="0" y="903"/>
                </a:lnTo>
                <a:lnTo>
                  <a:pt x="0" y="1250"/>
                </a:lnTo>
                <a:lnTo>
                  <a:pt x="1250" y="1250"/>
                </a:lnTo>
                <a:lnTo>
                  <a:pt x="1250" y="347"/>
                </a:lnTo>
                <a:cubicBezTo>
                  <a:pt x="1250" y="155"/>
                  <a:pt x="1095" y="0"/>
                  <a:pt x="903" y="0"/>
                </a:cubicBezTo>
                <a:close/>
                <a:moveTo>
                  <a:pt x="834" y="236"/>
                </a:moveTo>
                <a:lnTo>
                  <a:pt x="834" y="529"/>
                </a:lnTo>
                <a:lnTo>
                  <a:pt x="1093" y="626"/>
                </a:lnTo>
                <a:cubicBezTo>
                  <a:pt x="1050" y="727"/>
                  <a:pt x="950" y="798"/>
                  <a:pt x="834" y="798"/>
                </a:cubicBezTo>
                <a:cubicBezTo>
                  <a:pt x="679" y="798"/>
                  <a:pt x="553" y="672"/>
                  <a:pt x="553" y="517"/>
                </a:cubicBezTo>
                <a:cubicBezTo>
                  <a:pt x="553" y="362"/>
                  <a:pt x="679" y="236"/>
                  <a:pt x="834" y="236"/>
                </a:cubicBezTo>
                <a:close/>
                <a:moveTo>
                  <a:pt x="1110" y="1157"/>
                </a:moveTo>
                <a:lnTo>
                  <a:pt x="536" y="1157"/>
                </a:lnTo>
                <a:lnTo>
                  <a:pt x="536" y="1074"/>
                </a:lnTo>
                <a:lnTo>
                  <a:pt x="1110" y="1074"/>
                </a:lnTo>
                <a:lnTo>
                  <a:pt x="1110" y="1157"/>
                </a:lnTo>
                <a:lnTo>
                  <a:pt x="1110" y="1157"/>
                </a:lnTo>
                <a:close/>
                <a:moveTo>
                  <a:pt x="1110" y="961"/>
                </a:moveTo>
                <a:lnTo>
                  <a:pt x="537" y="961"/>
                </a:lnTo>
                <a:lnTo>
                  <a:pt x="537" y="878"/>
                </a:lnTo>
                <a:lnTo>
                  <a:pt x="1110" y="878"/>
                </a:lnTo>
                <a:lnTo>
                  <a:pt x="1110" y="961"/>
                </a:lnTo>
                <a:close/>
                <a:moveTo>
                  <a:pt x="1149" y="576"/>
                </a:moveTo>
                <a:lnTo>
                  <a:pt x="890" y="479"/>
                </a:lnTo>
                <a:lnTo>
                  <a:pt x="890" y="186"/>
                </a:lnTo>
                <a:cubicBezTo>
                  <a:pt x="1045" y="186"/>
                  <a:pt x="1171" y="312"/>
                  <a:pt x="1171" y="467"/>
                </a:cubicBezTo>
                <a:cubicBezTo>
                  <a:pt x="1171" y="505"/>
                  <a:pt x="1163" y="542"/>
                  <a:pt x="1149" y="576"/>
                </a:cubicBezTo>
                <a:close/>
              </a:path>
            </a:pathLst>
          </a:custGeom>
          <a:gradFill flip="none" rotWithShape="1">
            <a:gsLst>
              <a:gs pos="0">
                <a:srgbClr val="0070C0"/>
              </a:gs>
              <a:gs pos="100000">
                <a:srgbClr val="00B0F0"/>
              </a:gs>
            </a:gsLst>
            <a:lin ang="16200000" scaled="1"/>
            <a:tileRect/>
          </a:gra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93"/>
          <p:cNvSpPr txBox="1">
            <a:spLocks noChangeArrowheads="1"/>
          </p:cNvSpPr>
          <p:nvPr/>
        </p:nvSpPr>
        <p:spPr bwMode="auto">
          <a:xfrm>
            <a:off x="1779588" y="1698625"/>
            <a:ext cx="1692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ru-RU" sz="1200">
                <a:latin typeface="+mn-lt"/>
                <a:cs typeface="+mn-ea"/>
                <a:sym typeface="+mn-lt"/>
              </a:rPr>
              <a:t>Lorem ipsum dolor sit amet, consetur adipin nnscing elit</a:t>
            </a:r>
            <a:endParaRPr lang="ru-RU" altLang="ru-RU" sz="1200">
              <a:latin typeface="+mn-lt"/>
              <a:cs typeface="+mn-ea"/>
              <a:sym typeface="+mn-lt"/>
            </a:endParaRPr>
          </a:p>
        </p:txBody>
      </p:sp>
      <p:pic>
        <p:nvPicPr>
          <p:cNvPr id="307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6488" y="420688"/>
            <a:ext cx="4899025" cy="60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7"/>
          <p:cNvSpPr>
            <a:spLocks noChangeArrowheads="1"/>
          </p:cNvSpPr>
          <p:nvPr/>
        </p:nvSpPr>
        <p:spPr bwMode="auto">
          <a:xfrm>
            <a:off x="8839200" y="3414713"/>
            <a:ext cx="101951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100" b="1">
                <a:solidFill>
                  <a:srgbClr val="00A8C6"/>
                </a:solidFill>
                <a:latin typeface="+mn-lt"/>
                <a:cs typeface="+mn-ea"/>
                <a:sym typeface="+mn-lt"/>
              </a:rPr>
              <a:t>TITLE D</a:t>
            </a:r>
            <a:endParaRPr lang="en-US" altLang="en-US" sz="1800">
              <a:latin typeface="+mn-lt"/>
              <a:cs typeface="+mn-ea"/>
              <a:sym typeface="+mn-lt"/>
            </a:endParaRPr>
          </a:p>
        </p:txBody>
      </p:sp>
      <p:sp>
        <p:nvSpPr>
          <p:cNvPr id="3077" name="Rectangle 8"/>
          <p:cNvSpPr>
            <a:spLocks noChangeArrowheads="1"/>
          </p:cNvSpPr>
          <p:nvPr/>
        </p:nvSpPr>
        <p:spPr bwMode="auto">
          <a:xfrm>
            <a:off x="8839200" y="1416050"/>
            <a:ext cx="101951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100" b="1">
                <a:solidFill>
                  <a:srgbClr val="40C0CB"/>
                </a:solidFill>
                <a:latin typeface="+mn-lt"/>
                <a:cs typeface="+mn-ea"/>
                <a:sym typeface="+mn-lt"/>
              </a:rPr>
              <a:t>TITLE C</a:t>
            </a:r>
            <a:endParaRPr lang="en-US" altLang="en-US" sz="1800">
              <a:latin typeface="+mn-lt"/>
              <a:cs typeface="+mn-ea"/>
              <a:sym typeface="+mn-lt"/>
            </a:endParaRPr>
          </a:p>
        </p:txBody>
      </p:sp>
      <p:sp>
        <p:nvSpPr>
          <p:cNvPr id="3078" name="Rectangle 9"/>
          <p:cNvSpPr>
            <a:spLocks noChangeArrowheads="1"/>
          </p:cNvSpPr>
          <p:nvPr/>
        </p:nvSpPr>
        <p:spPr bwMode="auto">
          <a:xfrm>
            <a:off x="2443163" y="3414713"/>
            <a:ext cx="101951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100" b="1">
                <a:solidFill>
                  <a:srgbClr val="8FBE00"/>
                </a:solidFill>
                <a:latin typeface="+mn-lt"/>
                <a:cs typeface="+mn-ea"/>
                <a:sym typeface="+mn-lt"/>
              </a:rPr>
              <a:t>TITLE B</a:t>
            </a:r>
            <a:endParaRPr lang="en-US" altLang="en-US" sz="1800">
              <a:latin typeface="+mn-lt"/>
              <a:cs typeface="+mn-ea"/>
              <a:sym typeface="+mn-lt"/>
            </a:endParaRPr>
          </a:p>
        </p:txBody>
      </p:sp>
      <p:sp>
        <p:nvSpPr>
          <p:cNvPr id="3079" name="Rectangle 10"/>
          <p:cNvSpPr>
            <a:spLocks noChangeArrowheads="1"/>
          </p:cNvSpPr>
          <p:nvPr/>
        </p:nvSpPr>
        <p:spPr bwMode="auto">
          <a:xfrm>
            <a:off x="2454275" y="1400175"/>
            <a:ext cx="100950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100" b="1">
                <a:solidFill>
                  <a:srgbClr val="AEE239"/>
                </a:solidFill>
                <a:latin typeface="+mn-lt"/>
                <a:cs typeface="+mn-ea"/>
                <a:sym typeface="+mn-lt"/>
              </a:rPr>
              <a:t>TITLE A</a:t>
            </a:r>
            <a:endParaRPr lang="en-US" altLang="en-US" sz="1800">
              <a:latin typeface="+mn-lt"/>
              <a:cs typeface="+mn-ea"/>
              <a:sym typeface="+mn-lt"/>
            </a:endParaRPr>
          </a:p>
        </p:txBody>
      </p:sp>
      <p:sp>
        <p:nvSpPr>
          <p:cNvPr id="3080" name="Freeform 11"/>
          <p:cNvSpPr>
            <a:spLocks noEditPoints="1"/>
          </p:cNvSpPr>
          <p:nvPr/>
        </p:nvSpPr>
        <p:spPr bwMode="auto">
          <a:xfrm>
            <a:off x="700088" y="3749675"/>
            <a:ext cx="838200" cy="560388"/>
          </a:xfrm>
          <a:custGeom>
            <a:avLst/>
            <a:gdLst>
              <a:gd name="T0" fmla="*/ 2147483646 w 214"/>
              <a:gd name="T1" fmla="*/ 1136415920 h 143"/>
              <a:gd name="T2" fmla="*/ 1196636254 w 214"/>
              <a:gd name="T3" fmla="*/ 537494387 h 143"/>
              <a:gd name="T4" fmla="*/ 1119929204 w 214"/>
              <a:gd name="T5" fmla="*/ 353209029 h 143"/>
              <a:gd name="T6" fmla="*/ 2147483646 w 214"/>
              <a:gd name="T7" fmla="*/ 199639205 h 143"/>
              <a:gd name="T8" fmla="*/ 2147483646 w 214"/>
              <a:gd name="T9" fmla="*/ 46069380 h 143"/>
              <a:gd name="T10" fmla="*/ 2147483646 w 214"/>
              <a:gd name="T11" fmla="*/ 952130562 h 143"/>
              <a:gd name="T12" fmla="*/ 2147483646 w 214"/>
              <a:gd name="T13" fmla="*/ 906061182 h 143"/>
              <a:gd name="T14" fmla="*/ 2147483646 w 214"/>
              <a:gd name="T15" fmla="*/ 0 h 143"/>
              <a:gd name="T16" fmla="*/ 76707050 w 214"/>
              <a:gd name="T17" fmla="*/ 1182485300 h 143"/>
              <a:gd name="T18" fmla="*/ 383539169 w 214"/>
              <a:gd name="T19" fmla="*/ 214996971 h 143"/>
              <a:gd name="T20" fmla="*/ 168756294 w 214"/>
              <a:gd name="T21" fmla="*/ 107500445 h 143"/>
              <a:gd name="T22" fmla="*/ 0 w 214"/>
              <a:gd name="T23" fmla="*/ 1090346540 h 143"/>
              <a:gd name="T24" fmla="*/ 1135271397 w 214"/>
              <a:gd name="T25" fmla="*/ 1827480131 h 143"/>
              <a:gd name="T26" fmla="*/ 1012537766 w 214"/>
              <a:gd name="T27" fmla="*/ 1981049956 h 143"/>
              <a:gd name="T28" fmla="*/ 1196636254 w 214"/>
              <a:gd name="T29" fmla="*/ 2134619781 h 143"/>
              <a:gd name="T30" fmla="*/ 1319369885 w 214"/>
              <a:gd name="T31" fmla="*/ 1981049956 h 143"/>
              <a:gd name="T32" fmla="*/ 751732228 w 214"/>
              <a:gd name="T33" fmla="*/ 1996407722 h 143"/>
              <a:gd name="T34" fmla="*/ 1058564347 w 214"/>
              <a:gd name="T35" fmla="*/ 1612483160 h 143"/>
              <a:gd name="T36" fmla="*/ 797758808 w 214"/>
              <a:gd name="T37" fmla="*/ 1735337453 h 143"/>
              <a:gd name="T38" fmla="*/ 490926690 w 214"/>
              <a:gd name="T39" fmla="*/ 1612483160 h 143"/>
              <a:gd name="T40" fmla="*/ 675025178 w 214"/>
              <a:gd name="T41" fmla="*/ 1766052985 h 143"/>
              <a:gd name="T42" fmla="*/ 828439279 w 214"/>
              <a:gd name="T43" fmla="*/ 1382128423 h 143"/>
              <a:gd name="T44" fmla="*/ 567633740 w 214"/>
              <a:gd name="T45" fmla="*/ 1504982715 h 143"/>
              <a:gd name="T46" fmla="*/ 444904026 w 214"/>
              <a:gd name="T47" fmla="*/ 1535698248 h 143"/>
              <a:gd name="T48" fmla="*/ 429561833 w 214"/>
              <a:gd name="T49" fmla="*/ 1182485300 h 143"/>
              <a:gd name="T50" fmla="*/ 368196976 w 214"/>
              <a:gd name="T51" fmla="*/ 1259270212 h 143"/>
              <a:gd name="T52" fmla="*/ 291489925 w 214"/>
              <a:gd name="T53" fmla="*/ 1520340482 h 143"/>
              <a:gd name="T54" fmla="*/ 2147483646 w 214"/>
              <a:gd name="T55" fmla="*/ 1366770657 h 143"/>
              <a:gd name="T56" fmla="*/ 1656882474 w 214"/>
              <a:gd name="T57" fmla="*/ 506778854 h 143"/>
              <a:gd name="T58" fmla="*/ 1196636254 w 214"/>
              <a:gd name="T59" fmla="*/ 614279299 h 143"/>
              <a:gd name="T60" fmla="*/ 1073906540 w 214"/>
              <a:gd name="T61" fmla="*/ 291781883 h 143"/>
              <a:gd name="T62" fmla="*/ 521611077 w 214"/>
              <a:gd name="T63" fmla="*/ 1059631007 h 143"/>
              <a:gd name="T64" fmla="*/ 874465859 w 214"/>
              <a:gd name="T65" fmla="*/ 1320701277 h 143"/>
              <a:gd name="T66" fmla="*/ 1181294061 w 214"/>
              <a:gd name="T67" fmla="*/ 1704621920 h 143"/>
              <a:gd name="T68" fmla="*/ 1472783986 w 214"/>
              <a:gd name="T69" fmla="*/ 2011761570 h 143"/>
              <a:gd name="T70" fmla="*/ 1549491036 w 214"/>
              <a:gd name="T71" fmla="*/ 2042477102 h 143"/>
              <a:gd name="T72" fmla="*/ 1641540280 w 214"/>
              <a:gd name="T73" fmla="*/ 1858191745 h 143"/>
              <a:gd name="T74" fmla="*/ 1365392549 w 214"/>
              <a:gd name="T75" fmla="*/ 1566409862 h 143"/>
              <a:gd name="T76" fmla="*/ 1856323155 w 214"/>
              <a:gd name="T77" fmla="*/ 1888907277 h 143"/>
              <a:gd name="T78" fmla="*/ 1933030206 w 214"/>
              <a:gd name="T79" fmla="*/ 1658552540 h 143"/>
              <a:gd name="T80" fmla="*/ 1687562944 w 214"/>
              <a:gd name="T81" fmla="*/ 1458913335 h 143"/>
              <a:gd name="T82" fmla="*/ 1733589524 w 214"/>
              <a:gd name="T83" fmla="*/ 1397486189 h 143"/>
              <a:gd name="T84" fmla="*/ 2147483646 w 214"/>
              <a:gd name="T85" fmla="*/ 1627840926 h 143"/>
              <a:gd name="T86" fmla="*/ 2147483646 w 214"/>
              <a:gd name="T87" fmla="*/ 1382128423 h 143"/>
              <a:gd name="T88" fmla="*/ 1963710676 w 214"/>
              <a:gd name="T89" fmla="*/ 1167131452 h 143"/>
              <a:gd name="T90" fmla="*/ 2147483646 w 214"/>
              <a:gd name="T91" fmla="*/ 1366770657 h 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14" h="143">
                <a:moveTo>
                  <a:pt x="171" y="13"/>
                </a:moveTo>
                <a:cubicBezTo>
                  <a:pt x="190" y="63"/>
                  <a:pt x="190" y="63"/>
                  <a:pt x="190" y="63"/>
                </a:cubicBezTo>
                <a:cubicBezTo>
                  <a:pt x="166" y="74"/>
                  <a:pt x="166" y="74"/>
                  <a:pt x="166" y="74"/>
                </a:cubicBezTo>
                <a:cubicBezTo>
                  <a:pt x="153" y="62"/>
                  <a:pt x="112" y="28"/>
                  <a:pt x="109" y="27"/>
                </a:cubicBezTo>
                <a:cubicBezTo>
                  <a:pt x="106" y="27"/>
                  <a:pt x="94" y="32"/>
                  <a:pt x="92" y="32"/>
                </a:cubicBezTo>
                <a:cubicBezTo>
                  <a:pt x="92" y="32"/>
                  <a:pt x="85" y="35"/>
                  <a:pt x="78" y="35"/>
                </a:cubicBezTo>
                <a:cubicBezTo>
                  <a:pt x="75" y="35"/>
                  <a:pt x="72" y="34"/>
                  <a:pt x="71" y="33"/>
                </a:cubicBezTo>
                <a:cubicBezTo>
                  <a:pt x="69" y="32"/>
                  <a:pt x="68" y="31"/>
                  <a:pt x="69" y="29"/>
                </a:cubicBezTo>
                <a:cubicBezTo>
                  <a:pt x="69" y="27"/>
                  <a:pt x="72" y="24"/>
                  <a:pt x="73" y="23"/>
                </a:cubicBezTo>
                <a:cubicBezTo>
                  <a:pt x="84" y="18"/>
                  <a:pt x="112" y="7"/>
                  <a:pt x="115" y="7"/>
                </a:cubicBezTo>
                <a:cubicBezTo>
                  <a:pt x="115" y="7"/>
                  <a:pt x="115" y="7"/>
                  <a:pt x="115" y="7"/>
                </a:cubicBezTo>
                <a:cubicBezTo>
                  <a:pt x="122" y="7"/>
                  <a:pt x="165" y="13"/>
                  <a:pt x="171" y="13"/>
                </a:cubicBezTo>
                <a:close/>
                <a:moveTo>
                  <a:pt x="188" y="0"/>
                </a:moveTo>
                <a:cubicBezTo>
                  <a:pt x="187" y="0"/>
                  <a:pt x="187" y="0"/>
                  <a:pt x="186" y="0"/>
                </a:cubicBezTo>
                <a:cubicBezTo>
                  <a:pt x="178" y="3"/>
                  <a:pt x="178" y="3"/>
                  <a:pt x="178" y="3"/>
                </a:cubicBezTo>
                <a:cubicBezTo>
                  <a:pt x="177" y="4"/>
                  <a:pt x="175" y="5"/>
                  <a:pt x="175" y="6"/>
                </a:cubicBezTo>
                <a:cubicBezTo>
                  <a:pt x="174" y="7"/>
                  <a:pt x="174" y="9"/>
                  <a:pt x="175" y="10"/>
                </a:cubicBezTo>
                <a:cubicBezTo>
                  <a:pt x="195" y="62"/>
                  <a:pt x="195" y="62"/>
                  <a:pt x="195" y="62"/>
                </a:cubicBezTo>
                <a:cubicBezTo>
                  <a:pt x="197" y="65"/>
                  <a:pt x="200" y="67"/>
                  <a:pt x="203" y="66"/>
                </a:cubicBezTo>
                <a:cubicBezTo>
                  <a:pt x="211" y="62"/>
                  <a:pt x="211" y="62"/>
                  <a:pt x="211" y="62"/>
                </a:cubicBezTo>
                <a:cubicBezTo>
                  <a:pt x="212" y="62"/>
                  <a:pt x="213" y="61"/>
                  <a:pt x="214" y="59"/>
                </a:cubicBezTo>
                <a:cubicBezTo>
                  <a:pt x="214" y="58"/>
                  <a:pt x="214" y="57"/>
                  <a:pt x="214" y="55"/>
                </a:cubicBezTo>
                <a:cubicBezTo>
                  <a:pt x="193" y="3"/>
                  <a:pt x="193" y="3"/>
                  <a:pt x="193" y="3"/>
                </a:cubicBezTo>
                <a:cubicBezTo>
                  <a:pt x="192" y="1"/>
                  <a:pt x="190" y="0"/>
                  <a:pt x="188" y="0"/>
                </a:cubicBezTo>
                <a:close/>
                <a:moveTo>
                  <a:pt x="0" y="71"/>
                </a:moveTo>
                <a:cubicBezTo>
                  <a:pt x="0" y="72"/>
                  <a:pt x="1" y="74"/>
                  <a:pt x="2" y="75"/>
                </a:cubicBezTo>
                <a:cubicBezTo>
                  <a:pt x="3" y="76"/>
                  <a:pt x="4" y="77"/>
                  <a:pt x="5" y="77"/>
                </a:cubicBezTo>
                <a:cubicBezTo>
                  <a:pt x="14" y="78"/>
                  <a:pt x="14" y="78"/>
                  <a:pt x="14" y="78"/>
                </a:cubicBezTo>
                <a:cubicBezTo>
                  <a:pt x="17" y="78"/>
                  <a:pt x="20" y="75"/>
                  <a:pt x="20" y="72"/>
                </a:cubicBezTo>
                <a:cubicBezTo>
                  <a:pt x="25" y="14"/>
                  <a:pt x="25" y="14"/>
                  <a:pt x="25" y="14"/>
                </a:cubicBezTo>
                <a:cubicBezTo>
                  <a:pt x="25" y="12"/>
                  <a:pt x="24" y="11"/>
                  <a:pt x="23" y="10"/>
                </a:cubicBezTo>
                <a:cubicBezTo>
                  <a:pt x="22" y="9"/>
                  <a:pt x="21" y="8"/>
                  <a:pt x="19" y="8"/>
                </a:cubicBezTo>
                <a:cubicBezTo>
                  <a:pt x="11" y="7"/>
                  <a:pt x="11" y="7"/>
                  <a:pt x="11" y="7"/>
                </a:cubicBezTo>
                <a:cubicBezTo>
                  <a:pt x="10" y="7"/>
                  <a:pt x="10" y="7"/>
                  <a:pt x="10" y="7"/>
                </a:cubicBezTo>
                <a:cubicBezTo>
                  <a:pt x="7" y="7"/>
                  <a:pt x="5" y="10"/>
                  <a:pt x="5" y="12"/>
                </a:cubicBezTo>
                <a:lnTo>
                  <a:pt x="0" y="71"/>
                </a:lnTo>
                <a:close/>
                <a:moveTo>
                  <a:pt x="88" y="123"/>
                </a:moveTo>
                <a:cubicBezTo>
                  <a:pt x="88" y="121"/>
                  <a:pt x="87" y="119"/>
                  <a:pt x="85" y="118"/>
                </a:cubicBezTo>
                <a:cubicBezTo>
                  <a:pt x="81" y="115"/>
                  <a:pt x="77" y="115"/>
                  <a:pt x="74" y="119"/>
                </a:cubicBezTo>
                <a:cubicBezTo>
                  <a:pt x="70" y="124"/>
                  <a:pt x="70" y="124"/>
                  <a:pt x="70" y="124"/>
                </a:cubicBezTo>
                <a:cubicBezTo>
                  <a:pt x="70" y="125"/>
                  <a:pt x="70" y="125"/>
                  <a:pt x="70" y="125"/>
                </a:cubicBezTo>
                <a:cubicBezTo>
                  <a:pt x="66" y="129"/>
                  <a:pt x="66" y="129"/>
                  <a:pt x="66" y="129"/>
                </a:cubicBezTo>
                <a:cubicBezTo>
                  <a:pt x="61" y="135"/>
                  <a:pt x="66" y="139"/>
                  <a:pt x="67" y="141"/>
                </a:cubicBezTo>
                <a:cubicBezTo>
                  <a:pt x="69" y="142"/>
                  <a:pt x="71" y="143"/>
                  <a:pt x="72" y="143"/>
                </a:cubicBezTo>
                <a:cubicBezTo>
                  <a:pt x="74" y="143"/>
                  <a:pt x="76" y="141"/>
                  <a:pt x="78" y="139"/>
                </a:cubicBezTo>
                <a:cubicBezTo>
                  <a:pt x="84" y="132"/>
                  <a:pt x="84" y="132"/>
                  <a:pt x="84" y="132"/>
                </a:cubicBezTo>
                <a:cubicBezTo>
                  <a:pt x="84" y="132"/>
                  <a:pt x="84" y="132"/>
                  <a:pt x="84" y="132"/>
                </a:cubicBezTo>
                <a:cubicBezTo>
                  <a:pt x="86" y="129"/>
                  <a:pt x="86" y="129"/>
                  <a:pt x="86" y="129"/>
                </a:cubicBezTo>
                <a:cubicBezTo>
                  <a:pt x="88" y="127"/>
                  <a:pt x="89" y="125"/>
                  <a:pt x="88" y="123"/>
                </a:cubicBezTo>
                <a:close/>
                <a:moveTo>
                  <a:pt x="47" y="120"/>
                </a:moveTo>
                <a:cubicBezTo>
                  <a:pt x="44" y="123"/>
                  <a:pt x="44" y="126"/>
                  <a:pt x="49" y="130"/>
                </a:cubicBezTo>
                <a:cubicBezTo>
                  <a:pt x="53" y="133"/>
                  <a:pt x="57" y="133"/>
                  <a:pt x="60" y="129"/>
                </a:cubicBezTo>
                <a:cubicBezTo>
                  <a:pt x="70" y="117"/>
                  <a:pt x="70" y="117"/>
                  <a:pt x="70" y="117"/>
                </a:cubicBezTo>
                <a:cubicBezTo>
                  <a:pt x="75" y="111"/>
                  <a:pt x="70" y="106"/>
                  <a:pt x="69" y="105"/>
                </a:cubicBezTo>
                <a:cubicBezTo>
                  <a:pt x="65" y="102"/>
                  <a:pt x="61" y="102"/>
                  <a:pt x="58" y="107"/>
                </a:cubicBezTo>
                <a:cubicBezTo>
                  <a:pt x="52" y="113"/>
                  <a:pt x="52" y="113"/>
                  <a:pt x="52" y="113"/>
                </a:cubicBezTo>
                <a:cubicBezTo>
                  <a:pt x="52" y="113"/>
                  <a:pt x="52" y="113"/>
                  <a:pt x="52" y="113"/>
                </a:cubicBezTo>
                <a:cubicBezTo>
                  <a:pt x="52" y="114"/>
                  <a:pt x="52" y="114"/>
                  <a:pt x="52" y="114"/>
                </a:cubicBezTo>
                <a:lnTo>
                  <a:pt x="47" y="120"/>
                </a:lnTo>
                <a:close/>
                <a:moveTo>
                  <a:pt x="32" y="105"/>
                </a:moveTo>
                <a:cubicBezTo>
                  <a:pt x="30" y="107"/>
                  <a:pt x="29" y="109"/>
                  <a:pt x="30" y="111"/>
                </a:cubicBezTo>
                <a:cubicBezTo>
                  <a:pt x="30" y="113"/>
                  <a:pt x="31" y="115"/>
                  <a:pt x="33" y="116"/>
                </a:cubicBezTo>
                <a:cubicBezTo>
                  <a:pt x="37" y="120"/>
                  <a:pt x="41" y="119"/>
                  <a:pt x="44" y="115"/>
                </a:cubicBezTo>
                <a:cubicBezTo>
                  <a:pt x="55" y="102"/>
                  <a:pt x="55" y="102"/>
                  <a:pt x="55" y="102"/>
                </a:cubicBezTo>
                <a:cubicBezTo>
                  <a:pt x="57" y="100"/>
                  <a:pt x="58" y="98"/>
                  <a:pt x="57" y="95"/>
                </a:cubicBezTo>
                <a:cubicBezTo>
                  <a:pt x="57" y="94"/>
                  <a:pt x="56" y="92"/>
                  <a:pt x="54" y="90"/>
                </a:cubicBezTo>
                <a:cubicBezTo>
                  <a:pt x="50" y="87"/>
                  <a:pt x="46" y="88"/>
                  <a:pt x="43" y="92"/>
                </a:cubicBezTo>
                <a:cubicBezTo>
                  <a:pt x="37" y="98"/>
                  <a:pt x="37" y="98"/>
                  <a:pt x="37" y="98"/>
                </a:cubicBezTo>
                <a:cubicBezTo>
                  <a:pt x="37" y="98"/>
                  <a:pt x="37" y="98"/>
                  <a:pt x="37" y="98"/>
                </a:cubicBezTo>
                <a:cubicBezTo>
                  <a:pt x="37" y="99"/>
                  <a:pt x="37" y="99"/>
                  <a:pt x="37" y="99"/>
                </a:cubicBezTo>
                <a:lnTo>
                  <a:pt x="32" y="105"/>
                </a:lnTo>
                <a:close/>
                <a:moveTo>
                  <a:pt x="29" y="100"/>
                </a:moveTo>
                <a:cubicBezTo>
                  <a:pt x="41" y="87"/>
                  <a:pt x="41" y="87"/>
                  <a:pt x="41" y="87"/>
                </a:cubicBezTo>
                <a:cubicBezTo>
                  <a:pt x="45" y="81"/>
                  <a:pt x="41" y="77"/>
                  <a:pt x="39" y="76"/>
                </a:cubicBezTo>
                <a:cubicBezTo>
                  <a:pt x="35" y="72"/>
                  <a:pt x="32" y="73"/>
                  <a:pt x="28" y="77"/>
                </a:cubicBezTo>
                <a:cubicBezTo>
                  <a:pt x="25" y="82"/>
                  <a:pt x="25" y="82"/>
                  <a:pt x="25" y="82"/>
                </a:cubicBezTo>
                <a:cubicBezTo>
                  <a:pt x="25" y="82"/>
                  <a:pt x="25" y="82"/>
                  <a:pt x="25" y="82"/>
                </a:cubicBezTo>
                <a:cubicBezTo>
                  <a:pt x="24" y="82"/>
                  <a:pt x="24" y="82"/>
                  <a:pt x="24" y="82"/>
                </a:cubicBezTo>
                <a:cubicBezTo>
                  <a:pt x="19" y="88"/>
                  <a:pt x="19" y="88"/>
                  <a:pt x="19" y="88"/>
                </a:cubicBezTo>
                <a:cubicBezTo>
                  <a:pt x="17" y="90"/>
                  <a:pt x="16" y="93"/>
                  <a:pt x="16" y="95"/>
                </a:cubicBezTo>
                <a:cubicBezTo>
                  <a:pt x="17" y="97"/>
                  <a:pt x="18" y="98"/>
                  <a:pt x="19" y="99"/>
                </a:cubicBezTo>
                <a:cubicBezTo>
                  <a:pt x="21" y="100"/>
                  <a:pt x="23" y="102"/>
                  <a:pt x="25" y="102"/>
                </a:cubicBezTo>
                <a:cubicBezTo>
                  <a:pt x="27" y="102"/>
                  <a:pt x="28" y="101"/>
                  <a:pt x="29" y="100"/>
                </a:cubicBezTo>
                <a:close/>
                <a:moveTo>
                  <a:pt x="163" y="89"/>
                </a:moveTo>
                <a:cubicBezTo>
                  <a:pt x="165" y="86"/>
                  <a:pt x="167" y="81"/>
                  <a:pt x="161" y="77"/>
                </a:cubicBezTo>
                <a:cubicBezTo>
                  <a:pt x="157" y="74"/>
                  <a:pt x="157" y="74"/>
                  <a:pt x="157" y="74"/>
                </a:cubicBezTo>
                <a:cubicBezTo>
                  <a:pt x="137" y="56"/>
                  <a:pt x="114" y="36"/>
                  <a:pt x="108" y="33"/>
                </a:cubicBezTo>
                <a:cubicBezTo>
                  <a:pt x="106" y="33"/>
                  <a:pt x="99" y="35"/>
                  <a:pt x="94" y="37"/>
                </a:cubicBezTo>
                <a:cubicBezTo>
                  <a:pt x="94" y="37"/>
                  <a:pt x="94" y="37"/>
                  <a:pt x="94" y="37"/>
                </a:cubicBezTo>
                <a:cubicBezTo>
                  <a:pt x="93" y="37"/>
                  <a:pt x="85" y="40"/>
                  <a:pt x="78" y="40"/>
                </a:cubicBezTo>
                <a:cubicBezTo>
                  <a:pt x="74" y="40"/>
                  <a:pt x="71" y="39"/>
                  <a:pt x="68" y="37"/>
                </a:cubicBezTo>
                <a:cubicBezTo>
                  <a:pt x="64" y="35"/>
                  <a:pt x="63" y="31"/>
                  <a:pt x="63" y="29"/>
                </a:cubicBezTo>
                <a:cubicBezTo>
                  <a:pt x="64" y="25"/>
                  <a:pt x="67" y="21"/>
                  <a:pt x="70" y="19"/>
                </a:cubicBezTo>
                <a:cubicBezTo>
                  <a:pt x="30" y="14"/>
                  <a:pt x="30" y="14"/>
                  <a:pt x="30" y="14"/>
                </a:cubicBezTo>
                <a:cubicBezTo>
                  <a:pt x="25" y="73"/>
                  <a:pt x="25" y="73"/>
                  <a:pt x="25" y="73"/>
                </a:cubicBezTo>
                <a:cubicBezTo>
                  <a:pt x="29" y="69"/>
                  <a:pt x="32" y="69"/>
                  <a:pt x="34" y="69"/>
                </a:cubicBezTo>
                <a:cubicBezTo>
                  <a:pt x="37" y="69"/>
                  <a:pt x="40" y="70"/>
                  <a:pt x="42" y="72"/>
                </a:cubicBezTo>
                <a:cubicBezTo>
                  <a:pt x="46" y="75"/>
                  <a:pt x="48" y="79"/>
                  <a:pt x="47" y="83"/>
                </a:cubicBezTo>
                <a:cubicBezTo>
                  <a:pt x="51" y="83"/>
                  <a:pt x="54" y="84"/>
                  <a:pt x="57" y="86"/>
                </a:cubicBezTo>
                <a:cubicBezTo>
                  <a:pt x="61" y="90"/>
                  <a:pt x="63" y="94"/>
                  <a:pt x="62" y="98"/>
                </a:cubicBezTo>
                <a:cubicBezTo>
                  <a:pt x="66" y="98"/>
                  <a:pt x="69" y="99"/>
                  <a:pt x="72" y="101"/>
                </a:cubicBezTo>
                <a:cubicBezTo>
                  <a:pt x="75" y="104"/>
                  <a:pt x="77" y="108"/>
                  <a:pt x="77" y="111"/>
                </a:cubicBezTo>
                <a:cubicBezTo>
                  <a:pt x="81" y="110"/>
                  <a:pt x="85" y="111"/>
                  <a:pt x="88" y="114"/>
                </a:cubicBezTo>
                <a:cubicBezTo>
                  <a:pt x="93" y="118"/>
                  <a:pt x="94" y="123"/>
                  <a:pt x="93" y="128"/>
                </a:cubicBezTo>
                <a:cubicBezTo>
                  <a:pt x="96" y="131"/>
                  <a:pt x="96" y="131"/>
                  <a:pt x="96" y="131"/>
                </a:cubicBezTo>
                <a:cubicBezTo>
                  <a:pt x="96" y="131"/>
                  <a:pt x="97" y="132"/>
                  <a:pt x="97" y="132"/>
                </a:cubicBezTo>
                <a:cubicBezTo>
                  <a:pt x="97" y="132"/>
                  <a:pt x="97" y="132"/>
                  <a:pt x="97" y="132"/>
                </a:cubicBezTo>
                <a:cubicBezTo>
                  <a:pt x="99" y="133"/>
                  <a:pt x="100" y="133"/>
                  <a:pt x="101" y="133"/>
                </a:cubicBezTo>
                <a:cubicBezTo>
                  <a:pt x="104" y="133"/>
                  <a:pt x="106" y="132"/>
                  <a:pt x="107" y="130"/>
                </a:cubicBezTo>
                <a:cubicBezTo>
                  <a:pt x="109" y="127"/>
                  <a:pt x="111" y="125"/>
                  <a:pt x="108" y="122"/>
                </a:cubicBezTo>
                <a:cubicBezTo>
                  <a:pt x="107" y="121"/>
                  <a:pt x="107" y="121"/>
                  <a:pt x="107" y="121"/>
                </a:cubicBezTo>
                <a:cubicBezTo>
                  <a:pt x="89" y="106"/>
                  <a:pt x="89" y="106"/>
                  <a:pt x="89" y="106"/>
                </a:cubicBezTo>
                <a:cubicBezTo>
                  <a:pt x="89" y="106"/>
                  <a:pt x="88" y="105"/>
                  <a:pt x="88" y="104"/>
                </a:cubicBezTo>
                <a:cubicBezTo>
                  <a:pt x="88" y="103"/>
                  <a:pt x="89" y="103"/>
                  <a:pt x="89" y="102"/>
                </a:cubicBezTo>
                <a:cubicBezTo>
                  <a:pt x="90" y="101"/>
                  <a:pt x="92" y="101"/>
                  <a:pt x="93" y="102"/>
                </a:cubicBezTo>
                <a:cubicBezTo>
                  <a:pt x="117" y="122"/>
                  <a:pt x="117" y="122"/>
                  <a:pt x="117" y="122"/>
                </a:cubicBezTo>
                <a:cubicBezTo>
                  <a:pt x="118" y="122"/>
                  <a:pt x="119" y="123"/>
                  <a:pt x="121" y="123"/>
                </a:cubicBezTo>
                <a:cubicBezTo>
                  <a:pt x="123" y="123"/>
                  <a:pt x="126" y="122"/>
                  <a:pt x="127" y="120"/>
                </a:cubicBezTo>
                <a:cubicBezTo>
                  <a:pt x="129" y="118"/>
                  <a:pt x="129" y="116"/>
                  <a:pt x="129" y="114"/>
                </a:cubicBezTo>
                <a:cubicBezTo>
                  <a:pt x="129" y="112"/>
                  <a:pt x="128" y="110"/>
                  <a:pt x="126" y="108"/>
                </a:cubicBezTo>
                <a:cubicBezTo>
                  <a:pt x="123" y="106"/>
                  <a:pt x="123" y="106"/>
                  <a:pt x="123" y="106"/>
                </a:cubicBezTo>
                <a:cubicBezTo>
                  <a:pt x="123" y="106"/>
                  <a:pt x="123" y="106"/>
                  <a:pt x="123" y="106"/>
                </a:cubicBezTo>
                <a:cubicBezTo>
                  <a:pt x="110" y="95"/>
                  <a:pt x="110" y="95"/>
                  <a:pt x="110" y="95"/>
                </a:cubicBezTo>
                <a:cubicBezTo>
                  <a:pt x="109" y="95"/>
                  <a:pt x="109" y="94"/>
                  <a:pt x="109" y="93"/>
                </a:cubicBezTo>
                <a:cubicBezTo>
                  <a:pt x="109" y="92"/>
                  <a:pt x="109" y="92"/>
                  <a:pt x="109" y="91"/>
                </a:cubicBezTo>
                <a:cubicBezTo>
                  <a:pt x="110" y="90"/>
                  <a:pt x="112" y="90"/>
                  <a:pt x="113" y="91"/>
                </a:cubicBezTo>
                <a:cubicBezTo>
                  <a:pt x="135" y="108"/>
                  <a:pt x="135" y="108"/>
                  <a:pt x="135" y="108"/>
                </a:cubicBezTo>
                <a:cubicBezTo>
                  <a:pt x="137" y="109"/>
                  <a:pt x="138" y="110"/>
                  <a:pt x="140" y="110"/>
                </a:cubicBezTo>
                <a:cubicBezTo>
                  <a:pt x="143" y="110"/>
                  <a:pt x="145" y="109"/>
                  <a:pt x="147" y="106"/>
                </a:cubicBezTo>
                <a:cubicBezTo>
                  <a:pt x="149" y="104"/>
                  <a:pt x="150" y="102"/>
                  <a:pt x="150" y="100"/>
                </a:cubicBezTo>
                <a:cubicBezTo>
                  <a:pt x="149" y="98"/>
                  <a:pt x="148" y="96"/>
                  <a:pt x="146" y="95"/>
                </a:cubicBezTo>
                <a:cubicBezTo>
                  <a:pt x="140" y="90"/>
                  <a:pt x="140" y="90"/>
                  <a:pt x="140" y="90"/>
                </a:cubicBezTo>
                <a:cubicBezTo>
                  <a:pt x="140" y="89"/>
                  <a:pt x="140" y="89"/>
                  <a:pt x="140" y="89"/>
                </a:cubicBezTo>
                <a:cubicBezTo>
                  <a:pt x="128" y="80"/>
                  <a:pt x="128" y="80"/>
                  <a:pt x="128" y="80"/>
                </a:cubicBezTo>
                <a:cubicBezTo>
                  <a:pt x="127" y="79"/>
                  <a:pt x="127" y="77"/>
                  <a:pt x="128" y="76"/>
                </a:cubicBezTo>
                <a:cubicBezTo>
                  <a:pt x="129" y="75"/>
                  <a:pt x="131" y="75"/>
                  <a:pt x="132" y="76"/>
                </a:cubicBezTo>
                <a:cubicBezTo>
                  <a:pt x="150" y="91"/>
                  <a:pt x="150" y="91"/>
                  <a:pt x="150" y="91"/>
                </a:cubicBezTo>
                <a:cubicBezTo>
                  <a:pt x="154" y="94"/>
                  <a:pt x="159" y="93"/>
                  <a:pt x="163" y="89"/>
                </a:cubicBezTo>
                <a:close/>
              </a:path>
            </a:pathLst>
          </a:custGeom>
          <a:solidFill>
            <a:srgbClr val="8FB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3081" name="Freeform 12"/>
          <p:cNvSpPr>
            <a:spLocks noEditPoints="1"/>
          </p:cNvSpPr>
          <p:nvPr/>
        </p:nvSpPr>
        <p:spPr bwMode="auto">
          <a:xfrm>
            <a:off x="10696575" y="1698625"/>
            <a:ext cx="747713" cy="627063"/>
          </a:xfrm>
          <a:custGeom>
            <a:avLst/>
            <a:gdLst>
              <a:gd name="T0" fmla="*/ 383126575 w 191"/>
              <a:gd name="T1" fmla="*/ 1996760630 h 160"/>
              <a:gd name="T2" fmla="*/ 383126575 w 191"/>
              <a:gd name="T3" fmla="*/ 1336294768 h 160"/>
              <a:gd name="T4" fmla="*/ 490401860 w 191"/>
              <a:gd name="T5" fmla="*/ 1244136103 h 160"/>
              <a:gd name="T6" fmla="*/ 643655622 w 191"/>
              <a:gd name="T7" fmla="*/ 1244136103 h 160"/>
              <a:gd name="T8" fmla="*/ 735604747 w 191"/>
              <a:gd name="T9" fmla="*/ 1336294768 h 160"/>
              <a:gd name="T10" fmla="*/ 735604747 w 191"/>
              <a:gd name="T11" fmla="*/ 1996760630 h 160"/>
              <a:gd name="T12" fmla="*/ 643655622 w 191"/>
              <a:gd name="T13" fmla="*/ 2104278420 h 160"/>
              <a:gd name="T14" fmla="*/ 490401860 w 191"/>
              <a:gd name="T15" fmla="*/ 2104278420 h 160"/>
              <a:gd name="T16" fmla="*/ 383126575 w 191"/>
              <a:gd name="T17" fmla="*/ 1996760630 h 160"/>
              <a:gd name="T18" fmla="*/ 1072756760 w 191"/>
              <a:gd name="T19" fmla="*/ 1013737480 h 160"/>
              <a:gd name="T20" fmla="*/ 980807634 w 191"/>
              <a:gd name="T21" fmla="*/ 1105896145 h 160"/>
              <a:gd name="T22" fmla="*/ 980807634 w 191"/>
              <a:gd name="T23" fmla="*/ 1996760630 h 160"/>
              <a:gd name="T24" fmla="*/ 1072756760 w 191"/>
              <a:gd name="T25" fmla="*/ 2104278420 h 160"/>
              <a:gd name="T26" fmla="*/ 1226006607 w 191"/>
              <a:gd name="T27" fmla="*/ 2104278420 h 160"/>
              <a:gd name="T28" fmla="*/ 1333281891 w 191"/>
              <a:gd name="T29" fmla="*/ 1996760630 h 160"/>
              <a:gd name="T30" fmla="*/ 1333281891 w 191"/>
              <a:gd name="T31" fmla="*/ 1105896145 h 160"/>
              <a:gd name="T32" fmla="*/ 1226006607 w 191"/>
              <a:gd name="T33" fmla="*/ 1013737480 h 160"/>
              <a:gd name="T34" fmla="*/ 1072756760 w 191"/>
              <a:gd name="T35" fmla="*/ 1013737480 h 160"/>
              <a:gd name="T36" fmla="*/ 1655111660 w 191"/>
              <a:gd name="T37" fmla="*/ 798701901 h 160"/>
              <a:gd name="T38" fmla="*/ 1563158620 w 191"/>
              <a:gd name="T39" fmla="*/ 906219690 h 160"/>
              <a:gd name="T40" fmla="*/ 1563158620 w 191"/>
              <a:gd name="T41" fmla="*/ 1996760630 h 160"/>
              <a:gd name="T42" fmla="*/ 1655111660 w 191"/>
              <a:gd name="T43" fmla="*/ 2104278420 h 160"/>
              <a:gd name="T44" fmla="*/ 1823687666 w 191"/>
              <a:gd name="T45" fmla="*/ 2104278420 h 160"/>
              <a:gd name="T46" fmla="*/ 1915636791 w 191"/>
              <a:gd name="T47" fmla="*/ 1996760630 h 160"/>
              <a:gd name="T48" fmla="*/ 1915636791 w 191"/>
              <a:gd name="T49" fmla="*/ 906219690 h 160"/>
              <a:gd name="T50" fmla="*/ 1823687666 w 191"/>
              <a:gd name="T51" fmla="*/ 798701901 h 160"/>
              <a:gd name="T52" fmla="*/ 1655111660 w 191"/>
              <a:gd name="T53" fmla="*/ 798701901 h 160"/>
              <a:gd name="T54" fmla="*/ 2147483646 w 191"/>
              <a:gd name="T55" fmla="*/ 599029365 h 160"/>
              <a:gd name="T56" fmla="*/ 2145513519 w 191"/>
              <a:gd name="T57" fmla="*/ 691184111 h 160"/>
              <a:gd name="T58" fmla="*/ 2145513519 w 191"/>
              <a:gd name="T59" fmla="*/ 1996760630 h 160"/>
              <a:gd name="T60" fmla="*/ 2147483646 w 191"/>
              <a:gd name="T61" fmla="*/ 2104278420 h 160"/>
              <a:gd name="T62" fmla="*/ 2147483646 w 191"/>
              <a:gd name="T63" fmla="*/ 2104278420 h 160"/>
              <a:gd name="T64" fmla="*/ 2147483646 w 191"/>
              <a:gd name="T65" fmla="*/ 1996760630 h 160"/>
              <a:gd name="T66" fmla="*/ 2147483646 w 191"/>
              <a:gd name="T67" fmla="*/ 691184111 h 160"/>
              <a:gd name="T68" fmla="*/ 2147483646 w 191"/>
              <a:gd name="T69" fmla="*/ 599029365 h 160"/>
              <a:gd name="T70" fmla="*/ 2147483646 w 191"/>
              <a:gd name="T71" fmla="*/ 599029365 h 160"/>
              <a:gd name="T72" fmla="*/ 429101138 w 191"/>
              <a:gd name="T73" fmla="*/ 983019231 h 160"/>
              <a:gd name="T74" fmla="*/ 2147483646 w 191"/>
              <a:gd name="T75" fmla="*/ 322553369 h 160"/>
              <a:gd name="T76" fmla="*/ 2147483646 w 191"/>
              <a:gd name="T77" fmla="*/ 414712034 h 160"/>
              <a:gd name="T78" fmla="*/ 2147483646 w 191"/>
              <a:gd name="T79" fmla="*/ 122876914 h 160"/>
              <a:gd name="T80" fmla="*/ 2053564394 w 191"/>
              <a:gd name="T81" fmla="*/ 107517790 h 160"/>
              <a:gd name="T82" fmla="*/ 2114861201 w 191"/>
              <a:gd name="T83" fmla="*/ 215035579 h 160"/>
              <a:gd name="T84" fmla="*/ 413778894 w 191"/>
              <a:gd name="T85" fmla="*/ 860142317 h 160"/>
              <a:gd name="T86" fmla="*/ 429101138 w 191"/>
              <a:gd name="T87" fmla="*/ 983019231 h 160"/>
              <a:gd name="T88" fmla="*/ 2147483646 w 191"/>
              <a:gd name="T89" fmla="*/ 2147483646 h 160"/>
              <a:gd name="T90" fmla="*/ 2147483646 w 191"/>
              <a:gd name="T91" fmla="*/ 2119637544 h 160"/>
              <a:gd name="T92" fmla="*/ 2147483646 w 191"/>
              <a:gd name="T93" fmla="*/ 2147483646 h 160"/>
              <a:gd name="T94" fmla="*/ 229876728 w 191"/>
              <a:gd name="T95" fmla="*/ 2147483646 h 160"/>
              <a:gd name="T96" fmla="*/ 229876728 w 191"/>
              <a:gd name="T97" fmla="*/ 307194245 h 160"/>
              <a:gd name="T98" fmla="*/ 337152013 w 191"/>
              <a:gd name="T99" fmla="*/ 307194245 h 160"/>
              <a:gd name="T100" fmla="*/ 168576006 w 191"/>
              <a:gd name="T101" fmla="*/ 0 h 160"/>
              <a:gd name="T102" fmla="*/ 0 w 191"/>
              <a:gd name="T103" fmla="*/ 307194245 h 160"/>
              <a:gd name="T104" fmla="*/ 107275284 w 191"/>
              <a:gd name="T105" fmla="*/ 307194245 h 160"/>
              <a:gd name="T106" fmla="*/ 107275284 w 191"/>
              <a:gd name="T107" fmla="*/ 2147483646 h 160"/>
              <a:gd name="T108" fmla="*/ 107275284 w 191"/>
              <a:gd name="T109" fmla="*/ 2147483646 h 160"/>
              <a:gd name="T110" fmla="*/ 107275284 w 191"/>
              <a:gd name="T111" fmla="*/ 2147483646 h 160"/>
              <a:gd name="T112" fmla="*/ 2147483646 w 191"/>
              <a:gd name="T113" fmla="*/ 2147483646 h 160"/>
              <a:gd name="T114" fmla="*/ 2147483646 w 191"/>
              <a:gd name="T115" fmla="*/ 2147483646 h 160"/>
              <a:gd name="T116" fmla="*/ 2147483646 w 191"/>
              <a:gd name="T117" fmla="*/ 2147483646 h 16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91" h="160">
                <a:moveTo>
                  <a:pt x="25" y="130"/>
                </a:moveTo>
                <a:cubicBezTo>
                  <a:pt x="25" y="87"/>
                  <a:pt x="25" y="87"/>
                  <a:pt x="25" y="87"/>
                </a:cubicBezTo>
                <a:cubicBezTo>
                  <a:pt x="25" y="84"/>
                  <a:pt x="28" y="81"/>
                  <a:pt x="32" y="81"/>
                </a:cubicBezTo>
                <a:cubicBezTo>
                  <a:pt x="42" y="81"/>
                  <a:pt x="42" y="81"/>
                  <a:pt x="42" y="81"/>
                </a:cubicBezTo>
                <a:cubicBezTo>
                  <a:pt x="46" y="81"/>
                  <a:pt x="48" y="84"/>
                  <a:pt x="48" y="87"/>
                </a:cubicBezTo>
                <a:cubicBezTo>
                  <a:pt x="48" y="130"/>
                  <a:pt x="48" y="130"/>
                  <a:pt x="48" y="130"/>
                </a:cubicBezTo>
                <a:cubicBezTo>
                  <a:pt x="48" y="134"/>
                  <a:pt x="46" y="137"/>
                  <a:pt x="42" y="137"/>
                </a:cubicBezTo>
                <a:cubicBezTo>
                  <a:pt x="32" y="137"/>
                  <a:pt x="32" y="137"/>
                  <a:pt x="32" y="137"/>
                </a:cubicBezTo>
                <a:cubicBezTo>
                  <a:pt x="28" y="137"/>
                  <a:pt x="25" y="134"/>
                  <a:pt x="25" y="130"/>
                </a:cubicBezTo>
                <a:close/>
                <a:moveTo>
                  <a:pt x="70" y="66"/>
                </a:moveTo>
                <a:cubicBezTo>
                  <a:pt x="66" y="66"/>
                  <a:pt x="64" y="68"/>
                  <a:pt x="64" y="72"/>
                </a:cubicBezTo>
                <a:cubicBezTo>
                  <a:pt x="64" y="130"/>
                  <a:pt x="64" y="130"/>
                  <a:pt x="64" y="130"/>
                </a:cubicBezTo>
                <a:cubicBezTo>
                  <a:pt x="64" y="134"/>
                  <a:pt x="66" y="137"/>
                  <a:pt x="70" y="137"/>
                </a:cubicBezTo>
                <a:cubicBezTo>
                  <a:pt x="80" y="137"/>
                  <a:pt x="80" y="137"/>
                  <a:pt x="80" y="137"/>
                </a:cubicBezTo>
                <a:cubicBezTo>
                  <a:pt x="84" y="137"/>
                  <a:pt x="87" y="134"/>
                  <a:pt x="87" y="130"/>
                </a:cubicBezTo>
                <a:cubicBezTo>
                  <a:pt x="87" y="72"/>
                  <a:pt x="87" y="72"/>
                  <a:pt x="87" y="72"/>
                </a:cubicBezTo>
                <a:cubicBezTo>
                  <a:pt x="87" y="68"/>
                  <a:pt x="84" y="66"/>
                  <a:pt x="80" y="66"/>
                </a:cubicBezTo>
                <a:lnTo>
                  <a:pt x="70" y="66"/>
                </a:lnTo>
                <a:close/>
                <a:moveTo>
                  <a:pt x="108" y="52"/>
                </a:moveTo>
                <a:cubicBezTo>
                  <a:pt x="105" y="52"/>
                  <a:pt x="102" y="55"/>
                  <a:pt x="102" y="59"/>
                </a:cubicBezTo>
                <a:cubicBezTo>
                  <a:pt x="102" y="130"/>
                  <a:pt x="102" y="130"/>
                  <a:pt x="102" y="130"/>
                </a:cubicBezTo>
                <a:cubicBezTo>
                  <a:pt x="102" y="134"/>
                  <a:pt x="105" y="137"/>
                  <a:pt x="108" y="137"/>
                </a:cubicBezTo>
                <a:cubicBezTo>
                  <a:pt x="119" y="137"/>
                  <a:pt x="119" y="137"/>
                  <a:pt x="119" y="137"/>
                </a:cubicBezTo>
                <a:cubicBezTo>
                  <a:pt x="122" y="137"/>
                  <a:pt x="125" y="134"/>
                  <a:pt x="125" y="130"/>
                </a:cubicBezTo>
                <a:cubicBezTo>
                  <a:pt x="125" y="59"/>
                  <a:pt x="125" y="59"/>
                  <a:pt x="125" y="59"/>
                </a:cubicBezTo>
                <a:cubicBezTo>
                  <a:pt x="125" y="55"/>
                  <a:pt x="122" y="52"/>
                  <a:pt x="119" y="52"/>
                </a:cubicBezTo>
                <a:lnTo>
                  <a:pt x="108" y="52"/>
                </a:lnTo>
                <a:close/>
                <a:moveTo>
                  <a:pt x="146" y="39"/>
                </a:moveTo>
                <a:cubicBezTo>
                  <a:pt x="143" y="39"/>
                  <a:pt x="140" y="42"/>
                  <a:pt x="140" y="45"/>
                </a:cubicBezTo>
                <a:cubicBezTo>
                  <a:pt x="140" y="130"/>
                  <a:pt x="140" y="130"/>
                  <a:pt x="140" y="130"/>
                </a:cubicBezTo>
                <a:cubicBezTo>
                  <a:pt x="140" y="134"/>
                  <a:pt x="143" y="137"/>
                  <a:pt x="146" y="137"/>
                </a:cubicBezTo>
                <a:cubicBezTo>
                  <a:pt x="157" y="137"/>
                  <a:pt x="157" y="137"/>
                  <a:pt x="157" y="137"/>
                </a:cubicBezTo>
                <a:cubicBezTo>
                  <a:pt x="160" y="137"/>
                  <a:pt x="163" y="134"/>
                  <a:pt x="163" y="130"/>
                </a:cubicBezTo>
                <a:cubicBezTo>
                  <a:pt x="163" y="45"/>
                  <a:pt x="163" y="45"/>
                  <a:pt x="163" y="45"/>
                </a:cubicBezTo>
                <a:cubicBezTo>
                  <a:pt x="163" y="42"/>
                  <a:pt x="160" y="39"/>
                  <a:pt x="157" y="39"/>
                </a:cubicBezTo>
                <a:lnTo>
                  <a:pt x="146" y="39"/>
                </a:lnTo>
                <a:close/>
                <a:moveTo>
                  <a:pt x="28" y="64"/>
                </a:moveTo>
                <a:cubicBezTo>
                  <a:pt x="69" y="57"/>
                  <a:pt x="107" y="42"/>
                  <a:pt x="142" y="21"/>
                </a:cubicBezTo>
                <a:cubicBezTo>
                  <a:pt x="145" y="27"/>
                  <a:pt x="145" y="27"/>
                  <a:pt x="145" y="27"/>
                </a:cubicBezTo>
                <a:cubicBezTo>
                  <a:pt x="157" y="8"/>
                  <a:pt x="157" y="8"/>
                  <a:pt x="157" y="8"/>
                </a:cubicBezTo>
                <a:cubicBezTo>
                  <a:pt x="134" y="7"/>
                  <a:pt x="134" y="7"/>
                  <a:pt x="134" y="7"/>
                </a:cubicBezTo>
                <a:cubicBezTo>
                  <a:pt x="138" y="14"/>
                  <a:pt x="138" y="14"/>
                  <a:pt x="138" y="14"/>
                </a:cubicBezTo>
                <a:cubicBezTo>
                  <a:pt x="104" y="34"/>
                  <a:pt x="67" y="48"/>
                  <a:pt x="27" y="56"/>
                </a:cubicBezTo>
                <a:lnTo>
                  <a:pt x="28" y="64"/>
                </a:lnTo>
                <a:close/>
                <a:moveTo>
                  <a:pt x="191" y="149"/>
                </a:moveTo>
                <a:cubicBezTo>
                  <a:pt x="171" y="138"/>
                  <a:pt x="171" y="138"/>
                  <a:pt x="171" y="138"/>
                </a:cubicBezTo>
                <a:cubicBezTo>
                  <a:pt x="171" y="145"/>
                  <a:pt x="171" y="145"/>
                  <a:pt x="171" y="145"/>
                </a:cubicBezTo>
                <a:cubicBezTo>
                  <a:pt x="15" y="145"/>
                  <a:pt x="15" y="145"/>
                  <a:pt x="15" y="145"/>
                </a:cubicBezTo>
                <a:cubicBezTo>
                  <a:pt x="15" y="20"/>
                  <a:pt x="15" y="20"/>
                  <a:pt x="15" y="20"/>
                </a:cubicBezTo>
                <a:cubicBezTo>
                  <a:pt x="22" y="20"/>
                  <a:pt x="22" y="20"/>
                  <a:pt x="22" y="20"/>
                </a:cubicBezTo>
                <a:cubicBezTo>
                  <a:pt x="11" y="0"/>
                  <a:pt x="11" y="0"/>
                  <a:pt x="11" y="0"/>
                </a:cubicBezTo>
                <a:cubicBezTo>
                  <a:pt x="0" y="20"/>
                  <a:pt x="0" y="20"/>
                  <a:pt x="0" y="20"/>
                </a:cubicBezTo>
                <a:cubicBezTo>
                  <a:pt x="7" y="20"/>
                  <a:pt x="7" y="20"/>
                  <a:pt x="7" y="20"/>
                </a:cubicBezTo>
                <a:cubicBezTo>
                  <a:pt x="7" y="145"/>
                  <a:pt x="7" y="145"/>
                  <a:pt x="7" y="145"/>
                </a:cubicBezTo>
                <a:cubicBezTo>
                  <a:pt x="7" y="149"/>
                  <a:pt x="7" y="149"/>
                  <a:pt x="7" y="149"/>
                </a:cubicBezTo>
                <a:cubicBezTo>
                  <a:pt x="7" y="153"/>
                  <a:pt x="7" y="153"/>
                  <a:pt x="7" y="153"/>
                </a:cubicBezTo>
                <a:cubicBezTo>
                  <a:pt x="171" y="153"/>
                  <a:pt x="171" y="153"/>
                  <a:pt x="171" y="153"/>
                </a:cubicBezTo>
                <a:cubicBezTo>
                  <a:pt x="171" y="160"/>
                  <a:pt x="171" y="160"/>
                  <a:pt x="171" y="160"/>
                </a:cubicBezTo>
                <a:lnTo>
                  <a:pt x="191" y="149"/>
                </a:lnTo>
                <a:close/>
              </a:path>
            </a:pathLst>
          </a:custGeom>
          <a:solidFill>
            <a:srgbClr val="40C0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3082" name="Freeform 13"/>
          <p:cNvSpPr>
            <a:spLocks noEditPoints="1"/>
          </p:cNvSpPr>
          <p:nvPr/>
        </p:nvSpPr>
        <p:spPr bwMode="auto">
          <a:xfrm>
            <a:off x="10585450" y="3768725"/>
            <a:ext cx="1046163" cy="544513"/>
          </a:xfrm>
          <a:custGeom>
            <a:avLst/>
            <a:gdLst>
              <a:gd name="T0" fmla="*/ 2147483646 w 267"/>
              <a:gd name="T1" fmla="*/ 2010287153 h 139"/>
              <a:gd name="T2" fmla="*/ 2147483646 w 267"/>
              <a:gd name="T3" fmla="*/ 2071672180 h 139"/>
              <a:gd name="T4" fmla="*/ 2103277407 w 267"/>
              <a:gd name="T5" fmla="*/ 2133053289 h 139"/>
              <a:gd name="T6" fmla="*/ 1427773484 w 267"/>
              <a:gd name="T7" fmla="*/ 2071672180 h 139"/>
              <a:gd name="T8" fmla="*/ 1243543004 w 267"/>
              <a:gd name="T9" fmla="*/ 2010287153 h 139"/>
              <a:gd name="T10" fmla="*/ 1166781284 w 267"/>
              <a:gd name="T11" fmla="*/ 1688029474 h 139"/>
              <a:gd name="T12" fmla="*/ 1550593804 w 267"/>
              <a:gd name="T13" fmla="*/ 1442497202 h 139"/>
              <a:gd name="T14" fmla="*/ 1734820365 w 267"/>
              <a:gd name="T15" fmla="*/ 1365767877 h 139"/>
              <a:gd name="T16" fmla="*/ 1796230525 w 267"/>
              <a:gd name="T17" fmla="*/ 1104891307 h 139"/>
              <a:gd name="T18" fmla="*/ 1565945364 w 267"/>
              <a:gd name="T19" fmla="*/ 460372031 h 139"/>
              <a:gd name="T20" fmla="*/ 1949753966 w 267"/>
              <a:gd name="T21" fmla="*/ 15344298 h 139"/>
              <a:gd name="T22" fmla="*/ 2103277407 w 267"/>
              <a:gd name="T23" fmla="*/ 0 h 139"/>
              <a:gd name="T24" fmla="*/ 2147483646 w 267"/>
              <a:gd name="T25" fmla="*/ 15344298 h 139"/>
              <a:gd name="T26" fmla="*/ 2147483646 w 267"/>
              <a:gd name="T27" fmla="*/ 460372031 h 139"/>
              <a:gd name="T28" fmla="*/ 2147483646 w 267"/>
              <a:gd name="T29" fmla="*/ 1104891307 h 139"/>
              <a:gd name="T30" fmla="*/ 2147483646 w 267"/>
              <a:gd name="T31" fmla="*/ 1365767877 h 139"/>
              <a:gd name="T32" fmla="*/ 2147483646 w 267"/>
              <a:gd name="T33" fmla="*/ 1442497202 h 139"/>
              <a:gd name="T34" fmla="*/ 2147483646 w 267"/>
              <a:gd name="T35" fmla="*/ 1688029474 h 139"/>
              <a:gd name="T36" fmla="*/ 2147483646 w 267"/>
              <a:gd name="T37" fmla="*/ 2010287153 h 139"/>
              <a:gd name="T38" fmla="*/ 2147483646 w 267"/>
              <a:gd name="T39" fmla="*/ 1826139908 h 139"/>
              <a:gd name="T40" fmla="*/ 2147483646 w 267"/>
              <a:gd name="T41" fmla="*/ 1641988745 h 139"/>
              <a:gd name="T42" fmla="*/ 2147483646 w 267"/>
              <a:gd name="T43" fmla="*/ 1595951934 h 139"/>
              <a:gd name="T44" fmla="*/ 2147483646 w 267"/>
              <a:gd name="T45" fmla="*/ 1411804688 h 139"/>
              <a:gd name="T46" fmla="*/ 2147483646 w 267"/>
              <a:gd name="T47" fmla="*/ 982125171 h 139"/>
              <a:gd name="T48" fmla="*/ 2147483646 w 267"/>
              <a:gd name="T49" fmla="*/ 659863574 h 139"/>
              <a:gd name="T50" fmla="*/ 2147483646 w 267"/>
              <a:gd name="T51" fmla="*/ 659863574 h 139"/>
              <a:gd name="T52" fmla="*/ 2147483646 w 267"/>
              <a:gd name="T53" fmla="*/ 659863574 h 139"/>
              <a:gd name="T54" fmla="*/ 2147483646 w 267"/>
              <a:gd name="T55" fmla="*/ 982125171 h 139"/>
              <a:gd name="T56" fmla="*/ 2147483646 w 267"/>
              <a:gd name="T57" fmla="*/ 1411804688 h 139"/>
              <a:gd name="T58" fmla="*/ 2147483646 w 267"/>
              <a:gd name="T59" fmla="*/ 1595951934 h 139"/>
              <a:gd name="T60" fmla="*/ 2147483646 w 267"/>
              <a:gd name="T61" fmla="*/ 1595951934 h 139"/>
              <a:gd name="T62" fmla="*/ 2147483646 w 267"/>
              <a:gd name="T63" fmla="*/ 1641988745 h 139"/>
              <a:gd name="T64" fmla="*/ 2147483646 w 267"/>
              <a:gd name="T65" fmla="*/ 1872176719 h 139"/>
              <a:gd name="T66" fmla="*/ 2147483646 w 267"/>
              <a:gd name="T67" fmla="*/ 2071672180 h 139"/>
              <a:gd name="T68" fmla="*/ 2147483646 w 267"/>
              <a:gd name="T69" fmla="*/ 2102360776 h 139"/>
              <a:gd name="T70" fmla="*/ 2147483646 w 267"/>
              <a:gd name="T71" fmla="*/ 2133053289 h 139"/>
              <a:gd name="T72" fmla="*/ 2147483646 w 267"/>
              <a:gd name="T73" fmla="*/ 2087016478 h 139"/>
              <a:gd name="T74" fmla="*/ 2147483646 w 267"/>
              <a:gd name="T75" fmla="*/ 2056323964 h 139"/>
              <a:gd name="T76" fmla="*/ 2147483646 w 267"/>
              <a:gd name="T77" fmla="*/ 1826139908 h 139"/>
              <a:gd name="T78" fmla="*/ 967199244 w 267"/>
              <a:gd name="T79" fmla="*/ 1872176719 h 139"/>
              <a:gd name="T80" fmla="*/ 1043964882 w 267"/>
              <a:gd name="T81" fmla="*/ 1641988745 h 139"/>
              <a:gd name="T82" fmla="*/ 1136078163 w 267"/>
              <a:gd name="T83" fmla="*/ 1565263338 h 139"/>
              <a:gd name="T84" fmla="*/ 1090019564 w 267"/>
              <a:gd name="T85" fmla="*/ 1534570824 h 139"/>
              <a:gd name="T86" fmla="*/ 1028609404 w 267"/>
              <a:gd name="T87" fmla="*/ 1335075364 h 139"/>
              <a:gd name="T88" fmla="*/ 1212839883 w 267"/>
              <a:gd name="T89" fmla="*/ 844014737 h 139"/>
              <a:gd name="T90" fmla="*/ 921144562 w 267"/>
              <a:gd name="T91" fmla="*/ 506408842 h 139"/>
              <a:gd name="T92" fmla="*/ 798324243 w 267"/>
              <a:gd name="T93" fmla="*/ 491064544 h 139"/>
              <a:gd name="T94" fmla="*/ 690859401 w 267"/>
              <a:gd name="T95" fmla="*/ 506408842 h 139"/>
              <a:gd name="T96" fmla="*/ 383808602 w 267"/>
              <a:gd name="T97" fmla="*/ 844014737 h 139"/>
              <a:gd name="T98" fmla="*/ 568039082 w 267"/>
              <a:gd name="T99" fmla="*/ 1335075364 h 139"/>
              <a:gd name="T100" fmla="*/ 521980482 w 267"/>
              <a:gd name="T101" fmla="*/ 1534570824 h 139"/>
              <a:gd name="T102" fmla="*/ 368457041 w 267"/>
              <a:gd name="T103" fmla="*/ 1595951934 h 139"/>
              <a:gd name="T104" fmla="*/ 76761720 w 267"/>
              <a:gd name="T105" fmla="*/ 1795447394 h 139"/>
              <a:gd name="T106" fmla="*/ 138171880 w 267"/>
              <a:gd name="T107" fmla="*/ 2040979666 h 139"/>
              <a:gd name="T108" fmla="*/ 276343761 w 267"/>
              <a:gd name="T109" fmla="*/ 2087016478 h 139"/>
              <a:gd name="T110" fmla="*/ 798324243 w 267"/>
              <a:gd name="T111" fmla="*/ 2133053289 h 139"/>
              <a:gd name="T112" fmla="*/ 1228191444 w 267"/>
              <a:gd name="T113" fmla="*/ 2102360776 h 139"/>
              <a:gd name="T114" fmla="*/ 1151429723 w 267"/>
              <a:gd name="T115" fmla="*/ 2071672180 h 139"/>
              <a:gd name="T116" fmla="*/ 967199244 w 267"/>
              <a:gd name="T117" fmla="*/ 1872176719 h 13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67" h="139">
                <a:moveTo>
                  <a:pt x="193" y="131"/>
                </a:moveTo>
                <a:cubicBezTo>
                  <a:pt x="189" y="133"/>
                  <a:pt x="185" y="134"/>
                  <a:pt x="181" y="135"/>
                </a:cubicBezTo>
                <a:cubicBezTo>
                  <a:pt x="168" y="138"/>
                  <a:pt x="154" y="139"/>
                  <a:pt x="137" y="139"/>
                </a:cubicBezTo>
                <a:cubicBezTo>
                  <a:pt x="120" y="139"/>
                  <a:pt x="106" y="138"/>
                  <a:pt x="93" y="135"/>
                </a:cubicBezTo>
                <a:cubicBezTo>
                  <a:pt x="89" y="134"/>
                  <a:pt x="85" y="133"/>
                  <a:pt x="81" y="131"/>
                </a:cubicBezTo>
                <a:cubicBezTo>
                  <a:pt x="70" y="126"/>
                  <a:pt x="70" y="116"/>
                  <a:pt x="76" y="110"/>
                </a:cubicBezTo>
                <a:cubicBezTo>
                  <a:pt x="83" y="103"/>
                  <a:pt x="92" y="98"/>
                  <a:pt x="101" y="94"/>
                </a:cubicBezTo>
                <a:cubicBezTo>
                  <a:pt x="105" y="92"/>
                  <a:pt x="109" y="90"/>
                  <a:pt x="113" y="89"/>
                </a:cubicBezTo>
                <a:cubicBezTo>
                  <a:pt x="121" y="86"/>
                  <a:pt x="123" y="78"/>
                  <a:pt x="117" y="72"/>
                </a:cubicBezTo>
                <a:cubicBezTo>
                  <a:pt x="106" y="60"/>
                  <a:pt x="101" y="46"/>
                  <a:pt x="102" y="30"/>
                </a:cubicBezTo>
                <a:cubicBezTo>
                  <a:pt x="102" y="14"/>
                  <a:pt x="112" y="5"/>
                  <a:pt x="127" y="1"/>
                </a:cubicBezTo>
                <a:cubicBezTo>
                  <a:pt x="131" y="1"/>
                  <a:pt x="134" y="0"/>
                  <a:pt x="137" y="0"/>
                </a:cubicBezTo>
                <a:cubicBezTo>
                  <a:pt x="140" y="0"/>
                  <a:pt x="143" y="1"/>
                  <a:pt x="147" y="1"/>
                </a:cubicBezTo>
                <a:cubicBezTo>
                  <a:pt x="162" y="5"/>
                  <a:pt x="172" y="14"/>
                  <a:pt x="172" y="30"/>
                </a:cubicBezTo>
                <a:cubicBezTo>
                  <a:pt x="173" y="46"/>
                  <a:pt x="168" y="60"/>
                  <a:pt x="157" y="72"/>
                </a:cubicBezTo>
                <a:cubicBezTo>
                  <a:pt x="151" y="78"/>
                  <a:pt x="153" y="86"/>
                  <a:pt x="161" y="89"/>
                </a:cubicBezTo>
                <a:cubicBezTo>
                  <a:pt x="165" y="90"/>
                  <a:pt x="169" y="92"/>
                  <a:pt x="173" y="94"/>
                </a:cubicBezTo>
                <a:cubicBezTo>
                  <a:pt x="182" y="98"/>
                  <a:pt x="191" y="103"/>
                  <a:pt x="198" y="110"/>
                </a:cubicBezTo>
                <a:cubicBezTo>
                  <a:pt x="202" y="114"/>
                  <a:pt x="204" y="126"/>
                  <a:pt x="193" y="131"/>
                </a:cubicBezTo>
                <a:close/>
                <a:moveTo>
                  <a:pt x="263" y="119"/>
                </a:moveTo>
                <a:cubicBezTo>
                  <a:pt x="258" y="114"/>
                  <a:pt x="252" y="110"/>
                  <a:pt x="246" y="107"/>
                </a:cubicBezTo>
                <a:cubicBezTo>
                  <a:pt x="243" y="106"/>
                  <a:pt x="240" y="105"/>
                  <a:pt x="237" y="104"/>
                </a:cubicBezTo>
                <a:cubicBezTo>
                  <a:pt x="232" y="102"/>
                  <a:pt x="230" y="96"/>
                  <a:pt x="234" y="92"/>
                </a:cubicBezTo>
                <a:cubicBezTo>
                  <a:pt x="242" y="84"/>
                  <a:pt x="245" y="75"/>
                  <a:pt x="245" y="64"/>
                </a:cubicBezTo>
                <a:cubicBezTo>
                  <a:pt x="244" y="52"/>
                  <a:pt x="238" y="46"/>
                  <a:pt x="227" y="43"/>
                </a:cubicBezTo>
                <a:cubicBezTo>
                  <a:pt x="225" y="43"/>
                  <a:pt x="223" y="43"/>
                  <a:pt x="220" y="43"/>
                </a:cubicBezTo>
                <a:cubicBezTo>
                  <a:pt x="218" y="43"/>
                  <a:pt x="216" y="43"/>
                  <a:pt x="214" y="43"/>
                </a:cubicBezTo>
                <a:cubicBezTo>
                  <a:pt x="203" y="46"/>
                  <a:pt x="196" y="52"/>
                  <a:pt x="196" y="64"/>
                </a:cubicBezTo>
                <a:cubicBezTo>
                  <a:pt x="196" y="75"/>
                  <a:pt x="199" y="84"/>
                  <a:pt x="207" y="92"/>
                </a:cubicBezTo>
                <a:cubicBezTo>
                  <a:pt x="211" y="96"/>
                  <a:pt x="209" y="102"/>
                  <a:pt x="204" y="104"/>
                </a:cubicBezTo>
                <a:cubicBezTo>
                  <a:pt x="204" y="104"/>
                  <a:pt x="203" y="104"/>
                  <a:pt x="203" y="104"/>
                </a:cubicBezTo>
                <a:cubicBezTo>
                  <a:pt x="204" y="105"/>
                  <a:pt x="205" y="106"/>
                  <a:pt x="206" y="107"/>
                </a:cubicBezTo>
                <a:cubicBezTo>
                  <a:pt x="209" y="110"/>
                  <a:pt x="211" y="116"/>
                  <a:pt x="210" y="122"/>
                </a:cubicBezTo>
                <a:cubicBezTo>
                  <a:pt x="209" y="128"/>
                  <a:pt x="205" y="132"/>
                  <a:pt x="199" y="135"/>
                </a:cubicBezTo>
                <a:cubicBezTo>
                  <a:pt x="198" y="136"/>
                  <a:pt x="196" y="137"/>
                  <a:pt x="194" y="137"/>
                </a:cubicBezTo>
                <a:cubicBezTo>
                  <a:pt x="202" y="139"/>
                  <a:pt x="210" y="139"/>
                  <a:pt x="220" y="139"/>
                </a:cubicBezTo>
                <a:cubicBezTo>
                  <a:pt x="232" y="139"/>
                  <a:pt x="242" y="139"/>
                  <a:pt x="251" y="136"/>
                </a:cubicBezTo>
                <a:cubicBezTo>
                  <a:pt x="254" y="136"/>
                  <a:pt x="257" y="135"/>
                  <a:pt x="259" y="134"/>
                </a:cubicBezTo>
                <a:cubicBezTo>
                  <a:pt x="267" y="130"/>
                  <a:pt x="266" y="122"/>
                  <a:pt x="263" y="119"/>
                </a:cubicBezTo>
                <a:close/>
                <a:moveTo>
                  <a:pt x="63" y="122"/>
                </a:moveTo>
                <a:cubicBezTo>
                  <a:pt x="62" y="116"/>
                  <a:pt x="64" y="111"/>
                  <a:pt x="68" y="107"/>
                </a:cubicBezTo>
                <a:cubicBezTo>
                  <a:pt x="70" y="105"/>
                  <a:pt x="72" y="103"/>
                  <a:pt x="74" y="102"/>
                </a:cubicBezTo>
                <a:cubicBezTo>
                  <a:pt x="73" y="101"/>
                  <a:pt x="72" y="101"/>
                  <a:pt x="71" y="100"/>
                </a:cubicBezTo>
                <a:cubicBezTo>
                  <a:pt x="65" y="98"/>
                  <a:pt x="63" y="92"/>
                  <a:pt x="67" y="87"/>
                </a:cubicBezTo>
                <a:cubicBezTo>
                  <a:pt x="76" y="79"/>
                  <a:pt x="80" y="68"/>
                  <a:pt x="79" y="55"/>
                </a:cubicBezTo>
                <a:cubicBezTo>
                  <a:pt x="79" y="43"/>
                  <a:pt x="71" y="36"/>
                  <a:pt x="60" y="33"/>
                </a:cubicBezTo>
                <a:cubicBezTo>
                  <a:pt x="57" y="32"/>
                  <a:pt x="55" y="32"/>
                  <a:pt x="52" y="32"/>
                </a:cubicBezTo>
                <a:cubicBezTo>
                  <a:pt x="50" y="32"/>
                  <a:pt x="47" y="32"/>
                  <a:pt x="45" y="33"/>
                </a:cubicBezTo>
                <a:cubicBezTo>
                  <a:pt x="33" y="36"/>
                  <a:pt x="26" y="43"/>
                  <a:pt x="25" y="55"/>
                </a:cubicBezTo>
                <a:cubicBezTo>
                  <a:pt x="25" y="68"/>
                  <a:pt x="28" y="78"/>
                  <a:pt x="37" y="87"/>
                </a:cubicBezTo>
                <a:cubicBezTo>
                  <a:pt x="41" y="92"/>
                  <a:pt x="40" y="98"/>
                  <a:pt x="34" y="100"/>
                </a:cubicBezTo>
                <a:cubicBezTo>
                  <a:pt x="31" y="101"/>
                  <a:pt x="27" y="103"/>
                  <a:pt x="24" y="104"/>
                </a:cubicBezTo>
                <a:cubicBezTo>
                  <a:pt x="17" y="107"/>
                  <a:pt x="11" y="111"/>
                  <a:pt x="5" y="117"/>
                </a:cubicBezTo>
                <a:cubicBezTo>
                  <a:pt x="0" y="122"/>
                  <a:pt x="0" y="129"/>
                  <a:pt x="9" y="133"/>
                </a:cubicBezTo>
                <a:cubicBezTo>
                  <a:pt x="12" y="134"/>
                  <a:pt x="15" y="135"/>
                  <a:pt x="18" y="136"/>
                </a:cubicBezTo>
                <a:cubicBezTo>
                  <a:pt x="29" y="139"/>
                  <a:pt x="39" y="139"/>
                  <a:pt x="52" y="139"/>
                </a:cubicBezTo>
                <a:cubicBezTo>
                  <a:pt x="63" y="139"/>
                  <a:pt x="71" y="139"/>
                  <a:pt x="80" y="137"/>
                </a:cubicBezTo>
                <a:cubicBezTo>
                  <a:pt x="78" y="137"/>
                  <a:pt x="76" y="136"/>
                  <a:pt x="75" y="135"/>
                </a:cubicBezTo>
                <a:cubicBezTo>
                  <a:pt x="68" y="132"/>
                  <a:pt x="64" y="127"/>
                  <a:pt x="63" y="122"/>
                </a:cubicBezTo>
                <a:close/>
              </a:path>
            </a:pathLst>
          </a:custGeom>
          <a:solidFill>
            <a:srgbClr val="00A8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3083" name="Freeform 14"/>
          <p:cNvSpPr>
            <a:spLocks noEditPoints="1"/>
          </p:cNvSpPr>
          <p:nvPr/>
        </p:nvSpPr>
        <p:spPr bwMode="auto">
          <a:xfrm>
            <a:off x="782638" y="1498600"/>
            <a:ext cx="668337" cy="800100"/>
          </a:xfrm>
          <a:custGeom>
            <a:avLst/>
            <a:gdLst>
              <a:gd name="T0" fmla="*/ 992918186 w 171"/>
              <a:gd name="T1" fmla="*/ 2147483646 h 204"/>
              <a:gd name="T2" fmla="*/ 992918186 w 171"/>
              <a:gd name="T3" fmla="*/ 2147483646 h 204"/>
              <a:gd name="T4" fmla="*/ 1756698400 w 171"/>
              <a:gd name="T5" fmla="*/ 2147483646 h 204"/>
              <a:gd name="T6" fmla="*/ 885988175 w 171"/>
              <a:gd name="T7" fmla="*/ 2147483646 h 204"/>
              <a:gd name="T8" fmla="*/ 1649768388 w 171"/>
              <a:gd name="T9" fmla="*/ 2147483646 h 204"/>
              <a:gd name="T10" fmla="*/ 1283152322 w 171"/>
              <a:gd name="T11" fmla="*/ 1553637318 h 204"/>
              <a:gd name="T12" fmla="*/ 1313704313 w 171"/>
              <a:gd name="T13" fmla="*/ 2147483646 h 204"/>
              <a:gd name="T14" fmla="*/ 1328982262 w 171"/>
              <a:gd name="T15" fmla="*/ 2147483646 h 204"/>
              <a:gd name="T16" fmla="*/ 1420634324 w 171"/>
              <a:gd name="T17" fmla="*/ 1553637318 h 204"/>
              <a:gd name="T18" fmla="*/ 962366196 w 171"/>
              <a:gd name="T19" fmla="*/ 1445961115 h 204"/>
              <a:gd name="T20" fmla="*/ 962366196 w 171"/>
              <a:gd name="T21" fmla="*/ 1138306976 h 204"/>
              <a:gd name="T22" fmla="*/ 1527564336 w 171"/>
              <a:gd name="T23" fmla="*/ 1292134046 h 204"/>
              <a:gd name="T24" fmla="*/ 1833076421 w 171"/>
              <a:gd name="T25" fmla="*/ 1292134046 h 204"/>
              <a:gd name="T26" fmla="*/ 458268128 w 171"/>
              <a:gd name="T27" fmla="*/ 999866144 h 204"/>
              <a:gd name="T28" fmla="*/ 901262216 w 171"/>
              <a:gd name="T29" fmla="*/ 2147483646 h 204"/>
              <a:gd name="T30" fmla="*/ 1115122239 w 171"/>
              <a:gd name="T31" fmla="*/ 1553637318 h 204"/>
              <a:gd name="T32" fmla="*/ 702680142 w 171"/>
              <a:gd name="T33" fmla="*/ 1292134046 h 204"/>
              <a:gd name="T34" fmla="*/ 1222052250 w 171"/>
              <a:gd name="T35" fmla="*/ 1292134046 h 204"/>
              <a:gd name="T36" fmla="*/ 1283152322 w 171"/>
              <a:gd name="T37" fmla="*/ 1445961115 h 204"/>
              <a:gd name="T38" fmla="*/ 1420634324 w 171"/>
              <a:gd name="T39" fmla="*/ 1292134046 h 204"/>
              <a:gd name="T40" fmla="*/ 1863628411 w 171"/>
              <a:gd name="T41" fmla="*/ 1107542347 h 204"/>
              <a:gd name="T42" fmla="*/ 1680320379 w 171"/>
              <a:gd name="T43" fmla="*/ 1553637318 h 204"/>
              <a:gd name="T44" fmla="*/ 1588668316 w 171"/>
              <a:gd name="T45" fmla="*/ 2147483646 h 204"/>
              <a:gd name="T46" fmla="*/ 2077488435 w 171"/>
              <a:gd name="T47" fmla="*/ 1615166576 h 204"/>
              <a:gd name="T48" fmla="*/ 1313704313 w 171"/>
              <a:gd name="T49" fmla="*/ 0 h 204"/>
              <a:gd name="T50" fmla="*/ 1222052250 w 171"/>
              <a:gd name="T51" fmla="*/ 276885587 h 204"/>
              <a:gd name="T52" fmla="*/ 1420634324 w 171"/>
              <a:gd name="T53" fmla="*/ 276885587 h 204"/>
              <a:gd name="T54" fmla="*/ 1894180402 w 171"/>
              <a:gd name="T55" fmla="*/ 123058518 h 204"/>
              <a:gd name="T56" fmla="*/ 1695594419 w 171"/>
              <a:gd name="T57" fmla="*/ 323032531 h 204"/>
              <a:gd name="T58" fmla="*/ 1848354371 w 171"/>
              <a:gd name="T59" fmla="*/ 415330341 h 204"/>
              <a:gd name="T60" fmla="*/ 2147483646 w 171"/>
              <a:gd name="T61" fmla="*/ 430712656 h 204"/>
              <a:gd name="T62" fmla="*/ 2077488435 w 171"/>
              <a:gd name="T63" fmla="*/ 538388859 h 204"/>
              <a:gd name="T64" fmla="*/ 2147483646 w 171"/>
              <a:gd name="T65" fmla="*/ 676833613 h 204"/>
              <a:gd name="T66" fmla="*/ 2147483646 w 171"/>
              <a:gd name="T67" fmla="*/ 922954571 h 204"/>
              <a:gd name="T68" fmla="*/ 2147483646 w 171"/>
              <a:gd name="T69" fmla="*/ 876803704 h 204"/>
              <a:gd name="T70" fmla="*/ 2147483646 w 171"/>
              <a:gd name="T71" fmla="*/ 1061395403 h 204"/>
              <a:gd name="T72" fmla="*/ 2147483646 w 171"/>
              <a:gd name="T73" fmla="*/ 1476725744 h 204"/>
              <a:gd name="T74" fmla="*/ 2147483646 w 171"/>
              <a:gd name="T75" fmla="*/ 1322898675 h 204"/>
              <a:gd name="T76" fmla="*/ 2147483646 w 171"/>
              <a:gd name="T77" fmla="*/ 1507490374 h 204"/>
              <a:gd name="T78" fmla="*/ 901262216 w 171"/>
              <a:gd name="T79" fmla="*/ 446094971 h 204"/>
              <a:gd name="T80" fmla="*/ 855436184 w 171"/>
              <a:gd name="T81" fmla="*/ 169209384 h 204"/>
              <a:gd name="T82" fmla="*/ 687402192 w 171"/>
              <a:gd name="T83" fmla="*/ 261503272 h 204"/>
              <a:gd name="T84" fmla="*/ 565198140 w 171"/>
              <a:gd name="T85" fmla="*/ 676833613 h 204"/>
              <a:gd name="T86" fmla="*/ 427716138 w 171"/>
              <a:gd name="T87" fmla="*/ 415330341 h 204"/>
              <a:gd name="T88" fmla="*/ 290238045 w 171"/>
              <a:gd name="T89" fmla="*/ 569153488 h 204"/>
              <a:gd name="T90" fmla="*/ 381890107 w 171"/>
              <a:gd name="T91" fmla="*/ 984483829 h 204"/>
              <a:gd name="T92" fmla="*/ 122204053 w 171"/>
              <a:gd name="T93" fmla="*/ 846039075 h 204"/>
              <a:gd name="T94" fmla="*/ 91652062 w 171"/>
              <a:gd name="T95" fmla="*/ 1030630774 h 204"/>
              <a:gd name="T96" fmla="*/ 381890107 w 171"/>
              <a:gd name="T97" fmla="*/ 1399810249 h 204"/>
              <a:gd name="T98" fmla="*/ 91652062 w 171"/>
              <a:gd name="T99" fmla="*/ 1353663304 h 204"/>
              <a:gd name="T100" fmla="*/ 137482002 w 171"/>
              <a:gd name="T101" fmla="*/ 1538255003 h 20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71" h="204">
                <a:moveTo>
                  <a:pt x="115" y="197"/>
                </a:moveTo>
                <a:cubicBezTo>
                  <a:pt x="115" y="201"/>
                  <a:pt x="112" y="204"/>
                  <a:pt x="108" y="204"/>
                </a:cubicBezTo>
                <a:cubicBezTo>
                  <a:pt x="65" y="204"/>
                  <a:pt x="65" y="204"/>
                  <a:pt x="65" y="204"/>
                </a:cubicBezTo>
                <a:cubicBezTo>
                  <a:pt x="61" y="204"/>
                  <a:pt x="58" y="201"/>
                  <a:pt x="58" y="197"/>
                </a:cubicBezTo>
                <a:cubicBezTo>
                  <a:pt x="58" y="197"/>
                  <a:pt x="58" y="197"/>
                  <a:pt x="58" y="197"/>
                </a:cubicBezTo>
                <a:cubicBezTo>
                  <a:pt x="58" y="193"/>
                  <a:pt x="61" y="190"/>
                  <a:pt x="65" y="190"/>
                </a:cubicBezTo>
                <a:cubicBezTo>
                  <a:pt x="108" y="190"/>
                  <a:pt x="108" y="190"/>
                  <a:pt x="108" y="190"/>
                </a:cubicBezTo>
                <a:cubicBezTo>
                  <a:pt x="112" y="190"/>
                  <a:pt x="115" y="193"/>
                  <a:pt x="115" y="197"/>
                </a:cubicBezTo>
                <a:close/>
                <a:moveTo>
                  <a:pt x="115" y="179"/>
                </a:moveTo>
                <a:cubicBezTo>
                  <a:pt x="115" y="175"/>
                  <a:pt x="112" y="172"/>
                  <a:pt x="108" y="172"/>
                </a:cubicBezTo>
                <a:cubicBezTo>
                  <a:pt x="65" y="172"/>
                  <a:pt x="65" y="172"/>
                  <a:pt x="65" y="172"/>
                </a:cubicBezTo>
                <a:cubicBezTo>
                  <a:pt x="61" y="172"/>
                  <a:pt x="58" y="175"/>
                  <a:pt x="58" y="179"/>
                </a:cubicBezTo>
                <a:cubicBezTo>
                  <a:pt x="58" y="179"/>
                  <a:pt x="58" y="179"/>
                  <a:pt x="58" y="179"/>
                </a:cubicBezTo>
                <a:cubicBezTo>
                  <a:pt x="58" y="183"/>
                  <a:pt x="61" y="186"/>
                  <a:pt x="65" y="186"/>
                </a:cubicBezTo>
                <a:cubicBezTo>
                  <a:pt x="108" y="186"/>
                  <a:pt x="108" y="186"/>
                  <a:pt x="108" y="186"/>
                </a:cubicBezTo>
                <a:cubicBezTo>
                  <a:pt x="112" y="186"/>
                  <a:pt x="115" y="183"/>
                  <a:pt x="115" y="179"/>
                </a:cubicBezTo>
                <a:close/>
                <a:moveTo>
                  <a:pt x="93" y="101"/>
                </a:moveTo>
                <a:cubicBezTo>
                  <a:pt x="84" y="101"/>
                  <a:pt x="84" y="101"/>
                  <a:pt x="84" y="101"/>
                </a:cubicBezTo>
                <a:cubicBezTo>
                  <a:pt x="80" y="101"/>
                  <a:pt x="80" y="101"/>
                  <a:pt x="80" y="101"/>
                </a:cubicBezTo>
                <a:cubicBezTo>
                  <a:pt x="80" y="167"/>
                  <a:pt x="80" y="167"/>
                  <a:pt x="80" y="167"/>
                </a:cubicBezTo>
                <a:cubicBezTo>
                  <a:pt x="82" y="167"/>
                  <a:pt x="84" y="167"/>
                  <a:pt x="86" y="167"/>
                </a:cubicBezTo>
                <a:cubicBezTo>
                  <a:pt x="86" y="167"/>
                  <a:pt x="86" y="167"/>
                  <a:pt x="86" y="167"/>
                </a:cubicBezTo>
                <a:cubicBezTo>
                  <a:pt x="86" y="167"/>
                  <a:pt x="86" y="167"/>
                  <a:pt x="86" y="167"/>
                </a:cubicBezTo>
                <a:cubicBezTo>
                  <a:pt x="86" y="167"/>
                  <a:pt x="87" y="167"/>
                  <a:pt x="87" y="167"/>
                </a:cubicBezTo>
                <a:cubicBezTo>
                  <a:pt x="87" y="167"/>
                  <a:pt x="87" y="167"/>
                  <a:pt x="87" y="167"/>
                </a:cubicBezTo>
                <a:cubicBezTo>
                  <a:pt x="89" y="167"/>
                  <a:pt x="91" y="167"/>
                  <a:pt x="93" y="167"/>
                </a:cubicBezTo>
                <a:lnTo>
                  <a:pt x="93" y="101"/>
                </a:lnTo>
                <a:close/>
                <a:moveTo>
                  <a:pt x="63" y="74"/>
                </a:moveTo>
                <a:cubicBezTo>
                  <a:pt x="57" y="74"/>
                  <a:pt x="52" y="78"/>
                  <a:pt x="52" y="84"/>
                </a:cubicBezTo>
                <a:cubicBezTo>
                  <a:pt x="52" y="90"/>
                  <a:pt x="57" y="94"/>
                  <a:pt x="63" y="94"/>
                </a:cubicBezTo>
                <a:cubicBezTo>
                  <a:pt x="73" y="94"/>
                  <a:pt x="73" y="94"/>
                  <a:pt x="73" y="94"/>
                </a:cubicBezTo>
                <a:cubicBezTo>
                  <a:pt x="73" y="84"/>
                  <a:pt x="73" y="84"/>
                  <a:pt x="73" y="84"/>
                </a:cubicBezTo>
                <a:cubicBezTo>
                  <a:pt x="73" y="78"/>
                  <a:pt x="68" y="74"/>
                  <a:pt x="63" y="74"/>
                </a:cubicBezTo>
                <a:close/>
                <a:moveTo>
                  <a:pt x="120" y="84"/>
                </a:moveTo>
                <a:cubicBezTo>
                  <a:pt x="120" y="78"/>
                  <a:pt x="116" y="74"/>
                  <a:pt x="110" y="74"/>
                </a:cubicBezTo>
                <a:cubicBezTo>
                  <a:pt x="104" y="74"/>
                  <a:pt x="100" y="78"/>
                  <a:pt x="100" y="84"/>
                </a:cubicBezTo>
                <a:cubicBezTo>
                  <a:pt x="100" y="94"/>
                  <a:pt x="100" y="94"/>
                  <a:pt x="100" y="94"/>
                </a:cubicBezTo>
                <a:cubicBezTo>
                  <a:pt x="110" y="94"/>
                  <a:pt x="110" y="94"/>
                  <a:pt x="110" y="94"/>
                </a:cubicBezTo>
                <a:cubicBezTo>
                  <a:pt x="116" y="94"/>
                  <a:pt x="120" y="90"/>
                  <a:pt x="120" y="84"/>
                </a:cubicBezTo>
                <a:close/>
                <a:moveTo>
                  <a:pt x="143" y="65"/>
                </a:moveTo>
                <a:cubicBezTo>
                  <a:pt x="138" y="47"/>
                  <a:pt x="116" y="28"/>
                  <a:pt x="86" y="28"/>
                </a:cubicBezTo>
                <a:cubicBezTo>
                  <a:pt x="56" y="28"/>
                  <a:pt x="34" y="47"/>
                  <a:pt x="30" y="65"/>
                </a:cubicBezTo>
                <a:cubicBezTo>
                  <a:pt x="26" y="79"/>
                  <a:pt x="30" y="92"/>
                  <a:pt x="36" y="105"/>
                </a:cubicBezTo>
                <a:cubicBezTo>
                  <a:pt x="42" y="117"/>
                  <a:pt x="48" y="126"/>
                  <a:pt x="54" y="138"/>
                </a:cubicBezTo>
                <a:cubicBezTo>
                  <a:pt x="56" y="144"/>
                  <a:pt x="57" y="153"/>
                  <a:pt x="59" y="160"/>
                </a:cubicBezTo>
                <a:cubicBezTo>
                  <a:pt x="60" y="165"/>
                  <a:pt x="62" y="167"/>
                  <a:pt x="69" y="167"/>
                </a:cubicBezTo>
                <a:cubicBezTo>
                  <a:pt x="70" y="167"/>
                  <a:pt x="71" y="167"/>
                  <a:pt x="73" y="167"/>
                </a:cubicBezTo>
                <a:cubicBezTo>
                  <a:pt x="73" y="101"/>
                  <a:pt x="73" y="101"/>
                  <a:pt x="73" y="101"/>
                </a:cubicBezTo>
                <a:cubicBezTo>
                  <a:pt x="63" y="101"/>
                  <a:pt x="63" y="101"/>
                  <a:pt x="63" y="101"/>
                </a:cubicBezTo>
                <a:cubicBezTo>
                  <a:pt x="58" y="101"/>
                  <a:pt x="54" y="99"/>
                  <a:pt x="51" y="96"/>
                </a:cubicBezTo>
                <a:cubicBezTo>
                  <a:pt x="47" y="93"/>
                  <a:pt x="46" y="88"/>
                  <a:pt x="46" y="84"/>
                </a:cubicBezTo>
                <a:cubicBezTo>
                  <a:pt x="46" y="79"/>
                  <a:pt x="47" y="75"/>
                  <a:pt x="51" y="72"/>
                </a:cubicBezTo>
                <a:cubicBezTo>
                  <a:pt x="54" y="69"/>
                  <a:pt x="58" y="67"/>
                  <a:pt x="63" y="67"/>
                </a:cubicBezTo>
                <a:cubicBezTo>
                  <a:pt x="72" y="67"/>
                  <a:pt x="79" y="74"/>
                  <a:pt x="80" y="84"/>
                </a:cubicBezTo>
                <a:cubicBezTo>
                  <a:pt x="80" y="84"/>
                  <a:pt x="80" y="84"/>
                  <a:pt x="80" y="84"/>
                </a:cubicBezTo>
                <a:cubicBezTo>
                  <a:pt x="80" y="94"/>
                  <a:pt x="80" y="94"/>
                  <a:pt x="80" y="94"/>
                </a:cubicBezTo>
                <a:cubicBezTo>
                  <a:pt x="84" y="94"/>
                  <a:pt x="84" y="94"/>
                  <a:pt x="84" y="94"/>
                </a:cubicBezTo>
                <a:cubicBezTo>
                  <a:pt x="93" y="94"/>
                  <a:pt x="93" y="94"/>
                  <a:pt x="93" y="94"/>
                </a:cubicBezTo>
                <a:cubicBezTo>
                  <a:pt x="93" y="84"/>
                  <a:pt x="93" y="84"/>
                  <a:pt x="93" y="84"/>
                </a:cubicBezTo>
                <a:cubicBezTo>
                  <a:pt x="93" y="84"/>
                  <a:pt x="93" y="84"/>
                  <a:pt x="93" y="84"/>
                </a:cubicBezTo>
                <a:cubicBezTo>
                  <a:pt x="93" y="79"/>
                  <a:pt x="95" y="75"/>
                  <a:pt x="98" y="72"/>
                </a:cubicBezTo>
                <a:cubicBezTo>
                  <a:pt x="101" y="69"/>
                  <a:pt x="105" y="67"/>
                  <a:pt x="110" y="67"/>
                </a:cubicBezTo>
                <a:cubicBezTo>
                  <a:pt x="114" y="67"/>
                  <a:pt x="119" y="69"/>
                  <a:pt x="122" y="72"/>
                </a:cubicBezTo>
                <a:cubicBezTo>
                  <a:pt x="125" y="75"/>
                  <a:pt x="127" y="79"/>
                  <a:pt x="127" y="84"/>
                </a:cubicBezTo>
                <a:cubicBezTo>
                  <a:pt x="127" y="88"/>
                  <a:pt x="125" y="93"/>
                  <a:pt x="122" y="96"/>
                </a:cubicBezTo>
                <a:cubicBezTo>
                  <a:pt x="119" y="99"/>
                  <a:pt x="114" y="101"/>
                  <a:pt x="110" y="101"/>
                </a:cubicBezTo>
                <a:cubicBezTo>
                  <a:pt x="100" y="101"/>
                  <a:pt x="100" y="101"/>
                  <a:pt x="100" y="101"/>
                </a:cubicBezTo>
                <a:cubicBezTo>
                  <a:pt x="100" y="167"/>
                  <a:pt x="100" y="167"/>
                  <a:pt x="100" y="167"/>
                </a:cubicBezTo>
                <a:cubicBezTo>
                  <a:pt x="101" y="167"/>
                  <a:pt x="102" y="167"/>
                  <a:pt x="104" y="167"/>
                </a:cubicBezTo>
                <a:cubicBezTo>
                  <a:pt x="110" y="167"/>
                  <a:pt x="112" y="165"/>
                  <a:pt x="114" y="160"/>
                </a:cubicBezTo>
                <a:cubicBezTo>
                  <a:pt x="115" y="153"/>
                  <a:pt x="116" y="144"/>
                  <a:pt x="119" y="138"/>
                </a:cubicBezTo>
                <a:cubicBezTo>
                  <a:pt x="124" y="126"/>
                  <a:pt x="130" y="117"/>
                  <a:pt x="136" y="105"/>
                </a:cubicBezTo>
                <a:cubicBezTo>
                  <a:pt x="143" y="92"/>
                  <a:pt x="146" y="79"/>
                  <a:pt x="143" y="65"/>
                </a:cubicBezTo>
                <a:close/>
                <a:moveTo>
                  <a:pt x="93" y="7"/>
                </a:moveTo>
                <a:cubicBezTo>
                  <a:pt x="93" y="3"/>
                  <a:pt x="90" y="0"/>
                  <a:pt x="86" y="0"/>
                </a:cubicBezTo>
                <a:cubicBezTo>
                  <a:pt x="86" y="0"/>
                  <a:pt x="86" y="0"/>
                  <a:pt x="86" y="0"/>
                </a:cubicBezTo>
                <a:cubicBezTo>
                  <a:pt x="83" y="0"/>
                  <a:pt x="80" y="3"/>
                  <a:pt x="80" y="7"/>
                </a:cubicBezTo>
                <a:cubicBezTo>
                  <a:pt x="80" y="18"/>
                  <a:pt x="80" y="18"/>
                  <a:pt x="80" y="18"/>
                </a:cubicBezTo>
                <a:cubicBezTo>
                  <a:pt x="80" y="21"/>
                  <a:pt x="83" y="24"/>
                  <a:pt x="86" y="24"/>
                </a:cubicBezTo>
                <a:cubicBezTo>
                  <a:pt x="86" y="24"/>
                  <a:pt x="86" y="24"/>
                  <a:pt x="86" y="24"/>
                </a:cubicBezTo>
                <a:cubicBezTo>
                  <a:pt x="90" y="24"/>
                  <a:pt x="93" y="21"/>
                  <a:pt x="93" y="18"/>
                </a:cubicBezTo>
                <a:lnTo>
                  <a:pt x="93" y="7"/>
                </a:lnTo>
                <a:close/>
                <a:moveTo>
                  <a:pt x="127" y="17"/>
                </a:moveTo>
                <a:cubicBezTo>
                  <a:pt x="129" y="14"/>
                  <a:pt x="127" y="10"/>
                  <a:pt x="124" y="8"/>
                </a:cubicBezTo>
                <a:cubicBezTo>
                  <a:pt x="124" y="8"/>
                  <a:pt x="124" y="8"/>
                  <a:pt x="124" y="8"/>
                </a:cubicBezTo>
                <a:cubicBezTo>
                  <a:pt x="121" y="7"/>
                  <a:pt x="118" y="8"/>
                  <a:pt x="116" y="11"/>
                </a:cubicBezTo>
                <a:cubicBezTo>
                  <a:pt x="111" y="21"/>
                  <a:pt x="111" y="21"/>
                  <a:pt x="111" y="21"/>
                </a:cubicBezTo>
                <a:cubicBezTo>
                  <a:pt x="109" y="24"/>
                  <a:pt x="110" y="28"/>
                  <a:pt x="113" y="29"/>
                </a:cubicBezTo>
                <a:cubicBezTo>
                  <a:pt x="113" y="29"/>
                  <a:pt x="113" y="29"/>
                  <a:pt x="113" y="29"/>
                </a:cubicBezTo>
                <a:cubicBezTo>
                  <a:pt x="116" y="31"/>
                  <a:pt x="120" y="30"/>
                  <a:pt x="121" y="27"/>
                </a:cubicBezTo>
                <a:lnTo>
                  <a:pt x="127" y="17"/>
                </a:lnTo>
                <a:close/>
                <a:moveTo>
                  <a:pt x="152" y="37"/>
                </a:moveTo>
                <a:cubicBezTo>
                  <a:pt x="155" y="34"/>
                  <a:pt x="155" y="31"/>
                  <a:pt x="153" y="28"/>
                </a:cubicBezTo>
                <a:cubicBezTo>
                  <a:pt x="153" y="28"/>
                  <a:pt x="153" y="28"/>
                  <a:pt x="153" y="28"/>
                </a:cubicBezTo>
                <a:cubicBezTo>
                  <a:pt x="151" y="25"/>
                  <a:pt x="147" y="25"/>
                  <a:pt x="144" y="27"/>
                </a:cubicBezTo>
                <a:cubicBezTo>
                  <a:pt x="136" y="35"/>
                  <a:pt x="136" y="35"/>
                  <a:pt x="136" y="35"/>
                </a:cubicBezTo>
                <a:cubicBezTo>
                  <a:pt x="133" y="37"/>
                  <a:pt x="133" y="41"/>
                  <a:pt x="135" y="44"/>
                </a:cubicBezTo>
                <a:cubicBezTo>
                  <a:pt x="135" y="44"/>
                  <a:pt x="135" y="44"/>
                  <a:pt x="135" y="44"/>
                </a:cubicBezTo>
                <a:cubicBezTo>
                  <a:pt x="137" y="46"/>
                  <a:pt x="141" y="47"/>
                  <a:pt x="144" y="44"/>
                </a:cubicBezTo>
                <a:lnTo>
                  <a:pt x="152" y="37"/>
                </a:lnTo>
                <a:close/>
                <a:moveTo>
                  <a:pt x="166" y="67"/>
                </a:moveTo>
                <a:cubicBezTo>
                  <a:pt x="169" y="67"/>
                  <a:pt x="171" y="63"/>
                  <a:pt x="171" y="60"/>
                </a:cubicBezTo>
                <a:cubicBezTo>
                  <a:pt x="171" y="60"/>
                  <a:pt x="171" y="60"/>
                  <a:pt x="171" y="60"/>
                </a:cubicBezTo>
                <a:cubicBezTo>
                  <a:pt x="170" y="57"/>
                  <a:pt x="167" y="54"/>
                  <a:pt x="163" y="55"/>
                </a:cubicBezTo>
                <a:cubicBezTo>
                  <a:pt x="152" y="57"/>
                  <a:pt x="152" y="57"/>
                  <a:pt x="152" y="57"/>
                </a:cubicBezTo>
                <a:cubicBezTo>
                  <a:pt x="149" y="58"/>
                  <a:pt x="147" y="61"/>
                  <a:pt x="147" y="64"/>
                </a:cubicBezTo>
                <a:cubicBezTo>
                  <a:pt x="147" y="64"/>
                  <a:pt x="147" y="64"/>
                  <a:pt x="147" y="64"/>
                </a:cubicBezTo>
                <a:cubicBezTo>
                  <a:pt x="148" y="68"/>
                  <a:pt x="151" y="70"/>
                  <a:pt x="154" y="69"/>
                </a:cubicBezTo>
                <a:lnTo>
                  <a:pt x="166" y="67"/>
                </a:lnTo>
                <a:close/>
                <a:moveTo>
                  <a:pt x="163" y="100"/>
                </a:moveTo>
                <a:cubicBezTo>
                  <a:pt x="166" y="101"/>
                  <a:pt x="170" y="99"/>
                  <a:pt x="170" y="96"/>
                </a:cubicBezTo>
                <a:cubicBezTo>
                  <a:pt x="170" y="96"/>
                  <a:pt x="170" y="96"/>
                  <a:pt x="170" y="96"/>
                </a:cubicBezTo>
                <a:cubicBezTo>
                  <a:pt x="171" y="92"/>
                  <a:pt x="169" y="89"/>
                  <a:pt x="165" y="88"/>
                </a:cubicBezTo>
                <a:cubicBezTo>
                  <a:pt x="154" y="86"/>
                  <a:pt x="154" y="86"/>
                  <a:pt x="154" y="86"/>
                </a:cubicBezTo>
                <a:cubicBezTo>
                  <a:pt x="151" y="85"/>
                  <a:pt x="148" y="87"/>
                  <a:pt x="147" y="91"/>
                </a:cubicBezTo>
                <a:cubicBezTo>
                  <a:pt x="147" y="91"/>
                  <a:pt x="147" y="91"/>
                  <a:pt x="147" y="91"/>
                </a:cubicBezTo>
                <a:cubicBezTo>
                  <a:pt x="146" y="94"/>
                  <a:pt x="148" y="97"/>
                  <a:pt x="152" y="98"/>
                </a:cubicBezTo>
                <a:lnTo>
                  <a:pt x="163" y="100"/>
                </a:lnTo>
                <a:close/>
                <a:moveTo>
                  <a:pt x="50" y="27"/>
                </a:moveTo>
                <a:cubicBezTo>
                  <a:pt x="52" y="30"/>
                  <a:pt x="56" y="31"/>
                  <a:pt x="59" y="29"/>
                </a:cubicBezTo>
                <a:cubicBezTo>
                  <a:pt x="59" y="29"/>
                  <a:pt x="59" y="29"/>
                  <a:pt x="59" y="29"/>
                </a:cubicBezTo>
                <a:cubicBezTo>
                  <a:pt x="62" y="28"/>
                  <a:pt x="63" y="24"/>
                  <a:pt x="61" y="21"/>
                </a:cubicBezTo>
                <a:cubicBezTo>
                  <a:pt x="56" y="11"/>
                  <a:pt x="56" y="11"/>
                  <a:pt x="56" y="11"/>
                </a:cubicBezTo>
                <a:cubicBezTo>
                  <a:pt x="54" y="8"/>
                  <a:pt x="50" y="7"/>
                  <a:pt x="47" y="8"/>
                </a:cubicBezTo>
                <a:cubicBezTo>
                  <a:pt x="47" y="8"/>
                  <a:pt x="47" y="8"/>
                  <a:pt x="47" y="8"/>
                </a:cubicBezTo>
                <a:cubicBezTo>
                  <a:pt x="44" y="10"/>
                  <a:pt x="43" y="14"/>
                  <a:pt x="45" y="17"/>
                </a:cubicBezTo>
                <a:lnTo>
                  <a:pt x="50" y="27"/>
                </a:lnTo>
                <a:close/>
                <a:moveTo>
                  <a:pt x="28" y="44"/>
                </a:moveTo>
                <a:cubicBezTo>
                  <a:pt x="31" y="47"/>
                  <a:pt x="35" y="46"/>
                  <a:pt x="37" y="44"/>
                </a:cubicBezTo>
                <a:cubicBezTo>
                  <a:pt x="37" y="44"/>
                  <a:pt x="37" y="44"/>
                  <a:pt x="37" y="44"/>
                </a:cubicBezTo>
                <a:cubicBezTo>
                  <a:pt x="39" y="41"/>
                  <a:pt x="39" y="37"/>
                  <a:pt x="36" y="35"/>
                </a:cubicBezTo>
                <a:cubicBezTo>
                  <a:pt x="28" y="27"/>
                  <a:pt x="28" y="27"/>
                  <a:pt x="28" y="27"/>
                </a:cubicBezTo>
                <a:cubicBezTo>
                  <a:pt x="25" y="25"/>
                  <a:pt x="21" y="25"/>
                  <a:pt x="19" y="28"/>
                </a:cubicBezTo>
                <a:cubicBezTo>
                  <a:pt x="19" y="28"/>
                  <a:pt x="19" y="28"/>
                  <a:pt x="19" y="28"/>
                </a:cubicBezTo>
                <a:cubicBezTo>
                  <a:pt x="17" y="31"/>
                  <a:pt x="17" y="34"/>
                  <a:pt x="19" y="37"/>
                </a:cubicBezTo>
                <a:lnTo>
                  <a:pt x="28" y="44"/>
                </a:lnTo>
                <a:close/>
                <a:moveTo>
                  <a:pt x="17" y="69"/>
                </a:moveTo>
                <a:cubicBezTo>
                  <a:pt x="21" y="70"/>
                  <a:pt x="24" y="68"/>
                  <a:pt x="25" y="64"/>
                </a:cubicBezTo>
                <a:cubicBezTo>
                  <a:pt x="25" y="64"/>
                  <a:pt x="25" y="64"/>
                  <a:pt x="25" y="64"/>
                </a:cubicBezTo>
                <a:cubicBezTo>
                  <a:pt x="25" y="61"/>
                  <a:pt x="23" y="58"/>
                  <a:pt x="20" y="57"/>
                </a:cubicBezTo>
                <a:cubicBezTo>
                  <a:pt x="8" y="55"/>
                  <a:pt x="8" y="55"/>
                  <a:pt x="8" y="55"/>
                </a:cubicBezTo>
                <a:cubicBezTo>
                  <a:pt x="5" y="54"/>
                  <a:pt x="2" y="57"/>
                  <a:pt x="1" y="60"/>
                </a:cubicBezTo>
                <a:cubicBezTo>
                  <a:pt x="1" y="60"/>
                  <a:pt x="1" y="60"/>
                  <a:pt x="1" y="60"/>
                </a:cubicBezTo>
                <a:cubicBezTo>
                  <a:pt x="0" y="63"/>
                  <a:pt x="3" y="67"/>
                  <a:pt x="6" y="67"/>
                </a:cubicBezTo>
                <a:lnTo>
                  <a:pt x="17" y="69"/>
                </a:lnTo>
                <a:close/>
                <a:moveTo>
                  <a:pt x="20" y="98"/>
                </a:moveTo>
                <a:cubicBezTo>
                  <a:pt x="23" y="97"/>
                  <a:pt x="26" y="94"/>
                  <a:pt x="25" y="91"/>
                </a:cubicBezTo>
                <a:cubicBezTo>
                  <a:pt x="25" y="91"/>
                  <a:pt x="25" y="91"/>
                  <a:pt x="25" y="91"/>
                </a:cubicBezTo>
                <a:cubicBezTo>
                  <a:pt x="24" y="87"/>
                  <a:pt x="21" y="85"/>
                  <a:pt x="18" y="86"/>
                </a:cubicBezTo>
                <a:cubicBezTo>
                  <a:pt x="6" y="88"/>
                  <a:pt x="6" y="88"/>
                  <a:pt x="6" y="88"/>
                </a:cubicBezTo>
                <a:cubicBezTo>
                  <a:pt x="3" y="89"/>
                  <a:pt x="1" y="92"/>
                  <a:pt x="2" y="96"/>
                </a:cubicBezTo>
                <a:cubicBezTo>
                  <a:pt x="2" y="96"/>
                  <a:pt x="2" y="96"/>
                  <a:pt x="2" y="96"/>
                </a:cubicBezTo>
                <a:cubicBezTo>
                  <a:pt x="2" y="99"/>
                  <a:pt x="5" y="101"/>
                  <a:pt x="9" y="100"/>
                </a:cubicBezTo>
                <a:lnTo>
                  <a:pt x="20" y="98"/>
                </a:lnTo>
                <a:close/>
              </a:path>
            </a:pathLst>
          </a:custGeom>
          <a:solidFill>
            <a:srgbClr val="AEE2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3084" name="Rectangle 15"/>
          <p:cNvSpPr>
            <a:spLocks noChangeArrowheads="1"/>
          </p:cNvSpPr>
          <p:nvPr/>
        </p:nvSpPr>
        <p:spPr bwMode="auto">
          <a:xfrm>
            <a:off x="5795963" y="1576388"/>
            <a:ext cx="64280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100" b="1">
                <a:solidFill>
                  <a:srgbClr val="FFFFFF"/>
                </a:solidFill>
                <a:latin typeface="+mn-lt"/>
                <a:cs typeface="+mn-ea"/>
                <a:sym typeface="+mn-lt"/>
              </a:rPr>
              <a:t>IDEA</a:t>
            </a:r>
            <a:endParaRPr lang="en-US" altLang="en-US" sz="1800">
              <a:latin typeface="+mn-lt"/>
              <a:cs typeface="+mn-ea"/>
              <a:sym typeface="+mn-lt"/>
            </a:endParaRPr>
          </a:p>
        </p:txBody>
      </p:sp>
      <p:sp>
        <p:nvSpPr>
          <p:cNvPr id="3085" name="Rectangle 16"/>
          <p:cNvSpPr>
            <a:spLocks noChangeArrowheads="1"/>
          </p:cNvSpPr>
          <p:nvPr/>
        </p:nvSpPr>
        <p:spPr bwMode="auto">
          <a:xfrm>
            <a:off x="5549900" y="5253038"/>
            <a:ext cx="130003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100" b="1">
                <a:solidFill>
                  <a:srgbClr val="FFFFFF"/>
                </a:solidFill>
                <a:latin typeface="+mn-lt"/>
                <a:cs typeface="+mn-ea"/>
                <a:sym typeface="+mn-lt"/>
              </a:rPr>
              <a:t>SUCCESS</a:t>
            </a:r>
            <a:endParaRPr lang="en-US" altLang="en-US" sz="1800">
              <a:latin typeface="+mn-lt"/>
              <a:cs typeface="+mn-ea"/>
              <a:sym typeface="+mn-lt"/>
            </a:endParaRPr>
          </a:p>
        </p:txBody>
      </p:sp>
      <p:sp>
        <p:nvSpPr>
          <p:cNvPr id="3086" name="Rectangle 17"/>
          <p:cNvSpPr>
            <a:spLocks noChangeArrowheads="1"/>
          </p:cNvSpPr>
          <p:nvPr/>
        </p:nvSpPr>
        <p:spPr bwMode="auto">
          <a:xfrm>
            <a:off x="5470525" y="4373563"/>
            <a:ext cx="137537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100" b="1">
                <a:solidFill>
                  <a:srgbClr val="FFFFFF"/>
                </a:solidFill>
                <a:latin typeface="+mn-lt"/>
                <a:cs typeface="+mn-ea"/>
                <a:sym typeface="+mn-lt"/>
              </a:rPr>
              <a:t>BUSINESS</a:t>
            </a:r>
            <a:endParaRPr lang="en-US" altLang="en-US" sz="1800">
              <a:latin typeface="+mn-lt"/>
              <a:cs typeface="+mn-ea"/>
              <a:sym typeface="+mn-lt"/>
            </a:endParaRPr>
          </a:p>
        </p:txBody>
      </p:sp>
      <p:sp>
        <p:nvSpPr>
          <p:cNvPr id="3087" name="Rectangle 18"/>
          <p:cNvSpPr>
            <a:spLocks noChangeArrowheads="1"/>
          </p:cNvSpPr>
          <p:nvPr/>
        </p:nvSpPr>
        <p:spPr bwMode="auto">
          <a:xfrm>
            <a:off x="5518150" y="2511425"/>
            <a:ext cx="12511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100" b="1">
                <a:solidFill>
                  <a:srgbClr val="FFFFFF"/>
                </a:solidFill>
                <a:latin typeface="+mn-lt"/>
                <a:cs typeface="+mn-ea"/>
                <a:sym typeface="+mn-lt"/>
              </a:rPr>
              <a:t>STARTUP</a:t>
            </a:r>
            <a:endParaRPr lang="en-US" altLang="en-US" sz="1800">
              <a:latin typeface="+mn-lt"/>
              <a:cs typeface="+mn-ea"/>
              <a:sym typeface="+mn-lt"/>
            </a:endParaRPr>
          </a:p>
        </p:txBody>
      </p:sp>
      <p:sp>
        <p:nvSpPr>
          <p:cNvPr id="3088" name="Rectangle 19"/>
          <p:cNvSpPr>
            <a:spLocks noChangeArrowheads="1"/>
          </p:cNvSpPr>
          <p:nvPr/>
        </p:nvSpPr>
        <p:spPr bwMode="auto">
          <a:xfrm>
            <a:off x="5334000" y="3421063"/>
            <a:ext cx="157979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100" b="1">
                <a:solidFill>
                  <a:srgbClr val="384449"/>
                </a:solidFill>
                <a:latin typeface="+mn-lt"/>
                <a:cs typeface="+mn-ea"/>
                <a:sym typeface="+mn-lt"/>
              </a:rPr>
              <a:t>EDUCATION</a:t>
            </a:r>
            <a:endParaRPr lang="en-US" altLang="en-US" sz="1800">
              <a:latin typeface="+mn-lt"/>
              <a:cs typeface="+mn-ea"/>
              <a:sym typeface="+mn-lt"/>
            </a:endParaRPr>
          </a:p>
        </p:txBody>
      </p:sp>
      <p:sp>
        <p:nvSpPr>
          <p:cNvPr id="3089" name="TextBox 93"/>
          <p:cNvSpPr txBox="1">
            <a:spLocks noChangeArrowheads="1"/>
          </p:cNvSpPr>
          <p:nvPr/>
        </p:nvSpPr>
        <p:spPr bwMode="auto">
          <a:xfrm>
            <a:off x="1755775" y="3727450"/>
            <a:ext cx="1692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ru-RU" sz="1200">
                <a:latin typeface="+mn-lt"/>
                <a:cs typeface="+mn-ea"/>
                <a:sym typeface="+mn-lt"/>
              </a:rPr>
              <a:t>Lorem ipsum dolor sit amet, consetur adipin nnscing elit</a:t>
            </a:r>
            <a:endParaRPr lang="ru-RU" altLang="ru-RU" sz="1200">
              <a:latin typeface="+mn-lt"/>
              <a:cs typeface="+mn-ea"/>
              <a:sym typeface="+mn-lt"/>
            </a:endParaRPr>
          </a:p>
        </p:txBody>
      </p:sp>
      <p:sp>
        <p:nvSpPr>
          <p:cNvPr id="3090" name="TextBox 93"/>
          <p:cNvSpPr txBox="1">
            <a:spLocks noChangeArrowheads="1"/>
          </p:cNvSpPr>
          <p:nvPr/>
        </p:nvSpPr>
        <p:spPr bwMode="auto">
          <a:xfrm>
            <a:off x="8763000" y="1746250"/>
            <a:ext cx="1692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ru-RU" sz="1200">
                <a:latin typeface="+mn-lt"/>
                <a:cs typeface="+mn-ea"/>
                <a:sym typeface="+mn-lt"/>
              </a:rPr>
              <a:t>Lorem ipsum dolor sit amet, consetur adipin nnscing elit</a:t>
            </a:r>
            <a:endParaRPr lang="ru-RU" altLang="ru-RU" sz="1200">
              <a:latin typeface="+mn-lt"/>
              <a:cs typeface="+mn-ea"/>
              <a:sym typeface="+mn-lt"/>
            </a:endParaRPr>
          </a:p>
        </p:txBody>
      </p:sp>
      <p:sp>
        <p:nvSpPr>
          <p:cNvPr id="3091" name="TextBox 93"/>
          <p:cNvSpPr txBox="1">
            <a:spLocks noChangeArrowheads="1"/>
          </p:cNvSpPr>
          <p:nvPr/>
        </p:nvSpPr>
        <p:spPr bwMode="auto">
          <a:xfrm>
            <a:off x="8763000" y="3768725"/>
            <a:ext cx="1692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ru-RU" sz="1200">
                <a:latin typeface="+mn-lt"/>
                <a:cs typeface="+mn-ea"/>
                <a:sym typeface="+mn-lt"/>
              </a:rPr>
              <a:t>Lorem ipsum dolor sit amet, consetur adipin nnscing elit</a:t>
            </a:r>
            <a:endParaRPr lang="ru-RU" altLang="ru-RU" sz="1200">
              <a:latin typeface="+mn-lt"/>
              <a:cs typeface="+mn-ea"/>
              <a:sym typeface="+mn-lt"/>
            </a:endParaRPr>
          </a:p>
        </p:txBody>
      </p:sp>
      <p:sp>
        <p:nvSpPr>
          <p:cNvPr id="21" name="文本框 20">
            <a:extLst>
              <a:ext uri="{FF2B5EF4-FFF2-40B4-BE49-F238E27FC236}">
                <a16:creationId xmlns:a16="http://schemas.microsoft.com/office/drawing/2014/main" id="{6E1C219B-EF1C-4637-878E-0450249431B2}"/>
              </a:ext>
            </a:extLst>
          </p:cNvPr>
          <p:cNvSpPr txBox="1"/>
          <p:nvPr/>
        </p:nvSpPr>
        <p:spPr>
          <a:xfrm>
            <a:off x="1139540" y="548449"/>
            <a:ext cx="3911431" cy="646331"/>
          </a:xfrm>
          <a:prstGeom prst="rect">
            <a:avLst/>
          </a:prstGeom>
          <a:noFill/>
        </p:spPr>
        <p:txBody>
          <a:bodyPr wrap="square">
            <a:spAutoFit/>
          </a:bodyPr>
          <a:lstStyle/>
          <a:p>
            <a:r>
              <a:rPr lang="zh-CN" altLang="en-US" sz="3600" dirty="0">
                <a:latin typeface="+mn-lt"/>
                <a:ea typeface="+mn-ea"/>
                <a:cs typeface="+mn-ea"/>
                <a:sym typeface="+mn-lt"/>
              </a:rPr>
              <a:t>小火箭层级图表</a:t>
            </a:r>
            <a:endParaRPr lang="zh-CN" altLang="en-US" sz="3600" dirty="0"/>
          </a:p>
        </p:txBody>
      </p:sp>
      <p:sp>
        <p:nvSpPr>
          <p:cNvPr id="22" name="business-graphic-symbol_51241">
            <a:extLst>
              <a:ext uri="{FF2B5EF4-FFF2-40B4-BE49-F238E27FC236}">
                <a16:creationId xmlns:a16="http://schemas.microsoft.com/office/drawing/2014/main" id="{BBFFA40C-832E-4021-B24D-5BCB8782459C}"/>
              </a:ext>
            </a:extLst>
          </p:cNvPr>
          <p:cNvSpPr/>
          <p:nvPr/>
        </p:nvSpPr>
        <p:spPr>
          <a:xfrm>
            <a:off x="396713" y="519421"/>
            <a:ext cx="609685" cy="608901"/>
          </a:xfrm>
          <a:custGeom>
            <a:avLst/>
            <a:gdLst>
              <a:gd name="T0" fmla="*/ 903 w 1250"/>
              <a:gd name="T1" fmla="*/ 0 h 1250"/>
              <a:gd name="T2" fmla="*/ 0 w 1250"/>
              <a:gd name="T3" fmla="*/ 0 h 1250"/>
              <a:gd name="T4" fmla="*/ 0 w 1250"/>
              <a:gd name="T5" fmla="*/ 903 h 1250"/>
              <a:gd name="T6" fmla="*/ 0 w 1250"/>
              <a:gd name="T7" fmla="*/ 1250 h 1250"/>
              <a:gd name="T8" fmla="*/ 1250 w 1250"/>
              <a:gd name="T9" fmla="*/ 1250 h 1250"/>
              <a:gd name="T10" fmla="*/ 1250 w 1250"/>
              <a:gd name="T11" fmla="*/ 347 h 1250"/>
              <a:gd name="T12" fmla="*/ 903 w 1250"/>
              <a:gd name="T13" fmla="*/ 0 h 1250"/>
              <a:gd name="T14" fmla="*/ 834 w 1250"/>
              <a:gd name="T15" fmla="*/ 236 h 1250"/>
              <a:gd name="T16" fmla="*/ 834 w 1250"/>
              <a:gd name="T17" fmla="*/ 529 h 1250"/>
              <a:gd name="T18" fmla="*/ 1093 w 1250"/>
              <a:gd name="T19" fmla="*/ 626 h 1250"/>
              <a:gd name="T20" fmla="*/ 834 w 1250"/>
              <a:gd name="T21" fmla="*/ 798 h 1250"/>
              <a:gd name="T22" fmla="*/ 553 w 1250"/>
              <a:gd name="T23" fmla="*/ 517 h 1250"/>
              <a:gd name="T24" fmla="*/ 834 w 1250"/>
              <a:gd name="T25" fmla="*/ 236 h 1250"/>
              <a:gd name="T26" fmla="*/ 1110 w 1250"/>
              <a:gd name="T27" fmla="*/ 1157 h 1250"/>
              <a:gd name="T28" fmla="*/ 536 w 1250"/>
              <a:gd name="T29" fmla="*/ 1157 h 1250"/>
              <a:gd name="T30" fmla="*/ 536 w 1250"/>
              <a:gd name="T31" fmla="*/ 1074 h 1250"/>
              <a:gd name="T32" fmla="*/ 1110 w 1250"/>
              <a:gd name="T33" fmla="*/ 1074 h 1250"/>
              <a:gd name="T34" fmla="*/ 1110 w 1250"/>
              <a:gd name="T35" fmla="*/ 1157 h 1250"/>
              <a:gd name="T36" fmla="*/ 1110 w 1250"/>
              <a:gd name="T37" fmla="*/ 1157 h 1250"/>
              <a:gd name="T38" fmla="*/ 1110 w 1250"/>
              <a:gd name="T39" fmla="*/ 961 h 1250"/>
              <a:gd name="T40" fmla="*/ 537 w 1250"/>
              <a:gd name="T41" fmla="*/ 961 h 1250"/>
              <a:gd name="T42" fmla="*/ 537 w 1250"/>
              <a:gd name="T43" fmla="*/ 878 h 1250"/>
              <a:gd name="T44" fmla="*/ 1110 w 1250"/>
              <a:gd name="T45" fmla="*/ 878 h 1250"/>
              <a:gd name="T46" fmla="*/ 1110 w 1250"/>
              <a:gd name="T47" fmla="*/ 961 h 1250"/>
              <a:gd name="T48" fmla="*/ 1149 w 1250"/>
              <a:gd name="T49" fmla="*/ 576 h 1250"/>
              <a:gd name="T50" fmla="*/ 890 w 1250"/>
              <a:gd name="T51" fmla="*/ 479 h 1250"/>
              <a:gd name="T52" fmla="*/ 890 w 1250"/>
              <a:gd name="T53" fmla="*/ 186 h 1250"/>
              <a:gd name="T54" fmla="*/ 1171 w 1250"/>
              <a:gd name="T55" fmla="*/ 467 h 1250"/>
              <a:gd name="T56" fmla="*/ 1149 w 1250"/>
              <a:gd name="T57" fmla="*/ 576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0" h="1250">
                <a:moveTo>
                  <a:pt x="903" y="0"/>
                </a:moveTo>
                <a:lnTo>
                  <a:pt x="0" y="0"/>
                </a:lnTo>
                <a:lnTo>
                  <a:pt x="0" y="903"/>
                </a:lnTo>
                <a:lnTo>
                  <a:pt x="0" y="1250"/>
                </a:lnTo>
                <a:lnTo>
                  <a:pt x="1250" y="1250"/>
                </a:lnTo>
                <a:lnTo>
                  <a:pt x="1250" y="347"/>
                </a:lnTo>
                <a:cubicBezTo>
                  <a:pt x="1250" y="155"/>
                  <a:pt x="1095" y="0"/>
                  <a:pt x="903" y="0"/>
                </a:cubicBezTo>
                <a:close/>
                <a:moveTo>
                  <a:pt x="834" y="236"/>
                </a:moveTo>
                <a:lnTo>
                  <a:pt x="834" y="529"/>
                </a:lnTo>
                <a:lnTo>
                  <a:pt x="1093" y="626"/>
                </a:lnTo>
                <a:cubicBezTo>
                  <a:pt x="1050" y="727"/>
                  <a:pt x="950" y="798"/>
                  <a:pt x="834" y="798"/>
                </a:cubicBezTo>
                <a:cubicBezTo>
                  <a:pt x="679" y="798"/>
                  <a:pt x="553" y="672"/>
                  <a:pt x="553" y="517"/>
                </a:cubicBezTo>
                <a:cubicBezTo>
                  <a:pt x="553" y="362"/>
                  <a:pt x="679" y="236"/>
                  <a:pt x="834" y="236"/>
                </a:cubicBezTo>
                <a:close/>
                <a:moveTo>
                  <a:pt x="1110" y="1157"/>
                </a:moveTo>
                <a:lnTo>
                  <a:pt x="536" y="1157"/>
                </a:lnTo>
                <a:lnTo>
                  <a:pt x="536" y="1074"/>
                </a:lnTo>
                <a:lnTo>
                  <a:pt x="1110" y="1074"/>
                </a:lnTo>
                <a:lnTo>
                  <a:pt x="1110" y="1157"/>
                </a:lnTo>
                <a:lnTo>
                  <a:pt x="1110" y="1157"/>
                </a:lnTo>
                <a:close/>
                <a:moveTo>
                  <a:pt x="1110" y="961"/>
                </a:moveTo>
                <a:lnTo>
                  <a:pt x="537" y="961"/>
                </a:lnTo>
                <a:lnTo>
                  <a:pt x="537" y="878"/>
                </a:lnTo>
                <a:lnTo>
                  <a:pt x="1110" y="878"/>
                </a:lnTo>
                <a:lnTo>
                  <a:pt x="1110" y="961"/>
                </a:lnTo>
                <a:close/>
                <a:moveTo>
                  <a:pt x="1149" y="576"/>
                </a:moveTo>
                <a:lnTo>
                  <a:pt x="890" y="479"/>
                </a:lnTo>
                <a:lnTo>
                  <a:pt x="890" y="186"/>
                </a:lnTo>
                <a:cubicBezTo>
                  <a:pt x="1045" y="186"/>
                  <a:pt x="1171" y="312"/>
                  <a:pt x="1171" y="467"/>
                </a:cubicBezTo>
                <a:cubicBezTo>
                  <a:pt x="1171" y="505"/>
                  <a:pt x="1163" y="542"/>
                  <a:pt x="1149" y="576"/>
                </a:cubicBezTo>
                <a:close/>
              </a:path>
            </a:pathLst>
          </a:custGeom>
          <a:gradFill flip="none" rotWithShape="1">
            <a:gsLst>
              <a:gs pos="0">
                <a:srgbClr val="0070C0"/>
              </a:gs>
              <a:gs pos="100000">
                <a:srgbClr val="00B0F0"/>
              </a:gs>
            </a:gsLst>
            <a:lin ang="16200000" scaled="1"/>
            <a:tileRect/>
          </a:gra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114392" y="2270053"/>
            <a:ext cx="1963226" cy="3268073"/>
            <a:chOff x="4787184" y="1883729"/>
            <a:chExt cx="2617635" cy="4357430"/>
          </a:xfrm>
        </p:grpSpPr>
        <p:grpSp>
          <p:nvGrpSpPr>
            <p:cNvPr id="14" name="Handle"/>
            <p:cNvGrpSpPr/>
            <p:nvPr/>
          </p:nvGrpSpPr>
          <p:grpSpPr>
            <a:xfrm>
              <a:off x="5472783" y="4932711"/>
              <a:ext cx="1246436" cy="1308448"/>
              <a:chOff x="5862638" y="5183187"/>
              <a:chExt cx="1595438" cy="1674813"/>
            </a:xfrm>
          </p:grpSpPr>
          <p:sp>
            <p:nvSpPr>
              <p:cNvPr id="15" name="Freeform 5"/>
              <p:cNvSpPr>
                <a:spLocks/>
              </p:cNvSpPr>
              <p:nvPr/>
            </p:nvSpPr>
            <p:spPr bwMode="auto">
              <a:xfrm>
                <a:off x="6272213" y="6519862"/>
                <a:ext cx="842963" cy="338138"/>
              </a:xfrm>
              <a:custGeom>
                <a:avLst/>
                <a:gdLst>
                  <a:gd name="T0" fmla="*/ 117 w 224"/>
                  <a:gd name="T1" fmla="*/ 4 h 90"/>
                  <a:gd name="T2" fmla="*/ 112 w 224"/>
                  <a:gd name="T3" fmla="*/ 4 h 90"/>
                  <a:gd name="T4" fmla="*/ 107 w 224"/>
                  <a:gd name="T5" fmla="*/ 4 h 90"/>
                  <a:gd name="T6" fmla="*/ 0 w 224"/>
                  <a:gd name="T7" fmla="*/ 0 h 90"/>
                  <a:gd name="T8" fmla="*/ 0 w 224"/>
                  <a:gd name="T9" fmla="*/ 12 h 90"/>
                  <a:gd name="T10" fmla="*/ 37 w 224"/>
                  <a:gd name="T11" fmla="*/ 67 h 90"/>
                  <a:gd name="T12" fmla="*/ 42 w 224"/>
                  <a:gd name="T13" fmla="*/ 69 h 90"/>
                  <a:gd name="T14" fmla="*/ 44 w 224"/>
                  <a:gd name="T15" fmla="*/ 74 h 90"/>
                  <a:gd name="T16" fmla="*/ 107 w 224"/>
                  <a:gd name="T17" fmla="*/ 90 h 90"/>
                  <a:gd name="T18" fmla="*/ 112 w 224"/>
                  <a:gd name="T19" fmla="*/ 90 h 90"/>
                  <a:gd name="T20" fmla="*/ 117 w 224"/>
                  <a:gd name="T21" fmla="*/ 90 h 90"/>
                  <a:gd name="T22" fmla="*/ 180 w 224"/>
                  <a:gd name="T23" fmla="*/ 74 h 90"/>
                  <a:gd name="T24" fmla="*/ 182 w 224"/>
                  <a:gd name="T25" fmla="*/ 69 h 90"/>
                  <a:gd name="T26" fmla="*/ 186 w 224"/>
                  <a:gd name="T27" fmla="*/ 67 h 90"/>
                  <a:gd name="T28" fmla="*/ 224 w 224"/>
                  <a:gd name="T29" fmla="*/ 12 h 90"/>
                  <a:gd name="T30" fmla="*/ 224 w 224"/>
                  <a:gd name="T31" fmla="*/ 0 h 90"/>
                  <a:gd name="T32" fmla="*/ 117 w 224"/>
                  <a:gd name="T33" fmla="*/ 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4" h="90">
                    <a:moveTo>
                      <a:pt x="117" y="4"/>
                    </a:moveTo>
                    <a:cubicBezTo>
                      <a:pt x="115" y="4"/>
                      <a:pt x="113" y="4"/>
                      <a:pt x="112" y="4"/>
                    </a:cubicBezTo>
                    <a:cubicBezTo>
                      <a:pt x="110" y="4"/>
                      <a:pt x="109" y="4"/>
                      <a:pt x="107" y="4"/>
                    </a:cubicBezTo>
                    <a:cubicBezTo>
                      <a:pt x="65" y="4"/>
                      <a:pt x="28" y="4"/>
                      <a:pt x="0" y="0"/>
                    </a:cubicBezTo>
                    <a:cubicBezTo>
                      <a:pt x="0" y="4"/>
                      <a:pt x="0" y="10"/>
                      <a:pt x="0" y="12"/>
                    </a:cubicBezTo>
                    <a:cubicBezTo>
                      <a:pt x="0" y="16"/>
                      <a:pt x="35" y="65"/>
                      <a:pt x="37" y="67"/>
                    </a:cubicBezTo>
                    <a:cubicBezTo>
                      <a:pt x="38" y="68"/>
                      <a:pt x="39" y="68"/>
                      <a:pt x="42" y="69"/>
                    </a:cubicBezTo>
                    <a:cubicBezTo>
                      <a:pt x="42" y="71"/>
                      <a:pt x="43" y="73"/>
                      <a:pt x="44" y="74"/>
                    </a:cubicBezTo>
                    <a:cubicBezTo>
                      <a:pt x="46" y="79"/>
                      <a:pt x="83" y="90"/>
                      <a:pt x="107" y="90"/>
                    </a:cubicBezTo>
                    <a:cubicBezTo>
                      <a:pt x="109" y="90"/>
                      <a:pt x="110" y="90"/>
                      <a:pt x="112" y="90"/>
                    </a:cubicBezTo>
                    <a:cubicBezTo>
                      <a:pt x="114" y="90"/>
                      <a:pt x="115" y="90"/>
                      <a:pt x="117" y="90"/>
                    </a:cubicBezTo>
                    <a:cubicBezTo>
                      <a:pt x="140" y="90"/>
                      <a:pt x="177" y="79"/>
                      <a:pt x="180" y="74"/>
                    </a:cubicBezTo>
                    <a:cubicBezTo>
                      <a:pt x="181" y="73"/>
                      <a:pt x="181" y="71"/>
                      <a:pt x="182" y="69"/>
                    </a:cubicBezTo>
                    <a:cubicBezTo>
                      <a:pt x="184" y="68"/>
                      <a:pt x="186" y="68"/>
                      <a:pt x="186" y="67"/>
                    </a:cubicBezTo>
                    <a:cubicBezTo>
                      <a:pt x="188" y="65"/>
                      <a:pt x="224" y="16"/>
                      <a:pt x="224" y="12"/>
                    </a:cubicBezTo>
                    <a:cubicBezTo>
                      <a:pt x="224" y="10"/>
                      <a:pt x="224" y="4"/>
                      <a:pt x="224" y="0"/>
                    </a:cubicBezTo>
                    <a:cubicBezTo>
                      <a:pt x="196" y="4"/>
                      <a:pt x="158" y="4"/>
                      <a:pt x="117" y="4"/>
                    </a:cubicBezTo>
                    <a:close/>
                  </a:path>
                </a:pathLst>
              </a:custGeom>
              <a:solidFill>
                <a:schemeClr val="tx1">
                  <a:lumMod val="65000"/>
                  <a:lumOff val="35000"/>
                </a:schemeClr>
              </a:solidFill>
              <a:ln>
                <a:noFill/>
              </a:ln>
            </p:spPr>
            <p:txBody>
              <a:bodyPr vert="horz" wrap="square" lIns="68580" tIns="34291" rIns="68580" bIns="34291" numCol="1" anchor="t" anchorCtr="0" compatLnSpc="1">
                <a:prstTxWarp prst="textNoShape">
                  <a:avLst/>
                </a:prstTxWarp>
              </a:bodyPr>
              <a:lstStyle/>
              <a:p>
                <a:endParaRPr lang="en-US" sz="1351" dirty="0">
                  <a:cs typeface="+mn-ea"/>
                  <a:sym typeface="+mn-lt"/>
                </a:endParaRPr>
              </a:p>
            </p:txBody>
          </p:sp>
          <p:sp>
            <p:nvSpPr>
              <p:cNvPr id="16" name="Freeform 6"/>
              <p:cNvSpPr>
                <a:spLocks/>
              </p:cNvSpPr>
              <p:nvPr/>
            </p:nvSpPr>
            <p:spPr bwMode="auto">
              <a:xfrm>
                <a:off x="5862638" y="5183187"/>
                <a:ext cx="1595438" cy="1355725"/>
              </a:xfrm>
              <a:custGeom>
                <a:avLst/>
                <a:gdLst>
                  <a:gd name="T0" fmla="*/ 413 w 424"/>
                  <a:gd name="T1" fmla="*/ 6 h 361"/>
                  <a:gd name="T2" fmla="*/ 212 w 424"/>
                  <a:gd name="T3" fmla="*/ 0 h 361"/>
                  <a:gd name="T4" fmla="*/ 11 w 424"/>
                  <a:gd name="T5" fmla="*/ 6 h 361"/>
                  <a:gd name="T6" fmla="*/ 1 w 424"/>
                  <a:gd name="T7" fmla="*/ 20 h 361"/>
                  <a:gd name="T8" fmla="*/ 11 w 424"/>
                  <a:gd name="T9" fmla="*/ 31 h 361"/>
                  <a:gd name="T10" fmla="*/ 11 w 424"/>
                  <a:gd name="T11" fmla="*/ 31 h 361"/>
                  <a:gd name="T12" fmla="*/ 11 w 424"/>
                  <a:gd name="T13" fmla="*/ 31 h 361"/>
                  <a:gd name="T14" fmla="*/ 11 w 424"/>
                  <a:gd name="T15" fmla="*/ 78 h 361"/>
                  <a:gd name="T16" fmla="*/ 29 w 424"/>
                  <a:gd name="T17" fmla="*/ 96 h 361"/>
                  <a:gd name="T18" fmla="*/ 29 w 424"/>
                  <a:gd name="T19" fmla="*/ 279 h 361"/>
                  <a:gd name="T20" fmla="*/ 72 w 424"/>
                  <a:gd name="T21" fmla="*/ 352 h 361"/>
                  <a:gd name="T22" fmla="*/ 207 w 424"/>
                  <a:gd name="T23" fmla="*/ 361 h 361"/>
                  <a:gd name="T24" fmla="*/ 212 w 424"/>
                  <a:gd name="T25" fmla="*/ 361 h 361"/>
                  <a:gd name="T26" fmla="*/ 216 w 424"/>
                  <a:gd name="T27" fmla="*/ 361 h 361"/>
                  <a:gd name="T28" fmla="*/ 351 w 424"/>
                  <a:gd name="T29" fmla="*/ 352 h 361"/>
                  <a:gd name="T30" fmla="*/ 394 w 424"/>
                  <a:gd name="T31" fmla="*/ 306 h 361"/>
                  <a:gd name="T32" fmla="*/ 394 w 424"/>
                  <a:gd name="T33" fmla="*/ 96 h 361"/>
                  <a:gd name="T34" fmla="*/ 394 w 424"/>
                  <a:gd name="T35" fmla="*/ 96 h 361"/>
                  <a:gd name="T36" fmla="*/ 413 w 424"/>
                  <a:gd name="T37" fmla="*/ 78 h 361"/>
                  <a:gd name="T38" fmla="*/ 413 w 424"/>
                  <a:gd name="T39" fmla="*/ 31 h 361"/>
                  <a:gd name="T40" fmla="*/ 413 w 424"/>
                  <a:gd name="T41" fmla="*/ 31 h 361"/>
                  <a:gd name="T42" fmla="*/ 413 w 424"/>
                  <a:gd name="T43" fmla="*/ 31 h 361"/>
                  <a:gd name="T44" fmla="*/ 423 w 424"/>
                  <a:gd name="T45" fmla="*/ 20 h 361"/>
                  <a:gd name="T46" fmla="*/ 413 w 424"/>
                  <a:gd name="T47" fmla="*/ 6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4" h="361">
                    <a:moveTo>
                      <a:pt x="413" y="6"/>
                    </a:moveTo>
                    <a:cubicBezTo>
                      <a:pt x="413" y="6"/>
                      <a:pt x="301" y="0"/>
                      <a:pt x="212" y="0"/>
                    </a:cubicBezTo>
                    <a:cubicBezTo>
                      <a:pt x="123" y="0"/>
                      <a:pt x="11" y="6"/>
                      <a:pt x="11" y="6"/>
                    </a:cubicBezTo>
                    <a:cubicBezTo>
                      <a:pt x="11" y="6"/>
                      <a:pt x="0" y="12"/>
                      <a:pt x="1" y="20"/>
                    </a:cubicBezTo>
                    <a:cubicBezTo>
                      <a:pt x="2" y="28"/>
                      <a:pt x="11" y="31"/>
                      <a:pt x="11" y="31"/>
                    </a:cubicBezTo>
                    <a:cubicBezTo>
                      <a:pt x="11" y="31"/>
                      <a:pt x="11" y="31"/>
                      <a:pt x="11" y="31"/>
                    </a:cubicBezTo>
                    <a:cubicBezTo>
                      <a:pt x="11" y="31"/>
                      <a:pt x="11" y="31"/>
                      <a:pt x="11" y="31"/>
                    </a:cubicBezTo>
                    <a:cubicBezTo>
                      <a:pt x="11" y="31"/>
                      <a:pt x="11" y="66"/>
                      <a:pt x="11" y="78"/>
                    </a:cubicBezTo>
                    <a:cubicBezTo>
                      <a:pt x="11" y="88"/>
                      <a:pt x="18" y="94"/>
                      <a:pt x="29" y="96"/>
                    </a:cubicBezTo>
                    <a:cubicBezTo>
                      <a:pt x="29" y="132"/>
                      <a:pt x="29" y="259"/>
                      <a:pt x="29" y="279"/>
                    </a:cubicBezTo>
                    <a:cubicBezTo>
                      <a:pt x="29" y="302"/>
                      <a:pt x="46" y="342"/>
                      <a:pt x="72" y="352"/>
                    </a:cubicBezTo>
                    <a:cubicBezTo>
                      <a:pt x="98" y="361"/>
                      <a:pt x="149" y="361"/>
                      <a:pt x="207" y="361"/>
                    </a:cubicBezTo>
                    <a:cubicBezTo>
                      <a:pt x="209" y="361"/>
                      <a:pt x="210" y="361"/>
                      <a:pt x="212" y="361"/>
                    </a:cubicBezTo>
                    <a:cubicBezTo>
                      <a:pt x="213" y="361"/>
                      <a:pt x="215" y="361"/>
                      <a:pt x="216" y="361"/>
                    </a:cubicBezTo>
                    <a:cubicBezTo>
                      <a:pt x="274" y="361"/>
                      <a:pt x="325" y="361"/>
                      <a:pt x="351" y="352"/>
                    </a:cubicBezTo>
                    <a:cubicBezTo>
                      <a:pt x="377" y="342"/>
                      <a:pt x="394" y="329"/>
                      <a:pt x="394" y="306"/>
                    </a:cubicBezTo>
                    <a:cubicBezTo>
                      <a:pt x="394" y="287"/>
                      <a:pt x="394" y="135"/>
                      <a:pt x="394" y="96"/>
                    </a:cubicBezTo>
                    <a:cubicBezTo>
                      <a:pt x="394" y="96"/>
                      <a:pt x="394" y="96"/>
                      <a:pt x="394" y="96"/>
                    </a:cubicBezTo>
                    <a:cubicBezTo>
                      <a:pt x="406" y="94"/>
                      <a:pt x="413" y="88"/>
                      <a:pt x="413" y="78"/>
                    </a:cubicBezTo>
                    <a:cubicBezTo>
                      <a:pt x="413" y="66"/>
                      <a:pt x="413" y="31"/>
                      <a:pt x="413" y="31"/>
                    </a:cubicBezTo>
                    <a:cubicBezTo>
                      <a:pt x="413" y="31"/>
                      <a:pt x="413" y="31"/>
                      <a:pt x="413" y="31"/>
                    </a:cubicBezTo>
                    <a:cubicBezTo>
                      <a:pt x="413" y="31"/>
                      <a:pt x="413" y="31"/>
                      <a:pt x="413" y="31"/>
                    </a:cubicBezTo>
                    <a:cubicBezTo>
                      <a:pt x="413" y="31"/>
                      <a:pt x="421" y="28"/>
                      <a:pt x="423" y="20"/>
                    </a:cubicBezTo>
                    <a:cubicBezTo>
                      <a:pt x="424" y="12"/>
                      <a:pt x="413" y="6"/>
                      <a:pt x="413" y="6"/>
                    </a:cubicBezTo>
                    <a:close/>
                  </a:path>
                </a:pathLst>
              </a:custGeom>
              <a:solidFill>
                <a:schemeClr val="bg1">
                  <a:lumMod val="85000"/>
                </a:schemeClr>
              </a:solidFill>
              <a:ln>
                <a:noFill/>
              </a:ln>
            </p:spPr>
            <p:txBody>
              <a:bodyPr vert="horz" wrap="square" lIns="68580" tIns="34291" rIns="68580" bIns="34291" numCol="1" anchor="t" anchorCtr="0" compatLnSpc="1">
                <a:prstTxWarp prst="textNoShape">
                  <a:avLst/>
                </a:prstTxWarp>
              </a:bodyPr>
              <a:lstStyle/>
              <a:p>
                <a:endParaRPr lang="en-US" sz="1351" dirty="0">
                  <a:cs typeface="+mn-ea"/>
                  <a:sym typeface="+mn-lt"/>
                </a:endParaRPr>
              </a:p>
            </p:txBody>
          </p:sp>
          <p:sp>
            <p:nvSpPr>
              <p:cNvPr id="17" name="Line 7"/>
              <p:cNvSpPr>
                <a:spLocks noChangeShapeType="1"/>
              </p:cNvSpPr>
              <p:nvPr/>
            </p:nvSpPr>
            <p:spPr bwMode="auto">
              <a:xfrm>
                <a:off x="6272213" y="558482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dirty="0">
                  <a:cs typeface="+mn-ea"/>
                  <a:sym typeface="+mn-lt"/>
                </a:endParaRPr>
              </a:p>
            </p:txBody>
          </p:sp>
          <p:sp>
            <p:nvSpPr>
              <p:cNvPr id="18" name="Line 8"/>
              <p:cNvSpPr>
                <a:spLocks noChangeShapeType="1"/>
              </p:cNvSpPr>
              <p:nvPr/>
            </p:nvSpPr>
            <p:spPr bwMode="auto">
              <a:xfrm>
                <a:off x="6272213" y="558482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dirty="0">
                  <a:cs typeface="+mn-ea"/>
                  <a:sym typeface="+mn-lt"/>
                </a:endParaRPr>
              </a:p>
            </p:txBody>
          </p:sp>
          <p:sp>
            <p:nvSpPr>
              <p:cNvPr id="19" name="Freeform 9"/>
              <p:cNvSpPr>
                <a:spLocks noEditPoints="1"/>
              </p:cNvSpPr>
              <p:nvPr/>
            </p:nvSpPr>
            <p:spPr bwMode="auto">
              <a:xfrm>
                <a:off x="5862638" y="5186362"/>
                <a:ext cx="1595438" cy="1352550"/>
              </a:xfrm>
              <a:custGeom>
                <a:avLst/>
                <a:gdLst>
                  <a:gd name="T0" fmla="*/ 290 w 424"/>
                  <a:gd name="T1" fmla="*/ 0 h 360"/>
                  <a:gd name="T2" fmla="*/ 328 w 424"/>
                  <a:gd name="T3" fmla="*/ 18 h 360"/>
                  <a:gd name="T4" fmla="*/ 313 w 424"/>
                  <a:gd name="T5" fmla="*/ 37 h 360"/>
                  <a:gd name="T6" fmla="*/ 297 w 424"/>
                  <a:gd name="T7" fmla="*/ 80 h 360"/>
                  <a:gd name="T8" fmla="*/ 243 w 424"/>
                  <a:gd name="T9" fmla="*/ 110 h 360"/>
                  <a:gd name="T10" fmla="*/ 109 w 424"/>
                  <a:gd name="T11" fmla="*/ 111 h 360"/>
                  <a:gd name="T12" fmla="*/ 137 w 424"/>
                  <a:gd name="T13" fmla="*/ 96 h 360"/>
                  <a:gd name="T14" fmla="*/ 87 w 424"/>
                  <a:gd name="T15" fmla="*/ 45 h 360"/>
                  <a:gd name="T16" fmla="*/ 71 w 424"/>
                  <a:gd name="T17" fmla="*/ 12 h 360"/>
                  <a:gd name="T18" fmla="*/ 96 w 424"/>
                  <a:gd name="T19" fmla="*/ 1 h 360"/>
                  <a:gd name="T20" fmla="*/ 1 w 424"/>
                  <a:gd name="T21" fmla="*/ 19 h 360"/>
                  <a:gd name="T22" fmla="*/ 11 w 424"/>
                  <a:gd name="T23" fmla="*/ 77 h 360"/>
                  <a:gd name="T24" fmla="*/ 29 w 424"/>
                  <a:gd name="T25" fmla="*/ 106 h 360"/>
                  <a:gd name="T26" fmla="*/ 24 w 424"/>
                  <a:gd name="T27" fmla="*/ 106 h 360"/>
                  <a:gd name="T28" fmla="*/ 25 w 424"/>
                  <a:gd name="T29" fmla="*/ 135 h 360"/>
                  <a:gd name="T30" fmla="*/ 29 w 424"/>
                  <a:gd name="T31" fmla="*/ 162 h 360"/>
                  <a:gd name="T32" fmla="*/ 24 w 424"/>
                  <a:gd name="T33" fmla="*/ 161 h 360"/>
                  <a:gd name="T34" fmla="*/ 25 w 424"/>
                  <a:gd name="T35" fmla="*/ 191 h 360"/>
                  <a:gd name="T36" fmla="*/ 29 w 424"/>
                  <a:gd name="T37" fmla="*/ 218 h 360"/>
                  <a:gd name="T38" fmla="*/ 24 w 424"/>
                  <a:gd name="T39" fmla="*/ 217 h 360"/>
                  <a:gd name="T40" fmla="*/ 25 w 424"/>
                  <a:gd name="T41" fmla="*/ 247 h 360"/>
                  <a:gd name="T42" fmla="*/ 29 w 424"/>
                  <a:gd name="T43" fmla="*/ 273 h 360"/>
                  <a:gd name="T44" fmla="*/ 24 w 424"/>
                  <a:gd name="T45" fmla="*/ 273 h 360"/>
                  <a:gd name="T46" fmla="*/ 25 w 424"/>
                  <a:gd name="T47" fmla="*/ 302 h 360"/>
                  <a:gd name="T48" fmla="*/ 72 w 424"/>
                  <a:gd name="T49" fmla="*/ 351 h 360"/>
                  <a:gd name="T50" fmla="*/ 212 w 424"/>
                  <a:gd name="T51" fmla="*/ 360 h 360"/>
                  <a:gd name="T52" fmla="*/ 351 w 424"/>
                  <a:gd name="T53" fmla="*/ 351 h 360"/>
                  <a:gd name="T54" fmla="*/ 398 w 424"/>
                  <a:gd name="T55" fmla="*/ 327 h 360"/>
                  <a:gd name="T56" fmla="*/ 413 w 424"/>
                  <a:gd name="T57" fmla="*/ 314 h 360"/>
                  <a:gd name="T58" fmla="*/ 394 w 424"/>
                  <a:gd name="T59" fmla="*/ 298 h 360"/>
                  <a:gd name="T60" fmla="*/ 398 w 424"/>
                  <a:gd name="T61" fmla="*/ 271 h 360"/>
                  <a:gd name="T62" fmla="*/ 413 w 424"/>
                  <a:gd name="T63" fmla="*/ 258 h 360"/>
                  <a:gd name="T64" fmla="*/ 394 w 424"/>
                  <a:gd name="T65" fmla="*/ 242 h 360"/>
                  <a:gd name="T66" fmla="*/ 398 w 424"/>
                  <a:gd name="T67" fmla="*/ 215 h 360"/>
                  <a:gd name="T68" fmla="*/ 413 w 424"/>
                  <a:gd name="T69" fmla="*/ 202 h 360"/>
                  <a:gd name="T70" fmla="*/ 394 w 424"/>
                  <a:gd name="T71" fmla="*/ 186 h 360"/>
                  <a:gd name="T72" fmla="*/ 398 w 424"/>
                  <a:gd name="T73" fmla="*/ 160 h 360"/>
                  <a:gd name="T74" fmla="*/ 413 w 424"/>
                  <a:gd name="T75" fmla="*/ 146 h 360"/>
                  <a:gd name="T76" fmla="*/ 394 w 424"/>
                  <a:gd name="T77" fmla="*/ 130 h 360"/>
                  <a:gd name="T78" fmla="*/ 394 w 424"/>
                  <a:gd name="T79" fmla="*/ 95 h 360"/>
                  <a:gd name="T80" fmla="*/ 413 w 424"/>
                  <a:gd name="T81" fmla="*/ 30 h 360"/>
                  <a:gd name="T82" fmla="*/ 413 w 424"/>
                  <a:gd name="T83" fmla="*/ 5 h 360"/>
                  <a:gd name="T84" fmla="*/ 109 w 424"/>
                  <a:gd name="T85" fmla="*/ 279 h 360"/>
                  <a:gd name="T86" fmla="*/ 249 w 424"/>
                  <a:gd name="T87" fmla="*/ 261 h 360"/>
                  <a:gd name="T88" fmla="*/ 249 w 424"/>
                  <a:gd name="T89" fmla="*/ 232 h 360"/>
                  <a:gd name="T90" fmla="*/ 109 w 424"/>
                  <a:gd name="T91" fmla="*/ 196 h 360"/>
                  <a:gd name="T92" fmla="*/ 249 w 424"/>
                  <a:gd name="T93" fmla="*/ 232 h 360"/>
                  <a:gd name="T94" fmla="*/ 109 w 424"/>
                  <a:gd name="T95" fmla="*/ 167 h 360"/>
                  <a:gd name="T96" fmla="*/ 249 w 424"/>
                  <a:gd name="T97" fmla="*/ 150 h 360"/>
                  <a:gd name="T98" fmla="*/ 249 w 424"/>
                  <a:gd name="T99" fmla="*/ 182 h 360"/>
                  <a:gd name="T100" fmla="*/ 109 w 424"/>
                  <a:gd name="T101" fmla="*/ 190 h 360"/>
                  <a:gd name="T102" fmla="*/ 249 w 424"/>
                  <a:gd name="T103" fmla="*/ 182 h 360"/>
                  <a:gd name="T104" fmla="*/ 249 w 424"/>
                  <a:gd name="T105" fmla="*/ 256 h 360"/>
                  <a:gd name="T106" fmla="*/ 109 w 424"/>
                  <a:gd name="T107" fmla="*/ 229 h 360"/>
                  <a:gd name="T108" fmla="*/ 109 w 424"/>
                  <a:gd name="T109" fmla="*/ 285 h 360"/>
                  <a:gd name="T110" fmla="*/ 249 w 424"/>
                  <a:gd name="T111" fmla="*/ 312 h 360"/>
                  <a:gd name="T112" fmla="*/ 109 w 424"/>
                  <a:gd name="T113" fmla="*/ 302 h 360"/>
                  <a:gd name="T114" fmla="*/ 249 w 424"/>
                  <a:gd name="T115" fmla="*/ 127 h 360"/>
                  <a:gd name="T116" fmla="*/ 249 w 424"/>
                  <a:gd name="T117" fmla="*/ 144 h 360"/>
                  <a:gd name="T118" fmla="*/ 109 w 424"/>
                  <a:gd name="T119" fmla="*/ 117 h 360"/>
                  <a:gd name="T120" fmla="*/ 222 w 424"/>
                  <a:gd name="T121" fmla="*/ 356 h 360"/>
                  <a:gd name="T122" fmla="*/ 109 w 424"/>
                  <a:gd name="T123" fmla="*/ 308 h 360"/>
                  <a:gd name="T124" fmla="*/ 249 w 424"/>
                  <a:gd name="T125" fmla="*/ 32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4" h="360">
                    <a:moveTo>
                      <a:pt x="413" y="5"/>
                    </a:moveTo>
                    <a:cubicBezTo>
                      <a:pt x="413" y="5"/>
                      <a:pt x="355" y="2"/>
                      <a:pt x="290" y="0"/>
                    </a:cubicBezTo>
                    <a:cubicBezTo>
                      <a:pt x="286" y="1"/>
                      <a:pt x="286" y="1"/>
                      <a:pt x="286" y="1"/>
                    </a:cubicBezTo>
                    <a:cubicBezTo>
                      <a:pt x="286" y="1"/>
                      <a:pt x="328" y="5"/>
                      <a:pt x="328" y="18"/>
                    </a:cubicBezTo>
                    <a:cubicBezTo>
                      <a:pt x="328" y="27"/>
                      <a:pt x="282" y="25"/>
                      <a:pt x="282" y="25"/>
                    </a:cubicBezTo>
                    <a:cubicBezTo>
                      <a:pt x="282" y="25"/>
                      <a:pt x="313" y="27"/>
                      <a:pt x="313" y="37"/>
                    </a:cubicBezTo>
                    <a:cubicBezTo>
                      <a:pt x="313" y="42"/>
                      <a:pt x="313" y="49"/>
                      <a:pt x="313" y="61"/>
                    </a:cubicBezTo>
                    <a:cubicBezTo>
                      <a:pt x="313" y="74"/>
                      <a:pt x="309" y="78"/>
                      <a:pt x="297" y="80"/>
                    </a:cubicBezTo>
                    <a:cubicBezTo>
                      <a:pt x="284" y="83"/>
                      <a:pt x="190" y="96"/>
                      <a:pt x="190" y="96"/>
                    </a:cubicBezTo>
                    <a:cubicBezTo>
                      <a:pt x="190" y="96"/>
                      <a:pt x="238" y="106"/>
                      <a:pt x="243" y="110"/>
                    </a:cubicBezTo>
                    <a:cubicBezTo>
                      <a:pt x="246" y="113"/>
                      <a:pt x="247" y="116"/>
                      <a:pt x="248" y="120"/>
                    </a:cubicBezTo>
                    <a:cubicBezTo>
                      <a:pt x="109" y="111"/>
                      <a:pt x="109" y="111"/>
                      <a:pt x="109" y="111"/>
                    </a:cubicBezTo>
                    <a:cubicBezTo>
                      <a:pt x="109" y="106"/>
                      <a:pt x="109" y="103"/>
                      <a:pt x="109" y="103"/>
                    </a:cubicBezTo>
                    <a:cubicBezTo>
                      <a:pt x="109" y="99"/>
                      <a:pt x="137" y="96"/>
                      <a:pt x="137" y="96"/>
                    </a:cubicBezTo>
                    <a:cubicBezTo>
                      <a:pt x="137" y="96"/>
                      <a:pt x="87" y="88"/>
                      <a:pt x="87" y="77"/>
                    </a:cubicBezTo>
                    <a:cubicBezTo>
                      <a:pt x="87" y="65"/>
                      <a:pt x="87" y="61"/>
                      <a:pt x="87" y="45"/>
                    </a:cubicBezTo>
                    <a:cubicBezTo>
                      <a:pt x="87" y="29"/>
                      <a:pt x="113" y="25"/>
                      <a:pt x="113" y="25"/>
                    </a:cubicBezTo>
                    <a:cubicBezTo>
                      <a:pt x="113" y="25"/>
                      <a:pt x="71" y="19"/>
                      <a:pt x="71" y="12"/>
                    </a:cubicBezTo>
                    <a:cubicBezTo>
                      <a:pt x="71" y="5"/>
                      <a:pt x="96" y="1"/>
                      <a:pt x="96" y="1"/>
                    </a:cubicBezTo>
                    <a:cubicBezTo>
                      <a:pt x="96" y="1"/>
                      <a:pt x="96" y="1"/>
                      <a:pt x="96" y="1"/>
                    </a:cubicBezTo>
                    <a:cubicBezTo>
                      <a:pt x="48" y="3"/>
                      <a:pt x="11" y="5"/>
                      <a:pt x="11" y="5"/>
                    </a:cubicBezTo>
                    <a:cubicBezTo>
                      <a:pt x="11" y="5"/>
                      <a:pt x="0" y="11"/>
                      <a:pt x="1" y="19"/>
                    </a:cubicBezTo>
                    <a:cubicBezTo>
                      <a:pt x="2" y="27"/>
                      <a:pt x="11" y="30"/>
                      <a:pt x="11" y="30"/>
                    </a:cubicBezTo>
                    <a:cubicBezTo>
                      <a:pt x="11" y="30"/>
                      <a:pt x="11" y="65"/>
                      <a:pt x="11" y="77"/>
                    </a:cubicBezTo>
                    <a:cubicBezTo>
                      <a:pt x="11" y="87"/>
                      <a:pt x="18" y="93"/>
                      <a:pt x="29" y="95"/>
                    </a:cubicBezTo>
                    <a:cubicBezTo>
                      <a:pt x="29" y="98"/>
                      <a:pt x="29" y="102"/>
                      <a:pt x="29" y="106"/>
                    </a:cubicBezTo>
                    <a:cubicBezTo>
                      <a:pt x="25" y="106"/>
                      <a:pt x="25" y="106"/>
                      <a:pt x="25" y="106"/>
                    </a:cubicBezTo>
                    <a:cubicBezTo>
                      <a:pt x="25" y="106"/>
                      <a:pt x="25" y="106"/>
                      <a:pt x="24" y="106"/>
                    </a:cubicBezTo>
                    <a:cubicBezTo>
                      <a:pt x="17" y="106"/>
                      <a:pt x="11" y="111"/>
                      <a:pt x="11" y="119"/>
                    </a:cubicBezTo>
                    <a:cubicBezTo>
                      <a:pt x="11" y="127"/>
                      <a:pt x="17" y="134"/>
                      <a:pt x="25" y="135"/>
                    </a:cubicBezTo>
                    <a:cubicBezTo>
                      <a:pt x="29" y="135"/>
                      <a:pt x="29" y="135"/>
                      <a:pt x="29" y="135"/>
                    </a:cubicBezTo>
                    <a:cubicBezTo>
                      <a:pt x="29" y="143"/>
                      <a:pt x="29" y="152"/>
                      <a:pt x="29" y="162"/>
                    </a:cubicBezTo>
                    <a:cubicBezTo>
                      <a:pt x="25" y="161"/>
                      <a:pt x="25" y="161"/>
                      <a:pt x="25" y="161"/>
                    </a:cubicBezTo>
                    <a:cubicBezTo>
                      <a:pt x="25" y="161"/>
                      <a:pt x="25" y="161"/>
                      <a:pt x="24" y="161"/>
                    </a:cubicBezTo>
                    <a:cubicBezTo>
                      <a:pt x="17" y="161"/>
                      <a:pt x="11" y="167"/>
                      <a:pt x="11" y="175"/>
                    </a:cubicBezTo>
                    <a:cubicBezTo>
                      <a:pt x="11" y="183"/>
                      <a:pt x="17" y="190"/>
                      <a:pt x="25" y="191"/>
                    </a:cubicBezTo>
                    <a:cubicBezTo>
                      <a:pt x="29" y="191"/>
                      <a:pt x="29" y="191"/>
                      <a:pt x="29" y="191"/>
                    </a:cubicBezTo>
                    <a:cubicBezTo>
                      <a:pt x="29" y="200"/>
                      <a:pt x="29" y="209"/>
                      <a:pt x="29" y="218"/>
                    </a:cubicBezTo>
                    <a:cubicBezTo>
                      <a:pt x="25" y="217"/>
                      <a:pt x="25" y="217"/>
                      <a:pt x="25" y="217"/>
                    </a:cubicBezTo>
                    <a:cubicBezTo>
                      <a:pt x="25" y="217"/>
                      <a:pt x="25" y="217"/>
                      <a:pt x="24" y="217"/>
                    </a:cubicBezTo>
                    <a:cubicBezTo>
                      <a:pt x="17" y="217"/>
                      <a:pt x="11" y="223"/>
                      <a:pt x="11" y="231"/>
                    </a:cubicBezTo>
                    <a:cubicBezTo>
                      <a:pt x="11" y="239"/>
                      <a:pt x="17" y="246"/>
                      <a:pt x="25" y="247"/>
                    </a:cubicBezTo>
                    <a:cubicBezTo>
                      <a:pt x="29" y="247"/>
                      <a:pt x="29" y="247"/>
                      <a:pt x="29" y="247"/>
                    </a:cubicBezTo>
                    <a:cubicBezTo>
                      <a:pt x="29" y="258"/>
                      <a:pt x="29" y="268"/>
                      <a:pt x="29" y="273"/>
                    </a:cubicBezTo>
                    <a:cubicBezTo>
                      <a:pt x="25" y="273"/>
                      <a:pt x="25" y="273"/>
                      <a:pt x="25" y="273"/>
                    </a:cubicBezTo>
                    <a:cubicBezTo>
                      <a:pt x="25" y="273"/>
                      <a:pt x="25" y="273"/>
                      <a:pt x="24" y="273"/>
                    </a:cubicBezTo>
                    <a:cubicBezTo>
                      <a:pt x="17" y="273"/>
                      <a:pt x="11" y="279"/>
                      <a:pt x="11" y="287"/>
                    </a:cubicBezTo>
                    <a:cubicBezTo>
                      <a:pt x="11" y="295"/>
                      <a:pt x="17" y="302"/>
                      <a:pt x="25" y="302"/>
                    </a:cubicBezTo>
                    <a:cubicBezTo>
                      <a:pt x="34" y="303"/>
                      <a:pt x="34" y="303"/>
                      <a:pt x="34" y="303"/>
                    </a:cubicBezTo>
                    <a:cubicBezTo>
                      <a:pt x="41" y="323"/>
                      <a:pt x="54" y="344"/>
                      <a:pt x="72" y="351"/>
                    </a:cubicBezTo>
                    <a:cubicBezTo>
                      <a:pt x="98" y="360"/>
                      <a:pt x="149" y="360"/>
                      <a:pt x="207" y="360"/>
                    </a:cubicBezTo>
                    <a:cubicBezTo>
                      <a:pt x="209" y="360"/>
                      <a:pt x="210" y="360"/>
                      <a:pt x="212" y="360"/>
                    </a:cubicBezTo>
                    <a:cubicBezTo>
                      <a:pt x="213" y="360"/>
                      <a:pt x="215" y="360"/>
                      <a:pt x="216" y="360"/>
                    </a:cubicBezTo>
                    <a:cubicBezTo>
                      <a:pt x="274" y="360"/>
                      <a:pt x="325" y="360"/>
                      <a:pt x="351" y="351"/>
                    </a:cubicBezTo>
                    <a:cubicBezTo>
                      <a:pt x="368" y="344"/>
                      <a:pt x="381" y="337"/>
                      <a:pt x="388" y="327"/>
                    </a:cubicBezTo>
                    <a:cubicBezTo>
                      <a:pt x="398" y="327"/>
                      <a:pt x="398" y="327"/>
                      <a:pt x="398" y="327"/>
                    </a:cubicBezTo>
                    <a:cubicBezTo>
                      <a:pt x="399" y="327"/>
                      <a:pt x="399" y="327"/>
                      <a:pt x="399" y="327"/>
                    </a:cubicBezTo>
                    <a:cubicBezTo>
                      <a:pt x="407" y="327"/>
                      <a:pt x="413" y="321"/>
                      <a:pt x="413" y="314"/>
                    </a:cubicBezTo>
                    <a:cubicBezTo>
                      <a:pt x="413" y="306"/>
                      <a:pt x="406" y="299"/>
                      <a:pt x="398" y="298"/>
                    </a:cubicBezTo>
                    <a:cubicBezTo>
                      <a:pt x="394" y="298"/>
                      <a:pt x="394" y="298"/>
                      <a:pt x="394" y="298"/>
                    </a:cubicBezTo>
                    <a:cubicBezTo>
                      <a:pt x="394" y="291"/>
                      <a:pt x="394" y="282"/>
                      <a:pt x="394" y="271"/>
                    </a:cubicBezTo>
                    <a:cubicBezTo>
                      <a:pt x="398" y="271"/>
                      <a:pt x="398" y="271"/>
                      <a:pt x="398" y="271"/>
                    </a:cubicBezTo>
                    <a:cubicBezTo>
                      <a:pt x="399" y="271"/>
                      <a:pt x="399" y="271"/>
                      <a:pt x="399" y="271"/>
                    </a:cubicBezTo>
                    <a:cubicBezTo>
                      <a:pt x="407" y="271"/>
                      <a:pt x="413" y="265"/>
                      <a:pt x="413" y="258"/>
                    </a:cubicBezTo>
                    <a:cubicBezTo>
                      <a:pt x="413" y="250"/>
                      <a:pt x="406" y="243"/>
                      <a:pt x="398" y="242"/>
                    </a:cubicBezTo>
                    <a:cubicBezTo>
                      <a:pt x="394" y="242"/>
                      <a:pt x="394" y="242"/>
                      <a:pt x="394" y="242"/>
                    </a:cubicBezTo>
                    <a:cubicBezTo>
                      <a:pt x="394" y="233"/>
                      <a:pt x="394" y="224"/>
                      <a:pt x="394" y="215"/>
                    </a:cubicBezTo>
                    <a:cubicBezTo>
                      <a:pt x="398" y="215"/>
                      <a:pt x="398" y="215"/>
                      <a:pt x="398" y="215"/>
                    </a:cubicBezTo>
                    <a:cubicBezTo>
                      <a:pt x="399" y="215"/>
                      <a:pt x="399" y="215"/>
                      <a:pt x="399" y="215"/>
                    </a:cubicBezTo>
                    <a:cubicBezTo>
                      <a:pt x="407" y="215"/>
                      <a:pt x="413" y="210"/>
                      <a:pt x="413" y="202"/>
                    </a:cubicBezTo>
                    <a:cubicBezTo>
                      <a:pt x="413" y="194"/>
                      <a:pt x="406" y="187"/>
                      <a:pt x="398" y="186"/>
                    </a:cubicBezTo>
                    <a:cubicBezTo>
                      <a:pt x="394" y="186"/>
                      <a:pt x="394" y="186"/>
                      <a:pt x="394" y="186"/>
                    </a:cubicBezTo>
                    <a:cubicBezTo>
                      <a:pt x="394" y="177"/>
                      <a:pt x="394" y="168"/>
                      <a:pt x="394" y="159"/>
                    </a:cubicBezTo>
                    <a:cubicBezTo>
                      <a:pt x="398" y="160"/>
                      <a:pt x="398" y="160"/>
                      <a:pt x="398" y="160"/>
                    </a:cubicBezTo>
                    <a:cubicBezTo>
                      <a:pt x="399" y="160"/>
                      <a:pt x="399" y="160"/>
                      <a:pt x="399" y="160"/>
                    </a:cubicBezTo>
                    <a:cubicBezTo>
                      <a:pt x="407" y="160"/>
                      <a:pt x="413" y="154"/>
                      <a:pt x="413" y="146"/>
                    </a:cubicBezTo>
                    <a:cubicBezTo>
                      <a:pt x="413" y="138"/>
                      <a:pt x="406" y="131"/>
                      <a:pt x="398" y="130"/>
                    </a:cubicBezTo>
                    <a:cubicBezTo>
                      <a:pt x="394" y="130"/>
                      <a:pt x="394" y="130"/>
                      <a:pt x="394" y="130"/>
                    </a:cubicBezTo>
                    <a:cubicBezTo>
                      <a:pt x="394" y="115"/>
                      <a:pt x="394" y="103"/>
                      <a:pt x="394" y="95"/>
                    </a:cubicBezTo>
                    <a:cubicBezTo>
                      <a:pt x="394" y="95"/>
                      <a:pt x="394" y="95"/>
                      <a:pt x="394" y="95"/>
                    </a:cubicBezTo>
                    <a:cubicBezTo>
                      <a:pt x="406" y="93"/>
                      <a:pt x="413" y="87"/>
                      <a:pt x="413" y="77"/>
                    </a:cubicBezTo>
                    <a:cubicBezTo>
                      <a:pt x="413" y="65"/>
                      <a:pt x="413" y="30"/>
                      <a:pt x="413" y="30"/>
                    </a:cubicBezTo>
                    <a:cubicBezTo>
                      <a:pt x="413" y="30"/>
                      <a:pt x="421" y="27"/>
                      <a:pt x="423" y="19"/>
                    </a:cubicBezTo>
                    <a:cubicBezTo>
                      <a:pt x="424" y="11"/>
                      <a:pt x="413" y="5"/>
                      <a:pt x="413" y="5"/>
                    </a:cubicBezTo>
                    <a:close/>
                    <a:moveTo>
                      <a:pt x="249" y="288"/>
                    </a:moveTo>
                    <a:cubicBezTo>
                      <a:pt x="109" y="279"/>
                      <a:pt x="109" y="279"/>
                      <a:pt x="109" y="279"/>
                    </a:cubicBezTo>
                    <a:cubicBezTo>
                      <a:pt x="109" y="270"/>
                      <a:pt x="109" y="261"/>
                      <a:pt x="109" y="252"/>
                    </a:cubicBezTo>
                    <a:cubicBezTo>
                      <a:pt x="249" y="261"/>
                      <a:pt x="249" y="261"/>
                      <a:pt x="249" y="261"/>
                    </a:cubicBezTo>
                    <a:cubicBezTo>
                      <a:pt x="249" y="271"/>
                      <a:pt x="249" y="280"/>
                      <a:pt x="249" y="288"/>
                    </a:cubicBezTo>
                    <a:close/>
                    <a:moveTo>
                      <a:pt x="249" y="232"/>
                    </a:moveTo>
                    <a:cubicBezTo>
                      <a:pt x="109" y="223"/>
                      <a:pt x="109" y="223"/>
                      <a:pt x="109" y="223"/>
                    </a:cubicBezTo>
                    <a:cubicBezTo>
                      <a:pt x="109" y="214"/>
                      <a:pt x="109" y="205"/>
                      <a:pt x="109" y="196"/>
                    </a:cubicBezTo>
                    <a:cubicBezTo>
                      <a:pt x="249" y="206"/>
                      <a:pt x="249" y="206"/>
                      <a:pt x="249" y="206"/>
                    </a:cubicBezTo>
                    <a:cubicBezTo>
                      <a:pt x="249" y="214"/>
                      <a:pt x="249" y="223"/>
                      <a:pt x="249" y="232"/>
                    </a:cubicBezTo>
                    <a:close/>
                    <a:moveTo>
                      <a:pt x="249" y="176"/>
                    </a:moveTo>
                    <a:cubicBezTo>
                      <a:pt x="109" y="167"/>
                      <a:pt x="109" y="167"/>
                      <a:pt x="109" y="167"/>
                    </a:cubicBezTo>
                    <a:cubicBezTo>
                      <a:pt x="109" y="158"/>
                      <a:pt x="109" y="149"/>
                      <a:pt x="109" y="140"/>
                    </a:cubicBezTo>
                    <a:cubicBezTo>
                      <a:pt x="249" y="150"/>
                      <a:pt x="249" y="150"/>
                      <a:pt x="249" y="150"/>
                    </a:cubicBezTo>
                    <a:cubicBezTo>
                      <a:pt x="249" y="156"/>
                      <a:pt x="249" y="165"/>
                      <a:pt x="249" y="176"/>
                    </a:cubicBezTo>
                    <a:close/>
                    <a:moveTo>
                      <a:pt x="249" y="182"/>
                    </a:moveTo>
                    <a:cubicBezTo>
                      <a:pt x="249" y="188"/>
                      <a:pt x="249" y="194"/>
                      <a:pt x="249" y="200"/>
                    </a:cubicBezTo>
                    <a:cubicBezTo>
                      <a:pt x="109" y="190"/>
                      <a:pt x="109" y="190"/>
                      <a:pt x="109" y="190"/>
                    </a:cubicBezTo>
                    <a:cubicBezTo>
                      <a:pt x="109" y="185"/>
                      <a:pt x="109" y="179"/>
                      <a:pt x="109" y="173"/>
                    </a:cubicBezTo>
                    <a:lnTo>
                      <a:pt x="249" y="182"/>
                    </a:lnTo>
                    <a:close/>
                    <a:moveTo>
                      <a:pt x="249" y="238"/>
                    </a:moveTo>
                    <a:cubicBezTo>
                      <a:pt x="249" y="244"/>
                      <a:pt x="249" y="250"/>
                      <a:pt x="249" y="256"/>
                    </a:cubicBezTo>
                    <a:cubicBezTo>
                      <a:pt x="109" y="247"/>
                      <a:pt x="109" y="247"/>
                      <a:pt x="109" y="247"/>
                    </a:cubicBezTo>
                    <a:cubicBezTo>
                      <a:pt x="109" y="241"/>
                      <a:pt x="109" y="235"/>
                      <a:pt x="109" y="229"/>
                    </a:cubicBezTo>
                    <a:lnTo>
                      <a:pt x="249" y="238"/>
                    </a:lnTo>
                    <a:close/>
                    <a:moveTo>
                      <a:pt x="109" y="285"/>
                    </a:moveTo>
                    <a:cubicBezTo>
                      <a:pt x="249" y="294"/>
                      <a:pt x="249" y="294"/>
                      <a:pt x="249" y="294"/>
                    </a:cubicBezTo>
                    <a:cubicBezTo>
                      <a:pt x="249" y="301"/>
                      <a:pt x="249" y="307"/>
                      <a:pt x="249" y="312"/>
                    </a:cubicBezTo>
                    <a:cubicBezTo>
                      <a:pt x="172" y="306"/>
                      <a:pt x="172" y="306"/>
                      <a:pt x="172" y="306"/>
                    </a:cubicBezTo>
                    <a:cubicBezTo>
                      <a:pt x="109" y="302"/>
                      <a:pt x="109" y="302"/>
                      <a:pt x="109" y="302"/>
                    </a:cubicBezTo>
                    <a:cubicBezTo>
                      <a:pt x="109" y="297"/>
                      <a:pt x="109" y="291"/>
                      <a:pt x="109" y="285"/>
                    </a:cubicBezTo>
                    <a:close/>
                    <a:moveTo>
                      <a:pt x="249" y="127"/>
                    </a:moveTo>
                    <a:cubicBezTo>
                      <a:pt x="249" y="131"/>
                      <a:pt x="249" y="135"/>
                      <a:pt x="249" y="140"/>
                    </a:cubicBezTo>
                    <a:cubicBezTo>
                      <a:pt x="249" y="140"/>
                      <a:pt x="249" y="141"/>
                      <a:pt x="249" y="144"/>
                    </a:cubicBezTo>
                    <a:cubicBezTo>
                      <a:pt x="109" y="135"/>
                      <a:pt x="109" y="135"/>
                      <a:pt x="109" y="135"/>
                    </a:cubicBezTo>
                    <a:cubicBezTo>
                      <a:pt x="109" y="128"/>
                      <a:pt x="109" y="122"/>
                      <a:pt x="109" y="117"/>
                    </a:cubicBezTo>
                    <a:lnTo>
                      <a:pt x="249" y="127"/>
                    </a:lnTo>
                    <a:close/>
                    <a:moveTo>
                      <a:pt x="222" y="356"/>
                    </a:moveTo>
                    <a:cubicBezTo>
                      <a:pt x="148" y="356"/>
                      <a:pt x="109" y="332"/>
                      <a:pt x="109" y="320"/>
                    </a:cubicBezTo>
                    <a:cubicBezTo>
                      <a:pt x="109" y="316"/>
                      <a:pt x="109" y="312"/>
                      <a:pt x="109" y="308"/>
                    </a:cubicBezTo>
                    <a:cubicBezTo>
                      <a:pt x="249" y="317"/>
                      <a:pt x="249" y="317"/>
                      <a:pt x="249" y="317"/>
                    </a:cubicBezTo>
                    <a:cubicBezTo>
                      <a:pt x="249" y="321"/>
                      <a:pt x="249" y="323"/>
                      <a:pt x="249" y="325"/>
                    </a:cubicBezTo>
                    <a:cubicBezTo>
                      <a:pt x="249" y="341"/>
                      <a:pt x="246" y="356"/>
                      <a:pt x="222" y="356"/>
                    </a:cubicBezTo>
                    <a:close/>
                  </a:path>
                </a:pathLst>
              </a:custGeom>
              <a:solidFill>
                <a:schemeClr val="bg1">
                  <a:lumMod val="65000"/>
                </a:schemeClr>
              </a:solidFill>
              <a:ln>
                <a:noFill/>
              </a:ln>
            </p:spPr>
            <p:txBody>
              <a:bodyPr vert="horz" wrap="square" lIns="68580" tIns="34291" rIns="68580" bIns="34291" numCol="1" anchor="t" anchorCtr="0" compatLnSpc="1">
                <a:prstTxWarp prst="textNoShape">
                  <a:avLst/>
                </a:prstTxWarp>
              </a:bodyPr>
              <a:lstStyle/>
              <a:p>
                <a:endParaRPr lang="en-US" sz="1351" dirty="0">
                  <a:cs typeface="+mn-ea"/>
                  <a:sym typeface="+mn-lt"/>
                </a:endParaRPr>
              </a:p>
            </p:txBody>
          </p:sp>
          <p:sp>
            <p:nvSpPr>
              <p:cNvPr id="20" name="Freeform 10"/>
              <p:cNvSpPr>
                <a:spLocks noEditPoints="1"/>
              </p:cNvSpPr>
              <p:nvPr/>
            </p:nvSpPr>
            <p:spPr bwMode="auto">
              <a:xfrm>
                <a:off x="5903913" y="5205412"/>
                <a:ext cx="1554163" cy="1652588"/>
              </a:xfrm>
              <a:custGeom>
                <a:avLst/>
                <a:gdLst>
                  <a:gd name="T0" fmla="*/ 383 w 413"/>
                  <a:gd name="T1" fmla="*/ 266 h 440"/>
                  <a:gd name="T2" fmla="*/ 47 w 413"/>
                  <a:gd name="T3" fmla="*/ 244 h 440"/>
                  <a:gd name="T4" fmla="*/ 40 w 413"/>
                  <a:gd name="T5" fmla="*/ 249 h 440"/>
                  <a:gd name="T6" fmla="*/ 69 w 413"/>
                  <a:gd name="T7" fmla="*/ 251 h 440"/>
                  <a:gd name="T8" fmla="*/ 383 w 413"/>
                  <a:gd name="T9" fmla="*/ 293 h 440"/>
                  <a:gd name="T10" fmla="*/ 383 w 413"/>
                  <a:gd name="T11" fmla="*/ 266 h 440"/>
                  <a:gd name="T12" fmla="*/ 47 w 413"/>
                  <a:gd name="T13" fmla="*/ 188 h 440"/>
                  <a:gd name="T14" fmla="*/ 18 w 413"/>
                  <a:gd name="T15" fmla="*/ 186 h 440"/>
                  <a:gd name="T16" fmla="*/ 69 w 413"/>
                  <a:gd name="T17" fmla="*/ 216 h 440"/>
                  <a:gd name="T18" fmla="*/ 383 w 413"/>
                  <a:gd name="T19" fmla="*/ 237 h 440"/>
                  <a:gd name="T20" fmla="*/ 412 w 413"/>
                  <a:gd name="T21" fmla="*/ 14 h 440"/>
                  <a:gd name="T22" fmla="*/ 402 w 413"/>
                  <a:gd name="T23" fmla="*/ 74 h 440"/>
                  <a:gd name="T24" fmla="*/ 401 w 413"/>
                  <a:gd name="T25" fmla="*/ 78 h 440"/>
                  <a:gd name="T26" fmla="*/ 399 w 413"/>
                  <a:gd name="T27" fmla="*/ 82 h 440"/>
                  <a:gd name="T28" fmla="*/ 397 w 413"/>
                  <a:gd name="T29" fmla="*/ 85 h 440"/>
                  <a:gd name="T30" fmla="*/ 393 w 413"/>
                  <a:gd name="T31" fmla="*/ 87 h 440"/>
                  <a:gd name="T32" fmla="*/ 383 w 413"/>
                  <a:gd name="T33" fmla="*/ 90 h 440"/>
                  <a:gd name="T34" fmla="*/ 366 w 413"/>
                  <a:gd name="T35" fmla="*/ 124 h 440"/>
                  <a:gd name="T36" fmla="*/ 73 w 413"/>
                  <a:gd name="T37" fmla="*/ 91 h 440"/>
                  <a:gd name="T38" fmla="*/ 65 w 413"/>
                  <a:gd name="T39" fmla="*/ 104 h 440"/>
                  <a:gd name="T40" fmla="*/ 30 w 413"/>
                  <a:gd name="T41" fmla="*/ 91 h 440"/>
                  <a:gd name="T42" fmla="*/ 13 w 413"/>
                  <a:gd name="T43" fmla="*/ 78 h 440"/>
                  <a:gd name="T44" fmla="*/ 0 w 413"/>
                  <a:gd name="T45" fmla="*/ 25 h 440"/>
                  <a:gd name="T46" fmla="*/ 12 w 413"/>
                  <a:gd name="T47" fmla="*/ 24 h 440"/>
                  <a:gd name="T48" fmla="*/ 48 w 413"/>
                  <a:gd name="T49" fmla="*/ 22 h 440"/>
                  <a:gd name="T50" fmla="*/ 406 w 413"/>
                  <a:gd name="T51" fmla="*/ 12 h 440"/>
                  <a:gd name="T52" fmla="*/ 33 w 413"/>
                  <a:gd name="T53" fmla="*/ 55 h 440"/>
                  <a:gd name="T54" fmla="*/ 35 w 413"/>
                  <a:gd name="T55" fmla="*/ 78 h 440"/>
                  <a:gd name="T56" fmla="*/ 201 w 413"/>
                  <a:gd name="T57" fmla="*/ 22 h 440"/>
                  <a:gd name="T58" fmla="*/ 285 w 413"/>
                  <a:gd name="T59" fmla="*/ 87 h 440"/>
                  <a:gd name="T60" fmla="*/ 198 w 413"/>
                  <a:gd name="T61" fmla="*/ 142 h 440"/>
                  <a:gd name="T62" fmla="*/ 18 w 413"/>
                  <a:gd name="T63" fmla="*/ 136 h 440"/>
                  <a:gd name="T64" fmla="*/ 46 w 413"/>
                  <a:gd name="T65" fmla="*/ 159 h 440"/>
                  <a:gd name="T66" fmla="*/ 366 w 413"/>
                  <a:gd name="T67" fmla="*/ 159 h 440"/>
                  <a:gd name="T68" fmla="*/ 383 w 413"/>
                  <a:gd name="T69" fmla="*/ 154 h 440"/>
                  <a:gd name="T70" fmla="*/ 377 w 413"/>
                  <a:gd name="T71" fmla="*/ 322 h 440"/>
                  <a:gd name="T72" fmla="*/ 212 w 413"/>
                  <a:gd name="T73" fmla="*/ 332 h 440"/>
                  <a:gd name="T74" fmla="*/ 92 w 413"/>
                  <a:gd name="T75" fmla="*/ 334 h 440"/>
                  <a:gd name="T76" fmla="*/ 215 w 413"/>
                  <a:gd name="T77" fmla="*/ 354 h 440"/>
                  <a:gd name="T78" fmla="*/ 284 w 413"/>
                  <a:gd name="T79" fmla="*/ 417 h 440"/>
                  <a:gd name="T80" fmla="*/ 284 w 413"/>
                  <a:gd name="T81" fmla="*/ 418 h 440"/>
                  <a:gd name="T82" fmla="*/ 282 w 413"/>
                  <a:gd name="T83" fmla="*/ 418 h 440"/>
                  <a:gd name="T84" fmla="*/ 278 w 413"/>
                  <a:gd name="T85" fmla="*/ 424 h 440"/>
                  <a:gd name="T86" fmla="*/ 142 w 413"/>
                  <a:gd name="T87" fmla="*/ 424 h 440"/>
                  <a:gd name="T88" fmla="*/ 138 w 413"/>
                  <a:gd name="T89" fmla="*/ 418 h 440"/>
                  <a:gd name="T90" fmla="*/ 136 w 413"/>
                  <a:gd name="T91" fmla="*/ 418 h 440"/>
                  <a:gd name="T92" fmla="*/ 135 w 413"/>
                  <a:gd name="T93" fmla="*/ 417 h 440"/>
                  <a:gd name="T94" fmla="*/ 58 w 413"/>
                  <a:gd name="T95" fmla="*/ 334 h 440"/>
                  <a:gd name="T96" fmla="*/ 40 w 413"/>
                  <a:gd name="T97" fmla="*/ 299 h 440"/>
                  <a:gd name="T98" fmla="*/ 92 w 413"/>
                  <a:gd name="T99" fmla="*/ 303 h 440"/>
                  <a:gd name="T100" fmla="*/ 161 w 413"/>
                  <a:gd name="T101" fmla="*/ 307 h 440"/>
                  <a:gd name="T102" fmla="*/ 361 w 413"/>
                  <a:gd name="T103" fmla="*/ 320 h 440"/>
                  <a:gd name="T104" fmla="*/ 209 w 413"/>
                  <a:gd name="T105" fmla="*/ 432 h 440"/>
                  <a:gd name="T106" fmla="*/ 221 w 413"/>
                  <a:gd name="T107" fmla="*/ 432 h 440"/>
                  <a:gd name="T108" fmla="*/ 146 w 413"/>
                  <a:gd name="T109" fmla="*/ 411 h 440"/>
                  <a:gd name="T110" fmla="*/ 210 w 413"/>
                  <a:gd name="T111" fmla="*/ 36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3" h="440">
                    <a:moveTo>
                      <a:pt x="92" y="162"/>
                    </a:moveTo>
                    <a:cubicBezTo>
                      <a:pt x="84" y="161"/>
                      <a:pt x="84" y="161"/>
                      <a:pt x="84" y="161"/>
                    </a:cubicBezTo>
                    <a:cubicBezTo>
                      <a:pt x="92" y="162"/>
                      <a:pt x="92" y="162"/>
                      <a:pt x="92" y="162"/>
                    </a:cubicBezTo>
                    <a:close/>
                    <a:moveTo>
                      <a:pt x="383" y="266"/>
                    </a:moveTo>
                    <a:cubicBezTo>
                      <a:pt x="366" y="265"/>
                      <a:pt x="366" y="265"/>
                      <a:pt x="366" y="265"/>
                    </a:cubicBezTo>
                    <a:cubicBezTo>
                      <a:pt x="366" y="265"/>
                      <a:pt x="366" y="265"/>
                      <a:pt x="366" y="265"/>
                    </a:cubicBezTo>
                    <a:cubicBezTo>
                      <a:pt x="108" y="248"/>
                      <a:pt x="108" y="248"/>
                      <a:pt x="108" y="248"/>
                    </a:cubicBezTo>
                    <a:cubicBezTo>
                      <a:pt x="47" y="244"/>
                      <a:pt x="47" y="244"/>
                      <a:pt x="47" y="244"/>
                    </a:cubicBezTo>
                    <a:cubicBezTo>
                      <a:pt x="42" y="243"/>
                      <a:pt x="42" y="243"/>
                      <a:pt x="42" y="243"/>
                    </a:cubicBezTo>
                    <a:cubicBezTo>
                      <a:pt x="18" y="242"/>
                      <a:pt x="18" y="242"/>
                      <a:pt x="18" y="242"/>
                    </a:cubicBezTo>
                    <a:cubicBezTo>
                      <a:pt x="18" y="244"/>
                      <a:pt x="18" y="246"/>
                      <a:pt x="18" y="248"/>
                    </a:cubicBezTo>
                    <a:cubicBezTo>
                      <a:pt x="40" y="249"/>
                      <a:pt x="40" y="249"/>
                      <a:pt x="40" y="249"/>
                    </a:cubicBezTo>
                    <a:cubicBezTo>
                      <a:pt x="40" y="257"/>
                      <a:pt x="40" y="264"/>
                      <a:pt x="40" y="270"/>
                    </a:cubicBezTo>
                    <a:cubicBezTo>
                      <a:pt x="54" y="271"/>
                      <a:pt x="54" y="271"/>
                      <a:pt x="54" y="271"/>
                    </a:cubicBezTo>
                    <a:cubicBezTo>
                      <a:pt x="69" y="272"/>
                      <a:pt x="69" y="272"/>
                      <a:pt x="69" y="272"/>
                    </a:cubicBezTo>
                    <a:cubicBezTo>
                      <a:pt x="69" y="266"/>
                      <a:pt x="69" y="258"/>
                      <a:pt x="69" y="251"/>
                    </a:cubicBezTo>
                    <a:cubicBezTo>
                      <a:pt x="366" y="271"/>
                      <a:pt x="366" y="271"/>
                      <a:pt x="366" y="271"/>
                    </a:cubicBezTo>
                    <a:cubicBezTo>
                      <a:pt x="366" y="282"/>
                      <a:pt x="366" y="282"/>
                      <a:pt x="366" y="282"/>
                    </a:cubicBezTo>
                    <a:cubicBezTo>
                      <a:pt x="366" y="286"/>
                      <a:pt x="366" y="289"/>
                      <a:pt x="366" y="292"/>
                    </a:cubicBezTo>
                    <a:cubicBezTo>
                      <a:pt x="383" y="293"/>
                      <a:pt x="383" y="293"/>
                      <a:pt x="383" y="293"/>
                    </a:cubicBezTo>
                    <a:cubicBezTo>
                      <a:pt x="383" y="286"/>
                      <a:pt x="383" y="279"/>
                      <a:pt x="383" y="272"/>
                    </a:cubicBezTo>
                    <a:cubicBezTo>
                      <a:pt x="383" y="272"/>
                      <a:pt x="383" y="272"/>
                      <a:pt x="383" y="272"/>
                    </a:cubicBezTo>
                    <a:cubicBezTo>
                      <a:pt x="383" y="270"/>
                      <a:pt x="383" y="268"/>
                      <a:pt x="383" y="266"/>
                    </a:cubicBezTo>
                    <a:cubicBezTo>
                      <a:pt x="383" y="266"/>
                      <a:pt x="383" y="266"/>
                      <a:pt x="383" y="266"/>
                    </a:cubicBezTo>
                    <a:close/>
                    <a:moveTo>
                      <a:pt x="366" y="209"/>
                    </a:moveTo>
                    <a:cubicBezTo>
                      <a:pt x="92" y="191"/>
                      <a:pt x="92" y="191"/>
                      <a:pt x="92" y="191"/>
                    </a:cubicBezTo>
                    <a:cubicBezTo>
                      <a:pt x="92" y="191"/>
                      <a:pt x="92" y="191"/>
                      <a:pt x="92" y="191"/>
                    </a:cubicBezTo>
                    <a:cubicBezTo>
                      <a:pt x="47" y="188"/>
                      <a:pt x="47" y="188"/>
                      <a:pt x="47" y="188"/>
                    </a:cubicBezTo>
                    <a:cubicBezTo>
                      <a:pt x="47" y="188"/>
                      <a:pt x="47" y="188"/>
                      <a:pt x="47" y="188"/>
                    </a:cubicBezTo>
                    <a:cubicBezTo>
                      <a:pt x="61" y="189"/>
                      <a:pt x="61" y="189"/>
                      <a:pt x="61" y="189"/>
                    </a:cubicBezTo>
                    <a:cubicBezTo>
                      <a:pt x="40" y="187"/>
                      <a:pt x="40" y="187"/>
                      <a:pt x="40" y="187"/>
                    </a:cubicBezTo>
                    <a:cubicBezTo>
                      <a:pt x="18" y="186"/>
                      <a:pt x="18" y="186"/>
                      <a:pt x="18" y="186"/>
                    </a:cubicBezTo>
                    <a:cubicBezTo>
                      <a:pt x="18" y="188"/>
                      <a:pt x="18" y="190"/>
                      <a:pt x="18" y="192"/>
                    </a:cubicBezTo>
                    <a:cubicBezTo>
                      <a:pt x="40" y="193"/>
                      <a:pt x="40" y="193"/>
                      <a:pt x="40" y="193"/>
                    </a:cubicBezTo>
                    <a:cubicBezTo>
                      <a:pt x="40" y="200"/>
                      <a:pt x="40" y="207"/>
                      <a:pt x="40" y="214"/>
                    </a:cubicBezTo>
                    <a:cubicBezTo>
                      <a:pt x="69" y="216"/>
                      <a:pt x="69" y="216"/>
                      <a:pt x="69" y="216"/>
                    </a:cubicBezTo>
                    <a:cubicBezTo>
                      <a:pt x="69" y="209"/>
                      <a:pt x="69" y="202"/>
                      <a:pt x="69" y="195"/>
                    </a:cubicBezTo>
                    <a:cubicBezTo>
                      <a:pt x="366" y="215"/>
                      <a:pt x="366" y="215"/>
                      <a:pt x="366" y="215"/>
                    </a:cubicBezTo>
                    <a:cubicBezTo>
                      <a:pt x="366" y="236"/>
                      <a:pt x="366" y="236"/>
                      <a:pt x="366" y="236"/>
                    </a:cubicBezTo>
                    <a:cubicBezTo>
                      <a:pt x="383" y="237"/>
                      <a:pt x="383" y="237"/>
                      <a:pt x="383" y="237"/>
                    </a:cubicBezTo>
                    <a:cubicBezTo>
                      <a:pt x="383" y="216"/>
                      <a:pt x="383" y="216"/>
                      <a:pt x="383" y="216"/>
                    </a:cubicBezTo>
                    <a:cubicBezTo>
                      <a:pt x="383" y="214"/>
                      <a:pt x="383" y="212"/>
                      <a:pt x="383" y="210"/>
                    </a:cubicBezTo>
                    <a:cubicBezTo>
                      <a:pt x="366" y="209"/>
                      <a:pt x="366" y="209"/>
                      <a:pt x="366" y="209"/>
                    </a:cubicBezTo>
                    <a:close/>
                    <a:moveTo>
                      <a:pt x="412" y="14"/>
                    </a:moveTo>
                    <a:cubicBezTo>
                      <a:pt x="410" y="22"/>
                      <a:pt x="402" y="25"/>
                      <a:pt x="402" y="25"/>
                    </a:cubicBezTo>
                    <a:cubicBezTo>
                      <a:pt x="402" y="25"/>
                      <a:pt x="402" y="26"/>
                      <a:pt x="402" y="28"/>
                    </a:cubicBezTo>
                    <a:cubicBezTo>
                      <a:pt x="402" y="38"/>
                      <a:pt x="402" y="62"/>
                      <a:pt x="402" y="72"/>
                    </a:cubicBezTo>
                    <a:cubicBezTo>
                      <a:pt x="402" y="73"/>
                      <a:pt x="402" y="74"/>
                      <a:pt x="402" y="74"/>
                    </a:cubicBezTo>
                    <a:cubicBezTo>
                      <a:pt x="402" y="75"/>
                      <a:pt x="402" y="75"/>
                      <a:pt x="402" y="75"/>
                    </a:cubicBezTo>
                    <a:cubicBezTo>
                      <a:pt x="402" y="75"/>
                      <a:pt x="402" y="76"/>
                      <a:pt x="402" y="76"/>
                    </a:cubicBezTo>
                    <a:cubicBezTo>
                      <a:pt x="402" y="77"/>
                      <a:pt x="401" y="77"/>
                      <a:pt x="401" y="77"/>
                    </a:cubicBezTo>
                    <a:cubicBezTo>
                      <a:pt x="401" y="77"/>
                      <a:pt x="401" y="78"/>
                      <a:pt x="401" y="78"/>
                    </a:cubicBezTo>
                    <a:cubicBezTo>
                      <a:pt x="401" y="78"/>
                      <a:pt x="401" y="79"/>
                      <a:pt x="401" y="79"/>
                    </a:cubicBezTo>
                    <a:cubicBezTo>
                      <a:pt x="401" y="79"/>
                      <a:pt x="400" y="80"/>
                      <a:pt x="400" y="80"/>
                    </a:cubicBezTo>
                    <a:cubicBezTo>
                      <a:pt x="400" y="81"/>
                      <a:pt x="400" y="81"/>
                      <a:pt x="400" y="81"/>
                    </a:cubicBezTo>
                    <a:cubicBezTo>
                      <a:pt x="399" y="81"/>
                      <a:pt x="399" y="82"/>
                      <a:pt x="399" y="82"/>
                    </a:cubicBezTo>
                    <a:cubicBezTo>
                      <a:pt x="399" y="82"/>
                      <a:pt x="399" y="82"/>
                      <a:pt x="398" y="83"/>
                    </a:cubicBezTo>
                    <a:cubicBezTo>
                      <a:pt x="398" y="83"/>
                      <a:pt x="398" y="83"/>
                      <a:pt x="398" y="83"/>
                    </a:cubicBezTo>
                    <a:cubicBezTo>
                      <a:pt x="398" y="84"/>
                      <a:pt x="397" y="84"/>
                      <a:pt x="397" y="84"/>
                    </a:cubicBezTo>
                    <a:cubicBezTo>
                      <a:pt x="397" y="84"/>
                      <a:pt x="397" y="84"/>
                      <a:pt x="397" y="85"/>
                    </a:cubicBezTo>
                    <a:cubicBezTo>
                      <a:pt x="396" y="85"/>
                      <a:pt x="395" y="86"/>
                      <a:pt x="394" y="86"/>
                    </a:cubicBezTo>
                    <a:cubicBezTo>
                      <a:pt x="394" y="86"/>
                      <a:pt x="394" y="86"/>
                      <a:pt x="394" y="86"/>
                    </a:cubicBezTo>
                    <a:cubicBezTo>
                      <a:pt x="394" y="87"/>
                      <a:pt x="394" y="87"/>
                      <a:pt x="393" y="87"/>
                    </a:cubicBezTo>
                    <a:cubicBezTo>
                      <a:pt x="393" y="87"/>
                      <a:pt x="393" y="87"/>
                      <a:pt x="393" y="87"/>
                    </a:cubicBezTo>
                    <a:cubicBezTo>
                      <a:pt x="392" y="87"/>
                      <a:pt x="392" y="88"/>
                      <a:pt x="391" y="88"/>
                    </a:cubicBezTo>
                    <a:cubicBezTo>
                      <a:pt x="391" y="88"/>
                      <a:pt x="391" y="88"/>
                      <a:pt x="391" y="88"/>
                    </a:cubicBezTo>
                    <a:cubicBezTo>
                      <a:pt x="389" y="89"/>
                      <a:pt x="386" y="90"/>
                      <a:pt x="383" y="90"/>
                    </a:cubicBezTo>
                    <a:cubicBezTo>
                      <a:pt x="383" y="90"/>
                      <a:pt x="383" y="90"/>
                      <a:pt x="383" y="90"/>
                    </a:cubicBezTo>
                    <a:cubicBezTo>
                      <a:pt x="383" y="90"/>
                      <a:pt x="383" y="90"/>
                      <a:pt x="383" y="90"/>
                    </a:cubicBezTo>
                    <a:cubicBezTo>
                      <a:pt x="383" y="90"/>
                      <a:pt x="383" y="90"/>
                      <a:pt x="383" y="90"/>
                    </a:cubicBezTo>
                    <a:cubicBezTo>
                      <a:pt x="383" y="125"/>
                      <a:pt x="383" y="125"/>
                      <a:pt x="383" y="125"/>
                    </a:cubicBezTo>
                    <a:cubicBezTo>
                      <a:pt x="366" y="124"/>
                      <a:pt x="366" y="124"/>
                      <a:pt x="366" y="124"/>
                    </a:cubicBezTo>
                    <a:cubicBezTo>
                      <a:pt x="366" y="113"/>
                      <a:pt x="366" y="107"/>
                      <a:pt x="366" y="107"/>
                    </a:cubicBezTo>
                    <a:cubicBezTo>
                      <a:pt x="366" y="101"/>
                      <a:pt x="261" y="94"/>
                      <a:pt x="216" y="91"/>
                    </a:cubicBezTo>
                    <a:cubicBezTo>
                      <a:pt x="213" y="91"/>
                      <a:pt x="213" y="91"/>
                      <a:pt x="213" y="91"/>
                    </a:cubicBezTo>
                    <a:cubicBezTo>
                      <a:pt x="73" y="91"/>
                      <a:pt x="73" y="91"/>
                      <a:pt x="73" y="91"/>
                    </a:cubicBezTo>
                    <a:cubicBezTo>
                      <a:pt x="73" y="91"/>
                      <a:pt x="70" y="96"/>
                      <a:pt x="69" y="104"/>
                    </a:cubicBezTo>
                    <a:cubicBezTo>
                      <a:pt x="66" y="104"/>
                      <a:pt x="66" y="104"/>
                      <a:pt x="66" y="104"/>
                    </a:cubicBezTo>
                    <a:cubicBezTo>
                      <a:pt x="65" y="104"/>
                      <a:pt x="65" y="104"/>
                      <a:pt x="65" y="104"/>
                    </a:cubicBezTo>
                    <a:cubicBezTo>
                      <a:pt x="65" y="104"/>
                      <a:pt x="65" y="104"/>
                      <a:pt x="65" y="104"/>
                    </a:cubicBezTo>
                    <a:cubicBezTo>
                      <a:pt x="49" y="103"/>
                      <a:pt x="49" y="103"/>
                      <a:pt x="49" y="103"/>
                    </a:cubicBezTo>
                    <a:cubicBezTo>
                      <a:pt x="40" y="102"/>
                      <a:pt x="40" y="102"/>
                      <a:pt x="40" y="102"/>
                    </a:cubicBezTo>
                    <a:cubicBezTo>
                      <a:pt x="40" y="95"/>
                      <a:pt x="40" y="91"/>
                      <a:pt x="40" y="91"/>
                    </a:cubicBezTo>
                    <a:cubicBezTo>
                      <a:pt x="30" y="91"/>
                      <a:pt x="30" y="91"/>
                      <a:pt x="30" y="91"/>
                    </a:cubicBezTo>
                    <a:cubicBezTo>
                      <a:pt x="22" y="91"/>
                      <a:pt x="16" y="90"/>
                      <a:pt x="11" y="88"/>
                    </a:cubicBezTo>
                    <a:cubicBezTo>
                      <a:pt x="17" y="88"/>
                      <a:pt x="23" y="88"/>
                      <a:pt x="30" y="87"/>
                    </a:cubicBezTo>
                    <a:cubicBezTo>
                      <a:pt x="35" y="87"/>
                      <a:pt x="35" y="87"/>
                      <a:pt x="35" y="87"/>
                    </a:cubicBezTo>
                    <a:cubicBezTo>
                      <a:pt x="26" y="85"/>
                      <a:pt x="16" y="81"/>
                      <a:pt x="13" y="78"/>
                    </a:cubicBezTo>
                    <a:cubicBezTo>
                      <a:pt x="9" y="72"/>
                      <a:pt x="7" y="67"/>
                      <a:pt x="7" y="55"/>
                    </a:cubicBezTo>
                    <a:cubicBezTo>
                      <a:pt x="7" y="46"/>
                      <a:pt x="7" y="34"/>
                      <a:pt x="7" y="28"/>
                    </a:cubicBezTo>
                    <a:cubicBezTo>
                      <a:pt x="6" y="28"/>
                      <a:pt x="3" y="28"/>
                      <a:pt x="0" y="28"/>
                    </a:cubicBezTo>
                    <a:cubicBezTo>
                      <a:pt x="0" y="26"/>
                      <a:pt x="0" y="25"/>
                      <a:pt x="0" y="25"/>
                    </a:cubicBezTo>
                    <a:cubicBezTo>
                      <a:pt x="0" y="25"/>
                      <a:pt x="0" y="25"/>
                      <a:pt x="0" y="25"/>
                    </a:cubicBezTo>
                    <a:cubicBezTo>
                      <a:pt x="0" y="25"/>
                      <a:pt x="0" y="25"/>
                      <a:pt x="1" y="24"/>
                    </a:cubicBezTo>
                    <a:cubicBezTo>
                      <a:pt x="1" y="24"/>
                      <a:pt x="1" y="24"/>
                      <a:pt x="1" y="24"/>
                    </a:cubicBezTo>
                    <a:cubicBezTo>
                      <a:pt x="3" y="24"/>
                      <a:pt x="6" y="24"/>
                      <a:pt x="12" y="24"/>
                    </a:cubicBezTo>
                    <a:cubicBezTo>
                      <a:pt x="13" y="24"/>
                      <a:pt x="13" y="24"/>
                      <a:pt x="14" y="24"/>
                    </a:cubicBezTo>
                    <a:cubicBezTo>
                      <a:pt x="14" y="24"/>
                      <a:pt x="14" y="24"/>
                      <a:pt x="14" y="24"/>
                    </a:cubicBezTo>
                    <a:cubicBezTo>
                      <a:pt x="15" y="24"/>
                      <a:pt x="15" y="24"/>
                      <a:pt x="15" y="24"/>
                    </a:cubicBezTo>
                    <a:cubicBezTo>
                      <a:pt x="23" y="23"/>
                      <a:pt x="34" y="23"/>
                      <a:pt x="48" y="22"/>
                    </a:cubicBezTo>
                    <a:cubicBezTo>
                      <a:pt x="48" y="22"/>
                      <a:pt x="48" y="22"/>
                      <a:pt x="48" y="22"/>
                    </a:cubicBezTo>
                    <a:cubicBezTo>
                      <a:pt x="89" y="20"/>
                      <a:pt x="149" y="18"/>
                      <a:pt x="201" y="18"/>
                    </a:cubicBezTo>
                    <a:cubicBezTo>
                      <a:pt x="249" y="18"/>
                      <a:pt x="304" y="20"/>
                      <a:pt x="344" y="22"/>
                    </a:cubicBezTo>
                    <a:cubicBezTo>
                      <a:pt x="367" y="21"/>
                      <a:pt x="406" y="19"/>
                      <a:pt x="406" y="12"/>
                    </a:cubicBezTo>
                    <a:cubicBezTo>
                      <a:pt x="406" y="3"/>
                      <a:pt x="400" y="0"/>
                      <a:pt x="400" y="0"/>
                    </a:cubicBezTo>
                    <a:cubicBezTo>
                      <a:pt x="401" y="0"/>
                      <a:pt x="402" y="0"/>
                      <a:pt x="402" y="0"/>
                    </a:cubicBezTo>
                    <a:cubicBezTo>
                      <a:pt x="402" y="0"/>
                      <a:pt x="413" y="6"/>
                      <a:pt x="412" y="14"/>
                    </a:cubicBezTo>
                    <a:close/>
                    <a:moveTo>
                      <a:pt x="33" y="55"/>
                    </a:moveTo>
                    <a:cubicBezTo>
                      <a:pt x="33" y="43"/>
                      <a:pt x="33" y="31"/>
                      <a:pt x="33" y="27"/>
                    </a:cubicBezTo>
                    <a:cubicBezTo>
                      <a:pt x="26" y="27"/>
                      <a:pt x="20" y="27"/>
                      <a:pt x="15" y="28"/>
                    </a:cubicBezTo>
                    <a:cubicBezTo>
                      <a:pt x="15" y="35"/>
                      <a:pt x="15" y="47"/>
                      <a:pt x="15" y="55"/>
                    </a:cubicBezTo>
                    <a:cubicBezTo>
                      <a:pt x="15" y="68"/>
                      <a:pt x="28" y="77"/>
                      <a:pt x="35" y="78"/>
                    </a:cubicBezTo>
                    <a:cubicBezTo>
                      <a:pt x="41" y="78"/>
                      <a:pt x="33" y="70"/>
                      <a:pt x="33" y="55"/>
                    </a:cubicBezTo>
                    <a:close/>
                    <a:moveTo>
                      <a:pt x="393" y="40"/>
                    </a:moveTo>
                    <a:cubicBezTo>
                      <a:pt x="393" y="33"/>
                      <a:pt x="379" y="29"/>
                      <a:pt x="364" y="26"/>
                    </a:cubicBezTo>
                    <a:cubicBezTo>
                      <a:pt x="323" y="25"/>
                      <a:pt x="257" y="22"/>
                      <a:pt x="201" y="22"/>
                    </a:cubicBezTo>
                    <a:cubicBezTo>
                      <a:pt x="155" y="22"/>
                      <a:pt x="102" y="24"/>
                      <a:pt x="62" y="25"/>
                    </a:cubicBezTo>
                    <a:cubicBezTo>
                      <a:pt x="62" y="33"/>
                      <a:pt x="62" y="56"/>
                      <a:pt x="62" y="65"/>
                    </a:cubicBezTo>
                    <a:cubicBezTo>
                      <a:pt x="62" y="76"/>
                      <a:pt x="66" y="83"/>
                      <a:pt x="70" y="87"/>
                    </a:cubicBezTo>
                    <a:cubicBezTo>
                      <a:pt x="285" y="87"/>
                      <a:pt x="285" y="87"/>
                      <a:pt x="285" y="87"/>
                    </a:cubicBezTo>
                    <a:cubicBezTo>
                      <a:pt x="337" y="85"/>
                      <a:pt x="393" y="81"/>
                      <a:pt x="393" y="73"/>
                    </a:cubicBezTo>
                    <a:lnTo>
                      <a:pt x="393" y="40"/>
                    </a:lnTo>
                    <a:close/>
                    <a:moveTo>
                      <a:pt x="366" y="153"/>
                    </a:moveTo>
                    <a:cubicBezTo>
                      <a:pt x="198" y="142"/>
                      <a:pt x="198" y="142"/>
                      <a:pt x="198" y="142"/>
                    </a:cubicBezTo>
                    <a:cubicBezTo>
                      <a:pt x="46" y="132"/>
                      <a:pt x="46" y="132"/>
                      <a:pt x="46" y="132"/>
                    </a:cubicBezTo>
                    <a:cubicBezTo>
                      <a:pt x="43" y="132"/>
                      <a:pt x="43" y="132"/>
                      <a:pt x="43" y="132"/>
                    </a:cubicBezTo>
                    <a:cubicBezTo>
                      <a:pt x="18" y="130"/>
                      <a:pt x="18" y="130"/>
                      <a:pt x="18" y="130"/>
                    </a:cubicBezTo>
                    <a:cubicBezTo>
                      <a:pt x="18" y="132"/>
                      <a:pt x="18" y="134"/>
                      <a:pt x="18" y="136"/>
                    </a:cubicBezTo>
                    <a:cubicBezTo>
                      <a:pt x="40" y="137"/>
                      <a:pt x="40" y="137"/>
                      <a:pt x="40" y="137"/>
                    </a:cubicBezTo>
                    <a:cubicBezTo>
                      <a:pt x="40" y="144"/>
                      <a:pt x="40" y="151"/>
                      <a:pt x="40" y="158"/>
                    </a:cubicBezTo>
                    <a:cubicBezTo>
                      <a:pt x="46" y="159"/>
                      <a:pt x="46" y="159"/>
                      <a:pt x="46" y="159"/>
                    </a:cubicBezTo>
                    <a:cubicBezTo>
                      <a:pt x="46" y="159"/>
                      <a:pt x="46" y="159"/>
                      <a:pt x="46" y="159"/>
                    </a:cubicBezTo>
                    <a:cubicBezTo>
                      <a:pt x="56" y="159"/>
                      <a:pt x="56" y="159"/>
                      <a:pt x="56" y="159"/>
                    </a:cubicBezTo>
                    <a:cubicBezTo>
                      <a:pt x="69" y="160"/>
                      <a:pt x="69" y="160"/>
                      <a:pt x="69" y="160"/>
                    </a:cubicBezTo>
                    <a:cubicBezTo>
                      <a:pt x="69" y="153"/>
                      <a:pt x="69" y="146"/>
                      <a:pt x="69" y="139"/>
                    </a:cubicBezTo>
                    <a:cubicBezTo>
                      <a:pt x="366" y="159"/>
                      <a:pt x="366" y="159"/>
                      <a:pt x="366" y="159"/>
                    </a:cubicBezTo>
                    <a:cubicBezTo>
                      <a:pt x="366" y="180"/>
                      <a:pt x="366" y="180"/>
                      <a:pt x="366" y="180"/>
                    </a:cubicBezTo>
                    <a:cubicBezTo>
                      <a:pt x="383" y="181"/>
                      <a:pt x="383" y="181"/>
                      <a:pt x="383" y="181"/>
                    </a:cubicBezTo>
                    <a:cubicBezTo>
                      <a:pt x="383" y="160"/>
                      <a:pt x="383" y="160"/>
                      <a:pt x="383" y="160"/>
                    </a:cubicBezTo>
                    <a:cubicBezTo>
                      <a:pt x="383" y="158"/>
                      <a:pt x="383" y="156"/>
                      <a:pt x="383" y="154"/>
                    </a:cubicBezTo>
                    <a:cubicBezTo>
                      <a:pt x="383" y="154"/>
                      <a:pt x="383" y="154"/>
                      <a:pt x="383" y="154"/>
                    </a:cubicBezTo>
                    <a:cubicBezTo>
                      <a:pt x="366" y="153"/>
                      <a:pt x="366" y="153"/>
                      <a:pt x="366" y="153"/>
                    </a:cubicBezTo>
                    <a:close/>
                    <a:moveTo>
                      <a:pt x="361" y="320"/>
                    </a:moveTo>
                    <a:cubicBezTo>
                      <a:pt x="377" y="322"/>
                      <a:pt x="377" y="322"/>
                      <a:pt x="377" y="322"/>
                    </a:cubicBezTo>
                    <a:cubicBezTo>
                      <a:pt x="376" y="323"/>
                      <a:pt x="374" y="325"/>
                      <a:pt x="372" y="327"/>
                    </a:cubicBezTo>
                    <a:cubicBezTo>
                      <a:pt x="367" y="327"/>
                      <a:pt x="367" y="327"/>
                      <a:pt x="367" y="327"/>
                    </a:cubicBezTo>
                    <a:cubicBezTo>
                      <a:pt x="361" y="329"/>
                      <a:pt x="351" y="331"/>
                      <a:pt x="337" y="332"/>
                    </a:cubicBezTo>
                    <a:cubicBezTo>
                      <a:pt x="304" y="336"/>
                      <a:pt x="212" y="332"/>
                      <a:pt x="212" y="332"/>
                    </a:cubicBezTo>
                    <a:cubicBezTo>
                      <a:pt x="212" y="332"/>
                      <a:pt x="224" y="326"/>
                      <a:pt x="224" y="319"/>
                    </a:cubicBezTo>
                    <a:cubicBezTo>
                      <a:pt x="224" y="319"/>
                      <a:pt x="222" y="318"/>
                      <a:pt x="220" y="317"/>
                    </a:cubicBezTo>
                    <a:cubicBezTo>
                      <a:pt x="69" y="307"/>
                      <a:pt x="69" y="307"/>
                      <a:pt x="69" y="307"/>
                    </a:cubicBezTo>
                    <a:cubicBezTo>
                      <a:pt x="71" y="319"/>
                      <a:pt x="79" y="326"/>
                      <a:pt x="92" y="334"/>
                    </a:cubicBezTo>
                    <a:cubicBezTo>
                      <a:pt x="103" y="341"/>
                      <a:pt x="128" y="349"/>
                      <a:pt x="139" y="353"/>
                    </a:cubicBezTo>
                    <a:cubicBezTo>
                      <a:pt x="159" y="354"/>
                      <a:pt x="181" y="354"/>
                      <a:pt x="205" y="354"/>
                    </a:cubicBezTo>
                    <a:cubicBezTo>
                      <a:pt x="207" y="354"/>
                      <a:pt x="208" y="354"/>
                      <a:pt x="210" y="354"/>
                    </a:cubicBezTo>
                    <a:cubicBezTo>
                      <a:pt x="211" y="354"/>
                      <a:pt x="213" y="354"/>
                      <a:pt x="215" y="354"/>
                    </a:cubicBezTo>
                    <a:cubicBezTo>
                      <a:pt x="256" y="354"/>
                      <a:pt x="294" y="354"/>
                      <a:pt x="322" y="350"/>
                    </a:cubicBezTo>
                    <a:cubicBezTo>
                      <a:pt x="322" y="350"/>
                      <a:pt x="322" y="350"/>
                      <a:pt x="322" y="350"/>
                    </a:cubicBezTo>
                    <a:cubicBezTo>
                      <a:pt x="322" y="354"/>
                      <a:pt x="322" y="360"/>
                      <a:pt x="322" y="362"/>
                    </a:cubicBezTo>
                    <a:cubicBezTo>
                      <a:pt x="322" y="366"/>
                      <a:pt x="286" y="415"/>
                      <a:pt x="284" y="417"/>
                    </a:cubicBezTo>
                    <a:cubicBezTo>
                      <a:pt x="284" y="417"/>
                      <a:pt x="284" y="417"/>
                      <a:pt x="284" y="417"/>
                    </a:cubicBezTo>
                    <a:cubicBezTo>
                      <a:pt x="284" y="417"/>
                      <a:pt x="284" y="417"/>
                      <a:pt x="284" y="418"/>
                    </a:cubicBezTo>
                    <a:cubicBezTo>
                      <a:pt x="284" y="418"/>
                      <a:pt x="284" y="418"/>
                      <a:pt x="284" y="418"/>
                    </a:cubicBezTo>
                    <a:cubicBezTo>
                      <a:pt x="284" y="418"/>
                      <a:pt x="284" y="418"/>
                      <a:pt x="284" y="418"/>
                    </a:cubicBezTo>
                    <a:cubicBezTo>
                      <a:pt x="283" y="418"/>
                      <a:pt x="283" y="418"/>
                      <a:pt x="283" y="418"/>
                    </a:cubicBezTo>
                    <a:cubicBezTo>
                      <a:pt x="283" y="418"/>
                      <a:pt x="283" y="418"/>
                      <a:pt x="283" y="418"/>
                    </a:cubicBezTo>
                    <a:cubicBezTo>
                      <a:pt x="283" y="418"/>
                      <a:pt x="282" y="418"/>
                      <a:pt x="282" y="418"/>
                    </a:cubicBezTo>
                    <a:cubicBezTo>
                      <a:pt x="282" y="418"/>
                      <a:pt x="282" y="418"/>
                      <a:pt x="282" y="418"/>
                    </a:cubicBezTo>
                    <a:cubicBezTo>
                      <a:pt x="282" y="418"/>
                      <a:pt x="281" y="418"/>
                      <a:pt x="281" y="418"/>
                    </a:cubicBezTo>
                    <a:cubicBezTo>
                      <a:pt x="281" y="419"/>
                      <a:pt x="281" y="419"/>
                      <a:pt x="281" y="419"/>
                    </a:cubicBezTo>
                    <a:cubicBezTo>
                      <a:pt x="280" y="419"/>
                      <a:pt x="280" y="419"/>
                      <a:pt x="280" y="419"/>
                    </a:cubicBezTo>
                    <a:cubicBezTo>
                      <a:pt x="279" y="421"/>
                      <a:pt x="279" y="423"/>
                      <a:pt x="278" y="424"/>
                    </a:cubicBezTo>
                    <a:cubicBezTo>
                      <a:pt x="275" y="429"/>
                      <a:pt x="238" y="440"/>
                      <a:pt x="215" y="440"/>
                    </a:cubicBezTo>
                    <a:cubicBezTo>
                      <a:pt x="213" y="440"/>
                      <a:pt x="212" y="440"/>
                      <a:pt x="210" y="440"/>
                    </a:cubicBezTo>
                    <a:cubicBezTo>
                      <a:pt x="208" y="440"/>
                      <a:pt x="207" y="440"/>
                      <a:pt x="205" y="440"/>
                    </a:cubicBezTo>
                    <a:cubicBezTo>
                      <a:pt x="181" y="440"/>
                      <a:pt x="144" y="429"/>
                      <a:pt x="142" y="424"/>
                    </a:cubicBezTo>
                    <a:cubicBezTo>
                      <a:pt x="141" y="423"/>
                      <a:pt x="140" y="421"/>
                      <a:pt x="140" y="419"/>
                    </a:cubicBezTo>
                    <a:cubicBezTo>
                      <a:pt x="140" y="419"/>
                      <a:pt x="139" y="419"/>
                      <a:pt x="139" y="419"/>
                    </a:cubicBezTo>
                    <a:cubicBezTo>
                      <a:pt x="139" y="419"/>
                      <a:pt x="139" y="419"/>
                      <a:pt x="139" y="418"/>
                    </a:cubicBezTo>
                    <a:cubicBezTo>
                      <a:pt x="138" y="418"/>
                      <a:pt x="138" y="418"/>
                      <a:pt x="138" y="418"/>
                    </a:cubicBezTo>
                    <a:cubicBezTo>
                      <a:pt x="138" y="418"/>
                      <a:pt x="138" y="418"/>
                      <a:pt x="138" y="418"/>
                    </a:cubicBezTo>
                    <a:cubicBezTo>
                      <a:pt x="137" y="418"/>
                      <a:pt x="137" y="418"/>
                      <a:pt x="137" y="418"/>
                    </a:cubicBezTo>
                    <a:cubicBezTo>
                      <a:pt x="137" y="418"/>
                      <a:pt x="137" y="418"/>
                      <a:pt x="137" y="418"/>
                    </a:cubicBezTo>
                    <a:cubicBezTo>
                      <a:pt x="137" y="418"/>
                      <a:pt x="136" y="418"/>
                      <a:pt x="136" y="418"/>
                    </a:cubicBezTo>
                    <a:cubicBezTo>
                      <a:pt x="136" y="418"/>
                      <a:pt x="136" y="418"/>
                      <a:pt x="136" y="418"/>
                    </a:cubicBezTo>
                    <a:cubicBezTo>
                      <a:pt x="136" y="418"/>
                      <a:pt x="136" y="418"/>
                      <a:pt x="136" y="418"/>
                    </a:cubicBezTo>
                    <a:cubicBezTo>
                      <a:pt x="136" y="417"/>
                      <a:pt x="136" y="417"/>
                      <a:pt x="136" y="417"/>
                    </a:cubicBezTo>
                    <a:cubicBezTo>
                      <a:pt x="135" y="417"/>
                      <a:pt x="135" y="417"/>
                      <a:pt x="135" y="417"/>
                    </a:cubicBezTo>
                    <a:cubicBezTo>
                      <a:pt x="133" y="415"/>
                      <a:pt x="98" y="366"/>
                      <a:pt x="98" y="362"/>
                    </a:cubicBezTo>
                    <a:cubicBezTo>
                      <a:pt x="98" y="360"/>
                      <a:pt x="98" y="354"/>
                      <a:pt x="98" y="350"/>
                    </a:cubicBezTo>
                    <a:cubicBezTo>
                      <a:pt x="101" y="351"/>
                      <a:pt x="105" y="351"/>
                      <a:pt x="108" y="351"/>
                    </a:cubicBezTo>
                    <a:cubicBezTo>
                      <a:pt x="88" y="348"/>
                      <a:pt x="66" y="343"/>
                      <a:pt x="58" y="334"/>
                    </a:cubicBezTo>
                    <a:cubicBezTo>
                      <a:pt x="45" y="320"/>
                      <a:pt x="41" y="313"/>
                      <a:pt x="40" y="305"/>
                    </a:cubicBezTo>
                    <a:cubicBezTo>
                      <a:pt x="25" y="304"/>
                      <a:pt x="25" y="304"/>
                      <a:pt x="25" y="304"/>
                    </a:cubicBezTo>
                    <a:cubicBezTo>
                      <a:pt x="24" y="302"/>
                      <a:pt x="24" y="300"/>
                      <a:pt x="23" y="298"/>
                    </a:cubicBezTo>
                    <a:cubicBezTo>
                      <a:pt x="40" y="299"/>
                      <a:pt x="40" y="299"/>
                      <a:pt x="40" y="299"/>
                    </a:cubicBezTo>
                    <a:cubicBezTo>
                      <a:pt x="56" y="300"/>
                      <a:pt x="56" y="300"/>
                      <a:pt x="56" y="300"/>
                    </a:cubicBezTo>
                    <a:cubicBezTo>
                      <a:pt x="56" y="300"/>
                      <a:pt x="56" y="300"/>
                      <a:pt x="56" y="300"/>
                    </a:cubicBezTo>
                    <a:cubicBezTo>
                      <a:pt x="92" y="303"/>
                      <a:pt x="92" y="303"/>
                      <a:pt x="92" y="303"/>
                    </a:cubicBezTo>
                    <a:cubicBezTo>
                      <a:pt x="92" y="303"/>
                      <a:pt x="92" y="303"/>
                      <a:pt x="92" y="303"/>
                    </a:cubicBezTo>
                    <a:cubicBezTo>
                      <a:pt x="69" y="301"/>
                      <a:pt x="69" y="301"/>
                      <a:pt x="69" y="301"/>
                    </a:cubicBezTo>
                    <a:cubicBezTo>
                      <a:pt x="69" y="301"/>
                      <a:pt x="69" y="301"/>
                      <a:pt x="69" y="301"/>
                    </a:cubicBezTo>
                    <a:cubicBezTo>
                      <a:pt x="161" y="307"/>
                      <a:pt x="161" y="307"/>
                      <a:pt x="161" y="307"/>
                    </a:cubicBezTo>
                    <a:cubicBezTo>
                      <a:pt x="161" y="307"/>
                      <a:pt x="161" y="307"/>
                      <a:pt x="161" y="307"/>
                    </a:cubicBezTo>
                    <a:cubicBezTo>
                      <a:pt x="347" y="320"/>
                      <a:pt x="347" y="320"/>
                      <a:pt x="347" y="320"/>
                    </a:cubicBezTo>
                    <a:cubicBezTo>
                      <a:pt x="347" y="320"/>
                      <a:pt x="347" y="320"/>
                      <a:pt x="347" y="320"/>
                    </a:cubicBezTo>
                    <a:cubicBezTo>
                      <a:pt x="347" y="320"/>
                      <a:pt x="347" y="320"/>
                      <a:pt x="347" y="320"/>
                    </a:cubicBezTo>
                    <a:cubicBezTo>
                      <a:pt x="361" y="320"/>
                      <a:pt x="361" y="320"/>
                      <a:pt x="361" y="320"/>
                    </a:cubicBezTo>
                    <a:close/>
                    <a:moveTo>
                      <a:pt x="195" y="426"/>
                    </a:moveTo>
                    <a:cubicBezTo>
                      <a:pt x="185" y="426"/>
                      <a:pt x="166" y="424"/>
                      <a:pt x="162" y="425"/>
                    </a:cubicBezTo>
                    <a:cubicBezTo>
                      <a:pt x="174" y="429"/>
                      <a:pt x="191" y="432"/>
                      <a:pt x="205" y="432"/>
                    </a:cubicBezTo>
                    <a:cubicBezTo>
                      <a:pt x="206" y="432"/>
                      <a:pt x="207" y="432"/>
                      <a:pt x="209" y="432"/>
                    </a:cubicBezTo>
                    <a:cubicBezTo>
                      <a:pt x="210" y="432"/>
                      <a:pt x="210" y="432"/>
                      <a:pt x="210" y="432"/>
                    </a:cubicBezTo>
                    <a:cubicBezTo>
                      <a:pt x="211" y="432"/>
                      <a:pt x="211" y="432"/>
                      <a:pt x="211" y="432"/>
                    </a:cubicBezTo>
                    <a:cubicBezTo>
                      <a:pt x="212" y="432"/>
                      <a:pt x="213" y="432"/>
                      <a:pt x="215" y="432"/>
                    </a:cubicBezTo>
                    <a:cubicBezTo>
                      <a:pt x="217" y="432"/>
                      <a:pt x="219" y="432"/>
                      <a:pt x="221" y="432"/>
                    </a:cubicBezTo>
                    <a:cubicBezTo>
                      <a:pt x="225" y="431"/>
                      <a:pt x="228" y="430"/>
                      <a:pt x="229" y="429"/>
                    </a:cubicBezTo>
                    <a:cubicBezTo>
                      <a:pt x="234" y="426"/>
                      <a:pt x="208" y="427"/>
                      <a:pt x="195" y="426"/>
                    </a:cubicBezTo>
                    <a:close/>
                    <a:moveTo>
                      <a:pt x="124" y="368"/>
                    </a:moveTo>
                    <a:cubicBezTo>
                      <a:pt x="124" y="375"/>
                      <a:pt x="142" y="410"/>
                      <a:pt x="146" y="411"/>
                    </a:cubicBezTo>
                    <a:cubicBezTo>
                      <a:pt x="150" y="412"/>
                      <a:pt x="191" y="415"/>
                      <a:pt x="210" y="415"/>
                    </a:cubicBezTo>
                    <a:cubicBezTo>
                      <a:pt x="226" y="414"/>
                      <a:pt x="250" y="380"/>
                      <a:pt x="262" y="361"/>
                    </a:cubicBezTo>
                    <a:cubicBezTo>
                      <a:pt x="247" y="361"/>
                      <a:pt x="231" y="361"/>
                      <a:pt x="215" y="361"/>
                    </a:cubicBezTo>
                    <a:cubicBezTo>
                      <a:pt x="213" y="361"/>
                      <a:pt x="212" y="361"/>
                      <a:pt x="210" y="361"/>
                    </a:cubicBezTo>
                    <a:cubicBezTo>
                      <a:pt x="208" y="361"/>
                      <a:pt x="207" y="361"/>
                      <a:pt x="205" y="361"/>
                    </a:cubicBezTo>
                    <a:cubicBezTo>
                      <a:pt x="176" y="361"/>
                      <a:pt x="148" y="361"/>
                      <a:pt x="124" y="360"/>
                    </a:cubicBezTo>
                    <a:cubicBezTo>
                      <a:pt x="124" y="363"/>
                      <a:pt x="124" y="365"/>
                      <a:pt x="124" y="368"/>
                    </a:cubicBezTo>
                    <a:close/>
                  </a:path>
                </a:pathLst>
              </a:custGeom>
              <a:solidFill>
                <a:schemeClr val="tx1">
                  <a:lumMod val="75000"/>
                  <a:lumOff val="25000"/>
                </a:schemeClr>
              </a:solidFill>
              <a:ln>
                <a:noFill/>
              </a:ln>
            </p:spPr>
            <p:txBody>
              <a:bodyPr vert="horz" wrap="square" lIns="68580" tIns="34291" rIns="68580" bIns="34291" numCol="1" anchor="t" anchorCtr="0" compatLnSpc="1">
                <a:prstTxWarp prst="textNoShape">
                  <a:avLst/>
                </a:prstTxWarp>
              </a:bodyPr>
              <a:lstStyle/>
              <a:p>
                <a:endParaRPr lang="en-US" sz="1351" dirty="0">
                  <a:cs typeface="+mn-ea"/>
                  <a:sym typeface="+mn-lt"/>
                </a:endParaRPr>
              </a:p>
            </p:txBody>
          </p:sp>
          <p:grpSp>
            <p:nvGrpSpPr>
              <p:cNvPr id="21" name="Group 20"/>
              <p:cNvGrpSpPr/>
              <p:nvPr/>
            </p:nvGrpSpPr>
            <p:grpSpPr>
              <a:xfrm>
                <a:off x="6802438" y="5554662"/>
                <a:ext cx="614363" cy="981075"/>
                <a:chOff x="6802438" y="5554662"/>
                <a:chExt cx="614363" cy="981075"/>
              </a:xfrm>
            </p:grpSpPr>
            <p:sp>
              <p:nvSpPr>
                <p:cNvPr id="23" name="Freeform 12"/>
                <p:cNvSpPr>
                  <a:spLocks noEditPoints="1"/>
                </p:cNvSpPr>
                <p:nvPr/>
              </p:nvSpPr>
              <p:spPr bwMode="auto">
                <a:xfrm>
                  <a:off x="6802438" y="5554662"/>
                  <a:ext cx="244475" cy="981075"/>
                </a:xfrm>
                <a:custGeom>
                  <a:avLst/>
                  <a:gdLst>
                    <a:gd name="T0" fmla="*/ 63 w 65"/>
                    <a:gd name="T1" fmla="*/ 241 h 261"/>
                    <a:gd name="T2" fmla="*/ 44 w 65"/>
                    <a:gd name="T3" fmla="*/ 260 h 261"/>
                    <a:gd name="T4" fmla="*/ 0 w 65"/>
                    <a:gd name="T5" fmla="*/ 261 h 261"/>
                    <a:gd name="T6" fmla="*/ 22 w 65"/>
                    <a:gd name="T7" fmla="*/ 241 h 261"/>
                    <a:gd name="T8" fmla="*/ 63 w 65"/>
                    <a:gd name="T9" fmla="*/ 241 h 261"/>
                    <a:gd name="T10" fmla="*/ 23 w 65"/>
                    <a:gd name="T11" fmla="*/ 165 h 261"/>
                    <a:gd name="T12" fmla="*/ 23 w 65"/>
                    <a:gd name="T13" fmla="*/ 165 h 261"/>
                    <a:gd name="T14" fmla="*/ 65 w 65"/>
                    <a:gd name="T15" fmla="*/ 168 h 261"/>
                    <a:gd name="T16" fmla="*/ 65 w 65"/>
                    <a:gd name="T17" fmla="*/ 168 h 261"/>
                    <a:gd name="T18" fmla="*/ 23 w 65"/>
                    <a:gd name="T19" fmla="*/ 165 h 261"/>
                    <a:gd name="T20" fmla="*/ 65 w 65"/>
                    <a:gd name="T21" fmla="*/ 174 h 261"/>
                    <a:gd name="T22" fmla="*/ 23 w 65"/>
                    <a:gd name="T23" fmla="*/ 171 h 261"/>
                    <a:gd name="T24" fmla="*/ 23 w 65"/>
                    <a:gd name="T25" fmla="*/ 192 h 261"/>
                    <a:gd name="T26" fmla="*/ 65 w 65"/>
                    <a:gd name="T27" fmla="*/ 194 h 261"/>
                    <a:gd name="T28" fmla="*/ 65 w 65"/>
                    <a:gd name="T29" fmla="*/ 174 h 261"/>
                    <a:gd name="T30" fmla="*/ 23 w 65"/>
                    <a:gd name="T31" fmla="*/ 130 h 261"/>
                    <a:gd name="T32" fmla="*/ 23 w 65"/>
                    <a:gd name="T33" fmla="*/ 136 h 261"/>
                    <a:gd name="T34" fmla="*/ 65 w 65"/>
                    <a:gd name="T35" fmla="*/ 139 h 261"/>
                    <a:gd name="T36" fmla="*/ 65 w 65"/>
                    <a:gd name="T37" fmla="*/ 118 h 261"/>
                    <a:gd name="T38" fmla="*/ 23 w 65"/>
                    <a:gd name="T39" fmla="*/ 115 h 261"/>
                    <a:gd name="T40" fmla="*/ 23 w 65"/>
                    <a:gd name="T41" fmla="*/ 130 h 261"/>
                    <a:gd name="T42" fmla="*/ 23 w 65"/>
                    <a:gd name="T43" fmla="*/ 19 h 261"/>
                    <a:gd name="T44" fmla="*/ 23 w 65"/>
                    <a:gd name="T45" fmla="*/ 24 h 261"/>
                    <a:gd name="T46" fmla="*/ 65 w 65"/>
                    <a:gd name="T47" fmla="*/ 27 h 261"/>
                    <a:gd name="T48" fmla="*/ 65 w 65"/>
                    <a:gd name="T49" fmla="*/ 24 h 261"/>
                    <a:gd name="T50" fmla="*/ 62 w 65"/>
                    <a:gd name="T51" fmla="*/ 4 h 261"/>
                    <a:gd name="T52" fmla="*/ 11 w 65"/>
                    <a:gd name="T53" fmla="*/ 0 h 261"/>
                    <a:gd name="T54" fmla="*/ 23 w 65"/>
                    <a:gd name="T55" fmla="*/ 19 h 261"/>
                    <a:gd name="T56" fmla="*/ 24 w 65"/>
                    <a:gd name="T57" fmla="*/ 53 h 261"/>
                    <a:gd name="T58" fmla="*/ 65 w 65"/>
                    <a:gd name="T59" fmla="*/ 56 h 261"/>
                    <a:gd name="T60" fmla="*/ 65 w 65"/>
                    <a:gd name="T61" fmla="*/ 56 h 261"/>
                    <a:gd name="T62" fmla="*/ 24 w 65"/>
                    <a:gd name="T63" fmla="*/ 53 h 261"/>
                    <a:gd name="T64" fmla="*/ 23 w 65"/>
                    <a:gd name="T65" fmla="*/ 221 h 261"/>
                    <a:gd name="T66" fmla="*/ 23 w 65"/>
                    <a:gd name="T67" fmla="*/ 221 h 261"/>
                    <a:gd name="T68" fmla="*/ 65 w 65"/>
                    <a:gd name="T69" fmla="*/ 224 h 261"/>
                    <a:gd name="T70" fmla="*/ 65 w 65"/>
                    <a:gd name="T71" fmla="*/ 224 h 261"/>
                    <a:gd name="T72" fmla="*/ 23 w 65"/>
                    <a:gd name="T73" fmla="*/ 221 h 261"/>
                    <a:gd name="T74" fmla="*/ 23 w 65"/>
                    <a:gd name="T75" fmla="*/ 109 h 261"/>
                    <a:gd name="T76" fmla="*/ 23 w 65"/>
                    <a:gd name="T77" fmla="*/ 109 h 261"/>
                    <a:gd name="T78" fmla="*/ 65 w 65"/>
                    <a:gd name="T79" fmla="*/ 112 h 261"/>
                    <a:gd name="T80" fmla="*/ 65 w 65"/>
                    <a:gd name="T81" fmla="*/ 112 h 261"/>
                    <a:gd name="T82" fmla="*/ 23 w 65"/>
                    <a:gd name="T83" fmla="*/ 109 h 261"/>
                    <a:gd name="T84" fmla="*/ 23 w 65"/>
                    <a:gd name="T85" fmla="*/ 80 h 261"/>
                    <a:gd name="T86" fmla="*/ 65 w 65"/>
                    <a:gd name="T87" fmla="*/ 83 h 261"/>
                    <a:gd name="T88" fmla="*/ 65 w 65"/>
                    <a:gd name="T89" fmla="*/ 62 h 261"/>
                    <a:gd name="T90" fmla="*/ 23 w 65"/>
                    <a:gd name="T91" fmla="*/ 59 h 261"/>
                    <a:gd name="T92" fmla="*/ 23 w 65"/>
                    <a:gd name="T93" fmla="*/ 8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5" h="261">
                      <a:moveTo>
                        <a:pt x="63" y="241"/>
                      </a:moveTo>
                      <a:cubicBezTo>
                        <a:pt x="60" y="249"/>
                        <a:pt x="51" y="256"/>
                        <a:pt x="44" y="260"/>
                      </a:cubicBezTo>
                      <a:cubicBezTo>
                        <a:pt x="30" y="260"/>
                        <a:pt x="16" y="261"/>
                        <a:pt x="0" y="261"/>
                      </a:cubicBezTo>
                      <a:cubicBezTo>
                        <a:pt x="7" y="258"/>
                        <a:pt x="18" y="253"/>
                        <a:pt x="22" y="241"/>
                      </a:cubicBezTo>
                      <a:cubicBezTo>
                        <a:pt x="35" y="241"/>
                        <a:pt x="50" y="241"/>
                        <a:pt x="63" y="241"/>
                      </a:cubicBezTo>
                      <a:close/>
                      <a:moveTo>
                        <a:pt x="23" y="165"/>
                      </a:moveTo>
                      <a:cubicBezTo>
                        <a:pt x="23" y="165"/>
                        <a:pt x="23" y="165"/>
                        <a:pt x="23" y="165"/>
                      </a:cubicBezTo>
                      <a:cubicBezTo>
                        <a:pt x="65" y="168"/>
                        <a:pt x="65" y="168"/>
                        <a:pt x="65" y="168"/>
                      </a:cubicBezTo>
                      <a:cubicBezTo>
                        <a:pt x="65" y="168"/>
                        <a:pt x="65" y="168"/>
                        <a:pt x="65" y="168"/>
                      </a:cubicBezTo>
                      <a:lnTo>
                        <a:pt x="23" y="165"/>
                      </a:lnTo>
                      <a:close/>
                      <a:moveTo>
                        <a:pt x="65" y="174"/>
                      </a:moveTo>
                      <a:cubicBezTo>
                        <a:pt x="23" y="171"/>
                        <a:pt x="23" y="171"/>
                        <a:pt x="23" y="171"/>
                      </a:cubicBezTo>
                      <a:cubicBezTo>
                        <a:pt x="23" y="178"/>
                        <a:pt x="23" y="185"/>
                        <a:pt x="23" y="192"/>
                      </a:cubicBezTo>
                      <a:cubicBezTo>
                        <a:pt x="65" y="194"/>
                        <a:pt x="65" y="194"/>
                        <a:pt x="65" y="194"/>
                      </a:cubicBezTo>
                      <a:cubicBezTo>
                        <a:pt x="65" y="188"/>
                        <a:pt x="65" y="181"/>
                        <a:pt x="65" y="174"/>
                      </a:cubicBezTo>
                      <a:close/>
                      <a:moveTo>
                        <a:pt x="23" y="130"/>
                      </a:moveTo>
                      <a:cubicBezTo>
                        <a:pt x="23" y="132"/>
                        <a:pt x="23" y="134"/>
                        <a:pt x="23" y="136"/>
                      </a:cubicBezTo>
                      <a:cubicBezTo>
                        <a:pt x="65" y="139"/>
                        <a:pt x="65" y="139"/>
                        <a:pt x="65" y="139"/>
                      </a:cubicBezTo>
                      <a:cubicBezTo>
                        <a:pt x="65" y="132"/>
                        <a:pt x="65" y="125"/>
                        <a:pt x="65" y="118"/>
                      </a:cubicBezTo>
                      <a:cubicBezTo>
                        <a:pt x="23" y="115"/>
                        <a:pt x="23" y="115"/>
                        <a:pt x="23" y="115"/>
                      </a:cubicBezTo>
                      <a:cubicBezTo>
                        <a:pt x="23" y="120"/>
                        <a:pt x="23" y="125"/>
                        <a:pt x="23" y="130"/>
                      </a:cubicBezTo>
                      <a:close/>
                      <a:moveTo>
                        <a:pt x="23" y="19"/>
                      </a:moveTo>
                      <a:cubicBezTo>
                        <a:pt x="23" y="21"/>
                        <a:pt x="23" y="22"/>
                        <a:pt x="23" y="24"/>
                      </a:cubicBezTo>
                      <a:cubicBezTo>
                        <a:pt x="65" y="27"/>
                        <a:pt x="65" y="27"/>
                        <a:pt x="65" y="27"/>
                      </a:cubicBezTo>
                      <a:cubicBezTo>
                        <a:pt x="65" y="26"/>
                        <a:pt x="65" y="25"/>
                        <a:pt x="65" y="24"/>
                      </a:cubicBezTo>
                      <a:cubicBezTo>
                        <a:pt x="65" y="15"/>
                        <a:pt x="64" y="8"/>
                        <a:pt x="62" y="4"/>
                      </a:cubicBezTo>
                      <a:cubicBezTo>
                        <a:pt x="45" y="3"/>
                        <a:pt x="27" y="2"/>
                        <a:pt x="11" y="0"/>
                      </a:cubicBezTo>
                      <a:cubicBezTo>
                        <a:pt x="16" y="2"/>
                        <a:pt x="23" y="7"/>
                        <a:pt x="23" y="19"/>
                      </a:cubicBezTo>
                      <a:close/>
                      <a:moveTo>
                        <a:pt x="24" y="53"/>
                      </a:moveTo>
                      <a:cubicBezTo>
                        <a:pt x="65" y="56"/>
                        <a:pt x="65" y="56"/>
                        <a:pt x="65" y="56"/>
                      </a:cubicBezTo>
                      <a:cubicBezTo>
                        <a:pt x="65" y="56"/>
                        <a:pt x="65" y="56"/>
                        <a:pt x="65" y="56"/>
                      </a:cubicBezTo>
                      <a:lnTo>
                        <a:pt x="24" y="53"/>
                      </a:lnTo>
                      <a:close/>
                      <a:moveTo>
                        <a:pt x="23" y="221"/>
                      </a:moveTo>
                      <a:cubicBezTo>
                        <a:pt x="23" y="221"/>
                        <a:pt x="23" y="221"/>
                        <a:pt x="23" y="221"/>
                      </a:cubicBezTo>
                      <a:cubicBezTo>
                        <a:pt x="65" y="224"/>
                        <a:pt x="65" y="224"/>
                        <a:pt x="65" y="224"/>
                      </a:cubicBezTo>
                      <a:cubicBezTo>
                        <a:pt x="65" y="224"/>
                        <a:pt x="65" y="224"/>
                        <a:pt x="65" y="224"/>
                      </a:cubicBezTo>
                      <a:lnTo>
                        <a:pt x="23" y="221"/>
                      </a:lnTo>
                      <a:close/>
                      <a:moveTo>
                        <a:pt x="23" y="109"/>
                      </a:moveTo>
                      <a:cubicBezTo>
                        <a:pt x="23" y="109"/>
                        <a:pt x="23" y="109"/>
                        <a:pt x="23" y="109"/>
                      </a:cubicBezTo>
                      <a:cubicBezTo>
                        <a:pt x="65" y="112"/>
                        <a:pt x="65" y="112"/>
                        <a:pt x="65" y="112"/>
                      </a:cubicBezTo>
                      <a:cubicBezTo>
                        <a:pt x="65" y="112"/>
                        <a:pt x="65" y="112"/>
                        <a:pt x="65" y="112"/>
                      </a:cubicBezTo>
                      <a:lnTo>
                        <a:pt x="23" y="109"/>
                      </a:lnTo>
                      <a:close/>
                      <a:moveTo>
                        <a:pt x="23" y="80"/>
                      </a:moveTo>
                      <a:cubicBezTo>
                        <a:pt x="65" y="83"/>
                        <a:pt x="65" y="83"/>
                        <a:pt x="65" y="83"/>
                      </a:cubicBezTo>
                      <a:cubicBezTo>
                        <a:pt x="65" y="75"/>
                        <a:pt x="65" y="68"/>
                        <a:pt x="65" y="62"/>
                      </a:cubicBezTo>
                      <a:cubicBezTo>
                        <a:pt x="23" y="59"/>
                        <a:pt x="23" y="59"/>
                        <a:pt x="23" y="59"/>
                      </a:cubicBezTo>
                      <a:cubicBezTo>
                        <a:pt x="23" y="66"/>
                        <a:pt x="23" y="73"/>
                        <a:pt x="23" y="80"/>
                      </a:cubicBezTo>
                      <a:close/>
                    </a:path>
                  </a:pathLst>
                </a:custGeom>
                <a:solidFill>
                  <a:schemeClr val="tx1">
                    <a:lumMod val="85000"/>
                    <a:lumOff val="15000"/>
                  </a:schemeClr>
                </a:solidFill>
                <a:ln>
                  <a:noFill/>
                </a:ln>
              </p:spPr>
              <p:txBody>
                <a:bodyPr vert="horz" wrap="square" lIns="68580" tIns="34291" rIns="68580" bIns="34291" numCol="1" anchor="t" anchorCtr="0" compatLnSpc="1">
                  <a:prstTxWarp prst="textNoShape">
                    <a:avLst/>
                  </a:prstTxWarp>
                </a:bodyPr>
                <a:lstStyle/>
                <a:p>
                  <a:endParaRPr lang="en-US" sz="1351" dirty="0">
                    <a:cs typeface="+mn-ea"/>
                    <a:sym typeface="+mn-lt"/>
                  </a:endParaRPr>
                </a:p>
              </p:txBody>
            </p:sp>
            <p:sp>
              <p:nvSpPr>
                <p:cNvPr id="24" name="Freeform 13"/>
                <p:cNvSpPr>
                  <a:spLocks noEditPoints="1"/>
                </p:cNvSpPr>
                <p:nvPr/>
              </p:nvSpPr>
              <p:spPr bwMode="auto">
                <a:xfrm>
                  <a:off x="7269163" y="5670549"/>
                  <a:ext cx="147638" cy="744538"/>
                </a:xfrm>
                <a:custGeom>
                  <a:avLst/>
                  <a:gdLst>
                    <a:gd name="T0" fmla="*/ 14 w 39"/>
                    <a:gd name="T1" fmla="*/ 12 h 198"/>
                    <a:gd name="T2" fmla="*/ 5 w 39"/>
                    <a:gd name="T3" fmla="*/ 0 h 198"/>
                    <a:gd name="T4" fmla="*/ 24 w 39"/>
                    <a:gd name="T5" fmla="*/ 1 h 198"/>
                    <a:gd name="T6" fmla="*/ 39 w 39"/>
                    <a:gd name="T7" fmla="*/ 17 h 198"/>
                    <a:gd name="T8" fmla="*/ 25 w 39"/>
                    <a:gd name="T9" fmla="*/ 31 h 198"/>
                    <a:gd name="T10" fmla="*/ 24 w 39"/>
                    <a:gd name="T11" fmla="*/ 31 h 198"/>
                    <a:gd name="T12" fmla="*/ 0 w 39"/>
                    <a:gd name="T13" fmla="*/ 29 h 198"/>
                    <a:gd name="T14" fmla="*/ 14 w 39"/>
                    <a:gd name="T15" fmla="*/ 12 h 198"/>
                    <a:gd name="T16" fmla="*/ 24 w 39"/>
                    <a:gd name="T17" fmla="*/ 113 h 198"/>
                    <a:gd name="T18" fmla="*/ 5 w 39"/>
                    <a:gd name="T19" fmla="*/ 112 h 198"/>
                    <a:gd name="T20" fmla="*/ 14 w 39"/>
                    <a:gd name="T21" fmla="*/ 124 h 198"/>
                    <a:gd name="T22" fmla="*/ 0 w 39"/>
                    <a:gd name="T23" fmla="*/ 141 h 198"/>
                    <a:gd name="T24" fmla="*/ 24 w 39"/>
                    <a:gd name="T25" fmla="*/ 142 h 198"/>
                    <a:gd name="T26" fmla="*/ 25 w 39"/>
                    <a:gd name="T27" fmla="*/ 142 h 198"/>
                    <a:gd name="T28" fmla="*/ 39 w 39"/>
                    <a:gd name="T29" fmla="*/ 129 h 198"/>
                    <a:gd name="T30" fmla="*/ 24 w 39"/>
                    <a:gd name="T31" fmla="*/ 113 h 198"/>
                    <a:gd name="T32" fmla="*/ 24 w 39"/>
                    <a:gd name="T33" fmla="*/ 57 h 198"/>
                    <a:gd name="T34" fmla="*/ 5 w 39"/>
                    <a:gd name="T35" fmla="*/ 56 h 198"/>
                    <a:gd name="T36" fmla="*/ 14 w 39"/>
                    <a:gd name="T37" fmla="*/ 68 h 198"/>
                    <a:gd name="T38" fmla="*/ 0 w 39"/>
                    <a:gd name="T39" fmla="*/ 85 h 198"/>
                    <a:gd name="T40" fmla="*/ 24 w 39"/>
                    <a:gd name="T41" fmla="*/ 86 h 198"/>
                    <a:gd name="T42" fmla="*/ 25 w 39"/>
                    <a:gd name="T43" fmla="*/ 86 h 198"/>
                    <a:gd name="T44" fmla="*/ 39 w 39"/>
                    <a:gd name="T45" fmla="*/ 73 h 198"/>
                    <a:gd name="T46" fmla="*/ 24 w 39"/>
                    <a:gd name="T47" fmla="*/ 57 h 198"/>
                    <a:gd name="T48" fmla="*/ 24 w 39"/>
                    <a:gd name="T49" fmla="*/ 169 h 198"/>
                    <a:gd name="T50" fmla="*/ 5 w 39"/>
                    <a:gd name="T51" fmla="*/ 168 h 198"/>
                    <a:gd name="T52" fmla="*/ 14 w 39"/>
                    <a:gd name="T53" fmla="*/ 179 h 198"/>
                    <a:gd name="T54" fmla="*/ 0 w 39"/>
                    <a:gd name="T55" fmla="*/ 197 h 198"/>
                    <a:gd name="T56" fmla="*/ 24 w 39"/>
                    <a:gd name="T57" fmla="*/ 198 h 198"/>
                    <a:gd name="T58" fmla="*/ 25 w 39"/>
                    <a:gd name="T59" fmla="*/ 198 h 198"/>
                    <a:gd name="T60" fmla="*/ 39 w 39"/>
                    <a:gd name="T61" fmla="*/ 185 h 198"/>
                    <a:gd name="T62" fmla="*/ 24 w 39"/>
                    <a:gd name="T63" fmla="*/ 16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198">
                      <a:moveTo>
                        <a:pt x="14" y="12"/>
                      </a:moveTo>
                      <a:cubicBezTo>
                        <a:pt x="14" y="5"/>
                        <a:pt x="11" y="2"/>
                        <a:pt x="5" y="0"/>
                      </a:cubicBezTo>
                      <a:cubicBezTo>
                        <a:pt x="24" y="1"/>
                        <a:pt x="24" y="1"/>
                        <a:pt x="24" y="1"/>
                      </a:cubicBezTo>
                      <a:cubicBezTo>
                        <a:pt x="32" y="2"/>
                        <a:pt x="39" y="9"/>
                        <a:pt x="39" y="17"/>
                      </a:cubicBezTo>
                      <a:cubicBezTo>
                        <a:pt x="39" y="25"/>
                        <a:pt x="33" y="31"/>
                        <a:pt x="25" y="31"/>
                      </a:cubicBezTo>
                      <a:cubicBezTo>
                        <a:pt x="25" y="31"/>
                        <a:pt x="25" y="31"/>
                        <a:pt x="24" y="31"/>
                      </a:cubicBezTo>
                      <a:cubicBezTo>
                        <a:pt x="0" y="29"/>
                        <a:pt x="0" y="29"/>
                        <a:pt x="0" y="29"/>
                      </a:cubicBezTo>
                      <a:cubicBezTo>
                        <a:pt x="8" y="27"/>
                        <a:pt x="14" y="22"/>
                        <a:pt x="14" y="12"/>
                      </a:cubicBezTo>
                      <a:close/>
                      <a:moveTo>
                        <a:pt x="24" y="113"/>
                      </a:moveTo>
                      <a:cubicBezTo>
                        <a:pt x="5" y="112"/>
                        <a:pt x="5" y="112"/>
                        <a:pt x="5" y="112"/>
                      </a:cubicBezTo>
                      <a:cubicBezTo>
                        <a:pt x="11" y="114"/>
                        <a:pt x="14" y="117"/>
                        <a:pt x="14" y="124"/>
                      </a:cubicBezTo>
                      <a:cubicBezTo>
                        <a:pt x="14" y="133"/>
                        <a:pt x="8" y="139"/>
                        <a:pt x="0" y="141"/>
                      </a:cubicBezTo>
                      <a:cubicBezTo>
                        <a:pt x="24" y="142"/>
                        <a:pt x="24" y="142"/>
                        <a:pt x="24" y="142"/>
                      </a:cubicBezTo>
                      <a:cubicBezTo>
                        <a:pt x="25" y="142"/>
                        <a:pt x="25" y="142"/>
                        <a:pt x="25" y="142"/>
                      </a:cubicBezTo>
                      <a:cubicBezTo>
                        <a:pt x="33" y="142"/>
                        <a:pt x="39" y="136"/>
                        <a:pt x="39" y="129"/>
                      </a:cubicBezTo>
                      <a:cubicBezTo>
                        <a:pt x="39" y="121"/>
                        <a:pt x="32" y="114"/>
                        <a:pt x="24" y="113"/>
                      </a:cubicBezTo>
                      <a:close/>
                      <a:moveTo>
                        <a:pt x="24" y="57"/>
                      </a:moveTo>
                      <a:cubicBezTo>
                        <a:pt x="5" y="56"/>
                        <a:pt x="5" y="56"/>
                        <a:pt x="5" y="56"/>
                      </a:cubicBezTo>
                      <a:cubicBezTo>
                        <a:pt x="11" y="58"/>
                        <a:pt x="14" y="61"/>
                        <a:pt x="14" y="68"/>
                      </a:cubicBezTo>
                      <a:cubicBezTo>
                        <a:pt x="14" y="77"/>
                        <a:pt x="8" y="83"/>
                        <a:pt x="0" y="85"/>
                      </a:cubicBezTo>
                      <a:cubicBezTo>
                        <a:pt x="24" y="86"/>
                        <a:pt x="24" y="86"/>
                        <a:pt x="24" y="86"/>
                      </a:cubicBezTo>
                      <a:cubicBezTo>
                        <a:pt x="25" y="86"/>
                        <a:pt x="25" y="86"/>
                        <a:pt x="25" y="86"/>
                      </a:cubicBezTo>
                      <a:cubicBezTo>
                        <a:pt x="33" y="86"/>
                        <a:pt x="39" y="81"/>
                        <a:pt x="39" y="73"/>
                      </a:cubicBezTo>
                      <a:cubicBezTo>
                        <a:pt x="39" y="65"/>
                        <a:pt x="32" y="58"/>
                        <a:pt x="24" y="57"/>
                      </a:cubicBezTo>
                      <a:close/>
                      <a:moveTo>
                        <a:pt x="24" y="169"/>
                      </a:moveTo>
                      <a:cubicBezTo>
                        <a:pt x="5" y="168"/>
                        <a:pt x="5" y="168"/>
                        <a:pt x="5" y="168"/>
                      </a:cubicBezTo>
                      <a:cubicBezTo>
                        <a:pt x="11" y="169"/>
                        <a:pt x="14" y="173"/>
                        <a:pt x="14" y="179"/>
                      </a:cubicBezTo>
                      <a:cubicBezTo>
                        <a:pt x="14" y="189"/>
                        <a:pt x="8" y="195"/>
                        <a:pt x="0" y="197"/>
                      </a:cubicBezTo>
                      <a:cubicBezTo>
                        <a:pt x="24" y="198"/>
                        <a:pt x="24" y="198"/>
                        <a:pt x="24" y="198"/>
                      </a:cubicBezTo>
                      <a:cubicBezTo>
                        <a:pt x="25" y="198"/>
                        <a:pt x="25" y="198"/>
                        <a:pt x="25" y="198"/>
                      </a:cubicBezTo>
                      <a:cubicBezTo>
                        <a:pt x="33" y="198"/>
                        <a:pt x="39" y="192"/>
                        <a:pt x="39" y="185"/>
                      </a:cubicBezTo>
                      <a:cubicBezTo>
                        <a:pt x="39" y="177"/>
                        <a:pt x="32" y="170"/>
                        <a:pt x="24" y="169"/>
                      </a:cubicBezTo>
                      <a:close/>
                    </a:path>
                  </a:pathLst>
                </a:custGeom>
                <a:solidFill>
                  <a:schemeClr val="tx1">
                    <a:lumMod val="85000"/>
                    <a:lumOff val="15000"/>
                  </a:schemeClr>
                </a:solidFill>
                <a:ln>
                  <a:noFill/>
                </a:ln>
              </p:spPr>
              <p:txBody>
                <a:bodyPr vert="horz" wrap="square" lIns="68580" tIns="34291" rIns="68580" bIns="34291" numCol="1" anchor="t" anchorCtr="0" compatLnSpc="1">
                  <a:prstTxWarp prst="textNoShape">
                    <a:avLst/>
                  </a:prstTxWarp>
                </a:bodyPr>
                <a:lstStyle/>
                <a:p>
                  <a:endParaRPr lang="en-US" sz="1351" dirty="0">
                    <a:cs typeface="+mn-ea"/>
                    <a:sym typeface="+mn-lt"/>
                  </a:endParaRPr>
                </a:p>
              </p:txBody>
            </p:sp>
          </p:grpSp>
          <p:sp>
            <p:nvSpPr>
              <p:cNvPr id="22" name="Freeform 11"/>
              <p:cNvSpPr>
                <a:spLocks noEditPoints="1"/>
              </p:cNvSpPr>
              <p:nvPr/>
            </p:nvSpPr>
            <p:spPr bwMode="auto">
              <a:xfrm>
                <a:off x="6030913" y="5587999"/>
                <a:ext cx="996950" cy="804863"/>
              </a:xfrm>
              <a:custGeom>
                <a:avLst/>
                <a:gdLst>
                  <a:gd name="T0" fmla="*/ 0 w 628"/>
                  <a:gd name="T1" fmla="*/ 265 h 507"/>
                  <a:gd name="T2" fmla="*/ 67 w 628"/>
                  <a:gd name="T3" fmla="*/ 270 h 507"/>
                  <a:gd name="T4" fmla="*/ 67 w 628"/>
                  <a:gd name="T5" fmla="*/ 339 h 507"/>
                  <a:gd name="T6" fmla="*/ 0 w 628"/>
                  <a:gd name="T7" fmla="*/ 334 h 507"/>
                  <a:gd name="T8" fmla="*/ 0 w 628"/>
                  <a:gd name="T9" fmla="*/ 265 h 507"/>
                  <a:gd name="T10" fmla="*/ 524 w 628"/>
                  <a:gd name="T11" fmla="*/ 369 h 507"/>
                  <a:gd name="T12" fmla="*/ 628 w 628"/>
                  <a:gd name="T13" fmla="*/ 374 h 507"/>
                  <a:gd name="T14" fmla="*/ 628 w 628"/>
                  <a:gd name="T15" fmla="*/ 306 h 507"/>
                  <a:gd name="T16" fmla="*/ 524 w 628"/>
                  <a:gd name="T17" fmla="*/ 298 h 507"/>
                  <a:gd name="T18" fmla="*/ 524 w 628"/>
                  <a:gd name="T19" fmla="*/ 369 h 507"/>
                  <a:gd name="T20" fmla="*/ 0 w 628"/>
                  <a:gd name="T21" fmla="*/ 201 h 507"/>
                  <a:gd name="T22" fmla="*/ 67 w 628"/>
                  <a:gd name="T23" fmla="*/ 206 h 507"/>
                  <a:gd name="T24" fmla="*/ 67 w 628"/>
                  <a:gd name="T25" fmla="*/ 138 h 507"/>
                  <a:gd name="T26" fmla="*/ 0 w 628"/>
                  <a:gd name="T27" fmla="*/ 133 h 507"/>
                  <a:gd name="T28" fmla="*/ 0 w 628"/>
                  <a:gd name="T29" fmla="*/ 201 h 507"/>
                  <a:gd name="T30" fmla="*/ 524 w 628"/>
                  <a:gd name="T31" fmla="*/ 237 h 507"/>
                  <a:gd name="T32" fmla="*/ 628 w 628"/>
                  <a:gd name="T33" fmla="*/ 244 h 507"/>
                  <a:gd name="T34" fmla="*/ 628 w 628"/>
                  <a:gd name="T35" fmla="*/ 173 h 507"/>
                  <a:gd name="T36" fmla="*/ 524 w 628"/>
                  <a:gd name="T37" fmla="*/ 166 h 507"/>
                  <a:gd name="T38" fmla="*/ 524 w 628"/>
                  <a:gd name="T39" fmla="*/ 237 h 507"/>
                  <a:gd name="T40" fmla="*/ 0 w 628"/>
                  <a:gd name="T41" fmla="*/ 69 h 507"/>
                  <a:gd name="T42" fmla="*/ 67 w 628"/>
                  <a:gd name="T43" fmla="*/ 74 h 507"/>
                  <a:gd name="T44" fmla="*/ 67 w 628"/>
                  <a:gd name="T45" fmla="*/ 5 h 507"/>
                  <a:gd name="T46" fmla="*/ 0 w 628"/>
                  <a:gd name="T47" fmla="*/ 0 h 507"/>
                  <a:gd name="T48" fmla="*/ 0 w 628"/>
                  <a:gd name="T49" fmla="*/ 69 h 507"/>
                  <a:gd name="T50" fmla="*/ 524 w 628"/>
                  <a:gd name="T51" fmla="*/ 36 h 507"/>
                  <a:gd name="T52" fmla="*/ 524 w 628"/>
                  <a:gd name="T53" fmla="*/ 104 h 507"/>
                  <a:gd name="T54" fmla="*/ 628 w 628"/>
                  <a:gd name="T55" fmla="*/ 112 h 507"/>
                  <a:gd name="T56" fmla="*/ 628 w 628"/>
                  <a:gd name="T57" fmla="*/ 41 h 507"/>
                  <a:gd name="T58" fmla="*/ 524 w 628"/>
                  <a:gd name="T59" fmla="*/ 36 h 507"/>
                  <a:gd name="T60" fmla="*/ 524 w 628"/>
                  <a:gd name="T61" fmla="*/ 500 h 507"/>
                  <a:gd name="T62" fmla="*/ 628 w 628"/>
                  <a:gd name="T63" fmla="*/ 507 h 507"/>
                  <a:gd name="T64" fmla="*/ 628 w 628"/>
                  <a:gd name="T65" fmla="*/ 438 h 507"/>
                  <a:gd name="T66" fmla="*/ 524 w 628"/>
                  <a:gd name="T67" fmla="*/ 431 h 507"/>
                  <a:gd name="T68" fmla="*/ 524 w 628"/>
                  <a:gd name="T69" fmla="*/ 500 h 507"/>
                  <a:gd name="T70" fmla="*/ 0 w 628"/>
                  <a:gd name="T71" fmla="*/ 466 h 507"/>
                  <a:gd name="T72" fmla="*/ 67 w 628"/>
                  <a:gd name="T73" fmla="*/ 471 h 507"/>
                  <a:gd name="T74" fmla="*/ 67 w 628"/>
                  <a:gd name="T75" fmla="*/ 400 h 507"/>
                  <a:gd name="T76" fmla="*/ 0 w 628"/>
                  <a:gd name="T77" fmla="*/ 398 h 507"/>
                  <a:gd name="T78" fmla="*/ 0 w 628"/>
                  <a:gd name="T79" fmla="*/ 466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28" h="507">
                    <a:moveTo>
                      <a:pt x="0" y="265"/>
                    </a:moveTo>
                    <a:lnTo>
                      <a:pt x="67" y="270"/>
                    </a:lnTo>
                    <a:lnTo>
                      <a:pt x="67" y="339"/>
                    </a:lnTo>
                    <a:lnTo>
                      <a:pt x="0" y="334"/>
                    </a:lnTo>
                    <a:lnTo>
                      <a:pt x="0" y="265"/>
                    </a:lnTo>
                    <a:close/>
                    <a:moveTo>
                      <a:pt x="524" y="369"/>
                    </a:moveTo>
                    <a:lnTo>
                      <a:pt x="628" y="374"/>
                    </a:lnTo>
                    <a:lnTo>
                      <a:pt x="628" y="306"/>
                    </a:lnTo>
                    <a:lnTo>
                      <a:pt x="524" y="298"/>
                    </a:lnTo>
                    <a:lnTo>
                      <a:pt x="524" y="369"/>
                    </a:lnTo>
                    <a:close/>
                    <a:moveTo>
                      <a:pt x="0" y="201"/>
                    </a:moveTo>
                    <a:lnTo>
                      <a:pt x="67" y="206"/>
                    </a:lnTo>
                    <a:lnTo>
                      <a:pt x="67" y="138"/>
                    </a:lnTo>
                    <a:lnTo>
                      <a:pt x="0" y="133"/>
                    </a:lnTo>
                    <a:lnTo>
                      <a:pt x="0" y="201"/>
                    </a:lnTo>
                    <a:close/>
                    <a:moveTo>
                      <a:pt x="524" y="237"/>
                    </a:moveTo>
                    <a:lnTo>
                      <a:pt x="628" y="244"/>
                    </a:lnTo>
                    <a:lnTo>
                      <a:pt x="628" y="173"/>
                    </a:lnTo>
                    <a:lnTo>
                      <a:pt x="524" y="166"/>
                    </a:lnTo>
                    <a:lnTo>
                      <a:pt x="524" y="237"/>
                    </a:lnTo>
                    <a:close/>
                    <a:moveTo>
                      <a:pt x="0" y="69"/>
                    </a:moveTo>
                    <a:lnTo>
                      <a:pt x="67" y="74"/>
                    </a:lnTo>
                    <a:lnTo>
                      <a:pt x="67" y="5"/>
                    </a:lnTo>
                    <a:lnTo>
                      <a:pt x="0" y="0"/>
                    </a:lnTo>
                    <a:lnTo>
                      <a:pt x="0" y="69"/>
                    </a:lnTo>
                    <a:close/>
                    <a:moveTo>
                      <a:pt x="524" y="36"/>
                    </a:moveTo>
                    <a:lnTo>
                      <a:pt x="524" y="104"/>
                    </a:lnTo>
                    <a:lnTo>
                      <a:pt x="628" y="112"/>
                    </a:lnTo>
                    <a:lnTo>
                      <a:pt x="628" y="41"/>
                    </a:lnTo>
                    <a:lnTo>
                      <a:pt x="524" y="36"/>
                    </a:lnTo>
                    <a:close/>
                    <a:moveTo>
                      <a:pt x="524" y="500"/>
                    </a:moveTo>
                    <a:lnTo>
                      <a:pt x="628" y="507"/>
                    </a:lnTo>
                    <a:lnTo>
                      <a:pt x="628" y="438"/>
                    </a:lnTo>
                    <a:lnTo>
                      <a:pt x="524" y="431"/>
                    </a:lnTo>
                    <a:lnTo>
                      <a:pt x="524" y="500"/>
                    </a:lnTo>
                    <a:close/>
                    <a:moveTo>
                      <a:pt x="0" y="466"/>
                    </a:moveTo>
                    <a:lnTo>
                      <a:pt x="67" y="471"/>
                    </a:lnTo>
                    <a:lnTo>
                      <a:pt x="67" y="400"/>
                    </a:lnTo>
                    <a:lnTo>
                      <a:pt x="0" y="398"/>
                    </a:lnTo>
                    <a:lnTo>
                      <a:pt x="0" y="466"/>
                    </a:lnTo>
                    <a:close/>
                  </a:path>
                </a:pathLst>
              </a:custGeom>
              <a:solidFill>
                <a:schemeClr val="tx1">
                  <a:lumMod val="65000"/>
                  <a:lumOff val="35000"/>
                </a:schemeClr>
              </a:solidFill>
              <a:ln>
                <a:noFill/>
              </a:ln>
            </p:spPr>
            <p:txBody>
              <a:bodyPr vert="horz" wrap="square" lIns="68580" tIns="34291" rIns="68580" bIns="34291" numCol="1" anchor="t" anchorCtr="0" compatLnSpc="1">
                <a:prstTxWarp prst="textNoShape">
                  <a:avLst/>
                </a:prstTxWarp>
              </a:bodyPr>
              <a:lstStyle/>
              <a:p>
                <a:endParaRPr lang="en-US" sz="1351" dirty="0">
                  <a:cs typeface="+mn-ea"/>
                  <a:sym typeface="+mn-lt"/>
                </a:endParaRPr>
              </a:p>
            </p:txBody>
          </p:sp>
        </p:grpSp>
        <p:sp>
          <p:nvSpPr>
            <p:cNvPr id="28" name="Freeform 5"/>
            <p:cNvSpPr>
              <a:spLocks/>
            </p:cNvSpPr>
            <p:nvPr/>
          </p:nvSpPr>
          <p:spPr bwMode="auto">
            <a:xfrm>
              <a:off x="4787184" y="1883729"/>
              <a:ext cx="2617635" cy="3065403"/>
            </a:xfrm>
            <a:custGeom>
              <a:avLst/>
              <a:gdLst>
                <a:gd name="T0" fmla="*/ 473 w 945"/>
                <a:gd name="T1" fmla="*/ 0 h 1107"/>
                <a:gd name="T2" fmla="*/ 0 w 945"/>
                <a:gd name="T3" fmla="*/ 454 h 1107"/>
                <a:gd name="T4" fmla="*/ 174 w 945"/>
                <a:gd name="T5" fmla="*/ 849 h 1107"/>
                <a:gd name="T6" fmla="*/ 221 w 945"/>
                <a:gd name="T7" fmla="*/ 1003 h 1107"/>
                <a:gd name="T8" fmla="*/ 266 w 945"/>
                <a:gd name="T9" fmla="*/ 1107 h 1107"/>
                <a:gd name="T10" fmla="*/ 679 w 945"/>
                <a:gd name="T11" fmla="*/ 1107 h 1107"/>
                <a:gd name="T12" fmla="*/ 724 w 945"/>
                <a:gd name="T13" fmla="*/ 1003 h 1107"/>
                <a:gd name="T14" fmla="*/ 771 w 945"/>
                <a:gd name="T15" fmla="*/ 849 h 1107"/>
                <a:gd name="T16" fmla="*/ 945 w 945"/>
                <a:gd name="T17" fmla="*/ 454 h 1107"/>
                <a:gd name="T18" fmla="*/ 473 w 945"/>
                <a:gd name="T19" fmla="*/ 0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5" h="1107">
                  <a:moveTo>
                    <a:pt x="473" y="0"/>
                  </a:moveTo>
                  <a:cubicBezTo>
                    <a:pt x="211" y="0"/>
                    <a:pt x="0" y="203"/>
                    <a:pt x="0" y="454"/>
                  </a:cubicBezTo>
                  <a:cubicBezTo>
                    <a:pt x="0" y="600"/>
                    <a:pt x="126" y="772"/>
                    <a:pt x="174" y="849"/>
                  </a:cubicBezTo>
                  <a:cubicBezTo>
                    <a:pt x="197" y="885"/>
                    <a:pt x="208" y="933"/>
                    <a:pt x="221" y="1003"/>
                  </a:cubicBezTo>
                  <a:cubicBezTo>
                    <a:pt x="232" y="1063"/>
                    <a:pt x="266" y="1107"/>
                    <a:pt x="266" y="1107"/>
                  </a:cubicBezTo>
                  <a:cubicBezTo>
                    <a:pt x="679" y="1107"/>
                    <a:pt x="679" y="1107"/>
                    <a:pt x="679" y="1107"/>
                  </a:cubicBezTo>
                  <a:cubicBezTo>
                    <a:pt x="679" y="1107"/>
                    <a:pt x="713" y="1062"/>
                    <a:pt x="724" y="1003"/>
                  </a:cubicBezTo>
                  <a:cubicBezTo>
                    <a:pt x="737" y="933"/>
                    <a:pt x="748" y="885"/>
                    <a:pt x="771" y="849"/>
                  </a:cubicBezTo>
                  <a:cubicBezTo>
                    <a:pt x="819" y="772"/>
                    <a:pt x="945" y="600"/>
                    <a:pt x="945" y="454"/>
                  </a:cubicBezTo>
                  <a:cubicBezTo>
                    <a:pt x="945" y="203"/>
                    <a:pt x="734" y="0"/>
                    <a:pt x="473" y="0"/>
                  </a:cubicBezTo>
                </a:path>
              </a:pathLst>
            </a:custGeom>
            <a:noFill/>
            <a:ln w="63500">
              <a:solidFill>
                <a:schemeClr val="bg1">
                  <a:lumMod val="75000"/>
                </a:schemeClr>
              </a:solidFill>
            </a:ln>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grpSp>
          <p:nvGrpSpPr>
            <p:cNvPr id="37" name="Group 36"/>
            <p:cNvGrpSpPr/>
            <p:nvPr/>
          </p:nvGrpSpPr>
          <p:grpSpPr>
            <a:xfrm>
              <a:off x="5591989" y="3213609"/>
              <a:ext cx="1008031" cy="1783891"/>
              <a:chOff x="23813" y="12701"/>
              <a:chExt cx="1371599" cy="2427288"/>
            </a:xfrm>
          </p:grpSpPr>
          <p:sp>
            <p:nvSpPr>
              <p:cNvPr id="33" name="Freeform 9"/>
              <p:cNvSpPr>
                <a:spLocks/>
              </p:cNvSpPr>
              <p:nvPr/>
            </p:nvSpPr>
            <p:spPr bwMode="auto">
              <a:xfrm>
                <a:off x="398463" y="706438"/>
                <a:ext cx="623887" cy="1684338"/>
              </a:xfrm>
              <a:custGeom>
                <a:avLst/>
                <a:gdLst>
                  <a:gd name="T0" fmla="*/ 165 w 165"/>
                  <a:gd name="T1" fmla="*/ 162 h 447"/>
                  <a:gd name="T2" fmla="*/ 139 w 165"/>
                  <a:gd name="T3" fmla="*/ 134 h 447"/>
                  <a:gd name="T4" fmla="*/ 125 w 165"/>
                  <a:gd name="T5" fmla="*/ 94 h 447"/>
                  <a:gd name="T6" fmla="*/ 125 w 165"/>
                  <a:gd name="T7" fmla="*/ 32 h 447"/>
                  <a:gd name="T8" fmla="*/ 140 w 165"/>
                  <a:gd name="T9" fmla="*/ 32 h 447"/>
                  <a:gd name="T10" fmla="*/ 156 w 165"/>
                  <a:gd name="T11" fmla="*/ 16 h 447"/>
                  <a:gd name="T12" fmla="*/ 140 w 165"/>
                  <a:gd name="T13" fmla="*/ 0 h 447"/>
                  <a:gd name="T14" fmla="*/ 25 w 165"/>
                  <a:gd name="T15" fmla="*/ 0 h 447"/>
                  <a:gd name="T16" fmla="*/ 9 w 165"/>
                  <a:gd name="T17" fmla="*/ 16 h 447"/>
                  <a:gd name="T18" fmla="*/ 25 w 165"/>
                  <a:gd name="T19" fmla="*/ 32 h 447"/>
                  <a:gd name="T20" fmla="*/ 40 w 165"/>
                  <a:gd name="T21" fmla="*/ 32 h 447"/>
                  <a:gd name="T22" fmla="*/ 40 w 165"/>
                  <a:gd name="T23" fmla="*/ 94 h 447"/>
                  <a:gd name="T24" fmla="*/ 26 w 165"/>
                  <a:gd name="T25" fmla="*/ 134 h 447"/>
                  <a:gd name="T26" fmla="*/ 0 w 165"/>
                  <a:gd name="T27" fmla="*/ 162 h 447"/>
                  <a:gd name="T28" fmla="*/ 26 w 165"/>
                  <a:gd name="T29" fmla="*/ 254 h 447"/>
                  <a:gd name="T30" fmla="*/ 0 w 165"/>
                  <a:gd name="T31" fmla="*/ 320 h 447"/>
                  <a:gd name="T32" fmla="*/ 0 w 165"/>
                  <a:gd name="T33" fmla="*/ 447 h 447"/>
                  <a:gd name="T34" fmla="*/ 165 w 165"/>
                  <a:gd name="T35" fmla="*/ 447 h 447"/>
                  <a:gd name="T36" fmla="*/ 165 w 165"/>
                  <a:gd name="T37" fmla="*/ 320 h 447"/>
                  <a:gd name="T38" fmla="*/ 139 w 165"/>
                  <a:gd name="T39" fmla="*/ 254 h 447"/>
                  <a:gd name="T40" fmla="*/ 165 w 165"/>
                  <a:gd name="T41" fmla="*/ 162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5" h="447">
                    <a:moveTo>
                      <a:pt x="165" y="162"/>
                    </a:moveTo>
                    <a:cubicBezTo>
                      <a:pt x="165" y="146"/>
                      <a:pt x="155" y="134"/>
                      <a:pt x="139" y="134"/>
                    </a:cubicBezTo>
                    <a:cubicBezTo>
                      <a:pt x="123" y="134"/>
                      <a:pt x="125" y="118"/>
                      <a:pt x="125" y="94"/>
                    </a:cubicBezTo>
                    <a:cubicBezTo>
                      <a:pt x="125" y="70"/>
                      <a:pt x="125" y="32"/>
                      <a:pt x="125" y="32"/>
                    </a:cubicBezTo>
                    <a:cubicBezTo>
                      <a:pt x="140" y="32"/>
                      <a:pt x="140" y="32"/>
                      <a:pt x="140" y="32"/>
                    </a:cubicBezTo>
                    <a:cubicBezTo>
                      <a:pt x="149" y="32"/>
                      <a:pt x="156" y="25"/>
                      <a:pt x="156" y="16"/>
                    </a:cubicBezTo>
                    <a:cubicBezTo>
                      <a:pt x="156" y="7"/>
                      <a:pt x="149" y="0"/>
                      <a:pt x="140" y="0"/>
                    </a:cubicBezTo>
                    <a:cubicBezTo>
                      <a:pt x="25" y="0"/>
                      <a:pt x="25" y="0"/>
                      <a:pt x="25" y="0"/>
                    </a:cubicBezTo>
                    <a:cubicBezTo>
                      <a:pt x="16" y="0"/>
                      <a:pt x="9" y="7"/>
                      <a:pt x="9" y="16"/>
                    </a:cubicBezTo>
                    <a:cubicBezTo>
                      <a:pt x="9" y="25"/>
                      <a:pt x="16" y="32"/>
                      <a:pt x="25" y="32"/>
                    </a:cubicBezTo>
                    <a:cubicBezTo>
                      <a:pt x="40" y="32"/>
                      <a:pt x="40" y="32"/>
                      <a:pt x="40" y="32"/>
                    </a:cubicBezTo>
                    <a:cubicBezTo>
                      <a:pt x="40" y="32"/>
                      <a:pt x="40" y="70"/>
                      <a:pt x="40" y="94"/>
                    </a:cubicBezTo>
                    <a:cubicBezTo>
                      <a:pt x="40" y="118"/>
                      <a:pt x="42" y="134"/>
                      <a:pt x="26" y="134"/>
                    </a:cubicBezTo>
                    <a:cubicBezTo>
                      <a:pt x="10" y="134"/>
                      <a:pt x="0" y="146"/>
                      <a:pt x="0" y="162"/>
                    </a:cubicBezTo>
                    <a:cubicBezTo>
                      <a:pt x="0" y="178"/>
                      <a:pt x="28" y="240"/>
                      <a:pt x="26" y="254"/>
                    </a:cubicBezTo>
                    <a:cubicBezTo>
                      <a:pt x="24" y="268"/>
                      <a:pt x="0" y="292"/>
                      <a:pt x="0" y="320"/>
                    </a:cubicBezTo>
                    <a:cubicBezTo>
                      <a:pt x="0" y="348"/>
                      <a:pt x="0" y="447"/>
                      <a:pt x="0" y="447"/>
                    </a:cubicBezTo>
                    <a:cubicBezTo>
                      <a:pt x="165" y="447"/>
                      <a:pt x="165" y="447"/>
                      <a:pt x="165" y="447"/>
                    </a:cubicBezTo>
                    <a:cubicBezTo>
                      <a:pt x="165" y="447"/>
                      <a:pt x="165" y="348"/>
                      <a:pt x="165" y="320"/>
                    </a:cubicBezTo>
                    <a:cubicBezTo>
                      <a:pt x="165" y="292"/>
                      <a:pt x="141" y="268"/>
                      <a:pt x="139" y="254"/>
                    </a:cubicBezTo>
                    <a:cubicBezTo>
                      <a:pt x="137" y="240"/>
                      <a:pt x="165" y="178"/>
                      <a:pt x="165" y="162"/>
                    </a:cubicBezTo>
                    <a:close/>
                  </a:path>
                </a:pathLst>
              </a:custGeom>
              <a:noFill/>
              <a:ln w="38100"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34" name="Freeform 10"/>
              <p:cNvSpPr>
                <a:spLocks/>
              </p:cNvSpPr>
              <p:nvPr/>
            </p:nvSpPr>
            <p:spPr bwMode="auto">
              <a:xfrm>
                <a:off x="23813" y="12701"/>
                <a:ext cx="569912" cy="2427288"/>
              </a:xfrm>
              <a:custGeom>
                <a:avLst/>
                <a:gdLst>
                  <a:gd name="T0" fmla="*/ 359 w 359"/>
                  <a:gd name="T1" fmla="*/ 1529 h 1529"/>
                  <a:gd name="T2" fmla="*/ 359 w 359"/>
                  <a:gd name="T3" fmla="*/ 940 h 1529"/>
                  <a:gd name="T4" fmla="*/ 0 w 359"/>
                  <a:gd name="T5" fmla="*/ 0 h 1529"/>
                </a:gdLst>
                <a:ahLst/>
                <a:cxnLst>
                  <a:cxn ang="0">
                    <a:pos x="T0" y="T1"/>
                  </a:cxn>
                  <a:cxn ang="0">
                    <a:pos x="T2" y="T3"/>
                  </a:cxn>
                  <a:cxn ang="0">
                    <a:pos x="T4" y="T5"/>
                  </a:cxn>
                </a:cxnLst>
                <a:rect l="0" t="0" r="r" b="b"/>
                <a:pathLst>
                  <a:path w="359" h="1529">
                    <a:moveTo>
                      <a:pt x="359" y="1529"/>
                    </a:moveTo>
                    <a:lnTo>
                      <a:pt x="359" y="940"/>
                    </a:lnTo>
                    <a:lnTo>
                      <a:pt x="0" y="0"/>
                    </a:lnTo>
                  </a:path>
                </a:pathLst>
              </a:custGeom>
              <a:noFill/>
              <a:ln w="25400"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35" name="Freeform 11"/>
              <p:cNvSpPr>
                <a:spLocks/>
              </p:cNvSpPr>
              <p:nvPr/>
            </p:nvSpPr>
            <p:spPr bwMode="auto">
              <a:xfrm>
                <a:off x="825500" y="12701"/>
                <a:ext cx="569912" cy="2427288"/>
              </a:xfrm>
              <a:custGeom>
                <a:avLst/>
                <a:gdLst>
                  <a:gd name="T0" fmla="*/ 0 w 359"/>
                  <a:gd name="T1" fmla="*/ 1529 h 1529"/>
                  <a:gd name="T2" fmla="*/ 0 w 359"/>
                  <a:gd name="T3" fmla="*/ 940 h 1529"/>
                  <a:gd name="T4" fmla="*/ 359 w 359"/>
                  <a:gd name="T5" fmla="*/ 0 h 1529"/>
                </a:gdLst>
                <a:ahLst/>
                <a:cxnLst>
                  <a:cxn ang="0">
                    <a:pos x="T0" y="T1"/>
                  </a:cxn>
                  <a:cxn ang="0">
                    <a:pos x="T2" y="T3"/>
                  </a:cxn>
                  <a:cxn ang="0">
                    <a:pos x="T4" y="T5"/>
                  </a:cxn>
                </a:cxnLst>
                <a:rect l="0" t="0" r="r" b="b"/>
                <a:pathLst>
                  <a:path w="359" h="1529">
                    <a:moveTo>
                      <a:pt x="0" y="1529"/>
                    </a:moveTo>
                    <a:lnTo>
                      <a:pt x="0" y="940"/>
                    </a:lnTo>
                    <a:lnTo>
                      <a:pt x="359" y="0"/>
                    </a:lnTo>
                  </a:path>
                </a:pathLst>
              </a:custGeom>
              <a:noFill/>
              <a:ln w="25400"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36" name="Freeform 12"/>
              <p:cNvSpPr>
                <a:spLocks/>
              </p:cNvSpPr>
              <p:nvPr/>
            </p:nvSpPr>
            <p:spPr bwMode="auto">
              <a:xfrm>
                <a:off x="46038" y="73026"/>
                <a:ext cx="1319212" cy="0"/>
              </a:xfrm>
              <a:custGeom>
                <a:avLst/>
                <a:gdLst>
                  <a:gd name="T0" fmla="*/ 0 w 831"/>
                  <a:gd name="T1" fmla="*/ 276 w 831"/>
                  <a:gd name="T2" fmla="*/ 831 w 831"/>
                </a:gdLst>
                <a:ahLst/>
                <a:cxnLst>
                  <a:cxn ang="0">
                    <a:pos x="T0" y="0"/>
                  </a:cxn>
                  <a:cxn ang="0">
                    <a:pos x="T1" y="0"/>
                  </a:cxn>
                  <a:cxn ang="0">
                    <a:pos x="T2" y="0"/>
                  </a:cxn>
                </a:cxnLst>
                <a:rect l="0" t="0" r="r" b="b"/>
                <a:pathLst>
                  <a:path w="831">
                    <a:moveTo>
                      <a:pt x="0" y="0"/>
                    </a:moveTo>
                    <a:lnTo>
                      <a:pt x="276" y="0"/>
                    </a:lnTo>
                    <a:lnTo>
                      <a:pt x="831" y="0"/>
                    </a:lnTo>
                  </a:path>
                </a:pathLst>
              </a:custGeom>
              <a:noFill/>
              <a:ln w="25400"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grpSp>
      </p:grpSp>
      <p:sp>
        <p:nvSpPr>
          <p:cNvPr id="29" name="Oval 28"/>
          <p:cNvSpPr/>
          <p:nvPr/>
        </p:nvSpPr>
        <p:spPr>
          <a:xfrm>
            <a:off x="5807938" y="2967412"/>
            <a:ext cx="587559" cy="58755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cs typeface="+mn-ea"/>
              <a:sym typeface="+mn-lt"/>
            </a:endParaRPr>
          </a:p>
        </p:txBody>
      </p:sp>
      <p:sp>
        <p:nvSpPr>
          <p:cNvPr id="46" name="Oval 45"/>
          <p:cNvSpPr/>
          <p:nvPr/>
        </p:nvSpPr>
        <p:spPr>
          <a:xfrm>
            <a:off x="5301266" y="3826704"/>
            <a:ext cx="281533" cy="281533"/>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r>
              <a:rPr lang="en-US" sz="1200" b="1" dirty="0">
                <a:solidFill>
                  <a:schemeClr val="bg1">
                    <a:lumMod val="50000"/>
                  </a:schemeClr>
                </a:solidFill>
                <a:cs typeface="+mn-ea"/>
                <a:sym typeface="+mn-lt"/>
              </a:rPr>
              <a:t>1</a:t>
            </a:r>
          </a:p>
        </p:txBody>
      </p:sp>
      <p:sp>
        <p:nvSpPr>
          <p:cNvPr id="47" name="Oval 46"/>
          <p:cNvSpPr/>
          <p:nvPr/>
        </p:nvSpPr>
        <p:spPr>
          <a:xfrm>
            <a:off x="4990271" y="2985417"/>
            <a:ext cx="281533" cy="281533"/>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r>
              <a:rPr lang="en-US" sz="1200" b="1" dirty="0">
                <a:solidFill>
                  <a:schemeClr val="bg1">
                    <a:lumMod val="50000"/>
                  </a:schemeClr>
                </a:solidFill>
                <a:cs typeface="+mn-ea"/>
                <a:sym typeface="+mn-lt"/>
              </a:rPr>
              <a:t>2</a:t>
            </a:r>
          </a:p>
        </p:txBody>
      </p:sp>
      <p:sp>
        <p:nvSpPr>
          <p:cNvPr id="48" name="Oval 47"/>
          <p:cNvSpPr/>
          <p:nvPr/>
        </p:nvSpPr>
        <p:spPr>
          <a:xfrm>
            <a:off x="5432835" y="2252205"/>
            <a:ext cx="281533" cy="281533"/>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r>
              <a:rPr lang="en-US" sz="1200" b="1" dirty="0">
                <a:solidFill>
                  <a:schemeClr val="bg1">
                    <a:lumMod val="50000"/>
                  </a:schemeClr>
                </a:solidFill>
                <a:cs typeface="+mn-ea"/>
                <a:sym typeface="+mn-lt"/>
              </a:rPr>
              <a:t>3</a:t>
            </a:r>
          </a:p>
        </p:txBody>
      </p:sp>
      <p:sp>
        <p:nvSpPr>
          <p:cNvPr id="49" name="Oval 48"/>
          <p:cNvSpPr/>
          <p:nvPr/>
        </p:nvSpPr>
        <p:spPr>
          <a:xfrm>
            <a:off x="6436430" y="2252205"/>
            <a:ext cx="281533" cy="281533"/>
          </a:xfrm>
          <a:prstGeom prst="ellips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r>
              <a:rPr lang="en-US" sz="1200" b="1" dirty="0">
                <a:solidFill>
                  <a:schemeClr val="bg1">
                    <a:lumMod val="50000"/>
                  </a:schemeClr>
                </a:solidFill>
                <a:cs typeface="+mn-ea"/>
                <a:sym typeface="+mn-lt"/>
              </a:rPr>
              <a:t>4</a:t>
            </a:r>
          </a:p>
        </p:txBody>
      </p:sp>
      <p:sp>
        <p:nvSpPr>
          <p:cNvPr id="50" name="Oval 49"/>
          <p:cNvSpPr/>
          <p:nvPr/>
        </p:nvSpPr>
        <p:spPr>
          <a:xfrm>
            <a:off x="6920217" y="2985417"/>
            <a:ext cx="281533" cy="281533"/>
          </a:xfrm>
          <a:prstGeom prst="ellipse">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r>
              <a:rPr lang="en-US" sz="1200" b="1" dirty="0">
                <a:solidFill>
                  <a:schemeClr val="bg1">
                    <a:lumMod val="50000"/>
                  </a:schemeClr>
                </a:solidFill>
                <a:cs typeface="+mn-ea"/>
                <a:sym typeface="+mn-lt"/>
              </a:rPr>
              <a:t>5</a:t>
            </a:r>
          </a:p>
        </p:txBody>
      </p:sp>
      <p:sp>
        <p:nvSpPr>
          <p:cNvPr id="51" name="Oval 50"/>
          <p:cNvSpPr/>
          <p:nvPr/>
        </p:nvSpPr>
        <p:spPr>
          <a:xfrm>
            <a:off x="6583644" y="3826704"/>
            <a:ext cx="281533" cy="281533"/>
          </a:xfrm>
          <a:prstGeom prst="ellipse">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r>
              <a:rPr lang="en-US" sz="1200" b="1" dirty="0">
                <a:solidFill>
                  <a:schemeClr val="bg1">
                    <a:lumMod val="50000"/>
                  </a:schemeClr>
                </a:solidFill>
                <a:cs typeface="+mn-ea"/>
                <a:sym typeface="+mn-lt"/>
              </a:rPr>
              <a:t>6</a:t>
            </a:r>
          </a:p>
        </p:txBody>
      </p:sp>
      <p:grpSp>
        <p:nvGrpSpPr>
          <p:cNvPr id="54" name="Content 1"/>
          <p:cNvGrpSpPr/>
          <p:nvPr/>
        </p:nvGrpSpPr>
        <p:grpSpPr>
          <a:xfrm>
            <a:off x="2481711" y="2351331"/>
            <a:ext cx="1382200" cy="589497"/>
            <a:chOff x="1062957" y="4782653"/>
            <a:chExt cx="2038926" cy="785993"/>
          </a:xfrm>
        </p:grpSpPr>
        <p:sp>
          <p:nvSpPr>
            <p:cNvPr id="58" name="Title 1"/>
            <p:cNvSpPr txBox="1"/>
            <p:nvPr/>
          </p:nvSpPr>
          <p:spPr>
            <a:xfrm>
              <a:off x="1062957" y="4782653"/>
              <a:ext cx="2038926" cy="338553"/>
            </a:xfrm>
            <a:prstGeom prst="rect">
              <a:avLst/>
            </a:prstGeom>
            <a:noFill/>
          </p:spPr>
          <p:txBody>
            <a:bodyPr wrap="square" rtlCol="0">
              <a:spAutoFit/>
            </a:bodyPr>
            <a:lstStyle/>
            <a:p>
              <a:pPr algn="r"/>
              <a:r>
                <a:rPr lang="en-US" sz="1050" dirty="0" err="1">
                  <a:cs typeface="+mn-ea"/>
                  <a:sym typeface="+mn-lt"/>
                </a:rPr>
                <a:t>Lorem</a:t>
              </a:r>
              <a:r>
                <a:rPr lang="en-US" sz="1050" dirty="0">
                  <a:cs typeface="+mn-ea"/>
                  <a:sym typeface="+mn-lt"/>
                </a:rPr>
                <a:t> </a:t>
              </a:r>
              <a:r>
                <a:rPr lang="en-US" sz="1050" dirty="0" err="1">
                  <a:cs typeface="+mn-ea"/>
                  <a:sym typeface="+mn-lt"/>
                </a:rPr>
                <a:t>Ipsum</a:t>
              </a:r>
              <a:endParaRPr lang="id-ID" sz="1050" dirty="0">
                <a:cs typeface="+mn-ea"/>
                <a:sym typeface="+mn-lt"/>
              </a:endParaRPr>
            </a:p>
          </p:txBody>
        </p:sp>
        <p:sp>
          <p:nvSpPr>
            <p:cNvPr id="59" name="Details 1"/>
            <p:cNvSpPr txBox="1"/>
            <p:nvPr/>
          </p:nvSpPr>
          <p:spPr>
            <a:xfrm>
              <a:off x="1062957" y="5057398"/>
              <a:ext cx="2038925" cy="511248"/>
            </a:xfrm>
            <a:prstGeom prst="rect">
              <a:avLst/>
            </a:prstGeom>
            <a:noFill/>
          </p:spPr>
          <p:txBody>
            <a:bodyPr wrap="square" rtlCol="0" anchor="t">
              <a:spAutoFit/>
            </a:bodyPr>
            <a:lstStyle/>
            <a:p>
              <a:pPr algn="r">
                <a:lnSpc>
                  <a:spcPts val="1200"/>
                </a:lnSpc>
              </a:pPr>
              <a:r>
                <a:rPr lang="en-US" sz="751" dirty="0">
                  <a:solidFill>
                    <a:schemeClr val="bg1">
                      <a:lumMod val="50000"/>
                    </a:schemeClr>
                  </a:solidFill>
                  <a:cs typeface="+mn-ea"/>
                  <a:sym typeface="+mn-lt"/>
                </a:rPr>
                <a:t>This Great Paragraph line is a sample </a:t>
              </a:r>
              <a:r>
                <a:rPr lang="en-US" sz="751" dirty="0" err="1">
                  <a:solidFill>
                    <a:schemeClr val="bg1">
                      <a:lumMod val="50000"/>
                    </a:schemeClr>
                  </a:solidFill>
                  <a:cs typeface="+mn-ea"/>
                  <a:sym typeface="+mn-lt"/>
                </a:rPr>
                <a:t>Lorem</a:t>
              </a:r>
              <a:r>
                <a:rPr lang="en-US" sz="751" dirty="0">
                  <a:solidFill>
                    <a:schemeClr val="bg1">
                      <a:lumMod val="50000"/>
                    </a:schemeClr>
                  </a:solidFill>
                  <a:cs typeface="+mn-ea"/>
                  <a:sym typeface="+mn-lt"/>
                </a:rPr>
                <a:t> </a:t>
              </a:r>
              <a:r>
                <a:rPr lang="en-US" sz="751" dirty="0" err="1">
                  <a:solidFill>
                    <a:schemeClr val="bg1">
                      <a:lumMod val="50000"/>
                    </a:schemeClr>
                  </a:solidFill>
                  <a:cs typeface="+mn-ea"/>
                  <a:sym typeface="+mn-lt"/>
                </a:rPr>
                <a:t>ipsum</a:t>
              </a:r>
              <a:r>
                <a:rPr lang="en-US" sz="751" dirty="0">
                  <a:solidFill>
                    <a:schemeClr val="bg1">
                      <a:lumMod val="50000"/>
                    </a:schemeClr>
                  </a:solidFill>
                  <a:cs typeface="+mn-ea"/>
                  <a:sym typeface="+mn-lt"/>
                </a:rPr>
                <a:t> dolor</a:t>
              </a:r>
            </a:p>
          </p:txBody>
        </p:sp>
      </p:grpSp>
      <p:grpSp>
        <p:nvGrpSpPr>
          <p:cNvPr id="61" name="Content 2"/>
          <p:cNvGrpSpPr/>
          <p:nvPr/>
        </p:nvGrpSpPr>
        <p:grpSpPr>
          <a:xfrm>
            <a:off x="8336881" y="2351333"/>
            <a:ext cx="1382201" cy="589497"/>
            <a:chOff x="4936575" y="4800447"/>
            <a:chExt cx="2038926" cy="785993"/>
          </a:xfrm>
        </p:grpSpPr>
        <p:sp>
          <p:nvSpPr>
            <p:cNvPr id="65" name="Title 1"/>
            <p:cNvSpPr txBox="1"/>
            <p:nvPr/>
          </p:nvSpPr>
          <p:spPr>
            <a:xfrm>
              <a:off x="4936575" y="4800447"/>
              <a:ext cx="2038926" cy="338553"/>
            </a:xfrm>
            <a:prstGeom prst="rect">
              <a:avLst/>
            </a:prstGeom>
            <a:noFill/>
          </p:spPr>
          <p:txBody>
            <a:bodyPr wrap="square" rtlCol="0">
              <a:spAutoFit/>
            </a:bodyPr>
            <a:lstStyle/>
            <a:p>
              <a:r>
                <a:rPr lang="en-US" sz="1050" dirty="0">
                  <a:cs typeface="+mn-ea"/>
                  <a:sym typeface="+mn-lt"/>
                </a:rPr>
                <a:t>Frontal Lobe</a:t>
              </a:r>
              <a:endParaRPr lang="id-ID" sz="1050" dirty="0">
                <a:cs typeface="+mn-ea"/>
                <a:sym typeface="+mn-lt"/>
              </a:endParaRPr>
            </a:p>
          </p:txBody>
        </p:sp>
        <p:sp>
          <p:nvSpPr>
            <p:cNvPr id="66" name="Details 1"/>
            <p:cNvSpPr txBox="1"/>
            <p:nvPr/>
          </p:nvSpPr>
          <p:spPr>
            <a:xfrm>
              <a:off x="4936575" y="5075192"/>
              <a:ext cx="2038925" cy="511248"/>
            </a:xfrm>
            <a:prstGeom prst="rect">
              <a:avLst/>
            </a:prstGeom>
            <a:noFill/>
          </p:spPr>
          <p:txBody>
            <a:bodyPr wrap="square" rtlCol="0" anchor="t">
              <a:spAutoFit/>
            </a:bodyPr>
            <a:lstStyle/>
            <a:p>
              <a:pPr>
                <a:lnSpc>
                  <a:spcPts val="1200"/>
                </a:lnSpc>
              </a:pPr>
              <a:r>
                <a:rPr lang="en-US" sz="751" dirty="0">
                  <a:solidFill>
                    <a:schemeClr val="bg1">
                      <a:lumMod val="50000"/>
                    </a:schemeClr>
                  </a:solidFill>
                  <a:cs typeface="+mn-ea"/>
                  <a:sym typeface="+mn-lt"/>
                </a:rPr>
                <a:t>This Great Paragraph line is a sample </a:t>
              </a:r>
              <a:r>
                <a:rPr lang="en-US" sz="751" dirty="0" err="1">
                  <a:solidFill>
                    <a:schemeClr val="bg1">
                      <a:lumMod val="50000"/>
                    </a:schemeClr>
                  </a:solidFill>
                  <a:cs typeface="+mn-ea"/>
                  <a:sym typeface="+mn-lt"/>
                </a:rPr>
                <a:t>Lorem</a:t>
              </a:r>
              <a:r>
                <a:rPr lang="en-US" sz="751" dirty="0">
                  <a:solidFill>
                    <a:schemeClr val="bg1">
                      <a:lumMod val="50000"/>
                    </a:schemeClr>
                  </a:solidFill>
                  <a:cs typeface="+mn-ea"/>
                  <a:sym typeface="+mn-lt"/>
                </a:rPr>
                <a:t> </a:t>
              </a:r>
              <a:r>
                <a:rPr lang="en-US" sz="751" dirty="0" err="1">
                  <a:solidFill>
                    <a:schemeClr val="bg1">
                      <a:lumMod val="50000"/>
                    </a:schemeClr>
                  </a:solidFill>
                  <a:cs typeface="+mn-ea"/>
                  <a:sym typeface="+mn-lt"/>
                </a:rPr>
                <a:t>ipsum</a:t>
              </a:r>
              <a:r>
                <a:rPr lang="en-US" sz="751" dirty="0">
                  <a:solidFill>
                    <a:schemeClr val="bg1">
                      <a:lumMod val="50000"/>
                    </a:schemeClr>
                  </a:solidFill>
                  <a:cs typeface="+mn-ea"/>
                  <a:sym typeface="+mn-lt"/>
                </a:rPr>
                <a:t> dolor</a:t>
              </a:r>
            </a:p>
          </p:txBody>
        </p:sp>
      </p:grpSp>
      <p:grpSp>
        <p:nvGrpSpPr>
          <p:cNvPr id="89" name="Content 3"/>
          <p:cNvGrpSpPr/>
          <p:nvPr/>
        </p:nvGrpSpPr>
        <p:grpSpPr>
          <a:xfrm>
            <a:off x="2485701" y="3589725"/>
            <a:ext cx="1382200" cy="589497"/>
            <a:chOff x="6827896" y="4782653"/>
            <a:chExt cx="2038926" cy="785993"/>
          </a:xfrm>
        </p:grpSpPr>
        <p:sp>
          <p:nvSpPr>
            <p:cNvPr id="93" name="Title 1"/>
            <p:cNvSpPr txBox="1"/>
            <p:nvPr/>
          </p:nvSpPr>
          <p:spPr>
            <a:xfrm>
              <a:off x="6827896" y="4782653"/>
              <a:ext cx="2038926" cy="338553"/>
            </a:xfrm>
            <a:prstGeom prst="rect">
              <a:avLst/>
            </a:prstGeom>
            <a:noFill/>
          </p:spPr>
          <p:txBody>
            <a:bodyPr wrap="square" rtlCol="0">
              <a:spAutoFit/>
            </a:bodyPr>
            <a:lstStyle/>
            <a:p>
              <a:pPr algn="r"/>
              <a:r>
                <a:rPr lang="en-US" sz="1050" dirty="0" err="1">
                  <a:cs typeface="+mn-ea"/>
                  <a:sym typeface="+mn-lt"/>
                </a:rPr>
                <a:t>Cerebelum</a:t>
              </a:r>
              <a:endParaRPr lang="id-ID" sz="1050" dirty="0">
                <a:cs typeface="+mn-ea"/>
                <a:sym typeface="+mn-lt"/>
              </a:endParaRPr>
            </a:p>
          </p:txBody>
        </p:sp>
        <p:sp>
          <p:nvSpPr>
            <p:cNvPr id="94" name="Details 1"/>
            <p:cNvSpPr txBox="1"/>
            <p:nvPr/>
          </p:nvSpPr>
          <p:spPr>
            <a:xfrm>
              <a:off x="6827896" y="5057398"/>
              <a:ext cx="2038925" cy="511248"/>
            </a:xfrm>
            <a:prstGeom prst="rect">
              <a:avLst/>
            </a:prstGeom>
            <a:noFill/>
          </p:spPr>
          <p:txBody>
            <a:bodyPr wrap="square" rtlCol="0" anchor="t">
              <a:spAutoFit/>
            </a:bodyPr>
            <a:lstStyle/>
            <a:p>
              <a:pPr algn="r">
                <a:lnSpc>
                  <a:spcPts val="1200"/>
                </a:lnSpc>
              </a:pPr>
              <a:r>
                <a:rPr lang="en-US" sz="751" dirty="0">
                  <a:solidFill>
                    <a:schemeClr val="bg1">
                      <a:lumMod val="50000"/>
                    </a:schemeClr>
                  </a:solidFill>
                  <a:cs typeface="+mn-ea"/>
                  <a:sym typeface="+mn-lt"/>
                </a:rPr>
                <a:t>This Great Paragraph line is a sample </a:t>
              </a:r>
              <a:r>
                <a:rPr lang="en-US" sz="751" dirty="0" err="1">
                  <a:solidFill>
                    <a:schemeClr val="bg1">
                      <a:lumMod val="50000"/>
                    </a:schemeClr>
                  </a:solidFill>
                  <a:cs typeface="+mn-ea"/>
                  <a:sym typeface="+mn-lt"/>
                </a:rPr>
                <a:t>Lorem</a:t>
              </a:r>
              <a:r>
                <a:rPr lang="en-US" sz="751" dirty="0">
                  <a:solidFill>
                    <a:schemeClr val="bg1">
                      <a:lumMod val="50000"/>
                    </a:schemeClr>
                  </a:solidFill>
                  <a:cs typeface="+mn-ea"/>
                  <a:sym typeface="+mn-lt"/>
                </a:rPr>
                <a:t> </a:t>
              </a:r>
              <a:r>
                <a:rPr lang="en-US" sz="751" dirty="0" err="1">
                  <a:solidFill>
                    <a:schemeClr val="bg1">
                      <a:lumMod val="50000"/>
                    </a:schemeClr>
                  </a:solidFill>
                  <a:cs typeface="+mn-ea"/>
                  <a:sym typeface="+mn-lt"/>
                </a:rPr>
                <a:t>ipsum</a:t>
              </a:r>
              <a:r>
                <a:rPr lang="en-US" sz="751" dirty="0">
                  <a:solidFill>
                    <a:schemeClr val="bg1">
                      <a:lumMod val="50000"/>
                    </a:schemeClr>
                  </a:solidFill>
                  <a:cs typeface="+mn-ea"/>
                  <a:sym typeface="+mn-lt"/>
                </a:rPr>
                <a:t> dolor</a:t>
              </a:r>
            </a:p>
          </p:txBody>
        </p:sp>
      </p:grpSp>
      <p:grpSp>
        <p:nvGrpSpPr>
          <p:cNvPr id="68" name="Content 4"/>
          <p:cNvGrpSpPr/>
          <p:nvPr/>
        </p:nvGrpSpPr>
        <p:grpSpPr>
          <a:xfrm>
            <a:off x="8335883" y="3588668"/>
            <a:ext cx="1382200" cy="589497"/>
            <a:chOff x="1062957" y="4782653"/>
            <a:chExt cx="2038926" cy="785993"/>
          </a:xfrm>
        </p:grpSpPr>
        <p:sp>
          <p:nvSpPr>
            <p:cNvPr id="72" name="Title 1"/>
            <p:cNvSpPr txBox="1"/>
            <p:nvPr/>
          </p:nvSpPr>
          <p:spPr>
            <a:xfrm>
              <a:off x="1062957" y="4782653"/>
              <a:ext cx="2038926" cy="338553"/>
            </a:xfrm>
            <a:prstGeom prst="rect">
              <a:avLst/>
            </a:prstGeom>
            <a:noFill/>
          </p:spPr>
          <p:txBody>
            <a:bodyPr wrap="square" rtlCol="0">
              <a:spAutoFit/>
            </a:bodyPr>
            <a:lstStyle/>
            <a:p>
              <a:r>
                <a:rPr lang="en-US" sz="1050" dirty="0">
                  <a:cs typeface="+mn-ea"/>
                  <a:sym typeface="+mn-lt"/>
                </a:rPr>
                <a:t>Parietal Lobe</a:t>
              </a:r>
              <a:endParaRPr lang="id-ID" sz="1050" dirty="0">
                <a:cs typeface="+mn-ea"/>
                <a:sym typeface="+mn-lt"/>
              </a:endParaRPr>
            </a:p>
          </p:txBody>
        </p:sp>
        <p:sp>
          <p:nvSpPr>
            <p:cNvPr id="73" name="Details 1"/>
            <p:cNvSpPr txBox="1"/>
            <p:nvPr/>
          </p:nvSpPr>
          <p:spPr>
            <a:xfrm>
              <a:off x="1062957" y="5057398"/>
              <a:ext cx="2038925" cy="511248"/>
            </a:xfrm>
            <a:prstGeom prst="rect">
              <a:avLst/>
            </a:prstGeom>
            <a:noFill/>
          </p:spPr>
          <p:txBody>
            <a:bodyPr wrap="square" rtlCol="0" anchor="t">
              <a:spAutoFit/>
            </a:bodyPr>
            <a:lstStyle/>
            <a:p>
              <a:pPr>
                <a:lnSpc>
                  <a:spcPts val="1200"/>
                </a:lnSpc>
              </a:pPr>
              <a:r>
                <a:rPr lang="en-US" sz="751" dirty="0">
                  <a:solidFill>
                    <a:schemeClr val="bg1">
                      <a:lumMod val="50000"/>
                    </a:schemeClr>
                  </a:solidFill>
                  <a:cs typeface="+mn-ea"/>
                  <a:sym typeface="+mn-lt"/>
                </a:rPr>
                <a:t>This Great Paragraph line is a sample </a:t>
              </a:r>
              <a:r>
                <a:rPr lang="en-US" sz="751" dirty="0" err="1">
                  <a:solidFill>
                    <a:schemeClr val="bg1">
                      <a:lumMod val="50000"/>
                    </a:schemeClr>
                  </a:solidFill>
                  <a:cs typeface="+mn-ea"/>
                  <a:sym typeface="+mn-lt"/>
                </a:rPr>
                <a:t>Lorem</a:t>
              </a:r>
              <a:r>
                <a:rPr lang="en-US" sz="751" dirty="0">
                  <a:solidFill>
                    <a:schemeClr val="bg1">
                      <a:lumMod val="50000"/>
                    </a:schemeClr>
                  </a:solidFill>
                  <a:cs typeface="+mn-ea"/>
                  <a:sym typeface="+mn-lt"/>
                </a:rPr>
                <a:t> </a:t>
              </a:r>
              <a:r>
                <a:rPr lang="en-US" sz="751" dirty="0" err="1">
                  <a:solidFill>
                    <a:schemeClr val="bg1">
                      <a:lumMod val="50000"/>
                    </a:schemeClr>
                  </a:solidFill>
                  <a:cs typeface="+mn-ea"/>
                  <a:sym typeface="+mn-lt"/>
                </a:rPr>
                <a:t>ipsum</a:t>
              </a:r>
              <a:r>
                <a:rPr lang="en-US" sz="751" dirty="0">
                  <a:solidFill>
                    <a:schemeClr val="bg1">
                      <a:lumMod val="50000"/>
                    </a:schemeClr>
                  </a:solidFill>
                  <a:cs typeface="+mn-ea"/>
                  <a:sym typeface="+mn-lt"/>
                </a:rPr>
                <a:t> dolor</a:t>
              </a:r>
            </a:p>
          </p:txBody>
        </p:sp>
      </p:grpSp>
      <p:grpSp>
        <p:nvGrpSpPr>
          <p:cNvPr id="82" name="Content 5"/>
          <p:cNvGrpSpPr/>
          <p:nvPr/>
        </p:nvGrpSpPr>
        <p:grpSpPr>
          <a:xfrm>
            <a:off x="2483709" y="4828119"/>
            <a:ext cx="1382201" cy="589497"/>
            <a:chOff x="3181413" y="4753157"/>
            <a:chExt cx="2038926" cy="785993"/>
          </a:xfrm>
        </p:grpSpPr>
        <p:sp>
          <p:nvSpPr>
            <p:cNvPr id="86" name="Title 1"/>
            <p:cNvSpPr txBox="1"/>
            <p:nvPr/>
          </p:nvSpPr>
          <p:spPr>
            <a:xfrm>
              <a:off x="3181413" y="4753157"/>
              <a:ext cx="2038926" cy="338553"/>
            </a:xfrm>
            <a:prstGeom prst="rect">
              <a:avLst/>
            </a:prstGeom>
            <a:noFill/>
          </p:spPr>
          <p:txBody>
            <a:bodyPr wrap="square" rtlCol="0">
              <a:spAutoFit/>
            </a:bodyPr>
            <a:lstStyle/>
            <a:p>
              <a:pPr algn="r"/>
              <a:r>
                <a:rPr lang="en-US" sz="1050" dirty="0" err="1">
                  <a:cs typeface="+mn-ea"/>
                  <a:sym typeface="+mn-lt"/>
                </a:rPr>
                <a:t>Laudantium</a:t>
              </a:r>
              <a:endParaRPr lang="id-ID" sz="1050" dirty="0">
                <a:cs typeface="+mn-ea"/>
                <a:sym typeface="+mn-lt"/>
              </a:endParaRPr>
            </a:p>
          </p:txBody>
        </p:sp>
        <p:sp>
          <p:nvSpPr>
            <p:cNvPr id="87" name="Details 1"/>
            <p:cNvSpPr txBox="1"/>
            <p:nvPr/>
          </p:nvSpPr>
          <p:spPr>
            <a:xfrm>
              <a:off x="3181413" y="5027902"/>
              <a:ext cx="2038925" cy="511248"/>
            </a:xfrm>
            <a:prstGeom prst="rect">
              <a:avLst/>
            </a:prstGeom>
            <a:noFill/>
          </p:spPr>
          <p:txBody>
            <a:bodyPr wrap="square" rtlCol="0" anchor="t">
              <a:spAutoFit/>
            </a:bodyPr>
            <a:lstStyle/>
            <a:p>
              <a:pPr algn="r">
                <a:lnSpc>
                  <a:spcPts val="1200"/>
                </a:lnSpc>
              </a:pPr>
              <a:r>
                <a:rPr lang="en-US" sz="751" dirty="0">
                  <a:solidFill>
                    <a:schemeClr val="bg1">
                      <a:lumMod val="50000"/>
                    </a:schemeClr>
                  </a:solidFill>
                  <a:cs typeface="+mn-ea"/>
                  <a:sym typeface="+mn-lt"/>
                </a:rPr>
                <a:t>This Great Paragraph line is a sample </a:t>
              </a:r>
              <a:r>
                <a:rPr lang="en-US" sz="751" dirty="0" err="1">
                  <a:solidFill>
                    <a:schemeClr val="bg1">
                      <a:lumMod val="50000"/>
                    </a:schemeClr>
                  </a:solidFill>
                  <a:cs typeface="+mn-ea"/>
                  <a:sym typeface="+mn-lt"/>
                </a:rPr>
                <a:t>Lorem</a:t>
              </a:r>
              <a:r>
                <a:rPr lang="en-US" sz="751" dirty="0">
                  <a:solidFill>
                    <a:schemeClr val="bg1">
                      <a:lumMod val="50000"/>
                    </a:schemeClr>
                  </a:solidFill>
                  <a:cs typeface="+mn-ea"/>
                  <a:sym typeface="+mn-lt"/>
                </a:rPr>
                <a:t> </a:t>
              </a:r>
              <a:r>
                <a:rPr lang="en-US" sz="751" dirty="0" err="1">
                  <a:solidFill>
                    <a:schemeClr val="bg1">
                      <a:lumMod val="50000"/>
                    </a:schemeClr>
                  </a:solidFill>
                  <a:cs typeface="+mn-ea"/>
                  <a:sym typeface="+mn-lt"/>
                </a:rPr>
                <a:t>ipsum</a:t>
              </a:r>
              <a:r>
                <a:rPr lang="en-US" sz="751" dirty="0">
                  <a:solidFill>
                    <a:schemeClr val="bg1">
                      <a:lumMod val="50000"/>
                    </a:schemeClr>
                  </a:solidFill>
                  <a:cs typeface="+mn-ea"/>
                  <a:sym typeface="+mn-lt"/>
                </a:rPr>
                <a:t> dolor</a:t>
              </a:r>
            </a:p>
          </p:txBody>
        </p:sp>
      </p:grpSp>
      <p:grpSp>
        <p:nvGrpSpPr>
          <p:cNvPr id="75" name="Content 6"/>
          <p:cNvGrpSpPr/>
          <p:nvPr/>
        </p:nvGrpSpPr>
        <p:grpSpPr>
          <a:xfrm>
            <a:off x="8339870" y="4826003"/>
            <a:ext cx="1382200" cy="589497"/>
            <a:chOff x="9113896" y="4782653"/>
            <a:chExt cx="2038926" cy="785993"/>
          </a:xfrm>
        </p:grpSpPr>
        <p:sp>
          <p:nvSpPr>
            <p:cNvPr id="79" name="Title 1"/>
            <p:cNvSpPr txBox="1"/>
            <p:nvPr/>
          </p:nvSpPr>
          <p:spPr>
            <a:xfrm>
              <a:off x="9113896" y="4782653"/>
              <a:ext cx="2038926" cy="338553"/>
            </a:xfrm>
            <a:prstGeom prst="rect">
              <a:avLst/>
            </a:prstGeom>
            <a:noFill/>
          </p:spPr>
          <p:txBody>
            <a:bodyPr wrap="square" rtlCol="0">
              <a:spAutoFit/>
            </a:bodyPr>
            <a:lstStyle/>
            <a:p>
              <a:r>
                <a:rPr lang="en-US" sz="1050" dirty="0">
                  <a:cs typeface="+mn-ea"/>
                  <a:sym typeface="+mn-lt"/>
                </a:rPr>
                <a:t>Occipital Lobe</a:t>
              </a:r>
              <a:endParaRPr lang="id-ID" sz="1050" dirty="0">
                <a:cs typeface="+mn-ea"/>
                <a:sym typeface="+mn-lt"/>
              </a:endParaRPr>
            </a:p>
          </p:txBody>
        </p:sp>
        <p:sp>
          <p:nvSpPr>
            <p:cNvPr id="80" name="Details 1"/>
            <p:cNvSpPr txBox="1"/>
            <p:nvPr/>
          </p:nvSpPr>
          <p:spPr>
            <a:xfrm>
              <a:off x="9113896" y="5057398"/>
              <a:ext cx="2038925" cy="511248"/>
            </a:xfrm>
            <a:prstGeom prst="rect">
              <a:avLst/>
            </a:prstGeom>
            <a:noFill/>
          </p:spPr>
          <p:txBody>
            <a:bodyPr wrap="square" rtlCol="0" anchor="t">
              <a:spAutoFit/>
            </a:bodyPr>
            <a:lstStyle/>
            <a:p>
              <a:pPr>
                <a:lnSpc>
                  <a:spcPts val="1200"/>
                </a:lnSpc>
              </a:pPr>
              <a:r>
                <a:rPr lang="en-US" sz="751" dirty="0">
                  <a:solidFill>
                    <a:schemeClr val="bg1">
                      <a:lumMod val="50000"/>
                    </a:schemeClr>
                  </a:solidFill>
                  <a:cs typeface="+mn-ea"/>
                  <a:sym typeface="+mn-lt"/>
                </a:rPr>
                <a:t>This Great Paragraph line is a sample </a:t>
              </a:r>
              <a:r>
                <a:rPr lang="en-US" sz="751" dirty="0" err="1">
                  <a:solidFill>
                    <a:schemeClr val="bg1">
                      <a:lumMod val="50000"/>
                    </a:schemeClr>
                  </a:solidFill>
                  <a:cs typeface="+mn-ea"/>
                  <a:sym typeface="+mn-lt"/>
                </a:rPr>
                <a:t>Lorem</a:t>
              </a:r>
              <a:r>
                <a:rPr lang="en-US" sz="751" dirty="0">
                  <a:solidFill>
                    <a:schemeClr val="bg1">
                      <a:lumMod val="50000"/>
                    </a:schemeClr>
                  </a:solidFill>
                  <a:cs typeface="+mn-ea"/>
                  <a:sym typeface="+mn-lt"/>
                </a:rPr>
                <a:t> </a:t>
              </a:r>
              <a:r>
                <a:rPr lang="en-US" sz="751" dirty="0" err="1">
                  <a:solidFill>
                    <a:schemeClr val="bg1">
                      <a:lumMod val="50000"/>
                    </a:schemeClr>
                  </a:solidFill>
                  <a:cs typeface="+mn-ea"/>
                  <a:sym typeface="+mn-lt"/>
                </a:rPr>
                <a:t>ipsum</a:t>
              </a:r>
              <a:r>
                <a:rPr lang="en-US" sz="751" dirty="0">
                  <a:solidFill>
                    <a:schemeClr val="bg1">
                      <a:lumMod val="50000"/>
                    </a:schemeClr>
                  </a:solidFill>
                  <a:cs typeface="+mn-ea"/>
                  <a:sym typeface="+mn-lt"/>
                </a:rPr>
                <a:t> dolor</a:t>
              </a:r>
            </a:p>
          </p:txBody>
        </p:sp>
      </p:grpSp>
      <p:sp>
        <p:nvSpPr>
          <p:cNvPr id="60" name="iCon 1"/>
          <p:cNvSpPr>
            <a:spLocks noEditPoints="1"/>
          </p:cNvSpPr>
          <p:nvPr/>
        </p:nvSpPr>
        <p:spPr bwMode="auto">
          <a:xfrm>
            <a:off x="3979747" y="2456797"/>
            <a:ext cx="370263" cy="372578"/>
          </a:xfrm>
          <a:custGeom>
            <a:avLst/>
            <a:gdLst>
              <a:gd name="T0" fmla="*/ 19 w 68"/>
              <a:gd name="T1" fmla="*/ 0 h 68"/>
              <a:gd name="T2" fmla="*/ 6 w 68"/>
              <a:gd name="T3" fmla="*/ 15 h 68"/>
              <a:gd name="T4" fmla="*/ 9 w 68"/>
              <a:gd name="T5" fmla="*/ 68 h 68"/>
              <a:gd name="T6" fmla="*/ 68 w 68"/>
              <a:gd name="T7" fmla="*/ 58 h 68"/>
              <a:gd name="T8" fmla="*/ 5 w 68"/>
              <a:gd name="T9" fmla="*/ 62 h 68"/>
              <a:gd name="T10" fmla="*/ 6 w 68"/>
              <a:gd name="T11" fmla="*/ 19 h 68"/>
              <a:gd name="T12" fmla="*/ 5 w 68"/>
              <a:gd name="T13" fmla="*/ 62 h 68"/>
              <a:gd name="T14" fmla="*/ 9 w 68"/>
              <a:gd name="T15" fmla="*/ 6 h 68"/>
              <a:gd name="T16" fmla="*/ 12 w 68"/>
              <a:gd name="T17" fmla="*/ 6 h 68"/>
              <a:gd name="T18" fmla="*/ 7 w 68"/>
              <a:gd name="T19" fmla="*/ 63 h 68"/>
              <a:gd name="T20" fmla="*/ 16 w 68"/>
              <a:gd name="T21" fmla="*/ 6 h 68"/>
              <a:gd name="T22" fmla="*/ 14 w 68"/>
              <a:gd name="T23" fmla="*/ 58 h 68"/>
              <a:gd name="T24" fmla="*/ 18 w 68"/>
              <a:gd name="T25" fmla="*/ 58 h 68"/>
              <a:gd name="T26" fmla="*/ 23 w 68"/>
              <a:gd name="T27" fmla="*/ 3 h 68"/>
              <a:gd name="T28" fmla="*/ 65 w 68"/>
              <a:gd name="T29" fmla="*/ 58 h 68"/>
              <a:gd name="T30" fmla="*/ 18 w 68"/>
              <a:gd name="T31" fmla="*/ 58 h 68"/>
              <a:gd name="T32" fmla="*/ 23 w 68"/>
              <a:gd name="T33" fmla="*/ 10 h 68"/>
              <a:gd name="T34" fmla="*/ 29 w 68"/>
              <a:gd name="T35" fmla="*/ 17 h 68"/>
              <a:gd name="T36" fmla="*/ 29 w 68"/>
              <a:gd name="T37" fmla="*/ 10 h 68"/>
              <a:gd name="T38" fmla="*/ 29 w 68"/>
              <a:gd name="T39" fmla="*/ 20 h 68"/>
              <a:gd name="T40" fmla="*/ 25 w 68"/>
              <a:gd name="T41" fmla="*/ 13 h 68"/>
              <a:gd name="T42" fmla="*/ 39 w 68"/>
              <a:gd name="T43" fmla="*/ 20 h 68"/>
              <a:gd name="T44" fmla="*/ 39 w 68"/>
              <a:gd name="T45" fmla="*/ 10 h 68"/>
              <a:gd name="T46" fmla="*/ 35 w 68"/>
              <a:gd name="T47" fmla="*/ 14 h 68"/>
              <a:gd name="T48" fmla="*/ 35 w 68"/>
              <a:gd name="T49" fmla="*/ 16 h 68"/>
              <a:gd name="T50" fmla="*/ 39 w 68"/>
              <a:gd name="T51" fmla="*/ 20 h 68"/>
              <a:gd name="T52" fmla="*/ 42 w 68"/>
              <a:gd name="T53" fmla="*/ 10 h 68"/>
              <a:gd name="T54" fmla="*/ 44 w 68"/>
              <a:gd name="T55" fmla="*/ 17 h 68"/>
              <a:gd name="T56" fmla="*/ 47 w 68"/>
              <a:gd name="T57" fmla="*/ 10 h 68"/>
              <a:gd name="T58" fmla="*/ 49 w 68"/>
              <a:gd name="T59" fmla="*/ 17 h 68"/>
              <a:gd name="T60" fmla="*/ 52 w 68"/>
              <a:gd name="T61" fmla="*/ 10 h 68"/>
              <a:gd name="T62" fmla="*/ 47 w 68"/>
              <a:gd name="T63" fmla="*/ 15 h 68"/>
              <a:gd name="T64" fmla="*/ 46 w 68"/>
              <a:gd name="T65" fmla="*/ 15 h 68"/>
              <a:gd name="T66" fmla="*/ 57 w 68"/>
              <a:gd name="T67" fmla="*/ 17 h 68"/>
              <a:gd name="T68" fmla="*/ 57 w 68"/>
              <a:gd name="T69" fmla="*/ 10 h 68"/>
              <a:gd name="T70" fmla="*/ 57 w 68"/>
              <a:gd name="T71" fmla="*/ 12 h 68"/>
              <a:gd name="T72" fmla="*/ 59 w 68"/>
              <a:gd name="T73" fmla="*/ 17 h 68"/>
              <a:gd name="T74" fmla="*/ 53 w 68"/>
              <a:gd name="T75" fmla="*/ 17 h 68"/>
              <a:gd name="T76" fmla="*/ 60 w 68"/>
              <a:gd name="T77" fmla="*/ 24 h 68"/>
              <a:gd name="T78" fmla="*/ 60 w 68"/>
              <a:gd name="T79" fmla="*/ 22 h 68"/>
              <a:gd name="T80" fmla="*/ 23 w 68"/>
              <a:gd name="T81" fmla="*/ 34 h 68"/>
              <a:gd name="T82" fmla="*/ 60 w 68"/>
              <a:gd name="T83" fmla="*/ 34 h 68"/>
              <a:gd name="T84" fmla="*/ 40 w 68"/>
              <a:gd name="T85" fmla="*/ 39 h 68"/>
              <a:gd name="T86" fmla="*/ 23 w 68"/>
              <a:gd name="T87" fmla="*/ 42 h 68"/>
              <a:gd name="T88" fmla="*/ 23 w 68"/>
              <a:gd name="T89" fmla="*/ 44 h 68"/>
              <a:gd name="T90" fmla="*/ 40 w 68"/>
              <a:gd name="T91" fmla="*/ 47 h 68"/>
              <a:gd name="T92" fmla="*/ 23 w 68"/>
              <a:gd name="T93" fmla="*/ 47 h 68"/>
              <a:gd name="T94" fmla="*/ 40 w 68"/>
              <a:gd name="T95" fmla="*/ 54 h 68"/>
              <a:gd name="T96" fmla="*/ 23 w 68"/>
              <a:gd name="T97" fmla="*/ 57 h 68"/>
              <a:gd name="T98" fmla="*/ 23 w 68"/>
              <a:gd name="T99" fmla="*/ 59 h 68"/>
              <a:gd name="T100" fmla="*/ 43 w 68"/>
              <a:gd name="T101" fmla="*/ 37 h 68"/>
              <a:gd name="T102" fmla="*/ 60 w 68"/>
              <a:gd name="T103" fmla="*/ 37 h 68"/>
              <a:gd name="T104" fmla="*/ 45 w 68"/>
              <a:gd name="T105" fmla="*/ 3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8">
                <a:moveTo>
                  <a:pt x="62" y="0"/>
                </a:moveTo>
                <a:cubicBezTo>
                  <a:pt x="21" y="0"/>
                  <a:pt x="21" y="0"/>
                  <a:pt x="21" y="0"/>
                </a:cubicBezTo>
                <a:cubicBezTo>
                  <a:pt x="19" y="0"/>
                  <a:pt x="19" y="0"/>
                  <a:pt x="19" y="0"/>
                </a:cubicBezTo>
                <a:cubicBezTo>
                  <a:pt x="12" y="0"/>
                  <a:pt x="12" y="0"/>
                  <a:pt x="12" y="0"/>
                </a:cubicBezTo>
                <a:cubicBezTo>
                  <a:pt x="9" y="0"/>
                  <a:pt x="6" y="2"/>
                  <a:pt x="6" y="6"/>
                </a:cubicBezTo>
                <a:cubicBezTo>
                  <a:pt x="6" y="15"/>
                  <a:pt x="6" y="15"/>
                  <a:pt x="6" y="15"/>
                </a:cubicBezTo>
                <a:cubicBezTo>
                  <a:pt x="3" y="16"/>
                  <a:pt x="0" y="18"/>
                  <a:pt x="0" y="22"/>
                </a:cubicBezTo>
                <a:cubicBezTo>
                  <a:pt x="0" y="58"/>
                  <a:pt x="0" y="58"/>
                  <a:pt x="0" y="58"/>
                </a:cubicBezTo>
                <a:cubicBezTo>
                  <a:pt x="0" y="63"/>
                  <a:pt x="4" y="68"/>
                  <a:pt x="9" y="68"/>
                </a:cubicBezTo>
                <a:cubicBezTo>
                  <a:pt x="11" y="68"/>
                  <a:pt x="11" y="68"/>
                  <a:pt x="11" y="68"/>
                </a:cubicBezTo>
                <a:cubicBezTo>
                  <a:pt x="59" y="68"/>
                  <a:pt x="59" y="68"/>
                  <a:pt x="59" y="68"/>
                </a:cubicBezTo>
                <a:cubicBezTo>
                  <a:pt x="64" y="68"/>
                  <a:pt x="68" y="63"/>
                  <a:pt x="68" y="58"/>
                </a:cubicBezTo>
                <a:cubicBezTo>
                  <a:pt x="68" y="6"/>
                  <a:pt x="68" y="6"/>
                  <a:pt x="68" y="6"/>
                </a:cubicBezTo>
                <a:cubicBezTo>
                  <a:pt x="68" y="2"/>
                  <a:pt x="65" y="0"/>
                  <a:pt x="62" y="0"/>
                </a:cubicBezTo>
                <a:close/>
                <a:moveTo>
                  <a:pt x="5" y="62"/>
                </a:moveTo>
                <a:cubicBezTo>
                  <a:pt x="4" y="61"/>
                  <a:pt x="3" y="60"/>
                  <a:pt x="3" y="58"/>
                </a:cubicBezTo>
                <a:cubicBezTo>
                  <a:pt x="3" y="22"/>
                  <a:pt x="3" y="22"/>
                  <a:pt x="3" y="22"/>
                </a:cubicBezTo>
                <a:cubicBezTo>
                  <a:pt x="3" y="20"/>
                  <a:pt x="5" y="19"/>
                  <a:pt x="6" y="19"/>
                </a:cubicBezTo>
                <a:cubicBezTo>
                  <a:pt x="7" y="19"/>
                  <a:pt x="7" y="19"/>
                  <a:pt x="7" y="19"/>
                </a:cubicBezTo>
                <a:cubicBezTo>
                  <a:pt x="7" y="58"/>
                  <a:pt x="7" y="58"/>
                  <a:pt x="7" y="58"/>
                </a:cubicBezTo>
                <a:cubicBezTo>
                  <a:pt x="7" y="60"/>
                  <a:pt x="6" y="61"/>
                  <a:pt x="5" y="62"/>
                </a:cubicBezTo>
                <a:close/>
                <a:moveTo>
                  <a:pt x="7" y="63"/>
                </a:moveTo>
                <a:cubicBezTo>
                  <a:pt x="8" y="62"/>
                  <a:pt x="9" y="60"/>
                  <a:pt x="9" y="58"/>
                </a:cubicBezTo>
                <a:cubicBezTo>
                  <a:pt x="9" y="6"/>
                  <a:pt x="9" y="6"/>
                  <a:pt x="9" y="6"/>
                </a:cubicBezTo>
                <a:cubicBezTo>
                  <a:pt x="9" y="4"/>
                  <a:pt x="10" y="3"/>
                  <a:pt x="12" y="3"/>
                </a:cubicBezTo>
                <a:cubicBezTo>
                  <a:pt x="13" y="3"/>
                  <a:pt x="13" y="3"/>
                  <a:pt x="13" y="3"/>
                </a:cubicBezTo>
                <a:cubicBezTo>
                  <a:pt x="12" y="4"/>
                  <a:pt x="12" y="5"/>
                  <a:pt x="12" y="6"/>
                </a:cubicBezTo>
                <a:cubicBezTo>
                  <a:pt x="12" y="58"/>
                  <a:pt x="12" y="58"/>
                  <a:pt x="12" y="58"/>
                </a:cubicBezTo>
                <a:cubicBezTo>
                  <a:pt x="12" y="61"/>
                  <a:pt x="10" y="63"/>
                  <a:pt x="8" y="64"/>
                </a:cubicBezTo>
                <a:cubicBezTo>
                  <a:pt x="7" y="64"/>
                  <a:pt x="7" y="64"/>
                  <a:pt x="7" y="63"/>
                </a:cubicBezTo>
                <a:close/>
                <a:moveTo>
                  <a:pt x="17" y="3"/>
                </a:moveTo>
                <a:cubicBezTo>
                  <a:pt x="17" y="3"/>
                  <a:pt x="17" y="3"/>
                  <a:pt x="17" y="3"/>
                </a:cubicBezTo>
                <a:cubicBezTo>
                  <a:pt x="17" y="4"/>
                  <a:pt x="16" y="5"/>
                  <a:pt x="16" y="6"/>
                </a:cubicBezTo>
                <a:cubicBezTo>
                  <a:pt x="16" y="58"/>
                  <a:pt x="16" y="58"/>
                  <a:pt x="16" y="58"/>
                </a:cubicBezTo>
                <a:cubicBezTo>
                  <a:pt x="16" y="61"/>
                  <a:pt x="14" y="64"/>
                  <a:pt x="10" y="64"/>
                </a:cubicBezTo>
                <a:cubicBezTo>
                  <a:pt x="12" y="63"/>
                  <a:pt x="14" y="61"/>
                  <a:pt x="14" y="58"/>
                </a:cubicBezTo>
                <a:cubicBezTo>
                  <a:pt x="14" y="6"/>
                  <a:pt x="14" y="6"/>
                  <a:pt x="14" y="6"/>
                </a:cubicBezTo>
                <a:cubicBezTo>
                  <a:pt x="14" y="4"/>
                  <a:pt x="15" y="3"/>
                  <a:pt x="17" y="3"/>
                </a:cubicBezTo>
                <a:close/>
                <a:moveTo>
                  <a:pt x="18" y="58"/>
                </a:moveTo>
                <a:cubicBezTo>
                  <a:pt x="18" y="6"/>
                  <a:pt x="18" y="6"/>
                  <a:pt x="18" y="6"/>
                </a:cubicBezTo>
                <a:cubicBezTo>
                  <a:pt x="18" y="4"/>
                  <a:pt x="19" y="3"/>
                  <a:pt x="21" y="3"/>
                </a:cubicBezTo>
                <a:cubicBezTo>
                  <a:pt x="23" y="3"/>
                  <a:pt x="23" y="3"/>
                  <a:pt x="23" y="3"/>
                </a:cubicBezTo>
                <a:cubicBezTo>
                  <a:pt x="62" y="3"/>
                  <a:pt x="62" y="3"/>
                  <a:pt x="62" y="3"/>
                </a:cubicBezTo>
                <a:cubicBezTo>
                  <a:pt x="64" y="3"/>
                  <a:pt x="65" y="4"/>
                  <a:pt x="65" y="6"/>
                </a:cubicBezTo>
                <a:cubicBezTo>
                  <a:pt x="65" y="58"/>
                  <a:pt x="65" y="58"/>
                  <a:pt x="65" y="58"/>
                </a:cubicBezTo>
                <a:cubicBezTo>
                  <a:pt x="65" y="62"/>
                  <a:pt x="62" y="65"/>
                  <a:pt x="59" y="65"/>
                </a:cubicBezTo>
                <a:cubicBezTo>
                  <a:pt x="15" y="65"/>
                  <a:pt x="15" y="65"/>
                  <a:pt x="15" y="65"/>
                </a:cubicBezTo>
                <a:cubicBezTo>
                  <a:pt x="17" y="63"/>
                  <a:pt x="18" y="61"/>
                  <a:pt x="18" y="58"/>
                </a:cubicBezTo>
                <a:close/>
                <a:moveTo>
                  <a:pt x="25" y="20"/>
                </a:moveTo>
                <a:cubicBezTo>
                  <a:pt x="23" y="20"/>
                  <a:pt x="23" y="20"/>
                  <a:pt x="23" y="20"/>
                </a:cubicBezTo>
                <a:cubicBezTo>
                  <a:pt x="23" y="10"/>
                  <a:pt x="23" y="10"/>
                  <a:pt x="23" y="10"/>
                </a:cubicBezTo>
                <a:cubicBezTo>
                  <a:pt x="26" y="10"/>
                  <a:pt x="26" y="10"/>
                  <a:pt x="26" y="10"/>
                </a:cubicBezTo>
                <a:cubicBezTo>
                  <a:pt x="28" y="14"/>
                  <a:pt x="28" y="14"/>
                  <a:pt x="28" y="14"/>
                </a:cubicBezTo>
                <a:cubicBezTo>
                  <a:pt x="29" y="15"/>
                  <a:pt x="29" y="16"/>
                  <a:pt x="29" y="17"/>
                </a:cubicBezTo>
                <a:cubicBezTo>
                  <a:pt x="30" y="17"/>
                  <a:pt x="30" y="17"/>
                  <a:pt x="30" y="17"/>
                </a:cubicBezTo>
                <a:cubicBezTo>
                  <a:pt x="29" y="16"/>
                  <a:pt x="29" y="14"/>
                  <a:pt x="29" y="13"/>
                </a:cubicBezTo>
                <a:cubicBezTo>
                  <a:pt x="29" y="10"/>
                  <a:pt x="29" y="10"/>
                  <a:pt x="29" y="10"/>
                </a:cubicBezTo>
                <a:cubicBezTo>
                  <a:pt x="31" y="10"/>
                  <a:pt x="31" y="10"/>
                  <a:pt x="31" y="10"/>
                </a:cubicBezTo>
                <a:cubicBezTo>
                  <a:pt x="31" y="20"/>
                  <a:pt x="31" y="20"/>
                  <a:pt x="31" y="20"/>
                </a:cubicBezTo>
                <a:cubicBezTo>
                  <a:pt x="29" y="20"/>
                  <a:pt x="29" y="20"/>
                  <a:pt x="29" y="20"/>
                </a:cubicBezTo>
                <a:cubicBezTo>
                  <a:pt x="27" y="16"/>
                  <a:pt x="27" y="16"/>
                  <a:pt x="27" y="16"/>
                </a:cubicBezTo>
                <a:cubicBezTo>
                  <a:pt x="26" y="15"/>
                  <a:pt x="26" y="14"/>
                  <a:pt x="25" y="13"/>
                </a:cubicBezTo>
                <a:cubicBezTo>
                  <a:pt x="25" y="13"/>
                  <a:pt x="25" y="13"/>
                  <a:pt x="25" y="13"/>
                </a:cubicBezTo>
                <a:cubicBezTo>
                  <a:pt x="25" y="14"/>
                  <a:pt x="25" y="15"/>
                  <a:pt x="25" y="17"/>
                </a:cubicBezTo>
                <a:lnTo>
                  <a:pt x="25" y="20"/>
                </a:lnTo>
                <a:close/>
                <a:moveTo>
                  <a:pt x="39" y="20"/>
                </a:moveTo>
                <a:cubicBezTo>
                  <a:pt x="33" y="20"/>
                  <a:pt x="33" y="20"/>
                  <a:pt x="33" y="20"/>
                </a:cubicBezTo>
                <a:cubicBezTo>
                  <a:pt x="33" y="10"/>
                  <a:pt x="33" y="10"/>
                  <a:pt x="33" y="10"/>
                </a:cubicBezTo>
                <a:cubicBezTo>
                  <a:pt x="39" y="10"/>
                  <a:pt x="39" y="10"/>
                  <a:pt x="39" y="10"/>
                </a:cubicBezTo>
                <a:cubicBezTo>
                  <a:pt x="39" y="12"/>
                  <a:pt x="39" y="12"/>
                  <a:pt x="39" y="12"/>
                </a:cubicBezTo>
                <a:cubicBezTo>
                  <a:pt x="35" y="12"/>
                  <a:pt x="35" y="12"/>
                  <a:pt x="35" y="12"/>
                </a:cubicBezTo>
                <a:cubicBezTo>
                  <a:pt x="35" y="14"/>
                  <a:pt x="35" y="14"/>
                  <a:pt x="35" y="14"/>
                </a:cubicBezTo>
                <a:cubicBezTo>
                  <a:pt x="39" y="14"/>
                  <a:pt x="39" y="14"/>
                  <a:pt x="39" y="14"/>
                </a:cubicBezTo>
                <a:cubicBezTo>
                  <a:pt x="39" y="16"/>
                  <a:pt x="39" y="16"/>
                  <a:pt x="39" y="16"/>
                </a:cubicBezTo>
                <a:cubicBezTo>
                  <a:pt x="35" y="16"/>
                  <a:pt x="35" y="16"/>
                  <a:pt x="35" y="16"/>
                </a:cubicBezTo>
                <a:cubicBezTo>
                  <a:pt x="35" y="18"/>
                  <a:pt x="35" y="18"/>
                  <a:pt x="35" y="18"/>
                </a:cubicBezTo>
                <a:cubicBezTo>
                  <a:pt x="39" y="18"/>
                  <a:pt x="39" y="18"/>
                  <a:pt x="39" y="18"/>
                </a:cubicBezTo>
                <a:lnTo>
                  <a:pt x="39" y="20"/>
                </a:lnTo>
                <a:close/>
                <a:moveTo>
                  <a:pt x="42" y="20"/>
                </a:moveTo>
                <a:cubicBezTo>
                  <a:pt x="40" y="10"/>
                  <a:pt x="40" y="10"/>
                  <a:pt x="40" y="10"/>
                </a:cubicBezTo>
                <a:cubicBezTo>
                  <a:pt x="42" y="10"/>
                  <a:pt x="42" y="10"/>
                  <a:pt x="42" y="10"/>
                </a:cubicBezTo>
                <a:cubicBezTo>
                  <a:pt x="43" y="14"/>
                  <a:pt x="43" y="14"/>
                  <a:pt x="43" y="14"/>
                </a:cubicBezTo>
                <a:cubicBezTo>
                  <a:pt x="43" y="15"/>
                  <a:pt x="44" y="16"/>
                  <a:pt x="44" y="17"/>
                </a:cubicBezTo>
                <a:cubicBezTo>
                  <a:pt x="44" y="17"/>
                  <a:pt x="44" y="17"/>
                  <a:pt x="44" y="17"/>
                </a:cubicBezTo>
                <a:cubicBezTo>
                  <a:pt x="44" y="16"/>
                  <a:pt x="44" y="15"/>
                  <a:pt x="44" y="14"/>
                </a:cubicBezTo>
                <a:cubicBezTo>
                  <a:pt x="45" y="10"/>
                  <a:pt x="45" y="10"/>
                  <a:pt x="45" y="10"/>
                </a:cubicBezTo>
                <a:cubicBezTo>
                  <a:pt x="47" y="10"/>
                  <a:pt x="47" y="10"/>
                  <a:pt x="47" y="10"/>
                </a:cubicBezTo>
                <a:cubicBezTo>
                  <a:pt x="48" y="14"/>
                  <a:pt x="48" y="14"/>
                  <a:pt x="48" y="14"/>
                </a:cubicBezTo>
                <a:cubicBezTo>
                  <a:pt x="48" y="15"/>
                  <a:pt x="49" y="16"/>
                  <a:pt x="49" y="17"/>
                </a:cubicBezTo>
                <a:cubicBezTo>
                  <a:pt x="49" y="17"/>
                  <a:pt x="49" y="17"/>
                  <a:pt x="49" y="17"/>
                </a:cubicBezTo>
                <a:cubicBezTo>
                  <a:pt x="49" y="16"/>
                  <a:pt x="49" y="15"/>
                  <a:pt x="49" y="14"/>
                </a:cubicBezTo>
                <a:cubicBezTo>
                  <a:pt x="50" y="10"/>
                  <a:pt x="50" y="10"/>
                  <a:pt x="50" y="10"/>
                </a:cubicBezTo>
                <a:cubicBezTo>
                  <a:pt x="52" y="10"/>
                  <a:pt x="52" y="10"/>
                  <a:pt x="52" y="10"/>
                </a:cubicBezTo>
                <a:cubicBezTo>
                  <a:pt x="50" y="20"/>
                  <a:pt x="50" y="20"/>
                  <a:pt x="50" y="20"/>
                </a:cubicBezTo>
                <a:cubicBezTo>
                  <a:pt x="47" y="20"/>
                  <a:pt x="47" y="20"/>
                  <a:pt x="47" y="20"/>
                </a:cubicBezTo>
                <a:cubicBezTo>
                  <a:pt x="47" y="15"/>
                  <a:pt x="47" y="15"/>
                  <a:pt x="47" y="15"/>
                </a:cubicBezTo>
                <a:cubicBezTo>
                  <a:pt x="47" y="14"/>
                  <a:pt x="46" y="14"/>
                  <a:pt x="46" y="13"/>
                </a:cubicBezTo>
                <a:cubicBezTo>
                  <a:pt x="46" y="13"/>
                  <a:pt x="46" y="13"/>
                  <a:pt x="46" y="13"/>
                </a:cubicBezTo>
                <a:cubicBezTo>
                  <a:pt x="46" y="14"/>
                  <a:pt x="46" y="14"/>
                  <a:pt x="46" y="15"/>
                </a:cubicBezTo>
                <a:cubicBezTo>
                  <a:pt x="45" y="20"/>
                  <a:pt x="45" y="20"/>
                  <a:pt x="45" y="20"/>
                </a:cubicBezTo>
                <a:lnTo>
                  <a:pt x="42" y="20"/>
                </a:lnTo>
                <a:close/>
                <a:moveTo>
                  <a:pt x="57" y="17"/>
                </a:moveTo>
                <a:cubicBezTo>
                  <a:pt x="57" y="16"/>
                  <a:pt x="57" y="16"/>
                  <a:pt x="56" y="16"/>
                </a:cubicBezTo>
                <a:cubicBezTo>
                  <a:pt x="54" y="15"/>
                  <a:pt x="53" y="14"/>
                  <a:pt x="53" y="13"/>
                </a:cubicBezTo>
                <a:cubicBezTo>
                  <a:pt x="53" y="11"/>
                  <a:pt x="54" y="10"/>
                  <a:pt x="57" y="10"/>
                </a:cubicBezTo>
                <a:cubicBezTo>
                  <a:pt x="58" y="10"/>
                  <a:pt x="59" y="10"/>
                  <a:pt x="59" y="10"/>
                </a:cubicBezTo>
                <a:cubicBezTo>
                  <a:pt x="59" y="12"/>
                  <a:pt x="59" y="12"/>
                  <a:pt x="59" y="12"/>
                </a:cubicBezTo>
                <a:cubicBezTo>
                  <a:pt x="58" y="12"/>
                  <a:pt x="58" y="12"/>
                  <a:pt x="57" y="12"/>
                </a:cubicBezTo>
                <a:cubicBezTo>
                  <a:pt x="56" y="12"/>
                  <a:pt x="55" y="12"/>
                  <a:pt x="55" y="13"/>
                </a:cubicBezTo>
                <a:cubicBezTo>
                  <a:pt x="55" y="13"/>
                  <a:pt x="56" y="13"/>
                  <a:pt x="57" y="14"/>
                </a:cubicBezTo>
                <a:cubicBezTo>
                  <a:pt x="59" y="15"/>
                  <a:pt x="59" y="15"/>
                  <a:pt x="59" y="17"/>
                </a:cubicBezTo>
                <a:cubicBezTo>
                  <a:pt x="59" y="18"/>
                  <a:pt x="58" y="20"/>
                  <a:pt x="56" y="20"/>
                </a:cubicBezTo>
                <a:cubicBezTo>
                  <a:pt x="55" y="20"/>
                  <a:pt x="53" y="19"/>
                  <a:pt x="53" y="19"/>
                </a:cubicBezTo>
                <a:cubicBezTo>
                  <a:pt x="53" y="17"/>
                  <a:pt x="53" y="17"/>
                  <a:pt x="53" y="17"/>
                </a:cubicBezTo>
                <a:cubicBezTo>
                  <a:pt x="54" y="18"/>
                  <a:pt x="55" y="18"/>
                  <a:pt x="56" y="18"/>
                </a:cubicBezTo>
                <a:cubicBezTo>
                  <a:pt x="57" y="18"/>
                  <a:pt x="57" y="18"/>
                  <a:pt x="57" y="17"/>
                </a:cubicBezTo>
                <a:close/>
                <a:moveTo>
                  <a:pt x="60" y="24"/>
                </a:moveTo>
                <a:cubicBezTo>
                  <a:pt x="23" y="24"/>
                  <a:pt x="23" y="24"/>
                  <a:pt x="23" y="24"/>
                </a:cubicBezTo>
                <a:cubicBezTo>
                  <a:pt x="23" y="22"/>
                  <a:pt x="23" y="22"/>
                  <a:pt x="23" y="22"/>
                </a:cubicBezTo>
                <a:cubicBezTo>
                  <a:pt x="60" y="22"/>
                  <a:pt x="60" y="22"/>
                  <a:pt x="60" y="22"/>
                </a:cubicBezTo>
                <a:lnTo>
                  <a:pt x="60" y="24"/>
                </a:lnTo>
                <a:close/>
                <a:moveTo>
                  <a:pt x="60" y="34"/>
                </a:moveTo>
                <a:cubicBezTo>
                  <a:pt x="23" y="34"/>
                  <a:pt x="23" y="34"/>
                  <a:pt x="23" y="34"/>
                </a:cubicBezTo>
                <a:cubicBezTo>
                  <a:pt x="23" y="32"/>
                  <a:pt x="23" y="32"/>
                  <a:pt x="23" y="32"/>
                </a:cubicBezTo>
                <a:cubicBezTo>
                  <a:pt x="60" y="32"/>
                  <a:pt x="60" y="32"/>
                  <a:pt x="60" y="32"/>
                </a:cubicBezTo>
                <a:lnTo>
                  <a:pt x="60" y="34"/>
                </a:lnTo>
                <a:close/>
                <a:moveTo>
                  <a:pt x="23" y="37"/>
                </a:moveTo>
                <a:cubicBezTo>
                  <a:pt x="40" y="37"/>
                  <a:pt x="40" y="37"/>
                  <a:pt x="40" y="37"/>
                </a:cubicBezTo>
                <a:cubicBezTo>
                  <a:pt x="40" y="39"/>
                  <a:pt x="40" y="39"/>
                  <a:pt x="40" y="39"/>
                </a:cubicBezTo>
                <a:cubicBezTo>
                  <a:pt x="23" y="39"/>
                  <a:pt x="23" y="39"/>
                  <a:pt x="23" y="39"/>
                </a:cubicBezTo>
                <a:lnTo>
                  <a:pt x="23" y="37"/>
                </a:lnTo>
                <a:close/>
                <a:moveTo>
                  <a:pt x="23" y="42"/>
                </a:moveTo>
                <a:cubicBezTo>
                  <a:pt x="40" y="42"/>
                  <a:pt x="40" y="42"/>
                  <a:pt x="40" y="42"/>
                </a:cubicBezTo>
                <a:cubicBezTo>
                  <a:pt x="40" y="44"/>
                  <a:pt x="40" y="44"/>
                  <a:pt x="40" y="44"/>
                </a:cubicBezTo>
                <a:cubicBezTo>
                  <a:pt x="23" y="44"/>
                  <a:pt x="23" y="44"/>
                  <a:pt x="23" y="44"/>
                </a:cubicBezTo>
                <a:lnTo>
                  <a:pt x="23" y="42"/>
                </a:lnTo>
                <a:close/>
                <a:moveTo>
                  <a:pt x="23" y="47"/>
                </a:moveTo>
                <a:cubicBezTo>
                  <a:pt x="40" y="47"/>
                  <a:pt x="40" y="47"/>
                  <a:pt x="40" y="47"/>
                </a:cubicBezTo>
                <a:cubicBezTo>
                  <a:pt x="40" y="49"/>
                  <a:pt x="40" y="49"/>
                  <a:pt x="40" y="49"/>
                </a:cubicBezTo>
                <a:cubicBezTo>
                  <a:pt x="23" y="49"/>
                  <a:pt x="23" y="49"/>
                  <a:pt x="23" y="49"/>
                </a:cubicBezTo>
                <a:lnTo>
                  <a:pt x="23" y="47"/>
                </a:lnTo>
                <a:close/>
                <a:moveTo>
                  <a:pt x="23" y="52"/>
                </a:moveTo>
                <a:cubicBezTo>
                  <a:pt x="40" y="52"/>
                  <a:pt x="40" y="52"/>
                  <a:pt x="40" y="52"/>
                </a:cubicBezTo>
                <a:cubicBezTo>
                  <a:pt x="40" y="54"/>
                  <a:pt x="40" y="54"/>
                  <a:pt x="40" y="54"/>
                </a:cubicBezTo>
                <a:cubicBezTo>
                  <a:pt x="23" y="54"/>
                  <a:pt x="23" y="54"/>
                  <a:pt x="23" y="54"/>
                </a:cubicBezTo>
                <a:lnTo>
                  <a:pt x="23" y="52"/>
                </a:lnTo>
                <a:close/>
                <a:moveTo>
                  <a:pt x="23" y="57"/>
                </a:moveTo>
                <a:cubicBezTo>
                  <a:pt x="40" y="57"/>
                  <a:pt x="40" y="57"/>
                  <a:pt x="40" y="57"/>
                </a:cubicBezTo>
                <a:cubicBezTo>
                  <a:pt x="40" y="59"/>
                  <a:pt x="40" y="59"/>
                  <a:pt x="40" y="59"/>
                </a:cubicBezTo>
                <a:cubicBezTo>
                  <a:pt x="23" y="59"/>
                  <a:pt x="23" y="59"/>
                  <a:pt x="23" y="59"/>
                </a:cubicBezTo>
                <a:lnTo>
                  <a:pt x="23" y="57"/>
                </a:lnTo>
                <a:close/>
                <a:moveTo>
                  <a:pt x="60" y="37"/>
                </a:moveTo>
                <a:cubicBezTo>
                  <a:pt x="43" y="37"/>
                  <a:pt x="43" y="37"/>
                  <a:pt x="43" y="37"/>
                </a:cubicBezTo>
                <a:cubicBezTo>
                  <a:pt x="43" y="59"/>
                  <a:pt x="43" y="59"/>
                  <a:pt x="43" y="59"/>
                </a:cubicBezTo>
                <a:cubicBezTo>
                  <a:pt x="60" y="59"/>
                  <a:pt x="60" y="59"/>
                  <a:pt x="60" y="59"/>
                </a:cubicBezTo>
                <a:lnTo>
                  <a:pt x="60" y="37"/>
                </a:lnTo>
                <a:close/>
                <a:moveTo>
                  <a:pt x="58" y="57"/>
                </a:moveTo>
                <a:cubicBezTo>
                  <a:pt x="45" y="57"/>
                  <a:pt x="45" y="57"/>
                  <a:pt x="45" y="57"/>
                </a:cubicBezTo>
                <a:cubicBezTo>
                  <a:pt x="45" y="39"/>
                  <a:pt x="45" y="39"/>
                  <a:pt x="45" y="39"/>
                </a:cubicBezTo>
                <a:cubicBezTo>
                  <a:pt x="58" y="39"/>
                  <a:pt x="58" y="39"/>
                  <a:pt x="58" y="39"/>
                </a:cubicBezTo>
                <a:lnTo>
                  <a:pt x="58" y="57"/>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sp>
        <p:nvSpPr>
          <p:cNvPr id="64" name="iCon 2"/>
          <p:cNvSpPr>
            <a:spLocks noEditPoints="1"/>
          </p:cNvSpPr>
          <p:nvPr/>
        </p:nvSpPr>
        <p:spPr bwMode="auto">
          <a:xfrm>
            <a:off x="3956604" y="3713889"/>
            <a:ext cx="416546" cy="340180"/>
          </a:xfrm>
          <a:custGeom>
            <a:avLst/>
            <a:gdLst>
              <a:gd name="T0" fmla="*/ 6 w 76"/>
              <a:gd name="T1" fmla="*/ 0 h 62"/>
              <a:gd name="T2" fmla="*/ 0 w 76"/>
              <a:gd name="T3" fmla="*/ 57 h 62"/>
              <a:gd name="T4" fmla="*/ 71 w 76"/>
              <a:gd name="T5" fmla="*/ 62 h 62"/>
              <a:gd name="T6" fmla="*/ 76 w 76"/>
              <a:gd name="T7" fmla="*/ 6 h 62"/>
              <a:gd name="T8" fmla="*/ 6 w 76"/>
              <a:gd name="T9" fmla="*/ 3 h 62"/>
              <a:gd name="T10" fmla="*/ 73 w 76"/>
              <a:gd name="T11" fmla="*/ 6 h 62"/>
              <a:gd name="T12" fmla="*/ 3 w 76"/>
              <a:gd name="T13" fmla="*/ 12 h 62"/>
              <a:gd name="T14" fmla="*/ 6 w 76"/>
              <a:gd name="T15" fmla="*/ 3 h 62"/>
              <a:gd name="T16" fmla="*/ 6 w 76"/>
              <a:gd name="T17" fmla="*/ 59 h 62"/>
              <a:gd name="T18" fmla="*/ 3 w 76"/>
              <a:gd name="T19" fmla="*/ 14 h 62"/>
              <a:gd name="T20" fmla="*/ 73 w 76"/>
              <a:gd name="T21" fmla="*/ 57 h 62"/>
              <a:gd name="T22" fmla="*/ 6 w 76"/>
              <a:gd name="T23" fmla="*/ 8 h 62"/>
              <a:gd name="T24" fmla="*/ 10 w 76"/>
              <a:gd name="T25" fmla="*/ 8 h 62"/>
              <a:gd name="T26" fmla="*/ 6 w 76"/>
              <a:gd name="T27" fmla="*/ 8 h 62"/>
              <a:gd name="T28" fmla="*/ 16 w 76"/>
              <a:gd name="T29" fmla="*/ 6 h 62"/>
              <a:gd name="T30" fmla="*/ 16 w 76"/>
              <a:gd name="T31" fmla="*/ 10 h 62"/>
              <a:gd name="T32" fmla="*/ 21 w 76"/>
              <a:gd name="T33" fmla="*/ 8 h 62"/>
              <a:gd name="T34" fmla="*/ 25 w 76"/>
              <a:gd name="T35" fmla="*/ 8 h 62"/>
              <a:gd name="T36" fmla="*/ 21 w 76"/>
              <a:gd name="T37" fmla="*/ 8 h 62"/>
              <a:gd name="T38" fmla="*/ 22 w 76"/>
              <a:gd name="T39" fmla="*/ 27 h 62"/>
              <a:gd name="T40" fmla="*/ 19 w 76"/>
              <a:gd name="T41" fmla="*/ 28 h 62"/>
              <a:gd name="T42" fmla="*/ 12 w 76"/>
              <a:gd name="T43" fmla="*/ 48 h 62"/>
              <a:gd name="T44" fmla="*/ 15 w 76"/>
              <a:gd name="T45" fmla="*/ 48 h 62"/>
              <a:gd name="T46" fmla="*/ 18 w 76"/>
              <a:gd name="T47" fmla="*/ 42 h 62"/>
              <a:gd name="T48" fmla="*/ 26 w 76"/>
              <a:gd name="T49" fmla="*/ 47 h 62"/>
              <a:gd name="T50" fmla="*/ 29 w 76"/>
              <a:gd name="T51" fmla="*/ 48 h 62"/>
              <a:gd name="T52" fmla="*/ 29 w 76"/>
              <a:gd name="T53" fmla="*/ 47 h 62"/>
              <a:gd name="T54" fmla="*/ 23 w 76"/>
              <a:gd name="T55" fmla="*/ 28 h 62"/>
              <a:gd name="T56" fmla="*/ 20 w 76"/>
              <a:gd name="T57" fmla="*/ 34 h 62"/>
              <a:gd name="T58" fmla="*/ 21 w 76"/>
              <a:gd name="T59" fmla="*/ 34 h 62"/>
              <a:gd name="T60" fmla="*/ 19 w 76"/>
              <a:gd name="T61" fmla="*/ 39 h 62"/>
              <a:gd name="T62" fmla="*/ 48 w 76"/>
              <a:gd name="T63" fmla="*/ 27 h 62"/>
              <a:gd name="T64" fmla="*/ 45 w 76"/>
              <a:gd name="T65" fmla="*/ 26 h 62"/>
              <a:gd name="T66" fmla="*/ 44 w 76"/>
              <a:gd name="T67" fmla="*/ 34 h 62"/>
              <a:gd name="T68" fmla="*/ 36 w 76"/>
              <a:gd name="T69" fmla="*/ 34 h 62"/>
              <a:gd name="T70" fmla="*/ 40 w 76"/>
              <a:gd name="T71" fmla="*/ 48 h 62"/>
              <a:gd name="T72" fmla="*/ 45 w 76"/>
              <a:gd name="T73" fmla="*/ 47 h 62"/>
              <a:gd name="T74" fmla="*/ 48 w 76"/>
              <a:gd name="T75" fmla="*/ 48 h 62"/>
              <a:gd name="T76" fmla="*/ 48 w 76"/>
              <a:gd name="T77" fmla="*/ 47 h 62"/>
              <a:gd name="T78" fmla="*/ 48 w 76"/>
              <a:gd name="T79" fmla="*/ 44 h 62"/>
              <a:gd name="T80" fmla="*/ 44 w 76"/>
              <a:gd name="T81" fmla="*/ 42 h 62"/>
              <a:gd name="T82" fmla="*/ 38 w 76"/>
              <a:gd name="T83" fmla="*/ 40 h 62"/>
              <a:gd name="T84" fmla="*/ 44 w 76"/>
              <a:gd name="T85" fmla="*/ 38 h 62"/>
              <a:gd name="T86" fmla="*/ 44 w 76"/>
              <a:gd name="T87" fmla="*/ 41 h 62"/>
              <a:gd name="T88" fmla="*/ 59 w 76"/>
              <a:gd name="T89" fmla="*/ 48 h 62"/>
              <a:gd name="T90" fmla="*/ 54 w 76"/>
              <a:gd name="T91" fmla="*/ 46 h 62"/>
              <a:gd name="T92" fmla="*/ 55 w 76"/>
              <a:gd name="T93" fmla="*/ 44 h 62"/>
              <a:gd name="T94" fmla="*/ 59 w 76"/>
              <a:gd name="T95" fmla="*/ 45 h 62"/>
              <a:gd name="T96" fmla="*/ 59 w 76"/>
              <a:gd name="T97" fmla="*/ 42 h 62"/>
              <a:gd name="T98" fmla="*/ 60 w 76"/>
              <a:gd name="T99" fmla="*/ 32 h 62"/>
              <a:gd name="T100" fmla="*/ 64 w 76"/>
              <a:gd name="T101" fmla="*/ 34 h 62"/>
              <a:gd name="T102" fmla="*/ 63 w 76"/>
              <a:gd name="T103" fmla="*/ 36 h 62"/>
              <a:gd name="T104" fmla="*/ 60 w 76"/>
              <a:gd name="T105" fmla="*/ 36 h 62"/>
              <a:gd name="T106" fmla="*/ 60 w 76"/>
              <a:gd name="T107" fmla="*/ 3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6" h="62">
                <a:moveTo>
                  <a:pt x="71" y="0"/>
                </a:moveTo>
                <a:cubicBezTo>
                  <a:pt x="6" y="0"/>
                  <a:pt x="6" y="0"/>
                  <a:pt x="6" y="0"/>
                </a:cubicBezTo>
                <a:cubicBezTo>
                  <a:pt x="3" y="0"/>
                  <a:pt x="0" y="3"/>
                  <a:pt x="0" y="6"/>
                </a:cubicBezTo>
                <a:cubicBezTo>
                  <a:pt x="0" y="57"/>
                  <a:pt x="0" y="57"/>
                  <a:pt x="0" y="57"/>
                </a:cubicBezTo>
                <a:cubicBezTo>
                  <a:pt x="0" y="60"/>
                  <a:pt x="3" y="62"/>
                  <a:pt x="6" y="62"/>
                </a:cubicBezTo>
                <a:cubicBezTo>
                  <a:pt x="71" y="62"/>
                  <a:pt x="71" y="62"/>
                  <a:pt x="71" y="62"/>
                </a:cubicBezTo>
                <a:cubicBezTo>
                  <a:pt x="74" y="62"/>
                  <a:pt x="76" y="60"/>
                  <a:pt x="76" y="57"/>
                </a:cubicBezTo>
                <a:cubicBezTo>
                  <a:pt x="76" y="6"/>
                  <a:pt x="76" y="6"/>
                  <a:pt x="76" y="6"/>
                </a:cubicBezTo>
                <a:cubicBezTo>
                  <a:pt x="76" y="3"/>
                  <a:pt x="74" y="0"/>
                  <a:pt x="71" y="0"/>
                </a:cubicBezTo>
                <a:close/>
                <a:moveTo>
                  <a:pt x="6" y="3"/>
                </a:moveTo>
                <a:cubicBezTo>
                  <a:pt x="71" y="3"/>
                  <a:pt x="71" y="3"/>
                  <a:pt x="71" y="3"/>
                </a:cubicBezTo>
                <a:cubicBezTo>
                  <a:pt x="72" y="3"/>
                  <a:pt x="73" y="4"/>
                  <a:pt x="73" y="6"/>
                </a:cubicBezTo>
                <a:cubicBezTo>
                  <a:pt x="73" y="12"/>
                  <a:pt x="73" y="12"/>
                  <a:pt x="73" y="12"/>
                </a:cubicBezTo>
                <a:cubicBezTo>
                  <a:pt x="3" y="12"/>
                  <a:pt x="3" y="12"/>
                  <a:pt x="3" y="12"/>
                </a:cubicBezTo>
                <a:cubicBezTo>
                  <a:pt x="3" y="6"/>
                  <a:pt x="3" y="6"/>
                  <a:pt x="3" y="6"/>
                </a:cubicBezTo>
                <a:cubicBezTo>
                  <a:pt x="3" y="4"/>
                  <a:pt x="4" y="3"/>
                  <a:pt x="6" y="3"/>
                </a:cubicBezTo>
                <a:close/>
                <a:moveTo>
                  <a:pt x="71" y="59"/>
                </a:moveTo>
                <a:cubicBezTo>
                  <a:pt x="6" y="59"/>
                  <a:pt x="6" y="59"/>
                  <a:pt x="6" y="59"/>
                </a:cubicBezTo>
                <a:cubicBezTo>
                  <a:pt x="4" y="59"/>
                  <a:pt x="3" y="58"/>
                  <a:pt x="3" y="57"/>
                </a:cubicBezTo>
                <a:cubicBezTo>
                  <a:pt x="3" y="14"/>
                  <a:pt x="3" y="14"/>
                  <a:pt x="3" y="14"/>
                </a:cubicBezTo>
                <a:cubicBezTo>
                  <a:pt x="73" y="14"/>
                  <a:pt x="73" y="14"/>
                  <a:pt x="73" y="14"/>
                </a:cubicBezTo>
                <a:cubicBezTo>
                  <a:pt x="73" y="57"/>
                  <a:pt x="73" y="57"/>
                  <a:pt x="73" y="57"/>
                </a:cubicBezTo>
                <a:cubicBezTo>
                  <a:pt x="73" y="58"/>
                  <a:pt x="72" y="59"/>
                  <a:pt x="71" y="59"/>
                </a:cubicBezTo>
                <a:close/>
                <a:moveTo>
                  <a:pt x="6" y="8"/>
                </a:moveTo>
                <a:cubicBezTo>
                  <a:pt x="6" y="7"/>
                  <a:pt x="7" y="6"/>
                  <a:pt x="8" y="6"/>
                </a:cubicBezTo>
                <a:cubicBezTo>
                  <a:pt x="9" y="6"/>
                  <a:pt x="10" y="7"/>
                  <a:pt x="10" y="8"/>
                </a:cubicBezTo>
                <a:cubicBezTo>
                  <a:pt x="10" y="9"/>
                  <a:pt x="9" y="10"/>
                  <a:pt x="8" y="10"/>
                </a:cubicBezTo>
                <a:cubicBezTo>
                  <a:pt x="7" y="10"/>
                  <a:pt x="6" y="9"/>
                  <a:pt x="6" y="8"/>
                </a:cubicBezTo>
                <a:close/>
                <a:moveTo>
                  <a:pt x="14" y="8"/>
                </a:moveTo>
                <a:cubicBezTo>
                  <a:pt x="14" y="7"/>
                  <a:pt x="14" y="6"/>
                  <a:pt x="16" y="6"/>
                </a:cubicBezTo>
                <a:cubicBezTo>
                  <a:pt x="17" y="6"/>
                  <a:pt x="18" y="7"/>
                  <a:pt x="18" y="8"/>
                </a:cubicBezTo>
                <a:cubicBezTo>
                  <a:pt x="18" y="9"/>
                  <a:pt x="17" y="10"/>
                  <a:pt x="16" y="10"/>
                </a:cubicBezTo>
                <a:cubicBezTo>
                  <a:pt x="14" y="10"/>
                  <a:pt x="14" y="9"/>
                  <a:pt x="14" y="8"/>
                </a:cubicBezTo>
                <a:close/>
                <a:moveTo>
                  <a:pt x="21" y="8"/>
                </a:moveTo>
                <a:cubicBezTo>
                  <a:pt x="21" y="7"/>
                  <a:pt x="22" y="6"/>
                  <a:pt x="23" y="6"/>
                </a:cubicBezTo>
                <a:cubicBezTo>
                  <a:pt x="24" y="6"/>
                  <a:pt x="25" y="7"/>
                  <a:pt x="25" y="8"/>
                </a:cubicBezTo>
                <a:cubicBezTo>
                  <a:pt x="25" y="9"/>
                  <a:pt x="24" y="10"/>
                  <a:pt x="23" y="10"/>
                </a:cubicBezTo>
                <a:cubicBezTo>
                  <a:pt x="22" y="10"/>
                  <a:pt x="21" y="9"/>
                  <a:pt x="21" y="8"/>
                </a:cubicBezTo>
                <a:close/>
                <a:moveTo>
                  <a:pt x="23" y="28"/>
                </a:moveTo>
                <a:cubicBezTo>
                  <a:pt x="23" y="28"/>
                  <a:pt x="23" y="27"/>
                  <a:pt x="22" y="27"/>
                </a:cubicBezTo>
                <a:cubicBezTo>
                  <a:pt x="19" y="27"/>
                  <a:pt x="19" y="27"/>
                  <a:pt x="19" y="27"/>
                </a:cubicBezTo>
                <a:cubicBezTo>
                  <a:pt x="19" y="27"/>
                  <a:pt x="19" y="28"/>
                  <a:pt x="19" y="28"/>
                </a:cubicBezTo>
                <a:cubicBezTo>
                  <a:pt x="12" y="47"/>
                  <a:pt x="12" y="47"/>
                  <a:pt x="12" y="47"/>
                </a:cubicBezTo>
                <a:cubicBezTo>
                  <a:pt x="12" y="47"/>
                  <a:pt x="12" y="47"/>
                  <a:pt x="12" y="48"/>
                </a:cubicBezTo>
                <a:cubicBezTo>
                  <a:pt x="12" y="48"/>
                  <a:pt x="12" y="48"/>
                  <a:pt x="13" y="48"/>
                </a:cubicBezTo>
                <a:cubicBezTo>
                  <a:pt x="15" y="48"/>
                  <a:pt x="15" y="48"/>
                  <a:pt x="15" y="48"/>
                </a:cubicBezTo>
                <a:cubicBezTo>
                  <a:pt x="16" y="48"/>
                  <a:pt x="16" y="48"/>
                  <a:pt x="16" y="47"/>
                </a:cubicBezTo>
                <a:cubicBezTo>
                  <a:pt x="18" y="42"/>
                  <a:pt x="18" y="42"/>
                  <a:pt x="18" y="42"/>
                </a:cubicBezTo>
                <a:cubicBezTo>
                  <a:pt x="24" y="42"/>
                  <a:pt x="24" y="42"/>
                  <a:pt x="24" y="42"/>
                </a:cubicBezTo>
                <a:cubicBezTo>
                  <a:pt x="26" y="47"/>
                  <a:pt x="26" y="47"/>
                  <a:pt x="26" y="47"/>
                </a:cubicBezTo>
                <a:cubicBezTo>
                  <a:pt x="26" y="48"/>
                  <a:pt x="26" y="48"/>
                  <a:pt x="26" y="48"/>
                </a:cubicBezTo>
                <a:cubicBezTo>
                  <a:pt x="29" y="48"/>
                  <a:pt x="29" y="48"/>
                  <a:pt x="29" y="48"/>
                </a:cubicBezTo>
                <a:cubicBezTo>
                  <a:pt x="29" y="48"/>
                  <a:pt x="29" y="48"/>
                  <a:pt x="29" y="48"/>
                </a:cubicBezTo>
                <a:cubicBezTo>
                  <a:pt x="29" y="48"/>
                  <a:pt x="29" y="48"/>
                  <a:pt x="29" y="47"/>
                </a:cubicBezTo>
                <a:cubicBezTo>
                  <a:pt x="29" y="47"/>
                  <a:pt x="29" y="47"/>
                  <a:pt x="29" y="47"/>
                </a:cubicBezTo>
                <a:lnTo>
                  <a:pt x="23" y="28"/>
                </a:lnTo>
                <a:close/>
                <a:moveTo>
                  <a:pt x="19" y="39"/>
                </a:moveTo>
                <a:cubicBezTo>
                  <a:pt x="20" y="34"/>
                  <a:pt x="20" y="34"/>
                  <a:pt x="20" y="34"/>
                </a:cubicBezTo>
                <a:cubicBezTo>
                  <a:pt x="20" y="33"/>
                  <a:pt x="21" y="33"/>
                  <a:pt x="21" y="32"/>
                </a:cubicBezTo>
                <a:cubicBezTo>
                  <a:pt x="21" y="33"/>
                  <a:pt x="21" y="33"/>
                  <a:pt x="21" y="34"/>
                </a:cubicBezTo>
                <a:cubicBezTo>
                  <a:pt x="23" y="39"/>
                  <a:pt x="23" y="39"/>
                  <a:pt x="23" y="39"/>
                </a:cubicBezTo>
                <a:lnTo>
                  <a:pt x="19" y="39"/>
                </a:lnTo>
                <a:close/>
                <a:moveTo>
                  <a:pt x="48" y="44"/>
                </a:moveTo>
                <a:cubicBezTo>
                  <a:pt x="48" y="27"/>
                  <a:pt x="48" y="27"/>
                  <a:pt x="48" y="27"/>
                </a:cubicBezTo>
                <a:cubicBezTo>
                  <a:pt x="48" y="27"/>
                  <a:pt x="48" y="26"/>
                  <a:pt x="47" y="26"/>
                </a:cubicBezTo>
                <a:cubicBezTo>
                  <a:pt x="45" y="26"/>
                  <a:pt x="45" y="26"/>
                  <a:pt x="45" y="26"/>
                </a:cubicBezTo>
                <a:cubicBezTo>
                  <a:pt x="45" y="26"/>
                  <a:pt x="44" y="27"/>
                  <a:pt x="44" y="27"/>
                </a:cubicBezTo>
                <a:cubicBezTo>
                  <a:pt x="44" y="34"/>
                  <a:pt x="44" y="34"/>
                  <a:pt x="44" y="34"/>
                </a:cubicBezTo>
                <a:cubicBezTo>
                  <a:pt x="43" y="33"/>
                  <a:pt x="42" y="32"/>
                  <a:pt x="41" y="32"/>
                </a:cubicBezTo>
                <a:cubicBezTo>
                  <a:pt x="39" y="32"/>
                  <a:pt x="37" y="33"/>
                  <a:pt x="36" y="34"/>
                </a:cubicBezTo>
                <a:cubicBezTo>
                  <a:pt x="35" y="36"/>
                  <a:pt x="34" y="38"/>
                  <a:pt x="34" y="41"/>
                </a:cubicBezTo>
                <a:cubicBezTo>
                  <a:pt x="34" y="45"/>
                  <a:pt x="37" y="48"/>
                  <a:pt x="40" y="48"/>
                </a:cubicBezTo>
                <a:cubicBezTo>
                  <a:pt x="42" y="48"/>
                  <a:pt x="44" y="48"/>
                  <a:pt x="45" y="47"/>
                </a:cubicBezTo>
                <a:cubicBezTo>
                  <a:pt x="45" y="47"/>
                  <a:pt x="45" y="47"/>
                  <a:pt x="45" y="47"/>
                </a:cubicBezTo>
                <a:cubicBezTo>
                  <a:pt x="45" y="48"/>
                  <a:pt x="45" y="48"/>
                  <a:pt x="45" y="48"/>
                </a:cubicBezTo>
                <a:cubicBezTo>
                  <a:pt x="48" y="48"/>
                  <a:pt x="48" y="48"/>
                  <a:pt x="48" y="48"/>
                </a:cubicBezTo>
                <a:cubicBezTo>
                  <a:pt x="48" y="48"/>
                  <a:pt x="48" y="48"/>
                  <a:pt x="48" y="48"/>
                </a:cubicBezTo>
                <a:cubicBezTo>
                  <a:pt x="48" y="48"/>
                  <a:pt x="48" y="48"/>
                  <a:pt x="48" y="47"/>
                </a:cubicBezTo>
                <a:cubicBezTo>
                  <a:pt x="48" y="47"/>
                  <a:pt x="48" y="47"/>
                  <a:pt x="48" y="47"/>
                </a:cubicBezTo>
                <a:cubicBezTo>
                  <a:pt x="48" y="46"/>
                  <a:pt x="48" y="45"/>
                  <a:pt x="48" y="44"/>
                </a:cubicBezTo>
                <a:close/>
                <a:moveTo>
                  <a:pt x="44" y="41"/>
                </a:moveTo>
                <a:cubicBezTo>
                  <a:pt x="44" y="42"/>
                  <a:pt x="44" y="42"/>
                  <a:pt x="44" y="42"/>
                </a:cubicBezTo>
                <a:cubicBezTo>
                  <a:pt x="44" y="44"/>
                  <a:pt x="43" y="45"/>
                  <a:pt x="41" y="45"/>
                </a:cubicBezTo>
                <a:cubicBezTo>
                  <a:pt x="39" y="45"/>
                  <a:pt x="38" y="43"/>
                  <a:pt x="38" y="40"/>
                </a:cubicBezTo>
                <a:cubicBezTo>
                  <a:pt x="38" y="38"/>
                  <a:pt x="39" y="36"/>
                  <a:pt x="41" y="36"/>
                </a:cubicBezTo>
                <a:cubicBezTo>
                  <a:pt x="43" y="36"/>
                  <a:pt x="44" y="37"/>
                  <a:pt x="44" y="38"/>
                </a:cubicBezTo>
                <a:cubicBezTo>
                  <a:pt x="44" y="38"/>
                  <a:pt x="44" y="39"/>
                  <a:pt x="44" y="39"/>
                </a:cubicBezTo>
                <a:lnTo>
                  <a:pt x="44" y="41"/>
                </a:lnTo>
                <a:close/>
                <a:moveTo>
                  <a:pt x="65" y="43"/>
                </a:moveTo>
                <a:cubicBezTo>
                  <a:pt x="65" y="46"/>
                  <a:pt x="62" y="48"/>
                  <a:pt x="59" y="48"/>
                </a:cubicBezTo>
                <a:cubicBezTo>
                  <a:pt x="57" y="48"/>
                  <a:pt x="56" y="48"/>
                  <a:pt x="55" y="47"/>
                </a:cubicBezTo>
                <a:cubicBezTo>
                  <a:pt x="54" y="47"/>
                  <a:pt x="54" y="47"/>
                  <a:pt x="54" y="46"/>
                </a:cubicBezTo>
                <a:cubicBezTo>
                  <a:pt x="55" y="45"/>
                  <a:pt x="55" y="45"/>
                  <a:pt x="55" y="45"/>
                </a:cubicBezTo>
                <a:cubicBezTo>
                  <a:pt x="55" y="44"/>
                  <a:pt x="55" y="44"/>
                  <a:pt x="55" y="44"/>
                </a:cubicBezTo>
                <a:cubicBezTo>
                  <a:pt x="55" y="44"/>
                  <a:pt x="56" y="44"/>
                  <a:pt x="56" y="44"/>
                </a:cubicBezTo>
                <a:cubicBezTo>
                  <a:pt x="56" y="45"/>
                  <a:pt x="58" y="45"/>
                  <a:pt x="59" y="45"/>
                </a:cubicBezTo>
                <a:cubicBezTo>
                  <a:pt x="60" y="45"/>
                  <a:pt x="61" y="45"/>
                  <a:pt x="61" y="44"/>
                </a:cubicBezTo>
                <a:cubicBezTo>
                  <a:pt x="61" y="43"/>
                  <a:pt x="61" y="42"/>
                  <a:pt x="59" y="42"/>
                </a:cubicBezTo>
                <a:cubicBezTo>
                  <a:pt x="55" y="40"/>
                  <a:pt x="55" y="39"/>
                  <a:pt x="55" y="37"/>
                </a:cubicBezTo>
                <a:cubicBezTo>
                  <a:pt x="55" y="34"/>
                  <a:pt x="57" y="32"/>
                  <a:pt x="60" y="32"/>
                </a:cubicBezTo>
                <a:cubicBezTo>
                  <a:pt x="61" y="32"/>
                  <a:pt x="63" y="33"/>
                  <a:pt x="64" y="33"/>
                </a:cubicBezTo>
                <a:cubicBezTo>
                  <a:pt x="64" y="34"/>
                  <a:pt x="64" y="34"/>
                  <a:pt x="64" y="34"/>
                </a:cubicBezTo>
                <a:cubicBezTo>
                  <a:pt x="63" y="36"/>
                  <a:pt x="63" y="36"/>
                  <a:pt x="63" y="36"/>
                </a:cubicBezTo>
                <a:cubicBezTo>
                  <a:pt x="63" y="36"/>
                  <a:pt x="63" y="36"/>
                  <a:pt x="63" y="36"/>
                </a:cubicBezTo>
                <a:cubicBezTo>
                  <a:pt x="63" y="36"/>
                  <a:pt x="63" y="36"/>
                  <a:pt x="62" y="36"/>
                </a:cubicBezTo>
                <a:cubicBezTo>
                  <a:pt x="62" y="36"/>
                  <a:pt x="61" y="36"/>
                  <a:pt x="60" y="36"/>
                </a:cubicBezTo>
                <a:cubicBezTo>
                  <a:pt x="59" y="36"/>
                  <a:pt x="58" y="36"/>
                  <a:pt x="58" y="37"/>
                </a:cubicBezTo>
                <a:cubicBezTo>
                  <a:pt x="58" y="38"/>
                  <a:pt x="59" y="38"/>
                  <a:pt x="60" y="39"/>
                </a:cubicBezTo>
                <a:cubicBezTo>
                  <a:pt x="62" y="39"/>
                  <a:pt x="65" y="41"/>
                  <a:pt x="65" y="43"/>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sp>
        <p:nvSpPr>
          <p:cNvPr id="62" name="iCon 3"/>
          <p:cNvSpPr>
            <a:spLocks noEditPoints="1"/>
          </p:cNvSpPr>
          <p:nvPr/>
        </p:nvSpPr>
        <p:spPr bwMode="auto">
          <a:xfrm>
            <a:off x="3984378" y="4938582"/>
            <a:ext cx="361007" cy="377206"/>
          </a:xfrm>
          <a:custGeom>
            <a:avLst/>
            <a:gdLst>
              <a:gd name="T0" fmla="*/ 61 w 66"/>
              <a:gd name="T1" fmla="*/ 2 h 69"/>
              <a:gd name="T2" fmla="*/ 26 w 66"/>
              <a:gd name="T3" fmla="*/ 2 h 69"/>
              <a:gd name="T4" fmla="*/ 21 w 66"/>
              <a:gd name="T5" fmla="*/ 7 h 69"/>
              <a:gd name="T6" fmla="*/ 21 w 66"/>
              <a:gd name="T7" fmla="*/ 30 h 69"/>
              <a:gd name="T8" fmla="*/ 26 w 66"/>
              <a:gd name="T9" fmla="*/ 35 h 69"/>
              <a:gd name="T10" fmla="*/ 28 w 66"/>
              <a:gd name="T11" fmla="*/ 35 h 69"/>
              <a:gd name="T12" fmla="*/ 25 w 66"/>
              <a:gd name="T13" fmla="*/ 42 h 69"/>
              <a:gd name="T14" fmla="*/ 26 w 66"/>
              <a:gd name="T15" fmla="*/ 44 h 69"/>
              <a:gd name="T16" fmla="*/ 27 w 66"/>
              <a:gd name="T17" fmla="*/ 44 h 69"/>
              <a:gd name="T18" fmla="*/ 28 w 66"/>
              <a:gd name="T19" fmla="*/ 44 h 69"/>
              <a:gd name="T20" fmla="*/ 38 w 66"/>
              <a:gd name="T21" fmla="*/ 35 h 69"/>
              <a:gd name="T22" fmla="*/ 61 w 66"/>
              <a:gd name="T23" fmla="*/ 35 h 69"/>
              <a:gd name="T24" fmla="*/ 66 w 66"/>
              <a:gd name="T25" fmla="*/ 30 h 69"/>
              <a:gd name="T26" fmla="*/ 66 w 66"/>
              <a:gd name="T27" fmla="*/ 7 h 69"/>
              <a:gd name="T28" fmla="*/ 61 w 66"/>
              <a:gd name="T29" fmla="*/ 2 h 69"/>
              <a:gd name="T30" fmla="*/ 58 w 66"/>
              <a:gd name="T31" fmla="*/ 14 h 69"/>
              <a:gd name="T32" fmla="*/ 44 w 66"/>
              <a:gd name="T33" fmla="*/ 25 h 69"/>
              <a:gd name="T34" fmla="*/ 43 w 66"/>
              <a:gd name="T35" fmla="*/ 26 h 69"/>
              <a:gd name="T36" fmla="*/ 41 w 66"/>
              <a:gd name="T37" fmla="*/ 25 h 69"/>
              <a:gd name="T38" fmla="*/ 33 w 66"/>
              <a:gd name="T39" fmla="*/ 16 h 69"/>
              <a:gd name="T40" fmla="*/ 33 w 66"/>
              <a:gd name="T41" fmla="*/ 13 h 69"/>
              <a:gd name="T42" fmla="*/ 36 w 66"/>
              <a:gd name="T43" fmla="*/ 13 h 69"/>
              <a:gd name="T44" fmla="*/ 43 w 66"/>
              <a:gd name="T45" fmla="*/ 21 h 69"/>
              <a:gd name="T46" fmla="*/ 55 w 66"/>
              <a:gd name="T47" fmla="*/ 11 h 69"/>
              <a:gd name="T48" fmla="*/ 58 w 66"/>
              <a:gd name="T49" fmla="*/ 11 h 69"/>
              <a:gd name="T50" fmla="*/ 58 w 66"/>
              <a:gd name="T51" fmla="*/ 14 h 69"/>
              <a:gd name="T52" fmla="*/ 44 w 66"/>
              <a:gd name="T53" fmla="*/ 60 h 69"/>
              <a:gd name="T54" fmla="*/ 7 w 66"/>
              <a:gd name="T55" fmla="*/ 60 h 69"/>
              <a:gd name="T56" fmla="*/ 6 w 66"/>
              <a:gd name="T57" fmla="*/ 59 h 69"/>
              <a:gd name="T58" fmla="*/ 6 w 66"/>
              <a:gd name="T59" fmla="*/ 7 h 69"/>
              <a:gd name="T60" fmla="*/ 7 w 66"/>
              <a:gd name="T61" fmla="*/ 6 h 69"/>
              <a:gd name="T62" fmla="*/ 19 w 66"/>
              <a:gd name="T63" fmla="*/ 6 h 69"/>
              <a:gd name="T64" fmla="*/ 19 w 66"/>
              <a:gd name="T65" fmla="*/ 7 h 69"/>
              <a:gd name="T66" fmla="*/ 19 w 66"/>
              <a:gd name="T67" fmla="*/ 8 h 69"/>
              <a:gd name="T68" fmla="*/ 8 w 66"/>
              <a:gd name="T69" fmla="*/ 8 h 69"/>
              <a:gd name="T70" fmla="*/ 8 w 66"/>
              <a:gd name="T71" fmla="*/ 58 h 69"/>
              <a:gd name="T72" fmla="*/ 43 w 66"/>
              <a:gd name="T73" fmla="*/ 58 h 69"/>
              <a:gd name="T74" fmla="*/ 43 w 66"/>
              <a:gd name="T75" fmla="*/ 37 h 69"/>
              <a:gd name="T76" fmla="*/ 45 w 66"/>
              <a:gd name="T77" fmla="*/ 37 h 69"/>
              <a:gd name="T78" fmla="*/ 45 w 66"/>
              <a:gd name="T79" fmla="*/ 59 h 69"/>
              <a:gd name="T80" fmla="*/ 44 w 66"/>
              <a:gd name="T81" fmla="*/ 60 h 69"/>
              <a:gd name="T82" fmla="*/ 48 w 66"/>
              <a:gd name="T83" fmla="*/ 37 h 69"/>
              <a:gd name="T84" fmla="*/ 51 w 66"/>
              <a:gd name="T85" fmla="*/ 37 h 69"/>
              <a:gd name="T86" fmla="*/ 51 w 66"/>
              <a:gd name="T87" fmla="*/ 61 h 69"/>
              <a:gd name="T88" fmla="*/ 43 w 66"/>
              <a:gd name="T89" fmla="*/ 69 h 69"/>
              <a:gd name="T90" fmla="*/ 7 w 66"/>
              <a:gd name="T91" fmla="*/ 69 h 69"/>
              <a:gd name="T92" fmla="*/ 0 w 66"/>
              <a:gd name="T93" fmla="*/ 61 h 69"/>
              <a:gd name="T94" fmla="*/ 0 w 66"/>
              <a:gd name="T95" fmla="*/ 8 h 69"/>
              <a:gd name="T96" fmla="*/ 7 w 66"/>
              <a:gd name="T97" fmla="*/ 0 h 69"/>
              <a:gd name="T98" fmla="*/ 25 w 66"/>
              <a:gd name="T99" fmla="*/ 0 h 69"/>
              <a:gd name="T100" fmla="*/ 21 w 66"/>
              <a:gd name="T101" fmla="*/ 3 h 69"/>
              <a:gd name="T102" fmla="*/ 7 w 66"/>
              <a:gd name="T103" fmla="*/ 3 h 69"/>
              <a:gd name="T104" fmla="*/ 3 w 66"/>
              <a:gd name="T105" fmla="*/ 8 h 69"/>
              <a:gd name="T106" fmla="*/ 3 w 66"/>
              <a:gd name="T107" fmla="*/ 61 h 69"/>
              <a:gd name="T108" fmla="*/ 7 w 66"/>
              <a:gd name="T109" fmla="*/ 66 h 69"/>
              <a:gd name="T110" fmla="*/ 43 w 66"/>
              <a:gd name="T111" fmla="*/ 66 h 69"/>
              <a:gd name="T112" fmla="*/ 48 w 66"/>
              <a:gd name="T113" fmla="*/ 61 h 69"/>
              <a:gd name="T114" fmla="*/ 48 w 66"/>
              <a:gd name="T115" fmla="*/ 37 h 69"/>
              <a:gd name="T116" fmla="*/ 25 w 66"/>
              <a:gd name="T117" fmla="*/ 61 h 69"/>
              <a:gd name="T118" fmla="*/ 27 w 66"/>
              <a:gd name="T119" fmla="*/ 63 h 69"/>
              <a:gd name="T120" fmla="*/ 25 w 66"/>
              <a:gd name="T121" fmla="*/ 65 h 69"/>
              <a:gd name="T122" fmla="*/ 23 w 66"/>
              <a:gd name="T123" fmla="*/ 63 h 69"/>
              <a:gd name="T124" fmla="*/ 25 w 66"/>
              <a:gd name="T125" fmla="*/ 6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 h="69">
                <a:moveTo>
                  <a:pt x="61" y="2"/>
                </a:moveTo>
                <a:cubicBezTo>
                  <a:pt x="26" y="2"/>
                  <a:pt x="26" y="2"/>
                  <a:pt x="26" y="2"/>
                </a:cubicBezTo>
                <a:cubicBezTo>
                  <a:pt x="24" y="2"/>
                  <a:pt x="21" y="4"/>
                  <a:pt x="21" y="7"/>
                </a:cubicBezTo>
                <a:cubicBezTo>
                  <a:pt x="21" y="30"/>
                  <a:pt x="21" y="30"/>
                  <a:pt x="21" y="30"/>
                </a:cubicBezTo>
                <a:cubicBezTo>
                  <a:pt x="21" y="33"/>
                  <a:pt x="24" y="35"/>
                  <a:pt x="26" y="35"/>
                </a:cubicBezTo>
                <a:cubicBezTo>
                  <a:pt x="28" y="35"/>
                  <a:pt x="28" y="35"/>
                  <a:pt x="28" y="35"/>
                </a:cubicBezTo>
                <a:cubicBezTo>
                  <a:pt x="25" y="42"/>
                  <a:pt x="25" y="42"/>
                  <a:pt x="25" y="42"/>
                </a:cubicBezTo>
                <a:cubicBezTo>
                  <a:pt x="25" y="43"/>
                  <a:pt x="25" y="44"/>
                  <a:pt x="26" y="44"/>
                </a:cubicBezTo>
                <a:cubicBezTo>
                  <a:pt x="26" y="44"/>
                  <a:pt x="27" y="44"/>
                  <a:pt x="27" y="44"/>
                </a:cubicBezTo>
                <a:cubicBezTo>
                  <a:pt x="27" y="44"/>
                  <a:pt x="28" y="44"/>
                  <a:pt x="28" y="44"/>
                </a:cubicBezTo>
                <a:cubicBezTo>
                  <a:pt x="38" y="35"/>
                  <a:pt x="38" y="35"/>
                  <a:pt x="38" y="35"/>
                </a:cubicBezTo>
                <a:cubicBezTo>
                  <a:pt x="61" y="35"/>
                  <a:pt x="61" y="35"/>
                  <a:pt x="61" y="35"/>
                </a:cubicBezTo>
                <a:cubicBezTo>
                  <a:pt x="64" y="35"/>
                  <a:pt x="66" y="33"/>
                  <a:pt x="66" y="30"/>
                </a:cubicBezTo>
                <a:cubicBezTo>
                  <a:pt x="66" y="7"/>
                  <a:pt x="66" y="7"/>
                  <a:pt x="66" y="7"/>
                </a:cubicBezTo>
                <a:cubicBezTo>
                  <a:pt x="66" y="4"/>
                  <a:pt x="64" y="2"/>
                  <a:pt x="61" y="2"/>
                </a:cubicBezTo>
                <a:close/>
                <a:moveTo>
                  <a:pt x="58" y="14"/>
                </a:moveTo>
                <a:cubicBezTo>
                  <a:pt x="44" y="25"/>
                  <a:pt x="44" y="25"/>
                  <a:pt x="44" y="25"/>
                </a:cubicBezTo>
                <a:cubicBezTo>
                  <a:pt x="44" y="25"/>
                  <a:pt x="43" y="26"/>
                  <a:pt x="43" y="26"/>
                </a:cubicBezTo>
                <a:cubicBezTo>
                  <a:pt x="42" y="26"/>
                  <a:pt x="42" y="25"/>
                  <a:pt x="41" y="25"/>
                </a:cubicBezTo>
                <a:cubicBezTo>
                  <a:pt x="33" y="16"/>
                  <a:pt x="33" y="16"/>
                  <a:pt x="33" y="16"/>
                </a:cubicBezTo>
                <a:cubicBezTo>
                  <a:pt x="33" y="15"/>
                  <a:pt x="33" y="13"/>
                  <a:pt x="33" y="13"/>
                </a:cubicBezTo>
                <a:cubicBezTo>
                  <a:pt x="34" y="12"/>
                  <a:pt x="36" y="12"/>
                  <a:pt x="36" y="13"/>
                </a:cubicBezTo>
                <a:cubicBezTo>
                  <a:pt x="43" y="21"/>
                  <a:pt x="43" y="21"/>
                  <a:pt x="43" y="21"/>
                </a:cubicBezTo>
                <a:cubicBezTo>
                  <a:pt x="55" y="11"/>
                  <a:pt x="55" y="11"/>
                  <a:pt x="55" y="11"/>
                </a:cubicBezTo>
                <a:cubicBezTo>
                  <a:pt x="56" y="10"/>
                  <a:pt x="57" y="10"/>
                  <a:pt x="58" y="11"/>
                </a:cubicBezTo>
                <a:cubicBezTo>
                  <a:pt x="59" y="12"/>
                  <a:pt x="59" y="13"/>
                  <a:pt x="58" y="14"/>
                </a:cubicBezTo>
                <a:close/>
                <a:moveTo>
                  <a:pt x="44" y="60"/>
                </a:moveTo>
                <a:cubicBezTo>
                  <a:pt x="7" y="60"/>
                  <a:pt x="7" y="60"/>
                  <a:pt x="7" y="60"/>
                </a:cubicBezTo>
                <a:cubicBezTo>
                  <a:pt x="6" y="60"/>
                  <a:pt x="6" y="59"/>
                  <a:pt x="6" y="59"/>
                </a:cubicBezTo>
                <a:cubicBezTo>
                  <a:pt x="6" y="7"/>
                  <a:pt x="6" y="7"/>
                  <a:pt x="6" y="7"/>
                </a:cubicBezTo>
                <a:cubicBezTo>
                  <a:pt x="6" y="7"/>
                  <a:pt x="6" y="6"/>
                  <a:pt x="7" y="6"/>
                </a:cubicBezTo>
                <a:cubicBezTo>
                  <a:pt x="19" y="6"/>
                  <a:pt x="19" y="6"/>
                  <a:pt x="19" y="6"/>
                </a:cubicBezTo>
                <a:cubicBezTo>
                  <a:pt x="19" y="6"/>
                  <a:pt x="19" y="6"/>
                  <a:pt x="19" y="7"/>
                </a:cubicBezTo>
                <a:cubicBezTo>
                  <a:pt x="19" y="8"/>
                  <a:pt x="19" y="8"/>
                  <a:pt x="19" y="8"/>
                </a:cubicBezTo>
                <a:cubicBezTo>
                  <a:pt x="8" y="8"/>
                  <a:pt x="8" y="8"/>
                  <a:pt x="8" y="8"/>
                </a:cubicBezTo>
                <a:cubicBezTo>
                  <a:pt x="8" y="58"/>
                  <a:pt x="8" y="58"/>
                  <a:pt x="8" y="58"/>
                </a:cubicBezTo>
                <a:cubicBezTo>
                  <a:pt x="43" y="58"/>
                  <a:pt x="43" y="58"/>
                  <a:pt x="43" y="58"/>
                </a:cubicBezTo>
                <a:cubicBezTo>
                  <a:pt x="43" y="37"/>
                  <a:pt x="43" y="37"/>
                  <a:pt x="43" y="37"/>
                </a:cubicBezTo>
                <a:cubicBezTo>
                  <a:pt x="45" y="37"/>
                  <a:pt x="45" y="37"/>
                  <a:pt x="45" y="37"/>
                </a:cubicBezTo>
                <a:cubicBezTo>
                  <a:pt x="45" y="59"/>
                  <a:pt x="45" y="59"/>
                  <a:pt x="45" y="59"/>
                </a:cubicBezTo>
                <a:cubicBezTo>
                  <a:pt x="45" y="59"/>
                  <a:pt x="44" y="60"/>
                  <a:pt x="44" y="60"/>
                </a:cubicBezTo>
                <a:close/>
                <a:moveTo>
                  <a:pt x="48" y="37"/>
                </a:moveTo>
                <a:cubicBezTo>
                  <a:pt x="51" y="37"/>
                  <a:pt x="51" y="37"/>
                  <a:pt x="51" y="37"/>
                </a:cubicBezTo>
                <a:cubicBezTo>
                  <a:pt x="51" y="61"/>
                  <a:pt x="51" y="61"/>
                  <a:pt x="51" y="61"/>
                </a:cubicBezTo>
                <a:cubicBezTo>
                  <a:pt x="51" y="66"/>
                  <a:pt x="47" y="69"/>
                  <a:pt x="43" y="69"/>
                </a:cubicBezTo>
                <a:cubicBezTo>
                  <a:pt x="7" y="69"/>
                  <a:pt x="7" y="69"/>
                  <a:pt x="7" y="69"/>
                </a:cubicBezTo>
                <a:cubicBezTo>
                  <a:pt x="3" y="69"/>
                  <a:pt x="0" y="66"/>
                  <a:pt x="0" y="61"/>
                </a:cubicBezTo>
                <a:cubicBezTo>
                  <a:pt x="0" y="8"/>
                  <a:pt x="0" y="8"/>
                  <a:pt x="0" y="8"/>
                </a:cubicBezTo>
                <a:cubicBezTo>
                  <a:pt x="0" y="3"/>
                  <a:pt x="3" y="0"/>
                  <a:pt x="7" y="0"/>
                </a:cubicBezTo>
                <a:cubicBezTo>
                  <a:pt x="25" y="0"/>
                  <a:pt x="25" y="0"/>
                  <a:pt x="25" y="0"/>
                </a:cubicBezTo>
                <a:cubicBezTo>
                  <a:pt x="23" y="0"/>
                  <a:pt x="22" y="1"/>
                  <a:pt x="21" y="3"/>
                </a:cubicBezTo>
                <a:cubicBezTo>
                  <a:pt x="7" y="3"/>
                  <a:pt x="7" y="3"/>
                  <a:pt x="7" y="3"/>
                </a:cubicBezTo>
                <a:cubicBezTo>
                  <a:pt x="5" y="3"/>
                  <a:pt x="3" y="5"/>
                  <a:pt x="3" y="8"/>
                </a:cubicBezTo>
                <a:cubicBezTo>
                  <a:pt x="3" y="61"/>
                  <a:pt x="3" y="61"/>
                  <a:pt x="3" y="61"/>
                </a:cubicBezTo>
                <a:cubicBezTo>
                  <a:pt x="3" y="64"/>
                  <a:pt x="5" y="66"/>
                  <a:pt x="7" y="66"/>
                </a:cubicBezTo>
                <a:cubicBezTo>
                  <a:pt x="43" y="66"/>
                  <a:pt x="43" y="66"/>
                  <a:pt x="43" y="66"/>
                </a:cubicBezTo>
                <a:cubicBezTo>
                  <a:pt x="45" y="66"/>
                  <a:pt x="48" y="64"/>
                  <a:pt x="48" y="61"/>
                </a:cubicBezTo>
                <a:lnTo>
                  <a:pt x="48" y="37"/>
                </a:lnTo>
                <a:close/>
                <a:moveTo>
                  <a:pt x="25" y="61"/>
                </a:moveTo>
                <a:cubicBezTo>
                  <a:pt x="26" y="61"/>
                  <a:pt x="27" y="62"/>
                  <a:pt x="27" y="63"/>
                </a:cubicBezTo>
                <a:cubicBezTo>
                  <a:pt x="27" y="64"/>
                  <a:pt x="26" y="65"/>
                  <a:pt x="25" y="65"/>
                </a:cubicBezTo>
                <a:cubicBezTo>
                  <a:pt x="24" y="65"/>
                  <a:pt x="23" y="64"/>
                  <a:pt x="23" y="63"/>
                </a:cubicBezTo>
                <a:cubicBezTo>
                  <a:pt x="23" y="62"/>
                  <a:pt x="24" y="61"/>
                  <a:pt x="25" y="61"/>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sp>
        <p:nvSpPr>
          <p:cNvPr id="8" name="iCon 4"/>
          <p:cNvSpPr>
            <a:spLocks noEditPoints="1"/>
          </p:cNvSpPr>
          <p:nvPr/>
        </p:nvSpPr>
        <p:spPr bwMode="auto">
          <a:xfrm>
            <a:off x="7842838" y="2435194"/>
            <a:ext cx="397425" cy="411209"/>
          </a:xfrm>
          <a:custGeom>
            <a:avLst/>
            <a:gdLst>
              <a:gd name="T0" fmla="*/ 68 w 73"/>
              <a:gd name="T1" fmla="*/ 8 h 74"/>
              <a:gd name="T2" fmla="*/ 68 w 73"/>
              <a:gd name="T3" fmla="*/ 5 h 74"/>
              <a:gd name="T4" fmla="*/ 65 w 73"/>
              <a:gd name="T5" fmla="*/ 5 h 74"/>
              <a:gd name="T6" fmla="*/ 63 w 73"/>
              <a:gd name="T7" fmla="*/ 0 h 74"/>
              <a:gd name="T8" fmla="*/ 53 w 73"/>
              <a:gd name="T9" fmla="*/ 10 h 74"/>
              <a:gd name="T10" fmla="*/ 54 w 73"/>
              <a:gd name="T11" fmla="*/ 16 h 74"/>
              <a:gd name="T12" fmla="*/ 32 w 73"/>
              <a:gd name="T13" fmla="*/ 17 h 74"/>
              <a:gd name="T14" fmla="*/ 14 w 73"/>
              <a:gd name="T15" fmla="*/ 60 h 74"/>
              <a:gd name="T16" fmla="*/ 50 w 73"/>
              <a:gd name="T17" fmla="*/ 60 h 74"/>
              <a:gd name="T18" fmla="*/ 57 w 73"/>
              <a:gd name="T19" fmla="*/ 19 h 74"/>
              <a:gd name="T20" fmla="*/ 63 w 73"/>
              <a:gd name="T21" fmla="*/ 21 h 74"/>
              <a:gd name="T22" fmla="*/ 73 w 73"/>
              <a:gd name="T23" fmla="*/ 11 h 74"/>
              <a:gd name="T24" fmla="*/ 72 w 73"/>
              <a:gd name="T25" fmla="*/ 9 h 74"/>
              <a:gd name="T26" fmla="*/ 62 w 73"/>
              <a:gd name="T27" fmla="*/ 3 h 74"/>
              <a:gd name="T28" fmla="*/ 62 w 73"/>
              <a:gd name="T29" fmla="*/ 8 h 74"/>
              <a:gd name="T30" fmla="*/ 60 w 73"/>
              <a:gd name="T31" fmla="*/ 5 h 74"/>
              <a:gd name="T32" fmla="*/ 60 w 73"/>
              <a:gd name="T33" fmla="*/ 10 h 74"/>
              <a:gd name="T34" fmla="*/ 59 w 73"/>
              <a:gd name="T35" fmla="*/ 9 h 74"/>
              <a:gd name="T36" fmla="*/ 57 w 73"/>
              <a:gd name="T37" fmla="*/ 9 h 74"/>
              <a:gd name="T38" fmla="*/ 56 w 73"/>
              <a:gd name="T39" fmla="*/ 15 h 74"/>
              <a:gd name="T40" fmla="*/ 48 w 73"/>
              <a:gd name="T41" fmla="*/ 59 h 74"/>
              <a:gd name="T42" fmla="*/ 16 w 73"/>
              <a:gd name="T43" fmla="*/ 59 h 74"/>
              <a:gd name="T44" fmla="*/ 32 w 73"/>
              <a:gd name="T45" fmla="*/ 19 h 74"/>
              <a:gd name="T46" fmla="*/ 42 w 73"/>
              <a:gd name="T47" fmla="*/ 28 h 74"/>
              <a:gd name="T48" fmla="*/ 20 w 73"/>
              <a:gd name="T49" fmla="*/ 30 h 74"/>
              <a:gd name="T50" fmla="*/ 32 w 73"/>
              <a:gd name="T51" fmla="*/ 60 h 74"/>
              <a:gd name="T52" fmla="*/ 49 w 73"/>
              <a:gd name="T53" fmla="*/ 42 h 74"/>
              <a:gd name="T54" fmla="*/ 49 w 73"/>
              <a:gd name="T55" fmla="*/ 27 h 74"/>
              <a:gd name="T56" fmla="*/ 33 w 73"/>
              <a:gd name="T57" fmla="*/ 37 h 74"/>
              <a:gd name="T58" fmla="*/ 28 w 73"/>
              <a:gd name="T59" fmla="*/ 39 h 74"/>
              <a:gd name="T60" fmla="*/ 28 w 73"/>
              <a:gd name="T61" fmla="*/ 46 h 74"/>
              <a:gd name="T62" fmla="*/ 35 w 73"/>
              <a:gd name="T63" fmla="*/ 46 h 74"/>
              <a:gd name="T64" fmla="*/ 36 w 73"/>
              <a:gd name="T65" fmla="*/ 40 h 74"/>
              <a:gd name="T66" fmla="*/ 37 w 73"/>
              <a:gd name="T67" fmla="*/ 48 h 74"/>
              <a:gd name="T68" fmla="*/ 24 w 73"/>
              <a:gd name="T69" fmla="*/ 42 h 74"/>
              <a:gd name="T70" fmla="*/ 32 w 73"/>
              <a:gd name="T71" fmla="*/ 35 h 74"/>
              <a:gd name="T72" fmla="*/ 33 w 73"/>
              <a:gd name="T73" fmla="*/ 37 h 74"/>
              <a:gd name="T74" fmla="*/ 25 w 73"/>
              <a:gd name="T75" fmla="*/ 35 h 74"/>
              <a:gd name="T76" fmla="*/ 25 w 73"/>
              <a:gd name="T77" fmla="*/ 49 h 74"/>
              <a:gd name="T78" fmla="*/ 39 w 73"/>
              <a:gd name="T79" fmla="*/ 49 h 74"/>
              <a:gd name="T80" fmla="*/ 44 w 73"/>
              <a:gd name="T81" fmla="*/ 32 h 74"/>
              <a:gd name="T82" fmla="*/ 43 w 73"/>
              <a:gd name="T83" fmla="*/ 53 h 74"/>
              <a:gd name="T84" fmla="*/ 21 w 73"/>
              <a:gd name="T85" fmla="*/ 53 h 74"/>
              <a:gd name="T86" fmla="*/ 32 w 73"/>
              <a:gd name="T87" fmla="*/ 27 h 74"/>
              <a:gd name="T88" fmla="*/ 37 w 73"/>
              <a:gd name="T89" fmla="*/ 34 h 74"/>
              <a:gd name="T90" fmla="*/ 59 w 73"/>
              <a:gd name="T91" fmla="*/ 17 h 74"/>
              <a:gd name="T92" fmla="*/ 64 w 73"/>
              <a:gd name="T93" fmla="*/ 16 h 74"/>
              <a:gd name="T94" fmla="*/ 65 w 73"/>
              <a:gd name="T95" fmla="*/ 16 h 74"/>
              <a:gd name="T96" fmla="*/ 62 w 73"/>
              <a:gd name="T97" fmla="*/ 14 h 74"/>
              <a:gd name="T98" fmla="*/ 66 w 73"/>
              <a:gd name="T99" fmla="*/ 14 h 74"/>
              <a:gd name="T100" fmla="*/ 68 w 73"/>
              <a:gd name="T101" fmla="*/ 13 h 74"/>
              <a:gd name="T102" fmla="*/ 65 w 73"/>
              <a:gd name="T103" fmla="*/ 11 h 74"/>
              <a:gd name="T104" fmla="*/ 70 w 73"/>
              <a:gd name="T105" fmla="*/ 11 h 74"/>
              <a:gd name="T106" fmla="*/ 58 w 73"/>
              <a:gd name="T107" fmla="*/ 24 h 74"/>
              <a:gd name="T108" fmla="*/ 32 w 73"/>
              <a:gd name="T109" fmla="*/ 74 h 74"/>
              <a:gd name="T110" fmla="*/ 0 w 73"/>
              <a:gd name="T111" fmla="*/ 42 h 74"/>
              <a:gd name="T112" fmla="*/ 48 w 73"/>
              <a:gd name="T113" fmla="*/ 15 h 74"/>
              <a:gd name="T114" fmla="*/ 47 w 73"/>
              <a:gd name="T115" fmla="*/ 17 h 74"/>
              <a:gd name="T116" fmla="*/ 11 w 73"/>
              <a:gd name="T117" fmla="*/ 63 h 74"/>
              <a:gd name="T118" fmla="*/ 56 w 73"/>
              <a:gd name="T119" fmla="*/ 26 h 74"/>
              <a:gd name="T120" fmla="*/ 58 w 73"/>
              <a:gd name="T121" fmla="*/ 2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 h="74">
                <a:moveTo>
                  <a:pt x="72" y="9"/>
                </a:moveTo>
                <a:cubicBezTo>
                  <a:pt x="68" y="8"/>
                  <a:pt x="68" y="8"/>
                  <a:pt x="68" y="8"/>
                </a:cubicBezTo>
                <a:cubicBezTo>
                  <a:pt x="68" y="8"/>
                  <a:pt x="68" y="8"/>
                  <a:pt x="68" y="8"/>
                </a:cubicBezTo>
                <a:cubicBezTo>
                  <a:pt x="69" y="7"/>
                  <a:pt x="69" y="6"/>
                  <a:pt x="68" y="5"/>
                </a:cubicBezTo>
                <a:cubicBezTo>
                  <a:pt x="67" y="4"/>
                  <a:pt x="66" y="4"/>
                  <a:pt x="65" y="5"/>
                </a:cubicBezTo>
                <a:cubicBezTo>
                  <a:pt x="65" y="5"/>
                  <a:pt x="65" y="5"/>
                  <a:pt x="65" y="5"/>
                </a:cubicBezTo>
                <a:cubicBezTo>
                  <a:pt x="64" y="1"/>
                  <a:pt x="64" y="1"/>
                  <a:pt x="64" y="1"/>
                </a:cubicBezTo>
                <a:cubicBezTo>
                  <a:pt x="64" y="0"/>
                  <a:pt x="63" y="0"/>
                  <a:pt x="63" y="0"/>
                </a:cubicBezTo>
                <a:cubicBezTo>
                  <a:pt x="63" y="0"/>
                  <a:pt x="62" y="0"/>
                  <a:pt x="62" y="0"/>
                </a:cubicBezTo>
                <a:cubicBezTo>
                  <a:pt x="53" y="10"/>
                  <a:pt x="53" y="10"/>
                  <a:pt x="53" y="10"/>
                </a:cubicBezTo>
                <a:cubicBezTo>
                  <a:pt x="52" y="10"/>
                  <a:pt x="52" y="10"/>
                  <a:pt x="52" y="11"/>
                </a:cubicBezTo>
                <a:cubicBezTo>
                  <a:pt x="54" y="16"/>
                  <a:pt x="54" y="16"/>
                  <a:pt x="54" y="16"/>
                </a:cubicBezTo>
                <a:cubicBezTo>
                  <a:pt x="48" y="23"/>
                  <a:pt x="48" y="23"/>
                  <a:pt x="48" y="23"/>
                </a:cubicBezTo>
                <a:cubicBezTo>
                  <a:pt x="43" y="19"/>
                  <a:pt x="38" y="17"/>
                  <a:pt x="32" y="17"/>
                </a:cubicBezTo>
                <a:cubicBezTo>
                  <a:pt x="25" y="17"/>
                  <a:pt x="19" y="20"/>
                  <a:pt x="14" y="24"/>
                </a:cubicBezTo>
                <a:cubicBezTo>
                  <a:pt x="4" y="34"/>
                  <a:pt x="4" y="50"/>
                  <a:pt x="14" y="60"/>
                </a:cubicBezTo>
                <a:cubicBezTo>
                  <a:pt x="19" y="65"/>
                  <a:pt x="25" y="68"/>
                  <a:pt x="32" y="68"/>
                </a:cubicBezTo>
                <a:cubicBezTo>
                  <a:pt x="39" y="68"/>
                  <a:pt x="45" y="65"/>
                  <a:pt x="50" y="60"/>
                </a:cubicBezTo>
                <a:cubicBezTo>
                  <a:pt x="59" y="51"/>
                  <a:pt x="60" y="35"/>
                  <a:pt x="51" y="25"/>
                </a:cubicBezTo>
                <a:cubicBezTo>
                  <a:pt x="57" y="19"/>
                  <a:pt x="57" y="19"/>
                  <a:pt x="57" y="19"/>
                </a:cubicBezTo>
                <a:cubicBezTo>
                  <a:pt x="62" y="21"/>
                  <a:pt x="62" y="21"/>
                  <a:pt x="62" y="21"/>
                </a:cubicBezTo>
                <a:cubicBezTo>
                  <a:pt x="62" y="21"/>
                  <a:pt x="63" y="21"/>
                  <a:pt x="63" y="21"/>
                </a:cubicBezTo>
                <a:cubicBezTo>
                  <a:pt x="63" y="21"/>
                  <a:pt x="63" y="21"/>
                  <a:pt x="63" y="21"/>
                </a:cubicBezTo>
                <a:cubicBezTo>
                  <a:pt x="73" y="11"/>
                  <a:pt x="73" y="11"/>
                  <a:pt x="73" y="11"/>
                </a:cubicBezTo>
                <a:cubicBezTo>
                  <a:pt x="73" y="11"/>
                  <a:pt x="73" y="10"/>
                  <a:pt x="73" y="10"/>
                </a:cubicBezTo>
                <a:cubicBezTo>
                  <a:pt x="73" y="10"/>
                  <a:pt x="73" y="9"/>
                  <a:pt x="72" y="9"/>
                </a:cubicBezTo>
                <a:close/>
                <a:moveTo>
                  <a:pt x="54" y="11"/>
                </a:moveTo>
                <a:cubicBezTo>
                  <a:pt x="62" y="3"/>
                  <a:pt x="62" y="3"/>
                  <a:pt x="62" y="3"/>
                </a:cubicBezTo>
                <a:cubicBezTo>
                  <a:pt x="64" y="7"/>
                  <a:pt x="64" y="7"/>
                  <a:pt x="64" y="7"/>
                </a:cubicBezTo>
                <a:cubicBezTo>
                  <a:pt x="62" y="8"/>
                  <a:pt x="62" y="8"/>
                  <a:pt x="62" y="8"/>
                </a:cubicBezTo>
                <a:cubicBezTo>
                  <a:pt x="61" y="6"/>
                  <a:pt x="61" y="6"/>
                  <a:pt x="61" y="6"/>
                </a:cubicBezTo>
                <a:cubicBezTo>
                  <a:pt x="61" y="6"/>
                  <a:pt x="61" y="5"/>
                  <a:pt x="60" y="5"/>
                </a:cubicBezTo>
                <a:cubicBezTo>
                  <a:pt x="60" y="6"/>
                  <a:pt x="59" y="6"/>
                  <a:pt x="59" y="7"/>
                </a:cubicBezTo>
                <a:cubicBezTo>
                  <a:pt x="60" y="10"/>
                  <a:pt x="60" y="10"/>
                  <a:pt x="60" y="10"/>
                </a:cubicBezTo>
                <a:cubicBezTo>
                  <a:pt x="59" y="11"/>
                  <a:pt x="59" y="11"/>
                  <a:pt x="59" y="11"/>
                </a:cubicBezTo>
                <a:cubicBezTo>
                  <a:pt x="59" y="9"/>
                  <a:pt x="59" y="9"/>
                  <a:pt x="59" y="9"/>
                </a:cubicBezTo>
                <a:cubicBezTo>
                  <a:pt x="59" y="8"/>
                  <a:pt x="58" y="8"/>
                  <a:pt x="58" y="8"/>
                </a:cubicBezTo>
                <a:cubicBezTo>
                  <a:pt x="57" y="8"/>
                  <a:pt x="57" y="9"/>
                  <a:pt x="57" y="9"/>
                </a:cubicBezTo>
                <a:cubicBezTo>
                  <a:pt x="58" y="12"/>
                  <a:pt x="58" y="12"/>
                  <a:pt x="58" y="12"/>
                </a:cubicBezTo>
                <a:cubicBezTo>
                  <a:pt x="56" y="15"/>
                  <a:pt x="56" y="15"/>
                  <a:pt x="56" y="15"/>
                </a:cubicBezTo>
                <a:lnTo>
                  <a:pt x="54" y="11"/>
                </a:lnTo>
                <a:close/>
                <a:moveTo>
                  <a:pt x="48" y="59"/>
                </a:moveTo>
                <a:cubicBezTo>
                  <a:pt x="44" y="63"/>
                  <a:pt x="38" y="66"/>
                  <a:pt x="32" y="66"/>
                </a:cubicBezTo>
                <a:cubicBezTo>
                  <a:pt x="26" y="66"/>
                  <a:pt x="20" y="63"/>
                  <a:pt x="16" y="59"/>
                </a:cubicBezTo>
                <a:cubicBezTo>
                  <a:pt x="6" y="50"/>
                  <a:pt x="6" y="35"/>
                  <a:pt x="16" y="26"/>
                </a:cubicBezTo>
                <a:cubicBezTo>
                  <a:pt x="20" y="22"/>
                  <a:pt x="26" y="19"/>
                  <a:pt x="32" y="19"/>
                </a:cubicBezTo>
                <a:cubicBezTo>
                  <a:pt x="37" y="19"/>
                  <a:pt x="42" y="21"/>
                  <a:pt x="46" y="24"/>
                </a:cubicBezTo>
                <a:cubicBezTo>
                  <a:pt x="42" y="28"/>
                  <a:pt x="42" y="28"/>
                  <a:pt x="42" y="28"/>
                </a:cubicBezTo>
                <a:cubicBezTo>
                  <a:pt x="39" y="26"/>
                  <a:pt x="36" y="25"/>
                  <a:pt x="32" y="25"/>
                </a:cubicBezTo>
                <a:cubicBezTo>
                  <a:pt x="27" y="25"/>
                  <a:pt x="23" y="27"/>
                  <a:pt x="20" y="30"/>
                </a:cubicBezTo>
                <a:cubicBezTo>
                  <a:pt x="13" y="37"/>
                  <a:pt x="13" y="48"/>
                  <a:pt x="20" y="55"/>
                </a:cubicBezTo>
                <a:cubicBezTo>
                  <a:pt x="23" y="58"/>
                  <a:pt x="27" y="60"/>
                  <a:pt x="32" y="60"/>
                </a:cubicBezTo>
                <a:cubicBezTo>
                  <a:pt x="37" y="60"/>
                  <a:pt x="41" y="58"/>
                  <a:pt x="44" y="55"/>
                </a:cubicBezTo>
                <a:cubicBezTo>
                  <a:pt x="48" y="51"/>
                  <a:pt x="49" y="47"/>
                  <a:pt x="49" y="42"/>
                </a:cubicBezTo>
                <a:cubicBezTo>
                  <a:pt x="49" y="38"/>
                  <a:pt x="48" y="34"/>
                  <a:pt x="45" y="31"/>
                </a:cubicBezTo>
                <a:cubicBezTo>
                  <a:pt x="49" y="27"/>
                  <a:pt x="49" y="27"/>
                  <a:pt x="49" y="27"/>
                </a:cubicBezTo>
                <a:cubicBezTo>
                  <a:pt x="57" y="36"/>
                  <a:pt x="57" y="50"/>
                  <a:pt x="48" y="59"/>
                </a:cubicBezTo>
                <a:close/>
                <a:moveTo>
                  <a:pt x="33" y="37"/>
                </a:moveTo>
                <a:cubicBezTo>
                  <a:pt x="33" y="37"/>
                  <a:pt x="32" y="37"/>
                  <a:pt x="32" y="37"/>
                </a:cubicBezTo>
                <a:cubicBezTo>
                  <a:pt x="31" y="37"/>
                  <a:pt x="29" y="38"/>
                  <a:pt x="28" y="39"/>
                </a:cubicBezTo>
                <a:cubicBezTo>
                  <a:pt x="27" y="40"/>
                  <a:pt x="27" y="41"/>
                  <a:pt x="27" y="42"/>
                </a:cubicBezTo>
                <a:cubicBezTo>
                  <a:pt x="27" y="44"/>
                  <a:pt x="27" y="45"/>
                  <a:pt x="28" y="46"/>
                </a:cubicBezTo>
                <a:cubicBezTo>
                  <a:pt x="29" y="47"/>
                  <a:pt x="31" y="47"/>
                  <a:pt x="32" y="47"/>
                </a:cubicBezTo>
                <a:cubicBezTo>
                  <a:pt x="33" y="47"/>
                  <a:pt x="35" y="47"/>
                  <a:pt x="35" y="46"/>
                </a:cubicBezTo>
                <a:cubicBezTo>
                  <a:pt x="36" y="45"/>
                  <a:pt x="37" y="44"/>
                  <a:pt x="37" y="42"/>
                </a:cubicBezTo>
                <a:cubicBezTo>
                  <a:pt x="37" y="41"/>
                  <a:pt x="37" y="41"/>
                  <a:pt x="36" y="40"/>
                </a:cubicBezTo>
                <a:cubicBezTo>
                  <a:pt x="38" y="38"/>
                  <a:pt x="38" y="38"/>
                  <a:pt x="38" y="38"/>
                </a:cubicBezTo>
                <a:cubicBezTo>
                  <a:pt x="40" y="41"/>
                  <a:pt x="40" y="45"/>
                  <a:pt x="37" y="48"/>
                </a:cubicBezTo>
                <a:cubicBezTo>
                  <a:pt x="34" y="51"/>
                  <a:pt x="29" y="51"/>
                  <a:pt x="26" y="48"/>
                </a:cubicBezTo>
                <a:cubicBezTo>
                  <a:pt x="25" y="46"/>
                  <a:pt x="24" y="44"/>
                  <a:pt x="24" y="42"/>
                </a:cubicBezTo>
                <a:cubicBezTo>
                  <a:pt x="24" y="40"/>
                  <a:pt x="25" y="38"/>
                  <a:pt x="26" y="37"/>
                </a:cubicBezTo>
                <a:cubicBezTo>
                  <a:pt x="28" y="35"/>
                  <a:pt x="30" y="35"/>
                  <a:pt x="32" y="35"/>
                </a:cubicBezTo>
                <a:cubicBezTo>
                  <a:pt x="33" y="35"/>
                  <a:pt x="34" y="35"/>
                  <a:pt x="35" y="35"/>
                </a:cubicBezTo>
                <a:lnTo>
                  <a:pt x="33" y="37"/>
                </a:lnTo>
                <a:close/>
                <a:moveTo>
                  <a:pt x="37" y="34"/>
                </a:moveTo>
                <a:cubicBezTo>
                  <a:pt x="33" y="32"/>
                  <a:pt x="28" y="32"/>
                  <a:pt x="25" y="35"/>
                </a:cubicBezTo>
                <a:cubicBezTo>
                  <a:pt x="23" y="37"/>
                  <a:pt x="22" y="40"/>
                  <a:pt x="22" y="42"/>
                </a:cubicBezTo>
                <a:cubicBezTo>
                  <a:pt x="22" y="45"/>
                  <a:pt x="23" y="47"/>
                  <a:pt x="25" y="49"/>
                </a:cubicBezTo>
                <a:cubicBezTo>
                  <a:pt x="27" y="51"/>
                  <a:pt x="29" y="52"/>
                  <a:pt x="32" y="52"/>
                </a:cubicBezTo>
                <a:cubicBezTo>
                  <a:pt x="35" y="52"/>
                  <a:pt x="37" y="51"/>
                  <a:pt x="39" y="49"/>
                </a:cubicBezTo>
                <a:cubicBezTo>
                  <a:pt x="42" y="46"/>
                  <a:pt x="43" y="40"/>
                  <a:pt x="40" y="36"/>
                </a:cubicBezTo>
                <a:cubicBezTo>
                  <a:pt x="44" y="32"/>
                  <a:pt x="44" y="32"/>
                  <a:pt x="44" y="32"/>
                </a:cubicBezTo>
                <a:cubicBezTo>
                  <a:pt x="46" y="35"/>
                  <a:pt x="47" y="39"/>
                  <a:pt x="47" y="42"/>
                </a:cubicBezTo>
                <a:cubicBezTo>
                  <a:pt x="47" y="46"/>
                  <a:pt x="46" y="50"/>
                  <a:pt x="43" y="53"/>
                </a:cubicBezTo>
                <a:cubicBezTo>
                  <a:pt x="40" y="56"/>
                  <a:pt x="36" y="58"/>
                  <a:pt x="32" y="58"/>
                </a:cubicBezTo>
                <a:cubicBezTo>
                  <a:pt x="28" y="58"/>
                  <a:pt x="24" y="56"/>
                  <a:pt x="21" y="53"/>
                </a:cubicBezTo>
                <a:cubicBezTo>
                  <a:pt x="15" y="47"/>
                  <a:pt x="15" y="37"/>
                  <a:pt x="21" y="31"/>
                </a:cubicBezTo>
                <a:cubicBezTo>
                  <a:pt x="24" y="28"/>
                  <a:pt x="28" y="27"/>
                  <a:pt x="32" y="27"/>
                </a:cubicBezTo>
                <a:cubicBezTo>
                  <a:pt x="35" y="27"/>
                  <a:pt x="38" y="28"/>
                  <a:pt x="41" y="30"/>
                </a:cubicBezTo>
                <a:lnTo>
                  <a:pt x="37" y="34"/>
                </a:lnTo>
                <a:close/>
                <a:moveTo>
                  <a:pt x="62" y="19"/>
                </a:moveTo>
                <a:cubicBezTo>
                  <a:pt x="59" y="17"/>
                  <a:pt x="59" y="17"/>
                  <a:pt x="59" y="17"/>
                </a:cubicBezTo>
                <a:cubicBezTo>
                  <a:pt x="61" y="15"/>
                  <a:pt x="61" y="15"/>
                  <a:pt x="61" y="15"/>
                </a:cubicBezTo>
                <a:cubicBezTo>
                  <a:pt x="64" y="16"/>
                  <a:pt x="64" y="16"/>
                  <a:pt x="64" y="16"/>
                </a:cubicBezTo>
                <a:cubicBezTo>
                  <a:pt x="64" y="16"/>
                  <a:pt x="64" y="16"/>
                  <a:pt x="64" y="16"/>
                </a:cubicBezTo>
                <a:cubicBezTo>
                  <a:pt x="65" y="16"/>
                  <a:pt x="65" y="16"/>
                  <a:pt x="65" y="16"/>
                </a:cubicBezTo>
                <a:cubicBezTo>
                  <a:pt x="65" y="15"/>
                  <a:pt x="65" y="15"/>
                  <a:pt x="64" y="14"/>
                </a:cubicBezTo>
                <a:cubicBezTo>
                  <a:pt x="62" y="14"/>
                  <a:pt x="62" y="14"/>
                  <a:pt x="62" y="14"/>
                </a:cubicBezTo>
                <a:cubicBezTo>
                  <a:pt x="63" y="13"/>
                  <a:pt x="63" y="13"/>
                  <a:pt x="63" y="13"/>
                </a:cubicBezTo>
                <a:cubicBezTo>
                  <a:pt x="66" y="14"/>
                  <a:pt x="66" y="14"/>
                  <a:pt x="66" y="14"/>
                </a:cubicBezTo>
                <a:cubicBezTo>
                  <a:pt x="67" y="14"/>
                  <a:pt x="67" y="14"/>
                  <a:pt x="67" y="14"/>
                </a:cubicBezTo>
                <a:cubicBezTo>
                  <a:pt x="67" y="14"/>
                  <a:pt x="68" y="13"/>
                  <a:pt x="68" y="13"/>
                </a:cubicBezTo>
                <a:cubicBezTo>
                  <a:pt x="68" y="12"/>
                  <a:pt x="68" y="12"/>
                  <a:pt x="67" y="12"/>
                </a:cubicBezTo>
                <a:cubicBezTo>
                  <a:pt x="65" y="11"/>
                  <a:pt x="65" y="11"/>
                  <a:pt x="65" y="11"/>
                </a:cubicBezTo>
                <a:cubicBezTo>
                  <a:pt x="66" y="10"/>
                  <a:pt x="66" y="10"/>
                  <a:pt x="66" y="10"/>
                </a:cubicBezTo>
                <a:cubicBezTo>
                  <a:pt x="70" y="11"/>
                  <a:pt x="70" y="11"/>
                  <a:pt x="70" y="11"/>
                </a:cubicBezTo>
                <a:lnTo>
                  <a:pt x="62" y="19"/>
                </a:lnTo>
                <a:close/>
                <a:moveTo>
                  <a:pt x="58" y="24"/>
                </a:moveTo>
                <a:cubicBezTo>
                  <a:pt x="67" y="37"/>
                  <a:pt x="65" y="54"/>
                  <a:pt x="55" y="65"/>
                </a:cubicBezTo>
                <a:cubicBezTo>
                  <a:pt x="48" y="71"/>
                  <a:pt x="40" y="74"/>
                  <a:pt x="32" y="74"/>
                </a:cubicBezTo>
                <a:cubicBezTo>
                  <a:pt x="24" y="74"/>
                  <a:pt x="16" y="71"/>
                  <a:pt x="9" y="65"/>
                </a:cubicBezTo>
                <a:cubicBezTo>
                  <a:pt x="3" y="59"/>
                  <a:pt x="0" y="51"/>
                  <a:pt x="0" y="42"/>
                </a:cubicBezTo>
                <a:cubicBezTo>
                  <a:pt x="0" y="34"/>
                  <a:pt x="3" y="26"/>
                  <a:pt x="9" y="20"/>
                </a:cubicBezTo>
                <a:cubicBezTo>
                  <a:pt x="20" y="9"/>
                  <a:pt x="36" y="7"/>
                  <a:pt x="48" y="15"/>
                </a:cubicBezTo>
                <a:cubicBezTo>
                  <a:pt x="49" y="15"/>
                  <a:pt x="49" y="16"/>
                  <a:pt x="49" y="17"/>
                </a:cubicBezTo>
                <a:cubicBezTo>
                  <a:pt x="49" y="18"/>
                  <a:pt x="48" y="18"/>
                  <a:pt x="47" y="17"/>
                </a:cubicBezTo>
                <a:cubicBezTo>
                  <a:pt x="35" y="11"/>
                  <a:pt x="21" y="12"/>
                  <a:pt x="11" y="22"/>
                </a:cubicBezTo>
                <a:cubicBezTo>
                  <a:pt x="0" y="33"/>
                  <a:pt x="0" y="52"/>
                  <a:pt x="11" y="63"/>
                </a:cubicBezTo>
                <a:cubicBezTo>
                  <a:pt x="23" y="74"/>
                  <a:pt x="41" y="74"/>
                  <a:pt x="52" y="63"/>
                </a:cubicBezTo>
                <a:cubicBezTo>
                  <a:pt x="62" y="53"/>
                  <a:pt x="64" y="38"/>
                  <a:pt x="56" y="26"/>
                </a:cubicBezTo>
                <a:cubicBezTo>
                  <a:pt x="56" y="25"/>
                  <a:pt x="56" y="24"/>
                  <a:pt x="56" y="24"/>
                </a:cubicBezTo>
                <a:cubicBezTo>
                  <a:pt x="57" y="24"/>
                  <a:pt x="58" y="24"/>
                  <a:pt x="58" y="24"/>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sp>
        <p:nvSpPr>
          <p:cNvPr id="9" name="iCon 5"/>
          <p:cNvSpPr>
            <a:spLocks noEditPoints="1"/>
          </p:cNvSpPr>
          <p:nvPr/>
        </p:nvSpPr>
        <p:spPr bwMode="auto">
          <a:xfrm>
            <a:off x="7882035" y="3696366"/>
            <a:ext cx="294049" cy="395128"/>
          </a:xfrm>
          <a:custGeom>
            <a:avLst/>
            <a:gdLst>
              <a:gd name="T0" fmla="*/ 14 w 54"/>
              <a:gd name="T1" fmla="*/ 19 h 71"/>
              <a:gd name="T2" fmla="*/ 13 w 54"/>
              <a:gd name="T3" fmla="*/ 18 h 71"/>
              <a:gd name="T4" fmla="*/ 12 w 54"/>
              <a:gd name="T5" fmla="*/ 15 h 71"/>
              <a:gd name="T6" fmla="*/ 53 w 54"/>
              <a:gd name="T7" fmla="*/ 51 h 71"/>
              <a:gd name="T8" fmla="*/ 51 w 54"/>
              <a:gd name="T9" fmla="*/ 60 h 71"/>
              <a:gd name="T10" fmla="*/ 50 w 54"/>
              <a:gd name="T11" fmla="*/ 71 h 71"/>
              <a:gd name="T12" fmla="*/ 0 w 54"/>
              <a:gd name="T13" fmla="*/ 62 h 71"/>
              <a:gd name="T14" fmla="*/ 4 w 54"/>
              <a:gd name="T15" fmla="*/ 55 h 71"/>
              <a:gd name="T16" fmla="*/ 18 w 54"/>
              <a:gd name="T17" fmla="*/ 33 h 71"/>
              <a:gd name="T18" fmla="*/ 16 w 54"/>
              <a:gd name="T19" fmla="*/ 31 h 71"/>
              <a:gd name="T20" fmla="*/ 11 w 54"/>
              <a:gd name="T21" fmla="*/ 35 h 71"/>
              <a:gd name="T22" fmla="*/ 2 w 54"/>
              <a:gd name="T23" fmla="*/ 28 h 71"/>
              <a:gd name="T24" fmla="*/ 9 w 54"/>
              <a:gd name="T25" fmla="*/ 14 h 71"/>
              <a:gd name="T26" fmla="*/ 14 w 54"/>
              <a:gd name="T27" fmla="*/ 6 h 71"/>
              <a:gd name="T28" fmla="*/ 12 w 54"/>
              <a:gd name="T29" fmla="*/ 1 h 71"/>
              <a:gd name="T30" fmla="*/ 14 w 54"/>
              <a:gd name="T31" fmla="*/ 0 h 71"/>
              <a:gd name="T32" fmla="*/ 15 w 54"/>
              <a:gd name="T33" fmla="*/ 0 h 71"/>
              <a:gd name="T34" fmla="*/ 44 w 54"/>
              <a:gd name="T35" fmla="*/ 13 h 71"/>
              <a:gd name="T36" fmla="*/ 53 w 54"/>
              <a:gd name="T37" fmla="*/ 47 h 71"/>
              <a:gd name="T38" fmla="*/ 48 w 54"/>
              <a:gd name="T39" fmla="*/ 59 h 71"/>
              <a:gd name="T40" fmla="*/ 5 w 54"/>
              <a:gd name="T41" fmla="*/ 59 h 71"/>
              <a:gd name="T42" fmla="*/ 48 w 54"/>
              <a:gd name="T43" fmla="*/ 59 h 71"/>
              <a:gd name="T44" fmla="*/ 3 w 54"/>
              <a:gd name="T45" fmla="*/ 63 h 71"/>
              <a:gd name="T46" fmla="*/ 49 w 54"/>
              <a:gd name="T47" fmla="*/ 63 h 71"/>
              <a:gd name="T48" fmla="*/ 8 w 54"/>
              <a:gd name="T49" fmla="*/ 47 h 71"/>
              <a:gd name="T50" fmla="*/ 10 w 54"/>
              <a:gd name="T51" fmla="*/ 55 h 71"/>
              <a:gd name="T52" fmla="*/ 18 w 54"/>
              <a:gd name="T53" fmla="*/ 43 h 71"/>
              <a:gd name="T54" fmla="*/ 12 w 54"/>
              <a:gd name="T55" fmla="*/ 55 h 71"/>
              <a:gd name="T56" fmla="*/ 40 w 54"/>
              <a:gd name="T57" fmla="*/ 45 h 71"/>
              <a:gd name="T58" fmla="*/ 24 w 54"/>
              <a:gd name="T59" fmla="*/ 7 h 71"/>
              <a:gd name="T60" fmla="*/ 22 w 54"/>
              <a:gd name="T61" fmla="*/ 7 h 71"/>
              <a:gd name="T62" fmla="*/ 20 w 54"/>
              <a:gd name="T63" fmla="*/ 6 h 71"/>
              <a:gd name="T64" fmla="*/ 17 w 54"/>
              <a:gd name="T65" fmla="*/ 4 h 71"/>
              <a:gd name="T66" fmla="*/ 19 w 54"/>
              <a:gd name="T67" fmla="*/ 9 h 71"/>
              <a:gd name="T68" fmla="*/ 17 w 54"/>
              <a:gd name="T69" fmla="*/ 8 h 71"/>
              <a:gd name="T70" fmla="*/ 7 w 54"/>
              <a:gd name="T71" fmla="*/ 23 h 71"/>
              <a:gd name="T72" fmla="*/ 7 w 54"/>
              <a:gd name="T73" fmla="*/ 30 h 71"/>
              <a:gd name="T74" fmla="*/ 13 w 54"/>
              <a:gd name="T75" fmla="*/ 31 h 71"/>
              <a:gd name="T76" fmla="*/ 21 w 54"/>
              <a:gd name="T77" fmla="*/ 25 h 71"/>
              <a:gd name="T78" fmla="*/ 29 w 54"/>
              <a:gd name="T79" fmla="*/ 19 h 71"/>
              <a:gd name="T80" fmla="*/ 23 w 54"/>
              <a:gd name="T81" fmla="*/ 27 h 71"/>
              <a:gd name="T82" fmla="*/ 30 w 54"/>
              <a:gd name="T83" fmla="*/ 5 h 71"/>
              <a:gd name="T84" fmla="*/ 42 w 54"/>
              <a:gd name="T85" fmla="*/ 45 h 71"/>
              <a:gd name="T86" fmla="*/ 46 w 54"/>
              <a:gd name="T87" fmla="*/ 44 h 71"/>
              <a:gd name="T88" fmla="*/ 30 w 54"/>
              <a:gd name="T89" fmla="*/ 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 h="71">
                <a:moveTo>
                  <a:pt x="17" y="15"/>
                </a:moveTo>
                <a:cubicBezTo>
                  <a:pt x="17" y="15"/>
                  <a:pt x="17" y="16"/>
                  <a:pt x="17" y="16"/>
                </a:cubicBezTo>
                <a:cubicBezTo>
                  <a:pt x="14" y="19"/>
                  <a:pt x="14" y="19"/>
                  <a:pt x="14" y="19"/>
                </a:cubicBezTo>
                <a:cubicBezTo>
                  <a:pt x="14" y="19"/>
                  <a:pt x="14" y="19"/>
                  <a:pt x="14" y="19"/>
                </a:cubicBezTo>
                <a:cubicBezTo>
                  <a:pt x="13" y="19"/>
                  <a:pt x="13" y="19"/>
                  <a:pt x="13" y="19"/>
                </a:cubicBezTo>
                <a:cubicBezTo>
                  <a:pt x="12" y="19"/>
                  <a:pt x="12" y="18"/>
                  <a:pt x="13" y="18"/>
                </a:cubicBezTo>
                <a:cubicBezTo>
                  <a:pt x="13" y="18"/>
                  <a:pt x="13" y="18"/>
                  <a:pt x="13" y="17"/>
                </a:cubicBezTo>
                <a:cubicBezTo>
                  <a:pt x="12" y="18"/>
                  <a:pt x="12" y="17"/>
                  <a:pt x="11" y="17"/>
                </a:cubicBezTo>
                <a:cubicBezTo>
                  <a:pt x="11" y="16"/>
                  <a:pt x="12" y="16"/>
                  <a:pt x="12" y="15"/>
                </a:cubicBezTo>
                <a:cubicBezTo>
                  <a:pt x="16" y="14"/>
                  <a:pt x="16" y="14"/>
                  <a:pt x="16" y="14"/>
                </a:cubicBezTo>
                <a:cubicBezTo>
                  <a:pt x="16" y="14"/>
                  <a:pt x="17" y="14"/>
                  <a:pt x="17" y="15"/>
                </a:cubicBezTo>
                <a:close/>
                <a:moveTo>
                  <a:pt x="53" y="51"/>
                </a:moveTo>
                <a:cubicBezTo>
                  <a:pt x="48" y="54"/>
                  <a:pt x="48" y="54"/>
                  <a:pt x="48" y="54"/>
                </a:cubicBezTo>
                <a:cubicBezTo>
                  <a:pt x="50" y="55"/>
                  <a:pt x="51" y="57"/>
                  <a:pt x="51" y="59"/>
                </a:cubicBezTo>
                <a:cubicBezTo>
                  <a:pt x="51" y="59"/>
                  <a:pt x="51" y="59"/>
                  <a:pt x="51" y="60"/>
                </a:cubicBezTo>
                <a:cubicBezTo>
                  <a:pt x="52" y="60"/>
                  <a:pt x="52" y="61"/>
                  <a:pt x="52" y="62"/>
                </a:cubicBezTo>
                <a:cubicBezTo>
                  <a:pt x="52" y="69"/>
                  <a:pt x="52" y="69"/>
                  <a:pt x="52" y="69"/>
                </a:cubicBezTo>
                <a:cubicBezTo>
                  <a:pt x="52" y="70"/>
                  <a:pt x="51" y="71"/>
                  <a:pt x="50" y="71"/>
                </a:cubicBezTo>
                <a:cubicBezTo>
                  <a:pt x="2" y="71"/>
                  <a:pt x="2" y="71"/>
                  <a:pt x="2" y="71"/>
                </a:cubicBezTo>
                <a:cubicBezTo>
                  <a:pt x="1" y="71"/>
                  <a:pt x="0" y="70"/>
                  <a:pt x="0" y="69"/>
                </a:cubicBezTo>
                <a:cubicBezTo>
                  <a:pt x="0" y="62"/>
                  <a:pt x="0" y="62"/>
                  <a:pt x="0" y="62"/>
                </a:cubicBezTo>
                <a:cubicBezTo>
                  <a:pt x="0" y="61"/>
                  <a:pt x="1" y="60"/>
                  <a:pt x="2" y="60"/>
                </a:cubicBezTo>
                <a:cubicBezTo>
                  <a:pt x="2" y="59"/>
                  <a:pt x="2" y="59"/>
                  <a:pt x="2" y="59"/>
                </a:cubicBezTo>
                <a:cubicBezTo>
                  <a:pt x="2" y="57"/>
                  <a:pt x="3" y="56"/>
                  <a:pt x="4" y="55"/>
                </a:cubicBezTo>
                <a:cubicBezTo>
                  <a:pt x="4" y="53"/>
                  <a:pt x="3" y="49"/>
                  <a:pt x="5" y="45"/>
                </a:cubicBezTo>
                <a:cubicBezTo>
                  <a:pt x="6" y="44"/>
                  <a:pt x="9" y="42"/>
                  <a:pt x="12" y="39"/>
                </a:cubicBezTo>
                <a:cubicBezTo>
                  <a:pt x="14" y="37"/>
                  <a:pt x="17" y="35"/>
                  <a:pt x="18" y="33"/>
                </a:cubicBezTo>
                <a:cubicBezTo>
                  <a:pt x="19" y="32"/>
                  <a:pt x="20" y="30"/>
                  <a:pt x="20" y="28"/>
                </a:cubicBezTo>
                <a:cubicBezTo>
                  <a:pt x="19" y="28"/>
                  <a:pt x="18" y="28"/>
                  <a:pt x="18" y="28"/>
                </a:cubicBezTo>
                <a:cubicBezTo>
                  <a:pt x="17" y="28"/>
                  <a:pt x="17" y="29"/>
                  <a:pt x="16" y="31"/>
                </a:cubicBezTo>
                <a:cubicBezTo>
                  <a:pt x="16" y="31"/>
                  <a:pt x="15" y="32"/>
                  <a:pt x="15" y="33"/>
                </a:cubicBezTo>
                <a:cubicBezTo>
                  <a:pt x="14" y="34"/>
                  <a:pt x="13" y="35"/>
                  <a:pt x="12" y="35"/>
                </a:cubicBezTo>
                <a:cubicBezTo>
                  <a:pt x="12" y="35"/>
                  <a:pt x="11" y="35"/>
                  <a:pt x="11" y="35"/>
                </a:cubicBezTo>
                <a:cubicBezTo>
                  <a:pt x="10" y="35"/>
                  <a:pt x="9" y="34"/>
                  <a:pt x="8" y="33"/>
                </a:cubicBezTo>
                <a:cubicBezTo>
                  <a:pt x="7" y="33"/>
                  <a:pt x="7" y="33"/>
                  <a:pt x="6" y="32"/>
                </a:cubicBezTo>
                <a:cubicBezTo>
                  <a:pt x="5" y="32"/>
                  <a:pt x="2" y="31"/>
                  <a:pt x="2" y="28"/>
                </a:cubicBezTo>
                <a:cubicBezTo>
                  <a:pt x="2" y="28"/>
                  <a:pt x="2" y="28"/>
                  <a:pt x="2" y="28"/>
                </a:cubicBezTo>
                <a:cubicBezTo>
                  <a:pt x="2" y="26"/>
                  <a:pt x="2" y="23"/>
                  <a:pt x="5" y="21"/>
                </a:cubicBezTo>
                <a:cubicBezTo>
                  <a:pt x="8" y="17"/>
                  <a:pt x="9" y="15"/>
                  <a:pt x="9" y="14"/>
                </a:cubicBezTo>
                <a:cubicBezTo>
                  <a:pt x="9" y="14"/>
                  <a:pt x="9" y="13"/>
                  <a:pt x="9" y="13"/>
                </a:cubicBezTo>
                <a:cubicBezTo>
                  <a:pt x="9" y="13"/>
                  <a:pt x="9" y="12"/>
                  <a:pt x="15" y="7"/>
                </a:cubicBezTo>
                <a:cubicBezTo>
                  <a:pt x="15" y="6"/>
                  <a:pt x="14" y="6"/>
                  <a:pt x="14" y="6"/>
                </a:cubicBezTo>
                <a:cubicBezTo>
                  <a:pt x="14" y="5"/>
                  <a:pt x="12" y="2"/>
                  <a:pt x="12" y="2"/>
                </a:cubicBezTo>
                <a:cubicBezTo>
                  <a:pt x="12" y="2"/>
                  <a:pt x="12" y="1"/>
                  <a:pt x="12" y="1"/>
                </a:cubicBezTo>
                <a:cubicBezTo>
                  <a:pt x="12" y="1"/>
                  <a:pt x="12" y="1"/>
                  <a:pt x="12" y="1"/>
                </a:cubicBezTo>
                <a:cubicBezTo>
                  <a:pt x="13" y="0"/>
                  <a:pt x="13" y="0"/>
                  <a:pt x="13" y="0"/>
                </a:cubicBezTo>
                <a:cubicBezTo>
                  <a:pt x="13" y="0"/>
                  <a:pt x="13" y="0"/>
                  <a:pt x="13" y="0"/>
                </a:cubicBezTo>
                <a:cubicBezTo>
                  <a:pt x="14" y="0"/>
                  <a:pt x="14" y="0"/>
                  <a:pt x="14" y="0"/>
                </a:cubicBezTo>
                <a:cubicBezTo>
                  <a:pt x="14" y="0"/>
                  <a:pt x="14" y="0"/>
                  <a:pt x="14" y="0"/>
                </a:cubicBezTo>
                <a:cubicBezTo>
                  <a:pt x="14" y="0"/>
                  <a:pt x="14" y="0"/>
                  <a:pt x="15" y="0"/>
                </a:cubicBezTo>
                <a:cubicBezTo>
                  <a:pt x="15" y="0"/>
                  <a:pt x="15" y="0"/>
                  <a:pt x="15" y="0"/>
                </a:cubicBezTo>
                <a:cubicBezTo>
                  <a:pt x="16" y="0"/>
                  <a:pt x="20" y="1"/>
                  <a:pt x="21" y="2"/>
                </a:cubicBezTo>
                <a:cubicBezTo>
                  <a:pt x="23" y="2"/>
                  <a:pt x="24" y="2"/>
                  <a:pt x="25" y="2"/>
                </a:cubicBezTo>
                <a:cubicBezTo>
                  <a:pt x="31" y="2"/>
                  <a:pt x="39" y="4"/>
                  <a:pt x="44" y="13"/>
                </a:cubicBezTo>
                <a:cubicBezTo>
                  <a:pt x="50" y="22"/>
                  <a:pt x="49" y="31"/>
                  <a:pt x="48" y="37"/>
                </a:cubicBezTo>
                <a:cubicBezTo>
                  <a:pt x="48" y="39"/>
                  <a:pt x="48" y="41"/>
                  <a:pt x="49" y="42"/>
                </a:cubicBezTo>
                <a:cubicBezTo>
                  <a:pt x="50" y="45"/>
                  <a:pt x="53" y="47"/>
                  <a:pt x="53" y="47"/>
                </a:cubicBezTo>
                <a:cubicBezTo>
                  <a:pt x="53" y="48"/>
                  <a:pt x="54" y="48"/>
                  <a:pt x="54" y="49"/>
                </a:cubicBezTo>
                <a:cubicBezTo>
                  <a:pt x="54" y="50"/>
                  <a:pt x="53" y="50"/>
                  <a:pt x="53" y="51"/>
                </a:cubicBezTo>
                <a:close/>
                <a:moveTo>
                  <a:pt x="48" y="59"/>
                </a:moveTo>
                <a:cubicBezTo>
                  <a:pt x="48" y="58"/>
                  <a:pt x="47" y="57"/>
                  <a:pt x="46" y="57"/>
                </a:cubicBezTo>
                <a:cubicBezTo>
                  <a:pt x="7" y="57"/>
                  <a:pt x="7" y="57"/>
                  <a:pt x="7" y="57"/>
                </a:cubicBezTo>
                <a:cubicBezTo>
                  <a:pt x="6" y="57"/>
                  <a:pt x="5" y="58"/>
                  <a:pt x="5" y="59"/>
                </a:cubicBezTo>
                <a:cubicBezTo>
                  <a:pt x="5" y="60"/>
                  <a:pt x="6" y="61"/>
                  <a:pt x="7" y="61"/>
                </a:cubicBezTo>
                <a:cubicBezTo>
                  <a:pt x="46" y="61"/>
                  <a:pt x="46" y="61"/>
                  <a:pt x="46" y="61"/>
                </a:cubicBezTo>
                <a:cubicBezTo>
                  <a:pt x="47" y="61"/>
                  <a:pt x="48" y="60"/>
                  <a:pt x="48" y="59"/>
                </a:cubicBezTo>
                <a:close/>
                <a:moveTo>
                  <a:pt x="46" y="63"/>
                </a:moveTo>
                <a:cubicBezTo>
                  <a:pt x="7" y="63"/>
                  <a:pt x="7" y="63"/>
                  <a:pt x="7" y="63"/>
                </a:cubicBezTo>
                <a:cubicBezTo>
                  <a:pt x="3" y="63"/>
                  <a:pt x="3" y="63"/>
                  <a:pt x="3" y="63"/>
                </a:cubicBezTo>
                <a:cubicBezTo>
                  <a:pt x="3" y="68"/>
                  <a:pt x="3" y="68"/>
                  <a:pt x="3" y="68"/>
                </a:cubicBezTo>
                <a:cubicBezTo>
                  <a:pt x="49" y="68"/>
                  <a:pt x="49" y="68"/>
                  <a:pt x="49" y="68"/>
                </a:cubicBezTo>
                <a:cubicBezTo>
                  <a:pt x="49" y="63"/>
                  <a:pt x="49" y="63"/>
                  <a:pt x="49" y="63"/>
                </a:cubicBezTo>
                <a:lnTo>
                  <a:pt x="46" y="63"/>
                </a:lnTo>
                <a:close/>
                <a:moveTo>
                  <a:pt x="13" y="42"/>
                </a:moveTo>
                <a:cubicBezTo>
                  <a:pt x="11" y="44"/>
                  <a:pt x="8" y="46"/>
                  <a:pt x="8" y="47"/>
                </a:cubicBezTo>
                <a:cubicBezTo>
                  <a:pt x="6" y="51"/>
                  <a:pt x="7" y="55"/>
                  <a:pt x="7" y="55"/>
                </a:cubicBezTo>
                <a:cubicBezTo>
                  <a:pt x="7" y="55"/>
                  <a:pt x="7" y="55"/>
                  <a:pt x="7" y="55"/>
                </a:cubicBezTo>
                <a:cubicBezTo>
                  <a:pt x="10" y="55"/>
                  <a:pt x="10" y="55"/>
                  <a:pt x="10" y="55"/>
                </a:cubicBezTo>
                <a:cubicBezTo>
                  <a:pt x="9" y="54"/>
                  <a:pt x="9" y="49"/>
                  <a:pt x="12" y="47"/>
                </a:cubicBezTo>
                <a:cubicBezTo>
                  <a:pt x="14" y="44"/>
                  <a:pt x="16" y="43"/>
                  <a:pt x="17" y="43"/>
                </a:cubicBezTo>
                <a:cubicBezTo>
                  <a:pt x="17" y="43"/>
                  <a:pt x="18" y="43"/>
                  <a:pt x="18" y="43"/>
                </a:cubicBezTo>
                <a:cubicBezTo>
                  <a:pt x="18" y="44"/>
                  <a:pt x="18" y="44"/>
                  <a:pt x="18" y="45"/>
                </a:cubicBezTo>
                <a:cubicBezTo>
                  <a:pt x="18" y="45"/>
                  <a:pt x="15" y="46"/>
                  <a:pt x="13" y="48"/>
                </a:cubicBezTo>
                <a:cubicBezTo>
                  <a:pt x="11" y="50"/>
                  <a:pt x="12" y="55"/>
                  <a:pt x="12" y="55"/>
                </a:cubicBezTo>
                <a:cubicBezTo>
                  <a:pt x="12" y="55"/>
                  <a:pt x="12" y="55"/>
                  <a:pt x="12" y="55"/>
                </a:cubicBezTo>
                <a:cubicBezTo>
                  <a:pt x="43" y="55"/>
                  <a:pt x="43" y="55"/>
                  <a:pt x="43" y="55"/>
                </a:cubicBezTo>
                <a:cubicBezTo>
                  <a:pt x="42" y="53"/>
                  <a:pt x="40" y="50"/>
                  <a:pt x="40" y="45"/>
                </a:cubicBezTo>
                <a:cubicBezTo>
                  <a:pt x="40" y="44"/>
                  <a:pt x="40" y="43"/>
                  <a:pt x="41" y="41"/>
                </a:cubicBezTo>
                <a:cubicBezTo>
                  <a:pt x="42" y="35"/>
                  <a:pt x="43" y="27"/>
                  <a:pt x="40" y="18"/>
                </a:cubicBezTo>
                <a:cubicBezTo>
                  <a:pt x="36" y="8"/>
                  <a:pt x="27" y="7"/>
                  <a:pt x="24" y="7"/>
                </a:cubicBezTo>
                <a:cubicBezTo>
                  <a:pt x="24" y="7"/>
                  <a:pt x="24" y="7"/>
                  <a:pt x="23" y="7"/>
                </a:cubicBezTo>
                <a:cubicBezTo>
                  <a:pt x="23" y="7"/>
                  <a:pt x="23" y="7"/>
                  <a:pt x="23" y="7"/>
                </a:cubicBezTo>
                <a:cubicBezTo>
                  <a:pt x="23" y="7"/>
                  <a:pt x="23" y="7"/>
                  <a:pt x="22" y="7"/>
                </a:cubicBezTo>
                <a:cubicBezTo>
                  <a:pt x="22" y="7"/>
                  <a:pt x="22" y="6"/>
                  <a:pt x="22" y="6"/>
                </a:cubicBezTo>
                <a:cubicBezTo>
                  <a:pt x="22" y="6"/>
                  <a:pt x="21" y="6"/>
                  <a:pt x="21" y="6"/>
                </a:cubicBezTo>
                <a:cubicBezTo>
                  <a:pt x="20" y="6"/>
                  <a:pt x="20" y="6"/>
                  <a:pt x="20" y="6"/>
                </a:cubicBezTo>
                <a:cubicBezTo>
                  <a:pt x="20" y="6"/>
                  <a:pt x="19" y="6"/>
                  <a:pt x="19" y="5"/>
                </a:cubicBezTo>
                <a:cubicBezTo>
                  <a:pt x="19" y="5"/>
                  <a:pt x="19" y="5"/>
                  <a:pt x="19" y="4"/>
                </a:cubicBezTo>
                <a:cubicBezTo>
                  <a:pt x="19" y="4"/>
                  <a:pt x="18" y="4"/>
                  <a:pt x="17" y="4"/>
                </a:cubicBezTo>
                <a:cubicBezTo>
                  <a:pt x="20" y="7"/>
                  <a:pt x="20" y="7"/>
                  <a:pt x="20" y="7"/>
                </a:cubicBezTo>
                <a:cubicBezTo>
                  <a:pt x="20" y="7"/>
                  <a:pt x="20" y="8"/>
                  <a:pt x="20" y="8"/>
                </a:cubicBezTo>
                <a:cubicBezTo>
                  <a:pt x="20" y="8"/>
                  <a:pt x="19" y="9"/>
                  <a:pt x="19" y="9"/>
                </a:cubicBezTo>
                <a:cubicBezTo>
                  <a:pt x="19" y="9"/>
                  <a:pt x="19" y="9"/>
                  <a:pt x="19" y="9"/>
                </a:cubicBezTo>
                <a:cubicBezTo>
                  <a:pt x="19" y="9"/>
                  <a:pt x="18" y="9"/>
                  <a:pt x="18" y="9"/>
                </a:cubicBezTo>
                <a:cubicBezTo>
                  <a:pt x="18" y="9"/>
                  <a:pt x="18" y="8"/>
                  <a:pt x="17" y="8"/>
                </a:cubicBezTo>
                <a:cubicBezTo>
                  <a:pt x="15" y="11"/>
                  <a:pt x="12" y="14"/>
                  <a:pt x="12" y="14"/>
                </a:cubicBezTo>
                <a:cubicBezTo>
                  <a:pt x="12" y="14"/>
                  <a:pt x="12" y="14"/>
                  <a:pt x="12" y="15"/>
                </a:cubicBezTo>
                <a:cubicBezTo>
                  <a:pt x="11" y="16"/>
                  <a:pt x="11" y="19"/>
                  <a:pt x="7" y="23"/>
                </a:cubicBezTo>
                <a:cubicBezTo>
                  <a:pt x="5" y="24"/>
                  <a:pt x="5" y="26"/>
                  <a:pt x="5" y="28"/>
                </a:cubicBezTo>
                <a:cubicBezTo>
                  <a:pt x="5" y="28"/>
                  <a:pt x="5" y="28"/>
                  <a:pt x="5" y="28"/>
                </a:cubicBezTo>
                <a:cubicBezTo>
                  <a:pt x="5" y="29"/>
                  <a:pt x="7" y="29"/>
                  <a:pt x="7" y="30"/>
                </a:cubicBezTo>
                <a:cubicBezTo>
                  <a:pt x="8" y="30"/>
                  <a:pt x="9" y="30"/>
                  <a:pt x="10" y="31"/>
                </a:cubicBezTo>
                <a:cubicBezTo>
                  <a:pt x="10" y="32"/>
                  <a:pt x="11" y="32"/>
                  <a:pt x="11" y="32"/>
                </a:cubicBezTo>
                <a:cubicBezTo>
                  <a:pt x="12" y="32"/>
                  <a:pt x="12" y="32"/>
                  <a:pt x="13" y="31"/>
                </a:cubicBezTo>
                <a:cubicBezTo>
                  <a:pt x="13" y="31"/>
                  <a:pt x="13" y="30"/>
                  <a:pt x="14" y="29"/>
                </a:cubicBezTo>
                <a:cubicBezTo>
                  <a:pt x="14" y="27"/>
                  <a:pt x="16" y="25"/>
                  <a:pt x="18" y="25"/>
                </a:cubicBezTo>
                <a:cubicBezTo>
                  <a:pt x="19" y="25"/>
                  <a:pt x="20" y="26"/>
                  <a:pt x="21" y="25"/>
                </a:cubicBezTo>
                <a:cubicBezTo>
                  <a:pt x="21" y="25"/>
                  <a:pt x="21" y="25"/>
                  <a:pt x="22" y="25"/>
                </a:cubicBezTo>
                <a:cubicBezTo>
                  <a:pt x="22" y="25"/>
                  <a:pt x="22" y="25"/>
                  <a:pt x="22" y="25"/>
                </a:cubicBezTo>
                <a:cubicBezTo>
                  <a:pt x="28" y="24"/>
                  <a:pt x="29" y="20"/>
                  <a:pt x="29" y="19"/>
                </a:cubicBezTo>
                <a:cubicBezTo>
                  <a:pt x="29" y="19"/>
                  <a:pt x="29" y="19"/>
                  <a:pt x="30" y="19"/>
                </a:cubicBezTo>
                <a:cubicBezTo>
                  <a:pt x="31" y="19"/>
                  <a:pt x="31" y="19"/>
                  <a:pt x="31" y="20"/>
                </a:cubicBezTo>
                <a:cubicBezTo>
                  <a:pt x="31" y="20"/>
                  <a:pt x="29" y="26"/>
                  <a:pt x="23" y="27"/>
                </a:cubicBezTo>
                <a:cubicBezTo>
                  <a:pt x="23" y="29"/>
                  <a:pt x="23" y="32"/>
                  <a:pt x="21" y="35"/>
                </a:cubicBezTo>
                <a:cubicBezTo>
                  <a:pt x="20" y="37"/>
                  <a:pt x="16" y="39"/>
                  <a:pt x="13" y="42"/>
                </a:cubicBezTo>
                <a:close/>
                <a:moveTo>
                  <a:pt x="30" y="5"/>
                </a:moveTo>
                <a:cubicBezTo>
                  <a:pt x="34" y="7"/>
                  <a:pt x="39" y="10"/>
                  <a:pt x="42" y="17"/>
                </a:cubicBezTo>
                <a:cubicBezTo>
                  <a:pt x="45" y="26"/>
                  <a:pt x="44" y="36"/>
                  <a:pt x="43" y="41"/>
                </a:cubicBezTo>
                <a:cubicBezTo>
                  <a:pt x="42" y="43"/>
                  <a:pt x="42" y="44"/>
                  <a:pt x="42" y="45"/>
                </a:cubicBezTo>
                <a:cubicBezTo>
                  <a:pt x="42" y="49"/>
                  <a:pt x="43" y="52"/>
                  <a:pt x="44" y="53"/>
                </a:cubicBezTo>
                <a:cubicBezTo>
                  <a:pt x="50" y="49"/>
                  <a:pt x="50" y="49"/>
                  <a:pt x="50" y="49"/>
                </a:cubicBezTo>
                <a:cubicBezTo>
                  <a:pt x="49" y="48"/>
                  <a:pt x="47" y="46"/>
                  <a:pt x="46" y="44"/>
                </a:cubicBezTo>
                <a:cubicBezTo>
                  <a:pt x="45" y="42"/>
                  <a:pt x="45" y="40"/>
                  <a:pt x="45" y="36"/>
                </a:cubicBezTo>
                <a:cubicBezTo>
                  <a:pt x="46" y="31"/>
                  <a:pt x="47" y="23"/>
                  <a:pt x="42" y="14"/>
                </a:cubicBezTo>
                <a:cubicBezTo>
                  <a:pt x="38" y="9"/>
                  <a:pt x="34" y="6"/>
                  <a:pt x="30" y="5"/>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sp>
        <p:nvSpPr>
          <p:cNvPr id="7" name="iCon 6"/>
          <p:cNvSpPr>
            <a:spLocks noEditPoints="1"/>
          </p:cNvSpPr>
          <p:nvPr/>
        </p:nvSpPr>
        <p:spPr bwMode="auto">
          <a:xfrm>
            <a:off x="7829776" y="4995604"/>
            <a:ext cx="431883" cy="284859"/>
          </a:xfrm>
          <a:custGeom>
            <a:avLst/>
            <a:gdLst>
              <a:gd name="T0" fmla="*/ 79 w 79"/>
              <a:gd name="T1" fmla="*/ 24 h 51"/>
              <a:gd name="T2" fmla="*/ 42 w 79"/>
              <a:gd name="T3" fmla="*/ 0 h 51"/>
              <a:gd name="T4" fmla="*/ 0 w 79"/>
              <a:gd name="T5" fmla="*/ 24 h 51"/>
              <a:gd name="T6" fmla="*/ 0 w 79"/>
              <a:gd name="T7" fmla="*/ 26 h 51"/>
              <a:gd name="T8" fmla="*/ 42 w 79"/>
              <a:gd name="T9" fmla="*/ 51 h 51"/>
              <a:gd name="T10" fmla="*/ 79 w 79"/>
              <a:gd name="T11" fmla="*/ 26 h 51"/>
              <a:gd name="T12" fmla="*/ 79 w 79"/>
              <a:gd name="T13" fmla="*/ 24 h 51"/>
              <a:gd name="T14" fmla="*/ 42 w 79"/>
              <a:gd name="T15" fmla="*/ 48 h 51"/>
              <a:gd name="T16" fmla="*/ 3 w 79"/>
              <a:gd name="T17" fmla="*/ 25 h 51"/>
              <a:gd name="T18" fmla="*/ 42 w 79"/>
              <a:gd name="T19" fmla="*/ 3 h 51"/>
              <a:gd name="T20" fmla="*/ 76 w 79"/>
              <a:gd name="T21" fmla="*/ 25 h 51"/>
              <a:gd name="T22" fmla="*/ 42 w 79"/>
              <a:gd name="T23" fmla="*/ 48 h 51"/>
              <a:gd name="T24" fmla="*/ 65 w 79"/>
              <a:gd name="T25" fmla="*/ 25 h 51"/>
              <a:gd name="T26" fmla="*/ 43 w 79"/>
              <a:gd name="T27" fmla="*/ 47 h 51"/>
              <a:gd name="T28" fmla="*/ 21 w 79"/>
              <a:gd name="T29" fmla="*/ 25 h 51"/>
              <a:gd name="T30" fmla="*/ 23 w 79"/>
              <a:gd name="T31" fmla="*/ 25 h 51"/>
              <a:gd name="T32" fmla="*/ 43 w 79"/>
              <a:gd name="T33" fmla="*/ 44 h 51"/>
              <a:gd name="T34" fmla="*/ 62 w 79"/>
              <a:gd name="T35" fmla="*/ 25 h 51"/>
              <a:gd name="T36" fmla="*/ 43 w 79"/>
              <a:gd name="T37" fmla="*/ 6 h 51"/>
              <a:gd name="T38" fmla="*/ 28 w 79"/>
              <a:gd name="T39" fmla="*/ 13 h 51"/>
              <a:gd name="T40" fmla="*/ 26 w 79"/>
              <a:gd name="T41" fmla="*/ 11 h 51"/>
              <a:gd name="T42" fmla="*/ 43 w 79"/>
              <a:gd name="T43" fmla="*/ 3 h 51"/>
              <a:gd name="T44" fmla="*/ 65 w 79"/>
              <a:gd name="T45" fmla="*/ 25 h 51"/>
              <a:gd name="T46" fmla="*/ 30 w 79"/>
              <a:gd name="T47" fmla="*/ 25 h 51"/>
              <a:gd name="T48" fmla="*/ 43 w 79"/>
              <a:gd name="T49" fmla="*/ 25 h 51"/>
              <a:gd name="T50" fmla="*/ 33 w 79"/>
              <a:gd name="T51" fmla="*/ 17 h 51"/>
              <a:gd name="T52" fmla="*/ 43 w 79"/>
              <a:gd name="T53" fmla="*/ 13 h 51"/>
              <a:gd name="T54" fmla="*/ 55 w 79"/>
              <a:gd name="T55" fmla="*/ 25 h 51"/>
              <a:gd name="T56" fmla="*/ 43 w 79"/>
              <a:gd name="T57" fmla="*/ 37 h 51"/>
              <a:gd name="T58" fmla="*/ 30 w 79"/>
              <a:gd name="T59"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51">
                <a:moveTo>
                  <a:pt x="79" y="24"/>
                </a:moveTo>
                <a:cubicBezTo>
                  <a:pt x="79" y="23"/>
                  <a:pt x="65" y="0"/>
                  <a:pt x="42" y="0"/>
                </a:cubicBezTo>
                <a:cubicBezTo>
                  <a:pt x="20" y="0"/>
                  <a:pt x="1" y="23"/>
                  <a:pt x="0" y="24"/>
                </a:cubicBezTo>
                <a:cubicBezTo>
                  <a:pt x="0" y="25"/>
                  <a:pt x="0" y="25"/>
                  <a:pt x="0" y="26"/>
                </a:cubicBezTo>
                <a:cubicBezTo>
                  <a:pt x="1" y="27"/>
                  <a:pt x="18" y="51"/>
                  <a:pt x="42" y="51"/>
                </a:cubicBezTo>
                <a:cubicBezTo>
                  <a:pt x="67" y="51"/>
                  <a:pt x="79" y="26"/>
                  <a:pt x="79" y="26"/>
                </a:cubicBezTo>
                <a:cubicBezTo>
                  <a:pt x="79" y="25"/>
                  <a:pt x="79" y="25"/>
                  <a:pt x="79" y="24"/>
                </a:cubicBezTo>
                <a:close/>
                <a:moveTo>
                  <a:pt x="42" y="48"/>
                </a:moveTo>
                <a:cubicBezTo>
                  <a:pt x="22" y="48"/>
                  <a:pt x="7" y="29"/>
                  <a:pt x="3" y="25"/>
                </a:cubicBezTo>
                <a:cubicBezTo>
                  <a:pt x="7" y="21"/>
                  <a:pt x="24" y="3"/>
                  <a:pt x="42" y="3"/>
                </a:cubicBezTo>
                <a:cubicBezTo>
                  <a:pt x="61" y="3"/>
                  <a:pt x="74" y="21"/>
                  <a:pt x="76" y="25"/>
                </a:cubicBezTo>
                <a:cubicBezTo>
                  <a:pt x="74" y="29"/>
                  <a:pt x="63" y="48"/>
                  <a:pt x="42" y="48"/>
                </a:cubicBezTo>
                <a:close/>
                <a:moveTo>
                  <a:pt x="65" y="25"/>
                </a:moveTo>
                <a:cubicBezTo>
                  <a:pt x="65" y="37"/>
                  <a:pt x="55" y="47"/>
                  <a:pt x="43" y="47"/>
                </a:cubicBezTo>
                <a:cubicBezTo>
                  <a:pt x="31" y="47"/>
                  <a:pt x="21" y="37"/>
                  <a:pt x="21" y="25"/>
                </a:cubicBezTo>
                <a:cubicBezTo>
                  <a:pt x="23" y="25"/>
                  <a:pt x="23" y="25"/>
                  <a:pt x="23" y="25"/>
                </a:cubicBezTo>
                <a:cubicBezTo>
                  <a:pt x="24" y="36"/>
                  <a:pt x="32" y="44"/>
                  <a:pt x="43" y="44"/>
                </a:cubicBezTo>
                <a:cubicBezTo>
                  <a:pt x="53" y="44"/>
                  <a:pt x="62" y="36"/>
                  <a:pt x="62" y="25"/>
                </a:cubicBezTo>
                <a:cubicBezTo>
                  <a:pt x="62" y="14"/>
                  <a:pt x="53" y="6"/>
                  <a:pt x="43" y="6"/>
                </a:cubicBezTo>
                <a:cubicBezTo>
                  <a:pt x="37" y="6"/>
                  <a:pt x="31" y="9"/>
                  <a:pt x="28" y="13"/>
                </a:cubicBezTo>
                <a:cubicBezTo>
                  <a:pt x="26" y="11"/>
                  <a:pt x="26" y="11"/>
                  <a:pt x="26" y="11"/>
                </a:cubicBezTo>
                <a:cubicBezTo>
                  <a:pt x="30" y="6"/>
                  <a:pt x="36" y="3"/>
                  <a:pt x="43" y="3"/>
                </a:cubicBezTo>
                <a:cubicBezTo>
                  <a:pt x="55" y="3"/>
                  <a:pt x="65" y="13"/>
                  <a:pt x="65" y="25"/>
                </a:cubicBezTo>
                <a:close/>
                <a:moveTo>
                  <a:pt x="30" y="25"/>
                </a:moveTo>
                <a:cubicBezTo>
                  <a:pt x="43" y="25"/>
                  <a:pt x="43" y="25"/>
                  <a:pt x="43" y="25"/>
                </a:cubicBezTo>
                <a:cubicBezTo>
                  <a:pt x="33" y="17"/>
                  <a:pt x="33" y="17"/>
                  <a:pt x="33" y="17"/>
                </a:cubicBezTo>
                <a:cubicBezTo>
                  <a:pt x="35" y="15"/>
                  <a:pt x="39" y="13"/>
                  <a:pt x="43" y="13"/>
                </a:cubicBezTo>
                <a:cubicBezTo>
                  <a:pt x="50" y="13"/>
                  <a:pt x="55" y="18"/>
                  <a:pt x="55" y="25"/>
                </a:cubicBezTo>
                <a:cubicBezTo>
                  <a:pt x="55" y="32"/>
                  <a:pt x="50" y="37"/>
                  <a:pt x="43" y="37"/>
                </a:cubicBezTo>
                <a:cubicBezTo>
                  <a:pt x="36" y="37"/>
                  <a:pt x="31" y="32"/>
                  <a:pt x="30" y="25"/>
                </a:cubicBez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sp>
        <p:nvSpPr>
          <p:cNvPr id="13" name="Freeform 11"/>
          <p:cNvSpPr>
            <a:spLocks noEditPoints="1"/>
          </p:cNvSpPr>
          <p:nvPr/>
        </p:nvSpPr>
        <p:spPr bwMode="auto">
          <a:xfrm>
            <a:off x="5908776" y="3074379"/>
            <a:ext cx="385888" cy="373637"/>
          </a:xfrm>
          <a:custGeom>
            <a:avLst/>
            <a:gdLst>
              <a:gd name="T0" fmla="*/ 50 w 77"/>
              <a:gd name="T1" fmla="*/ 22 h 74"/>
              <a:gd name="T2" fmla="*/ 27 w 77"/>
              <a:gd name="T3" fmla="*/ 23 h 74"/>
              <a:gd name="T4" fmla="*/ 19 w 77"/>
              <a:gd name="T5" fmla="*/ 26 h 74"/>
              <a:gd name="T6" fmla="*/ 27 w 77"/>
              <a:gd name="T7" fmla="*/ 42 h 74"/>
              <a:gd name="T8" fmla="*/ 36 w 77"/>
              <a:gd name="T9" fmla="*/ 45 h 74"/>
              <a:gd name="T10" fmla="*/ 30 w 77"/>
              <a:gd name="T11" fmla="*/ 54 h 74"/>
              <a:gd name="T12" fmla="*/ 48 w 77"/>
              <a:gd name="T13" fmla="*/ 56 h 74"/>
              <a:gd name="T14" fmla="*/ 43 w 77"/>
              <a:gd name="T15" fmla="*/ 53 h 74"/>
              <a:gd name="T16" fmla="*/ 44 w 77"/>
              <a:gd name="T17" fmla="*/ 44 h 74"/>
              <a:gd name="T18" fmla="*/ 52 w 77"/>
              <a:gd name="T19" fmla="*/ 42 h 74"/>
              <a:gd name="T20" fmla="*/ 58 w 77"/>
              <a:gd name="T21" fmla="*/ 24 h 74"/>
              <a:gd name="T22" fmla="*/ 22 w 77"/>
              <a:gd name="T23" fmla="*/ 27 h 74"/>
              <a:gd name="T24" fmla="*/ 28 w 77"/>
              <a:gd name="T25" fmla="*/ 38 h 74"/>
              <a:gd name="T26" fmla="*/ 56 w 77"/>
              <a:gd name="T27" fmla="*/ 34 h 74"/>
              <a:gd name="T28" fmla="*/ 51 w 77"/>
              <a:gd name="T29" fmla="*/ 35 h 74"/>
              <a:gd name="T30" fmla="*/ 56 w 77"/>
              <a:gd name="T31" fmla="*/ 34 h 74"/>
              <a:gd name="T32" fmla="*/ 70 w 77"/>
              <a:gd name="T33" fmla="*/ 22 h 74"/>
              <a:gd name="T34" fmla="*/ 58 w 77"/>
              <a:gd name="T35" fmla="*/ 10 h 74"/>
              <a:gd name="T36" fmla="*/ 49 w 77"/>
              <a:gd name="T37" fmla="*/ 0 h 74"/>
              <a:gd name="T38" fmla="*/ 35 w 77"/>
              <a:gd name="T39" fmla="*/ 2 h 74"/>
              <a:gd name="T40" fmla="*/ 22 w 77"/>
              <a:gd name="T41" fmla="*/ 6 h 74"/>
              <a:gd name="T42" fmla="*/ 8 w 77"/>
              <a:gd name="T43" fmla="*/ 14 h 74"/>
              <a:gd name="T44" fmla="*/ 5 w 77"/>
              <a:gd name="T45" fmla="*/ 30 h 74"/>
              <a:gd name="T46" fmla="*/ 8 w 77"/>
              <a:gd name="T47" fmla="*/ 47 h 74"/>
              <a:gd name="T48" fmla="*/ 15 w 77"/>
              <a:gd name="T49" fmla="*/ 62 h 74"/>
              <a:gd name="T50" fmla="*/ 27 w 77"/>
              <a:gd name="T51" fmla="*/ 73 h 74"/>
              <a:gd name="T52" fmla="*/ 39 w 77"/>
              <a:gd name="T53" fmla="*/ 70 h 74"/>
              <a:gd name="T54" fmla="*/ 51 w 77"/>
              <a:gd name="T55" fmla="*/ 73 h 74"/>
              <a:gd name="T56" fmla="*/ 63 w 77"/>
              <a:gd name="T57" fmla="*/ 62 h 74"/>
              <a:gd name="T58" fmla="*/ 70 w 77"/>
              <a:gd name="T59" fmla="*/ 47 h 74"/>
              <a:gd name="T60" fmla="*/ 73 w 77"/>
              <a:gd name="T61" fmla="*/ 30 h 74"/>
              <a:gd name="T62" fmla="*/ 62 w 77"/>
              <a:gd name="T63" fmla="*/ 59 h 74"/>
              <a:gd name="T64" fmla="*/ 68 w 77"/>
              <a:gd name="T65" fmla="*/ 52 h 74"/>
              <a:gd name="T66" fmla="*/ 16 w 77"/>
              <a:gd name="T67" fmla="*/ 14 h 74"/>
              <a:gd name="T68" fmla="*/ 10 w 77"/>
              <a:gd name="T69" fmla="*/ 22 h 74"/>
              <a:gd name="T70" fmla="*/ 12 w 77"/>
              <a:gd name="T71" fmla="*/ 37 h 74"/>
              <a:gd name="T72" fmla="*/ 68 w 77"/>
              <a:gd name="T73" fmla="*/ 22 h 74"/>
              <a:gd name="T74" fmla="*/ 62 w 77"/>
              <a:gd name="T75" fmla="*/ 14 h 74"/>
              <a:gd name="T76" fmla="*/ 42 w 77"/>
              <a:gd name="T77" fmla="*/ 6 h 74"/>
              <a:gd name="T78" fmla="*/ 53 w 77"/>
              <a:gd name="T79" fmla="*/ 8 h 74"/>
              <a:gd name="T80" fmla="*/ 23 w 77"/>
              <a:gd name="T81" fmla="*/ 11 h 74"/>
              <a:gd name="T82" fmla="*/ 33 w 77"/>
              <a:gd name="T83" fmla="*/ 5 h 74"/>
              <a:gd name="T84" fmla="*/ 9 w 77"/>
              <a:gd name="T85" fmla="*/ 44 h 74"/>
              <a:gd name="T86" fmla="*/ 7 w 77"/>
              <a:gd name="T87" fmla="*/ 32 h 74"/>
              <a:gd name="T88" fmla="*/ 9 w 77"/>
              <a:gd name="T89" fmla="*/ 44 h 74"/>
              <a:gd name="T90" fmla="*/ 19 w 77"/>
              <a:gd name="T91" fmla="*/ 60 h 74"/>
              <a:gd name="T92" fmla="*/ 10 w 77"/>
              <a:gd name="T93" fmla="*/ 52 h 74"/>
              <a:gd name="T94" fmla="*/ 28 w 77"/>
              <a:gd name="T95" fmla="*/ 71 h 74"/>
              <a:gd name="T96" fmla="*/ 36 w 77"/>
              <a:gd name="T97" fmla="*/ 67 h 74"/>
              <a:gd name="T98" fmla="*/ 50 w 77"/>
              <a:gd name="T99" fmla="*/ 71 h 74"/>
              <a:gd name="T100" fmla="*/ 55 w 77"/>
              <a:gd name="T101" fmla="*/ 63 h 74"/>
              <a:gd name="T102" fmla="*/ 74 w 77"/>
              <a:gd name="T103" fmla="*/ 37 h 74"/>
              <a:gd name="T104" fmla="*/ 69 w 77"/>
              <a:gd name="T105" fmla="*/ 3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74">
                <a:moveTo>
                  <a:pt x="51" y="24"/>
                </a:moveTo>
                <a:cubicBezTo>
                  <a:pt x="51" y="23"/>
                  <a:pt x="51" y="23"/>
                  <a:pt x="51" y="23"/>
                </a:cubicBezTo>
                <a:cubicBezTo>
                  <a:pt x="51" y="22"/>
                  <a:pt x="50" y="22"/>
                  <a:pt x="50" y="22"/>
                </a:cubicBezTo>
                <a:cubicBezTo>
                  <a:pt x="28" y="22"/>
                  <a:pt x="28" y="22"/>
                  <a:pt x="28" y="22"/>
                </a:cubicBezTo>
                <a:cubicBezTo>
                  <a:pt x="28" y="22"/>
                  <a:pt x="28" y="22"/>
                  <a:pt x="27" y="22"/>
                </a:cubicBezTo>
                <a:cubicBezTo>
                  <a:pt x="27" y="22"/>
                  <a:pt x="27" y="22"/>
                  <a:pt x="27" y="23"/>
                </a:cubicBezTo>
                <a:cubicBezTo>
                  <a:pt x="27" y="24"/>
                  <a:pt x="27" y="24"/>
                  <a:pt x="27" y="24"/>
                </a:cubicBezTo>
                <a:cubicBezTo>
                  <a:pt x="20" y="24"/>
                  <a:pt x="20" y="24"/>
                  <a:pt x="20" y="24"/>
                </a:cubicBezTo>
                <a:cubicBezTo>
                  <a:pt x="19" y="24"/>
                  <a:pt x="19" y="25"/>
                  <a:pt x="19" y="26"/>
                </a:cubicBezTo>
                <a:cubicBezTo>
                  <a:pt x="19" y="34"/>
                  <a:pt x="19" y="34"/>
                  <a:pt x="19" y="34"/>
                </a:cubicBezTo>
                <a:cubicBezTo>
                  <a:pt x="19" y="37"/>
                  <a:pt x="22" y="40"/>
                  <a:pt x="26" y="42"/>
                </a:cubicBezTo>
                <a:cubicBezTo>
                  <a:pt x="26" y="42"/>
                  <a:pt x="26" y="42"/>
                  <a:pt x="27" y="42"/>
                </a:cubicBezTo>
                <a:cubicBezTo>
                  <a:pt x="27" y="42"/>
                  <a:pt x="28" y="42"/>
                  <a:pt x="30" y="41"/>
                </a:cubicBezTo>
                <a:cubicBezTo>
                  <a:pt x="31" y="42"/>
                  <a:pt x="33" y="43"/>
                  <a:pt x="34" y="44"/>
                </a:cubicBezTo>
                <a:cubicBezTo>
                  <a:pt x="35" y="44"/>
                  <a:pt x="35" y="45"/>
                  <a:pt x="36" y="45"/>
                </a:cubicBezTo>
                <a:cubicBezTo>
                  <a:pt x="36" y="46"/>
                  <a:pt x="36" y="47"/>
                  <a:pt x="36" y="49"/>
                </a:cubicBezTo>
                <a:cubicBezTo>
                  <a:pt x="36" y="51"/>
                  <a:pt x="35" y="53"/>
                  <a:pt x="35" y="53"/>
                </a:cubicBezTo>
                <a:cubicBezTo>
                  <a:pt x="34" y="53"/>
                  <a:pt x="32" y="54"/>
                  <a:pt x="30" y="54"/>
                </a:cubicBezTo>
                <a:cubicBezTo>
                  <a:pt x="30" y="54"/>
                  <a:pt x="29" y="55"/>
                  <a:pt x="29" y="55"/>
                </a:cubicBezTo>
                <a:cubicBezTo>
                  <a:pt x="29" y="56"/>
                  <a:pt x="30" y="56"/>
                  <a:pt x="30" y="56"/>
                </a:cubicBezTo>
                <a:cubicBezTo>
                  <a:pt x="48" y="56"/>
                  <a:pt x="48" y="56"/>
                  <a:pt x="48" y="56"/>
                </a:cubicBezTo>
                <a:cubicBezTo>
                  <a:pt x="48" y="56"/>
                  <a:pt x="48" y="56"/>
                  <a:pt x="49" y="55"/>
                </a:cubicBezTo>
                <a:cubicBezTo>
                  <a:pt x="49" y="55"/>
                  <a:pt x="48" y="54"/>
                  <a:pt x="48" y="54"/>
                </a:cubicBezTo>
                <a:cubicBezTo>
                  <a:pt x="46" y="54"/>
                  <a:pt x="44" y="53"/>
                  <a:pt x="43" y="53"/>
                </a:cubicBezTo>
                <a:cubicBezTo>
                  <a:pt x="43" y="53"/>
                  <a:pt x="42" y="51"/>
                  <a:pt x="42" y="49"/>
                </a:cubicBezTo>
                <a:cubicBezTo>
                  <a:pt x="42" y="47"/>
                  <a:pt x="42" y="46"/>
                  <a:pt x="42" y="45"/>
                </a:cubicBezTo>
                <a:cubicBezTo>
                  <a:pt x="43" y="45"/>
                  <a:pt x="43" y="44"/>
                  <a:pt x="44" y="44"/>
                </a:cubicBezTo>
                <a:cubicBezTo>
                  <a:pt x="45" y="43"/>
                  <a:pt x="47" y="42"/>
                  <a:pt x="48" y="41"/>
                </a:cubicBezTo>
                <a:cubicBezTo>
                  <a:pt x="49" y="42"/>
                  <a:pt x="50" y="42"/>
                  <a:pt x="51" y="42"/>
                </a:cubicBezTo>
                <a:cubicBezTo>
                  <a:pt x="52" y="42"/>
                  <a:pt x="52" y="42"/>
                  <a:pt x="52" y="42"/>
                </a:cubicBezTo>
                <a:cubicBezTo>
                  <a:pt x="55" y="40"/>
                  <a:pt x="59" y="37"/>
                  <a:pt x="59" y="34"/>
                </a:cubicBezTo>
                <a:cubicBezTo>
                  <a:pt x="59" y="26"/>
                  <a:pt x="59" y="26"/>
                  <a:pt x="59" y="26"/>
                </a:cubicBezTo>
                <a:cubicBezTo>
                  <a:pt x="59" y="25"/>
                  <a:pt x="58" y="24"/>
                  <a:pt x="58" y="24"/>
                </a:cubicBezTo>
                <a:lnTo>
                  <a:pt x="51" y="24"/>
                </a:lnTo>
                <a:close/>
                <a:moveTo>
                  <a:pt x="22" y="34"/>
                </a:moveTo>
                <a:cubicBezTo>
                  <a:pt x="22" y="27"/>
                  <a:pt x="22" y="27"/>
                  <a:pt x="22" y="27"/>
                </a:cubicBezTo>
                <a:cubicBezTo>
                  <a:pt x="27" y="27"/>
                  <a:pt x="27" y="27"/>
                  <a:pt x="27" y="27"/>
                </a:cubicBezTo>
                <a:cubicBezTo>
                  <a:pt x="27" y="35"/>
                  <a:pt x="27" y="35"/>
                  <a:pt x="27" y="35"/>
                </a:cubicBezTo>
                <a:cubicBezTo>
                  <a:pt x="27" y="36"/>
                  <a:pt x="27" y="37"/>
                  <a:pt x="28" y="38"/>
                </a:cubicBezTo>
                <a:cubicBezTo>
                  <a:pt x="27" y="38"/>
                  <a:pt x="27" y="39"/>
                  <a:pt x="27" y="39"/>
                </a:cubicBezTo>
                <a:cubicBezTo>
                  <a:pt x="22" y="36"/>
                  <a:pt x="22" y="35"/>
                  <a:pt x="22" y="34"/>
                </a:cubicBezTo>
                <a:close/>
                <a:moveTo>
                  <a:pt x="56" y="34"/>
                </a:moveTo>
                <a:cubicBezTo>
                  <a:pt x="56" y="35"/>
                  <a:pt x="56" y="36"/>
                  <a:pt x="51" y="39"/>
                </a:cubicBezTo>
                <a:cubicBezTo>
                  <a:pt x="51" y="39"/>
                  <a:pt x="50" y="39"/>
                  <a:pt x="50" y="38"/>
                </a:cubicBezTo>
                <a:cubicBezTo>
                  <a:pt x="50" y="37"/>
                  <a:pt x="51" y="36"/>
                  <a:pt x="51" y="35"/>
                </a:cubicBezTo>
                <a:cubicBezTo>
                  <a:pt x="51" y="27"/>
                  <a:pt x="51" y="27"/>
                  <a:pt x="51" y="27"/>
                </a:cubicBezTo>
                <a:cubicBezTo>
                  <a:pt x="56" y="27"/>
                  <a:pt x="56" y="27"/>
                  <a:pt x="56" y="27"/>
                </a:cubicBezTo>
                <a:lnTo>
                  <a:pt x="56" y="34"/>
                </a:lnTo>
                <a:close/>
                <a:moveTo>
                  <a:pt x="73" y="30"/>
                </a:moveTo>
                <a:cubicBezTo>
                  <a:pt x="72" y="29"/>
                  <a:pt x="70" y="28"/>
                  <a:pt x="70" y="27"/>
                </a:cubicBezTo>
                <a:cubicBezTo>
                  <a:pt x="70" y="26"/>
                  <a:pt x="70" y="24"/>
                  <a:pt x="70" y="22"/>
                </a:cubicBezTo>
                <a:cubicBezTo>
                  <a:pt x="71" y="19"/>
                  <a:pt x="72" y="16"/>
                  <a:pt x="70" y="14"/>
                </a:cubicBezTo>
                <a:cubicBezTo>
                  <a:pt x="68" y="12"/>
                  <a:pt x="65" y="12"/>
                  <a:pt x="63" y="11"/>
                </a:cubicBezTo>
                <a:cubicBezTo>
                  <a:pt x="61" y="11"/>
                  <a:pt x="59" y="11"/>
                  <a:pt x="58" y="10"/>
                </a:cubicBezTo>
                <a:cubicBezTo>
                  <a:pt x="57" y="10"/>
                  <a:pt x="57" y="8"/>
                  <a:pt x="56" y="6"/>
                </a:cubicBezTo>
                <a:cubicBezTo>
                  <a:pt x="55" y="4"/>
                  <a:pt x="53" y="1"/>
                  <a:pt x="51" y="0"/>
                </a:cubicBezTo>
                <a:cubicBezTo>
                  <a:pt x="50" y="0"/>
                  <a:pt x="50" y="0"/>
                  <a:pt x="49" y="0"/>
                </a:cubicBezTo>
                <a:cubicBezTo>
                  <a:pt x="47" y="0"/>
                  <a:pt x="45" y="1"/>
                  <a:pt x="43" y="2"/>
                </a:cubicBezTo>
                <a:cubicBezTo>
                  <a:pt x="42" y="3"/>
                  <a:pt x="40" y="4"/>
                  <a:pt x="39" y="4"/>
                </a:cubicBezTo>
                <a:cubicBezTo>
                  <a:pt x="38" y="4"/>
                  <a:pt x="36" y="3"/>
                  <a:pt x="35" y="2"/>
                </a:cubicBezTo>
                <a:cubicBezTo>
                  <a:pt x="33" y="1"/>
                  <a:pt x="31" y="0"/>
                  <a:pt x="29" y="0"/>
                </a:cubicBezTo>
                <a:cubicBezTo>
                  <a:pt x="28" y="0"/>
                  <a:pt x="27" y="0"/>
                  <a:pt x="27" y="0"/>
                </a:cubicBezTo>
                <a:cubicBezTo>
                  <a:pt x="24" y="1"/>
                  <a:pt x="23" y="4"/>
                  <a:pt x="22" y="6"/>
                </a:cubicBezTo>
                <a:cubicBezTo>
                  <a:pt x="21" y="8"/>
                  <a:pt x="20" y="10"/>
                  <a:pt x="20" y="10"/>
                </a:cubicBezTo>
                <a:cubicBezTo>
                  <a:pt x="19" y="11"/>
                  <a:pt x="17" y="11"/>
                  <a:pt x="15" y="11"/>
                </a:cubicBezTo>
                <a:cubicBezTo>
                  <a:pt x="12" y="12"/>
                  <a:pt x="9" y="12"/>
                  <a:pt x="8" y="14"/>
                </a:cubicBezTo>
                <a:cubicBezTo>
                  <a:pt x="6" y="16"/>
                  <a:pt x="7" y="19"/>
                  <a:pt x="7" y="22"/>
                </a:cubicBezTo>
                <a:cubicBezTo>
                  <a:pt x="8" y="24"/>
                  <a:pt x="8" y="26"/>
                  <a:pt x="8" y="27"/>
                </a:cubicBezTo>
                <a:cubicBezTo>
                  <a:pt x="7" y="28"/>
                  <a:pt x="6" y="29"/>
                  <a:pt x="5" y="30"/>
                </a:cubicBezTo>
                <a:cubicBezTo>
                  <a:pt x="3" y="32"/>
                  <a:pt x="0" y="34"/>
                  <a:pt x="0" y="37"/>
                </a:cubicBezTo>
                <a:cubicBezTo>
                  <a:pt x="0" y="40"/>
                  <a:pt x="3" y="42"/>
                  <a:pt x="5" y="44"/>
                </a:cubicBezTo>
                <a:cubicBezTo>
                  <a:pt x="6" y="45"/>
                  <a:pt x="7" y="46"/>
                  <a:pt x="8" y="47"/>
                </a:cubicBezTo>
                <a:cubicBezTo>
                  <a:pt x="8" y="48"/>
                  <a:pt x="8" y="50"/>
                  <a:pt x="7" y="51"/>
                </a:cubicBezTo>
                <a:cubicBezTo>
                  <a:pt x="7" y="54"/>
                  <a:pt x="6" y="57"/>
                  <a:pt x="8" y="59"/>
                </a:cubicBezTo>
                <a:cubicBezTo>
                  <a:pt x="9" y="62"/>
                  <a:pt x="12" y="62"/>
                  <a:pt x="15" y="62"/>
                </a:cubicBezTo>
                <a:cubicBezTo>
                  <a:pt x="17" y="63"/>
                  <a:pt x="19" y="63"/>
                  <a:pt x="20" y="63"/>
                </a:cubicBezTo>
                <a:cubicBezTo>
                  <a:pt x="20" y="64"/>
                  <a:pt x="21" y="66"/>
                  <a:pt x="22" y="67"/>
                </a:cubicBezTo>
                <a:cubicBezTo>
                  <a:pt x="23" y="70"/>
                  <a:pt x="24" y="73"/>
                  <a:pt x="27" y="73"/>
                </a:cubicBezTo>
                <a:cubicBezTo>
                  <a:pt x="27" y="74"/>
                  <a:pt x="28" y="74"/>
                  <a:pt x="29" y="74"/>
                </a:cubicBezTo>
                <a:cubicBezTo>
                  <a:pt x="31" y="74"/>
                  <a:pt x="33" y="73"/>
                  <a:pt x="35" y="71"/>
                </a:cubicBezTo>
                <a:cubicBezTo>
                  <a:pt x="36" y="71"/>
                  <a:pt x="38" y="70"/>
                  <a:pt x="39" y="70"/>
                </a:cubicBezTo>
                <a:cubicBezTo>
                  <a:pt x="40" y="70"/>
                  <a:pt x="42" y="71"/>
                  <a:pt x="43" y="71"/>
                </a:cubicBezTo>
                <a:cubicBezTo>
                  <a:pt x="45" y="73"/>
                  <a:pt x="47" y="74"/>
                  <a:pt x="49" y="74"/>
                </a:cubicBezTo>
                <a:cubicBezTo>
                  <a:pt x="50" y="74"/>
                  <a:pt x="50" y="74"/>
                  <a:pt x="51" y="73"/>
                </a:cubicBezTo>
                <a:cubicBezTo>
                  <a:pt x="53" y="73"/>
                  <a:pt x="55" y="70"/>
                  <a:pt x="56" y="67"/>
                </a:cubicBezTo>
                <a:cubicBezTo>
                  <a:pt x="57" y="66"/>
                  <a:pt x="57" y="64"/>
                  <a:pt x="58" y="63"/>
                </a:cubicBezTo>
                <a:cubicBezTo>
                  <a:pt x="59" y="63"/>
                  <a:pt x="61" y="63"/>
                  <a:pt x="63" y="62"/>
                </a:cubicBezTo>
                <a:cubicBezTo>
                  <a:pt x="65" y="62"/>
                  <a:pt x="68" y="62"/>
                  <a:pt x="70" y="59"/>
                </a:cubicBezTo>
                <a:cubicBezTo>
                  <a:pt x="72" y="57"/>
                  <a:pt x="71" y="54"/>
                  <a:pt x="70" y="51"/>
                </a:cubicBezTo>
                <a:cubicBezTo>
                  <a:pt x="70" y="50"/>
                  <a:pt x="70" y="48"/>
                  <a:pt x="70" y="47"/>
                </a:cubicBezTo>
                <a:cubicBezTo>
                  <a:pt x="70" y="46"/>
                  <a:pt x="72" y="45"/>
                  <a:pt x="73" y="44"/>
                </a:cubicBezTo>
                <a:cubicBezTo>
                  <a:pt x="75" y="42"/>
                  <a:pt x="77" y="40"/>
                  <a:pt x="77" y="37"/>
                </a:cubicBezTo>
                <a:cubicBezTo>
                  <a:pt x="77" y="34"/>
                  <a:pt x="75" y="32"/>
                  <a:pt x="73" y="30"/>
                </a:cubicBezTo>
                <a:close/>
                <a:moveTo>
                  <a:pt x="68" y="52"/>
                </a:moveTo>
                <a:cubicBezTo>
                  <a:pt x="68" y="54"/>
                  <a:pt x="68" y="56"/>
                  <a:pt x="68" y="58"/>
                </a:cubicBezTo>
                <a:cubicBezTo>
                  <a:pt x="67" y="59"/>
                  <a:pt x="64" y="59"/>
                  <a:pt x="62" y="59"/>
                </a:cubicBezTo>
                <a:cubicBezTo>
                  <a:pt x="61" y="59"/>
                  <a:pt x="60" y="60"/>
                  <a:pt x="59" y="60"/>
                </a:cubicBezTo>
                <a:cubicBezTo>
                  <a:pt x="62" y="57"/>
                  <a:pt x="65" y="53"/>
                  <a:pt x="67" y="49"/>
                </a:cubicBezTo>
                <a:cubicBezTo>
                  <a:pt x="67" y="50"/>
                  <a:pt x="67" y="51"/>
                  <a:pt x="68" y="52"/>
                </a:cubicBezTo>
                <a:close/>
                <a:moveTo>
                  <a:pt x="10" y="22"/>
                </a:moveTo>
                <a:cubicBezTo>
                  <a:pt x="10" y="19"/>
                  <a:pt x="9" y="17"/>
                  <a:pt x="10" y="16"/>
                </a:cubicBezTo>
                <a:cubicBezTo>
                  <a:pt x="11" y="15"/>
                  <a:pt x="13" y="14"/>
                  <a:pt x="16" y="14"/>
                </a:cubicBezTo>
                <a:cubicBezTo>
                  <a:pt x="17" y="14"/>
                  <a:pt x="18" y="14"/>
                  <a:pt x="19" y="14"/>
                </a:cubicBezTo>
                <a:cubicBezTo>
                  <a:pt x="15" y="17"/>
                  <a:pt x="13" y="20"/>
                  <a:pt x="11" y="25"/>
                </a:cubicBezTo>
                <a:cubicBezTo>
                  <a:pt x="11" y="24"/>
                  <a:pt x="10" y="23"/>
                  <a:pt x="10" y="22"/>
                </a:cubicBezTo>
                <a:close/>
                <a:moveTo>
                  <a:pt x="65" y="37"/>
                </a:moveTo>
                <a:cubicBezTo>
                  <a:pt x="65" y="51"/>
                  <a:pt x="54" y="63"/>
                  <a:pt x="39" y="63"/>
                </a:cubicBezTo>
                <a:cubicBezTo>
                  <a:pt x="24" y="63"/>
                  <a:pt x="12" y="51"/>
                  <a:pt x="12" y="37"/>
                </a:cubicBezTo>
                <a:cubicBezTo>
                  <a:pt x="12" y="22"/>
                  <a:pt x="24" y="10"/>
                  <a:pt x="39" y="10"/>
                </a:cubicBezTo>
                <a:cubicBezTo>
                  <a:pt x="54" y="10"/>
                  <a:pt x="65" y="22"/>
                  <a:pt x="65" y="37"/>
                </a:cubicBezTo>
                <a:close/>
                <a:moveTo>
                  <a:pt x="68" y="22"/>
                </a:moveTo>
                <a:cubicBezTo>
                  <a:pt x="67" y="23"/>
                  <a:pt x="67" y="24"/>
                  <a:pt x="67" y="25"/>
                </a:cubicBezTo>
                <a:cubicBezTo>
                  <a:pt x="65" y="20"/>
                  <a:pt x="62" y="17"/>
                  <a:pt x="59" y="14"/>
                </a:cubicBezTo>
                <a:cubicBezTo>
                  <a:pt x="60" y="14"/>
                  <a:pt x="61" y="14"/>
                  <a:pt x="62" y="14"/>
                </a:cubicBezTo>
                <a:cubicBezTo>
                  <a:pt x="64" y="14"/>
                  <a:pt x="67" y="15"/>
                  <a:pt x="68" y="16"/>
                </a:cubicBezTo>
                <a:cubicBezTo>
                  <a:pt x="68" y="17"/>
                  <a:pt x="68" y="19"/>
                  <a:pt x="68" y="22"/>
                </a:cubicBezTo>
                <a:close/>
                <a:moveTo>
                  <a:pt x="42" y="6"/>
                </a:moveTo>
                <a:cubicBezTo>
                  <a:pt x="43" y="6"/>
                  <a:pt x="44" y="5"/>
                  <a:pt x="45" y="5"/>
                </a:cubicBezTo>
                <a:cubicBezTo>
                  <a:pt x="47" y="4"/>
                  <a:pt x="49" y="3"/>
                  <a:pt x="50" y="3"/>
                </a:cubicBezTo>
                <a:cubicBezTo>
                  <a:pt x="51" y="4"/>
                  <a:pt x="52" y="6"/>
                  <a:pt x="53" y="8"/>
                </a:cubicBezTo>
                <a:cubicBezTo>
                  <a:pt x="54" y="9"/>
                  <a:pt x="54" y="10"/>
                  <a:pt x="55" y="11"/>
                </a:cubicBezTo>
                <a:cubicBezTo>
                  <a:pt x="51" y="8"/>
                  <a:pt x="46" y="7"/>
                  <a:pt x="42" y="6"/>
                </a:cubicBezTo>
                <a:close/>
                <a:moveTo>
                  <a:pt x="23" y="11"/>
                </a:moveTo>
                <a:cubicBezTo>
                  <a:pt x="24" y="10"/>
                  <a:pt x="24" y="9"/>
                  <a:pt x="25" y="8"/>
                </a:cubicBezTo>
                <a:cubicBezTo>
                  <a:pt x="26" y="6"/>
                  <a:pt x="26" y="4"/>
                  <a:pt x="28" y="3"/>
                </a:cubicBezTo>
                <a:cubicBezTo>
                  <a:pt x="29" y="3"/>
                  <a:pt x="31" y="4"/>
                  <a:pt x="33" y="5"/>
                </a:cubicBezTo>
                <a:cubicBezTo>
                  <a:pt x="34" y="5"/>
                  <a:pt x="35" y="6"/>
                  <a:pt x="36" y="6"/>
                </a:cubicBezTo>
                <a:cubicBezTo>
                  <a:pt x="31" y="7"/>
                  <a:pt x="27" y="8"/>
                  <a:pt x="23" y="11"/>
                </a:cubicBezTo>
                <a:close/>
                <a:moveTo>
                  <a:pt x="9" y="44"/>
                </a:moveTo>
                <a:cubicBezTo>
                  <a:pt x="8" y="43"/>
                  <a:pt x="8" y="42"/>
                  <a:pt x="7" y="41"/>
                </a:cubicBezTo>
                <a:cubicBezTo>
                  <a:pt x="5" y="40"/>
                  <a:pt x="3" y="38"/>
                  <a:pt x="3" y="37"/>
                </a:cubicBezTo>
                <a:cubicBezTo>
                  <a:pt x="3" y="35"/>
                  <a:pt x="5" y="34"/>
                  <a:pt x="7" y="32"/>
                </a:cubicBezTo>
                <a:cubicBezTo>
                  <a:pt x="8" y="31"/>
                  <a:pt x="8" y="31"/>
                  <a:pt x="9" y="30"/>
                </a:cubicBezTo>
                <a:cubicBezTo>
                  <a:pt x="9" y="32"/>
                  <a:pt x="8" y="34"/>
                  <a:pt x="8" y="37"/>
                </a:cubicBezTo>
                <a:cubicBezTo>
                  <a:pt x="8" y="39"/>
                  <a:pt x="9" y="41"/>
                  <a:pt x="9" y="44"/>
                </a:cubicBezTo>
                <a:close/>
                <a:moveTo>
                  <a:pt x="10" y="52"/>
                </a:moveTo>
                <a:cubicBezTo>
                  <a:pt x="10" y="51"/>
                  <a:pt x="11" y="50"/>
                  <a:pt x="11" y="49"/>
                </a:cubicBezTo>
                <a:cubicBezTo>
                  <a:pt x="13" y="53"/>
                  <a:pt x="15" y="57"/>
                  <a:pt x="19" y="60"/>
                </a:cubicBezTo>
                <a:cubicBezTo>
                  <a:pt x="18" y="60"/>
                  <a:pt x="17" y="59"/>
                  <a:pt x="16" y="59"/>
                </a:cubicBezTo>
                <a:cubicBezTo>
                  <a:pt x="13" y="59"/>
                  <a:pt x="11" y="59"/>
                  <a:pt x="10" y="58"/>
                </a:cubicBezTo>
                <a:cubicBezTo>
                  <a:pt x="9" y="56"/>
                  <a:pt x="10" y="54"/>
                  <a:pt x="10" y="52"/>
                </a:cubicBezTo>
                <a:close/>
                <a:moveTo>
                  <a:pt x="36" y="67"/>
                </a:moveTo>
                <a:cubicBezTo>
                  <a:pt x="35" y="68"/>
                  <a:pt x="34" y="68"/>
                  <a:pt x="33" y="69"/>
                </a:cubicBezTo>
                <a:cubicBezTo>
                  <a:pt x="31" y="70"/>
                  <a:pt x="29" y="71"/>
                  <a:pt x="28" y="71"/>
                </a:cubicBezTo>
                <a:cubicBezTo>
                  <a:pt x="26" y="70"/>
                  <a:pt x="25" y="68"/>
                  <a:pt x="25" y="66"/>
                </a:cubicBezTo>
                <a:cubicBezTo>
                  <a:pt x="24" y="65"/>
                  <a:pt x="24" y="64"/>
                  <a:pt x="23" y="63"/>
                </a:cubicBezTo>
                <a:cubicBezTo>
                  <a:pt x="27" y="65"/>
                  <a:pt x="31" y="67"/>
                  <a:pt x="36" y="67"/>
                </a:cubicBezTo>
                <a:close/>
                <a:moveTo>
                  <a:pt x="55" y="63"/>
                </a:moveTo>
                <a:cubicBezTo>
                  <a:pt x="54" y="64"/>
                  <a:pt x="54" y="65"/>
                  <a:pt x="53" y="66"/>
                </a:cubicBezTo>
                <a:cubicBezTo>
                  <a:pt x="52" y="68"/>
                  <a:pt x="51" y="70"/>
                  <a:pt x="50" y="71"/>
                </a:cubicBezTo>
                <a:cubicBezTo>
                  <a:pt x="49" y="71"/>
                  <a:pt x="47" y="70"/>
                  <a:pt x="45" y="69"/>
                </a:cubicBezTo>
                <a:cubicBezTo>
                  <a:pt x="44" y="68"/>
                  <a:pt x="43" y="68"/>
                  <a:pt x="42" y="67"/>
                </a:cubicBezTo>
                <a:cubicBezTo>
                  <a:pt x="46" y="67"/>
                  <a:pt x="51" y="65"/>
                  <a:pt x="55" y="63"/>
                </a:cubicBezTo>
                <a:close/>
                <a:moveTo>
                  <a:pt x="69" y="30"/>
                </a:moveTo>
                <a:cubicBezTo>
                  <a:pt x="69" y="31"/>
                  <a:pt x="70" y="31"/>
                  <a:pt x="71" y="32"/>
                </a:cubicBezTo>
                <a:cubicBezTo>
                  <a:pt x="73" y="34"/>
                  <a:pt x="74" y="35"/>
                  <a:pt x="74" y="37"/>
                </a:cubicBezTo>
                <a:cubicBezTo>
                  <a:pt x="74" y="38"/>
                  <a:pt x="73" y="40"/>
                  <a:pt x="71" y="41"/>
                </a:cubicBezTo>
                <a:cubicBezTo>
                  <a:pt x="70" y="42"/>
                  <a:pt x="69" y="43"/>
                  <a:pt x="69" y="44"/>
                </a:cubicBezTo>
                <a:cubicBezTo>
                  <a:pt x="69" y="41"/>
                  <a:pt x="69" y="39"/>
                  <a:pt x="69" y="37"/>
                </a:cubicBezTo>
                <a:cubicBezTo>
                  <a:pt x="69" y="34"/>
                  <a:pt x="69" y="32"/>
                  <a:pt x="69"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sp>
        <p:nvSpPr>
          <p:cNvPr id="56" name="文本框 55">
            <a:extLst>
              <a:ext uri="{FF2B5EF4-FFF2-40B4-BE49-F238E27FC236}">
                <a16:creationId xmlns:a16="http://schemas.microsoft.com/office/drawing/2014/main" id="{97BEF39E-49D2-4F68-B911-4E6CD4F9D916}"/>
              </a:ext>
            </a:extLst>
          </p:cNvPr>
          <p:cNvSpPr txBox="1"/>
          <p:nvPr/>
        </p:nvSpPr>
        <p:spPr>
          <a:xfrm>
            <a:off x="1139540" y="548449"/>
            <a:ext cx="6465946" cy="646331"/>
          </a:xfrm>
          <a:prstGeom prst="rect">
            <a:avLst/>
          </a:prstGeom>
          <a:noFill/>
        </p:spPr>
        <p:txBody>
          <a:bodyPr wrap="square">
            <a:spAutoFit/>
          </a:bodyPr>
          <a:lstStyle/>
          <a:p>
            <a:r>
              <a:rPr lang="en-US" altLang="zh-CN" sz="3600" dirty="0">
                <a:latin typeface="+mn-lt"/>
                <a:ea typeface="+mn-ea"/>
                <a:cs typeface="+mn-ea"/>
                <a:sym typeface="+mn-lt"/>
              </a:rPr>
              <a:t>6</a:t>
            </a:r>
            <a:r>
              <a:rPr lang="zh-CN" altLang="en-US" sz="3600" dirty="0">
                <a:latin typeface="+mn-lt"/>
                <a:ea typeface="+mn-ea"/>
                <a:cs typeface="+mn-ea"/>
                <a:sym typeface="+mn-lt"/>
              </a:rPr>
              <a:t>步灯泡流程图</a:t>
            </a:r>
            <a:endParaRPr lang="zh-CN" altLang="en-US" sz="1400" dirty="0"/>
          </a:p>
        </p:txBody>
      </p:sp>
      <p:sp>
        <p:nvSpPr>
          <p:cNvPr id="57" name="business-graphic-symbol_51241">
            <a:extLst>
              <a:ext uri="{FF2B5EF4-FFF2-40B4-BE49-F238E27FC236}">
                <a16:creationId xmlns:a16="http://schemas.microsoft.com/office/drawing/2014/main" id="{383CBA2A-E418-4A4C-A894-5B3A997EA747}"/>
              </a:ext>
            </a:extLst>
          </p:cNvPr>
          <p:cNvSpPr/>
          <p:nvPr/>
        </p:nvSpPr>
        <p:spPr>
          <a:xfrm>
            <a:off x="396713" y="519421"/>
            <a:ext cx="609685" cy="608901"/>
          </a:xfrm>
          <a:custGeom>
            <a:avLst/>
            <a:gdLst>
              <a:gd name="T0" fmla="*/ 903 w 1250"/>
              <a:gd name="T1" fmla="*/ 0 h 1250"/>
              <a:gd name="T2" fmla="*/ 0 w 1250"/>
              <a:gd name="T3" fmla="*/ 0 h 1250"/>
              <a:gd name="T4" fmla="*/ 0 w 1250"/>
              <a:gd name="T5" fmla="*/ 903 h 1250"/>
              <a:gd name="T6" fmla="*/ 0 w 1250"/>
              <a:gd name="T7" fmla="*/ 1250 h 1250"/>
              <a:gd name="T8" fmla="*/ 1250 w 1250"/>
              <a:gd name="T9" fmla="*/ 1250 h 1250"/>
              <a:gd name="T10" fmla="*/ 1250 w 1250"/>
              <a:gd name="T11" fmla="*/ 347 h 1250"/>
              <a:gd name="T12" fmla="*/ 903 w 1250"/>
              <a:gd name="T13" fmla="*/ 0 h 1250"/>
              <a:gd name="T14" fmla="*/ 834 w 1250"/>
              <a:gd name="T15" fmla="*/ 236 h 1250"/>
              <a:gd name="T16" fmla="*/ 834 w 1250"/>
              <a:gd name="T17" fmla="*/ 529 h 1250"/>
              <a:gd name="T18" fmla="*/ 1093 w 1250"/>
              <a:gd name="T19" fmla="*/ 626 h 1250"/>
              <a:gd name="T20" fmla="*/ 834 w 1250"/>
              <a:gd name="T21" fmla="*/ 798 h 1250"/>
              <a:gd name="T22" fmla="*/ 553 w 1250"/>
              <a:gd name="T23" fmla="*/ 517 h 1250"/>
              <a:gd name="T24" fmla="*/ 834 w 1250"/>
              <a:gd name="T25" fmla="*/ 236 h 1250"/>
              <a:gd name="T26" fmla="*/ 1110 w 1250"/>
              <a:gd name="T27" fmla="*/ 1157 h 1250"/>
              <a:gd name="T28" fmla="*/ 536 w 1250"/>
              <a:gd name="T29" fmla="*/ 1157 h 1250"/>
              <a:gd name="T30" fmla="*/ 536 w 1250"/>
              <a:gd name="T31" fmla="*/ 1074 h 1250"/>
              <a:gd name="T32" fmla="*/ 1110 w 1250"/>
              <a:gd name="T33" fmla="*/ 1074 h 1250"/>
              <a:gd name="T34" fmla="*/ 1110 w 1250"/>
              <a:gd name="T35" fmla="*/ 1157 h 1250"/>
              <a:gd name="T36" fmla="*/ 1110 w 1250"/>
              <a:gd name="T37" fmla="*/ 1157 h 1250"/>
              <a:gd name="T38" fmla="*/ 1110 w 1250"/>
              <a:gd name="T39" fmla="*/ 961 h 1250"/>
              <a:gd name="T40" fmla="*/ 537 w 1250"/>
              <a:gd name="T41" fmla="*/ 961 h 1250"/>
              <a:gd name="T42" fmla="*/ 537 w 1250"/>
              <a:gd name="T43" fmla="*/ 878 h 1250"/>
              <a:gd name="T44" fmla="*/ 1110 w 1250"/>
              <a:gd name="T45" fmla="*/ 878 h 1250"/>
              <a:gd name="T46" fmla="*/ 1110 w 1250"/>
              <a:gd name="T47" fmla="*/ 961 h 1250"/>
              <a:gd name="T48" fmla="*/ 1149 w 1250"/>
              <a:gd name="T49" fmla="*/ 576 h 1250"/>
              <a:gd name="T50" fmla="*/ 890 w 1250"/>
              <a:gd name="T51" fmla="*/ 479 h 1250"/>
              <a:gd name="T52" fmla="*/ 890 w 1250"/>
              <a:gd name="T53" fmla="*/ 186 h 1250"/>
              <a:gd name="T54" fmla="*/ 1171 w 1250"/>
              <a:gd name="T55" fmla="*/ 467 h 1250"/>
              <a:gd name="T56" fmla="*/ 1149 w 1250"/>
              <a:gd name="T57" fmla="*/ 576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0" h="1250">
                <a:moveTo>
                  <a:pt x="903" y="0"/>
                </a:moveTo>
                <a:lnTo>
                  <a:pt x="0" y="0"/>
                </a:lnTo>
                <a:lnTo>
                  <a:pt x="0" y="903"/>
                </a:lnTo>
                <a:lnTo>
                  <a:pt x="0" y="1250"/>
                </a:lnTo>
                <a:lnTo>
                  <a:pt x="1250" y="1250"/>
                </a:lnTo>
                <a:lnTo>
                  <a:pt x="1250" y="347"/>
                </a:lnTo>
                <a:cubicBezTo>
                  <a:pt x="1250" y="155"/>
                  <a:pt x="1095" y="0"/>
                  <a:pt x="903" y="0"/>
                </a:cubicBezTo>
                <a:close/>
                <a:moveTo>
                  <a:pt x="834" y="236"/>
                </a:moveTo>
                <a:lnTo>
                  <a:pt x="834" y="529"/>
                </a:lnTo>
                <a:lnTo>
                  <a:pt x="1093" y="626"/>
                </a:lnTo>
                <a:cubicBezTo>
                  <a:pt x="1050" y="727"/>
                  <a:pt x="950" y="798"/>
                  <a:pt x="834" y="798"/>
                </a:cubicBezTo>
                <a:cubicBezTo>
                  <a:pt x="679" y="798"/>
                  <a:pt x="553" y="672"/>
                  <a:pt x="553" y="517"/>
                </a:cubicBezTo>
                <a:cubicBezTo>
                  <a:pt x="553" y="362"/>
                  <a:pt x="679" y="236"/>
                  <a:pt x="834" y="236"/>
                </a:cubicBezTo>
                <a:close/>
                <a:moveTo>
                  <a:pt x="1110" y="1157"/>
                </a:moveTo>
                <a:lnTo>
                  <a:pt x="536" y="1157"/>
                </a:lnTo>
                <a:lnTo>
                  <a:pt x="536" y="1074"/>
                </a:lnTo>
                <a:lnTo>
                  <a:pt x="1110" y="1074"/>
                </a:lnTo>
                <a:lnTo>
                  <a:pt x="1110" y="1157"/>
                </a:lnTo>
                <a:lnTo>
                  <a:pt x="1110" y="1157"/>
                </a:lnTo>
                <a:close/>
                <a:moveTo>
                  <a:pt x="1110" y="961"/>
                </a:moveTo>
                <a:lnTo>
                  <a:pt x="537" y="961"/>
                </a:lnTo>
                <a:lnTo>
                  <a:pt x="537" y="878"/>
                </a:lnTo>
                <a:lnTo>
                  <a:pt x="1110" y="878"/>
                </a:lnTo>
                <a:lnTo>
                  <a:pt x="1110" y="961"/>
                </a:lnTo>
                <a:close/>
                <a:moveTo>
                  <a:pt x="1149" y="576"/>
                </a:moveTo>
                <a:lnTo>
                  <a:pt x="890" y="479"/>
                </a:lnTo>
                <a:lnTo>
                  <a:pt x="890" y="186"/>
                </a:lnTo>
                <a:cubicBezTo>
                  <a:pt x="1045" y="186"/>
                  <a:pt x="1171" y="312"/>
                  <a:pt x="1171" y="467"/>
                </a:cubicBezTo>
                <a:cubicBezTo>
                  <a:pt x="1171" y="505"/>
                  <a:pt x="1163" y="542"/>
                  <a:pt x="1149" y="576"/>
                </a:cubicBezTo>
                <a:close/>
              </a:path>
            </a:pathLst>
          </a:custGeom>
          <a:gradFill flip="none" rotWithShape="1">
            <a:gsLst>
              <a:gs pos="0">
                <a:srgbClr val="0070C0"/>
              </a:gs>
              <a:gs pos="100000">
                <a:srgbClr val="00B0F0"/>
              </a:gs>
            </a:gsLst>
            <a:lin ang="16200000" scaled="1"/>
            <a:tileRect/>
          </a:gra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427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500"/>
                                        <p:tgtEl>
                                          <p:spTgt spid="49"/>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500"/>
                                        <p:tgtEl>
                                          <p:spTgt spid="6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par>
                          <p:cTn id="53" fill="hold">
                            <p:stCondLst>
                              <p:cond delay="4000"/>
                            </p:stCondLst>
                            <p:childTnLst>
                              <p:par>
                                <p:cTn id="54" presetID="42" presetClass="entr" presetSubtype="0" fill="hold" nodeType="after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fade">
                                      <p:cBhvr>
                                        <p:cTn id="56" dur="500"/>
                                        <p:tgtEl>
                                          <p:spTgt spid="54"/>
                                        </p:tgtEl>
                                      </p:cBhvr>
                                    </p:animEffect>
                                    <p:anim calcmode="lin" valueType="num">
                                      <p:cBhvr>
                                        <p:cTn id="57" dur="500" fill="hold"/>
                                        <p:tgtEl>
                                          <p:spTgt spid="54"/>
                                        </p:tgtEl>
                                        <p:attrNameLst>
                                          <p:attrName>ppt_x</p:attrName>
                                        </p:attrNameLst>
                                      </p:cBhvr>
                                      <p:tavLst>
                                        <p:tav tm="0">
                                          <p:val>
                                            <p:strVal val="#ppt_x"/>
                                          </p:val>
                                        </p:tav>
                                        <p:tav tm="100000">
                                          <p:val>
                                            <p:strVal val="#ppt_x"/>
                                          </p:val>
                                        </p:tav>
                                      </p:tavLst>
                                    </p:anim>
                                    <p:anim calcmode="lin" valueType="num">
                                      <p:cBhvr>
                                        <p:cTn id="58" dur="500" fill="hold"/>
                                        <p:tgtEl>
                                          <p:spTgt spid="54"/>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89"/>
                                        </p:tgtEl>
                                        <p:attrNameLst>
                                          <p:attrName>style.visibility</p:attrName>
                                        </p:attrNameLst>
                                      </p:cBhvr>
                                      <p:to>
                                        <p:strVal val="visible"/>
                                      </p:to>
                                    </p:set>
                                    <p:animEffect transition="in" filter="fade">
                                      <p:cBhvr>
                                        <p:cTn id="61" dur="500"/>
                                        <p:tgtEl>
                                          <p:spTgt spid="89"/>
                                        </p:tgtEl>
                                      </p:cBhvr>
                                    </p:animEffect>
                                    <p:anim calcmode="lin" valueType="num">
                                      <p:cBhvr>
                                        <p:cTn id="62" dur="500" fill="hold"/>
                                        <p:tgtEl>
                                          <p:spTgt spid="89"/>
                                        </p:tgtEl>
                                        <p:attrNameLst>
                                          <p:attrName>ppt_x</p:attrName>
                                        </p:attrNameLst>
                                      </p:cBhvr>
                                      <p:tavLst>
                                        <p:tav tm="0">
                                          <p:val>
                                            <p:strVal val="#ppt_x"/>
                                          </p:val>
                                        </p:tav>
                                        <p:tav tm="100000">
                                          <p:val>
                                            <p:strVal val="#ppt_x"/>
                                          </p:val>
                                        </p:tav>
                                      </p:tavLst>
                                    </p:anim>
                                    <p:anim calcmode="lin" valueType="num">
                                      <p:cBhvr>
                                        <p:cTn id="63" dur="500" fill="hold"/>
                                        <p:tgtEl>
                                          <p:spTgt spid="89"/>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82"/>
                                        </p:tgtEl>
                                        <p:attrNameLst>
                                          <p:attrName>style.visibility</p:attrName>
                                        </p:attrNameLst>
                                      </p:cBhvr>
                                      <p:to>
                                        <p:strVal val="visible"/>
                                      </p:to>
                                    </p:set>
                                    <p:animEffect transition="in" filter="fade">
                                      <p:cBhvr>
                                        <p:cTn id="66" dur="500"/>
                                        <p:tgtEl>
                                          <p:spTgt spid="82"/>
                                        </p:tgtEl>
                                      </p:cBhvr>
                                    </p:animEffect>
                                    <p:anim calcmode="lin" valueType="num">
                                      <p:cBhvr>
                                        <p:cTn id="67" dur="500" fill="hold"/>
                                        <p:tgtEl>
                                          <p:spTgt spid="82"/>
                                        </p:tgtEl>
                                        <p:attrNameLst>
                                          <p:attrName>ppt_x</p:attrName>
                                        </p:attrNameLst>
                                      </p:cBhvr>
                                      <p:tavLst>
                                        <p:tav tm="0">
                                          <p:val>
                                            <p:strVal val="#ppt_x"/>
                                          </p:val>
                                        </p:tav>
                                        <p:tav tm="100000">
                                          <p:val>
                                            <p:strVal val="#ppt_x"/>
                                          </p:val>
                                        </p:tav>
                                      </p:tavLst>
                                    </p:anim>
                                    <p:anim calcmode="lin" valueType="num">
                                      <p:cBhvr>
                                        <p:cTn id="68" dur="500" fill="hold"/>
                                        <p:tgtEl>
                                          <p:spTgt spid="82"/>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fade">
                                      <p:cBhvr>
                                        <p:cTn id="71" dur="500"/>
                                        <p:tgtEl>
                                          <p:spTgt spid="61"/>
                                        </p:tgtEl>
                                      </p:cBhvr>
                                    </p:animEffect>
                                    <p:anim calcmode="lin" valueType="num">
                                      <p:cBhvr>
                                        <p:cTn id="72" dur="500" fill="hold"/>
                                        <p:tgtEl>
                                          <p:spTgt spid="61"/>
                                        </p:tgtEl>
                                        <p:attrNameLst>
                                          <p:attrName>ppt_x</p:attrName>
                                        </p:attrNameLst>
                                      </p:cBhvr>
                                      <p:tavLst>
                                        <p:tav tm="0">
                                          <p:val>
                                            <p:strVal val="#ppt_x"/>
                                          </p:val>
                                        </p:tav>
                                        <p:tav tm="100000">
                                          <p:val>
                                            <p:strVal val="#ppt_x"/>
                                          </p:val>
                                        </p:tav>
                                      </p:tavLst>
                                    </p:anim>
                                    <p:anim calcmode="lin" valueType="num">
                                      <p:cBhvr>
                                        <p:cTn id="73" dur="500" fill="hold"/>
                                        <p:tgtEl>
                                          <p:spTgt spid="61"/>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fade">
                                      <p:cBhvr>
                                        <p:cTn id="76" dur="500"/>
                                        <p:tgtEl>
                                          <p:spTgt spid="68"/>
                                        </p:tgtEl>
                                      </p:cBhvr>
                                    </p:animEffect>
                                    <p:anim calcmode="lin" valueType="num">
                                      <p:cBhvr>
                                        <p:cTn id="77" dur="500" fill="hold"/>
                                        <p:tgtEl>
                                          <p:spTgt spid="68"/>
                                        </p:tgtEl>
                                        <p:attrNameLst>
                                          <p:attrName>ppt_x</p:attrName>
                                        </p:attrNameLst>
                                      </p:cBhvr>
                                      <p:tavLst>
                                        <p:tav tm="0">
                                          <p:val>
                                            <p:strVal val="#ppt_x"/>
                                          </p:val>
                                        </p:tav>
                                        <p:tav tm="100000">
                                          <p:val>
                                            <p:strVal val="#ppt_x"/>
                                          </p:val>
                                        </p:tav>
                                      </p:tavLst>
                                    </p:anim>
                                    <p:anim calcmode="lin" valueType="num">
                                      <p:cBhvr>
                                        <p:cTn id="78" dur="500" fill="hold"/>
                                        <p:tgtEl>
                                          <p:spTgt spid="68"/>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75"/>
                                        </p:tgtEl>
                                        <p:attrNameLst>
                                          <p:attrName>style.visibility</p:attrName>
                                        </p:attrNameLst>
                                      </p:cBhvr>
                                      <p:to>
                                        <p:strVal val="visible"/>
                                      </p:to>
                                    </p:set>
                                    <p:animEffect transition="in" filter="fade">
                                      <p:cBhvr>
                                        <p:cTn id="81" dur="500"/>
                                        <p:tgtEl>
                                          <p:spTgt spid="75"/>
                                        </p:tgtEl>
                                      </p:cBhvr>
                                    </p:animEffect>
                                    <p:anim calcmode="lin" valueType="num">
                                      <p:cBhvr>
                                        <p:cTn id="82" dur="500" fill="hold"/>
                                        <p:tgtEl>
                                          <p:spTgt spid="75"/>
                                        </p:tgtEl>
                                        <p:attrNameLst>
                                          <p:attrName>ppt_x</p:attrName>
                                        </p:attrNameLst>
                                      </p:cBhvr>
                                      <p:tavLst>
                                        <p:tav tm="0">
                                          <p:val>
                                            <p:strVal val="#ppt_x"/>
                                          </p:val>
                                        </p:tav>
                                        <p:tav tm="100000">
                                          <p:val>
                                            <p:strVal val="#ppt_x"/>
                                          </p:val>
                                        </p:tav>
                                      </p:tavLst>
                                    </p:anim>
                                    <p:anim calcmode="lin" valueType="num">
                                      <p:cBhvr>
                                        <p:cTn id="83" dur="500" fill="hold"/>
                                        <p:tgtEl>
                                          <p:spTgt spid="75"/>
                                        </p:tgtEl>
                                        <p:attrNameLst>
                                          <p:attrName>ppt_y</p:attrName>
                                        </p:attrNameLst>
                                      </p:cBhvr>
                                      <p:tavLst>
                                        <p:tav tm="0">
                                          <p:val>
                                            <p:strVal val="#ppt_y+.1"/>
                                          </p:val>
                                        </p:tav>
                                        <p:tav tm="100000">
                                          <p:val>
                                            <p:strVal val="#ppt_y"/>
                                          </p:val>
                                        </p:tav>
                                      </p:tavLst>
                                    </p:anim>
                                  </p:childTnLst>
                                </p:cTn>
                              </p:par>
                            </p:childTnLst>
                          </p:cTn>
                        </p:par>
                        <p:par>
                          <p:cTn id="84" fill="hold">
                            <p:stCondLst>
                              <p:cond delay="4500"/>
                            </p:stCondLst>
                            <p:childTnLst>
                              <p:par>
                                <p:cTn id="85" presetID="16" presetClass="entr" presetSubtype="37"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barn(outVertical)">
                                      <p:cBhvr>
                                        <p:cTn id="87" dur="500"/>
                                        <p:tgtEl>
                                          <p:spTgt spid="29"/>
                                        </p:tgtEl>
                                      </p:cBhvr>
                                    </p:animEffect>
                                  </p:childTnLst>
                                </p:cTn>
                              </p:par>
                            </p:childTnLst>
                          </p:cTn>
                        </p:par>
                        <p:par>
                          <p:cTn id="88" fill="hold">
                            <p:stCondLst>
                              <p:cond delay="5000"/>
                            </p:stCondLst>
                            <p:childTnLst>
                              <p:par>
                                <p:cTn id="89" presetID="10" presetClass="entr" presetSubtype="0" fill="hold" grpId="0" nodeType="afterEffect">
                                  <p:stCondLst>
                                    <p:cond delay="0"/>
                                  </p:stCondLst>
                                  <p:childTnLst>
                                    <p:set>
                                      <p:cBhvr>
                                        <p:cTn id="90" dur="1" fill="hold">
                                          <p:stCondLst>
                                            <p:cond delay="0"/>
                                          </p:stCondLst>
                                        </p:cTn>
                                        <p:tgtEl>
                                          <p:spTgt spid="13"/>
                                        </p:tgtEl>
                                        <p:attrNameLst>
                                          <p:attrName>style.visibility</p:attrName>
                                        </p:attrNameLst>
                                      </p:cBhvr>
                                      <p:to>
                                        <p:strVal val="visible"/>
                                      </p:to>
                                    </p:set>
                                    <p:animEffect transition="in" filter="fade">
                                      <p:cBhvr>
                                        <p:cTn id="9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6" grpId="0" animBg="1"/>
      <p:bldP spid="47" grpId="0" animBg="1"/>
      <p:bldP spid="48" grpId="0" animBg="1"/>
      <p:bldP spid="49" grpId="0" animBg="1"/>
      <p:bldP spid="50" grpId="0" animBg="1"/>
      <p:bldP spid="51" grpId="0" animBg="1"/>
      <p:bldP spid="60" grpId="0" animBg="1"/>
      <p:bldP spid="64" grpId="0" animBg="1"/>
      <p:bldP spid="62" grpId="0" animBg="1"/>
      <p:bldP spid="8" grpId="0" animBg="1"/>
      <p:bldP spid="9" grpId="0" animBg="1"/>
      <p:bldP spid="7"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olor 1"/>
          <p:cNvGrpSpPr/>
          <p:nvPr/>
        </p:nvGrpSpPr>
        <p:grpSpPr>
          <a:xfrm>
            <a:off x="1524004" y="1984778"/>
            <a:ext cx="4580336" cy="1056085"/>
            <a:chOff x="1" y="1503363"/>
            <a:chExt cx="6107114" cy="1408113"/>
          </a:xfrm>
        </p:grpSpPr>
        <p:sp>
          <p:nvSpPr>
            <p:cNvPr id="31" name="Freeform 5"/>
            <p:cNvSpPr>
              <a:spLocks/>
            </p:cNvSpPr>
            <p:nvPr/>
          </p:nvSpPr>
          <p:spPr bwMode="auto">
            <a:xfrm>
              <a:off x="1922464" y="1885951"/>
              <a:ext cx="4184651" cy="1025525"/>
            </a:xfrm>
            <a:custGeom>
              <a:avLst/>
              <a:gdLst>
                <a:gd name="T0" fmla="*/ 0 w 2583"/>
                <a:gd name="T1" fmla="*/ 0 h 646"/>
                <a:gd name="T2" fmla="*/ 2583 w 2583"/>
                <a:gd name="T3" fmla="*/ 0 h 646"/>
                <a:gd name="T4" fmla="*/ 2583 w 2583"/>
                <a:gd name="T5" fmla="*/ 646 h 646"/>
                <a:gd name="T6" fmla="*/ 0 w 2583"/>
                <a:gd name="T7" fmla="*/ 646 h 646"/>
                <a:gd name="T8" fmla="*/ 0 w 2583"/>
                <a:gd name="T9" fmla="*/ 0 h 646"/>
                <a:gd name="T10" fmla="*/ 0 w 2583"/>
                <a:gd name="T11" fmla="*/ 0 h 646"/>
              </a:gdLst>
              <a:ahLst/>
              <a:cxnLst>
                <a:cxn ang="0">
                  <a:pos x="T0" y="T1"/>
                </a:cxn>
                <a:cxn ang="0">
                  <a:pos x="T2" y="T3"/>
                </a:cxn>
                <a:cxn ang="0">
                  <a:pos x="T4" y="T5"/>
                </a:cxn>
                <a:cxn ang="0">
                  <a:pos x="T6" y="T7"/>
                </a:cxn>
                <a:cxn ang="0">
                  <a:pos x="T8" y="T9"/>
                </a:cxn>
                <a:cxn ang="0">
                  <a:pos x="T10" y="T11"/>
                </a:cxn>
              </a:cxnLst>
              <a:rect l="0" t="0" r="r" b="b"/>
              <a:pathLst>
                <a:path w="2583" h="646">
                  <a:moveTo>
                    <a:pt x="0" y="0"/>
                  </a:moveTo>
                  <a:lnTo>
                    <a:pt x="2583" y="0"/>
                  </a:lnTo>
                  <a:lnTo>
                    <a:pt x="2583" y="646"/>
                  </a:lnTo>
                  <a:lnTo>
                    <a:pt x="0" y="646"/>
                  </a:lnTo>
                  <a:lnTo>
                    <a:pt x="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73" name="Freeform 14"/>
            <p:cNvSpPr>
              <a:spLocks/>
            </p:cNvSpPr>
            <p:nvPr/>
          </p:nvSpPr>
          <p:spPr bwMode="auto">
            <a:xfrm>
              <a:off x="1323976" y="1503363"/>
              <a:ext cx="598488" cy="1408113"/>
            </a:xfrm>
            <a:custGeom>
              <a:avLst/>
              <a:gdLst>
                <a:gd name="T0" fmla="*/ 0 w 432"/>
                <a:gd name="T1" fmla="*/ 0 h 887"/>
                <a:gd name="T2" fmla="*/ 432 w 432"/>
                <a:gd name="T3" fmla="*/ 241 h 887"/>
                <a:gd name="T4" fmla="*/ 432 w 432"/>
                <a:gd name="T5" fmla="*/ 887 h 887"/>
                <a:gd name="T6" fmla="*/ 0 w 432"/>
                <a:gd name="T7" fmla="*/ 807 h 887"/>
                <a:gd name="T8" fmla="*/ 0 w 432"/>
                <a:gd name="T9" fmla="*/ 0 h 887"/>
                <a:gd name="T10" fmla="*/ 0 w 432"/>
                <a:gd name="T11" fmla="*/ 0 h 887"/>
              </a:gdLst>
              <a:ahLst/>
              <a:cxnLst>
                <a:cxn ang="0">
                  <a:pos x="T0" y="T1"/>
                </a:cxn>
                <a:cxn ang="0">
                  <a:pos x="T2" y="T3"/>
                </a:cxn>
                <a:cxn ang="0">
                  <a:pos x="T4" y="T5"/>
                </a:cxn>
                <a:cxn ang="0">
                  <a:pos x="T6" y="T7"/>
                </a:cxn>
                <a:cxn ang="0">
                  <a:pos x="T8" y="T9"/>
                </a:cxn>
                <a:cxn ang="0">
                  <a:pos x="T10" y="T11"/>
                </a:cxn>
              </a:cxnLst>
              <a:rect l="0" t="0" r="r" b="b"/>
              <a:pathLst>
                <a:path w="432" h="887">
                  <a:moveTo>
                    <a:pt x="0" y="0"/>
                  </a:moveTo>
                  <a:lnTo>
                    <a:pt x="432" y="241"/>
                  </a:lnTo>
                  <a:lnTo>
                    <a:pt x="432" y="887"/>
                  </a:lnTo>
                  <a:lnTo>
                    <a:pt x="0" y="807"/>
                  </a:lnTo>
                  <a:lnTo>
                    <a:pt x="0" y="0"/>
                  </a:lnTo>
                  <a:lnTo>
                    <a:pt x="0"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79" name="Freeform 20"/>
            <p:cNvSpPr>
              <a:spLocks/>
            </p:cNvSpPr>
            <p:nvPr/>
          </p:nvSpPr>
          <p:spPr bwMode="auto">
            <a:xfrm>
              <a:off x="1" y="1503363"/>
              <a:ext cx="1320800" cy="1281113"/>
            </a:xfrm>
            <a:custGeom>
              <a:avLst/>
              <a:gdLst>
                <a:gd name="T0" fmla="*/ 0 w 832"/>
                <a:gd name="T1" fmla="*/ 0 h 807"/>
                <a:gd name="T2" fmla="*/ 832 w 832"/>
                <a:gd name="T3" fmla="*/ 0 h 807"/>
                <a:gd name="T4" fmla="*/ 832 w 832"/>
                <a:gd name="T5" fmla="*/ 807 h 807"/>
                <a:gd name="T6" fmla="*/ 0 w 832"/>
                <a:gd name="T7" fmla="*/ 807 h 807"/>
                <a:gd name="T8" fmla="*/ 0 w 832"/>
                <a:gd name="T9" fmla="*/ 0 h 807"/>
                <a:gd name="T10" fmla="*/ 0 w 832"/>
                <a:gd name="T11" fmla="*/ 0 h 807"/>
              </a:gdLst>
              <a:ahLst/>
              <a:cxnLst>
                <a:cxn ang="0">
                  <a:pos x="T0" y="T1"/>
                </a:cxn>
                <a:cxn ang="0">
                  <a:pos x="T2" y="T3"/>
                </a:cxn>
                <a:cxn ang="0">
                  <a:pos x="T4" y="T5"/>
                </a:cxn>
                <a:cxn ang="0">
                  <a:pos x="T6" y="T7"/>
                </a:cxn>
                <a:cxn ang="0">
                  <a:pos x="T8" y="T9"/>
                </a:cxn>
                <a:cxn ang="0">
                  <a:pos x="T10" y="T11"/>
                </a:cxn>
              </a:cxnLst>
              <a:rect l="0" t="0" r="r" b="b"/>
              <a:pathLst>
                <a:path w="832" h="807">
                  <a:moveTo>
                    <a:pt x="0" y="0"/>
                  </a:moveTo>
                  <a:lnTo>
                    <a:pt x="832" y="0"/>
                  </a:lnTo>
                  <a:lnTo>
                    <a:pt x="832" y="807"/>
                  </a:lnTo>
                  <a:lnTo>
                    <a:pt x="0" y="807"/>
                  </a:lnTo>
                  <a:lnTo>
                    <a:pt x="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grpSp>
      <p:grpSp>
        <p:nvGrpSpPr>
          <p:cNvPr id="18" name="Color 2"/>
          <p:cNvGrpSpPr/>
          <p:nvPr/>
        </p:nvGrpSpPr>
        <p:grpSpPr>
          <a:xfrm>
            <a:off x="1524004" y="2945607"/>
            <a:ext cx="4580336" cy="959644"/>
            <a:chOff x="1" y="2784476"/>
            <a:chExt cx="6107114" cy="1279525"/>
          </a:xfrm>
        </p:grpSpPr>
        <p:sp>
          <p:nvSpPr>
            <p:cNvPr id="34" name="Freeform 6"/>
            <p:cNvSpPr>
              <a:spLocks/>
            </p:cNvSpPr>
            <p:nvPr/>
          </p:nvSpPr>
          <p:spPr bwMode="auto">
            <a:xfrm>
              <a:off x="1922464" y="2911476"/>
              <a:ext cx="4184651" cy="1025525"/>
            </a:xfrm>
            <a:custGeom>
              <a:avLst/>
              <a:gdLst>
                <a:gd name="T0" fmla="*/ 0 w 2583"/>
                <a:gd name="T1" fmla="*/ 0 h 646"/>
                <a:gd name="T2" fmla="*/ 2583 w 2583"/>
                <a:gd name="T3" fmla="*/ 0 h 646"/>
                <a:gd name="T4" fmla="*/ 2583 w 2583"/>
                <a:gd name="T5" fmla="*/ 646 h 646"/>
                <a:gd name="T6" fmla="*/ 0 w 2583"/>
                <a:gd name="T7" fmla="*/ 646 h 646"/>
                <a:gd name="T8" fmla="*/ 0 w 2583"/>
                <a:gd name="T9" fmla="*/ 0 h 646"/>
                <a:gd name="T10" fmla="*/ 0 w 2583"/>
                <a:gd name="T11" fmla="*/ 0 h 646"/>
              </a:gdLst>
              <a:ahLst/>
              <a:cxnLst>
                <a:cxn ang="0">
                  <a:pos x="T0" y="T1"/>
                </a:cxn>
                <a:cxn ang="0">
                  <a:pos x="T2" y="T3"/>
                </a:cxn>
                <a:cxn ang="0">
                  <a:pos x="T4" y="T5"/>
                </a:cxn>
                <a:cxn ang="0">
                  <a:pos x="T6" y="T7"/>
                </a:cxn>
                <a:cxn ang="0">
                  <a:pos x="T8" y="T9"/>
                </a:cxn>
                <a:cxn ang="0">
                  <a:pos x="T10" y="T11"/>
                </a:cxn>
              </a:cxnLst>
              <a:rect l="0" t="0" r="r" b="b"/>
              <a:pathLst>
                <a:path w="2583" h="646">
                  <a:moveTo>
                    <a:pt x="0" y="0"/>
                  </a:moveTo>
                  <a:lnTo>
                    <a:pt x="2583" y="0"/>
                  </a:lnTo>
                  <a:lnTo>
                    <a:pt x="2583" y="646"/>
                  </a:lnTo>
                  <a:lnTo>
                    <a:pt x="0" y="64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74" name="Freeform 15"/>
            <p:cNvSpPr>
              <a:spLocks/>
            </p:cNvSpPr>
            <p:nvPr/>
          </p:nvSpPr>
          <p:spPr bwMode="auto">
            <a:xfrm>
              <a:off x="1323976" y="2784476"/>
              <a:ext cx="598488" cy="1279525"/>
            </a:xfrm>
            <a:custGeom>
              <a:avLst/>
              <a:gdLst>
                <a:gd name="T0" fmla="*/ 0 w 432"/>
                <a:gd name="T1" fmla="*/ 0 h 806"/>
                <a:gd name="T2" fmla="*/ 432 w 432"/>
                <a:gd name="T3" fmla="*/ 80 h 806"/>
                <a:gd name="T4" fmla="*/ 432 w 432"/>
                <a:gd name="T5" fmla="*/ 726 h 806"/>
                <a:gd name="T6" fmla="*/ 0 w 432"/>
                <a:gd name="T7" fmla="*/ 806 h 806"/>
                <a:gd name="T8" fmla="*/ 0 w 432"/>
                <a:gd name="T9" fmla="*/ 0 h 806"/>
                <a:gd name="T10" fmla="*/ 0 w 432"/>
                <a:gd name="T11" fmla="*/ 0 h 806"/>
              </a:gdLst>
              <a:ahLst/>
              <a:cxnLst>
                <a:cxn ang="0">
                  <a:pos x="T0" y="T1"/>
                </a:cxn>
                <a:cxn ang="0">
                  <a:pos x="T2" y="T3"/>
                </a:cxn>
                <a:cxn ang="0">
                  <a:pos x="T4" y="T5"/>
                </a:cxn>
                <a:cxn ang="0">
                  <a:pos x="T6" y="T7"/>
                </a:cxn>
                <a:cxn ang="0">
                  <a:pos x="T8" y="T9"/>
                </a:cxn>
                <a:cxn ang="0">
                  <a:pos x="T10" y="T11"/>
                </a:cxn>
              </a:cxnLst>
              <a:rect l="0" t="0" r="r" b="b"/>
              <a:pathLst>
                <a:path w="432" h="806">
                  <a:moveTo>
                    <a:pt x="0" y="0"/>
                  </a:moveTo>
                  <a:lnTo>
                    <a:pt x="432" y="80"/>
                  </a:lnTo>
                  <a:lnTo>
                    <a:pt x="432" y="726"/>
                  </a:lnTo>
                  <a:lnTo>
                    <a:pt x="0" y="806"/>
                  </a:lnTo>
                  <a:lnTo>
                    <a:pt x="0" y="0"/>
                  </a:lnTo>
                  <a:lnTo>
                    <a:pt x="0" y="0"/>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80" name="Freeform 21"/>
            <p:cNvSpPr>
              <a:spLocks/>
            </p:cNvSpPr>
            <p:nvPr/>
          </p:nvSpPr>
          <p:spPr bwMode="auto">
            <a:xfrm>
              <a:off x="1" y="2784476"/>
              <a:ext cx="1320800" cy="1279525"/>
            </a:xfrm>
            <a:custGeom>
              <a:avLst/>
              <a:gdLst>
                <a:gd name="T0" fmla="*/ 0 w 832"/>
                <a:gd name="T1" fmla="*/ 0 h 806"/>
                <a:gd name="T2" fmla="*/ 832 w 832"/>
                <a:gd name="T3" fmla="*/ 0 h 806"/>
                <a:gd name="T4" fmla="*/ 832 w 832"/>
                <a:gd name="T5" fmla="*/ 806 h 806"/>
                <a:gd name="T6" fmla="*/ 0 w 832"/>
                <a:gd name="T7" fmla="*/ 806 h 806"/>
                <a:gd name="T8" fmla="*/ 0 w 832"/>
                <a:gd name="T9" fmla="*/ 0 h 806"/>
                <a:gd name="T10" fmla="*/ 0 w 832"/>
                <a:gd name="T11" fmla="*/ 0 h 806"/>
              </a:gdLst>
              <a:ahLst/>
              <a:cxnLst>
                <a:cxn ang="0">
                  <a:pos x="T0" y="T1"/>
                </a:cxn>
                <a:cxn ang="0">
                  <a:pos x="T2" y="T3"/>
                </a:cxn>
                <a:cxn ang="0">
                  <a:pos x="T4" y="T5"/>
                </a:cxn>
                <a:cxn ang="0">
                  <a:pos x="T6" y="T7"/>
                </a:cxn>
                <a:cxn ang="0">
                  <a:pos x="T8" y="T9"/>
                </a:cxn>
                <a:cxn ang="0">
                  <a:pos x="T10" y="T11"/>
                </a:cxn>
              </a:cxnLst>
              <a:rect l="0" t="0" r="r" b="b"/>
              <a:pathLst>
                <a:path w="832" h="806">
                  <a:moveTo>
                    <a:pt x="0" y="0"/>
                  </a:moveTo>
                  <a:lnTo>
                    <a:pt x="832" y="0"/>
                  </a:lnTo>
                  <a:lnTo>
                    <a:pt x="832" y="806"/>
                  </a:lnTo>
                  <a:lnTo>
                    <a:pt x="0" y="80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grpSp>
      <p:grpSp>
        <p:nvGrpSpPr>
          <p:cNvPr id="20" name="Color 3"/>
          <p:cNvGrpSpPr/>
          <p:nvPr/>
        </p:nvGrpSpPr>
        <p:grpSpPr>
          <a:xfrm>
            <a:off x="1524004" y="3810007"/>
            <a:ext cx="4580336" cy="960835"/>
            <a:chOff x="1" y="3937001"/>
            <a:chExt cx="6107114" cy="1281113"/>
          </a:xfrm>
        </p:grpSpPr>
        <p:sp>
          <p:nvSpPr>
            <p:cNvPr id="36" name="Freeform 7"/>
            <p:cNvSpPr>
              <a:spLocks/>
            </p:cNvSpPr>
            <p:nvPr/>
          </p:nvSpPr>
          <p:spPr bwMode="auto">
            <a:xfrm>
              <a:off x="1922464" y="3937001"/>
              <a:ext cx="4184651" cy="1025525"/>
            </a:xfrm>
            <a:custGeom>
              <a:avLst/>
              <a:gdLst>
                <a:gd name="T0" fmla="*/ 0 w 2583"/>
                <a:gd name="T1" fmla="*/ 0 h 646"/>
                <a:gd name="T2" fmla="*/ 2583 w 2583"/>
                <a:gd name="T3" fmla="*/ 0 h 646"/>
                <a:gd name="T4" fmla="*/ 2583 w 2583"/>
                <a:gd name="T5" fmla="*/ 646 h 646"/>
                <a:gd name="T6" fmla="*/ 0 w 2583"/>
                <a:gd name="T7" fmla="*/ 646 h 646"/>
                <a:gd name="T8" fmla="*/ 0 w 2583"/>
                <a:gd name="T9" fmla="*/ 0 h 646"/>
                <a:gd name="T10" fmla="*/ 0 w 2583"/>
                <a:gd name="T11" fmla="*/ 0 h 646"/>
              </a:gdLst>
              <a:ahLst/>
              <a:cxnLst>
                <a:cxn ang="0">
                  <a:pos x="T0" y="T1"/>
                </a:cxn>
                <a:cxn ang="0">
                  <a:pos x="T2" y="T3"/>
                </a:cxn>
                <a:cxn ang="0">
                  <a:pos x="T4" y="T5"/>
                </a:cxn>
                <a:cxn ang="0">
                  <a:pos x="T6" y="T7"/>
                </a:cxn>
                <a:cxn ang="0">
                  <a:pos x="T8" y="T9"/>
                </a:cxn>
                <a:cxn ang="0">
                  <a:pos x="T10" y="T11"/>
                </a:cxn>
              </a:cxnLst>
              <a:rect l="0" t="0" r="r" b="b"/>
              <a:pathLst>
                <a:path w="2583" h="646">
                  <a:moveTo>
                    <a:pt x="0" y="0"/>
                  </a:moveTo>
                  <a:lnTo>
                    <a:pt x="2583" y="0"/>
                  </a:lnTo>
                  <a:lnTo>
                    <a:pt x="2583" y="646"/>
                  </a:lnTo>
                  <a:lnTo>
                    <a:pt x="0" y="646"/>
                  </a:lnTo>
                  <a:lnTo>
                    <a:pt x="0" y="0"/>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75" name="Freeform 16"/>
            <p:cNvSpPr>
              <a:spLocks/>
            </p:cNvSpPr>
            <p:nvPr/>
          </p:nvSpPr>
          <p:spPr bwMode="auto">
            <a:xfrm>
              <a:off x="1323976" y="3937001"/>
              <a:ext cx="598488" cy="1281113"/>
            </a:xfrm>
            <a:custGeom>
              <a:avLst/>
              <a:gdLst>
                <a:gd name="T0" fmla="*/ 0 w 432"/>
                <a:gd name="T1" fmla="*/ 80 h 807"/>
                <a:gd name="T2" fmla="*/ 432 w 432"/>
                <a:gd name="T3" fmla="*/ 0 h 807"/>
                <a:gd name="T4" fmla="*/ 432 w 432"/>
                <a:gd name="T5" fmla="*/ 646 h 807"/>
                <a:gd name="T6" fmla="*/ 0 w 432"/>
                <a:gd name="T7" fmla="*/ 807 h 807"/>
                <a:gd name="T8" fmla="*/ 0 w 432"/>
                <a:gd name="T9" fmla="*/ 80 h 807"/>
                <a:gd name="T10" fmla="*/ 0 w 432"/>
                <a:gd name="T11" fmla="*/ 80 h 807"/>
              </a:gdLst>
              <a:ahLst/>
              <a:cxnLst>
                <a:cxn ang="0">
                  <a:pos x="T0" y="T1"/>
                </a:cxn>
                <a:cxn ang="0">
                  <a:pos x="T2" y="T3"/>
                </a:cxn>
                <a:cxn ang="0">
                  <a:pos x="T4" y="T5"/>
                </a:cxn>
                <a:cxn ang="0">
                  <a:pos x="T6" y="T7"/>
                </a:cxn>
                <a:cxn ang="0">
                  <a:pos x="T8" y="T9"/>
                </a:cxn>
                <a:cxn ang="0">
                  <a:pos x="T10" y="T11"/>
                </a:cxn>
              </a:cxnLst>
              <a:rect l="0" t="0" r="r" b="b"/>
              <a:pathLst>
                <a:path w="432" h="807">
                  <a:moveTo>
                    <a:pt x="0" y="80"/>
                  </a:moveTo>
                  <a:lnTo>
                    <a:pt x="432" y="0"/>
                  </a:lnTo>
                  <a:lnTo>
                    <a:pt x="432" y="646"/>
                  </a:lnTo>
                  <a:lnTo>
                    <a:pt x="0" y="807"/>
                  </a:lnTo>
                  <a:lnTo>
                    <a:pt x="0" y="80"/>
                  </a:lnTo>
                  <a:lnTo>
                    <a:pt x="0" y="8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81" name="Freeform 22"/>
            <p:cNvSpPr>
              <a:spLocks/>
            </p:cNvSpPr>
            <p:nvPr/>
          </p:nvSpPr>
          <p:spPr bwMode="auto">
            <a:xfrm>
              <a:off x="1" y="4064001"/>
              <a:ext cx="1320800" cy="1154113"/>
            </a:xfrm>
            <a:custGeom>
              <a:avLst/>
              <a:gdLst>
                <a:gd name="T0" fmla="*/ 0 w 832"/>
                <a:gd name="T1" fmla="*/ 0 h 727"/>
                <a:gd name="T2" fmla="*/ 832 w 832"/>
                <a:gd name="T3" fmla="*/ 0 h 727"/>
                <a:gd name="T4" fmla="*/ 832 w 832"/>
                <a:gd name="T5" fmla="*/ 727 h 727"/>
                <a:gd name="T6" fmla="*/ 0 w 832"/>
                <a:gd name="T7" fmla="*/ 727 h 727"/>
                <a:gd name="T8" fmla="*/ 0 w 832"/>
                <a:gd name="T9" fmla="*/ 0 h 727"/>
                <a:gd name="T10" fmla="*/ 0 w 832"/>
                <a:gd name="T11" fmla="*/ 0 h 727"/>
              </a:gdLst>
              <a:ahLst/>
              <a:cxnLst>
                <a:cxn ang="0">
                  <a:pos x="T0" y="T1"/>
                </a:cxn>
                <a:cxn ang="0">
                  <a:pos x="T2" y="T3"/>
                </a:cxn>
                <a:cxn ang="0">
                  <a:pos x="T4" y="T5"/>
                </a:cxn>
                <a:cxn ang="0">
                  <a:pos x="T6" y="T7"/>
                </a:cxn>
                <a:cxn ang="0">
                  <a:pos x="T8" y="T9"/>
                </a:cxn>
                <a:cxn ang="0">
                  <a:pos x="T10" y="T11"/>
                </a:cxn>
              </a:cxnLst>
              <a:rect l="0" t="0" r="r" b="b"/>
              <a:pathLst>
                <a:path w="832" h="727">
                  <a:moveTo>
                    <a:pt x="0" y="0"/>
                  </a:moveTo>
                  <a:lnTo>
                    <a:pt x="832" y="0"/>
                  </a:lnTo>
                  <a:lnTo>
                    <a:pt x="832" y="727"/>
                  </a:lnTo>
                  <a:lnTo>
                    <a:pt x="0" y="727"/>
                  </a:lnTo>
                  <a:lnTo>
                    <a:pt x="0" y="0"/>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grpSp>
      <p:grpSp>
        <p:nvGrpSpPr>
          <p:cNvPr id="5" name="Color 4"/>
          <p:cNvGrpSpPr/>
          <p:nvPr/>
        </p:nvGrpSpPr>
        <p:grpSpPr>
          <a:xfrm>
            <a:off x="6104341" y="1984779"/>
            <a:ext cx="4579145" cy="1056085"/>
            <a:chOff x="6107114" y="1503363"/>
            <a:chExt cx="6105526" cy="1408113"/>
          </a:xfrm>
        </p:grpSpPr>
        <p:sp>
          <p:nvSpPr>
            <p:cNvPr id="37" name="Freeform 8"/>
            <p:cNvSpPr>
              <a:spLocks/>
            </p:cNvSpPr>
            <p:nvPr/>
          </p:nvSpPr>
          <p:spPr bwMode="auto">
            <a:xfrm>
              <a:off x="6107114" y="1885951"/>
              <a:ext cx="4186238" cy="1025525"/>
            </a:xfrm>
            <a:custGeom>
              <a:avLst/>
              <a:gdLst>
                <a:gd name="T0" fmla="*/ 0 w 2578"/>
                <a:gd name="T1" fmla="*/ 0 h 646"/>
                <a:gd name="T2" fmla="*/ 2578 w 2578"/>
                <a:gd name="T3" fmla="*/ 0 h 646"/>
                <a:gd name="T4" fmla="*/ 2578 w 2578"/>
                <a:gd name="T5" fmla="*/ 646 h 646"/>
                <a:gd name="T6" fmla="*/ 0 w 2578"/>
                <a:gd name="T7" fmla="*/ 646 h 646"/>
                <a:gd name="T8" fmla="*/ 0 w 2578"/>
                <a:gd name="T9" fmla="*/ 0 h 646"/>
                <a:gd name="T10" fmla="*/ 0 w 2578"/>
                <a:gd name="T11" fmla="*/ 0 h 646"/>
              </a:gdLst>
              <a:ahLst/>
              <a:cxnLst>
                <a:cxn ang="0">
                  <a:pos x="T0" y="T1"/>
                </a:cxn>
                <a:cxn ang="0">
                  <a:pos x="T2" y="T3"/>
                </a:cxn>
                <a:cxn ang="0">
                  <a:pos x="T4" y="T5"/>
                </a:cxn>
                <a:cxn ang="0">
                  <a:pos x="T6" y="T7"/>
                </a:cxn>
                <a:cxn ang="0">
                  <a:pos x="T8" y="T9"/>
                </a:cxn>
                <a:cxn ang="0">
                  <a:pos x="T10" y="T11"/>
                </a:cxn>
              </a:cxnLst>
              <a:rect l="0" t="0" r="r" b="b"/>
              <a:pathLst>
                <a:path w="2578" h="646">
                  <a:moveTo>
                    <a:pt x="0" y="0"/>
                  </a:moveTo>
                  <a:lnTo>
                    <a:pt x="2578" y="0"/>
                  </a:lnTo>
                  <a:lnTo>
                    <a:pt x="2578" y="646"/>
                  </a:lnTo>
                  <a:lnTo>
                    <a:pt x="0" y="646"/>
                  </a:lnTo>
                  <a:lnTo>
                    <a:pt x="0" y="0"/>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43" name="Freeform 11"/>
            <p:cNvSpPr>
              <a:spLocks/>
            </p:cNvSpPr>
            <p:nvPr/>
          </p:nvSpPr>
          <p:spPr bwMode="auto">
            <a:xfrm>
              <a:off x="10293352" y="1503363"/>
              <a:ext cx="600075" cy="1408113"/>
            </a:xfrm>
            <a:custGeom>
              <a:avLst/>
              <a:gdLst>
                <a:gd name="T0" fmla="*/ 0 w 433"/>
                <a:gd name="T1" fmla="*/ 241 h 887"/>
                <a:gd name="T2" fmla="*/ 433 w 433"/>
                <a:gd name="T3" fmla="*/ 0 h 887"/>
                <a:gd name="T4" fmla="*/ 433 w 433"/>
                <a:gd name="T5" fmla="*/ 807 h 887"/>
                <a:gd name="T6" fmla="*/ 0 w 433"/>
                <a:gd name="T7" fmla="*/ 887 h 887"/>
                <a:gd name="T8" fmla="*/ 0 w 433"/>
                <a:gd name="T9" fmla="*/ 241 h 887"/>
                <a:gd name="T10" fmla="*/ 0 w 433"/>
                <a:gd name="T11" fmla="*/ 241 h 887"/>
              </a:gdLst>
              <a:ahLst/>
              <a:cxnLst>
                <a:cxn ang="0">
                  <a:pos x="T0" y="T1"/>
                </a:cxn>
                <a:cxn ang="0">
                  <a:pos x="T2" y="T3"/>
                </a:cxn>
                <a:cxn ang="0">
                  <a:pos x="T4" y="T5"/>
                </a:cxn>
                <a:cxn ang="0">
                  <a:pos x="T6" y="T7"/>
                </a:cxn>
                <a:cxn ang="0">
                  <a:pos x="T8" y="T9"/>
                </a:cxn>
                <a:cxn ang="0">
                  <a:pos x="T10" y="T11"/>
                </a:cxn>
              </a:cxnLst>
              <a:rect l="0" t="0" r="r" b="b"/>
              <a:pathLst>
                <a:path w="433" h="887">
                  <a:moveTo>
                    <a:pt x="0" y="241"/>
                  </a:moveTo>
                  <a:lnTo>
                    <a:pt x="433" y="0"/>
                  </a:lnTo>
                  <a:lnTo>
                    <a:pt x="433" y="807"/>
                  </a:lnTo>
                  <a:lnTo>
                    <a:pt x="0" y="887"/>
                  </a:lnTo>
                  <a:lnTo>
                    <a:pt x="0" y="241"/>
                  </a:lnTo>
                  <a:lnTo>
                    <a:pt x="0" y="241"/>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76" name="Freeform 17"/>
            <p:cNvSpPr>
              <a:spLocks/>
            </p:cNvSpPr>
            <p:nvPr/>
          </p:nvSpPr>
          <p:spPr bwMode="auto">
            <a:xfrm>
              <a:off x="10893427" y="1503363"/>
              <a:ext cx="1319213" cy="1281113"/>
            </a:xfrm>
            <a:custGeom>
              <a:avLst/>
              <a:gdLst>
                <a:gd name="T0" fmla="*/ 0 w 831"/>
                <a:gd name="T1" fmla="*/ 0 h 807"/>
                <a:gd name="T2" fmla="*/ 831 w 831"/>
                <a:gd name="T3" fmla="*/ 0 h 807"/>
                <a:gd name="T4" fmla="*/ 831 w 831"/>
                <a:gd name="T5" fmla="*/ 807 h 807"/>
                <a:gd name="T6" fmla="*/ 0 w 831"/>
                <a:gd name="T7" fmla="*/ 807 h 807"/>
                <a:gd name="T8" fmla="*/ 0 w 831"/>
                <a:gd name="T9" fmla="*/ 0 h 807"/>
                <a:gd name="T10" fmla="*/ 0 w 831"/>
                <a:gd name="T11" fmla="*/ 0 h 807"/>
              </a:gdLst>
              <a:ahLst/>
              <a:cxnLst>
                <a:cxn ang="0">
                  <a:pos x="T0" y="T1"/>
                </a:cxn>
                <a:cxn ang="0">
                  <a:pos x="T2" y="T3"/>
                </a:cxn>
                <a:cxn ang="0">
                  <a:pos x="T4" y="T5"/>
                </a:cxn>
                <a:cxn ang="0">
                  <a:pos x="T6" y="T7"/>
                </a:cxn>
                <a:cxn ang="0">
                  <a:pos x="T8" y="T9"/>
                </a:cxn>
                <a:cxn ang="0">
                  <a:pos x="T10" y="T11"/>
                </a:cxn>
              </a:cxnLst>
              <a:rect l="0" t="0" r="r" b="b"/>
              <a:pathLst>
                <a:path w="831" h="807">
                  <a:moveTo>
                    <a:pt x="0" y="0"/>
                  </a:moveTo>
                  <a:lnTo>
                    <a:pt x="831" y="0"/>
                  </a:lnTo>
                  <a:lnTo>
                    <a:pt x="831" y="807"/>
                  </a:lnTo>
                  <a:lnTo>
                    <a:pt x="0" y="807"/>
                  </a:lnTo>
                  <a:lnTo>
                    <a:pt x="0" y="0"/>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grpSp>
      <p:grpSp>
        <p:nvGrpSpPr>
          <p:cNvPr id="19" name="Color 5"/>
          <p:cNvGrpSpPr/>
          <p:nvPr/>
        </p:nvGrpSpPr>
        <p:grpSpPr>
          <a:xfrm>
            <a:off x="6104341" y="2945610"/>
            <a:ext cx="4579145" cy="959644"/>
            <a:chOff x="6107114" y="2784476"/>
            <a:chExt cx="6105526" cy="1279525"/>
          </a:xfrm>
        </p:grpSpPr>
        <p:sp>
          <p:nvSpPr>
            <p:cNvPr id="38" name="Freeform 9"/>
            <p:cNvSpPr>
              <a:spLocks/>
            </p:cNvSpPr>
            <p:nvPr/>
          </p:nvSpPr>
          <p:spPr bwMode="auto">
            <a:xfrm>
              <a:off x="6107114" y="2911476"/>
              <a:ext cx="4186238" cy="1025525"/>
            </a:xfrm>
            <a:custGeom>
              <a:avLst/>
              <a:gdLst>
                <a:gd name="T0" fmla="*/ 0 w 2578"/>
                <a:gd name="T1" fmla="*/ 0 h 646"/>
                <a:gd name="T2" fmla="*/ 2578 w 2578"/>
                <a:gd name="T3" fmla="*/ 0 h 646"/>
                <a:gd name="T4" fmla="*/ 2578 w 2578"/>
                <a:gd name="T5" fmla="*/ 646 h 646"/>
                <a:gd name="T6" fmla="*/ 0 w 2578"/>
                <a:gd name="T7" fmla="*/ 646 h 646"/>
                <a:gd name="T8" fmla="*/ 0 w 2578"/>
                <a:gd name="T9" fmla="*/ 0 h 646"/>
                <a:gd name="T10" fmla="*/ 0 w 2578"/>
                <a:gd name="T11" fmla="*/ 0 h 646"/>
              </a:gdLst>
              <a:ahLst/>
              <a:cxnLst>
                <a:cxn ang="0">
                  <a:pos x="T0" y="T1"/>
                </a:cxn>
                <a:cxn ang="0">
                  <a:pos x="T2" y="T3"/>
                </a:cxn>
                <a:cxn ang="0">
                  <a:pos x="T4" y="T5"/>
                </a:cxn>
                <a:cxn ang="0">
                  <a:pos x="T6" y="T7"/>
                </a:cxn>
                <a:cxn ang="0">
                  <a:pos x="T8" y="T9"/>
                </a:cxn>
                <a:cxn ang="0">
                  <a:pos x="T10" y="T11"/>
                </a:cxn>
              </a:cxnLst>
              <a:rect l="0" t="0" r="r" b="b"/>
              <a:pathLst>
                <a:path w="2578" h="646">
                  <a:moveTo>
                    <a:pt x="0" y="0"/>
                  </a:moveTo>
                  <a:lnTo>
                    <a:pt x="2578" y="0"/>
                  </a:lnTo>
                  <a:lnTo>
                    <a:pt x="2578" y="646"/>
                  </a:lnTo>
                  <a:lnTo>
                    <a:pt x="0" y="646"/>
                  </a:lnTo>
                  <a:lnTo>
                    <a:pt x="0" y="0"/>
                  </a:lnTo>
                  <a:lnTo>
                    <a:pt x="0"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44" name="Freeform 12"/>
            <p:cNvSpPr>
              <a:spLocks/>
            </p:cNvSpPr>
            <p:nvPr/>
          </p:nvSpPr>
          <p:spPr bwMode="auto">
            <a:xfrm>
              <a:off x="10293352" y="2784476"/>
              <a:ext cx="600075" cy="1279525"/>
            </a:xfrm>
            <a:custGeom>
              <a:avLst/>
              <a:gdLst>
                <a:gd name="T0" fmla="*/ 0 w 433"/>
                <a:gd name="T1" fmla="*/ 80 h 806"/>
                <a:gd name="T2" fmla="*/ 433 w 433"/>
                <a:gd name="T3" fmla="*/ 0 h 806"/>
                <a:gd name="T4" fmla="*/ 433 w 433"/>
                <a:gd name="T5" fmla="*/ 806 h 806"/>
                <a:gd name="T6" fmla="*/ 0 w 433"/>
                <a:gd name="T7" fmla="*/ 726 h 806"/>
                <a:gd name="T8" fmla="*/ 0 w 433"/>
                <a:gd name="T9" fmla="*/ 80 h 806"/>
                <a:gd name="T10" fmla="*/ 0 w 433"/>
                <a:gd name="T11" fmla="*/ 80 h 806"/>
              </a:gdLst>
              <a:ahLst/>
              <a:cxnLst>
                <a:cxn ang="0">
                  <a:pos x="T0" y="T1"/>
                </a:cxn>
                <a:cxn ang="0">
                  <a:pos x="T2" y="T3"/>
                </a:cxn>
                <a:cxn ang="0">
                  <a:pos x="T4" y="T5"/>
                </a:cxn>
                <a:cxn ang="0">
                  <a:pos x="T6" y="T7"/>
                </a:cxn>
                <a:cxn ang="0">
                  <a:pos x="T8" y="T9"/>
                </a:cxn>
                <a:cxn ang="0">
                  <a:pos x="T10" y="T11"/>
                </a:cxn>
              </a:cxnLst>
              <a:rect l="0" t="0" r="r" b="b"/>
              <a:pathLst>
                <a:path w="433" h="806">
                  <a:moveTo>
                    <a:pt x="0" y="80"/>
                  </a:moveTo>
                  <a:lnTo>
                    <a:pt x="433" y="0"/>
                  </a:lnTo>
                  <a:lnTo>
                    <a:pt x="433" y="806"/>
                  </a:lnTo>
                  <a:lnTo>
                    <a:pt x="0" y="726"/>
                  </a:lnTo>
                  <a:lnTo>
                    <a:pt x="0" y="80"/>
                  </a:lnTo>
                  <a:lnTo>
                    <a:pt x="0" y="80"/>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77" name="Freeform 18"/>
            <p:cNvSpPr>
              <a:spLocks/>
            </p:cNvSpPr>
            <p:nvPr/>
          </p:nvSpPr>
          <p:spPr bwMode="auto">
            <a:xfrm>
              <a:off x="10893427" y="2784476"/>
              <a:ext cx="1319213" cy="1279525"/>
            </a:xfrm>
            <a:custGeom>
              <a:avLst/>
              <a:gdLst>
                <a:gd name="T0" fmla="*/ 0 w 831"/>
                <a:gd name="T1" fmla="*/ 0 h 806"/>
                <a:gd name="T2" fmla="*/ 831 w 831"/>
                <a:gd name="T3" fmla="*/ 0 h 806"/>
                <a:gd name="T4" fmla="*/ 831 w 831"/>
                <a:gd name="T5" fmla="*/ 806 h 806"/>
                <a:gd name="T6" fmla="*/ 0 w 831"/>
                <a:gd name="T7" fmla="*/ 806 h 806"/>
                <a:gd name="T8" fmla="*/ 0 w 831"/>
                <a:gd name="T9" fmla="*/ 0 h 806"/>
                <a:gd name="T10" fmla="*/ 0 w 831"/>
                <a:gd name="T11" fmla="*/ 0 h 806"/>
              </a:gdLst>
              <a:ahLst/>
              <a:cxnLst>
                <a:cxn ang="0">
                  <a:pos x="T0" y="T1"/>
                </a:cxn>
                <a:cxn ang="0">
                  <a:pos x="T2" y="T3"/>
                </a:cxn>
                <a:cxn ang="0">
                  <a:pos x="T4" y="T5"/>
                </a:cxn>
                <a:cxn ang="0">
                  <a:pos x="T6" y="T7"/>
                </a:cxn>
                <a:cxn ang="0">
                  <a:pos x="T8" y="T9"/>
                </a:cxn>
                <a:cxn ang="0">
                  <a:pos x="T10" y="T11"/>
                </a:cxn>
              </a:cxnLst>
              <a:rect l="0" t="0" r="r" b="b"/>
              <a:pathLst>
                <a:path w="831" h="806">
                  <a:moveTo>
                    <a:pt x="0" y="0"/>
                  </a:moveTo>
                  <a:lnTo>
                    <a:pt x="831" y="0"/>
                  </a:lnTo>
                  <a:lnTo>
                    <a:pt x="831" y="806"/>
                  </a:lnTo>
                  <a:lnTo>
                    <a:pt x="0" y="806"/>
                  </a:lnTo>
                  <a:lnTo>
                    <a:pt x="0" y="0"/>
                  </a:lnTo>
                  <a:lnTo>
                    <a:pt x="0"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grpSp>
      <p:grpSp>
        <p:nvGrpSpPr>
          <p:cNvPr id="21" name="Color 6"/>
          <p:cNvGrpSpPr/>
          <p:nvPr/>
        </p:nvGrpSpPr>
        <p:grpSpPr>
          <a:xfrm>
            <a:off x="6104341" y="3810009"/>
            <a:ext cx="4579145" cy="960835"/>
            <a:chOff x="6107114" y="3937001"/>
            <a:chExt cx="6105526" cy="1281113"/>
          </a:xfrm>
        </p:grpSpPr>
        <p:sp>
          <p:nvSpPr>
            <p:cNvPr id="41" name="Freeform 10"/>
            <p:cNvSpPr>
              <a:spLocks/>
            </p:cNvSpPr>
            <p:nvPr/>
          </p:nvSpPr>
          <p:spPr bwMode="auto">
            <a:xfrm>
              <a:off x="6107114" y="3937001"/>
              <a:ext cx="4186238" cy="1025525"/>
            </a:xfrm>
            <a:custGeom>
              <a:avLst/>
              <a:gdLst>
                <a:gd name="T0" fmla="*/ 0 w 2578"/>
                <a:gd name="T1" fmla="*/ 0 h 646"/>
                <a:gd name="T2" fmla="*/ 2578 w 2578"/>
                <a:gd name="T3" fmla="*/ 0 h 646"/>
                <a:gd name="T4" fmla="*/ 2578 w 2578"/>
                <a:gd name="T5" fmla="*/ 646 h 646"/>
                <a:gd name="T6" fmla="*/ 0 w 2578"/>
                <a:gd name="T7" fmla="*/ 646 h 646"/>
                <a:gd name="T8" fmla="*/ 0 w 2578"/>
                <a:gd name="T9" fmla="*/ 0 h 646"/>
                <a:gd name="T10" fmla="*/ 0 w 2578"/>
                <a:gd name="T11" fmla="*/ 0 h 646"/>
              </a:gdLst>
              <a:ahLst/>
              <a:cxnLst>
                <a:cxn ang="0">
                  <a:pos x="T0" y="T1"/>
                </a:cxn>
                <a:cxn ang="0">
                  <a:pos x="T2" y="T3"/>
                </a:cxn>
                <a:cxn ang="0">
                  <a:pos x="T4" y="T5"/>
                </a:cxn>
                <a:cxn ang="0">
                  <a:pos x="T6" y="T7"/>
                </a:cxn>
                <a:cxn ang="0">
                  <a:pos x="T8" y="T9"/>
                </a:cxn>
                <a:cxn ang="0">
                  <a:pos x="T10" y="T11"/>
                </a:cxn>
              </a:cxnLst>
              <a:rect l="0" t="0" r="r" b="b"/>
              <a:pathLst>
                <a:path w="2578" h="646">
                  <a:moveTo>
                    <a:pt x="0" y="0"/>
                  </a:moveTo>
                  <a:lnTo>
                    <a:pt x="2578" y="0"/>
                  </a:lnTo>
                  <a:lnTo>
                    <a:pt x="2578" y="646"/>
                  </a:lnTo>
                  <a:lnTo>
                    <a:pt x="0" y="646"/>
                  </a:lnTo>
                  <a:lnTo>
                    <a:pt x="0" y="0"/>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72" name="Freeform 13"/>
            <p:cNvSpPr>
              <a:spLocks/>
            </p:cNvSpPr>
            <p:nvPr/>
          </p:nvSpPr>
          <p:spPr bwMode="auto">
            <a:xfrm>
              <a:off x="10293352" y="3937001"/>
              <a:ext cx="600075" cy="1281113"/>
            </a:xfrm>
            <a:custGeom>
              <a:avLst/>
              <a:gdLst>
                <a:gd name="T0" fmla="*/ 0 w 433"/>
                <a:gd name="T1" fmla="*/ 0 h 807"/>
                <a:gd name="T2" fmla="*/ 433 w 433"/>
                <a:gd name="T3" fmla="*/ 80 h 807"/>
                <a:gd name="T4" fmla="*/ 433 w 433"/>
                <a:gd name="T5" fmla="*/ 807 h 807"/>
                <a:gd name="T6" fmla="*/ 0 w 433"/>
                <a:gd name="T7" fmla="*/ 646 h 807"/>
                <a:gd name="T8" fmla="*/ 0 w 433"/>
                <a:gd name="T9" fmla="*/ 0 h 807"/>
                <a:gd name="T10" fmla="*/ 0 w 433"/>
                <a:gd name="T11" fmla="*/ 0 h 807"/>
              </a:gdLst>
              <a:ahLst/>
              <a:cxnLst>
                <a:cxn ang="0">
                  <a:pos x="T0" y="T1"/>
                </a:cxn>
                <a:cxn ang="0">
                  <a:pos x="T2" y="T3"/>
                </a:cxn>
                <a:cxn ang="0">
                  <a:pos x="T4" y="T5"/>
                </a:cxn>
                <a:cxn ang="0">
                  <a:pos x="T6" y="T7"/>
                </a:cxn>
                <a:cxn ang="0">
                  <a:pos x="T8" y="T9"/>
                </a:cxn>
                <a:cxn ang="0">
                  <a:pos x="T10" y="T11"/>
                </a:cxn>
              </a:cxnLst>
              <a:rect l="0" t="0" r="r" b="b"/>
              <a:pathLst>
                <a:path w="433" h="807">
                  <a:moveTo>
                    <a:pt x="0" y="0"/>
                  </a:moveTo>
                  <a:lnTo>
                    <a:pt x="433" y="80"/>
                  </a:lnTo>
                  <a:lnTo>
                    <a:pt x="433" y="807"/>
                  </a:lnTo>
                  <a:lnTo>
                    <a:pt x="0" y="646"/>
                  </a:lnTo>
                  <a:lnTo>
                    <a:pt x="0" y="0"/>
                  </a:lnTo>
                  <a:lnTo>
                    <a:pt x="0" y="0"/>
                  </a:ln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78" name="Freeform 19"/>
            <p:cNvSpPr>
              <a:spLocks/>
            </p:cNvSpPr>
            <p:nvPr/>
          </p:nvSpPr>
          <p:spPr bwMode="auto">
            <a:xfrm>
              <a:off x="10893427" y="4064001"/>
              <a:ext cx="1319213" cy="1154113"/>
            </a:xfrm>
            <a:custGeom>
              <a:avLst/>
              <a:gdLst>
                <a:gd name="T0" fmla="*/ 0 w 831"/>
                <a:gd name="T1" fmla="*/ 0 h 727"/>
                <a:gd name="T2" fmla="*/ 831 w 831"/>
                <a:gd name="T3" fmla="*/ 0 h 727"/>
                <a:gd name="T4" fmla="*/ 831 w 831"/>
                <a:gd name="T5" fmla="*/ 727 h 727"/>
                <a:gd name="T6" fmla="*/ 0 w 831"/>
                <a:gd name="T7" fmla="*/ 727 h 727"/>
                <a:gd name="T8" fmla="*/ 0 w 831"/>
                <a:gd name="T9" fmla="*/ 0 h 727"/>
                <a:gd name="T10" fmla="*/ 0 w 831"/>
                <a:gd name="T11" fmla="*/ 0 h 727"/>
              </a:gdLst>
              <a:ahLst/>
              <a:cxnLst>
                <a:cxn ang="0">
                  <a:pos x="T0" y="T1"/>
                </a:cxn>
                <a:cxn ang="0">
                  <a:pos x="T2" y="T3"/>
                </a:cxn>
                <a:cxn ang="0">
                  <a:pos x="T4" y="T5"/>
                </a:cxn>
                <a:cxn ang="0">
                  <a:pos x="T6" y="T7"/>
                </a:cxn>
                <a:cxn ang="0">
                  <a:pos x="T8" y="T9"/>
                </a:cxn>
                <a:cxn ang="0">
                  <a:pos x="T10" y="T11"/>
                </a:cxn>
              </a:cxnLst>
              <a:rect l="0" t="0" r="r" b="b"/>
              <a:pathLst>
                <a:path w="831" h="727">
                  <a:moveTo>
                    <a:pt x="0" y="0"/>
                  </a:moveTo>
                  <a:lnTo>
                    <a:pt x="831" y="0"/>
                  </a:lnTo>
                  <a:lnTo>
                    <a:pt x="831" y="727"/>
                  </a:lnTo>
                  <a:lnTo>
                    <a:pt x="0" y="727"/>
                  </a:lnTo>
                  <a:lnTo>
                    <a:pt x="0" y="0"/>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grpSp>
      <p:grpSp>
        <p:nvGrpSpPr>
          <p:cNvPr id="26" name="Bulb"/>
          <p:cNvGrpSpPr/>
          <p:nvPr/>
        </p:nvGrpSpPr>
        <p:grpSpPr>
          <a:xfrm>
            <a:off x="5040846" y="2113635"/>
            <a:ext cx="2110325" cy="3512939"/>
            <a:chOff x="4921831" y="1883727"/>
            <a:chExt cx="2617634" cy="4357431"/>
          </a:xfrm>
        </p:grpSpPr>
        <p:grpSp>
          <p:nvGrpSpPr>
            <p:cNvPr id="6" name="Handle"/>
            <p:cNvGrpSpPr/>
            <p:nvPr/>
          </p:nvGrpSpPr>
          <p:grpSpPr>
            <a:xfrm>
              <a:off x="5607430" y="4932710"/>
              <a:ext cx="1246436" cy="1308448"/>
              <a:chOff x="5862638" y="5183187"/>
              <a:chExt cx="1595438" cy="1674813"/>
            </a:xfrm>
          </p:grpSpPr>
          <p:sp>
            <p:nvSpPr>
              <p:cNvPr id="7" name="Freeform 5"/>
              <p:cNvSpPr>
                <a:spLocks/>
              </p:cNvSpPr>
              <p:nvPr/>
            </p:nvSpPr>
            <p:spPr bwMode="auto">
              <a:xfrm>
                <a:off x="6272213" y="6519862"/>
                <a:ext cx="842963" cy="338138"/>
              </a:xfrm>
              <a:custGeom>
                <a:avLst/>
                <a:gdLst>
                  <a:gd name="T0" fmla="*/ 117 w 224"/>
                  <a:gd name="T1" fmla="*/ 4 h 90"/>
                  <a:gd name="T2" fmla="*/ 112 w 224"/>
                  <a:gd name="T3" fmla="*/ 4 h 90"/>
                  <a:gd name="T4" fmla="*/ 107 w 224"/>
                  <a:gd name="T5" fmla="*/ 4 h 90"/>
                  <a:gd name="T6" fmla="*/ 0 w 224"/>
                  <a:gd name="T7" fmla="*/ 0 h 90"/>
                  <a:gd name="T8" fmla="*/ 0 w 224"/>
                  <a:gd name="T9" fmla="*/ 12 h 90"/>
                  <a:gd name="T10" fmla="*/ 37 w 224"/>
                  <a:gd name="T11" fmla="*/ 67 h 90"/>
                  <a:gd name="T12" fmla="*/ 42 w 224"/>
                  <a:gd name="T13" fmla="*/ 69 h 90"/>
                  <a:gd name="T14" fmla="*/ 44 w 224"/>
                  <a:gd name="T15" fmla="*/ 74 h 90"/>
                  <a:gd name="T16" fmla="*/ 107 w 224"/>
                  <a:gd name="T17" fmla="*/ 90 h 90"/>
                  <a:gd name="T18" fmla="*/ 112 w 224"/>
                  <a:gd name="T19" fmla="*/ 90 h 90"/>
                  <a:gd name="T20" fmla="*/ 117 w 224"/>
                  <a:gd name="T21" fmla="*/ 90 h 90"/>
                  <a:gd name="T22" fmla="*/ 180 w 224"/>
                  <a:gd name="T23" fmla="*/ 74 h 90"/>
                  <a:gd name="T24" fmla="*/ 182 w 224"/>
                  <a:gd name="T25" fmla="*/ 69 h 90"/>
                  <a:gd name="T26" fmla="*/ 186 w 224"/>
                  <a:gd name="T27" fmla="*/ 67 h 90"/>
                  <a:gd name="T28" fmla="*/ 224 w 224"/>
                  <a:gd name="T29" fmla="*/ 12 h 90"/>
                  <a:gd name="T30" fmla="*/ 224 w 224"/>
                  <a:gd name="T31" fmla="*/ 0 h 90"/>
                  <a:gd name="T32" fmla="*/ 117 w 224"/>
                  <a:gd name="T33" fmla="*/ 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4" h="90">
                    <a:moveTo>
                      <a:pt x="117" y="4"/>
                    </a:moveTo>
                    <a:cubicBezTo>
                      <a:pt x="115" y="4"/>
                      <a:pt x="113" y="4"/>
                      <a:pt x="112" y="4"/>
                    </a:cubicBezTo>
                    <a:cubicBezTo>
                      <a:pt x="110" y="4"/>
                      <a:pt x="109" y="4"/>
                      <a:pt x="107" y="4"/>
                    </a:cubicBezTo>
                    <a:cubicBezTo>
                      <a:pt x="65" y="4"/>
                      <a:pt x="28" y="4"/>
                      <a:pt x="0" y="0"/>
                    </a:cubicBezTo>
                    <a:cubicBezTo>
                      <a:pt x="0" y="4"/>
                      <a:pt x="0" y="10"/>
                      <a:pt x="0" y="12"/>
                    </a:cubicBezTo>
                    <a:cubicBezTo>
                      <a:pt x="0" y="16"/>
                      <a:pt x="35" y="65"/>
                      <a:pt x="37" y="67"/>
                    </a:cubicBezTo>
                    <a:cubicBezTo>
                      <a:pt x="38" y="68"/>
                      <a:pt x="39" y="68"/>
                      <a:pt x="42" y="69"/>
                    </a:cubicBezTo>
                    <a:cubicBezTo>
                      <a:pt x="42" y="71"/>
                      <a:pt x="43" y="73"/>
                      <a:pt x="44" y="74"/>
                    </a:cubicBezTo>
                    <a:cubicBezTo>
                      <a:pt x="46" y="79"/>
                      <a:pt x="83" y="90"/>
                      <a:pt x="107" y="90"/>
                    </a:cubicBezTo>
                    <a:cubicBezTo>
                      <a:pt x="109" y="90"/>
                      <a:pt x="110" y="90"/>
                      <a:pt x="112" y="90"/>
                    </a:cubicBezTo>
                    <a:cubicBezTo>
                      <a:pt x="114" y="90"/>
                      <a:pt x="115" y="90"/>
                      <a:pt x="117" y="90"/>
                    </a:cubicBezTo>
                    <a:cubicBezTo>
                      <a:pt x="140" y="90"/>
                      <a:pt x="177" y="79"/>
                      <a:pt x="180" y="74"/>
                    </a:cubicBezTo>
                    <a:cubicBezTo>
                      <a:pt x="181" y="73"/>
                      <a:pt x="181" y="71"/>
                      <a:pt x="182" y="69"/>
                    </a:cubicBezTo>
                    <a:cubicBezTo>
                      <a:pt x="184" y="68"/>
                      <a:pt x="186" y="68"/>
                      <a:pt x="186" y="67"/>
                    </a:cubicBezTo>
                    <a:cubicBezTo>
                      <a:pt x="188" y="65"/>
                      <a:pt x="224" y="16"/>
                      <a:pt x="224" y="12"/>
                    </a:cubicBezTo>
                    <a:cubicBezTo>
                      <a:pt x="224" y="10"/>
                      <a:pt x="224" y="4"/>
                      <a:pt x="224" y="0"/>
                    </a:cubicBezTo>
                    <a:cubicBezTo>
                      <a:pt x="196" y="4"/>
                      <a:pt x="158" y="4"/>
                      <a:pt x="117" y="4"/>
                    </a:cubicBezTo>
                    <a:close/>
                  </a:path>
                </a:pathLst>
              </a:custGeom>
              <a:solidFill>
                <a:schemeClr val="tx1">
                  <a:lumMod val="65000"/>
                  <a:lumOff val="35000"/>
                </a:schemeClr>
              </a:solidFill>
              <a:ln>
                <a:noFill/>
              </a:ln>
            </p:spPr>
            <p:txBody>
              <a:bodyPr vert="horz" wrap="square" lIns="68580" tIns="34291" rIns="68580" bIns="34291" numCol="1" anchor="t" anchorCtr="0" compatLnSpc="1">
                <a:prstTxWarp prst="textNoShape">
                  <a:avLst/>
                </a:prstTxWarp>
              </a:bodyPr>
              <a:lstStyle/>
              <a:p>
                <a:endParaRPr lang="en-US" sz="1351" dirty="0">
                  <a:cs typeface="+mn-ea"/>
                  <a:sym typeface="+mn-lt"/>
                </a:endParaRPr>
              </a:p>
            </p:txBody>
          </p:sp>
          <p:sp>
            <p:nvSpPr>
              <p:cNvPr id="8" name="Freeform 6"/>
              <p:cNvSpPr>
                <a:spLocks/>
              </p:cNvSpPr>
              <p:nvPr/>
            </p:nvSpPr>
            <p:spPr bwMode="auto">
              <a:xfrm>
                <a:off x="5862638" y="5183187"/>
                <a:ext cx="1595438" cy="1355725"/>
              </a:xfrm>
              <a:custGeom>
                <a:avLst/>
                <a:gdLst>
                  <a:gd name="T0" fmla="*/ 413 w 424"/>
                  <a:gd name="T1" fmla="*/ 6 h 361"/>
                  <a:gd name="T2" fmla="*/ 212 w 424"/>
                  <a:gd name="T3" fmla="*/ 0 h 361"/>
                  <a:gd name="T4" fmla="*/ 11 w 424"/>
                  <a:gd name="T5" fmla="*/ 6 h 361"/>
                  <a:gd name="T6" fmla="*/ 1 w 424"/>
                  <a:gd name="T7" fmla="*/ 20 h 361"/>
                  <a:gd name="T8" fmla="*/ 11 w 424"/>
                  <a:gd name="T9" fmla="*/ 31 h 361"/>
                  <a:gd name="T10" fmla="*/ 11 w 424"/>
                  <a:gd name="T11" fmla="*/ 31 h 361"/>
                  <a:gd name="T12" fmla="*/ 11 w 424"/>
                  <a:gd name="T13" fmla="*/ 31 h 361"/>
                  <a:gd name="T14" fmla="*/ 11 w 424"/>
                  <a:gd name="T15" fmla="*/ 78 h 361"/>
                  <a:gd name="T16" fmla="*/ 29 w 424"/>
                  <a:gd name="T17" fmla="*/ 96 h 361"/>
                  <a:gd name="T18" fmla="*/ 29 w 424"/>
                  <a:gd name="T19" fmla="*/ 279 h 361"/>
                  <a:gd name="T20" fmla="*/ 72 w 424"/>
                  <a:gd name="T21" fmla="*/ 352 h 361"/>
                  <a:gd name="T22" fmla="*/ 207 w 424"/>
                  <a:gd name="T23" fmla="*/ 361 h 361"/>
                  <a:gd name="T24" fmla="*/ 212 w 424"/>
                  <a:gd name="T25" fmla="*/ 361 h 361"/>
                  <a:gd name="T26" fmla="*/ 216 w 424"/>
                  <a:gd name="T27" fmla="*/ 361 h 361"/>
                  <a:gd name="T28" fmla="*/ 351 w 424"/>
                  <a:gd name="T29" fmla="*/ 352 h 361"/>
                  <a:gd name="T30" fmla="*/ 394 w 424"/>
                  <a:gd name="T31" fmla="*/ 306 h 361"/>
                  <a:gd name="T32" fmla="*/ 394 w 424"/>
                  <a:gd name="T33" fmla="*/ 96 h 361"/>
                  <a:gd name="T34" fmla="*/ 394 w 424"/>
                  <a:gd name="T35" fmla="*/ 96 h 361"/>
                  <a:gd name="T36" fmla="*/ 413 w 424"/>
                  <a:gd name="T37" fmla="*/ 78 h 361"/>
                  <a:gd name="T38" fmla="*/ 413 w 424"/>
                  <a:gd name="T39" fmla="*/ 31 h 361"/>
                  <a:gd name="T40" fmla="*/ 413 w 424"/>
                  <a:gd name="T41" fmla="*/ 31 h 361"/>
                  <a:gd name="T42" fmla="*/ 413 w 424"/>
                  <a:gd name="T43" fmla="*/ 31 h 361"/>
                  <a:gd name="T44" fmla="*/ 423 w 424"/>
                  <a:gd name="T45" fmla="*/ 20 h 361"/>
                  <a:gd name="T46" fmla="*/ 413 w 424"/>
                  <a:gd name="T47" fmla="*/ 6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4" h="361">
                    <a:moveTo>
                      <a:pt x="413" y="6"/>
                    </a:moveTo>
                    <a:cubicBezTo>
                      <a:pt x="413" y="6"/>
                      <a:pt x="301" y="0"/>
                      <a:pt x="212" y="0"/>
                    </a:cubicBezTo>
                    <a:cubicBezTo>
                      <a:pt x="123" y="0"/>
                      <a:pt x="11" y="6"/>
                      <a:pt x="11" y="6"/>
                    </a:cubicBezTo>
                    <a:cubicBezTo>
                      <a:pt x="11" y="6"/>
                      <a:pt x="0" y="12"/>
                      <a:pt x="1" y="20"/>
                    </a:cubicBezTo>
                    <a:cubicBezTo>
                      <a:pt x="2" y="28"/>
                      <a:pt x="11" y="31"/>
                      <a:pt x="11" y="31"/>
                    </a:cubicBezTo>
                    <a:cubicBezTo>
                      <a:pt x="11" y="31"/>
                      <a:pt x="11" y="31"/>
                      <a:pt x="11" y="31"/>
                    </a:cubicBezTo>
                    <a:cubicBezTo>
                      <a:pt x="11" y="31"/>
                      <a:pt x="11" y="31"/>
                      <a:pt x="11" y="31"/>
                    </a:cubicBezTo>
                    <a:cubicBezTo>
                      <a:pt x="11" y="31"/>
                      <a:pt x="11" y="66"/>
                      <a:pt x="11" y="78"/>
                    </a:cubicBezTo>
                    <a:cubicBezTo>
                      <a:pt x="11" y="88"/>
                      <a:pt x="18" y="94"/>
                      <a:pt x="29" y="96"/>
                    </a:cubicBezTo>
                    <a:cubicBezTo>
                      <a:pt x="29" y="132"/>
                      <a:pt x="29" y="259"/>
                      <a:pt x="29" y="279"/>
                    </a:cubicBezTo>
                    <a:cubicBezTo>
                      <a:pt x="29" y="302"/>
                      <a:pt x="46" y="342"/>
                      <a:pt x="72" y="352"/>
                    </a:cubicBezTo>
                    <a:cubicBezTo>
                      <a:pt x="98" y="361"/>
                      <a:pt x="149" y="361"/>
                      <a:pt x="207" y="361"/>
                    </a:cubicBezTo>
                    <a:cubicBezTo>
                      <a:pt x="209" y="361"/>
                      <a:pt x="210" y="361"/>
                      <a:pt x="212" y="361"/>
                    </a:cubicBezTo>
                    <a:cubicBezTo>
                      <a:pt x="213" y="361"/>
                      <a:pt x="215" y="361"/>
                      <a:pt x="216" y="361"/>
                    </a:cubicBezTo>
                    <a:cubicBezTo>
                      <a:pt x="274" y="361"/>
                      <a:pt x="325" y="361"/>
                      <a:pt x="351" y="352"/>
                    </a:cubicBezTo>
                    <a:cubicBezTo>
                      <a:pt x="377" y="342"/>
                      <a:pt x="394" y="329"/>
                      <a:pt x="394" y="306"/>
                    </a:cubicBezTo>
                    <a:cubicBezTo>
                      <a:pt x="394" y="287"/>
                      <a:pt x="394" y="135"/>
                      <a:pt x="394" y="96"/>
                    </a:cubicBezTo>
                    <a:cubicBezTo>
                      <a:pt x="394" y="96"/>
                      <a:pt x="394" y="96"/>
                      <a:pt x="394" y="96"/>
                    </a:cubicBezTo>
                    <a:cubicBezTo>
                      <a:pt x="406" y="94"/>
                      <a:pt x="413" y="88"/>
                      <a:pt x="413" y="78"/>
                    </a:cubicBezTo>
                    <a:cubicBezTo>
                      <a:pt x="413" y="66"/>
                      <a:pt x="413" y="31"/>
                      <a:pt x="413" y="31"/>
                    </a:cubicBezTo>
                    <a:cubicBezTo>
                      <a:pt x="413" y="31"/>
                      <a:pt x="413" y="31"/>
                      <a:pt x="413" y="31"/>
                    </a:cubicBezTo>
                    <a:cubicBezTo>
                      <a:pt x="413" y="31"/>
                      <a:pt x="413" y="31"/>
                      <a:pt x="413" y="31"/>
                    </a:cubicBezTo>
                    <a:cubicBezTo>
                      <a:pt x="413" y="31"/>
                      <a:pt x="421" y="28"/>
                      <a:pt x="423" y="20"/>
                    </a:cubicBezTo>
                    <a:cubicBezTo>
                      <a:pt x="424" y="12"/>
                      <a:pt x="413" y="6"/>
                      <a:pt x="413" y="6"/>
                    </a:cubicBezTo>
                    <a:close/>
                  </a:path>
                </a:pathLst>
              </a:custGeom>
              <a:solidFill>
                <a:schemeClr val="bg1">
                  <a:lumMod val="85000"/>
                </a:schemeClr>
              </a:solidFill>
              <a:ln>
                <a:noFill/>
              </a:ln>
            </p:spPr>
            <p:txBody>
              <a:bodyPr vert="horz" wrap="square" lIns="68580" tIns="34291" rIns="68580" bIns="34291" numCol="1" anchor="t" anchorCtr="0" compatLnSpc="1">
                <a:prstTxWarp prst="textNoShape">
                  <a:avLst/>
                </a:prstTxWarp>
              </a:bodyPr>
              <a:lstStyle/>
              <a:p>
                <a:endParaRPr lang="en-US" sz="1351" dirty="0">
                  <a:cs typeface="+mn-ea"/>
                  <a:sym typeface="+mn-lt"/>
                </a:endParaRPr>
              </a:p>
            </p:txBody>
          </p:sp>
          <p:sp>
            <p:nvSpPr>
              <p:cNvPr id="9" name="Line 7"/>
              <p:cNvSpPr>
                <a:spLocks noChangeShapeType="1"/>
              </p:cNvSpPr>
              <p:nvPr/>
            </p:nvSpPr>
            <p:spPr bwMode="auto">
              <a:xfrm>
                <a:off x="6272213" y="558482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dirty="0">
                  <a:cs typeface="+mn-ea"/>
                  <a:sym typeface="+mn-lt"/>
                </a:endParaRPr>
              </a:p>
            </p:txBody>
          </p:sp>
          <p:sp>
            <p:nvSpPr>
              <p:cNvPr id="10" name="Line 8"/>
              <p:cNvSpPr>
                <a:spLocks noChangeShapeType="1"/>
              </p:cNvSpPr>
              <p:nvPr/>
            </p:nvSpPr>
            <p:spPr bwMode="auto">
              <a:xfrm>
                <a:off x="6272213" y="558482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US" sz="1351" dirty="0">
                  <a:cs typeface="+mn-ea"/>
                  <a:sym typeface="+mn-lt"/>
                </a:endParaRPr>
              </a:p>
            </p:txBody>
          </p:sp>
          <p:sp>
            <p:nvSpPr>
              <p:cNvPr id="11" name="Freeform 9"/>
              <p:cNvSpPr>
                <a:spLocks noEditPoints="1"/>
              </p:cNvSpPr>
              <p:nvPr/>
            </p:nvSpPr>
            <p:spPr bwMode="auto">
              <a:xfrm>
                <a:off x="5862638" y="5186362"/>
                <a:ext cx="1595438" cy="1352550"/>
              </a:xfrm>
              <a:custGeom>
                <a:avLst/>
                <a:gdLst>
                  <a:gd name="T0" fmla="*/ 290 w 424"/>
                  <a:gd name="T1" fmla="*/ 0 h 360"/>
                  <a:gd name="T2" fmla="*/ 328 w 424"/>
                  <a:gd name="T3" fmla="*/ 18 h 360"/>
                  <a:gd name="T4" fmla="*/ 313 w 424"/>
                  <a:gd name="T5" fmla="*/ 37 h 360"/>
                  <a:gd name="T6" fmla="*/ 297 w 424"/>
                  <a:gd name="T7" fmla="*/ 80 h 360"/>
                  <a:gd name="T8" fmla="*/ 243 w 424"/>
                  <a:gd name="T9" fmla="*/ 110 h 360"/>
                  <a:gd name="T10" fmla="*/ 109 w 424"/>
                  <a:gd name="T11" fmla="*/ 111 h 360"/>
                  <a:gd name="T12" fmla="*/ 137 w 424"/>
                  <a:gd name="T13" fmla="*/ 96 h 360"/>
                  <a:gd name="T14" fmla="*/ 87 w 424"/>
                  <a:gd name="T15" fmla="*/ 45 h 360"/>
                  <a:gd name="T16" fmla="*/ 71 w 424"/>
                  <a:gd name="T17" fmla="*/ 12 h 360"/>
                  <a:gd name="T18" fmla="*/ 96 w 424"/>
                  <a:gd name="T19" fmla="*/ 1 h 360"/>
                  <a:gd name="T20" fmla="*/ 1 w 424"/>
                  <a:gd name="T21" fmla="*/ 19 h 360"/>
                  <a:gd name="T22" fmla="*/ 11 w 424"/>
                  <a:gd name="T23" fmla="*/ 77 h 360"/>
                  <a:gd name="T24" fmla="*/ 29 w 424"/>
                  <a:gd name="T25" fmla="*/ 106 h 360"/>
                  <a:gd name="T26" fmla="*/ 24 w 424"/>
                  <a:gd name="T27" fmla="*/ 106 h 360"/>
                  <a:gd name="T28" fmla="*/ 25 w 424"/>
                  <a:gd name="T29" fmla="*/ 135 h 360"/>
                  <a:gd name="T30" fmla="*/ 29 w 424"/>
                  <a:gd name="T31" fmla="*/ 162 h 360"/>
                  <a:gd name="T32" fmla="*/ 24 w 424"/>
                  <a:gd name="T33" fmla="*/ 161 h 360"/>
                  <a:gd name="T34" fmla="*/ 25 w 424"/>
                  <a:gd name="T35" fmla="*/ 191 h 360"/>
                  <a:gd name="T36" fmla="*/ 29 w 424"/>
                  <a:gd name="T37" fmla="*/ 218 h 360"/>
                  <a:gd name="T38" fmla="*/ 24 w 424"/>
                  <a:gd name="T39" fmla="*/ 217 h 360"/>
                  <a:gd name="T40" fmla="*/ 25 w 424"/>
                  <a:gd name="T41" fmla="*/ 247 h 360"/>
                  <a:gd name="T42" fmla="*/ 29 w 424"/>
                  <a:gd name="T43" fmla="*/ 273 h 360"/>
                  <a:gd name="T44" fmla="*/ 24 w 424"/>
                  <a:gd name="T45" fmla="*/ 273 h 360"/>
                  <a:gd name="T46" fmla="*/ 25 w 424"/>
                  <a:gd name="T47" fmla="*/ 302 h 360"/>
                  <a:gd name="T48" fmla="*/ 72 w 424"/>
                  <a:gd name="T49" fmla="*/ 351 h 360"/>
                  <a:gd name="T50" fmla="*/ 212 w 424"/>
                  <a:gd name="T51" fmla="*/ 360 h 360"/>
                  <a:gd name="T52" fmla="*/ 351 w 424"/>
                  <a:gd name="T53" fmla="*/ 351 h 360"/>
                  <a:gd name="T54" fmla="*/ 398 w 424"/>
                  <a:gd name="T55" fmla="*/ 327 h 360"/>
                  <a:gd name="T56" fmla="*/ 413 w 424"/>
                  <a:gd name="T57" fmla="*/ 314 h 360"/>
                  <a:gd name="T58" fmla="*/ 394 w 424"/>
                  <a:gd name="T59" fmla="*/ 298 h 360"/>
                  <a:gd name="T60" fmla="*/ 398 w 424"/>
                  <a:gd name="T61" fmla="*/ 271 h 360"/>
                  <a:gd name="T62" fmla="*/ 413 w 424"/>
                  <a:gd name="T63" fmla="*/ 258 h 360"/>
                  <a:gd name="T64" fmla="*/ 394 w 424"/>
                  <a:gd name="T65" fmla="*/ 242 h 360"/>
                  <a:gd name="T66" fmla="*/ 398 w 424"/>
                  <a:gd name="T67" fmla="*/ 215 h 360"/>
                  <a:gd name="T68" fmla="*/ 413 w 424"/>
                  <a:gd name="T69" fmla="*/ 202 h 360"/>
                  <a:gd name="T70" fmla="*/ 394 w 424"/>
                  <a:gd name="T71" fmla="*/ 186 h 360"/>
                  <a:gd name="T72" fmla="*/ 398 w 424"/>
                  <a:gd name="T73" fmla="*/ 160 h 360"/>
                  <a:gd name="T74" fmla="*/ 413 w 424"/>
                  <a:gd name="T75" fmla="*/ 146 h 360"/>
                  <a:gd name="T76" fmla="*/ 394 w 424"/>
                  <a:gd name="T77" fmla="*/ 130 h 360"/>
                  <a:gd name="T78" fmla="*/ 394 w 424"/>
                  <a:gd name="T79" fmla="*/ 95 h 360"/>
                  <a:gd name="T80" fmla="*/ 413 w 424"/>
                  <a:gd name="T81" fmla="*/ 30 h 360"/>
                  <a:gd name="T82" fmla="*/ 413 w 424"/>
                  <a:gd name="T83" fmla="*/ 5 h 360"/>
                  <a:gd name="T84" fmla="*/ 109 w 424"/>
                  <a:gd name="T85" fmla="*/ 279 h 360"/>
                  <a:gd name="T86" fmla="*/ 249 w 424"/>
                  <a:gd name="T87" fmla="*/ 261 h 360"/>
                  <a:gd name="T88" fmla="*/ 249 w 424"/>
                  <a:gd name="T89" fmla="*/ 232 h 360"/>
                  <a:gd name="T90" fmla="*/ 109 w 424"/>
                  <a:gd name="T91" fmla="*/ 196 h 360"/>
                  <a:gd name="T92" fmla="*/ 249 w 424"/>
                  <a:gd name="T93" fmla="*/ 232 h 360"/>
                  <a:gd name="T94" fmla="*/ 109 w 424"/>
                  <a:gd name="T95" fmla="*/ 167 h 360"/>
                  <a:gd name="T96" fmla="*/ 249 w 424"/>
                  <a:gd name="T97" fmla="*/ 150 h 360"/>
                  <a:gd name="T98" fmla="*/ 249 w 424"/>
                  <a:gd name="T99" fmla="*/ 182 h 360"/>
                  <a:gd name="T100" fmla="*/ 109 w 424"/>
                  <a:gd name="T101" fmla="*/ 190 h 360"/>
                  <a:gd name="T102" fmla="*/ 249 w 424"/>
                  <a:gd name="T103" fmla="*/ 182 h 360"/>
                  <a:gd name="T104" fmla="*/ 249 w 424"/>
                  <a:gd name="T105" fmla="*/ 256 h 360"/>
                  <a:gd name="T106" fmla="*/ 109 w 424"/>
                  <a:gd name="T107" fmla="*/ 229 h 360"/>
                  <a:gd name="T108" fmla="*/ 109 w 424"/>
                  <a:gd name="T109" fmla="*/ 285 h 360"/>
                  <a:gd name="T110" fmla="*/ 249 w 424"/>
                  <a:gd name="T111" fmla="*/ 312 h 360"/>
                  <a:gd name="T112" fmla="*/ 109 w 424"/>
                  <a:gd name="T113" fmla="*/ 302 h 360"/>
                  <a:gd name="T114" fmla="*/ 249 w 424"/>
                  <a:gd name="T115" fmla="*/ 127 h 360"/>
                  <a:gd name="T116" fmla="*/ 249 w 424"/>
                  <a:gd name="T117" fmla="*/ 144 h 360"/>
                  <a:gd name="T118" fmla="*/ 109 w 424"/>
                  <a:gd name="T119" fmla="*/ 117 h 360"/>
                  <a:gd name="T120" fmla="*/ 222 w 424"/>
                  <a:gd name="T121" fmla="*/ 356 h 360"/>
                  <a:gd name="T122" fmla="*/ 109 w 424"/>
                  <a:gd name="T123" fmla="*/ 308 h 360"/>
                  <a:gd name="T124" fmla="*/ 249 w 424"/>
                  <a:gd name="T125" fmla="*/ 32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4" h="360">
                    <a:moveTo>
                      <a:pt x="413" y="5"/>
                    </a:moveTo>
                    <a:cubicBezTo>
                      <a:pt x="413" y="5"/>
                      <a:pt x="355" y="2"/>
                      <a:pt x="290" y="0"/>
                    </a:cubicBezTo>
                    <a:cubicBezTo>
                      <a:pt x="286" y="1"/>
                      <a:pt x="286" y="1"/>
                      <a:pt x="286" y="1"/>
                    </a:cubicBezTo>
                    <a:cubicBezTo>
                      <a:pt x="286" y="1"/>
                      <a:pt x="328" y="5"/>
                      <a:pt x="328" y="18"/>
                    </a:cubicBezTo>
                    <a:cubicBezTo>
                      <a:pt x="328" y="27"/>
                      <a:pt x="282" y="25"/>
                      <a:pt x="282" y="25"/>
                    </a:cubicBezTo>
                    <a:cubicBezTo>
                      <a:pt x="282" y="25"/>
                      <a:pt x="313" y="27"/>
                      <a:pt x="313" y="37"/>
                    </a:cubicBezTo>
                    <a:cubicBezTo>
                      <a:pt x="313" y="42"/>
                      <a:pt x="313" y="49"/>
                      <a:pt x="313" y="61"/>
                    </a:cubicBezTo>
                    <a:cubicBezTo>
                      <a:pt x="313" y="74"/>
                      <a:pt x="309" y="78"/>
                      <a:pt x="297" y="80"/>
                    </a:cubicBezTo>
                    <a:cubicBezTo>
                      <a:pt x="284" y="83"/>
                      <a:pt x="190" y="96"/>
                      <a:pt x="190" y="96"/>
                    </a:cubicBezTo>
                    <a:cubicBezTo>
                      <a:pt x="190" y="96"/>
                      <a:pt x="238" y="106"/>
                      <a:pt x="243" y="110"/>
                    </a:cubicBezTo>
                    <a:cubicBezTo>
                      <a:pt x="246" y="113"/>
                      <a:pt x="247" y="116"/>
                      <a:pt x="248" y="120"/>
                    </a:cubicBezTo>
                    <a:cubicBezTo>
                      <a:pt x="109" y="111"/>
                      <a:pt x="109" y="111"/>
                      <a:pt x="109" y="111"/>
                    </a:cubicBezTo>
                    <a:cubicBezTo>
                      <a:pt x="109" y="106"/>
                      <a:pt x="109" y="103"/>
                      <a:pt x="109" y="103"/>
                    </a:cubicBezTo>
                    <a:cubicBezTo>
                      <a:pt x="109" y="99"/>
                      <a:pt x="137" y="96"/>
                      <a:pt x="137" y="96"/>
                    </a:cubicBezTo>
                    <a:cubicBezTo>
                      <a:pt x="137" y="96"/>
                      <a:pt x="87" y="88"/>
                      <a:pt x="87" y="77"/>
                    </a:cubicBezTo>
                    <a:cubicBezTo>
                      <a:pt x="87" y="65"/>
                      <a:pt x="87" y="61"/>
                      <a:pt x="87" y="45"/>
                    </a:cubicBezTo>
                    <a:cubicBezTo>
                      <a:pt x="87" y="29"/>
                      <a:pt x="113" y="25"/>
                      <a:pt x="113" y="25"/>
                    </a:cubicBezTo>
                    <a:cubicBezTo>
                      <a:pt x="113" y="25"/>
                      <a:pt x="71" y="19"/>
                      <a:pt x="71" y="12"/>
                    </a:cubicBezTo>
                    <a:cubicBezTo>
                      <a:pt x="71" y="5"/>
                      <a:pt x="96" y="1"/>
                      <a:pt x="96" y="1"/>
                    </a:cubicBezTo>
                    <a:cubicBezTo>
                      <a:pt x="96" y="1"/>
                      <a:pt x="96" y="1"/>
                      <a:pt x="96" y="1"/>
                    </a:cubicBezTo>
                    <a:cubicBezTo>
                      <a:pt x="48" y="3"/>
                      <a:pt x="11" y="5"/>
                      <a:pt x="11" y="5"/>
                    </a:cubicBezTo>
                    <a:cubicBezTo>
                      <a:pt x="11" y="5"/>
                      <a:pt x="0" y="11"/>
                      <a:pt x="1" y="19"/>
                    </a:cubicBezTo>
                    <a:cubicBezTo>
                      <a:pt x="2" y="27"/>
                      <a:pt x="11" y="30"/>
                      <a:pt x="11" y="30"/>
                    </a:cubicBezTo>
                    <a:cubicBezTo>
                      <a:pt x="11" y="30"/>
                      <a:pt x="11" y="65"/>
                      <a:pt x="11" y="77"/>
                    </a:cubicBezTo>
                    <a:cubicBezTo>
                      <a:pt x="11" y="87"/>
                      <a:pt x="18" y="93"/>
                      <a:pt x="29" y="95"/>
                    </a:cubicBezTo>
                    <a:cubicBezTo>
                      <a:pt x="29" y="98"/>
                      <a:pt x="29" y="102"/>
                      <a:pt x="29" y="106"/>
                    </a:cubicBezTo>
                    <a:cubicBezTo>
                      <a:pt x="25" y="106"/>
                      <a:pt x="25" y="106"/>
                      <a:pt x="25" y="106"/>
                    </a:cubicBezTo>
                    <a:cubicBezTo>
                      <a:pt x="25" y="106"/>
                      <a:pt x="25" y="106"/>
                      <a:pt x="24" y="106"/>
                    </a:cubicBezTo>
                    <a:cubicBezTo>
                      <a:pt x="17" y="106"/>
                      <a:pt x="11" y="111"/>
                      <a:pt x="11" y="119"/>
                    </a:cubicBezTo>
                    <a:cubicBezTo>
                      <a:pt x="11" y="127"/>
                      <a:pt x="17" y="134"/>
                      <a:pt x="25" y="135"/>
                    </a:cubicBezTo>
                    <a:cubicBezTo>
                      <a:pt x="29" y="135"/>
                      <a:pt x="29" y="135"/>
                      <a:pt x="29" y="135"/>
                    </a:cubicBezTo>
                    <a:cubicBezTo>
                      <a:pt x="29" y="143"/>
                      <a:pt x="29" y="152"/>
                      <a:pt x="29" y="162"/>
                    </a:cubicBezTo>
                    <a:cubicBezTo>
                      <a:pt x="25" y="161"/>
                      <a:pt x="25" y="161"/>
                      <a:pt x="25" y="161"/>
                    </a:cubicBezTo>
                    <a:cubicBezTo>
                      <a:pt x="25" y="161"/>
                      <a:pt x="25" y="161"/>
                      <a:pt x="24" y="161"/>
                    </a:cubicBezTo>
                    <a:cubicBezTo>
                      <a:pt x="17" y="161"/>
                      <a:pt x="11" y="167"/>
                      <a:pt x="11" y="175"/>
                    </a:cubicBezTo>
                    <a:cubicBezTo>
                      <a:pt x="11" y="183"/>
                      <a:pt x="17" y="190"/>
                      <a:pt x="25" y="191"/>
                    </a:cubicBezTo>
                    <a:cubicBezTo>
                      <a:pt x="29" y="191"/>
                      <a:pt x="29" y="191"/>
                      <a:pt x="29" y="191"/>
                    </a:cubicBezTo>
                    <a:cubicBezTo>
                      <a:pt x="29" y="200"/>
                      <a:pt x="29" y="209"/>
                      <a:pt x="29" y="218"/>
                    </a:cubicBezTo>
                    <a:cubicBezTo>
                      <a:pt x="25" y="217"/>
                      <a:pt x="25" y="217"/>
                      <a:pt x="25" y="217"/>
                    </a:cubicBezTo>
                    <a:cubicBezTo>
                      <a:pt x="25" y="217"/>
                      <a:pt x="25" y="217"/>
                      <a:pt x="24" y="217"/>
                    </a:cubicBezTo>
                    <a:cubicBezTo>
                      <a:pt x="17" y="217"/>
                      <a:pt x="11" y="223"/>
                      <a:pt x="11" y="231"/>
                    </a:cubicBezTo>
                    <a:cubicBezTo>
                      <a:pt x="11" y="239"/>
                      <a:pt x="17" y="246"/>
                      <a:pt x="25" y="247"/>
                    </a:cubicBezTo>
                    <a:cubicBezTo>
                      <a:pt x="29" y="247"/>
                      <a:pt x="29" y="247"/>
                      <a:pt x="29" y="247"/>
                    </a:cubicBezTo>
                    <a:cubicBezTo>
                      <a:pt x="29" y="258"/>
                      <a:pt x="29" y="268"/>
                      <a:pt x="29" y="273"/>
                    </a:cubicBezTo>
                    <a:cubicBezTo>
                      <a:pt x="25" y="273"/>
                      <a:pt x="25" y="273"/>
                      <a:pt x="25" y="273"/>
                    </a:cubicBezTo>
                    <a:cubicBezTo>
                      <a:pt x="25" y="273"/>
                      <a:pt x="25" y="273"/>
                      <a:pt x="24" y="273"/>
                    </a:cubicBezTo>
                    <a:cubicBezTo>
                      <a:pt x="17" y="273"/>
                      <a:pt x="11" y="279"/>
                      <a:pt x="11" y="287"/>
                    </a:cubicBezTo>
                    <a:cubicBezTo>
                      <a:pt x="11" y="295"/>
                      <a:pt x="17" y="302"/>
                      <a:pt x="25" y="302"/>
                    </a:cubicBezTo>
                    <a:cubicBezTo>
                      <a:pt x="34" y="303"/>
                      <a:pt x="34" y="303"/>
                      <a:pt x="34" y="303"/>
                    </a:cubicBezTo>
                    <a:cubicBezTo>
                      <a:pt x="41" y="323"/>
                      <a:pt x="54" y="344"/>
                      <a:pt x="72" y="351"/>
                    </a:cubicBezTo>
                    <a:cubicBezTo>
                      <a:pt x="98" y="360"/>
                      <a:pt x="149" y="360"/>
                      <a:pt x="207" y="360"/>
                    </a:cubicBezTo>
                    <a:cubicBezTo>
                      <a:pt x="209" y="360"/>
                      <a:pt x="210" y="360"/>
                      <a:pt x="212" y="360"/>
                    </a:cubicBezTo>
                    <a:cubicBezTo>
                      <a:pt x="213" y="360"/>
                      <a:pt x="215" y="360"/>
                      <a:pt x="216" y="360"/>
                    </a:cubicBezTo>
                    <a:cubicBezTo>
                      <a:pt x="274" y="360"/>
                      <a:pt x="325" y="360"/>
                      <a:pt x="351" y="351"/>
                    </a:cubicBezTo>
                    <a:cubicBezTo>
                      <a:pt x="368" y="344"/>
                      <a:pt x="381" y="337"/>
                      <a:pt x="388" y="327"/>
                    </a:cubicBezTo>
                    <a:cubicBezTo>
                      <a:pt x="398" y="327"/>
                      <a:pt x="398" y="327"/>
                      <a:pt x="398" y="327"/>
                    </a:cubicBezTo>
                    <a:cubicBezTo>
                      <a:pt x="399" y="327"/>
                      <a:pt x="399" y="327"/>
                      <a:pt x="399" y="327"/>
                    </a:cubicBezTo>
                    <a:cubicBezTo>
                      <a:pt x="407" y="327"/>
                      <a:pt x="413" y="321"/>
                      <a:pt x="413" y="314"/>
                    </a:cubicBezTo>
                    <a:cubicBezTo>
                      <a:pt x="413" y="306"/>
                      <a:pt x="406" y="299"/>
                      <a:pt x="398" y="298"/>
                    </a:cubicBezTo>
                    <a:cubicBezTo>
                      <a:pt x="394" y="298"/>
                      <a:pt x="394" y="298"/>
                      <a:pt x="394" y="298"/>
                    </a:cubicBezTo>
                    <a:cubicBezTo>
                      <a:pt x="394" y="291"/>
                      <a:pt x="394" y="282"/>
                      <a:pt x="394" y="271"/>
                    </a:cubicBezTo>
                    <a:cubicBezTo>
                      <a:pt x="398" y="271"/>
                      <a:pt x="398" y="271"/>
                      <a:pt x="398" y="271"/>
                    </a:cubicBezTo>
                    <a:cubicBezTo>
                      <a:pt x="399" y="271"/>
                      <a:pt x="399" y="271"/>
                      <a:pt x="399" y="271"/>
                    </a:cubicBezTo>
                    <a:cubicBezTo>
                      <a:pt x="407" y="271"/>
                      <a:pt x="413" y="265"/>
                      <a:pt x="413" y="258"/>
                    </a:cubicBezTo>
                    <a:cubicBezTo>
                      <a:pt x="413" y="250"/>
                      <a:pt x="406" y="243"/>
                      <a:pt x="398" y="242"/>
                    </a:cubicBezTo>
                    <a:cubicBezTo>
                      <a:pt x="394" y="242"/>
                      <a:pt x="394" y="242"/>
                      <a:pt x="394" y="242"/>
                    </a:cubicBezTo>
                    <a:cubicBezTo>
                      <a:pt x="394" y="233"/>
                      <a:pt x="394" y="224"/>
                      <a:pt x="394" y="215"/>
                    </a:cubicBezTo>
                    <a:cubicBezTo>
                      <a:pt x="398" y="215"/>
                      <a:pt x="398" y="215"/>
                      <a:pt x="398" y="215"/>
                    </a:cubicBezTo>
                    <a:cubicBezTo>
                      <a:pt x="399" y="215"/>
                      <a:pt x="399" y="215"/>
                      <a:pt x="399" y="215"/>
                    </a:cubicBezTo>
                    <a:cubicBezTo>
                      <a:pt x="407" y="215"/>
                      <a:pt x="413" y="210"/>
                      <a:pt x="413" y="202"/>
                    </a:cubicBezTo>
                    <a:cubicBezTo>
                      <a:pt x="413" y="194"/>
                      <a:pt x="406" y="187"/>
                      <a:pt x="398" y="186"/>
                    </a:cubicBezTo>
                    <a:cubicBezTo>
                      <a:pt x="394" y="186"/>
                      <a:pt x="394" y="186"/>
                      <a:pt x="394" y="186"/>
                    </a:cubicBezTo>
                    <a:cubicBezTo>
                      <a:pt x="394" y="177"/>
                      <a:pt x="394" y="168"/>
                      <a:pt x="394" y="159"/>
                    </a:cubicBezTo>
                    <a:cubicBezTo>
                      <a:pt x="398" y="160"/>
                      <a:pt x="398" y="160"/>
                      <a:pt x="398" y="160"/>
                    </a:cubicBezTo>
                    <a:cubicBezTo>
                      <a:pt x="399" y="160"/>
                      <a:pt x="399" y="160"/>
                      <a:pt x="399" y="160"/>
                    </a:cubicBezTo>
                    <a:cubicBezTo>
                      <a:pt x="407" y="160"/>
                      <a:pt x="413" y="154"/>
                      <a:pt x="413" y="146"/>
                    </a:cubicBezTo>
                    <a:cubicBezTo>
                      <a:pt x="413" y="138"/>
                      <a:pt x="406" y="131"/>
                      <a:pt x="398" y="130"/>
                    </a:cubicBezTo>
                    <a:cubicBezTo>
                      <a:pt x="394" y="130"/>
                      <a:pt x="394" y="130"/>
                      <a:pt x="394" y="130"/>
                    </a:cubicBezTo>
                    <a:cubicBezTo>
                      <a:pt x="394" y="115"/>
                      <a:pt x="394" y="103"/>
                      <a:pt x="394" y="95"/>
                    </a:cubicBezTo>
                    <a:cubicBezTo>
                      <a:pt x="394" y="95"/>
                      <a:pt x="394" y="95"/>
                      <a:pt x="394" y="95"/>
                    </a:cubicBezTo>
                    <a:cubicBezTo>
                      <a:pt x="406" y="93"/>
                      <a:pt x="413" y="87"/>
                      <a:pt x="413" y="77"/>
                    </a:cubicBezTo>
                    <a:cubicBezTo>
                      <a:pt x="413" y="65"/>
                      <a:pt x="413" y="30"/>
                      <a:pt x="413" y="30"/>
                    </a:cubicBezTo>
                    <a:cubicBezTo>
                      <a:pt x="413" y="30"/>
                      <a:pt x="421" y="27"/>
                      <a:pt x="423" y="19"/>
                    </a:cubicBezTo>
                    <a:cubicBezTo>
                      <a:pt x="424" y="11"/>
                      <a:pt x="413" y="5"/>
                      <a:pt x="413" y="5"/>
                    </a:cubicBezTo>
                    <a:close/>
                    <a:moveTo>
                      <a:pt x="249" y="288"/>
                    </a:moveTo>
                    <a:cubicBezTo>
                      <a:pt x="109" y="279"/>
                      <a:pt x="109" y="279"/>
                      <a:pt x="109" y="279"/>
                    </a:cubicBezTo>
                    <a:cubicBezTo>
                      <a:pt x="109" y="270"/>
                      <a:pt x="109" y="261"/>
                      <a:pt x="109" y="252"/>
                    </a:cubicBezTo>
                    <a:cubicBezTo>
                      <a:pt x="249" y="261"/>
                      <a:pt x="249" y="261"/>
                      <a:pt x="249" y="261"/>
                    </a:cubicBezTo>
                    <a:cubicBezTo>
                      <a:pt x="249" y="271"/>
                      <a:pt x="249" y="280"/>
                      <a:pt x="249" y="288"/>
                    </a:cubicBezTo>
                    <a:close/>
                    <a:moveTo>
                      <a:pt x="249" y="232"/>
                    </a:moveTo>
                    <a:cubicBezTo>
                      <a:pt x="109" y="223"/>
                      <a:pt x="109" y="223"/>
                      <a:pt x="109" y="223"/>
                    </a:cubicBezTo>
                    <a:cubicBezTo>
                      <a:pt x="109" y="214"/>
                      <a:pt x="109" y="205"/>
                      <a:pt x="109" y="196"/>
                    </a:cubicBezTo>
                    <a:cubicBezTo>
                      <a:pt x="249" y="206"/>
                      <a:pt x="249" y="206"/>
                      <a:pt x="249" y="206"/>
                    </a:cubicBezTo>
                    <a:cubicBezTo>
                      <a:pt x="249" y="214"/>
                      <a:pt x="249" y="223"/>
                      <a:pt x="249" y="232"/>
                    </a:cubicBezTo>
                    <a:close/>
                    <a:moveTo>
                      <a:pt x="249" y="176"/>
                    </a:moveTo>
                    <a:cubicBezTo>
                      <a:pt x="109" y="167"/>
                      <a:pt x="109" y="167"/>
                      <a:pt x="109" y="167"/>
                    </a:cubicBezTo>
                    <a:cubicBezTo>
                      <a:pt x="109" y="158"/>
                      <a:pt x="109" y="149"/>
                      <a:pt x="109" y="140"/>
                    </a:cubicBezTo>
                    <a:cubicBezTo>
                      <a:pt x="249" y="150"/>
                      <a:pt x="249" y="150"/>
                      <a:pt x="249" y="150"/>
                    </a:cubicBezTo>
                    <a:cubicBezTo>
                      <a:pt x="249" y="156"/>
                      <a:pt x="249" y="165"/>
                      <a:pt x="249" y="176"/>
                    </a:cubicBezTo>
                    <a:close/>
                    <a:moveTo>
                      <a:pt x="249" y="182"/>
                    </a:moveTo>
                    <a:cubicBezTo>
                      <a:pt x="249" y="188"/>
                      <a:pt x="249" y="194"/>
                      <a:pt x="249" y="200"/>
                    </a:cubicBezTo>
                    <a:cubicBezTo>
                      <a:pt x="109" y="190"/>
                      <a:pt x="109" y="190"/>
                      <a:pt x="109" y="190"/>
                    </a:cubicBezTo>
                    <a:cubicBezTo>
                      <a:pt x="109" y="185"/>
                      <a:pt x="109" y="179"/>
                      <a:pt x="109" y="173"/>
                    </a:cubicBezTo>
                    <a:lnTo>
                      <a:pt x="249" y="182"/>
                    </a:lnTo>
                    <a:close/>
                    <a:moveTo>
                      <a:pt x="249" y="238"/>
                    </a:moveTo>
                    <a:cubicBezTo>
                      <a:pt x="249" y="244"/>
                      <a:pt x="249" y="250"/>
                      <a:pt x="249" y="256"/>
                    </a:cubicBezTo>
                    <a:cubicBezTo>
                      <a:pt x="109" y="247"/>
                      <a:pt x="109" y="247"/>
                      <a:pt x="109" y="247"/>
                    </a:cubicBezTo>
                    <a:cubicBezTo>
                      <a:pt x="109" y="241"/>
                      <a:pt x="109" y="235"/>
                      <a:pt x="109" y="229"/>
                    </a:cubicBezTo>
                    <a:lnTo>
                      <a:pt x="249" y="238"/>
                    </a:lnTo>
                    <a:close/>
                    <a:moveTo>
                      <a:pt x="109" y="285"/>
                    </a:moveTo>
                    <a:cubicBezTo>
                      <a:pt x="249" y="294"/>
                      <a:pt x="249" y="294"/>
                      <a:pt x="249" y="294"/>
                    </a:cubicBezTo>
                    <a:cubicBezTo>
                      <a:pt x="249" y="301"/>
                      <a:pt x="249" y="307"/>
                      <a:pt x="249" y="312"/>
                    </a:cubicBezTo>
                    <a:cubicBezTo>
                      <a:pt x="172" y="306"/>
                      <a:pt x="172" y="306"/>
                      <a:pt x="172" y="306"/>
                    </a:cubicBezTo>
                    <a:cubicBezTo>
                      <a:pt x="109" y="302"/>
                      <a:pt x="109" y="302"/>
                      <a:pt x="109" y="302"/>
                    </a:cubicBezTo>
                    <a:cubicBezTo>
                      <a:pt x="109" y="297"/>
                      <a:pt x="109" y="291"/>
                      <a:pt x="109" y="285"/>
                    </a:cubicBezTo>
                    <a:close/>
                    <a:moveTo>
                      <a:pt x="249" y="127"/>
                    </a:moveTo>
                    <a:cubicBezTo>
                      <a:pt x="249" y="131"/>
                      <a:pt x="249" y="135"/>
                      <a:pt x="249" y="140"/>
                    </a:cubicBezTo>
                    <a:cubicBezTo>
                      <a:pt x="249" y="140"/>
                      <a:pt x="249" y="141"/>
                      <a:pt x="249" y="144"/>
                    </a:cubicBezTo>
                    <a:cubicBezTo>
                      <a:pt x="109" y="135"/>
                      <a:pt x="109" y="135"/>
                      <a:pt x="109" y="135"/>
                    </a:cubicBezTo>
                    <a:cubicBezTo>
                      <a:pt x="109" y="128"/>
                      <a:pt x="109" y="122"/>
                      <a:pt x="109" y="117"/>
                    </a:cubicBezTo>
                    <a:lnTo>
                      <a:pt x="249" y="127"/>
                    </a:lnTo>
                    <a:close/>
                    <a:moveTo>
                      <a:pt x="222" y="356"/>
                    </a:moveTo>
                    <a:cubicBezTo>
                      <a:pt x="148" y="356"/>
                      <a:pt x="109" y="332"/>
                      <a:pt x="109" y="320"/>
                    </a:cubicBezTo>
                    <a:cubicBezTo>
                      <a:pt x="109" y="316"/>
                      <a:pt x="109" y="312"/>
                      <a:pt x="109" y="308"/>
                    </a:cubicBezTo>
                    <a:cubicBezTo>
                      <a:pt x="249" y="317"/>
                      <a:pt x="249" y="317"/>
                      <a:pt x="249" y="317"/>
                    </a:cubicBezTo>
                    <a:cubicBezTo>
                      <a:pt x="249" y="321"/>
                      <a:pt x="249" y="323"/>
                      <a:pt x="249" y="325"/>
                    </a:cubicBezTo>
                    <a:cubicBezTo>
                      <a:pt x="249" y="341"/>
                      <a:pt x="246" y="356"/>
                      <a:pt x="222" y="356"/>
                    </a:cubicBezTo>
                    <a:close/>
                  </a:path>
                </a:pathLst>
              </a:custGeom>
              <a:solidFill>
                <a:schemeClr val="bg1">
                  <a:lumMod val="65000"/>
                </a:schemeClr>
              </a:solidFill>
              <a:ln>
                <a:noFill/>
              </a:ln>
            </p:spPr>
            <p:txBody>
              <a:bodyPr vert="horz" wrap="square" lIns="68580" tIns="34291" rIns="68580" bIns="34291" numCol="1" anchor="t" anchorCtr="0" compatLnSpc="1">
                <a:prstTxWarp prst="textNoShape">
                  <a:avLst/>
                </a:prstTxWarp>
              </a:bodyPr>
              <a:lstStyle/>
              <a:p>
                <a:endParaRPr lang="en-US" sz="1351" dirty="0">
                  <a:cs typeface="+mn-ea"/>
                  <a:sym typeface="+mn-lt"/>
                </a:endParaRPr>
              </a:p>
            </p:txBody>
          </p:sp>
          <p:sp>
            <p:nvSpPr>
              <p:cNvPr id="12" name="Freeform 10"/>
              <p:cNvSpPr>
                <a:spLocks noEditPoints="1"/>
              </p:cNvSpPr>
              <p:nvPr/>
            </p:nvSpPr>
            <p:spPr bwMode="auto">
              <a:xfrm>
                <a:off x="5903913" y="5205412"/>
                <a:ext cx="1554163" cy="1652588"/>
              </a:xfrm>
              <a:custGeom>
                <a:avLst/>
                <a:gdLst>
                  <a:gd name="T0" fmla="*/ 383 w 413"/>
                  <a:gd name="T1" fmla="*/ 266 h 440"/>
                  <a:gd name="T2" fmla="*/ 47 w 413"/>
                  <a:gd name="T3" fmla="*/ 244 h 440"/>
                  <a:gd name="T4" fmla="*/ 40 w 413"/>
                  <a:gd name="T5" fmla="*/ 249 h 440"/>
                  <a:gd name="T6" fmla="*/ 69 w 413"/>
                  <a:gd name="T7" fmla="*/ 251 h 440"/>
                  <a:gd name="T8" fmla="*/ 383 w 413"/>
                  <a:gd name="T9" fmla="*/ 293 h 440"/>
                  <a:gd name="T10" fmla="*/ 383 w 413"/>
                  <a:gd name="T11" fmla="*/ 266 h 440"/>
                  <a:gd name="T12" fmla="*/ 47 w 413"/>
                  <a:gd name="T13" fmla="*/ 188 h 440"/>
                  <a:gd name="T14" fmla="*/ 18 w 413"/>
                  <a:gd name="T15" fmla="*/ 186 h 440"/>
                  <a:gd name="T16" fmla="*/ 69 w 413"/>
                  <a:gd name="T17" fmla="*/ 216 h 440"/>
                  <a:gd name="T18" fmla="*/ 383 w 413"/>
                  <a:gd name="T19" fmla="*/ 237 h 440"/>
                  <a:gd name="T20" fmla="*/ 412 w 413"/>
                  <a:gd name="T21" fmla="*/ 14 h 440"/>
                  <a:gd name="T22" fmla="*/ 402 w 413"/>
                  <a:gd name="T23" fmla="*/ 74 h 440"/>
                  <a:gd name="T24" fmla="*/ 401 w 413"/>
                  <a:gd name="T25" fmla="*/ 78 h 440"/>
                  <a:gd name="T26" fmla="*/ 399 w 413"/>
                  <a:gd name="T27" fmla="*/ 82 h 440"/>
                  <a:gd name="T28" fmla="*/ 397 w 413"/>
                  <a:gd name="T29" fmla="*/ 85 h 440"/>
                  <a:gd name="T30" fmla="*/ 393 w 413"/>
                  <a:gd name="T31" fmla="*/ 87 h 440"/>
                  <a:gd name="T32" fmla="*/ 383 w 413"/>
                  <a:gd name="T33" fmla="*/ 90 h 440"/>
                  <a:gd name="T34" fmla="*/ 366 w 413"/>
                  <a:gd name="T35" fmla="*/ 124 h 440"/>
                  <a:gd name="T36" fmla="*/ 73 w 413"/>
                  <a:gd name="T37" fmla="*/ 91 h 440"/>
                  <a:gd name="T38" fmla="*/ 65 w 413"/>
                  <a:gd name="T39" fmla="*/ 104 h 440"/>
                  <a:gd name="T40" fmla="*/ 30 w 413"/>
                  <a:gd name="T41" fmla="*/ 91 h 440"/>
                  <a:gd name="T42" fmla="*/ 13 w 413"/>
                  <a:gd name="T43" fmla="*/ 78 h 440"/>
                  <a:gd name="T44" fmla="*/ 0 w 413"/>
                  <a:gd name="T45" fmla="*/ 25 h 440"/>
                  <a:gd name="T46" fmla="*/ 12 w 413"/>
                  <a:gd name="T47" fmla="*/ 24 h 440"/>
                  <a:gd name="T48" fmla="*/ 48 w 413"/>
                  <a:gd name="T49" fmla="*/ 22 h 440"/>
                  <a:gd name="T50" fmla="*/ 406 w 413"/>
                  <a:gd name="T51" fmla="*/ 12 h 440"/>
                  <a:gd name="T52" fmla="*/ 33 w 413"/>
                  <a:gd name="T53" fmla="*/ 55 h 440"/>
                  <a:gd name="T54" fmla="*/ 35 w 413"/>
                  <a:gd name="T55" fmla="*/ 78 h 440"/>
                  <a:gd name="T56" fmla="*/ 201 w 413"/>
                  <a:gd name="T57" fmla="*/ 22 h 440"/>
                  <a:gd name="T58" fmla="*/ 285 w 413"/>
                  <a:gd name="T59" fmla="*/ 87 h 440"/>
                  <a:gd name="T60" fmla="*/ 198 w 413"/>
                  <a:gd name="T61" fmla="*/ 142 h 440"/>
                  <a:gd name="T62" fmla="*/ 18 w 413"/>
                  <a:gd name="T63" fmla="*/ 136 h 440"/>
                  <a:gd name="T64" fmla="*/ 46 w 413"/>
                  <a:gd name="T65" fmla="*/ 159 h 440"/>
                  <a:gd name="T66" fmla="*/ 366 w 413"/>
                  <a:gd name="T67" fmla="*/ 159 h 440"/>
                  <a:gd name="T68" fmla="*/ 383 w 413"/>
                  <a:gd name="T69" fmla="*/ 154 h 440"/>
                  <a:gd name="T70" fmla="*/ 377 w 413"/>
                  <a:gd name="T71" fmla="*/ 322 h 440"/>
                  <a:gd name="T72" fmla="*/ 212 w 413"/>
                  <a:gd name="T73" fmla="*/ 332 h 440"/>
                  <a:gd name="T74" fmla="*/ 92 w 413"/>
                  <a:gd name="T75" fmla="*/ 334 h 440"/>
                  <a:gd name="T76" fmla="*/ 215 w 413"/>
                  <a:gd name="T77" fmla="*/ 354 h 440"/>
                  <a:gd name="T78" fmla="*/ 284 w 413"/>
                  <a:gd name="T79" fmla="*/ 417 h 440"/>
                  <a:gd name="T80" fmla="*/ 284 w 413"/>
                  <a:gd name="T81" fmla="*/ 418 h 440"/>
                  <a:gd name="T82" fmla="*/ 282 w 413"/>
                  <a:gd name="T83" fmla="*/ 418 h 440"/>
                  <a:gd name="T84" fmla="*/ 278 w 413"/>
                  <a:gd name="T85" fmla="*/ 424 h 440"/>
                  <a:gd name="T86" fmla="*/ 142 w 413"/>
                  <a:gd name="T87" fmla="*/ 424 h 440"/>
                  <a:gd name="T88" fmla="*/ 138 w 413"/>
                  <a:gd name="T89" fmla="*/ 418 h 440"/>
                  <a:gd name="T90" fmla="*/ 136 w 413"/>
                  <a:gd name="T91" fmla="*/ 418 h 440"/>
                  <a:gd name="T92" fmla="*/ 135 w 413"/>
                  <a:gd name="T93" fmla="*/ 417 h 440"/>
                  <a:gd name="T94" fmla="*/ 58 w 413"/>
                  <a:gd name="T95" fmla="*/ 334 h 440"/>
                  <a:gd name="T96" fmla="*/ 40 w 413"/>
                  <a:gd name="T97" fmla="*/ 299 h 440"/>
                  <a:gd name="T98" fmla="*/ 92 w 413"/>
                  <a:gd name="T99" fmla="*/ 303 h 440"/>
                  <a:gd name="T100" fmla="*/ 161 w 413"/>
                  <a:gd name="T101" fmla="*/ 307 h 440"/>
                  <a:gd name="T102" fmla="*/ 361 w 413"/>
                  <a:gd name="T103" fmla="*/ 320 h 440"/>
                  <a:gd name="T104" fmla="*/ 209 w 413"/>
                  <a:gd name="T105" fmla="*/ 432 h 440"/>
                  <a:gd name="T106" fmla="*/ 221 w 413"/>
                  <a:gd name="T107" fmla="*/ 432 h 440"/>
                  <a:gd name="T108" fmla="*/ 146 w 413"/>
                  <a:gd name="T109" fmla="*/ 411 h 440"/>
                  <a:gd name="T110" fmla="*/ 210 w 413"/>
                  <a:gd name="T111" fmla="*/ 36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3" h="440">
                    <a:moveTo>
                      <a:pt x="92" y="162"/>
                    </a:moveTo>
                    <a:cubicBezTo>
                      <a:pt x="84" y="161"/>
                      <a:pt x="84" y="161"/>
                      <a:pt x="84" y="161"/>
                    </a:cubicBezTo>
                    <a:cubicBezTo>
                      <a:pt x="92" y="162"/>
                      <a:pt x="92" y="162"/>
                      <a:pt x="92" y="162"/>
                    </a:cubicBezTo>
                    <a:close/>
                    <a:moveTo>
                      <a:pt x="383" y="266"/>
                    </a:moveTo>
                    <a:cubicBezTo>
                      <a:pt x="366" y="265"/>
                      <a:pt x="366" y="265"/>
                      <a:pt x="366" y="265"/>
                    </a:cubicBezTo>
                    <a:cubicBezTo>
                      <a:pt x="366" y="265"/>
                      <a:pt x="366" y="265"/>
                      <a:pt x="366" y="265"/>
                    </a:cubicBezTo>
                    <a:cubicBezTo>
                      <a:pt x="108" y="248"/>
                      <a:pt x="108" y="248"/>
                      <a:pt x="108" y="248"/>
                    </a:cubicBezTo>
                    <a:cubicBezTo>
                      <a:pt x="47" y="244"/>
                      <a:pt x="47" y="244"/>
                      <a:pt x="47" y="244"/>
                    </a:cubicBezTo>
                    <a:cubicBezTo>
                      <a:pt x="42" y="243"/>
                      <a:pt x="42" y="243"/>
                      <a:pt x="42" y="243"/>
                    </a:cubicBezTo>
                    <a:cubicBezTo>
                      <a:pt x="18" y="242"/>
                      <a:pt x="18" y="242"/>
                      <a:pt x="18" y="242"/>
                    </a:cubicBezTo>
                    <a:cubicBezTo>
                      <a:pt x="18" y="244"/>
                      <a:pt x="18" y="246"/>
                      <a:pt x="18" y="248"/>
                    </a:cubicBezTo>
                    <a:cubicBezTo>
                      <a:pt x="40" y="249"/>
                      <a:pt x="40" y="249"/>
                      <a:pt x="40" y="249"/>
                    </a:cubicBezTo>
                    <a:cubicBezTo>
                      <a:pt x="40" y="257"/>
                      <a:pt x="40" y="264"/>
                      <a:pt x="40" y="270"/>
                    </a:cubicBezTo>
                    <a:cubicBezTo>
                      <a:pt x="54" y="271"/>
                      <a:pt x="54" y="271"/>
                      <a:pt x="54" y="271"/>
                    </a:cubicBezTo>
                    <a:cubicBezTo>
                      <a:pt x="69" y="272"/>
                      <a:pt x="69" y="272"/>
                      <a:pt x="69" y="272"/>
                    </a:cubicBezTo>
                    <a:cubicBezTo>
                      <a:pt x="69" y="266"/>
                      <a:pt x="69" y="258"/>
                      <a:pt x="69" y="251"/>
                    </a:cubicBezTo>
                    <a:cubicBezTo>
                      <a:pt x="366" y="271"/>
                      <a:pt x="366" y="271"/>
                      <a:pt x="366" y="271"/>
                    </a:cubicBezTo>
                    <a:cubicBezTo>
                      <a:pt x="366" y="282"/>
                      <a:pt x="366" y="282"/>
                      <a:pt x="366" y="282"/>
                    </a:cubicBezTo>
                    <a:cubicBezTo>
                      <a:pt x="366" y="286"/>
                      <a:pt x="366" y="289"/>
                      <a:pt x="366" y="292"/>
                    </a:cubicBezTo>
                    <a:cubicBezTo>
                      <a:pt x="383" y="293"/>
                      <a:pt x="383" y="293"/>
                      <a:pt x="383" y="293"/>
                    </a:cubicBezTo>
                    <a:cubicBezTo>
                      <a:pt x="383" y="286"/>
                      <a:pt x="383" y="279"/>
                      <a:pt x="383" y="272"/>
                    </a:cubicBezTo>
                    <a:cubicBezTo>
                      <a:pt x="383" y="272"/>
                      <a:pt x="383" y="272"/>
                      <a:pt x="383" y="272"/>
                    </a:cubicBezTo>
                    <a:cubicBezTo>
                      <a:pt x="383" y="270"/>
                      <a:pt x="383" y="268"/>
                      <a:pt x="383" y="266"/>
                    </a:cubicBezTo>
                    <a:cubicBezTo>
                      <a:pt x="383" y="266"/>
                      <a:pt x="383" y="266"/>
                      <a:pt x="383" y="266"/>
                    </a:cubicBezTo>
                    <a:close/>
                    <a:moveTo>
                      <a:pt x="366" y="209"/>
                    </a:moveTo>
                    <a:cubicBezTo>
                      <a:pt x="92" y="191"/>
                      <a:pt x="92" y="191"/>
                      <a:pt x="92" y="191"/>
                    </a:cubicBezTo>
                    <a:cubicBezTo>
                      <a:pt x="92" y="191"/>
                      <a:pt x="92" y="191"/>
                      <a:pt x="92" y="191"/>
                    </a:cubicBezTo>
                    <a:cubicBezTo>
                      <a:pt x="47" y="188"/>
                      <a:pt x="47" y="188"/>
                      <a:pt x="47" y="188"/>
                    </a:cubicBezTo>
                    <a:cubicBezTo>
                      <a:pt x="47" y="188"/>
                      <a:pt x="47" y="188"/>
                      <a:pt x="47" y="188"/>
                    </a:cubicBezTo>
                    <a:cubicBezTo>
                      <a:pt x="61" y="189"/>
                      <a:pt x="61" y="189"/>
                      <a:pt x="61" y="189"/>
                    </a:cubicBezTo>
                    <a:cubicBezTo>
                      <a:pt x="40" y="187"/>
                      <a:pt x="40" y="187"/>
                      <a:pt x="40" y="187"/>
                    </a:cubicBezTo>
                    <a:cubicBezTo>
                      <a:pt x="18" y="186"/>
                      <a:pt x="18" y="186"/>
                      <a:pt x="18" y="186"/>
                    </a:cubicBezTo>
                    <a:cubicBezTo>
                      <a:pt x="18" y="188"/>
                      <a:pt x="18" y="190"/>
                      <a:pt x="18" y="192"/>
                    </a:cubicBezTo>
                    <a:cubicBezTo>
                      <a:pt x="40" y="193"/>
                      <a:pt x="40" y="193"/>
                      <a:pt x="40" y="193"/>
                    </a:cubicBezTo>
                    <a:cubicBezTo>
                      <a:pt x="40" y="200"/>
                      <a:pt x="40" y="207"/>
                      <a:pt x="40" y="214"/>
                    </a:cubicBezTo>
                    <a:cubicBezTo>
                      <a:pt x="69" y="216"/>
                      <a:pt x="69" y="216"/>
                      <a:pt x="69" y="216"/>
                    </a:cubicBezTo>
                    <a:cubicBezTo>
                      <a:pt x="69" y="209"/>
                      <a:pt x="69" y="202"/>
                      <a:pt x="69" y="195"/>
                    </a:cubicBezTo>
                    <a:cubicBezTo>
                      <a:pt x="366" y="215"/>
                      <a:pt x="366" y="215"/>
                      <a:pt x="366" y="215"/>
                    </a:cubicBezTo>
                    <a:cubicBezTo>
                      <a:pt x="366" y="236"/>
                      <a:pt x="366" y="236"/>
                      <a:pt x="366" y="236"/>
                    </a:cubicBezTo>
                    <a:cubicBezTo>
                      <a:pt x="383" y="237"/>
                      <a:pt x="383" y="237"/>
                      <a:pt x="383" y="237"/>
                    </a:cubicBezTo>
                    <a:cubicBezTo>
                      <a:pt x="383" y="216"/>
                      <a:pt x="383" y="216"/>
                      <a:pt x="383" y="216"/>
                    </a:cubicBezTo>
                    <a:cubicBezTo>
                      <a:pt x="383" y="214"/>
                      <a:pt x="383" y="212"/>
                      <a:pt x="383" y="210"/>
                    </a:cubicBezTo>
                    <a:cubicBezTo>
                      <a:pt x="366" y="209"/>
                      <a:pt x="366" y="209"/>
                      <a:pt x="366" y="209"/>
                    </a:cubicBezTo>
                    <a:close/>
                    <a:moveTo>
                      <a:pt x="412" y="14"/>
                    </a:moveTo>
                    <a:cubicBezTo>
                      <a:pt x="410" y="22"/>
                      <a:pt x="402" y="25"/>
                      <a:pt x="402" y="25"/>
                    </a:cubicBezTo>
                    <a:cubicBezTo>
                      <a:pt x="402" y="25"/>
                      <a:pt x="402" y="26"/>
                      <a:pt x="402" y="28"/>
                    </a:cubicBezTo>
                    <a:cubicBezTo>
                      <a:pt x="402" y="38"/>
                      <a:pt x="402" y="62"/>
                      <a:pt x="402" y="72"/>
                    </a:cubicBezTo>
                    <a:cubicBezTo>
                      <a:pt x="402" y="73"/>
                      <a:pt x="402" y="74"/>
                      <a:pt x="402" y="74"/>
                    </a:cubicBezTo>
                    <a:cubicBezTo>
                      <a:pt x="402" y="75"/>
                      <a:pt x="402" y="75"/>
                      <a:pt x="402" y="75"/>
                    </a:cubicBezTo>
                    <a:cubicBezTo>
                      <a:pt x="402" y="75"/>
                      <a:pt x="402" y="76"/>
                      <a:pt x="402" y="76"/>
                    </a:cubicBezTo>
                    <a:cubicBezTo>
                      <a:pt x="402" y="77"/>
                      <a:pt x="401" y="77"/>
                      <a:pt x="401" y="77"/>
                    </a:cubicBezTo>
                    <a:cubicBezTo>
                      <a:pt x="401" y="77"/>
                      <a:pt x="401" y="78"/>
                      <a:pt x="401" y="78"/>
                    </a:cubicBezTo>
                    <a:cubicBezTo>
                      <a:pt x="401" y="78"/>
                      <a:pt x="401" y="79"/>
                      <a:pt x="401" y="79"/>
                    </a:cubicBezTo>
                    <a:cubicBezTo>
                      <a:pt x="401" y="79"/>
                      <a:pt x="400" y="80"/>
                      <a:pt x="400" y="80"/>
                    </a:cubicBezTo>
                    <a:cubicBezTo>
                      <a:pt x="400" y="81"/>
                      <a:pt x="400" y="81"/>
                      <a:pt x="400" y="81"/>
                    </a:cubicBezTo>
                    <a:cubicBezTo>
                      <a:pt x="399" y="81"/>
                      <a:pt x="399" y="82"/>
                      <a:pt x="399" y="82"/>
                    </a:cubicBezTo>
                    <a:cubicBezTo>
                      <a:pt x="399" y="82"/>
                      <a:pt x="399" y="82"/>
                      <a:pt x="398" y="83"/>
                    </a:cubicBezTo>
                    <a:cubicBezTo>
                      <a:pt x="398" y="83"/>
                      <a:pt x="398" y="83"/>
                      <a:pt x="398" y="83"/>
                    </a:cubicBezTo>
                    <a:cubicBezTo>
                      <a:pt x="398" y="84"/>
                      <a:pt x="397" y="84"/>
                      <a:pt x="397" y="84"/>
                    </a:cubicBezTo>
                    <a:cubicBezTo>
                      <a:pt x="397" y="84"/>
                      <a:pt x="397" y="84"/>
                      <a:pt x="397" y="85"/>
                    </a:cubicBezTo>
                    <a:cubicBezTo>
                      <a:pt x="396" y="85"/>
                      <a:pt x="395" y="86"/>
                      <a:pt x="394" y="86"/>
                    </a:cubicBezTo>
                    <a:cubicBezTo>
                      <a:pt x="394" y="86"/>
                      <a:pt x="394" y="86"/>
                      <a:pt x="394" y="86"/>
                    </a:cubicBezTo>
                    <a:cubicBezTo>
                      <a:pt x="394" y="87"/>
                      <a:pt x="394" y="87"/>
                      <a:pt x="393" y="87"/>
                    </a:cubicBezTo>
                    <a:cubicBezTo>
                      <a:pt x="393" y="87"/>
                      <a:pt x="393" y="87"/>
                      <a:pt x="393" y="87"/>
                    </a:cubicBezTo>
                    <a:cubicBezTo>
                      <a:pt x="392" y="87"/>
                      <a:pt x="392" y="88"/>
                      <a:pt x="391" y="88"/>
                    </a:cubicBezTo>
                    <a:cubicBezTo>
                      <a:pt x="391" y="88"/>
                      <a:pt x="391" y="88"/>
                      <a:pt x="391" y="88"/>
                    </a:cubicBezTo>
                    <a:cubicBezTo>
                      <a:pt x="389" y="89"/>
                      <a:pt x="386" y="90"/>
                      <a:pt x="383" y="90"/>
                    </a:cubicBezTo>
                    <a:cubicBezTo>
                      <a:pt x="383" y="90"/>
                      <a:pt x="383" y="90"/>
                      <a:pt x="383" y="90"/>
                    </a:cubicBezTo>
                    <a:cubicBezTo>
                      <a:pt x="383" y="90"/>
                      <a:pt x="383" y="90"/>
                      <a:pt x="383" y="90"/>
                    </a:cubicBezTo>
                    <a:cubicBezTo>
                      <a:pt x="383" y="90"/>
                      <a:pt x="383" y="90"/>
                      <a:pt x="383" y="90"/>
                    </a:cubicBezTo>
                    <a:cubicBezTo>
                      <a:pt x="383" y="125"/>
                      <a:pt x="383" y="125"/>
                      <a:pt x="383" y="125"/>
                    </a:cubicBezTo>
                    <a:cubicBezTo>
                      <a:pt x="366" y="124"/>
                      <a:pt x="366" y="124"/>
                      <a:pt x="366" y="124"/>
                    </a:cubicBezTo>
                    <a:cubicBezTo>
                      <a:pt x="366" y="113"/>
                      <a:pt x="366" y="107"/>
                      <a:pt x="366" y="107"/>
                    </a:cubicBezTo>
                    <a:cubicBezTo>
                      <a:pt x="366" y="101"/>
                      <a:pt x="261" y="94"/>
                      <a:pt x="216" y="91"/>
                    </a:cubicBezTo>
                    <a:cubicBezTo>
                      <a:pt x="213" y="91"/>
                      <a:pt x="213" y="91"/>
                      <a:pt x="213" y="91"/>
                    </a:cubicBezTo>
                    <a:cubicBezTo>
                      <a:pt x="73" y="91"/>
                      <a:pt x="73" y="91"/>
                      <a:pt x="73" y="91"/>
                    </a:cubicBezTo>
                    <a:cubicBezTo>
                      <a:pt x="73" y="91"/>
                      <a:pt x="70" y="96"/>
                      <a:pt x="69" y="104"/>
                    </a:cubicBezTo>
                    <a:cubicBezTo>
                      <a:pt x="66" y="104"/>
                      <a:pt x="66" y="104"/>
                      <a:pt x="66" y="104"/>
                    </a:cubicBezTo>
                    <a:cubicBezTo>
                      <a:pt x="65" y="104"/>
                      <a:pt x="65" y="104"/>
                      <a:pt x="65" y="104"/>
                    </a:cubicBezTo>
                    <a:cubicBezTo>
                      <a:pt x="65" y="104"/>
                      <a:pt x="65" y="104"/>
                      <a:pt x="65" y="104"/>
                    </a:cubicBezTo>
                    <a:cubicBezTo>
                      <a:pt x="49" y="103"/>
                      <a:pt x="49" y="103"/>
                      <a:pt x="49" y="103"/>
                    </a:cubicBezTo>
                    <a:cubicBezTo>
                      <a:pt x="40" y="102"/>
                      <a:pt x="40" y="102"/>
                      <a:pt x="40" y="102"/>
                    </a:cubicBezTo>
                    <a:cubicBezTo>
                      <a:pt x="40" y="95"/>
                      <a:pt x="40" y="91"/>
                      <a:pt x="40" y="91"/>
                    </a:cubicBezTo>
                    <a:cubicBezTo>
                      <a:pt x="30" y="91"/>
                      <a:pt x="30" y="91"/>
                      <a:pt x="30" y="91"/>
                    </a:cubicBezTo>
                    <a:cubicBezTo>
                      <a:pt x="22" y="91"/>
                      <a:pt x="16" y="90"/>
                      <a:pt x="11" y="88"/>
                    </a:cubicBezTo>
                    <a:cubicBezTo>
                      <a:pt x="17" y="88"/>
                      <a:pt x="23" y="88"/>
                      <a:pt x="30" y="87"/>
                    </a:cubicBezTo>
                    <a:cubicBezTo>
                      <a:pt x="35" y="87"/>
                      <a:pt x="35" y="87"/>
                      <a:pt x="35" y="87"/>
                    </a:cubicBezTo>
                    <a:cubicBezTo>
                      <a:pt x="26" y="85"/>
                      <a:pt x="16" y="81"/>
                      <a:pt x="13" y="78"/>
                    </a:cubicBezTo>
                    <a:cubicBezTo>
                      <a:pt x="9" y="72"/>
                      <a:pt x="7" y="67"/>
                      <a:pt x="7" y="55"/>
                    </a:cubicBezTo>
                    <a:cubicBezTo>
                      <a:pt x="7" y="46"/>
                      <a:pt x="7" y="34"/>
                      <a:pt x="7" y="28"/>
                    </a:cubicBezTo>
                    <a:cubicBezTo>
                      <a:pt x="6" y="28"/>
                      <a:pt x="3" y="28"/>
                      <a:pt x="0" y="28"/>
                    </a:cubicBezTo>
                    <a:cubicBezTo>
                      <a:pt x="0" y="26"/>
                      <a:pt x="0" y="25"/>
                      <a:pt x="0" y="25"/>
                    </a:cubicBezTo>
                    <a:cubicBezTo>
                      <a:pt x="0" y="25"/>
                      <a:pt x="0" y="25"/>
                      <a:pt x="0" y="25"/>
                    </a:cubicBezTo>
                    <a:cubicBezTo>
                      <a:pt x="0" y="25"/>
                      <a:pt x="0" y="25"/>
                      <a:pt x="1" y="24"/>
                    </a:cubicBezTo>
                    <a:cubicBezTo>
                      <a:pt x="1" y="24"/>
                      <a:pt x="1" y="24"/>
                      <a:pt x="1" y="24"/>
                    </a:cubicBezTo>
                    <a:cubicBezTo>
                      <a:pt x="3" y="24"/>
                      <a:pt x="6" y="24"/>
                      <a:pt x="12" y="24"/>
                    </a:cubicBezTo>
                    <a:cubicBezTo>
                      <a:pt x="13" y="24"/>
                      <a:pt x="13" y="24"/>
                      <a:pt x="14" y="24"/>
                    </a:cubicBezTo>
                    <a:cubicBezTo>
                      <a:pt x="14" y="24"/>
                      <a:pt x="14" y="24"/>
                      <a:pt x="14" y="24"/>
                    </a:cubicBezTo>
                    <a:cubicBezTo>
                      <a:pt x="15" y="24"/>
                      <a:pt x="15" y="24"/>
                      <a:pt x="15" y="24"/>
                    </a:cubicBezTo>
                    <a:cubicBezTo>
                      <a:pt x="23" y="23"/>
                      <a:pt x="34" y="23"/>
                      <a:pt x="48" y="22"/>
                    </a:cubicBezTo>
                    <a:cubicBezTo>
                      <a:pt x="48" y="22"/>
                      <a:pt x="48" y="22"/>
                      <a:pt x="48" y="22"/>
                    </a:cubicBezTo>
                    <a:cubicBezTo>
                      <a:pt x="89" y="20"/>
                      <a:pt x="149" y="18"/>
                      <a:pt x="201" y="18"/>
                    </a:cubicBezTo>
                    <a:cubicBezTo>
                      <a:pt x="249" y="18"/>
                      <a:pt x="304" y="20"/>
                      <a:pt x="344" y="22"/>
                    </a:cubicBezTo>
                    <a:cubicBezTo>
                      <a:pt x="367" y="21"/>
                      <a:pt x="406" y="19"/>
                      <a:pt x="406" y="12"/>
                    </a:cubicBezTo>
                    <a:cubicBezTo>
                      <a:pt x="406" y="3"/>
                      <a:pt x="400" y="0"/>
                      <a:pt x="400" y="0"/>
                    </a:cubicBezTo>
                    <a:cubicBezTo>
                      <a:pt x="401" y="0"/>
                      <a:pt x="402" y="0"/>
                      <a:pt x="402" y="0"/>
                    </a:cubicBezTo>
                    <a:cubicBezTo>
                      <a:pt x="402" y="0"/>
                      <a:pt x="413" y="6"/>
                      <a:pt x="412" y="14"/>
                    </a:cubicBezTo>
                    <a:close/>
                    <a:moveTo>
                      <a:pt x="33" y="55"/>
                    </a:moveTo>
                    <a:cubicBezTo>
                      <a:pt x="33" y="43"/>
                      <a:pt x="33" y="31"/>
                      <a:pt x="33" y="27"/>
                    </a:cubicBezTo>
                    <a:cubicBezTo>
                      <a:pt x="26" y="27"/>
                      <a:pt x="20" y="27"/>
                      <a:pt x="15" y="28"/>
                    </a:cubicBezTo>
                    <a:cubicBezTo>
                      <a:pt x="15" y="35"/>
                      <a:pt x="15" y="47"/>
                      <a:pt x="15" y="55"/>
                    </a:cubicBezTo>
                    <a:cubicBezTo>
                      <a:pt x="15" y="68"/>
                      <a:pt x="28" y="77"/>
                      <a:pt x="35" y="78"/>
                    </a:cubicBezTo>
                    <a:cubicBezTo>
                      <a:pt x="41" y="78"/>
                      <a:pt x="33" y="70"/>
                      <a:pt x="33" y="55"/>
                    </a:cubicBezTo>
                    <a:close/>
                    <a:moveTo>
                      <a:pt x="393" y="40"/>
                    </a:moveTo>
                    <a:cubicBezTo>
                      <a:pt x="393" y="33"/>
                      <a:pt x="379" y="29"/>
                      <a:pt x="364" y="26"/>
                    </a:cubicBezTo>
                    <a:cubicBezTo>
                      <a:pt x="323" y="25"/>
                      <a:pt x="257" y="22"/>
                      <a:pt x="201" y="22"/>
                    </a:cubicBezTo>
                    <a:cubicBezTo>
                      <a:pt x="155" y="22"/>
                      <a:pt x="102" y="24"/>
                      <a:pt x="62" y="25"/>
                    </a:cubicBezTo>
                    <a:cubicBezTo>
                      <a:pt x="62" y="33"/>
                      <a:pt x="62" y="56"/>
                      <a:pt x="62" y="65"/>
                    </a:cubicBezTo>
                    <a:cubicBezTo>
                      <a:pt x="62" y="76"/>
                      <a:pt x="66" y="83"/>
                      <a:pt x="70" y="87"/>
                    </a:cubicBezTo>
                    <a:cubicBezTo>
                      <a:pt x="285" y="87"/>
                      <a:pt x="285" y="87"/>
                      <a:pt x="285" y="87"/>
                    </a:cubicBezTo>
                    <a:cubicBezTo>
                      <a:pt x="337" y="85"/>
                      <a:pt x="393" y="81"/>
                      <a:pt x="393" y="73"/>
                    </a:cubicBezTo>
                    <a:lnTo>
                      <a:pt x="393" y="40"/>
                    </a:lnTo>
                    <a:close/>
                    <a:moveTo>
                      <a:pt x="366" y="153"/>
                    </a:moveTo>
                    <a:cubicBezTo>
                      <a:pt x="198" y="142"/>
                      <a:pt x="198" y="142"/>
                      <a:pt x="198" y="142"/>
                    </a:cubicBezTo>
                    <a:cubicBezTo>
                      <a:pt x="46" y="132"/>
                      <a:pt x="46" y="132"/>
                      <a:pt x="46" y="132"/>
                    </a:cubicBezTo>
                    <a:cubicBezTo>
                      <a:pt x="43" y="132"/>
                      <a:pt x="43" y="132"/>
                      <a:pt x="43" y="132"/>
                    </a:cubicBezTo>
                    <a:cubicBezTo>
                      <a:pt x="18" y="130"/>
                      <a:pt x="18" y="130"/>
                      <a:pt x="18" y="130"/>
                    </a:cubicBezTo>
                    <a:cubicBezTo>
                      <a:pt x="18" y="132"/>
                      <a:pt x="18" y="134"/>
                      <a:pt x="18" y="136"/>
                    </a:cubicBezTo>
                    <a:cubicBezTo>
                      <a:pt x="40" y="137"/>
                      <a:pt x="40" y="137"/>
                      <a:pt x="40" y="137"/>
                    </a:cubicBezTo>
                    <a:cubicBezTo>
                      <a:pt x="40" y="144"/>
                      <a:pt x="40" y="151"/>
                      <a:pt x="40" y="158"/>
                    </a:cubicBezTo>
                    <a:cubicBezTo>
                      <a:pt x="46" y="159"/>
                      <a:pt x="46" y="159"/>
                      <a:pt x="46" y="159"/>
                    </a:cubicBezTo>
                    <a:cubicBezTo>
                      <a:pt x="46" y="159"/>
                      <a:pt x="46" y="159"/>
                      <a:pt x="46" y="159"/>
                    </a:cubicBezTo>
                    <a:cubicBezTo>
                      <a:pt x="56" y="159"/>
                      <a:pt x="56" y="159"/>
                      <a:pt x="56" y="159"/>
                    </a:cubicBezTo>
                    <a:cubicBezTo>
                      <a:pt x="69" y="160"/>
                      <a:pt x="69" y="160"/>
                      <a:pt x="69" y="160"/>
                    </a:cubicBezTo>
                    <a:cubicBezTo>
                      <a:pt x="69" y="153"/>
                      <a:pt x="69" y="146"/>
                      <a:pt x="69" y="139"/>
                    </a:cubicBezTo>
                    <a:cubicBezTo>
                      <a:pt x="366" y="159"/>
                      <a:pt x="366" y="159"/>
                      <a:pt x="366" y="159"/>
                    </a:cubicBezTo>
                    <a:cubicBezTo>
                      <a:pt x="366" y="180"/>
                      <a:pt x="366" y="180"/>
                      <a:pt x="366" y="180"/>
                    </a:cubicBezTo>
                    <a:cubicBezTo>
                      <a:pt x="383" y="181"/>
                      <a:pt x="383" y="181"/>
                      <a:pt x="383" y="181"/>
                    </a:cubicBezTo>
                    <a:cubicBezTo>
                      <a:pt x="383" y="160"/>
                      <a:pt x="383" y="160"/>
                      <a:pt x="383" y="160"/>
                    </a:cubicBezTo>
                    <a:cubicBezTo>
                      <a:pt x="383" y="158"/>
                      <a:pt x="383" y="156"/>
                      <a:pt x="383" y="154"/>
                    </a:cubicBezTo>
                    <a:cubicBezTo>
                      <a:pt x="383" y="154"/>
                      <a:pt x="383" y="154"/>
                      <a:pt x="383" y="154"/>
                    </a:cubicBezTo>
                    <a:cubicBezTo>
                      <a:pt x="366" y="153"/>
                      <a:pt x="366" y="153"/>
                      <a:pt x="366" y="153"/>
                    </a:cubicBezTo>
                    <a:close/>
                    <a:moveTo>
                      <a:pt x="361" y="320"/>
                    </a:moveTo>
                    <a:cubicBezTo>
                      <a:pt x="377" y="322"/>
                      <a:pt x="377" y="322"/>
                      <a:pt x="377" y="322"/>
                    </a:cubicBezTo>
                    <a:cubicBezTo>
                      <a:pt x="376" y="323"/>
                      <a:pt x="374" y="325"/>
                      <a:pt x="372" y="327"/>
                    </a:cubicBezTo>
                    <a:cubicBezTo>
                      <a:pt x="367" y="327"/>
                      <a:pt x="367" y="327"/>
                      <a:pt x="367" y="327"/>
                    </a:cubicBezTo>
                    <a:cubicBezTo>
                      <a:pt x="361" y="329"/>
                      <a:pt x="351" y="331"/>
                      <a:pt x="337" y="332"/>
                    </a:cubicBezTo>
                    <a:cubicBezTo>
                      <a:pt x="304" y="336"/>
                      <a:pt x="212" y="332"/>
                      <a:pt x="212" y="332"/>
                    </a:cubicBezTo>
                    <a:cubicBezTo>
                      <a:pt x="212" y="332"/>
                      <a:pt x="224" y="326"/>
                      <a:pt x="224" y="319"/>
                    </a:cubicBezTo>
                    <a:cubicBezTo>
                      <a:pt x="224" y="319"/>
                      <a:pt x="222" y="318"/>
                      <a:pt x="220" y="317"/>
                    </a:cubicBezTo>
                    <a:cubicBezTo>
                      <a:pt x="69" y="307"/>
                      <a:pt x="69" y="307"/>
                      <a:pt x="69" y="307"/>
                    </a:cubicBezTo>
                    <a:cubicBezTo>
                      <a:pt x="71" y="319"/>
                      <a:pt x="79" y="326"/>
                      <a:pt x="92" y="334"/>
                    </a:cubicBezTo>
                    <a:cubicBezTo>
                      <a:pt x="103" y="341"/>
                      <a:pt x="128" y="349"/>
                      <a:pt x="139" y="353"/>
                    </a:cubicBezTo>
                    <a:cubicBezTo>
                      <a:pt x="159" y="354"/>
                      <a:pt x="181" y="354"/>
                      <a:pt x="205" y="354"/>
                    </a:cubicBezTo>
                    <a:cubicBezTo>
                      <a:pt x="207" y="354"/>
                      <a:pt x="208" y="354"/>
                      <a:pt x="210" y="354"/>
                    </a:cubicBezTo>
                    <a:cubicBezTo>
                      <a:pt x="211" y="354"/>
                      <a:pt x="213" y="354"/>
                      <a:pt x="215" y="354"/>
                    </a:cubicBezTo>
                    <a:cubicBezTo>
                      <a:pt x="256" y="354"/>
                      <a:pt x="294" y="354"/>
                      <a:pt x="322" y="350"/>
                    </a:cubicBezTo>
                    <a:cubicBezTo>
                      <a:pt x="322" y="350"/>
                      <a:pt x="322" y="350"/>
                      <a:pt x="322" y="350"/>
                    </a:cubicBezTo>
                    <a:cubicBezTo>
                      <a:pt x="322" y="354"/>
                      <a:pt x="322" y="360"/>
                      <a:pt x="322" y="362"/>
                    </a:cubicBezTo>
                    <a:cubicBezTo>
                      <a:pt x="322" y="366"/>
                      <a:pt x="286" y="415"/>
                      <a:pt x="284" y="417"/>
                    </a:cubicBezTo>
                    <a:cubicBezTo>
                      <a:pt x="284" y="417"/>
                      <a:pt x="284" y="417"/>
                      <a:pt x="284" y="417"/>
                    </a:cubicBezTo>
                    <a:cubicBezTo>
                      <a:pt x="284" y="417"/>
                      <a:pt x="284" y="417"/>
                      <a:pt x="284" y="418"/>
                    </a:cubicBezTo>
                    <a:cubicBezTo>
                      <a:pt x="284" y="418"/>
                      <a:pt x="284" y="418"/>
                      <a:pt x="284" y="418"/>
                    </a:cubicBezTo>
                    <a:cubicBezTo>
                      <a:pt x="284" y="418"/>
                      <a:pt x="284" y="418"/>
                      <a:pt x="284" y="418"/>
                    </a:cubicBezTo>
                    <a:cubicBezTo>
                      <a:pt x="283" y="418"/>
                      <a:pt x="283" y="418"/>
                      <a:pt x="283" y="418"/>
                    </a:cubicBezTo>
                    <a:cubicBezTo>
                      <a:pt x="283" y="418"/>
                      <a:pt x="283" y="418"/>
                      <a:pt x="283" y="418"/>
                    </a:cubicBezTo>
                    <a:cubicBezTo>
                      <a:pt x="283" y="418"/>
                      <a:pt x="282" y="418"/>
                      <a:pt x="282" y="418"/>
                    </a:cubicBezTo>
                    <a:cubicBezTo>
                      <a:pt x="282" y="418"/>
                      <a:pt x="282" y="418"/>
                      <a:pt x="282" y="418"/>
                    </a:cubicBezTo>
                    <a:cubicBezTo>
                      <a:pt x="282" y="418"/>
                      <a:pt x="281" y="418"/>
                      <a:pt x="281" y="418"/>
                    </a:cubicBezTo>
                    <a:cubicBezTo>
                      <a:pt x="281" y="419"/>
                      <a:pt x="281" y="419"/>
                      <a:pt x="281" y="419"/>
                    </a:cubicBezTo>
                    <a:cubicBezTo>
                      <a:pt x="280" y="419"/>
                      <a:pt x="280" y="419"/>
                      <a:pt x="280" y="419"/>
                    </a:cubicBezTo>
                    <a:cubicBezTo>
                      <a:pt x="279" y="421"/>
                      <a:pt x="279" y="423"/>
                      <a:pt x="278" y="424"/>
                    </a:cubicBezTo>
                    <a:cubicBezTo>
                      <a:pt x="275" y="429"/>
                      <a:pt x="238" y="440"/>
                      <a:pt x="215" y="440"/>
                    </a:cubicBezTo>
                    <a:cubicBezTo>
                      <a:pt x="213" y="440"/>
                      <a:pt x="212" y="440"/>
                      <a:pt x="210" y="440"/>
                    </a:cubicBezTo>
                    <a:cubicBezTo>
                      <a:pt x="208" y="440"/>
                      <a:pt x="207" y="440"/>
                      <a:pt x="205" y="440"/>
                    </a:cubicBezTo>
                    <a:cubicBezTo>
                      <a:pt x="181" y="440"/>
                      <a:pt x="144" y="429"/>
                      <a:pt x="142" y="424"/>
                    </a:cubicBezTo>
                    <a:cubicBezTo>
                      <a:pt x="141" y="423"/>
                      <a:pt x="140" y="421"/>
                      <a:pt x="140" y="419"/>
                    </a:cubicBezTo>
                    <a:cubicBezTo>
                      <a:pt x="140" y="419"/>
                      <a:pt x="139" y="419"/>
                      <a:pt x="139" y="419"/>
                    </a:cubicBezTo>
                    <a:cubicBezTo>
                      <a:pt x="139" y="419"/>
                      <a:pt x="139" y="419"/>
                      <a:pt x="139" y="418"/>
                    </a:cubicBezTo>
                    <a:cubicBezTo>
                      <a:pt x="138" y="418"/>
                      <a:pt x="138" y="418"/>
                      <a:pt x="138" y="418"/>
                    </a:cubicBezTo>
                    <a:cubicBezTo>
                      <a:pt x="138" y="418"/>
                      <a:pt x="138" y="418"/>
                      <a:pt x="138" y="418"/>
                    </a:cubicBezTo>
                    <a:cubicBezTo>
                      <a:pt x="137" y="418"/>
                      <a:pt x="137" y="418"/>
                      <a:pt x="137" y="418"/>
                    </a:cubicBezTo>
                    <a:cubicBezTo>
                      <a:pt x="137" y="418"/>
                      <a:pt x="137" y="418"/>
                      <a:pt x="137" y="418"/>
                    </a:cubicBezTo>
                    <a:cubicBezTo>
                      <a:pt x="137" y="418"/>
                      <a:pt x="136" y="418"/>
                      <a:pt x="136" y="418"/>
                    </a:cubicBezTo>
                    <a:cubicBezTo>
                      <a:pt x="136" y="418"/>
                      <a:pt x="136" y="418"/>
                      <a:pt x="136" y="418"/>
                    </a:cubicBezTo>
                    <a:cubicBezTo>
                      <a:pt x="136" y="418"/>
                      <a:pt x="136" y="418"/>
                      <a:pt x="136" y="418"/>
                    </a:cubicBezTo>
                    <a:cubicBezTo>
                      <a:pt x="136" y="417"/>
                      <a:pt x="136" y="417"/>
                      <a:pt x="136" y="417"/>
                    </a:cubicBezTo>
                    <a:cubicBezTo>
                      <a:pt x="135" y="417"/>
                      <a:pt x="135" y="417"/>
                      <a:pt x="135" y="417"/>
                    </a:cubicBezTo>
                    <a:cubicBezTo>
                      <a:pt x="133" y="415"/>
                      <a:pt x="98" y="366"/>
                      <a:pt x="98" y="362"/>
                    </a:cubicBezTo>
                    <a:cubicBezTo>
                      <a:pt x="98" y="360"/>
                      <a:pt x="98" y="354"/>
                      <a:pt x="98" y="350"/>
                    </a:cubicBezTo>
                    <a:cubicBezTo>
                      <a:pt x="101" y="351"/>
                      <a:pt x="105" y="351"/>
                      <a:pt x="108" y="351"/>
                    </a:cubicBezTo>
                    <a:cubicBezTo>
                      <a:pt x="88" y="348"/>
                      <a:pt x="66" y="343"/>
                      <a:pt x="58" y="334"/>
                    </a:cubicBezTo>
                    <a:cubicBezTo>
                      <a:pt x="45" y="320"/>
                      <a:pt x="41" y="313"/>
                      <a:pt x="40" y="305"/>
                    </a:cubicBezTo>
                    <a:cubicBezTo>
                      <a:pt x="25" y="304"/>
                      <a:pt x="25" y="304"/>
                      <a:pt x="25" y="304"/>
                    </a:cubicBezTo>
                    <a:cubicBezTo>
                      <a:pt x="24" y="302"/>
                      <a:pt x="24" y="300"/>
                      <a:pt x="23" y="298"/>
                    </a:cubicBezTo>
                    <a:cubicBezTo>
                      <a:pt x="40" y="299"/>
                      <a:pt x="40" y="299"/>
                      <a:pt x="40" y="299"/>
                    </a:cubicBezTo>
                    <a:cubicBezTo>
                      <a:pt x="56" y="300"/>
                      <a:pt x="56" y="300"/>
                      <a:pt x="56" y="300"/>
                    </a:cubicBezTo>
                    <a:cubicBezTo>
                      <a:pt x="56" y="300"/>
                      <a:pt x="56" y="300"/>
                      <a:pt x="56" y="300"/>
                    </a:cubicBezTo>
                    <a:cubicBezTo>
                      <a:pt x="92" y="303"/>
                      <a:pt x="92" y="303"/>
                      <a:pt x="92" y="303"/>
                    </a:cubicBezTo>
                    <a:cubicBezTo>
                      <a:pt x="92" y="303"/>
                      <a:pt x="92" y="303"/>
                      <a:pt x="92" y="303"/>
                    </a:cubicBezTo>
                    <a:cubicBezTo>
                      <a:pt x="69" y="301"/>
                      <a:pt x="69" y="301"/>
                      <a:pt x="69" y="301"/>
                    </a:cubicBezTo>
                    <a:cubicBezTo>
                      <a:pt x="69" y="301"/>
                      <a:pt x="69" y="301"/>
                      <a:pt x="69" y="301"/>
                    </a:cubicBezTo>
                    <a:cubicBezTo>
                      <a:pt x="161" y="307"/>
                      <a:pt x="161" y="307"/>
                      <a:pt x="161" y="307"/>
                    </a:cubicBezTo>
                    <a:cubicBezTo>
                      <a:pt x="161" y="307"/>
                      <a:pt x="161" y="307"/>
                      <a:pt x="161" y="307"/>
                    </a:cubicBezTo>
                    <a:cubicBezTo>
                      <a:pt x="347" y="320"/>
                      <a:pt x="347" y="320"/>
                      <a:pt x="347" y="320"/>
                    </a:cubicBezTo>
                    <a:cubicBezTo>
                      <a:pt x="347" y="320"/>
                      <a:pt x="347" y="320"/>
                      <a:pt x="347" y="320"/>
                    </a:cubicBezTo>
                    <a:cubicBezTo>
                      <a:pt x="347" y="320"/>
                      <a:pt x="347" y="320"/>
                      <a:pt x="347" y="320"/>
                    </a:cubicBezTo>
                    <a:cubicBezTo>
                      <a:pt x="361" y="320"/>
                      <a:pt x="361" y="320"/>
                      <a:pt x="361" y="320"/>
                    </a:cubicBezTo>
                    <a:close/>
                    <a:moveTo>
                      <a:pt x="195" y="426"/>
                    </a:moveTo>
                    <a:cubicBezTo>
                      <a:pt x="185" y="426"/>
                      <a:pt x="166" y="424"/>
                      <a:pt x="162" y="425"/>
                    </a:cubicBezTo>
                    <a:cubicBezTo>
                      <a:pt x="174" y="429"/>
                      <a:pt x="191" y="432"/>
                      <a:pt x="205" y="432"/>
                    </a:cubicBezTo>
                    <a:cubicBezTo>
                      <a:pt x="206" y="432"/>
                      <a:pt x="207" y="432"/>
                      <a:pt x="209" y="432"/>
                    </a:cubicBezTo>
                    <a:cubicBezTo>
                      <a:pt x="210" y="432"/>
                      <a:pt x="210" y="432"/>
                      <a:pt x="210" y="432"/>
                    </a:cubicBezTo>
                    <a:cubicBezTo>
                      <a:pt x="211" y="432"/>
                      <a:pt x="211" y="432"/>
                      <a:pt x="211" y="432"/>
                    </a:cubicBezTo>
                    <a:cubicBezTo>
                      <a:pt x="212" y="432"/>
                      <a:pt x="213" y="432"/>
                      <a:pt x="215" y="432"/>
                    </a:cubicBezTo>
                    <a:cubicBezTo>
                      <a:pt x="217" y="432"/>
                      <a:pt x="219" y="432"/>
                      <a:pt x="221" y="432"/>
                    </a:cubicBezTo>
                    <a:cubicBezTo>
                      <a:pt x="225" y="431"/>
                      <a:pt x="228" y="430"/>
                      <a:pt x="229" y="429"/>
                    </a:cubicBezTo>
                    <a:cubicBezTo>
                      <a:pt x="234" y="426"/>
                      <a:pt x="208" y="427"/>
                      <a:pt x="195" y="426"/>
                    </a:cubicBezTo>
                    <a:close/>
                    <a:moveTo>
                      <a:pt x="124" y="368"/>
                    </a:moveTo>
                    <a:cubicBezTo>
                      <a:pt x="124" y="375"/>
                      <a:pt x="142" y="410"/>
                      <a:pt x="146" y="411"/>
                    </a:cubicBezTo>
                    <a:cubicBezTo>
                      <a:pt x="150" y="412"/>
                      <a:pt x="191" y="415"/>
                      <a:pt x="210" y="415"/>
                    </a:cubicBezTo>
                    <a:cubicBezTo>
                      <a:pt x="226" y="414"/>
                      <a:pt x="250" y="380"/>
                      <a:pt x="262" y="361"/>
                    </a:cubicBezTo>
                    <a:cubicBezTo>
                      <a:pt x="247" y="361"/>
                      <a:pt x="231" y="361"/>
                      <a:pt x="215" y="361"/>
                    </a:cubicBezTo>
                    <a:cubicBezTo>
                      <a:pt x="213" y="361"/>
                      <a:pt x="212" y="361"/>
                      <a:pt x="210" y="361"/>
                    </a:cubicBezTo>
                    <a:cubicBezTo>
                      <a:pt x="208" y="361"/>
                      <a:pt x="207" y="361"/>
                      <a:pt x="205" y="361"/>
                    </a:cubicBezTo>
                    <a:cubicBezTo>
                      <a:pt x="176" y="361"/>
                      <a:pt x="148" y="361"/>
                      <a:pt x="124" y="360"/>
                    </a:cubicBezTo>
                    <a:cubicBezTo>
                      <a:pt x="124" y="363"/>
                      <a:pt x="124" y="365"/>
                      <a:pt x="124" y="368"/>
                    </a:cubicBezTo>
                    <a:close/>
                  </a:path>
                </a:pathLst>
              </a:custGeom>
              <a:solidFill>
                <a:schemeClr val="tx1">
                  <a:lumMod val="75000"/>
                  <a:lumOff val="25000"/>
                </a:schemeClr>
              </a:solidFill>
              <a:ln>
                <a:noFill/>
              </a:ln>
            </p:spPr>
            <p:txBody>
              <a:bodyPr vert="horz" wrap="square" lIns="68580" tIns="34291" rIns="68580" bIns="34291" numCol="1" anchor="t" anchorCtr="0" compatLnSpc="1">
                <a:prstTxWarp prst="textNoShape">
                  <a:avLst/>
                </a:prstTxWarp>
              </a:bodyPr>
              <a:lstStyle/>
              <a:p>
                <a:endParaRPr lang="en-US" sz="1351" dirty="0">
                  <a:cs typeface="+mn-ea"/>
                  <a:sym typeface="+mn-lt"/>
                </a:endParaRPr>
              </a:p>
            </p:txBody>
          </p:sp>
          <p:grpSp>
            <p:nvGrpSpPr>
              <p:cNvPr id="13" name="Group 12"/>
              <p:cNvGrpSpPr/>
              <p:nvPr/>
            </p:nvGrpSpPr>
            <p:grpSpPr>
              <a:xfrm>
                <a:off x="6802438" y="5554662"/>
                <a:ext cx="614363" cy="981075"/>
                <a:chOff x="6802438" y="5554662"/>
                <a:chExt cx="614363" cy="981075"/>
              </a:xfrm>
            </p:grpSpPr>
            <p:sp>
              <p:nvSpPr>
                <p:cNvPr id="15" name="Freeform 12"/>
                <p:cNvSpPr>
                  <a:spLocks noEditPoints="1"/>
                </p:cNvSpPr>
                <p:nvPr/>
              </p:nvSpPr>
              <p:spPr bwMode="auto">
                <a:xfrm>
                  <a:off x="6802438" y="5554662"/>
                  <a:ext cx="244475" cy="981075"/>
                </a:xfrm>
                <a:custGeom>
                  <a:avLst/>
                  <a:gdLst>
                    <a:gd name="T0" fmla="*/ 63 w 65"/>
                    <a:gd name="T1" fmla="*/ 241 h 261"/>
                    <a:gd name="T2" fmla="*/ 44 w 65"/>
                    <a:gd name="T3" fmla="*/ 260 h 261"/>
                    <a:gd name="T4" fmla="*/ 0 w 65"/>
                    <a:gd name="T5" fmla="*/ 261 h 261"/>
                    <a:gd name="T6" fmla="*/ 22 w 65"/>
                    <a:gd name="T7" fmla="*/ 241 h 261"/>
                    <a:gd name="T8" fmla="*/ 63 w 65"/>
                    <a:gd name="T9" fmla="*/ 241 h 261"/>
                    <a:gd name="T10" fmla="*/ 23 w 65"/>
                    <a:gd name="T11" fmla="*/ 165 h 261"/>
                    <a:gd name="T12" fmla="*/ 23 w 65"/>
                    <a:gd name="T13" fmla="*/ 165 h 261"/>
                    <a:gd name="T14" fmla="*/ 65 w 65"/>
                    <a:gd name="T15" fmla="*/ 168 h 261"/>
                    <a:gd name="T16" fmla="*/ 65 w 65"/>
                    <a:gd name="T17" fmla="*/ 168 h 261"/>
                    <a:gd name="T18" fmla="*/ 23 w 65"/>
                    <a:gd name="T19" fmla="*/ 165 h 261"/>
                    <a:gd name="T20" fmla="*/ 65 w 65"/>
                    <a:gd name="T21" fmla="*/ 174 h 261"/>
                    <a:gd name="T22" fmla="*/ 23 w 65"/>
                    <a:gd name="T23" fmla="*/ 171 h 261"/>
                    <a:gd name="T24" fmla="*/ 23 w 65"/>
                    <a:gd name="T25" fmla="*/ 192 h 261"/>
                    <a:gd name="T26" fmla="*/ 65 w 65"/>
                    <a:gd name="T27" fmla="*/ 194 h 261"/>
                    <a:gd name="T28" fmla="*/ 65 w 65"/>
                    <a:gd name="T29" fmla="*/ 174 h 261"/>
                    <a:gd name="T30" fmla="*/ 23 w 65"/>
                    <a:gd name="T31" fmla="*/ 130 h 261"/>
                    <a:gd name="T32" fmla="*/ 23 w 65"/>
                    <a:gd name="T33" fmla="*/ 136 h 261"/>
                    <a:gd name="T34" fmla="*/ 65 w 65"/>
                    <a:gd name="T35" fmla="*/ 139 h 261"/>
                    <a:gd name="T36" fmla="*/ 65 w 65"/>
                    <a:gd name="T37" fmla="*/ 118 h 261"/>
                    <a:gd name="T38" fmla="*/ 23 w 65"/>
                    <a:gd name="T39" fmla="*/ 115 h 261"/>
                    <a:gd name="T40" fmla="*/ 23 w 65"/>
                    <a:gd name="T41" fmla="*/ 130 h 261"/>
                    <a:gd name="T42" fmla="*/ 23 w 65"/>
                    <a:gd name="T43" fmla="*/ 19 h 261"/>
                    <a:gd name="T44" fmla="*/ 23 w 65"/>
                    <a:gd name="T45" fmla="*/ 24 h 261"/>
                    <a:gd name="T46" fmla="*/ 65 w 65"/>
                    <a:gd name="T47" fmla="*/ 27 h 261"/>
                    <a:gd name="T48" fmla="*/ 65 w 65"/>
                    <a:gd name="T49" fmla="*/ 24 h 261"/>
                    <a:gd name="T50" fmla="*/ 62 w 65"/>
                    <a:gd name="T51" fmla="*/ 4 h 261"/>
                    <a:gd name="T52" fmla="*/ 11 w 65"/>
                    <a:gd name="T53" fmla="*/ 0 h 261"/>
                    <a:gd name="T54" fmla="*/ 23 w 65"/>
                    <a:gd name="T55" fmla="*/ 19 h 261"/>
                    <a:gd name="T56" fmla="*/ 24 w 65"/>
                    <a:gd name="T57" fmla="*/ 53 h 261"/>
                    <a:gd name="T58" fmla="*/ 65 w 65"/>
                    <a:gd name="T59" fmla="*/ 56 h 261"/>
                    <a:gd name="T60" fmla="*/ 65 w 65"/>
                    <a:gd name="T61" fmla="*/ 56 h 261"/>
                    <a:gd name="T62" fmla="*/ 24 w 65"/>
                    <a:gd name="T63" fmla="*/ 53 h 261"/>
                    <a:gd name="T64" fmla="*/ 23 w 65"/>
                    <a:gd name="T65" fmla="*/ 221 h 261"/>
                    <a:gd name="T66" fmla="*/ 23 w 65"/>
                    <a:gd name="T67" fmla="*/ 221 h 261"/>
                    <a:gd name="T68" fmla="*/ 65 w 65"/>
                    <a:gd name="T69" fmla="*/ 224 h 261"/>
                    <a:gd name="T70" fmla="*/ 65 w 65"/>
                    <a:gd name="T71" fmla="*/ 224 h 261"/>
                    <a:gd name="T72" fmla="*/ 23 w 65"/>
                    <a:gd name="T73" fmla="*/ 221 h 261"/>
                    <a:gd name="T74" fmla="*/ 23 w 65"/>
                    <a:gd name="T75" fmla="*/ 109 h 261"/>
                    <a:gd name="T76" fmla="*/ 23 w 65"/>
                    <a:gd name="T77" fmla="*/ 109 h 261"/>
                    <a:gd name="T78" fmla="*/ 65 w 65"/>
                    <a:gd name="T79" fmla="*/ 112 h 261"/>
                    <a:gd name="T80" fmla="*/ 65 w 65"/>
                    <a:gd name="T81" fmla="*/ 112 h 261"/>
                    <a:gd name="T82" fmla="*/ 23 w 65"/>
                    <a:gd name="T83" fmla="*/ 109 h 261"/>
                    <a:gd name="T84" fmla="*/ 23 w 65"/>
                    <a:gd name="T85" fmla="*/ 80 h 261"/>
                    <a:gd name="T86" fmla="*/ 65 w 65"/>
                    <a:gd name="T87" fmla="*/ 83 h 261"/>
                    <a:gd name="T88" fmla="*/ 65 w 65"/>
                    <a:gd name="T89" fmla="*/ 62 h 261"/>
                    <a:gd name="T90" fmla="*/ 23 w 65"/>
                    <a:gd name="T91" fmla="*/ 59 h 261"/>
                    <a:gd name="T92" fmla="*/ 23 w 65"/>
                    <a:gd name="T93" fmla="*/ 8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5" h="261">
                      <a:moveTo>
                        <a:pt x="63" y="241"/>
                      </a:moveTo>
                      <a:cubicBezTo>
                        <a:pt x="60" y="249"/>
                        <a:pt x="51" y="256"/>
                        <a:pt x="44" y="260"/>
                      </a:cubicBezTo>
                      <a:cubicBezTo>
                        <a:pt x="30" y="260"/>
                        <a:pt x="16" y="261"/>
                        <a:pt x="0" y="261"/>
                      </a:cubicBezTo>
                      <a:cubicBezTo>
                        <a:pt x="7" y="258"/>
                        <a:pt x="18" y="253"/>
                        <a:pt x="22" y="241"/>
                      </a:cubicBezTo>
                      <a:cubicBezTo>
                        <a:pt x="35" y="241"/>
                        <a:pt x="50" y="241"/>
                        <a:pt x="63" y="241"/>
                      </a:cubicBezTo>
                      <a:close/>
                      <a:moveTo>
                        <a:pt x="23" y="165"/>
                      </a:moveTo>
                      <a:cubicBezTo>
                        <a:pt x="23" y="165"/>
                        <a:pt x="23" y="165"/>
                        <a:pt x="23" y="165"/>
                      </a:cubicBezTo>
                      <a:cubicBezTo>
                        <a:pt x="65" y="168"/>
                        <a:pt x="65" y="168"/>
                        <a:pt x="65" y="168"/>
                      </a:cubicBezTo>
                      <a:cubicBezTo>
                        <a:pt x="65" y="168"/>
                        <a:pt x="65" y="168"/>
                        <a:pt x="65" y="168"/>
                      </a:cubicBezTo>
                      <a:lnTo>
                        <a:pt x="23" y="165"/>
                      </a:lnTo>
                      <a:close/>
                      <a:moveTo>
                        <a:pt x="65" y="174"/>
                      </a:moveTo>
                      <a:cubicBezTo>
                        <a:pt x="23" y="171"/>
                        <a:pt x="23" y="171"/>
                        <a:pt x="23" y="171"/>
                      </a:cubicBezTo>
                      <a:cubicBezTo>
                        <a:pt x="23" y="178"/>
                        <a:pt x="23" y="185"/>
                        <a:pt x="23" y="192"/>
                      </a:cubicBezTo>
                      <a:cubicBezTo>
                        <a:pt x="65" y="194"/>
                        <a:pt x="65" y="194"/>
                        <a:pt x="65" y="194"/>
                      </a:cubicBezTo>
                      <a:cubicBezTo>
                        <a:pt x="65" y="188"/>
                        <a:pt x="65" y="181"/>
                        <a:pt x="65" y="174"/>
                      </a:cubicBezTo>
                      <a:close/>
                      <a:moveTo>
                        <a:pt x="23" y="130"/>
                      </a:moveTo>
                      <a:cubicBezTo>
                        <a:pt x="23" y="132"/>
                        <a:pt x="23" y="134"/>
                        <a:pt x="23" y="136"/>
                      </a:cubicBezTo>
                      <a:cubicBezTo>
                        <a:pt x="65" y="139"/>
                        <a:pt x="65" y="139"/>
                        <a:pt x="65" y="139"/>
                      </a:cubicBezTo>
                      <a:cubicBezTo>
                        <a:pt x="65" y="132"/>
                        <a:pt x="65" y="125"/>
                        <a:pt x="65" y="118"/>
                      </a:cubicBezTo>
                      <a:cubicBezTo>
                        <a:pt x="23" y="115"/>
                        <a:pt x="23" y="115"/>
                        <a:pt x="23" y="115"/>
                      </a:cubicBezTo>
                      <a:cubicBezTo>
                        <a:pt x="23" y="120"/>
                        <a:pt x="23" y="125"/>
                        <a:pt x="23" y="130"/>
                      </a:cubicBezTo>
                      <a:close/>
                      <a:moveTo>
                        <a:pt x="23" y="19"/>
                      </a:moveTo>
                      <a:cubicBezTo>
                        <a:pt x="23" y="21"/>
                        <a:pt x="23" y="22"/>
                        <a:pt x="23" y="24"/>
                      </a:cubicBezTo>
                      <a:cubicBezTo>
                        <a:pt x="65" y="27"/>
                        <a:pt x="65" y="27"/>
                        <a:pt x="65" y="27"/>
                      </a:cubicBezTo>
                      <a:cubicBezTo>
                        <a:pt x="65" y="26"/>
                        <a:pt x="65" y="25"/>
                        <a:pt x="65" y="24"/>
                      </a:cubicBezTo>
                      <a:cubicBezTo>
                        <a:pt x="65" y="15"/>
                        <a:pt x="64" y="8"/>
                        <a:pt x="62" y="4"/>
                      </a:cubicBezTo>
                      <a:cubicBezTo>
                        <a:pt x="45" y="3"/>
                        <a:pt x="27" y="2"/>
                        <a:pt x="11" y="0"/>
                      </a:cubicBezTo>
                      <a:cubicBezTo>
                        <a:pt x="16" y="2"/>
                        <a:pt x="23" y="7"/>
                        <a:pt x="23" y="19"/>
                      </a:cubicBezTo>
                      <a:close/>
                      <a:moveTo>
                        <a:pt x="24" y="53"/>
                      </a:moveTo>
                      <a:cubicBezTo>
                        <a:pt x="65" y="56"/>
                        <a:pt x="65" y="56"/>
                        <a:pt x="65" y="56"/>
                      </a:cubicBezTo>
                      <a:cubicBezTo>
                        <a:pt x="65" y="56"/>
                        <a:pt x="65" y="56"/>
                        <a:pt x="65" y="56"/>
                      </a:cubicBezTo>
                      <a:lnTo>
                        <a:pt x="24" y="53"/>
                      </a:lnTo>
                      <a:close/>
                      <a:moveTo>
                        <a:pt x="23" y="221"/>
                      </a:moveTo>
                      <a:cubicBezTo>
                        <a:pt x="23" y="221"/>
                        <a:pt x="23" y="221"/>
                        <a:pt x="23" y="221"/>
                      </a:cubicBezTo>
                      <a:cubicBezTo>
                        <a:pt x="65" y="224"/>
                        <a:pt x="65" y="224"/>
                        <a:pt x="65" y="224"/>
                      </a:cubicBezTo>
                      <a:cubicBezTo>
                        <a:pt x="65" y="224"/>
                        <a:pt x="65" y="224"/>
                        <a:pt x="65" y="224"/>
                      </a:cubicBezTo>
                      <a:lnTo>
                        <a:pt x="23" y="221"/>
                      </a:lnTo>
                      <a:close/>
                      <a:moveTo>
                        <a:pt x="23" y="109"/>
                      </a:moveTo>
                      <a:cubicBezTo>
                        <a:pt x="23" y="109"/>
                        <a:pt x="23" y="109"/>
                        <a:pt x="23" y="109"/>
                      </a:cubicBezTo>
                      <a:cubicBezTo>
                        <a:pt x="65" y="112"/>
                        <a:pt x="65" y="112"/>
                        <a:pt x="65" y="112"/>
                      </a:cubicBezTo>
                      <a:cubicBezTo>
                        <a:pt x="65" y="112"/>
                        <a:pt x="65" y="112"/>
                        <a:pt x="65" y="112"/>
                      </a:cubicBezTo>
                      <a:lnTo>
                        <a:pt x="23" y="109"/>
                      </a:lnTo>
                      <a:close/>
                      <a:moveTo>
                        <a:pt x="23" y="80"/>
                      </a:moveTo>
                      <a:cubicBezTo>
                        <a:pt x="65" y="83"/>
                        <a:pt x="65" y="83"/>
                        <a:pt x="65" y="83"/>
                      </a:cubicBezTo>
                      <a:cubicBezTo>
                        <a:pt x="65" y="75"/>
                        <a:pt x="65" y="68"/>
                        <a:pt x="65" y="62"/>
                      </a:cubicBezTo>
                      <a:cubicBezTo>
                        <a:pt x="23" y="59"/>
                        <a:pt x="23" y="59"/>
                        <a:pt x="23" y="59"/>
                      </a:cubicBezTo>
                      <a:cubicBezTo>
                        <a:pt x="23" y="66"/>
                        <a:pt x="23" y="73"/>
                        <a:pt x="23" y="80"/>
                      </a:cubicBezTo>
                      <a:close/>
                    </a:path>
                  </a:pathLst>
                </a:custGeom>
                <a:solidFill>
                  <a:schemeClr val="tx1">
                    <a:lumMod val="85000"/>
                    <a:lumOff val="15000"/>
                  </a:schemeClr>
                </a:solidFill>
                <a:ln>
                  <a:noFill/>
                </a:ln>
              </p:spPr>
              <p:txBody>
                <a:bodyPr vert="horz" wrap="square" lIns="68580" tIns="34291" rIns="68580" bIns="34291" numCol="1" anchor="t" anchorCtr="0" compatLnSpc="1">
                  <a:prstTxWarp prst="textNoShape">
                    <a:avLst/>
                  </a:prstTxWarp>
                </a:bodyPr>
                <a:lstStyle/>
                <a:p>
                  <a:endParaRPr lang="en-US" sz="1351" dirty="0">
                    <a:cs typeface="+mn-ea"/>
                    <a:sym typeface="+mn-lt"/>
                  </a:endParaRPr>
                </a:p>
              </p:txBody>
            </p:sp>
            <p:sp>
              <p:nvSpPr>
                <p:cNvPr id="16" name="Freeform 13"/>
                <p:cNvSpPr>
                  <a:spLocks noEditPoints="1"/>
                </p:cNvSpPr>
                <p:nvPr/>
              </p:nvSpPr>
              <p:spPr bwMode="auto">
                <a:xfrm>
                  <a:off x="7269163" y="5670549"/>
                  <a:ext cx="147638" cy="744538"/>
                </a:xfrm>
                <a:custGeom>
                  <a:avLst/>
                  <a:gdLst>
                    <a:gd name="T0" fmla="*/ 14 w 39"/>
                    <a:gd name="T1" fmla="*/ 12 h 198"/>
                    <a:gd name="T2" fmla="*/ 5 w 39"/>
                    <a:gd name="T3" fmla="*/ 0 h 198"/>
                    <a:gd name="T4" fmla="*/ 24 w 39"/>
                    <a:gd name="T5" fmla="*/ 1 h 198"/>
                    <a:gd name="T6" fmla="*/ 39 w 39"/>
                    <a:gd name="T7" fmla="*/ 17 h 198"/>
                    <a:gd name="T8" fmla="*/ 25 w 39"/>
                    <a:gd name="T9" fmla="*/ 31 h 198"/>
                    <a:gd name="T10" fmla="*/ 24 w 39"/>
                    <a:gd name="T11" fmla="*/ 31 h 198"/>
                    <a:gd name="T12" fmla="*/ 0 w 39"/>
                    <a:gd name="T13" fmla="*/ 29 h 198"/>
                    <a:gd name="T14" fmla="*/ 14 w 39"/>
                    <a:gd name="T15" fmla="*/ 12 h 198"/>
                    <a:gd name="T16" fmla="*/ 24 w 39"/>
                    <a:gd name="T17" fmla="*/ 113 h 198"/>
                    <a:gd name="T18" fmla="*/ 5 w 39"/>
                    <a:gd name="T19" fmla="*/ 112 h 198"/>
                    <a:gd name="T20" fmla="*/ 14 w 39"/>
                    <a:gd name="T21" fmla="*/ 124 h 198"/>
                    <a:gd name="T22" fmla="*/ 0 w 39"/>
                    <a:gd name="T23" fmla="*/ 141 h 198"/>
                    <a:gd name="T24" fmla="*/ 24 w 39"/>
                    <a:gd name="T25" fmla="*/ 142 h 198"/>
                    <a:gd name="T26" fmla="*/ 25 w 39"/>
                    <a:gd name="T27" fmla="*/ 142 h 198"/>
                    <a:gd name="T28" fmla="*/ 39 w 39"/>
                    <a:gd name="T29" fmla="*/ 129 h 198"/>
                    <a:gd name="T30" fmla="*/ 24 w 39"/>
                    <a:gd name="T31" fmla="*/ 113 h 198"/>
                    <a:gd name="T32" fmla="*/ 24 w 39"/>
                    <a:gd name="T33" fmla="*/ 57 h 198"/>
                    <a:gd name="T34" fmla="*/ 5 w 39"/>
                    <a:gd name="T35" fmla="*/ 56 h 198"/>
                    <a:gd name="T36" fmla="*/ 14 w 39"/>
                    <a:gd name="T37" fmla="*/ 68 h 198"/>
                    <a:gd name="T38" fmla="*/ 0 w 39"/>
                    <a:gd name="T39" fmla="*/ 85 h 198"/>
                    <a:gd name="T40" fmla="*/ 24 w 39"/>
                    <a:gd name="T41" fmla="*/ 86 h 198"/>
                    <a:gd name="T42" fmla="*/ 25 w 39"/>
                    <a:gd name="T43" fmla="*/ 86 h 198"/>
                    <a:gd name="T44" fmla="*/ 39 w 39"/>
                    <a:gd name="T45" fmla="*/ 73 h 198"/>
                    <a:gd name="T46" fmla="*/ 24 w 39"/>
                    <a:gd name="T47" fmla="*/ 57 h 198"/>
                    <a:gd name="T48" fmla="*/ 24 w 39"/>
                    <a:gd name="T49" fmla="*/ 169 h 198"/>
                    <a:gd name="T50" fmla="*/ 5 w 39"/>
                    <a:gd name="T51" fmla="*/ 168 h 198"/>
                    <a:gd name="T52" fmla="*/ 14 w 39"/>
                    <a:gd name="T53" fmla="*/ 179 h 198"/>
                    <a:gd name="T54" fmla="*/ 0 w 39"/>
                    <a:gd name="T55" fmla="*/ 197 h 198"/>
                    <a:gd name="T56" fmla="*/ 24 w 39"/>
                    <a:gd name="T57" fmla="*/ 198 h 198"/>
                    <a:gd name="T58" fmla="*/ 25 w 39"/>
                    <a:gd name="T59" fmla="*/ 198 h 198"/>
                    <a:gd name="T60" fmla="*/ 39 w 39"/>
                    <a:gd name="T61" fmla="*/ 185 h 198"/>
                    <a:gd name="T62" fmla="*/ 24 w 39"/>
                    <a:gd name="T63" fmla="*/ 16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198">
                      <a:moveTo>
                        <a:pt x="14" y="12"/>
                      </a:moveTo>
                      <a:cubicBezTo>
                        <a:pt x="14" y="5"/>
                        <a:pt x="11" y="2"/>
                        <a:pt x="5" y="0"/>
                      </a:cubicBezTo>
                      <a:cubicBezTo>
                        <a:pt x="24" y="1"/>
                        <a:pt x="24" y="1"/>
                        <a:pt x="24" y="1"/>
                      </a:cubicBezTo>
                      <a:cubicBezTo>
                        <a:pt x="32" y="2"/>
                        <a:pt x="39" y="9"/>
                        <a:pt x="39" y="17"/>
                      </a:cubicBezTo>
                      <a:cubicBezTo>
                        <a:pt x="39" y="25"/>
                        <a:pt x="33" y="31"/>
                        <a:pt x="25" y="31"/>
                      </a:cubicBezTo>
                      <a:cubicBezTo>
                        <a:pt x="25" y="31"/>
                        <a:pt x="25" y="31"/>
                        <a:pt x="24" y="31"/>
                      </a:cubicBezTo>
                      <a:cubicBezTo>
                        <a:pt x="0" y="29"/>
                        <a:pt x="0" y="29"/>
                        <a:pt x="0" y="29"/>
                      </a:cubicBezTo>
                      <a:cubicBezTo>
                        <a:pt x="8" y="27"/>
                        <a:pt x="14" y="22"/>
                        <a:pt x="14" y="12"/>
                      </a:cubicBezTo>
                      <a:close/>
                      <a:moveTo>
                        <a:pt x="24" y="113"/>
                      </a:moveTo>
                      <a:cubicBezTo>
                        <a:pt x="5" y="112"/>
                        <a:pt x="5" y="112"/>
                        <a:pt x="5" y="112"/>
                      </a:cubicBezTo>
                      <a:cubicBezTo>
                        <a:pt x="11" y="114"/>
                        <a:pt x="14" y="117"/>
                        <a:pt x="14" y="124"/>
                      </a:cubicBezTo>
                      <a:cubicBezTo>
                        <a:pt x="14" y="133"/>
                        <a:pt x="8" y="139"/>
                        <a:pt x="0" y="141"/>
                      </a:cubicBezTo>
                      <a:cubicBezTo>
                        <a:pt x="24" y="142"/>
                        <a:pt x="24" y="142"/>
                        <a:pt x="24" y="142"/>
                      </a:cubicBezTo>
                      <a:cubicBezTo>
                        <a:pt x="25" y="142"/>
                        <a:pt x="25" y="142"/>
                        <a:pt x="25" y="142"/>
                      </a:cubicBezTo>
                      <a:cubicBezTo>
                        <a:pt x="33" y="142"/>
                        <a:pt x="39" y="136"/>
                        <a:pt x="39" y="129"/>
                      </a:cubicBezTo>
                      <a:cubicBezTo>
                        <a:pt x="39" y="121"/>
                        <a:pt x="32" y="114"/>
                        <a:pt x="24" y="113"/>
                      </a:cubicBezTo>
                      <a:close/>
                      <a:moveTo>
                        <a:pt x="24" y="57"/>
                      </a:moveTo>
                      <a:cubicBezTo>
                        <a:pt x="5" y="56"/>
                        <a:pt x="5" y="56"/>
                        <a:pt x="5" y="56"/>
                      </a:cubicBezTo>
                      <a:cubicBezTo>
                        <a:pt x="11" y="58"/>
                        <a:pt x="14" y="61"/>
                        <a:pt x="14" y="68"/>
                      </a:cubicBezTo>
                      <a:cubicBezTo>
                        <a:pt x="14" y="77"/>
                        <a:pt x="8" y="83"/>
                        <a:pt x="0" y="85"/>
                      </a:cubicBezTo>
                      <a:cubicBezTo>
                        <a:pt x="24" y="86"/>
                        <a:pt x="24" y="86"/>
                        <a:pt x="24" y="86"/>
                      </a:cubicBezTo>
                      <a:cubicBezTo>
                        <a:pt x="25" y="86"/>
                        <a:pt x="25" y="86"/>
                        <a:pt x="25" y="86"/>
                      </a:cubicBezTo>
                      <a:cubicBezTo>
                        <a:pt x="33" y="86"/>
                        <a:pt x="39" y="81"/>
                        <a:pt x="39" y="73"/>
                      </a:cubicBezTo>
                      <a:cubicBezTo>
                        <a:pt x="39" y="65"/>
                        <a:pt x="32" y="58"/>
                        <a:pt x="24" y="57"/>
                      </a:cubicBezTo>
                      <a:close/>
                      <a:moveTo>
                        <a:pt x="24" y="169"/>
                      </a:moveTo>
                      <a:cubicBezTo>
                        <a:pt x="5" y="168"/>
                        <a:pt x="5" y="168"/>
                        <a:pt x="5" y="168"/>
                      </a:cubicBezTo>
                      <a:cubicBezTo>
                        <a:pt x="11" y="169"/>
                        <a:pt x="14" y="173"/>
                        <a:pt x="14" y="179"/>
                      </a:cubicBezTo>
                      <a:cubicBezTo>
                        <a:pt x="14" y="189"/>
                        <a:pt x="8" y="195"/>
                        <a:pt x="0" y="197"/>
                      </a:cubicBezTo>
                      <a:cubicBezTo>
                        <a:pt x="24" y="198"/>
                        <a:pt x="24" y="198"/>
                        <a:pt x="24" y="198"/>
                      </a:cubicBezTo>
                      <a:cubicBezTo>
                        <a:pt x="25" y="198"/>
                        <a:pt x="25" y="198"/>
                        <a:pt x="25" y="198"/>
                      </a:cubicBezTo>
                      <a:cubicBezTo>
                        <a:pt x="33" y="198"/>
                        <a:pt x="39" y="192"/>
                        <a:pt x="39" y="185"/>
                      </a:cubicBezTo>
                      <a:cubicBezTo>
                        <a:pt x="39" y="177"/>
                        <a:pt x="32" y="170"/>
                        <a:pt x="24" y="169"/>
                      </a:cubicBezTo>
                      <a:close/>
                    </a:path>
                  </a:pathLst>
                </a:custGeom>
                <a:solidFill>
                  <a:schemeClr val="tx1">
                    <a:lumMod val="85000"/>
                    <a:lumOff val="15000"/>
                  </a:schemeClr>
                </a:solidFill>
                <a:ln>
                  <a:noFill/>
                </a:ln>
              </p:spPr>
              <p:txBody>
                <a:bodyPr vert="horz" wrap="square" lIns="68580" tIns="34291" rIns="68580" bIns="34291" numCol="1" anchor="t" anchorCtr="0" compatLnSpc="1">
                  <a:prstTxWarp prst="textNoShape">
                    <a:avLst/>
                  </a:prstTxWarp>
                </a:bodyPr>
                <a:lstStyle/>
                <a:p>
                  <a:endParaRPr lang="en-US" sz="1351" dirty="0">
                    <a:cs typeface="+mn-ea"/>
                    <a:sym typeface="+mn-lt"/>
                  </a:endParaRPr>
                </a:p>
              </p:txBody>
            </p:sp>
          </p:grpSp>
          <p:sp>
            <p:nvSpPr>
              <p:cNvPr id="14" name="Freeform 11"/>
              <p:cNvSpPr>
                <a:spLocks noEditPoints="1"/>
              </p:cNvSpPr>
              <p:nvPr/>
            </p:nvSpPr>
            <p:spPr bwMode="auto">
              <a:xfrm>
                <a:off x="6030913" y="5587999"/>
                <a:ext cx="996950" cy="804863"/>
              </a:xfrm>
              <a:custGeom>
                <a:avLst/>
                <a:gdLst>
                  <a:gd name="T0" fmla="*/ 0 w 628"/>
                  <a:gd name="T1" fmla="*/ 265 h 507"/>
                  <a:gd name="T2" fmla="*/ 67 w 628"/>
                  <a:gd name="T3" fmla="*/ 270 h 507"/>
                  <a:gd name="T4" fmla="*/ 67 w 628"/>
                  <a:gd name="T5" fmla="*/ 339 h 507"/>
                  <a:gd name="T6" fmla="*/ 0 w 628"/>
                  <a:gd name="T7" fmla="*/ 334 h 507"/>
                  <a:gd name="T8" fmla="*/ 0 w 628"/>
                  <a:gd name="T9" fmla="*/ 265 h 507"/>
                  <a:gd name="T10" fmla="*/ 524 w 628"/>
                  <a:gd name="T11" fmla="*/ 369 h 507"/>
                  <a:gd name="T12" fmla="*/ 628 w 628"/>
                  <a:gd name="T13" fmla="*/ 374 h 507"/>
                  <a:gd name="T14" fmla="*/ 628 w 628"/>
                  <a:gd name="T15" fmla="*/ 306 h 507"/>
                  <a:gd name="T16" fmla="*/ 524 w 628"/>
                  <a:gd name="T17" fmla="*/ 298 h 507"/>
                  <a:gd name="T18" fmla="*/ 524 w 628"/>
                  <a:gd name="T19" fmla="*/ 369 h 507"/>
                  <a:gd name="T20" fmla="*/ 0 w 628"/>
                  <a:gd name="T21" fmla="*/ 201 h 507"/>
                  <a:gd name="T22" fmla="*/ 67 w 628"/>
                  <a:gd name="T23" fmla="*/ 206 h 507"/>
                  <a:gd name="T24" fmla="*/ 67 w 628"/>
                  <a:gd name="T25" fmla="*/ 138 h 507"/>
                  <a:gd name="T26" fmla="*/ 0 w 628"/>
                  <a:gd name="T27" fmla="*/ 133 h 507"/>
                  <a:gd name="T28" fmla="*/ 0 w 628"/>
                  <a:gd name="T29" fmla="*/ 201 h 507"/>
                  <a:gd name="T30" fmla="*/ 524 w 628"/>
                  <a:gd name="T31" fmla="*/ 237 h 507"/>
                  <a:gd name="T32" fmla="*/ 628 w 628"/>
                  <a:gd name="T33" fmla="*/ 244 h 507"/>
                  <a:gd name="T34" fmla="*/ 628 w 628"/>
                  <a:gd name="T35" fmla="*/ 173 h 507"/>
                  <a:gd name="T36" fmla="*/ 524 w 628"/>
                  <a:gd name="T37" fmla="*/ 166 h 507"/>
                  <a:gd name="T38" fmla="*/ 524 w 628"/>
                  <a:gd name="T39" fmla="*/ 237 h 507"/>
                  <a:gd name="T40" fmla="*/ 0 w 628"/>
                  <a:gd name="T41" fmla="*/ 69 h 507"/>
                  <a:gd name="T42" fmla="*/ 67 w 628"/>
                  <a:gd name="T43" fmla="*/ 74 h 507"/>
                  <a:gd name="T44" fmla="*/ 67 w 628"/>
                  <a:gd name="T45" fmla="*/ 5 h 507"/>
                  <a:gd name="T46" fmla="*/ 0 w 628"/>
                  <a:gd name="T47" fmla="*/ 0 h 507"/>
                  <a:gd name="T48" fmla="*/ 0 w 628"/>
                  <a:gd name="T49" fmla="*/ 69 h 507"/>
                  <a:gd name="T50" fmla="*/ 524 w 628"/>
                  <a:gd name="T51" fmla="*/ 36 h 507"/>
                  <a:gd name="T52" fmla="*/ 524 w 628"/>
                  <a:gd name="T53" fmla="*/ 104 h 507"/>
                  <a:gd name="T54" fmla="*/ 628 w 628"/>
                  <a:gd name="T55" fmla="*/ 112 h 507"/>
                  <a:gd name="T56" fmla="*/ 628 w 628"/>
                  <a:gd name="T57" fmla="*/ 41 h 507"/>
                  <a:gd name="T58" fmla="*/ 524 w 628"/>
                  <a:gd name="T59" fmla="*/ 36 h 507"/>
                  <a:gd name="T60" fmla="*/ 524 w 628"/>
                  <a:gd name="T61" fmla="*/ 500 h 507"/>
                  <a:gd name="T62" fmla="*/ 628 w 628"/>
                  <a:gd name="T63" fmla="*/ 507 h 507"/>
                  <a:gd name="T64" fmla="*/ 628 w 628"/>
                  <a:gd name="T65" fmla="*/ 438 h 507"/>
                  <a:gd name="T66" fmla="*/ 524 w 628"/>
                  <a:gd name="T67" fmla="*/ 431 h 507"/>
                  <a:gd name="T68" fmla="*/ 524 w 628"/>
                  <a:gd name="T69" fmla="*/ 500 h 507"/>
                  <a:gd name="T70" fmla="*/ 0 w 628"/>
                  <a:gd name="T71" fmla="*/ 466 h 507"/>
                  <a:gd name="T72" fmla="*/ 67 w 628"/>
                  <a:gd name="T73" fmla="*/ 471 h 507"/>
                  <a:gd name="T74" fmla="*/ 67 w 628"/>
                  <a:gd name="T75" fmla="*/ 400 h 507"/>
                  <a:gd name="T76" fmla="*/ 0 w 628"/>
                  <a:gd name="T77" fmla="*/ 398 h 507"/>
                  <a:gd name="T78" fmla="*/ 0 w 628"/>
                  <a:gd name="T79" fmla="*/ 466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28" h="507">
                    <a:moveTo>
                      <a:pt x="0" y="265"/>
                    </a:moveTo>
                    <a:lnTo>
                      <a:pt x="67" y="270"/>
                    </a:lnTo>
                    <a:lnTo>
                      <a:pt x="67" y="339"/>
                    </a:lnTo>
                    <a:lnTo>
                      <a:pt x="0" y="334"/>
                    </a:lnTo>
                    <a:lnTo>
                      <a:pt x="0" y="265"/>
                    </a:lnTo>
                    <a:close/>
                    <a:moveTo>
                      <a:pt x="524" y="369"/>
                    </a:moveTo>
                    <a:lnTo>
                      <a:pt x="628" y="374"/>
                    </a:lnTo>
                    <a:lnTo>
                      <a:pt x="628" y="306"/>
                    </a:lnTo>
                    <a:lnTo>
                      <a:pt x="524" y="298"/>
                    </a:lnTo>
                    <a:lnTo>
                      <a:pt x="524" y="369"/>
                    </a:lnTo>
                    <a:close/>
                    <a:moveTo>
                      <a:pt x="0" y="201"/>
                    </a:moveTo>
                    <a:lnTo>
                      <a:pt x="67" y="206"/>
                    </a:lnTo>
                    <a:lnTo>
                      <a:pt x="67" y="138"/>
                    </a:lnTo>
                    <a:lnTo>
                      <a:pt x="0" y="133"/>
                    </a:lnTo>
                    <a:lnTo>
                      <a:pt x="0" y="201"/>
                    </a:lnTo>
                    <a:close/>
                    <a:moveTo>
                      <a:pt x="524" y="237"/>
                    </a:moveTo>
                    <a:lnTo>
                      <a:pt x="628" y="244"/>
                    </a:lnTo>
                    <a:lnTo>
                      <a:pt x="628" y="173"/>
                    </a:lnTo>
                    <a:lnTo>
                      <a:pt x="524" y="166"/>
                    </a:lnTo>
                    <a:lnTo>
                      <a:pt x="524" y="237"/>
                    </a:lnTo>
                    <a:close/>
                    <a:moveTo>
                      <a:pt x="0" y="69"/>
                    </a:moveTo>
                    <a:lnTo>
                      <a:pt x="67" y="74"/>
                    </a:lnTo>
                    <a:lnTo>
                      <a:pt x="67" y="5"/>
                    </a:lnTo>
                    <a:lnTo>
                      <a:pt x="0" y="0"/>
                    </a:lnTo>
                    <a:lnTo>
                      <a:pt x="0" y="69"/>
                    </a:lnTo>
                    <a:close/>
                    <a:moveTo>
                      <a:pt x="524" y="36"/>
                    </a:moveTo>
                    <a:lnTo>
                      <a:pt x="524" y="104"/>
                    </a:lnTo>
                    <a:lnTo>
                      <a:pt x="628" y="112"/>
                    </a:lnTo>
                    <a:lnTo>
                      <a:pt x="628" y="41"/>
                    </a:lnTo>
                    <a:lnTo>
                      <a:pt x="524" y="36"/>
                    </a:lnTo>
                    <a:close/>
                    <a:moveTo>
                      <a:pt x="524" y="500"/>
                    </a:moveTo>
                    <a:lnTo>
                      <a:pt x="628" y="507"/>
                    </a:lnTo>
                    <a:lnTo>
                      <a:pt x="628" y="438"/>
                    </a:lnTo>
                    <a:lnTo>
                      <a:pt x="524" y="431"/>
                    </a:lnTo>
                    <a:lnTo>
                      <a:pt x="524" y="500"/>
                    </a:lnTo>
                    <a:close/>
                    <a:moveTo>
                      <a:pt x="0" y="466"/>
                    </a:moveTo>
                    <a:lnTo>
                      <a:pt x="67" y="471"/>
                    </a:lnTo>
                    <a:lnTo>
                      <a:pt x="67" y="400"/>
                    </a:lnTo>
                    <a:lnTo>
                      <a:pt x="0" y="398"/>
                    </a:lnTo>
                    <a:lnTo>
                      <a:pt x="0" y="466"/>
                    </a:lnTo>
                    <a:close/>
                  </a:path>
                </a:pathLst>
              </a:custGeom>
              <a:solidFill>
                <a:schemeClr val="tx1">
                  <a:lumMod val="65000"/>
                  <a:lumOff val="35000"/>
                </a:schemeClr>
              </a:solidFill>
              <a:ln>
                <a:noFill/>
              </a:ln>
            </p:spPr>
            <p:txBody>
              <a:bodyPr vert="horz" wrap="square" lIns="68580" tIns="34291" rIns="68580" bIns="34291" numCol="1" anchor="t" anchorCtr="0" compatLnSpc="1">
                <a:prstTxWarp prst="textNoShape">
                  <a:avLst/>
                </a:prstTxWarp>
              </a:bodyPr>
              <a:lstStyle/>
              <a:p>
                <a:endParaRPr lang="en-US" sz="1351" dirty="0">
                  <a:cs typeface="+mn-ea"/>
                  <a:sym typeface="+mn-lt"/>
                </a:endParaRPr>
              </a:p>
            </p:txBody>
          </p:sp>
        </p:grpSp>
        <p:sp>
          <p:nvSpPr>
            <p:cNvPr id="17" name="Freeform 5"/>
            <p:cNvSpPr>
              <a:spLocks/>
            </p:cNvSpPr>
            <p:nvPr/>
          </p:nvSpPr>
          <p:spPr bwMode="auto">
            <a:xfrm>
              <a:off x="4921831" y="1883727"/>
              <a:ext cx="2617634" cy="3065403"/>
            </a:xfrm>
            <a:custGeom>
              <a:avLst/>
              <a:gdLst>
                <a:gd name="T0" fmla="*/ 473 w 945"/>
                <a:gd name="T1" fmla="*/ 0 h 1107"/>
                <a:gd name="T2" fmla="*/ 0 w 945"/>
                <a:gd name="T3" fmla="*/ 454 h 1107"/>
                <a:gd name="T4" fmla="*/ 174 w 945"/>
                <a:gd name="T5" fmla="*/ 849 h 1107"/>
                <a:gd name="T6" fmla="*/ 221 w 945"/>
                <a:gd name="T7" fmla="*/ 1003 h 1107"/>
                <a:gd name="T8" fmla="*/ 266 w 945"/>
                <a:gd name="T9" fmla="*/ 1107 h 1107"/>
                <a:gd name="T10" fmla="*/ 679 w 945"/>
                <a:gd name="T11" fmla="*/ 1107 h 1107"/>
                <a:gd name="T12" fmla="*/ 724 w 945"/>
                <a:gd name="T13" fmla="*/ 1003 h 1107"/>
                <a:gd name="T14" fmla="*/ 771 w 945"/>
                <a:gd name="T15" fmla="*/ 849 h 1107"/>
                <a:gd name="T16" fmla="*/ 945 w 945"/>
                <a:gd name="T17" fmla="*/ 454 h 1107"/>
                <a:gd name="T18" fmla="*/ 473 w 945"/>
                <a:gd name="T19" fmla="*/ 0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5" h="1107">
                  <a:moveTo>
                    <a:pt x="473" y="0"/>
                  </a:moveTo>
                  <a:cubicBezTo>
                    <a:pt x="211" y="0"/>
                    <a:pt x="0" y="203"/>
                    <a:pt x="0" y="454"/>
                  </a:cubicBezTo>
                  <a:cubicBezTo>
                    <a:pt x="0" y="600"/>
                    <a:pt x="126" y="772"/>
                    <a:pt x="174" y="849"/>
                  </a:cubicBezTo>
                  <a:cubicBezTo>
                    <a:pt x="197" y="885"/>
                    <a:pt x="208" y="933"/>
                    <a:pt x="221" y="1003"/>
                  </a:cubicBezTo>
                  <a:cubicBezTo>
                    <a:pt x="232" y="1063"/>
                    <a:pt x="266" y="1107"/>
                    <a:pt x="266" y="1107"/>
                  </a:cubicBezTo>
                  <a:cubicBezTo>
                    <a:pt x="679" y="1107"/>
                    <a:pt x="679" y="1107"/>
                    <a:pt x="679" y="1107"/>
                  </a:cubicBezTo>
                  <a:cubicBezTo>
                    <a:pt x="679" y="1107"/>
                    <a:pt x="713" y="1062"/>
                    <a:pt x="724" y="1003"/>
                  </a:cubicBezTo>
                  <a:cubicBezTo>
                    <a:pt x="737" y="933"/>
                    <a:pt x="748" y="885"/>
                    <a:pt x="771" y="849"/>
                  </a:cubicBezTo>
                  <a:cubicBezTo>
                    <a:pt x="819" y="772"/>
                    <a:pt x="945" y="600"/>
                    <a:pt x="945" y="454"/>
                  </a:cubicBezTo>
                  <a:cubicBezTo>
                    <a:pt x="945" y="203"/>
                    <a:pt x="734" y="0"/>
                    <a:pt x="473" y="0"/>
                  </a:cubicBezTo>
                </a:path>
              </a:pathLst>
            </a:custGeom>
            <a:noFill/>
            <a:ln w="63500">
              <a:solidFill>
                <a:schemeClr val="bg1">
                  <a:lumMod val="75000"/>
                </a:schemeClr>
              </a:solidFill>
            </a:ln>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grpSp>
      <p:grpSp>
        <p:nvGrpSpPr>
          <p:cNvPr id="28" name="Content 1"/>
          <p:cNvGrpSpPr/>
          <p:nvPr/>
        </p:nvGrpSpPr>
        <p:grpSpPr>
          <a:xfrm>
            <a:off x="3546839" y="2364245"/>
            <a:ext cx="1382200" cy="589497"/>
            <a:chOff x="1062957" y="4782653"/>
            <a:chExt cx="2038926" cy="785993"/>
          </a:xfrm>
        </p:grpSpPr>
        <p:sp>
          <p:nvSpPr>
            <p:cNvPr id="32" name="Title 1"/>
            <p:cNvSpPr txBox="1"/>
            <p:nvPr/>
          </p:nvSpPr>
          <p:spPr>
            <a:xfrm>
              <a:off x="1062957" y="4782653"/>
              <a:ext cx="2038926" cy="338553"/>
            </a:xfrm>
            <a:prstGeom prst="rect">
              <a:avLst/>
            </a:prstGeom>
            <a:noFill/>
          </p:spPr>
          <p:txBody>
            <a:bodyPr wrap="square" rtlCol="0">
              <a:spAutoFit/>
            </a:bodyPr>
            <a:lstStyle/>
            <a:p>
              <a:pPr algn="r"/>
              <a:r>
                <a:rPr lang="en-US" sz="1050" dirty="0" err="1">
                  <a:solidFill>
                    <a:schemeClr val="bg1"/>
                  </a:solidFill>
                  <a:cs typeface="+mn-ea"/>
                  <a:sym typeface="+mn-lt"/>
                </a:rPr>
                <a:t>Lorem</a:t>
              </a:r>
              <a:r>
                <a:rPr lang="en-US" sz="1050" dirty="0">
                  <a:solidFill>
                    <a:schemeClr val="bg1"/>
                  </a:solidFill>
                  <a:cs typeface="+mn-ea"/>
                  <a:sym typeface="+mn-lt"/>
                </a:rPr>
                <a:t> </a:t>
              </a:r>
              <a:r>
                <a:rPr lang="en-US" sz="1050" dirty="0" err="1">
                  <a:solidFill>
                    <a:schemeClr val="bg1"/>
                  </a:solidFill>
                  <a:cs typeface="+mn-ea"/>
                  <a:sym typeface="+mn-lt"/>
                </a:rPr>
                <a:t>Ipsum</a:t>
              </a:r>
              <a:endParaRPr lang="id-ID" sz="1050" dirty="0">
                <a:solidFill>
                  <a:schemeClr val="bg1"/>
                </a:solidFill>
                <a:cs typeface="+mn-ea"/>
                <a:sym typeface="+mn-lt"/>
              </a:endParaRPr>
            </a:p>
          </p:txBody>
        </p:sp>
        <p:sp>
          <p:nvSpPr>
            <p:cNvPr id="33" name="Details 1"/>
            <p:cNvSpPr txBox="1"/>
            <p:nvPr/>
          </p:nvSpPr>
          <p:spPr>
            <a:xfrm>
              <a:off x="1062957" y="5057398"/>
              <a:ext cx="2038925" cy="511248"/>
            </a:xfrm>
            <a:prstGeom prst="rect">
              <a:avLst/>
            </a:prstGeom>
            <a:noFill/>
          </p:spPr>
          <p:txBody>
            <a:bodyPr wrap="square" rtlCol="0" anchor="t">
              <a:spAutoFit/>
            </a:bodyPr>
            <a:lstStyle/>
            <a:p>
              <a:pPr algn="r">
                <a:lnSpc>
                  <a:spcPts val="1200"/>
                </a:lnSpc>
              </a:pPr>
              <a:r>
                <a:rPr lang="en-US" sz="751" dirty="0">
                  <a:solidFill>
                    <a:schemeClr val="bg1"/>
                  </a:solidFill>
                  <a:cs typeface="+mn-ea"/>
                  <a:sym typeface="+mn-lt"/>
                </a:rPr>
                <a:t>This Great Paragraph line is a sample </a:t>
              </a:r>
              <a:r>
                <a:rPr lang="en-US" sz="751" dirty="0" err="1">
                  <a:solidFill>
                    <a:schemeClr val="bg1"/>
                  </a:solidFill>
                  <a:cs typeface="+mn-ea"/>
                  <a:sym typeface="+mn-lt"/>
                </a:rPr>
                <a:t>Lorem</a:t>
              </a:r>
              <a:r>
                <a:rPr lang="en-US" sz="751" dirty="0">
                  <a:solidFill>
                    <a:schemeClr val="bg1"/>
                  </a:solidFill>
                  <a:cs typeface="+mn-ea"/>
                  <a:sym typeface="+mn-lt"/>
                </a:rPr>
                <a:t> </a:t>
              </a:r>
              <a:r>
                <a:rPr lang="en-US" sz="751" dirty="0" err="1">
                  <a:solidFill>
                    <a:schemeClr val="bg1"/>
                  </a:solidFill>
                  <a:cs typeface="+mn-ea"/>
                  <a:sym typeface="+mn-lt"/>
                </a:rPr>
                <a:t>ipsum</a:t>
              </a:r>
              <a:r>
                <a:rPr lang="en-US" sz="751" dirty="0">
                  <a:solidFill>
                    <a:schemeClr val="bg1"/>
                  </a:solidFill>
                  <a:cs typeface="+mn-ea"/>
                  <a:sym typeface="+mn-lt"/>
                </a:rPr>
                <a:t> dolor</a:t>
              </a:r>
            </a:p>
          </p:txBody>
        </p:sp>
      </p:grpSp>
      <p:grpSp>
        <p:nvGrpSpPr>
          <p:cNvPr id="63" name="Content 2"/>
          <p:cNvGrpSpPr/>
          <p:nvPr/>
        </p:nvGrpSpPr>
        <p:grpSpPr>
          <a:xfrm>
            <a:off x="3550823" y="3118236"/>
            <a:ext cx="1382200" cy="589497"/>
            <a:chOff x="6827896" y="4782653"/>
            <a:chExt cx="2038926" cy="785993"/>
          </a:xfrm>
        </p:grpSpPr>
        <p:sp>
          <p:nvSpPr>
            <p:cNvPr id="67" name="Title 1"/>
            <p:cNvSpPr txBox="1"/>
            <p:nvPr/>
          </p:nvSpPr>
          <p:spPr>
            <a:xfrm>
              <a:off x="6827896" y="4782653"/>
              <a:ext cx="2038926" cy="338553"/>
            </a:xfrm>
            <a:prstGeom prst="rect">
              <a:avLst/>
            </a:prstGeom>
            <a:noFill/>
          </p:spPr>
          <p:txBody>
            <a:bodyPr wrap="square" rtlCol="0">
              <a:spAutoFit/>
            </a:bodyPr>
            <a:lstStyle/>
            <a:p>
              <a:pPr algn="r"/>
              <a:r>
                <a:rPr lang="en-US" sz="1050" dirty="0" err="1">
                  <a:solidFill>
                    <a:schemeClr val="bg1"/>
                  </a:solidFill>
                  <a:cs typeface="+mn-ea"/>
                  <a:sym typeface="+mn-lt"/>
                </a:rPr>
                <a:t>Cerebelum</a:t>
              </a:r>
              <a:endParaRPr lang="id-ID" sz="1050" dirty="0">
                <a:solidFill>
                  <a:schemeClr val="bg1"/>
                </a:solidFill>
                <a:cs typeface="+mn-ea"/>
                <a:sym typeface="+mn-lt"/>
              </a:endParaRPr>
            </a:p>
          </p:txBody>
        </p:sp>
        <p:sp>
          <p:nvSpPr>
            <p:cNvPr id="68" name="Details 1"/>
            <p:cNvSpPr txBox="1"/>
            <p:nvPr/>
          </p:nvSpPr>
          <p:spPr>
            <a:xfrm>
              <a:off x="6827896" y="5057398"/>
              <a:ext cx="2038925" cy="511248"/>
            </a:xfrm>
            <a:prstGeom prst="rect">
              <a:avLst/>
            </a:prstGeom>
            <a:noFill/>
          </p:spPr>
          <p:txBody>
            <a:bodyPr wrap="square" rtlCol="0" anchor="t">
              <a:spAutoFit/>
            </a:bodyPr>
            <a:lstStyle/>
            <a:p>
              <a:pPr algn="r">
                <a:lnSpc>
                  <a:spcPts val="1200"/>
                </a:lnSpc>
              </a:pPr>
              <a:r>
                <a:rPr lang="en-US" sz="751" dirty="0">
                  <a:solidFill>
                    <a:schemeClr val="bg1"/>
                  </a:solidFill>
                  <a:cs typeface="+mn-ea"/>
                  <a:sym typeface="+mn-lt"/>
                </a:rPr>
                <a:t>This Great Paragraph line is a sample </a:t>
              </a:r>
              <a:r>
                <a:rPr lang="en-US" sz="751" dirty="0" err="1">
                  <a:solidFill>
                    <a:schemeClr val="bg1"/>
                  </a:solidFill>
                  <a:cs typeface="+mn-ea"/>
                  <a:sym typeface="+mn-lt"/>
                </a:rPr>
                <a:t>Lorem</a:t>
              </a:r>
              <a:r>
                <a:rPr lang="en-US" sz="751" dirty="0">
                  <a:solidFill>
                    <a:schemeClr val="bg1"/>
                  </a:solidFill>
                  <a:cs typeface="+mn-ea"/>
                  <a:sym typeface="+mn-lt"/>
                </a:rPr>
                <a:t> </a:t>
              </a:r>
              <a:r>
                <a:rPr lang="en-US" sz="751" dirty="0" err="1">
                  <a:solidFill>
                    <a:schemeClr val="bg1"/>
                  </a:solidFill>
                  <a:cs typeface="+mn-ea"/>
                  <a:sym typeface="+mn-lt"/>
                </a:rPr>
                <a:t>ipsum</a:t>
              </a:r>
              <a:r>
                <a:rPr lang="en-US" sz="751" dirty="0">
                  <a:solidFill>
                    <a:schemeClr val="bg1"/>
                  </a:solidFill>
                  <a:cs typeface="+mn-ea"/>
                  <a:sym typeface="+mn-lt"/>
                </a:rPr>
                <a:t> dolor</a:t>
              </a:r>
            </a:p>
          </p:txBody>
        </p:sp>
      </p:grpSp>
      <p:grpSp>
        <p:nvGrpSpPr>
          <p:cNvPr id="56" name="Content 3"/>
          <p:cNvGrpSpPr/>
          <p:nvPr/>
        </p:nvGrpSpPr>
        <p:grpSpPr>
          <a:xfrm>
            <a:off x="3548831" y="3872226"/>
            <a:ext cx="1382200" cy="589497"/>
            <a:chOff x="3181413" y="4753157"/>
            <a:chExt cx="2038926" cy="785993"/>
          </a:xfrm>
        </p:grpSpPr>
        <p:sp>
          <p:nvSpPr>
            <p:cNvPr id="60" name="Title 1"/>
            <p:cNvSpPr txBox="1"/>
            <p:nvPr/>
          </p:nvSpPr>
          <p:spPr>
            <a:xfrm>
              <a:off x="3181413" y="4753157"/>
              <a:ext cx="2038926" cy="338553"/>
            </a:xfrm>
            <a:prstGeom prst="rect">
              <a:avLst/>
            </a:prstGeom>
            <a:noFill/>
          </p:spPr>
          <p:txBody>
            <a:bodyPr wrap="square" rtlCol="0">
              <a:spAutoFit/>
            </a:bodyPr>
            <a:lstStyle/>
            <a:p>
              <a:pPr algn="r"/>
              <a:r>
                <a:rPr lang="en-US" sz="1050" dirty="0" err="1">
                  <a:solidFill>
                    <a:schemeClr val="bg1"/>
                  </a:solidFill>
                  <a:cs typeface="+mn-ea"/>
                  <a:sym typeface="+mn-lt"/>
                </a:rPr>
                <a:t>Laudantium</a:t>
              </a:r>
              <a:endParaRPr lang="id-ID" sz="1050" dirty="0">
                <a:solidFill>
                  <a:schemeClr val="bg1"/>
                </a:solidFill>
                <a:cs typeface="+mn-ea"/>
                <a:sym typeface="+mn-lt"/>
              </a:endParaRPr>
            </a:p>
          </p:txBody>
        </p:sp>
        <p:sp>
          <p:nvSpPr>
            <p:cNvPr id="61" name="Details 1"/>
            <p:cNvSpPr txBox="1"/>
            <p:nvPr/>
          </p:nvSpPr>
          <p:spPr>
            <a:xfrm>
              <a:off x="3181413" y="5027902"/>
              <a:ext cx="2038925" cy="511248"/>
            </a:xfrm>
            <a:prstGeom prst="rect">
              <a:avLst/>
            </a:prstGeom>
            <a:noFill/>
          </p:spPr>
          <p:txBody>
            <a:bodyPr wrap="square" rtlCol="0" anchor="t">
              <a:spAutoFit/>
            </a:bodyPr>
            <a:lstStyle/>
            <a:p>
              <a:pPr algn="r">
                <a:lnSpc>
                  <a:spcPts val="1200"/>
                </a:lnSpc>
              </a:pPr>
              <a:r>
                <a:rPr lang="en-US" sz="751" dirty="0">
                  <a:solidFill>
                    <a:schemeClr val="bg1"/>
                  </a:solidFill>
                  <a:cs typeface="+mn-ea"/>
                  <a:sym typeface="+mn-lt"/>
                </a:rPr>
                <a:t>This Great Paragraph line is a sample </a:t>
              </a:r>
              <a:r>
                <a:rPr lang="en-US" sz="751" dirty="0" err="1">
                  <a:solidFill>
                    <a:schemeClr val="bg1"/>
                  </a:solidFill>
                  <a:cs typeface="+mn-ea"/>
                  <a:sym typeface="+mn-lt"/>
                </a:rPr>
                <a:t>Lorem</a:t>
              </a:r>
              <a:r>
                <a:rPr lang="en-US" sz="751" dirty="0">
                  <a:solidFill>
                    <a:schemeClr val="bg1"/>
                  </a:solidFill>
                  <a:cs typeface="+mn-ea"/>
                  <a:sym typeface="+mn-lt"/>
                </a:rPr>
                <a:t> </a:t>
              </a:r>
              <a:r>
                <a:rPr lang="en-US" sz="751" dirty="0" err="1">
                  <a:solidFill>
                    <a:schemeClr val="bg1"/>
                  </a:solidFill>
                  <a:cs typeface="+mn-ea"/>
                  <a:sym typeface="+mn-lt"/>
                </a:rPr>
                <a:t>ipsum</a:t>
              </a:r>
              <a:r>
                <a:rPr lang="en-US" sz="751" dirty="0">
                  <a:solidFill>
                    <a:schemeClr val="bg1"/>
                  </a:solidFill>
                  <a:cs typeface="+mn-ea"/>
                  <a:sym typeface="+mn-lt"/>
                </a:rPr>
                <a:t> dolor</a:t>
              </a:r>
            </a:p>
          </p:txBody>
        </p:sp>
      </p:grpSp>
      <p:grpSp>
        <p:nvGrpSpPr>
          <p:cNvPr id="35" name="Content 4"/>
          <p:cNvGrpSpPr/>
          <p:nvPr/>
        </p:nvGrpSpPr>
        <p:grpSpPr>
          <a:xfrm>
            <a:off x="7259987" y="2364245"/>
            <a:ext cx="1382200" cy="589497"/>
            <a:chOff x="4936575" y="4800447"/>
            <a:chExt cx="2038926" cy="785993"/>
          </a:xfrm>
        </p:grpSpPr>
        <p:sp>
          <p:nvSpPr>
            <p:cNvPr id="39" name="Title 1"/>
            <p:cNvSpPr txBox="1"/>
            <p:nvPr/>
          </p:nvSpPr>
          <p:spPr>
            <a:xfrm>
              <a:off x="4936575" y="4800447"/>
              <a:ext cx="2038926" cy="338553"/>
            </a:xfrm>
            <a:prstGeom prst="rect">
              <a:avLst/>
            </a:prstGeom>
            <a:noFill/>
          </p:spPr>
          <p:txBody>
            <a:bodyPr wrap="square" rtlCol="0">
              <a:spAutoFit/>
            </a:bodyPr>
            <a:lstStyle/>
            <a:p>
              <a:r>
                <a:rPr lang="en-US" sz="1050" dirty="0">
                  <a:solidFill>
                    <a:schemeClr val="bg1"/>
                  </a:solidFill>
                  <a:cs typeface="+mn-ea"/>
                  <a:sym typeface="+mn-lt"/>
                </a:rPr>
                <a:t>Frontal Lobe</a:t>
              </a:r>
              <a:endParaRPr lang="id-ID" sz="1050" dirty="0">
                <a:solidFill>
                  <a:schemeClr val="bg1"/>
                </a:solidFill>
                <a:cs typeface="+mn-ea"/>
                <a:sym typeface="+mn-lt"/>
              </a:endParaRPr>
            </a:p>
          </p:txBody>
        </p:sp>
        <p:sp>
          <p:nvSpPr>
            <p:cNvPr id="40" name="Details 1"/>
            <p:cNvSpPr txBox="1"/>
            <p:nvPr/>
          </p:nvSpPr>
          <p:spPr>
            <a:xfrm>
              <a:off x="4936575" y="5075192"/>
              <a:ext cx="2038925" cy="511248"/>
            </a:xfrm>
            <a:prstGeom prst="rect">
              <a:avLst/>
            </a:prstGeom>
            <a:noFill/>
          </p:spPr>
          <p:txBody>
            <a:bodyPr wrap="square" rtlCol="0" anchor="t">
              <a:spAutoFit/>
            </a:bodyPr>
            <a:lstStyle/>
            <a:p>
              <a:pPr>
                <a:lnSpc>
                  <a:spcPts val="1200"/>
                </a:lnSpc>
              </a:pPr>
              <a:r>
                <a:rPr lang="en-US" sz="751" dirty="0">
                  <a:solidFill>
                    <a:schemeClr val="bg1"/>
                  </a:solidFill>
                  <a:cs typeface="+mn-ea"/>
                  <a:sym typeface="+mn-lt"/>
                </a:rPr>
                <a:t>This Great Paragraph line is a sample </a:t>
              </a:r>
              <a:r>
                <a:rPr lang="en-US" sz="751" dirty="0" err="1">
                  <a:solidFill>
                    <a:schemeClr val="bg1"/>
                  </a:solidFill>
                  <a:cs typeface="+mn-ea"/>
                  <a:sym typeface="+mn-lt"/>
                </a:rPr>
                <a:t>Lorem</a:t>
              </a:r>
              <a:r>
                <a:rPr lang="en-US" sz="751" dirty="0">
                  <a:solidFill>
                    <a:schemeClr val="bg1"/>
                  </a:solidFill>
                  <a:cs typeface="+mn-ea"/>
                  <a:sym typeface="+mn-lt"/>
                </a:rPr>
                <a:t> </a:t>
              </a:r>
              <a:r>
                <a:rPr lang="en-US" sz="751" dirty="0" err="1">
                  <a:solidFill>
                    <a:schemeClr val="bg1"/>
                  </a:solidFill>
                  <a:cs typeface="+mn-ea"/>
                  <a:sym typeface="+mn-lt"/>
                </a:rPr>
                <a:t>ipsum</a:t>
              </a:r>
              <a:r>
                <a:rPr lang="en-US" sz="751" dirty="0">
                  <a:solidFill>
                    <a:schemeClr val="bg1"/>
                  </a:solidFill>
                  <a:cs typeface="+mn-ea"/>
                  <a:sym typeface="+mn-lt"/>
                </a:rPr>
                <a:t> dolor</a:t>
              </a:r>
            </a:p>
          </p:txBody>
        </p:sp>
      </p:grpSp>
      <p:grpSp>
        <p:nvGrpSpPr>
          <p:cNvPr id="42" name="Content 5"/>
          <p:cNvGrpSpPr/>
          <p:nvPr/>
        </p:nvGrpSpPr>
        <p:grpSpPr>
          <a:xfrm>
            <a:off x="7258991" y="3117179"/>
            <a:ext cx="1382200" cy="589497"/>
            <a:chOff x="1062957" y="4782653"/>
            <a:chExt cx="2038926" cy="785993"/>
          </a:xfrm>
        </p:grpSpPr>
        <p:sp>
          <p:nvSpPr>
            <p:cNvPr id="46" name="Title 1"/>
            <p:cNvSpPr txBox="1"/>
            <p:nvPr/>
          </p:nvSpPr>
          <p:spPr>
            <a:xfrm>
              <a:off x="1062957" y="4782653"/>
              <a:ext cx="2038926" cy="338553"/>
            </a:xfrm>
            <a:prstGeom prst="rect">
              <a:avLst/>
            </a:prstGeom>
            <a:noFill/>
          </p:spPr>
          <p:txBody>
            <a:bodyPr wrap="square" rtlCol="0">
              <a:spAutoFit/>
            </a:bodyPr>
            <a:lstStyle/>
            <a:p>
              <a:r>
                <a:rPr lang="en-US" sz="1050" dirty="0">
                  <a:solidFill>
                    <a:schemeClr val="bg1"/>
                  </a:solidFill>
                  <a:cs typeface="+mn-ea"/>
                  <a:sym typeface="+mn-lt"/>
                </a:rPr>
                <a:t>Parietal Lobe</a:t>
              </a:r>
              <a:endParaRPr lang="id-ID" sz="1050" dirty="0">
                <a:solidFill>
                  <a:schemeClr val="bg1"/>
                </a:solidFill>
                <a:cs typeface="+mn-ea"/>
                <a:sym typeface="+mn-lt"/>
              </a:endParaRPr>
            </a:p>
          </p:txBody>
        </p:sp>
        <p:sp>
          <p:nvSpPr>
            <p:cNvPr id="47" name="Details 1"/>
            <p:cNvSpPr txBox="1"/>
            <p:nvPr/>
          </p:nvSpPr>
          <p:spPr>
            <a:xfrm>
              <a:off x="1062957" y="5057398"/>
              <a:ext cx="2038925" cy="511248"/>
            </a:xfrm>
            <a:prstGeom prst="rect">
              <a:avLst/>
            </a:prstGeom>
            <a:noFill/>
          </p:spPr>
          <p:txBody>
            <a:bodyPr wrap="square" rtlCol="0" anchor="t">
              <a:spAutoFit/>
            </a:bodyPr>
            <a:lstStyle/>
            <a:p>
              <a:pPr>
                <a:lnSpc>
                  <a:spcPts val="1200"/>
                </a:lnSpc>
              </a:pPr>
              <a:r>
                <a:rPr lang="en-US" sz="751" dirty="0">
                  <a:solidFill>
                    <a:schemeClr val="bg1"/>
                  </a:solidFill>
                  <a:cs typeface="+mn-ea"/>
                  <a:sym typeface="+mn-lt"/>
                </a:rPr>
                <a:t>This Great Paragraph line is a sample </a:t>
              </a:r>
              <a:r>
                <a:rPr lang="en-US" sz="751" dirty="0" err="1">
                  <a:solidFill>
                    <a:schemeClr val="bg1"/>
                  </a:solidFill>
                  <a:cs typeface="+mn-ea"/>
                  <a:sym typeface="+mn-lt"/>
                </a:rPr>
                <a:t>Lorem</a:t>
              </a:r>
              <a:r>
                <a:rPr lang="en-US" sz="751" dirty="0">
                  <a:solidFill>
                    <a:schemeClr val="bg1"/>
                  </a:solidFill>
                  <a:cs typeface="+mn-ea"/>
                  <a:sym typeface="+mn-lt"/>
                </a:rPr>
                <a:t> </a:t>
              </a:r>
              <a:r>
                <a:rPr lang="en-US" sz="751" dirty="0" err="1">
                  <a:solidFill>
                    <a:schemeClr val="bg1"/>
                  </a:solidFill>
                  <a:cs typeface="+mn-ea"/>
                  <a:sym typeface="+mn-lt"/>
                </a:rPr>
                <a:t>ipsum</a:t>
              </a:r>
              <a:r>
                <a:rPr lang="en-US" sz="751" dirty="0">
                  <a:solidFill>
                    <a:schemeClr val="bg1"/>
                  </a:solidFill>
                  <a:cs typeface="+mn-ea"/>
                  <a:sym typeface="+mn-lt"/>
                </a:rPr>
                <a:t> dolor</a:t>
              </a:r>
            </a:p>
          </p:txBody>
        </p:sp>
      </p:grpSp>
      <p:grpSp>
        <p:nvGrpSpPr>
          <p:cNvPr id="49" name="Content 6"/>
          <p:cNvGrpSpPr/>
          <p:nvPr/>
        </p:nvGrpSpPr>
        <p:grpSpPr>
          <a:xfrm>
            <a:off x="7262976" y="3870108"/>
            <a:ext cx="1382200" cy="589497"/>
            <a:chOff x="9113896" y="4782653"/>
            <a:chExt cx="2038926" cy="785993"/>
          </a:xfrm>
        </p:grpSpPr>
        <p:sp>
          <p:nvSpPr>
            <p:cNvPr id="53" name="Title 1"/>
            <p:cNvSpPr txBox="1"/>
            <p:nvPr/>
          </p:nvSpPr>
          <p:spPr>
            <a:xfrm>
              <a:off x="9113896" y="4782653"/>
              <a:ext cx="2038926" cy="338553"/>
            </a:xfrm>
            <a:prstGeom prst="rect">
              <a:avLst/>
            </a:prstGeom>
            <a:noFill/>
          </p:spPr>
          <p:txBody>
            <a:bodyPr wrap="square" rtlCol="0">
              <a:spAutoFit/>
            </a:bodyPr>
            <a:lstStyle/>
            <a:p>
              <a:r>
                <a:rPr lang="en-US" sz="1050" dirty="0">
                  <a:solidFill>
                    <a:schemeClr val="bg1"/>
                  </a:solidFill>
                  <a:cs typeface="+mn-ea"/>
                  <a:sym typeface="+mn-lt"/>
                </a:rPr>
                <a:t>Occipital Lobe</a:t>
              </a:r>
              <a:endParaRPr lang="id-ID" sz="1050" dirty="0">
                <a:solidFill>
                  <a:schemeClr val="bg1"/>
                </a:solidFill>
                <a:cs typeface="+mn-ea"/>
                <a:sym typeface="+mn-lt"/>
              </a:endParaRPr>
            </a:p>
          </p:txBody>
        </p:sp>
        <p:sp>
          <p:nvSpPr>
            <p:cNvPr id="54" name="Details 1"/>
            <p:cNvSpPr txBox="1"/>
            <p:nvPr/>
          </p:nvSpPr>
          <p:spPr>
            <a:xfrm>
              <a:off x="9113896" y="5057398"/>
              <a:ext cx="2038925" cy="511248"/>
            </a:xfrm>
            <a:prstGeom prst="rect">
              <a:avLst/>
            </a:prstGeom>
            <a:noFill/>
          </p:spPr>
          <p:txBody>
            <a:bodyPr wrap="square" rtlCol="0" anchor="t">
              <a:spAutoFit/>
            </a:bodyPr>
            <a:lstStyle/>
            <a:p>
              <a:pPr>
                <a:lnSpc>
                  <a:spcPts val="1200"/>
                </a:lnSpc>
              </a:pPr>
              <a:r>
                <a:rPr lang="en-US" sz="751" dirty="0">
                  <a:solidFill>
                    <a:schemeClr val="bg1"/>
                  </a:solidFill>
                  <a:cs typeface="+mn-ea"/>
                  <a:sym typeface="+mn-lt"/>
                </a:rPr>
                <a:t>This Great Paragraph line is a sample </a:t>
              </a:r>
              <a:r>
                <a:rPr lang="en-US" sz="751" dirty="0" err="1">
                  <a:solidFill>
                    <a:schemeClr val="bg1"/>
                  </a:solidFill>
                  <a:cs typeface="+mn-ea"/>
                  <a:sym typeface="+mn-lt"/>
                </a:rPr>
                <a:t>Lorem</a:t>
              </a:r>
              <a:r>
                <a:rPr lang="en-US" sz="751" dirty="0">
                  <a:solidFill>
                    <a:schemeClr val="bg1"/>
                  </a:solidFill>
                  <a:cs typeface="+mn-ea"/>
                  <a:sym typeface="+mn-lt"/>
                </a:rPr>
                <a:t> </a:t>
              </a:r>
              <a:r>
                <a:rPr lang="en-US" sz="751" dirty="0" err="1">
                  <a:solidFill>
                    <a:schemeClr val="bg1"/>
                  </a:solidFill>
                  <a:cs typeface="+mn-ea"/>
                  <a:sym typeface="+mn-lt"/>
                </a:rPr>
                <a:t>ipsum</a:t>
              </a:r>
              <a:r>
                <a:rPr lang="en-US" sz="751" dirty="0">
                  <a:solidFill>
                    <a:schemeClr val="bg1"/>
                  </a:solidFill>
                  <a:cs typeface="+mn-ea"/>
                  <a:sym typeface="+mn-lt"/>
                </a:rPr>
                <a:t> dolor</a:t>
              </a:r>
            </a:p>
          </p:txBody>
        </p:sp>
      </p:grpSp>
      <p:grpSp>
        <p:nvGrpSpPr>
          <p:cNvPr id="55" name="Step 1"/>
          <p:cNvGrpSpPr/>
          <p:nvPr/>
        </p:nvGrpSpPr>
        <p:grpSpPr>
          <a:xfrm>
            <a:off x="1710260" y="2158445"/>
            <a:ext cx="540533" cy="603275"/>
            <a:chOff x="5769646" y="2090513"/>
            <a:chExt cx="720702" cy="804369"/>
          </a:xfrm>
        </p:grpSpPr>
        <p:sp>
          <p:nvSpPr>
            <p:cNvPr id="57" name="TextBox 56"/>
            <p:cNvSpPr txBox="1"/>
            <p:nvPr/>
          </p:nvSpPr>
          <p:spPr>
            <a:xfrm>
              <a:off x="5769646" y="2090513"/>
              <a:ext cx="720702" cy="400281"/>
            </a:xfrm>
            <a:prstGeom prst="rect">
              <a:avLst/>
            </a:prstGeom>
            <a:noFill/>
          </p:spPr>
          <p:txBody>
            <a:bodyPr wrap="none" rtlCol="0">
              <a:spAutoFit/>
            </a:bodyPr>
            <a:lstStyle/>
            <a:p>
              <a:pPr algn="ctr"/>
              <a:r>
                <a:rPr lang="en-US" sz="1351" dirty="0">
                  <a:solidFill>
                    <a:schemeClr val="bg1"/>
                  </a:solidFill>
                  <a:cs typeface="+mn-ea"/>
                  <a:sym typeface="+mn-lt"/>
                </a:rPr>
                <a:t>Step</a:t>
              </a:r>
            </a:p>
          </p:txBody>
        </p:sp>
        <p:sp>
          <p:nvSpPr>
            <p:cNvPr id="58" name="TextBox 57"/>
            <p:cNvSpPr txBox="1"/>
            <p:nvPr/>
          </p:nvSpPr>
          <p:spPr>
            <a:xfrm>
              <a:off x="5799565" y="2340883"/>
              <a:ext cx="660859" cy="553999"/>
            </a:xfrm>
            <a:prstGeom prst="rect">
              <a:avLst/>
            </a:prstGeom>
            <a:noFill/>
          </p:spPr>
          <p:txBody>
            <a:bodyPr wrap="none" rtlCol="0">
              <a:spAutoFit/>
            </a:bodyPr>
            <a:lstStyle/>
            <a:p>
              <a:pPr algn="ctr"/>
              <a:r>
                <a:rPr lang="en-US" sz="2100" b="1" dirty="0">
                  <a:solidFill>
                    <a:schemeClr val="bg1"/>
                  </a:solidFill>
                  <a:cs typeface="+mn-ea"/>
                  <a:sym typeface="+mn-lt"/>
                </a:rPr>
                <a:t>01</a:t>
              </a:r>
            </a:p>
          </p:txBody>
        </p:sp>
      </p:grpSp>
      <p:grpSp>
        <p:nvGrpSpPr>
          <p:cNvPr id="59" name="Step 2"/>
          <p:cNvGrpSpPr/>
          <p:nvPr/>
        </p:nvGrpSpPr>
        <p:grpSpPr>
          <a:xfrm>
            <a:off x="1691288" y="3122978"/>
            <a:ext cx="540533" cy="603275"/>
            <a:chOff x="5769646" y="2090513"/>
            <a:chExt cx="720702" cy="804369"/>
          </a:xfrm>
        </p:grpSpPr>
        <p:sp>
          <p:nvSpPr>
            <p:cNvPr id="62" name="TextBox 61"/>
            <p:cNvSpPr txBox="1"/>
            <p:nvPr/>
          </p:nvSpPr>
          <p:spPr>
            <a:xfrm>
              <a:off x="5769646" y="2090513"/>
              <a:ext cx="720702" cy="400281"/>
            </a:xfrm>
            <a:prstGeom prst="rect">
              <a:avLst/>
            </a:prstGeom>
            <a:noFill/>
          </p:spPr>
          <p:txBody>
            <a:bodyPr wrap="none" rtlCol="0">
              <a:spAutoFit/>
            </a:bodyPr>
            <a:lstStyle/>
            <a:p>
              <a:pPr algn="ctr"/>
              <a:r>
                <a:rPr lang="en-US" sz="1351" dirty="0">
                  <a:solidFill>
                    <a:schemeClr val="bg1"/>
                  </a:solidFill>
                  <a:cs typeface="+mn-ea"/>
                  <a:sym typeface="+mn-lt"/>
                </a:rPr>
                <a:t>Step</a:t>
              </a:r>
            </a:p>
          </p:txBody>
        </p:sp>
        <p:sp>
          <p:nvSpPr>
            <p:cNvPr id="64" name="TextBox 63"/>
            <p:cNvSpPr txBox="1"/>
            <p:nvPr/>
          </p:nvSpPr>
          <p:spPr>
            <a:xfrm>
              <a:off x="5799565" y="2340883"/>
              <a:ext cx="660859" cy="553999"/>
            </a:xfrm>
            <a:prstGeom prst="rect">
              <a:avLst/>
            </a:prstGeom>
            <a:noFill/>
          </p:spPr>
          <p:txBody>
            <a:bodyPr wrap="none" rtlCol="0">
              <a:spAutoFit/>
            </a:bodyPr>
            <a:lstStyle/>
            <a:p>
              <a:pPr algn="ctr"/>
              <a:r>
                <a:rPr lang="en-US" sz="2100" b="1" dirty="0">
                  <a:solidFill>
                    <a:schemeClr val="bg1"/>
                  </a:solidFill>
                  <a:cs typeface="+mn-ea"/>
                  <a:sym typeface="+mn-lt"/>
                </a:rPr>
                <a:t>02</a:t>
              </a:r>
            </a:p>
          </p:txBody>
        </p:sp>
      </p:grpSp>
      <p:grpSp>
        <p:nvGrpSpPr>
          <p:cNvPr id="65" name="Step 3"/>
          <p:cNvGrpSpPr/>
          <p:nvPr/>
        </p:nvGrpSpPr>
        <p:grpSpPr>
          <a:xfrm>
            <a:off x="1691288" y="4030361"/>
            <a:ext cx="540533" cy="603275"/>
            <a:chOff x="5769646" y="2090513"/>
            <a:chExt cx="720702" cy="804369"/>
          </a:xfrm>
        </p:grpSpPr>
        <p:sp>
          <p:nvSpPr>
            <p:cNvPr id="66" name="TextBox 65"/>
            <p:cNvSpPr txBox="1"/>
            <p:nvPr/>
          </p:nvSpPr>
          <p:spPr>
            <a:xfrm>
              <a:off x="5769646" y="2090513"/>
              <a:ext cx="720702" cy="400281"/>
            </a:xfrm>
            <a:prstGeom prst="rect">
              <a:avLst/>
            </a:prstGeom>
            <a:noFill/>
          </p:spPr>
          <p:txBody>
            <a:bodyPr wrap="none" rtlCol="0">
              <a:spAutoFit/>
            </a:bodyPr>
            <a:lstStyle/>
            <a:p>
              <a:pPr algn="ctr"/>
              <a:r>
                <a:rPr lang="en-US" sz="1351" dirty="0">
                  <a:solidFill>
                    <a:schemeClr val="bg1"/>
                  </a:solidFill>
                  <a:cs typeface="+mn-ea"/>
                  <a:sym typeface="+mn-lt"/>
                </a:rPr>
                <a:t>Step</a:t>
              </a:r>
            </a:p>
          </p:txBody>
        </p:sp>
        <p:sp>
          <p:nvSpPr>
            <p:cNvPr id="69" name="TextBox 68"/>
            <p:cNvSpPr txBox="1"/>
            <p:nvPr/>
          </p:nvSpPr>
          <p:spPr>
            <a:xfrm>
              <a:off x="5799565" y="2340883"/>
              <a:ext cx="660859" cy="553999"/>
            </a:xfrm>
            <a:prstGeom prst="rect">
              <a:avLst/>
            </a:prstGeom>
            <a:noFill/>
          </p:spPr>
          <p:txBody>
            <a:bodyPr wrap="none" rtlCol="0">
              <a:spAutoFit/>
            </a:bodyPr>
            <a:lstStyle/>
            <a:p>
              <a:pPr algn="ctr"/>
              <a:r>
                <a:rPr lang="en-US" sz="2100" b="1" dirty="0">
                  <a:solidFill>
                    <a:schemeClr val="bg1"/>
                  </a:solidFill>
                  <a:cs typeface="+mn-ea"/>
                  <a:sym typeface="+mn-lt"/>
                </a:rPr>
                <a:t>03</a:t>
              </a:r>
            </a:p>
          </p:txBody>
        </p:sp>
      </p:grpSp>
      <p:grpSp>
        <p:nvGrpSpPr>
          <p:cNvPr id="83" name="Step 4"/>
          <p:cNvGrpSpPr/>
          <p:nvPr/>
        </p:nvGrpSpPr>
        <p:grpSpPr>
          <a:xfrm>
            <a:off x="9930332" y="2158445"/>
            <a:ext cx="540533" cy="603275"/>
            <a:chOff x="5769646" y="2090513"/>
            <a:chExt cx="720702" cy="804369"/>
          </a:xfrm>
        </p:grpSpPr>
        <p:sp>
          <p:nvSpPr>
            <p:cNvPr id="84" name="TextBox 83"/>
            <p:cNvSpPr txBox="1"/>
            <p:nvPr/>
          </p:nvSpPr>
          <p:spPr>
            <a:xfrm>
              <a:off x="5769646" y="2090513"/>
              <a:ext cx="720702" cy="400281"/>
            </a:xfrm>
            <a:prstGeom prst="rect">
              <a:avLst/>
            </a:prstGeom>
            <a:noFill/>
          </p:spPr>
          <p:txBody>
            <a:bodyPr wrap="none" rtlCol="0">
              <a:spAutoFit/>
            </a:bodyPr>
            <a:lstStyle/>
            <a:p>
              <a:pPr algn="ctr"/>
              <a:r>
                <a:rPr lang="en-US" sz="1351" dirty="0">
                  <a:solidFill>
                    <a:schemeClr val="bg1"/>
                  </a:solidFill>
                  <a:cs typeface="+mn-ea"/>
                  <a:sym typeface="+mn-lt"/>
                </a:rPr>
                <a:t>Step</a:t>
              </a:r>
            </a:p>
          </p:txBody>
        </p:sp>
        <p:sp>
          <p:nvSpPr>
            <p:cNvPr id="85" name="TextBox 84"/>
            <p:cNvSpPr txBox="1"/>
            <p:nvPr/>
          </p:nvSpPr>
          <p:spPr>
            <a:xfrm>
              <a:off x="5799565" y="2340883"/>
              <a:ext cx="660859" cy="553999"/>
            </a:xfrm>
            <a:prstGeom prst="rect">
              <a:avLst/>
            </a:prstGeom>
            <a:noFill/>
          </p:spPr>
          <p:txBody>
            <a:bodyPr wrap="none" rtlCol="0">
              <a:spAutoFit/>
            </a:bodyPr>
            <a:lstStyle/>
            <a:p>
              <a:pPr algn="ctr"/>
              <a:r>
                <a:rPr lang="en-US" sz="2100" b="1" dirty="0">
                  <a:solidFill>
                    <a:schemeClr val="bg1"/>
                  </a:solidFill>
                  <a:cs typeface="+mn-ea"/>
                  <a:sym typeface="+mn-lt"/>
                </a:rPr>
                <a:t>04</a:t>
              </a:r>
            </a:p>
          </p:txBody>
        </p:sp>
      </p:grpSp>
      <p:grpSp>
        <p:nvGrpSpPr>
          <p:cNvPr id="86" name="Step 5"/>
          <p:cNvGrpSpPr/>
          <p:nvPr/>
        </p:nvGrpSpPr>
        <p:grpSpPr>
          <a:xfrm>
            <a:off x="9911363" y="3122978"/>
            <a:ext cx="540533" cy="603275"/>
            <a:chOff x="5769646" y="2090513"/>
            <a:chExt cx="720702" cy="804369"/>
          </a:xfrm>
        </p:grpSpPr>
        <p:sp>
          <p:nvSpPr>
            <p:cNvPr id="87" name="TextBox 86"/>
            <p:cNvSpPr txBox="1"/>
            <p:nvPr/>
          </p:nvSpPr>
          <p:spPr>
            <a:xfrm>
              <a:off x="5769646" y="2090513"/>
              <a:ext cx="720702" cy="400281"/>
            </a:xfrm>
            <a:prstGeom prst="rect">
              <a:avLst/>
            </a:prstGeom>
            <a:noFill/>
          </p:spPr>
          <p:txBody>
            <a:bodyPr wrap="none" rtlCol="0">
              <a:spAutoFit/>
            </a:bodyPr>
            <a:lstStyle/>
            <a:p>
              <a:pPr algn="ctr"/>
              <a:r>
                <a:rPr lang="en-US" sz="1351" dirty="0">
                  <a:solidFill>
                    <a:schemeClr val="bg1"/>
                  </a:solidFill>
                  <a:cs typeface="+mn-ea"/>
                  <a:sym typeface="+mn-lt"/>
                </a:rPr>
                <a:t>Step</a:t>
              </a:r>
            </a:p>
          </p:txBody>
        </p:sp>
        <p:sp>
          <p:nvSpPr>
            <p:cNvPr id="88" name="TextBox 87"/>
            <p:cNvSpPr txBox="1"/>
            <p:nvPr/>
          </p:nvSpPr>
          <p:spPr>
            <a:xfrm>
              <a:off x="5799565" y="2340883"/>
              <a:ext cx="660859" cy="553999"/>
            </a:xfrm>
            <a:prstGeom prst="rect">
              <a:avLst/>
            </a:prstGeom>
            <a:noFill/>
          </p:spPr>
          <p:txBody>
            <a:bodyPr wrap="none" rtlCol="0">
              <a:spAutoFit/>
            </a:bodyPr>
            <a:lstStyle/>
            <a:p>
              <a:pPr algn="ctr"/>
              <a:r>
                <a:rPr lang="en-US" sz="2100" b="1" dirty="0">
                  <a:solidFill>
                    <a:schemeClr val="bg1"/>
                  </a:solidFill>
                  <a:cs typeface="+mn-ea"/>
                  <a:sym typeface="+mn-lt"/>
                </a:rPr>
                <a:t>05</a:t>
              </a:r>
            </a:p>
          </p:txBody>
        </p:sp>
      </p:grpSp>
      <p:grpSp>
        <p:nvGrpSpPr>
          <p:cNvPr id="89" name="Step 6"/>
          <p:cNvGrpSpPr/>
          <p:nvPr/>
        </p:nvGrpSpPr>
        <p:grpSpPr>
          <a:xfrm>
            <a:off x="9911360" y="4030361"/>
            <a:ext cx="540533" cy="603275"/>
            <a:chOff x="5769646" y="2090513"/>
            <a:chExt cx="720702" cy="804369"/>
          </a:xfrm>
        </p:grpSpPr>
        <p:sp>
          <p:nvSpPr>
            <p:cNvPr id="90" name="TextBox 89"/>
            <p:cNvSpPr txBox="1"/>
            <p:nvPr/>
          </p:nvSpPr>
          <p:spPr>
            <a:xfrm>
              <a:off x="5769646" y="2090513"/>
              <a:ext cx="720702" cy="400281"/>
            </a:xfrm>
            <a:prstGeom prst="rect">
              <a:avLst/>
            </a:prstGeom>
            <a:noFill/>
          </p:spPr>
          <p:txBody>
            <a:bodyPr wrap="none" rtlCol="0">
              <a:spAutoFit/>
            </a:bodyPr>
            <a:lstStyle/>
            <a:p>
              <a:pPr algn="ctr"/>
              <a:r>
                <a:rPr lang="en-US" sz="1351" dirty="0">
                  <a:solidFill>
                    <a:schemeClr val="bg1"/>
                  </a:solidFill>
                  <a:cs typeface="+mn-ea"/>
                  <a:sym typeface="+mn-lt"/>
                </a:rPr>
                <a:t>Step</a:t>
              </a:r>
            </a:p>
          </p:txBody>
        </p:sp>
        <p:sp>
          <p:nvSpPr>
            <p:cNvPr id="91" name="TextBox 90"/>
            <p:cNvSpPr txBox="1"/>
            <p:nvPr/>
          </p:nvSpPr>
          <p:spPr>
            <a:xfrm>
              <a:off x="5799565" y="2340883"/>
              <a:ext cx="660859" cy="553999"/>
            </a:xfrm>
            <a:prstGeom prst="rect">
              <a:avLst/>
            </a:prstGeom>
            <a:noFill/>
          </p:spPr>
          <p:txBody>
            <a:bodyPr wrap="none" rtlCol="0">
              <a:spAutoFit/>
            </a:bodyPr>
            <a:lstStyle/>
            <a:p>
              <a:pPr algn="ctr"/>
              <a:r>
                <a:rPr lang="en-US" sz="2100" b="1" dirty="0">
                  <a:solidFill>
                    <a:schemeClr val="bg1"/>
                  </a:solidFill>
                  <a:cs typeface="+mn-ea"/>
                  <a:sym typeface="+mn-lt"/>
                </a:rPr>
                <a:t>06</a:t>
              </a:r>
            </a:p>
          </p:txBody>
        </p:sp>
      </p:grpSp>
      <p:sp>
        <p:nvSpPr>
          <p:cNvPr id="82" name="Freeform 156"/>
          <p:cNvSpPr>
            <a:spLocks noEditPoints="1"/>
          </p:cNvSpPr>
          <p:nvPr/>
        </p:nvSpPr>
        <p:spPr bwMode="auto">
          <a:xfrm>
            <a:off x="6229311" y="4013182"/>
            <a:ext cx="318421" cy="311459"/>
          </a:xfrm>
          <a:custGeom>
            <a:avLst/>
            <a:gdLst>
              <a:gd name="T0" fmla="*/ 49 w 77"/>
              <a:gd name="T1" fmla="*/ 21 h 73"/>
              <a:gd name="T2" fmla="*/ 26 w 77"/>
              <a:gd name="T3" fmla="*/ 22 h 73"/>
              <a:gd name="T4" fmla="*/ 18 w 77"/>
              <a:gd name="T5" fmla="*/ 26 h 73"/>
              <a:gd name="T6" fmla="*/ 26 w 77"/>
              <a:gd name="T7" fmla="*/ 42 h 73"/>
              <a:gd name="T8" fmla="*/ 35 w 77"/>
              <a:gd name="T9" fmla="*/ 45 h 73"/>
              <a:gd name="T10" fmla="*/ 29 w 77"/>
              <a:gd name="T11" fmla="*/ 54 h 73"/>
              <a:gd name="T12" fmla="*/ 47 w 77"/>
              <a:gd name="T13" fmla="*/ 56 h 73"/>
              <a:gd name="T14" fmla="*/ 43 w 77"/>
              <a:gd name="T15" fmla="*/ 53 h 73"/>
              <a:gd name="T16" fmla="*/ 43 w 77"/>
              <a:gd name="T17" fmla="*/ 43 h 73"/>
              <a:gd name="T18" fmla="*/ 52 w 77"/>
              <a:gd name="T19" fmla="*/ 41 h 73"/>
              <a:gd name="T20" fmla="*/ 57 w 77"/>
              <a:gd name="T21" fmla="*/ 24 h 73"/>
              <a:gd name="T22" fmla="*/ 21 w 77"/>
              <a:gd name="T23" fmla="*/ 27 h 73"/>
              <a:gd name="T24" fmla="*/ 27 w 77"/>
              <a:gd name="T25" fmla="*/ 38 h 73"/>
              <a:gd name="T26" fmla="*/ 55 w 77"/>
              <a:gd name="T27" fmla="*/ 34 h 73"/>
              <a:gd name="T28" fmla="*/ 50 w 77"/>
              <a:gd name="T29" fmla="*/ 35 h 73"/>
              <a:gd name="T30" fmla="*/ 55 w 77"/>
              <a:gd name="T31" fmla="*/ 34 h 73"/>
              <a:gd name="T32" fmla="*/ 70 w 77"/>
              <a:gd name="T33" fmla="*/ 22 h 73"/>
              <a:gd name="T34" fmla="*/ 57 w 77"/>
              <a:gd name="T35" fmla="*/ 10 h 73"/>
              <a:gd name="T36" fmla="*/ 48 w 77"/>
              <a:gd name="T37" fmla="*/ 0 h 73"/>
              <a:gd name="T38" fmla="*/ 34 w 77"/>
              <a:gd name="T39" fmla="*/ 2 h 73"/>
              <a:gd name="T40" fmla="*/ 21 w 77"/>
              <a:gd name="T41" fmla="*/ 6 h 73"/>
              <a:gd name="T42" fmla="*/ 7 w 77"/>
              <a:gd name="T43" fmla="*/ 14 h 73"/>
              <a:gd name="T44" fmla="*/ 4 w 77"/>
              <a:gd name="T45" fmla="*/ 30 h 73"/>
              <a:gd name="T46" fmla="*/ 7 w 77"/>
              <a:gd name="T47" fmla="*/ 47 h 73"/>
              <a:gd name="T48" fmla="*/ 14 w 77"/>
              <a:gd name="T49" fmla="*/ 62 h 73"/>
              <a:gd name="T50" fmla="*/ 26 w 77"/>
              <a:gd name="T51" fmla="*/ 73 h 73"/>
              <a:gd name="T52" fmla="*/ 38 w 77"/>
              <a:gd name="T53" fmla="*/ 69 h 73"/>
              <a:gd name="T54" fmla="*/ 50 w 77"/>
              <a:gd name="T55" fmla="*/ 73 h 73"/>
              <a:gd name="T56" fmla="*/ 62 w 77"/>
              <a:gd name="T57" fmla="*/ 62 h 73"/>
              <a:gd name="T58" fmla="*/ 69 w 77"/>
              <a:gd name="T59" fmla="*/ 47 h 73"/>
              <a:gd name="T60" fmla="*/ 72 w 77"/>
              <a:gd name="T61" fmla="*/ 30 h 73"/>
              <a:gd name="T62" fmla="*/ 61 w 77"/>
              <a:gd name="T63" fmla="*/ 59 h 73"/>
              <a:gd name="T64" fmla="*/ 67 w 77"/>
              <a:gd name="T65" fmla="*/ 52 h 73"/>
              <a:gd name="T66" fmla="*/ 15 w 77"/>
              <a:gd name="T67" fmla="*/ 14 h 73"/>
              <a:gd name="T68" fmla="*/ 9 w 77"/>
              <a:gd name="T69" fmla="*/ 21 h 73"/>
              <a:gd name="T70" fmla="*/ 12 w 77"/>
              <a:gd name="T71" fmla="*/ 36 h 73"/>
              <a:gd name="T72" fmla="*/ 67 w 77"/>
              <a:gd name="T73" fmla="*/ 21 h 73"/>
              <a:gd name="T74" fmla="*/ 61 w 77"/>
              <a:gd name="T75" fmla="*/ 14 h 73"/>
              <a:gd name="T76" fmla="*/ 41 w 77"/>
              <a:gd name="T77" fmla="*/ 6 h 73"/>
              <a:gd name="T78" fmla="*/ 52 w 77"/>
              <a:gd name="T79" fmla="*/ 7 h 73"/>
              <a:gd name="T80" fmla="*/ 22 w 77"/>
              <a:gd name="T81" fmla="*/ 10 h 73"/>
              <a:gd name="T82" fmla="*/ 32 w 77"/>
              <a:gd name="T83" fmla="*/ 4 h 73"/>
              <a:gd name="T84" fmla="*/ 8 w 77"/>
              <a:gd name="T85" fmla="*/ 43 h 73"/>
              <a:gd name="T86" fmla="*/ 6 w 77"/>
              <a:gd name="T87" fmla="*/ 32 h 73"/>
              <a:gd name="T88" fmla="*/ 8 w 77"/>
              <a:gd name="T89" fmla="*/ 43 h 73"/>
              <a:gd name="T90" fmla="*/ 18 w 77"/>
              <a:gd name="T91" fmla="*/ 59 h 73"/>
              <a:gd name="T92" fmla="*/ 9 w 77"/>
              <a:gd name="T93" fmla="*/ 52 h 73"/>
              <a:gd name="T94" fmla="*/ 27 w 77"/>
              <a:gd name="T95" fmla="*/ 70 h 73"/>
              <a:gd name="T96" fmla="*/ 35 w 77"/>
              <a:gd name="T97" fmla="*/ 67 h 73"/>
              <a:gd name="T98" fmla="*/ 49 w 77"/>
              <a:gd name="T99" fmla="*/ 70 h 73"/>
              <a:gd name="T100" fmla="*/ 54 w 77"/>
              <a:gd name="T101" fmla="*/ 63 h 73"/>
              <a:gd name="T102" fmla="*/ 74 w 77"/>
              <a:gd name="T103" fmla="*/ 36 h 73"/>
              <a:gd name="T104" fmla="*/ 69 w 77"/>
              <a:gd name="T105" fmla="*/ 3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73">
                <a:moveTo>
                  <a:pt x="50" y="24"/>
                </a:moveTo>
                <a:cubicBezTo>
                  <a:pt x="50" y="22"/>
                  <a:pt x="50" y="22"/>
                  <a:pt x="50" y="22"/>
                </a:cubicBezTo>
                <a:cubicBezTo>
                  <a:pt x="50" y="22"/>
                  <a:pt x="49" y="21"/>
                  <a:pt x="49" y="21"/>
                </a:cubicBezTo>
                <a:cubicBezTo>
                  <a:pt x="27" y="21"/>
                  <a:pt x="27" y="21"/>
                  <a:pt x="27" y="21"/>
                </a:cubicBezTo>
                <a:cubicBezTo>
                  <a:pt x="27" y="21"/>
                  <a:pt x="27" y="21"/>
                  <a:pt x="27" y="22"/>
                </a:cubicBezTo>
                <a:cubicBezTo>
                  <a:pt x="26" y="22"/>
                  <a:pt x="26" y="22"/>
                  <a:pt x="26" y="22"/>
                </a:cubicBezTo>
                <a:cubicBezTo>
                  <a:pt x="26" y="24"/>
                  <a:pt x="26" y="24"/>
                  <a:pt x="26" y="24"/>
                </a:cubicBezTo>
                <a:cubicBezTo>
                  <a:pt x="19" y="24"/>
                  <a:pt x="19" y="24"/>
                  <a:pt x="19" y="24"/>
                </a:cubicBezTo>
                <a:cubicBezTo>
                  <a:pt x="19" y="24"/>
                  <a:pt x="18" y="25"/>
                  <a:pt x="18" y="26"/>
                </a:cubicBezTo>
                <a:cubicBezTo>
                  <a:pt x="18" y="34"/>
                  <a:pt x="18" y="34"/>
                  <a:pt x="18" y="34"/>
                </a:cubicBezTo>
                <a:cubicBezTo>
                  <a:pt x="18" y="37"/>
                  <a:pt x="22" y="40"/>
                  <a:pt x="25" y="42"/>
                </a:cubicBezTo>
                <a:cubicBezTo>
                  <a:pt x="25" y="42"/>
                  <a:pt x="25" y="42"/>
                  <a:pt x="26" y="42"/>
                </a:cubicBezTo>
                <a:cubicBezTo>
                  <a:pt x="27" y="42"/>
                  <a:pt x="28" y="41"/>
                  <a:pt x="29" y="40"/>
                </a:cubicBezTo>
                <a:cubicBezTo>
                  <a:pt x="30" y="41"/>
                  <a:pt x="32" y="43"/>
                  <a:pt x="33" y="44"/>
                </a:cubicBezTo>
                <a:cubicBezTo>
                  <a:pt x="34" y="44"/>
                  <a:pt x="34" y="44"/>
                  <a:pt x="35" y="45"/>
                </a:cubicBezTo>
                <a:cubicBezTo>
                  <a:pt x="35" y="45"/>
                  <a:pt x="36" y="47"/>
                  <a:pt x="36" y="48"/>
                </a:cubicBezTo>
                <a:cubicBezTo>
                  <a:pt x="36" y="51"/>
                  <a:pt x="35" y="52"/>
                  <a:pt x="34" y="53"/>
                </a:cubicBezTo>
                <a:cubicBezTo>
                  <a:pt x="33" y="53"/>
                  <a:pt x="31" y="54"/>
                  <a:pt x="29" y="54"/>
                </a:cubicBezTo>
                <a:cubicBezTo>
                  <a:pt x="29" y="54"/>
                  <a:pt x="29" y="55"/>
                  <a:pt x="29" y="55"/>
                </a:cubicBezTo>
                <a:cubicBezTo>
                  <a:pt x="29" y="56"/>
                  <a:pt x="29" y="56"/>
                  <a:pt x="30" y="56"/>
                </a:cubicBezTo>
                <a:cubicBezTo>
                  <a:pt x="47" y="56"/>
                  <a:pt x="47" y="56"/>
                  <a:pt x="47" y="56"/>
                </a:cubicBezTo>
                <a:cubicBezTo>
                  <a:pt x="47" y="56"/>
                  <a:pt x="48" y="56"/>
                  <a:pt x="48" y="55"/>
                </a:cubicBezTo>
                <a:cubicBezTo>
                  <a:pt x="48" y="55"/>
                  <a:pt x="48" y="54"/>
                  <a:pt x="47" y="54"/>
                </a:cubicBezTo>
                <a:cubicBezTo>
                  <a:pt x="46" y="54"/>
                  <a:pt x="43" y="53"/>
                  <a:pt x="43" y="53"/>
                </a:cubicBezTo>
                <a:cubicBezTo>
                  <a:pt x="42" y="52"/>
                  <a:pt x="41" y="51"/>
                  <a:pt x="41" y="48"/>
                </a:cubicBezTo>
                <a:cubicBezTo>
                  <a:pt x="41" y="47"/>
                  <a:pt x="41" y="45"/>
                  <a:pt x="42" y="45"/>
                </a:cubicBezTo>
                <a:cubicBezTo>
                  <a:pt x="42" y="44"/>
                  <a:pt x="43" y="44"/>
                  <a:pt x="43" y="43"/>
                </a:cubicBezTo>
                <a:cubicBezTo>
                  <a:pt x="45" y="42"/>
                  <a:pt x="46" y="41"/>
                  <a:pt x="47" y="40"/>
                </a:cubicBezTo>
                <a:cubicBezTo>
                  <a:pt x="49" y="41"/>
                  <a:pt x="50" y="42"/>
                  <a:pt x="50" y="42"/>
                </a:cubicBezTo>
                <a:cubicBezTo>
                  <a:pt x="51" y="42"/>
                  <a:pt x="51" y="42"/>
                  <a:pt x="52" y="41"/>
                </a:cubicBezTo>
                <a:cubicBezTo>
                  <a:pt x="55" y="40"/>
                  <a:pt x="58" y="37"/>
                  <a:pt x="58" y="34"/>
                </a:cubicBezTo>
                <a:cubicBezTo>
                  <a:pt x="58" y="26"/>
                  <a:pt x="58" y="26"/>
                  <a:pt x="58" y="26"/>
                </a:cubicBezTo>
                <a:cubicBezTo>
                  <a:pt x="58" y="25"/>
                  <a:pt x="58" y="24"/>
                  <a:pt x="57" y="24"/>
                </a:cubicBezTo>
                <a:lnTo>
                  <a:pt x="50" y="24"/>
                </a:lnTo>
                <a:close/>
                <a:moveTo>
                  <a:pt x="21" y="34"/>
                </a:moveTo>
                <a:cubicBezTo>
                  <a:pt x="21" y="27"/>
                  <a:pt x="21" y="27"/>
                  <a:pt x="21" y="27"/>
                </a:cubicBezTo>
                <a:cubicBezTo>
                  <a:pt x="26" y="27"/>
                  <a:pt x="26" y="27"/>
                  <a:pt x="26" y="27"/>
                </a:cubicBezTo>
                <a:cubicBezTo>
                  <a:pt x="26" y="35"/>
                  <a:pt x="26" y="35"/>
                  <a:pt x="26" y="35"/>
                </a:cubicBezTo>
                <a:cubicBezTo>
                  <a:pt x="26" y="36"/>
                  <a:pt x="27" y="37"/>
                  <a:pt x="27" y="38"/>
                </a:cubicBezTo>
                <a:cubicBezTo>
                  <a:pt x="27" y="38"/>
                  <a:pt x="26" y="38"/>
                  <a:pt x="26" y="39"/>
                </a:cubicBezTo>
                <a:cubicBezTo>
                  <a:pt x="21" y="36"/>
                  <a:pt x="21" y="34"/>
                  <a:pt x="21" y="34"/>
                </a:cubicBezTo>
                <a:close/>
                <a:moveTo>
                  <a:pt x="55" y="34"/>
                </a:moveTo>
                <a:cubicBezTo>
                  <a:pt x="55" y="34"/>
                  <a:pt x="55" y="36"/>
                  <a:pt x="50" y="39"/>
                </a:cubicBezTo>
                <a:cubicBezTo>
                  <a:pt x="50" y="38"/>
                  <a:pt x="50" y="38"/>
                  <a:pt x="49" y="38"/>
                </a:cubicBezTo>
                <a:cubicBezTo>
                  <a:pt x="50" y="37"/>
                  <a:pt x="50" y="36"/>
                  <a:pt x="50" y="35"/>
                </a:cubicBezTo>
                <a:cubicBezTo>
                  <a:pt x="50" y="27"/>
                  <a:pt x="50" y="27"/>
                  <a:pt x="50" y="27"/>
                </a:cubicBezTo>
                <a:cubicBezTo>
                  <a:pt x="55" y="27"/>
                  <a:pt x="55" y="27"/>
                  <a:pt x="55" y="27"/>
                </a:cubicBezTo>
                <a:lnTo>
                  <a:pt x="55" y="34"/>
                </a:lnTo>
                <a:close/>
                <a:moveTo>
                  <a:pt x="72" y="30"/>
                </a:moveTo>
                <a:cubicBezTo>
                  <a:pt x="71" y="28"/>
                  <a:pt x="70" y="27"/>
                  <a:pt x="69" y="26"/>
                </a:cubicBezTo>
                <a:cubicBezTo>
                  <a:pt x="69" y="25"/>
                  <a:pt x="69" y="23"/>
                  <a:pt x="70" y="22"/>
                </a:cubicBezTo>
                <a:cubicBezTo>
                  <a:pt x="70" y="19"/>
                  <a:pt x="71" y="16"/>
                  <a:pt x="69" y="14"/>
                </a:cubicBezTo>
                <a:cubicBezTo>
                  <a:pt x="68" y="12"/>
                  <a:pt x="65" y="11"/>
                  <a:pt x="62" y="11"/>
                </a:cubicBezTo>
                <a:cubicBezTo>
                  <a:pt x="60" y="11"/>
                  <a:pt x="58" y="11"/>
                  <a:pt x="57" y="10"/>
                </a:cubicBezTo>
                <a:cubicBezTo>
                  <a:pt x="57" y="9"/>
                  <a:pt x="56" y="8"/>
                  <a:pt x="55" y="6"/>
                </a:cubicBezTo>
                <a:cubicBezTo>
                  <a:pt x="54" y="4"/>
                  <a:pt x="53" y="1"/>
                  <a:pt x="50" y="0"/>
                </a:cubicBezTo>
                <a:cubicBezTo>
                  <a:pt x="50" y="0"/>
                  <a:pt x="49" y="0"/>
                  <a:pt x="48" y="0"/>
                </a:cubicBezTo>
                <a:cubicBezTo>
                  <a:pt x="46" y="0"/>
                  <a:pt x="44" y="1"/>
                  <a:pt x="42" y="2"/>
                </a:cubicBezTo>
                <a:cubicBezTo>
                  <a:pt x="41" y="3"/>
                  <a:pt x="39" y="4"/>
                  <a:pt x="38" y="4"/>
                </a:cubicBezTo>
                <a:cubicBezTo>
                  <a:pt x="37" y="4"/>
                  <a:pt x="35" y="3"/>
                  <a:pt x="34" y="2"/>
                </a:cubicBezTo>
                <a:cubicBezTo>
                  <a:pt x="32" y="1"/>
                  <a:pt x="30" y="0"/>
                  <a:pt x="28" y="0"/>
                </a:cubicBezTo>
                <a:cubicBezTo>
                  <a:pt x="27" y="0"/>
                  <a:pt x="27" y="0"/>
                  <a:pt x="26" y="0"/>
                </a:cubicBezTo>
                <a:cubicBezTo>
                  <a:pt x="24" y="1"/>
                  <a:pt x="22" y="4"/>
                  <a:pt x="21" y="6"/>
                </a:cubicBezTo>
                <a:cubicBezTo>
                  <a:pt x="20" y="8"/>
                  <a:pt x="20" y="9"/>
                  <a:pt x="19" y="10"/>
                </a:cubicBezTo>
                <a:cubicBezTo>
                  <a:pt x="18" y="11"/>
                  <a:pt x="16" y="11"/>
                  <a:pt x="14" y="11"/>
                </a:cubicBezTo>
                <a:cubicBezTo>
                  <a:pt x="12" y="11"/>
                  <a:pt x="9" y="12"/>
                  <a:pt x="7" y="14"/>
                </a:cubicBezTo>
                <a:cubicBezTo>
                  <a:pt x="5" y="16"/>
                  <a:pt x="6" y="19"/>
                  <a:pt x="7" y="22"/>
                </a:cubicBezTo>
                <a:cubicBezTo>
                  <a:pt x="7" y="23"/>
                  <a:pt x="7" y="25"/>
                  <a:pt x="7" y="26"/>
                </a:cubicBezTo>
                <a:cubicBezTo>
                  <a:pt x="7" y="27"/>
                  <a:pt x="5" y="28"/>
                  <a:pt x="4" y="30"/>
                </a:cubicBezTo>
                <a:cubicBezTo>
                  <a:pt x="2" y="31"/>
                  <a:pt x="0" y="34"/>
                  <a:pt x="0" y="36"/>
                </a:cubicBezTo>
                <a:cubicBezTo>
                  <a:pt x="0" y="39"/>
                  <a:pt x="2" y="41"/>
                  <a:pt x="4" y="43"/>
                </a:cubicBezTo>
                <a:cubicBezTo>
                  <a:pt x="5" y="44"/>
                  <a:pt x="7" y="46"/>
                  <a:pt x="7" y="47"/>
                </a:cubicBezTo>
                <a:cubicBezTo>
                  <a:pt x="7" y="48"/>
                  <a:pt x="7" y="49"/>
                  <a:pt x="7" y="51"/>
                </a:cubicBezTo>
                <a:cubicBezTo>
                  <a:pt x="6" y="54"/>
                  <a:pt x="5" y="57"/>
                  <a:pt x="7" y="59"/>
                </a:cubicBezTo>
                <a:cubicBezTo>
                  <a:pt x="9" y="61"/>
                  <a:pt x="12" y="62"/>
                  <a:pt x="14" y="62"/>
                </a:cubicBezTo>
                <a:cubicBezTo>
                  <a:pt x="16" y="62"/>
                  <a:pt x="18" y="62"/>
                  <a:pt x="19" y="63"/>
                </a:cubicBezTo>
                <a:cubicBezTo>
                  <a:pt x="20" y="64"/>
                  <a:pt x="20" y="65"/>
                  <a:pt x="21" y="67"/>
                </a:cubicBezTo>
                <a:cubicBezTo>
                  <a:pt x="22" y="69"/>
                  <a:pt x="24" y="72"/>
                  <a:pt x="26" y="73"/>
                </a:cubicBezTo>
                <a:cubicBezTo>
                  <a:pt x="27" y="73"/>
                  <a:pt x="27" y="73"/>
                  <a:pt x="28" y="73"/>
                </a:cubicBezTo>
                <a:cubicBezTo>
                  <a:pt x="30" y="73"/>
                  <a:pt x="32" y="72"/>
                  <a:pt x="34" y="71"/>
                </a:cubicBezTo>
                <a:cubicBezTo>
                  <a:pt x="35" y="70"/>
                  <a:pt x="37" y="69"/>
                  <a:pt x="38" y="69"/>
                </a:cubicBezTo>
                <a:cubicBezTo>
                  <a:pt x="39" y="69"/>
                  <a:pt x="41" y="70"/>
                  <a:pt x="42" y="71"/>
                </a:cubicBezTo>
                <a:cubicBezTo>
                  <a:pt x="44" y="72"/>
                  <a:pt x="46" y="73"/>
                  <a:pt x="48" y="73"/>
                </a:cubicBezTo>
                <a:cubicBezTo>
                  <a:pt x="49" y="73"/>
                  <a:pt x="50" y="73"/>
                  <a:pt x="50" y="73"/>
                </a:cubicBezTo>
                <a:cubicBezTo>
                  <a:pt x="53" y="72"/>
                  <a:pt x="54" y="69"/>
                  <a:pt x="55" y="67"/>
                </a:cubicBezTo>
                <a:cubicBezTo>
                  <a:pt x="56" y="65"/>
                  <a:pt x="57" y="64"/>
                  <a:pt x="57" y="63"/>
                </a:cubicBezTo>
                <a:cubicBezTo>
                  <a:pt x="58" y="62"/>
                  <a:pt x="60" y="62"/>
                  <a:pt x="62" y="62"/>
                </a:cubicBezTo>
                <a:cubicBezTo>
                  <a:pt x="65" y="62"/>
                  <a:pt x="68" y="61"/>
                  <a:pt x="69" y="59"/>
                </a:cubicBezTo>
                <a:cubicBezTo>
                  <a:pt x="71" y="57"/>
                  <a:pt x="70" y="54"/>
                  <a:pt x="70" y="51"/>
                </a:cubicBezTo>
                <a:cubicBezTo>
                  <a:pt x="69" y="49"/>
                  <a:pt x="69" y="48"/>
                  <a:pt x="69" y="47"/>
                </a:cubicBezTo>
                <a:cubicBezTo>
                  <a:pt x="70" y="46"/>
                  <a:pt x="71" y="44"/>
                  <a:pt x="72" y="43"/>
                </a:cubicBezTo>
                <a:cubicBezTo>
                  <a:pt x="74" y="41"/>
                  <a:pt x="77" y="39"/>
                  <a:pt x="77" y="36"/>
                </a:cubicBezTo>
                <a:cubicBezTo>
                  <a:pt x="77" y="34"/>
                  <a:pt x="74" y="31"/>
                  <a:pt x="72" y="30"/>
                </a:cubicBezTo>
                <a:close/>
                <a:moveTo>
                  <a:pt x="67" y="52"/>
                </a:moveTo>
                <a:cubicBezTo>
                  <a:pt x="67" y="54"/>
                  <a:pt x="68" y="56"/>
                  <a:pt x="67" y="57"/>
                </a:cubicBezTo>
                <a:cubicBezTo>
                  <a:pt x="66" y="58"/>
                  <a:pt x="64" y="59"/>
                  <a:pt x="61" y="59"/>
                </a:cubicBezTo>
                <a:cubicBezTo>
                  <a:pt x="60" y="59"/>
                  <a:pt x="59" y="59"/>
                  <a:pt x="58" y="59"/>
                </a:cubicBezTo>
                <a:cubicBezTo>
                  <a:pt x="62" y="56"/>
                  <a:pt x="64" y="53"/>
                  <a:pt x="66" y="49"/>
                </a:cubicBezTo>
                <a:cubicBezTo>
                  <a:pt x="66" y="50"/>
                  <a:pt x="67" y="51"/>
                  <a:pt x="67" y="52"/>
                </a:cubicBezTo>
                <a:close/>
                <a:moveTo>
                  <a:pt x="9" y="21"/>
                </a:moveTo>
                <a:cubicBezTo>
                  <a:pt x="9" y="19"/>
                  <a:pt x="9" y="17"/>
                  <a:pt x="9" y="16"/>
                </a:cubicBezTo>
                <a:cubicBezTo>
                  <a:pt x="10" y="14"/>
                  <a:pt x="13" y="14"/>
                  <a:pt x="15" y="14"/>
                </a:cubicBezTo>
                <a:cubicBezTo>
                  <a:pt x="16" y="14"/>
                  <a:pt x="17" y="14"/>
                  <a:pt x="18" y="13"/>
                </a:cubicBezTo>
                <a:cubicBezTo>
                  <a:pt x="15" y="16"/>
                  <a:pt x="12" y="20"/>
                  <a:pt x="10" y="24"/>
                </a:cubicBezTo>
                <a:cubicBezTo>
                  <a:pt x="10" y="23"/>
                  <a:pt x="10" y="22"/>
                  <a:pt x="9" y="21"/>
                </a:cubicBezTo>
                <a:close/>
                <a:moveTo>
                  <a:pt x="65" y="36"/>
                </a:moveTo>
                <a:cubicBezTo>
                  <a:pt x="65" y="51"/>
                  <a:pt x="53" y="63"/>
                  <a:pt x="38" y="63"/>
                </a:cubicBezTo>
                <a:cubicBezTo>
                  <a:pt x="23" y="63"/>
                  <a:pt x="12" y="51"/>
                  <a:pt x="12" y="36"/>
                </a:cubicBezTo>
                <a:cubicBezTo>
                  <a:pt x="12" y="22"/>
                  <a:pt x="23" y="10"/>
                  <a:pt x="38" y="10"/>
                </a:cubicBezTo>
                <a:cubicBezTo>
                  <a:pt x="53" y="10"/>
                  <a:pt x="65" y="22"/>
                  <a:pt x="65" y="36"/>
                </a:cubicBezTo>
                <a:close/>
                <a:moveTo>
                  <a:pt x="67" y="21"/>
                </a:moveTo>
                <a:cubicBezTo>
                  <a:pt x="67" y="22"/>
                  <a:pt x="66" y="23"/>
                  <a:pt x="66" y="24"/>
                </a:cubicBezTo>
                <a:cubicBezTo>
                  <a:pt x="64" y="20"/>
                  <a:pt x="62" y="16"/>
                  <a:pt x="58" y="13"/>
                </a:cubicBezTo>
                <a:cubicBezTo>
                  <a:pt x="59" y="14"/>
                  <a:pt x="60" y="14"/>
                  <a:pt x="61" y="14"/>
                </a:cubicBezTo>
                <a:cubicBezTo>
                  <a:pt x="64" y="14"/>
                  <a:pt x="66" y="14"/>
                  <a:pt x="67" y="16"/>
                </a:cubicBezTo>
                <a:cubicBezTo>
                  <a:pt x="68" y="17"/>
                  <a:pt x="67" y="19"/>
                  <a:pt x="67" y="21"/>
                </a:cubicBezTo>
                <a:close/>
                <a:moveTo>
                  <a:pt x="41" y="6"/>
                </a:moveTo>
                <a:cubicBezTo>
                  <a:pt x="42" y="6"/>
                  <a:pt x="43" y="5"/>
                  <a:pt x="44" y="4"/>
                </a:cubicBezTo>
                <a:cubicBezTo>
                  <a:pt x="46" y="3"/>
                  <a:pt x="48" y="2"/>
                  <a:pt x="49" y="3"/>
                </a:cubicBezTo>
                <a:cubicBezTo>
                  <a:pt x="51" y="3"/>
                  <a:pt x="52" y="5"/>
                  <a:pt x="52" y="7"/>
                </a:cubicBezTo>
                <a:cubicBezTo>
                  <a:pt x="53" y="8"/>
                  <a:pt x="53" y="9"/>
                  <a:pt x="54" y="10"/>
                </a:cubicBezTo>
                <a:cubicBezTo>
                  <a:pt x="50" y="8"/>
                  <a:pt x="46" y="6"/>
                  <a:pt x="41" y="6"/>
                </a:cubicBezTo>
                <a:close/>
                <a:moveTo>
                  <a:pt x="22" y="10"/>
                </a:moveTo>
                <a:cubicBezTo>
                  <a:pt x="23" y="9"/>
                  <a:pt x="23" y="8"/>
                  <a:pt x="24" y="7"/>
                </a:cubicBezTo>
                <a:cubicBezTo>
                  <a:pt x="25" y="5"/>
                  <a:pt x="26" y="3"/>
                  <a:pt x="27" y="3"/>
                </a:cubicBezTo>
                <a:cubicBezTo>
                  <a:pt x="28" y="2"/>
                  <a:pt x="30" y="3"/>
                  <a:pt x="32" y="4"/>
                </a:cubicBezTo>
                <a:cubicBezTo>
                  <a:pt x="33" y="5"/>
                  <a:pt x="34" y="6"/>
                  <a:pt x="35" y="6"/>
                </a:cubicBezTo>
                <a:cubicBezTo>
                  <a:pt x="31" y="6"/>
                  <a:pt x="26" y="8"/>
                  <a:pt x="22" y="10"/>
                </a:cubicBezTo>
                <a:close/>
                <a:moveTo>
                  <a:pt x="8" y="43"/>
                </a:moveTo>
                <a:cubicBezTo>
                  <a:pt x="8" y="42"/>
                  <a:pt x="7" y="42"/>
                  <a:pt x="6" y="41"/>
                </a:cubicBezTo>
                <a:cubicBezTo>
                  <a:pt x="4" y="40"/>
                  <a:pt x="3" y="38"/>
                  <a:pt x="3" y="36"/>
                </a:cubicBezTo>
                <a:cubicBezTo>
                  <a:pt x="3" y="35"/>
                  <a:pt x="4" y="33"/>
                  <a:pt x="6" y="32"/>
                </a:cubicBezTo>
                <a:cubicBezTo>
                  <a:pt x="7" y="31"/>
                  <a:pt x="8" y="30"/>
                  <a:pt x="8" y="30"/>
                </a:cubicBezTo>
                <a:cubicBezTo>
                  <a:pt x="8" y="32"/>
                  <a:pt x="8" y="34"/>
                  <a:pt x="8" y="36"/>
                </a:cubicBezTo>
                <a:cubicBezTo>
                  <a:pt x="8" y="39"/>
                  <a:pt x="8" y="41"/>
                  <a:pt x="8" y="43"/>
                </a:cubicBezTo>
                <a:close/>
                <a:moveTo>
                  <a:pt x="9" y="52"/>
                </a:moveTo>
                <a:cubicBezTo>
                  <a:pt x="10" y="51"/>
                  <a:pt x="10" y="50"/>
                  <a:pt x="10" y="49"/>
                </a:cubicBezTo>
                <a:cubicBezTo>
                  <a:pt x="12" y="53"/>
                  <a:pt x="15" y="56"/>
                  <a:pt x="18" y="59"/>
                </a:cubicBezTo>
                <a:cubicBezTo>
                  <a:pt x="17" y="59"/>
                  <a:pt x="16" y="59"/>
                  <a:pt x="15" y="59"/>
                </a:cubicBezTo>
                <a:cubicBezTo>
                  <a:pt x="13" y="59"/>
                  <a:pt x="10" y="58"/>
                  <a:pt x="9" y="57"/>
                </a:cubicBezTo>
                <a:cubicBezTo>
                  <a:pt x="9" y="56"/>
                  <a:pt x="9" y="54"/>
                  <a:pt x="9" y="52"/>
                </a:cubicBezTo>
                <a:close/>
                <a:moveTo>
                  <a:pt x="35" y="67"/>
                </a:moveTo>
                <a:cubicBezTo>
                  <a:pt x="34" y="67"/>
                  <a:pt x="33" y="68"/>
                  <a:pt x="32" y="68"/>
                </a:cubicBezTo>
                <a:cubicBezTo>
                  <a:pt x="30" y="70"/>
                  <a:pt x="28" y="71"/>
                  <a:pt x="27" y="70"/>
                </a:cubicBezTo>
                <a:cubicBezTo>
                  <a:pt x="26" y="70"/>
                  <a:pt x="25" y="68"/>
                  <a:pt x="24" y="66"/>
                </a:cubicBezTo>
                <a:cubicBezTo>
                  <a:pt x="23" y="65"/>
                  <a:pt x="23" y="64"/>
                  <a:pt x="22" y="63"/>
                </a:cubicBezTo>
                <a:cubicBezTo>
                  <a:pt x="26" y="65"/>
                  <a:pt x="31" y="66"/>
                  <a:pt x="35" y="67"/>
                </a:cubicBezTo>
                <a:close/>
                <a:moveTo>
                  <a:pt x="54" y="63"/>
                </a:moveTo>
                <a:cubicBezTo>
                  <a:pt x="53" y="64"/>
                  <a:pt x="53" y="65"/>
                  <a:pt x="52" y="66"/>
                </a:cubicBezTo>
                <a:cubicBezTo>
                  <a:pt x="52" y="68"/>
                  <a:pt x="51" y="70"/>
                  <a:pt x="49" y="70"/>
                </a:cubicBezTo>
                <a:cubicBezTo>
                  <a:pt x="48" y="71"/>
                  <a:pt x="46" y="70"/>
                  <a:pt x="44" y="68"/>
                </a:cubicBezTo>
                <a:cubicBezTo>
                  <a:pt x="43" y="68"/>
                  <a:pt x="42" y="67"/>
                  <a:pt x="41" y="67"/>
                </a:cubicBezTo>
                <a:cubicBezTo>
                  <a:pt x="46" y="66"/>
                  <a:pt x="50" y="65"/>
                  <a:pt x="54" y="63"/>
                </a:cubicBezTo>
                <a:close/>
                <a:moveTo>
                  <a:pt x="68" y="30"/>
                </a:moveTo>
                <a:cubicBezTo>
                  <a:pt x="69" y="30"/>
                  <a:pt x="69" y="31"/>
                  <a:pt x="70" y="32"/>
                </a:cubicBezTo>
                <a:cubicBezTo>
                  <a:pt x="72" y="33"/>
                  <a:pt x="74" y="35"/>
                  <a:pt x="74" y="36"/>
                </a:cubicBezTo>
                <a:cubicBezTo>
                  <a:pt x="74" y="38"/>
                  <a:pt x="72" y="40"/>
                  <a:pt x="70" y="41"/>
                </a:cubicBezTo>
                <a:cubicBezTo>
                  <a:pt x="69" y="42"/>
                  <a:pt x="69" y="42"/>
                  <a:pt x="68" y="43"/>
                </a:cubicBezTo>
                <a:cubicBezTo>
                  <a:pt x="68" y="41"/>
                  <a:pt x="69" y="39"/>
                  <a:pt x="69" y="36"/>
                </a:cubicBezTo>
                <a:cubicBezTo>
                  <a:pt x="69" y="34"/>
                  <a:pt x="68" y="32"/>
                  <a:pt x="68" y="3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sp>
        <p:nvSpPr>
          <p:cNvPr id="92" name="Freeform 157"/>
          <p:cNvSpPr>
            <a:spLocks noEditPoints="1"/>
          </p:cNvSpPr>
          <p:nvPr/>
        </p:nvSpPr>
        <p:spPr bwMode="auto">
          <a:xfrm>
            <a:off x="6266714" y="2583348"/>
            <a:ext cx="243600" cy="297540"/>
          </a:xfrm>
          <a:custGeom>
            <a:avLst/>
            <a:gdLst>
              <a:gd name="T0" fmla="*/ 6 w 59"/>
              <a:gd name="T1" fmla="*/ 0 h 70"/>
              <a:gd name="T2" fmla="*/ 0 w 59"/>
              <a:gd name="T3" fmla="*/ 65 h 70"/>
              <a:gd name="T4" fmla="*/ 53 w 59"/>
              <a:gd name="T5" fmla="*/ 70 h 70"/>
              <a:gd name="T6" fmla="*/ 59 w 59"/>
              <a:gd name="T7" fmla="*/ 6 h 70"/>
              <a:gd name="T8" fmla="*/ 56 w 59"/>
              <a:gd name="T9" fmla="*/ 65 h 70"/>
              <a:gd name="T10" fmla="*/ 6 w 59"/>
              <a:gd name="T11" fmla="*/ 67 h 70"/>
              <a:gd name="T12" fmla="*/ 3 w 59"/>
              <a:gd name="T13" fmla="*/ 6 h 70"/>
              <a:gd name="T14" fmla="*/ 53 w 59"/>
              <a:gd name="T15" fmla="*/ 3 h 70"/>
              <a:gd name="T16" fmla="*/ 56 w 59"/>
              <a:gd name="T17" fmla="*/ 65 h 70"/>
              <a:gd name="T18" fmla="*/ 54 w 59"/>
              <a:gd name="T19" fmla="*/ 66 h 70"/>
              <a:gd name="T20" fmla="*/ 5 w 59"/>
              <a:gd name="T21" fmla="*/ 5 h 70"/>
              <a:gd name="T22" fmla="*/ 7 w 59"/>
              <a:gd name="T23" fmla="*/ 7 h 70"/>
              <a:gd name="T24" fmla="*/ 52 w 59"/>
              <a:gd name="T25" fmla="*/ 16 h 70"/>
              <a:gd name="T26" fmla="*/ 43 w 59"/>
              <a:gd name="T27" fmla="*/ 12 h 70"/>
              <a:gd name="T28" fmla="*/ 35 w 59"/>
              <a:gd name="T29" fmla="*/ 16 h 70"/>
              <a:gd name="T30" fmla="*/ 24 w 59"/>
              <a:gd name="T31" fmla="*/ 16 h 70"/>
              <a:gd name="T32" fmla="*/ 16 w 59"/>
              <a:gd name="T33" fmla="*/ 12 h 70"/>
              <a:gd name="T34" fmla="*/ 7 w 59"/>
              <a:gd name="T35" fmla="*/ 16 h 70"/>
              <a:gd name="T36" fmla="*/ 45 w 59"/>
              <a:gd name="T37" fmla="*/ 17 h 70"/>
              <a:gd name="T38" fmla="*/ 41 w 59"/>
              <a:gd name="T39" fmla="*/ 17 h 70"/>
              <a:gd name="T40" fmla="*/ 45 w 59"/>
              <a:gd name="T41" fmla="*/ 17 h 70"/>
              <a:gd name="T42" fmla="*/ 29 w 59"/>
              <a:gd name="T43" fmla="*/ 20 h 70"/>
              <a:gd name="T44" fmla="*/ 29 w 59"/>
              <a:gd name="T45" fmla="*/ 15 h 70"/>
              <a:gd name="T46" fmla="*/ 18 w 59"/>
              <a:gd name="T47" fmla="*/ 17 h 70"/>
              <a:gd name="T48" fmla="*/ 14 w 59"/>
              <a:gd name="T49" fmla="*/ 17 h 70"/>
              <a:gd name="T50" fmla="*/ 18 w 59"/>
              <a:gd name="T51" fmla="*/ 17 h 70"/>
              <a:gd name="T52" fmla="*/ 11 w 59"/>
              <a:gd name="T53" fmla="*/ 19 h 70"/>
              <a:gd name="T54" fmla="*/ 21 w 59"/>
              <a:gd name="T55" fmla="*/ 19 h 70"/>
              <a:gd name="T56" fmla="*/ 29 w 59"/>
              <a:gd name="T57" fmla="*/ 23 h 70"/>
              <a:gd name="T58" fmla="*/ 38 w 59"/>
              <a:gd name="T59" fmla="*/ 19 h 70"/>
              <a:gd name="T60" fmla="*/ 48 w 59"/>
              <a:gd name="T61" fmla="*/ 19 h 70"/>
              <a:gd name="T62" fmla="*/ 52 w 59"/>
              <a:gd name="T63" fmla="*/ 34 h 70"/>
              <a:gd name="T64" fmla="*/ 29 w 59"/>
              <a:gd name="T65" fmla="*/ 30 h 70"/>
              <a:gd name="T66" fmla="*/ 21 w 59"/>
              <a:gd name="T67" fmla="*/ 34 h 70"/>
              <a:gd name="T68" fmla="*/ 11 w 59"/>
              <a:gd name="T69" fmla="*/ 34 h 70"/>
              <a:gd name="T70" fmla="*/ 7 w 59"/>
              <a:gd name="T71" fmla="*/ 19 h 70"/>
              <a:gd name="T72" fmla="*/ 29 w 59"/>
              <a:gd name="T73" fmla="*/ 38 h 70"/>
              <a:gd name="T74" fmla="*/ 29 w 59"/>
              <a:gd name="T75" fmla="*/ 33 h 70"/>
              <a:gd name="T76" fmla="*/ 18 w 59"/>
              <a:gd name="T77" fmla="*/ 35 h 70"/>
              <a:gd name="T78" fmla="*/ 14 w 59"/>
              <a:gd name="T79" fmla="*/ 35 h 70"/>
              <a:gd name="T80" fmla="*/ 18 w 59"/>
              <a:gd name="T81" fmla="*/ 35 h 70"/>
              <a:gd name="T82" fmla="*/ 11 w 59"/>
              <a:gd name="T83" fmla="*/ 37 h 70"/>
              <a:gd name="T84" fmla="*/ 21 w 59"/>
              <a:gd name="T85" fmla="*/ 37 h 70"/>
              <a:gd name="T86" fmla="*/ 29 w 59"/>
              <a:gd name="T87" fmla="*/ 41 h 70"/>
              <a:gd name="T88" fmla="*/ 52 w 59"/>
              <a:gd name="T89" fmla="*/ 37 h 70"/>
              <a:gd name="T90" fmla="*/ 48 w 59"/>
              <a:gd name="T91" fmla="*/ 52 h 70"/>
              <a:gd name="T92" fmla="*/ 38 w 59"/>
              <a:gd name="T93" fmla="*/ 52 h 70"/>
              <a:gd name="T94" fmla="*/ 29 w 59"/>
              <a:gd name="T95" fmla="*/ 48 h 70"/>
              <a:gd name="T96" fmla="*/ 7 w 59"/>
              <a:gd name="T97" fmla="*/ 52 h 70"/>
              <a:gd name="T98" fmla="*/ 45 w 59"/>
              <a:gd name="T99" fmla="*/ 53 h 70"/>
              <a:gd name="T100" fmla="*/ 41 w 59"/>
              <a:gd name="T101" fmla="*/ 53 h 70"/>
              <a:gd name="T102" fmla="*/ 45 w 59"/>
              <a:gd name="T103" fmla="*/ 53 h 70"/>
              <a:gd name="T104" fmla="*/ 29 w 59"/>
              <a:gd name="T105" fmla="*/ 56 h 70"/>
              <a:gd name="T106" fmla="*/ 29 w 59"/>
              <a:gd name="T107" fmla="*/ 51 h 70"/>
              <a:gd name="T108" fmla="*/ 7 w 59"/>
              <a:gd name="T109" fmla="*/ 55 h 70"/>
              <a:gd name="T110" fmla="*/ 29 w 59"/>
              <a:gd name="T111" fmla="*/ 59 h 70"/>
              <a:gd name="T112" fmla="*/ 38 w 59"/>
              <a:gd name="T113" fmla="*/ 55 h 70"/>
              <a:gd name="T114" fmla="*/ 48 w 59"/>
              <a:gd name="T115" fmla="*/ 55 h 70"/>
              <a:gd name="T116" fmla="*/ 52 w 59"/>
              <a:gd name="T117" fmla="*/ 64 h 70"/>
              <a:gd name="T118" fmla="*/ 7 w 59"/>
              <a:gd name="T119"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 h="70">
                <a:moveTo>
                  <a:pt x="53" y="0"/>
                </a:moveTo>
                <a:cubicBezTo>
                  <a:pt x="6" y="0"/>
                  <a:pt x="6" y="0"/>
                  <a:pt x="6" y="0"/>
                </a:cubicBezTo>
                <a:cubicBezTo>
                  <a:pt x="3" y="0"/>
                  <a:pt x="0" y="3"/>
                  <a:pt x="0" y="6"/>
                </a:cubicBezTo>
                <a:cubicBezTo>
                  <a:pt x="0" y="65"/>
                  <a:pt x="0" y="65"/>
                  <a:pt x="0" y="65"/>
                </a:cubicBezTo>
                <a:cubicBezTo>
                  <a:pt x="0" y="68"/>
                  <a:pt x="3" y="70"/>
                  <a:pt x="6" y="70"/>
                </a:cubicBezTo>
                <a:cubicBezTo>
                  <a:pt x="53" y="70"/>
                  <a:pt x="53" y="70"/>
                  <a:pt x="53" y="70"/>
                </a:cubicBezTo>
                <a:cubicBezTo>
                  <a:pt x="56" y="70"/>
                  <a:pt x="59" y="68"/>
                  <a:pt x="59" y="65"/>
                </a:cubicBezTo>
                <a:cubicBezTo>
                  <a:pt x="59" y="6"/>
                  <a:pt x="59" y="6"/>
                  <a:pt x="59" y="6"/>
                </a:cubicBezTo>
                <a:cubicBezTo>
                  <a:pt x="59" y="3"/>
                  <a:pt x="56" y="0"/>
                  <a:pt x="53" y="0"/>
                </a:cubicBezTo>
                <a:close/>
                <a:moveTo>
                  <a:pt x="56" y="65"/>
                </a:moveTo>
                <a:cubicBezTo>
                  <a:pt x="56" y="66"/>
                  <a:pt x="54" y="67"/>
                  <a:pt x="53" y="67"/>
                </a:cubicBezTo>
                <a:cubicBezTo>
                  <a:pt x="6" y="67"/>
                  <a:pt x="6" y="67"/>
                  <a:pt x="6" y="67"/>
                </a:cubicBezTo>
                <a:cubicBezTo>
                  <a:pt x="4" y="67"/>
                  <a:pt x="3" y="66"/>
                  <a:pt x="3" y="65"/>
                </a:cubicBezTo>
                <a:cubicBezTo>
                  <a:pt x="3" y="6"/>
                  <a:pt x="3" y="6"/>
                  <a:pt x="3" y="6"/>
                </a:cubicBezTo>
                <a:cubicBezTo>
                  <a:pt x="3" y="5"/>
                  <a:pt x="4" y="3"/>
                  <a:pt x="6" y="3"/>
                </a:cubicBezTo>
                <a:cubicBezTo>
                  <a:pt x="53" y="3"/>
                  <a:pt x="53" y="3"/>
                  <a:pt x="53" y="3"/>
                </a:cubicBezTo>
                <a:cubicBezTo>
                  <a:pt x="54" y="3"/>
                  <a:pt x="56" y="5"/>
                  <a:pt x="56" y="6"/>
                </a:cubicBezTo>
                <a:lnTo>
                  <a:pt x="56" y="65"/>
                </a:lnTo>
                <a:close/>
                <a:moveTo>
                  <a:pt x="5" y="66"/>
                </a:moveTo>
                <a:cubicBezTo>
                  <a:pt x="54" y="66"/>
                  <a:pt x="54" y="66"/>
                  <a:pt x="54" y="66"/>
                </a:cubicBezTo>
                <a:cubicBezTo>
                  <a:pt x="54" y="5"/>
                  <a:pt x="54" y="5"/>
                  <a:pt x="54" y="5"/>
                </a:cubicBezTo>
                <a:cubicBezTo>
                  <a:pt x="5" y="5"/>
                  <a:pt x="5" y="5"/>
                  <a:pt x="5" y="5"/>
                </a:cubicBezTo>
                <a:lnTo>
                  <a:pt x="5" y="66"/>
                </a:lnTo>
                <a:close/>
                <a:moveTo>
                  <a:pt x="7" y="7"/>
                </a:moveTo>
                <a:cubicBezTo>
                  <a:pt x="52" y="7"/>
                  <a:pt x="52" y="7"/>
                  <a:pt x="52" y="7"/>
                </a:cubicBezTo>
                <a:cubicBezTo>
                  <a:pt x="52" y="16"/>
                  <a:pt x="52" y="16"/>
                  <a:pt x="52" y="16"/>
                </a:cubicBezTo>
                <a:cubicBezTo>
                  <a:pt x="48" y="16"/>
                  <a:pt x="48" y="16"/>
                  <a:pt x="48" y="16"/>
                </a:cubicBezTo>
                <a:cubicBezTo>
                  <a:pt x="47" y="14"/>
                  <a:pt x="45" y="12"/>
                  <a:pt x="43" y="12"/>
                </a:cubicBezTo>
                <a:cubicBezTo>
                  <a:pt x="40" y="12"/>
                  <a:pt x="38" y="14"/>
                  <a:pt x="38" y="16"/>
                </a:cubicBezTo>
                <a:cubicBezTo>
                  <a:pt x="35" y="16"/>
                  <a:pt x="35" y="16"/>
                  <a:pt x="35" y="16"/>
                </a:cubicBezTo>
                <a:cubicBezTo>
                  <a:pt x="34" y="14"/>
                  <a:pt x="32" y="12"/>
                  <a:pt x="29" y="12"/>
                </a:cubicBezTo>
                <a:cubicBezTo>
                  <a:pt x="27" y="12"/>
                  <a:pt x="25" y="14"/>
                  <a:pt x="24" y="16"/>
                </a:cubicBezTo>
                <a:cubicBezTo>
                  <a:pt x="21" y="16"/>
                  <a:pt x="21" y="16"/>
                  <a:pt x="21" y="16"/>
                </a:cubicBezTo>
                <a:cubicBezTo>
                  <a:pt x="20" y="14"/>
                  <a:pt x="18" y="12"/>
                  <a:pt x="16" y="12"/>
                </a:cubicBezTo>
                <a:cubicBezTo>
                  <a:pt x="14" y="12"/>
                  <a:pt x="12" y="14"/>
                  <a:pt x="11" y="16"/>
                </a:cubicBezTo>
                <a:cubicBezTo>
                  <a:pt x="7" y="16"/>
                  <a:pt x="7" y="16"/>
                  <a:pt x="7" y="16"/>
                </a:cubicBezTo>
                <a:lnTo>
                  <a:pt x="7" y="7"/>
                </a:lnTo>
                <a:close/>
                <a:moveTo>
                  <a:pt x="45" y="17"/>
                </a:moveTo>
                <a:cubicBezTo>
                  <a:pt x="45" y="19"/>
                  <a:pt x="44" y="20"/>
                  <a:pt x="43" y="20"/>
                </a:cubicBezTo>
                <a:cubicBezTo>
                  <a:pt x="42" y="20"/>
                  <a:pt x="41" y="19"/>
                  <a:pt x="41" y="17"/>
                </a:cubicBezTo>
                <a:cubicBezTo>
                  <a:pt x="41" y="16"/>
                  <a:pt x="42" y="15"/>
                  <a:pt x="43" y="15"/>
                </a:cubicBezTo>
                <a:cubicBezTo>
                  <a:pt x="44" y="15"/>
                  <a:pt x="45" y="16"/>
                  <a:pt x="45" y="17"/>
                </a:cubicBezTo>
                <a:close/>
                <a:moveTo>
                  <a:pt x="32" y="17"/>
                </a:moveTo>
                <a:cubicBezTo>
                  <a:pt x="32" y="19"/>
                  <a:pt x="31" y="20"/>
                  <a:pt x="29" y="20"/>
                </a:cubicBezTo>
                <a:cubicBezTo>
                  <a:pt x="28" y="20"/>
                  <a:pt x="27" y="19"/>
                  <a:pt x="27" y="17"/>
                </a:cubicBezTo>
                <a:cubicBezTo>
                  <a:pt x="27" y="16"/>
                  <a:pt x="28" y="15"/>
                  <a:pt x="29" y="15"/>
                </a:cubicBezTo>
                <a:cubicBezTo>
                  <a:pt x="31" y="15"/>
                  <a:pt x="32" y="16"/>
                  <a:pt x="32" y="17"/>
                </a:cubicBezTo>
                <a:close/>
                <a:moveTo>
                  <a:pt x="18" y="17"/>
                </a:moveTo>
                <a:cubicBezTo>
                  <a:pt x="18" y="19"/>
                  <a:pt x="17" y="20"/>
                  <a:pt x="16" y="20"/>
                </a:cubicBezTo>
                <a:cubicBezTo>
                  <a:pt x="15" y="20"/>
                  <a:pt x="14" y="19"/>
                  <a:pt x="14" y="17"/>
                </a:cubicBezTo>
                <a:cubicBezTo>
                  <a:pt x="14" y="16"/>
                  <a:pt x="15" y="15"/>
                  <a:pt x="16" y="15"/>
                </a:cubicBezTo>
                <a:cubicBezTo>
                  <a:pt x="17" y="15"/>
                  <a:pt x="18" y="16"/>
                  <a:pt x="18" y="17"/>
                </a:cubicBezTo>
                <a:close/>
                <a:moveTo>
                  <a:pt x="7" y="19"/>
                </a:moveTo>
                <a:cubicBezTo>
                  <a:pt x="11" y="19"/>
                  <a:pt x="11" y="19"/>
                  <a:pt x="11" y="19"/>
                </a:cubicBezTo>
                <a:cubicBezTo>
                  <a:pt x="12" y="21"/>
                  <a:pt x="14" y="23"/>
                  <a:pt x="16" y="23"/>
                </a:cubicBezTo>
                <a:cubicBezTo>
                  <a:pt x="18" y="23"/>
                  <a:pt x="20" y="21"/>
                  <a:pt x="21" y="19"/>
                </a:cubicBezTo>
                <a:cubicBezTo>
                  <a:pt x="24" y="19"/>
                  <a:pt x="24" y="19"/>
                  <a:pt x="24" y="19"/>
                </a:cubicBezTo>
                <a:cubicBezTo>
                  <a:pt x="25" y="21"/>
                  <a:pt x="27" y="23"/>
                  <a:pt x="29" y="23"/>
                </a:cubicBezTo>
                <a:cubicBezTo>
                  <a:pt x="32" y="23"/>
                  <a:pt x="34" y="21"/>
                  <a:pt x="35" y="19"/>
                </a:cubicBezTo>
                <a:cubicBezTo>
                  <a:pt x="38" y="19"/>
                  <a:pt x="38" y="19"/>
                  <a:pt x="38" y="19"/>
                </a:cubicBezTo>
                <a:cubicBezTo>
                  <a:pt x="38" y="21"/>
                  <a:pt x="40" y="23"/>
                  <a:pt x="43" y="23"/>
                </a:cubicBezTo>
                <a:cubicBezTo>
                  <a:pt x="45" y="23"/>
                  <a:pt x="47" y="21"/>
                  <a:pt x="48" y="19"/>
                </a:cubicBezTo>
                <a:cubicBezTo>
                  <a:pt x="52" y="19"/>
                  <a:pt x="52" y="19"/>
                  <a:pt x="52" y="19"/>
                </a:cubicBezTo>
                <a:cubicBezTo>
                  <a:pt x="52" y="34"/>
                  <a:pt x="52" y="34"/>
                  <a:pt x="52" y="34"/>
                </a:cubicBezTo>
                <a:cubicBezTo>
                  <a:pt x="35" y="34"/>
                  <a:pt x="35" y="34"/>
                  <a:pt x="35" y="34"/>
                </a:cubicBezTo>
                <a:cubicBezTo>
                  <a:pt x="34" y="32"/>
                  <a:pt x="32" y="30"/>
                  <a:pt x="29" y="30"/>
                </a:cubicBezTo>
                <a:cubicBezTo>
                  <a:pt x="27" y="30"/>
                  <a:pt x="25" y="32"/>
                  <a:pt x="24" y="34"/>
                </a:cubicBezTo>
                <a:cubicBezTo>
                  <a:pt x="21" y="34"/>
                  <a:pt x="21" y="34"/>
                  <a:pt x="21" y="34"/>
                </a:cubicBezTo>
                <a:cubicBezTo>
                  <a:pt x="20" y="32"/>
                  <a:pt x="18" y="30"/>
                  <a:pt x="16" y="30"/>
                </a:cubicBezTo>
                <a:cubicBezTo>
                  <a:pt x="14" y="30"/>
                  <a:pt x="12" y="32"/>
                  <a:pt x="11" y="34"/>
                </a:cubicBezTo>
                <a:cubicBezTo>
                  <a:pt x="7" y="34"/>
                  <a:pt x="7" y="34"/>
                  <a:pt x="7" y="34"/>
                </a:cubicBezTo>
                <a:lnTo>
                  <a:pt x="7" y="19"/>
                </a:lnTo>
                <a:close/>
                <a:moveTo>
                  <a:pt x="32" y="35"/>
                </a:moveTo>
                <a:cubicBezTo>
                  <a:pt x="32" y="37"/>
                  <a:pt x="31" y="38"/>
                  <a:pt x="29" y="38"/>
                </a:cubicBezTo>
                <a:cubicBezTo>
                  <a:pt x="28" y="38"/>
                  <a:pt x="27" y="37"/>
                  <a:pt x="27" y="35"/>
                </a:cubicBezTo>
                <a:cubicBezTo>
                  <a:pt x="27" y="34"/>
                  <a:pt x="28" y="33"/>
                  <a:pt x="29" y="33"/>
                </a:cubicBezTo>
                <a:cubicBezTo>
                  <a:pt x="31" y="33"/>
                  <a:pt x="32" y="34"/>
                  <a:pt x="32" y="35"/>
                </a:cubicBezTo>
                <a:close/>
                <a:moveTo>
                  <a:pt x="18" y="35"/>
                </a:moveTo>
                <a:cubicBezTo>
                  <a:pt x="18" y="37"/>
                  <a:pt x="17" y="38"/>
                  <a:pt x="16" y="38"/>
                </a:cubicBezTo>
                <a:cubicBezTo>
                  <a:pt x="15" y="38"/>
                  <a:pt x="14" y="37"/>
                  <a:pt x="14" y="35"/>
                </a:cubicBezTo>
                <a:cubicBezTo>
                  <a:pt x="14" y="34"/>
                  <a:pt x="15" y="33"/>
                  <a:pt x="16" y="33"/>
                </a:cubicBezTo>
                <a:cubicBezTo>
                  <a:pt x="17" y="33"/>
                  <a:pt x="18" y="34"/>
                  <a:pt x="18" y="35"/>
                </a:cubicBezTo>
                <a:close/>
                <a:moveTo>
                  <a:pt x="7" y="37"/>
                </a:moveTo>
                <a:cubicBezTo>
                  <a:pt x="11" y="37"/>
                  <a:pt x="11" y="37"/>
                  <a:pt x="11" y="37"/>
                </a:cubicBezTo>
                <a:cubicBezTo>
                  <a:pt x="12" y="39"/>
                  <a:pt x="14" y="41"/>
                  <a:pt x="16" y="41"/>
                </a:cubicBezTo>
                <a:cubicBezTo>
                  <a:pt x="18" y="41"/>
                  <a:pt x="20" y="39"/>
                  <a:pt x="21" y="37"/>
                </a:cubicBezTo>
                <a:cubicBezTo>
                  <a:pt x="24" y="37"/>
                  <a:pt x="24" y="37"/>
                  <a:pt x="24" y="37"/>
                </a:cubicBezTo>
                <a:cubicBezTo>
                  <a:pt x="25" y="39"/>
                  <a:pt x="27" y="41"/>
                  <a:pt x="29" y="41"/>
                </a:cubicBezTo>
                <a:cubicBezTo>
                  <a:pt x="32" y="41"/>
                  <a:pt x="34" y="39"/>
                  <a:pt x="35" y="37"/>
                </a:cubicBezTo>
                <a:cubicBezTo>
                  <a:pt x="52" y="37"/>
                  <a:pt x="52" y="37"/>
                  <a:pt x="52" y="37"/>
                </a:cubicBezTo>
                <a:cubicBezTo>
                  <a:pt x="52" y="52"/>
                  <a:pt x="52" y="52"/>
                  <a:pt x="52" y="52"/>
                </a:cubicBezTo>
                <a:cubicBezTo>
                  <a:pt x="48" y="52"/>
                  <a:pt x="48" y="52"/>
                  <a:pt x="48" y="52"/>
                </a:cubicBezTo>
                <a:cubicBezTo>
                  <a:pt x="47" y="50"/>
                  <a:pt x="45" y="48"/>
                  <a:pt x="43" y="48"/>
                </a:cubicBezTo>
                <a:cubicBezTo>
                  <a:pt x="40" y="48"/>
                  <a:pt x="38" y="50"/>
                  <a:pt x="38" y="52"/>
                </a:cubicBezTo>
                <a:cubicBezTo>
                  <a:pt x="35" y="52"/>
                  <a:pt x="35" y="52"/>
                  <a:pt x="35" y="52"/>
                </a:cubicBezTo>
                <a:cubicBezTo>
                  <a:pt x="34" y="50"/>
                  <a:pt x="32" y="48"/>
                  <a:pt x="29" y="48"/>
                </a:cubicBezTo>
                <a:cubicBezTo>
                  <a:pt x="27" y="48"/>
                  <a:pt x="25" y="50"/>
                  <a:pt x="24" y="52"/>
                </a:cubicBezTo>
                <a:cubicBezTo>
                  <a:pt x="7" y="52"/>
                  <a:pt x="7" y="52"/>
                  <a:pt x="7" y="52"/>
                </a:cubicBezTo>
                <a:lnTo>
                  <a:pt x="7" y="37"/>
                </a:lnTo>
                <a:close/>
                <a:moveTo>
                  <a:pt x="45" y="53"/>
                </a:moveTo>
                <a:cubicBezTo>
                  <a:pt x="45" y="55"/>
                  <a:pt x="44" y="56"/>
                  <a:pt x="43" y="56"/>
                </a:cubicBezTo>
                <a:cubicBezTo>
                  <a:pt x="42" y="56"/>
                  <a:pt x="41" y="55"/>
                  <a:pt x="41" y="53"/>
                </a:cubicBezTo>
                <a:cubicBezTo>
                  <a:pt x="41" y="52"/>
                  <a:pt x="42" y="51"/>
                  <a:pt x="43" y="51"/>
                </a:cubicBezTo>
                <a:cubicBezTo>
                  <a:pt x="44" y="51"/>
                  <a:pt x="45" y="52"/>
                  <a:pt x="45" y="53"/>
                </a:cubicBezTo>
                <a:close/>
                <a:moveTo>
                  <a:pt x="32" y="53"/>
                </a:moveTo>
                <a:cubicBezTo>
                  <a:pt x="32" y="55"/>
                  <a:pt x="31" y="56"/>
                  <a:pt x="29" y="56"/>
                </a:cubicBezTo>
                <a:cubicBezTo>
                  <a:pt x="28" y="56"/>
                  <a:pt x="27" y="55"/>
                  <a:pt x="27" y="53"/>
                </a:cubicBezTo>
                <a:cubicBezTo>
                  <a:pt x="27" y="52"/>
                  <a:pt x="28" y="51"/>
                  <a:pt x="29" y="51"/>
                </a:cubicBezTo>
                <a:cubicBezTo>
                  <a:pt x="31" y="51"/>
                  <a:pt x="32" y="52"/>
                  <a:pt x="32" y="53"/>
                </a:cubicBezTo>
                <a:close/>
                <a:moveTo>
                  <a:pt x="7" y="55"/>
                </a:moveTo>
                <a:cubicBezTo>
                  <a:pt x="24" y="55"/>
                  <a:pt x="24" y="55"/>
                  <a:pt x="24" y="55"/>
                </a:cubicBezTo>
                <a:cubicBezTo>
                  <a:pt x="25" y="57"/>
                  <a:pt x="27" y="59"/>
                  <a:pt x="29" y="59"/>
                </a:cubicBezTo>
                <a:cubicBezTo>
                  <a:pt x="32" y="59"/>
                  <a:pt x="34" y="57"/>
                  <a:pt x="35" y="55"/>
                </a:cubicBezTo>
                <a:cubicBezTo>
                  <a:pt x="38" y="55"/>
                  <a:pt x="38" y="55"/>
                  <a:pt x="38" y="55"/>
                </a:cubicBezTo>
                <a:cubicBezTo>
                  <a:pt x="38" y="57"/>
                  <a:pt x="40" y="59"/>
                  <a:pt x="43" y="59"/>
                </a:cubicBezTo>
                <a:cubicBezTo>
                  <a:pt x="45" y="59"/>
                  <a:pt x="47" y="57"/>
                  <a:pt x="48" y="55"/>
                </a:cubicBezTo>
                <a:cubicBezTo>
                  <a:pt x="52" y="55"/>
                  <a:pt x="52" y="55"/>
                  <a:pt x="52" y="55"/>
                </a:cubicBezTo>
                <a:cubicBezTo>
                  <a:pt x="52" y="64"/>
                  <a:pt x="52" y="64"/>
                  <a:pt x="52" y="64"/>
                </a:cubicBezTo>
                <a:cubicBezTo>
                  <a:pt x="7" y="64"/>
                  <a:pt x="7" y="64"/>
                  <a:pt x="7" y="64"/>
                </a:cubicBezTo>
                <a:lnTo>
                  <a:pt x="7" y="5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sp>
        <p:nvSpPr>
          <p:cNvPr id="93" name="Freeform 12"/>
          <p:cNvSpPr>
            <a:spLocks noEditPoints="1"/>
          </p:cNvSpPr>
          <p:nvPr/>
        </p:nvSpPr>
        <p:spPr bwMode="auto">
          <a:xfrm>
            <a:off x="5625887" y="4014231"/>
            <a:ext cx="349741" cy="314941"/>
          </a:xfrm>
          <a:custGeom>
            <a:avLst/>
            <a:gdLst>
              <a:gd name="T0" fmla="*/ 32 w 85"/>
              <a:gd name="T1" fmla="*/ 61 h 74"/>
              <a:gd name="T2" fmla="*/ 48 w 85"/>
              <a:gd name="T3" fmla="*/ 18 h 74"/>
              <a:gd name="T4" fmla="*/ 40 w 85"/>
              <a:gd name="T5" fmla="*/ 7 h 74"/>
              <a:gd name="T6" fmla="*/ 47 w 85"/>
              <a:gd name="T7" fmla="*/ 1 h 74"/>
              <a:gd name="T8" fmla="*/ 38 w 85"/>
              <a:gd name="T9" fmla="*/ 5 h 74"/>
              <a:gd name="T10" fmla="*/ 31 w 85"/>
              <a:gd name="T11" fmla="*/ 7 h 74"/>
              <a:gd name="T12" fmla="*/ 21 w 85"/>
              <a:gd name="T13" fmla="*/ 4 h 74"/>
              <a:gd name="T14" fmla="*/ 14 w 85"/>
              <a:gd name="T15" fmla="*/ 1 h 74"/>
              <a:gd name="T16" fmla="*/ 19 w 85"/>
              <a:gd name="T17" fmla="*/ 14 h 74"/>
              <a:gd name="T18" fmla="*/ 29 w 85"/>
              <a:gd name="T19" fmla="*/ 18 h 74"/>
              <a:gd name="T20" fmla="*/ 32 w 85"/>
              <a:gd name="T21" fmla="*/ 21 h 74"/>
              <a:gd name="T22" fmla="*/ 6 w 85"/>
              <a:gd name="T23" fmla="*/ 50 h 74"/>
              <a:gd name="T24" fmla="*/ 32 w 85"/>
              <a:gd name="T25" fmla="*/ 66 h 74"/>
              <a:gd name="T26" fmla="*/ 24 w 85"/>
              <a:gd name="T27" fmla="*/ 11 h 74"/>
              <a:gd name="T28" fmla="*/ 30 w 85"/>
              <a:gd name="T29" fmla="*/ 16 h 74"/>
              <a:gd name="T30" fmla="*/ 27 w 85"/>
              <a:gd name="T31" fmla="*/ 16 h 74"/>
              <a:gd name="T32" fmla="*/ 16 w 85"/>
              <a:gd name="T33" fmla="*/ 4 h 74"/>
              <a:gd name="T34" fmla="*/ 24 w 85"/>
              <a:gd name="T35" fmla="*/ 6 h 74"/>
              <a:gd name="T36" fmla="*/ 32 w 85"/>
              <a:gd name="T37" fmla="*/ 16 h 74"/>
              <a:gd name="T38" fmla="*/ 24 w 85"/>
              <a:gd name="T39" fmla="*/ 9 h 74"/>
              <a:gd name="T40" fmla="*/ 24 w 85"/>
              <a:gd name="T41" fmla="*/ 11 h 74"/>
              <a:gd name="T42" fmla="*/ 10 w 85"/>
              <a:gd name="T43" fmla="*/ 50 h 74"/>
              <a:gd name="T44" fmla="*/ 8 w 85"/>
              <a:gd name="T45" fmla="*/ 31 h 74"/>
              <a:gd name="T46" fmla="*/ 10 w 85"/>
              <a:gd name="T47" fmla="*/ 32 h 74"/>
              <a:gd name="T48" fmla="*/ 10 w 85"/>
              <a:gd name="T49" fmla="*/ 50 h 74"/>
              <a:gd name="T50" fmla="*/ 12 w 85"/>
              <a:gd name="T51" fmla="*/ 27 h 74"/>
              <a:gd name="T52" fmla="*/ 10 w 85"/>
              <a:gd name="T53" fmla="*/ 28 h 74"/>
              <a:gd name="T54" fmla="*/ 19 w 85"/>
              <a:gd name="T55" fmla="*/ 21 h 74"/>
              <a:gd name="T56" fmla="*/ 19 w 85"/>
              <a:gd name="T57" fmla="*/ 23 h 74"/>
              <a:gd name="T58" fmla="*/ 33 w 85"/>
              <a:gd name="T59" fmla="*/ 62 h 74"/>
              <a:gd name="T60" fmla="*/ 81 w 85"/>
              <a:gd name="T61" fmla="*/ 54 h 74"/>
              <a:gd name="T62" fmla="*/ 57 w 85"/>
              <a:gd name="T63" fmla="*/ 51 h 74"/>
              <a:gd name="T64" fmla="*/ 58 w 85"/>
              <a:gd name="T65" fmla="*/ 4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 h="74">
                <a:moveTo>
                  <a:pt x="31" y="62"/>
                </a:moveTo>
                <a:cubicBezTo>
                  <a:pt x="32" y="61"/>
                  <a:pt x="32" y="61"/>
                  <a:pt x="32" y="61"/>
                </a:cubicBezTo>
                <a:cubicBezTo>
                  <a:pt x="63" y="40"/>
                  <a:pt x="63" y="40"/>
                  <a:pt x="63" y="40"/>
                </a:cubicBezTo>
                <a:cubicBezTo>
                  <a:pt x="64" y="27"/>
                  <a:pt x="57" y="18"/>
                  <a:pt x="48" y="18"/>
                </a:cubicBezTo>
                <a:cubicBezTo>
                  <a:pt x="41" y="18"/>
                  <a:pt x="37" y="20"/>
                  <a:pt x="35" y="21"/>
                </a:cubicBezTo>
                <a:cubicBezTo>
                  <a:pt x="35" y="18"/>
                  <a:pt x="36" y="11"/>
                  <a:pt x="40" y="7"/>
                </a:cubicBezTo>
                <a:cubicBezTo>
                  <a:pt x="43" y="4"/>
                  <a:pt x="46" y="3"/>
                  <a:pt x="46" y="3"/>
                </a:cubicBezTo>
                <a:cubicBezTo>
                  <a:pt x="47" y="3"/>
                  <a:pt x="47" y="2"/>
                  <a:pt x="47" y="1"/>
                </a:cubicBezTo>
                <a:cubicBezTo>
                  <a:pt x="47" y="0"/>
                  <a:pt x="46" y="0"/>
                  <a:pt x="45" y="0"/>
                </a:cubicBezTo>
                <a:cubicBezTo>
                  <a:pt x="45" y="0"/>
                  <a:pt x="41" y="2"/>
                  <a:pt x="38" y="5"/>
                </a:cubicBezTo>
                <a:cubicBezTo>
                  <a:pt x="36" y="7"/>
                  <a:pt x="35" y="10"/>
                  <a:pt x="34" y="12"/>
                </a:cubicBezTo>
                <a:cubicBezTo>
                  <a:pt x="33" y="10"/>
                  <a:pt x="32" y="9"/>
                  <a:pt x="31" y="7"/>
                </a:cubicBezTo>
                <a:cubicBezTo>
                  <a:pt x="29" y="5"/>
                  <a:pt x="26" y="5"/>
                  <a:pt x="24" y="4"/>
                </a:cubicBezTo>
                <a:cubicBezTo>
                  <a:pt x="23" y="4"/>
                  <a:pt x="22" y="4"/>
                  <a:pt x="21" y="4"/>
                </a:cubicBezTo>
                <a:cubicBezTo>
                  <a:pt x="19" y="3"/>
                  <a:pt x="16" y="1"/>
                  <a:pt x="15" y="1"/>
                </a:cubicBezTo>
                <a:cubicBezTo>
                  <a:pt x="15" y="0"/>
                  <a:pt x="15" y="0"/>
                  <a:pt x="14" y="1"/>
                </a:cubicBezTo>
                <a:cubicBezTo>
                  <a:pt x="14" y="1"/>
                  <a:pt x="14" y="1"/>
                  <a:pt x="14" y="2"/>
                </a:cubicBezTo>
                <a:cubicBezTo>
                  <a:pt x="14" y="2"/>
                  <a:pt x="15" y="10"/>
                  <a:pt x="19" y="14"/>
                </a:cubicBezTo>
                <a:cubicBezTo>
                  <a:pt x="21" y="17"/>
                  <a:pt x="24" y="17"/>
                  <a:pt x="27" y="18"/>
                </a:cubicBezTo>
                <a:cubicBezTo>
                  <a:pt x="28" y="18"/>
                  <a:pt x="28" y="18"/>
                  <a:pt x="29" y="18"/>
                </a:cubicBezTo>
                <a:cubicBezTo>
                  <a:pt x="30" y="19"/>
                  <a:pt x="31" y="19"/>
                  <a:pt x="32" y="20"/>
                </a:cubicBezTo>
                <a:cubicBezTo>
                  <a:pt x="32" y="20"/>
                  <a:pt x="32" y="21"/>
                  <a:pt x="32" y="21"/>
                </a:cubicBezTo>
                <a:cubicBezTo>
                  <a:pt x="30" y="20"/>
                  <a:pt x="26" y="18"/>
                  <a:pt x="19" y="18"/>
                </a:cubicBezTo>
                <a:cubicBezTo>
                  <a:pt x="7" y="18"/>
                  <a:pt x="0" y="33"/>
                  <a:pt x="6" y="50"/>
                </a:cubicBezTo>
                <a:cubicBezTo>
                  <a:pt x="13" y="67"/>
                  <a:pt x="24" y="68"/>
                  <a:pt x="26" y="68"/>
                </a:cubicBezTo>
                <a:cubicBezTo>
                  <a:pt x="29" y="68"/>
                  <a:pt x="31" y="67"/>
                  <a:pt x="32" y="66"/>
                </a:cubicBezTo>
                <a:cubicBezTo>
                  <a:pt x="31" y="64"/>
                  <a:pt x="31" y="62"/>
                  <a:pt x="31" y="62"/>
                </a:cubicBezTo>
                <a:close/>
                <a:moveTo>
                  <a:pt x="24" y="11"/>
                </a:moveTo>
                <a:cubicBezTo>
                  <a:pt x="24" y="11"/>
                  <a:pt x="26" y="12"/>
                  <a:pt x="28" y="14"/>
                </a:cubicBezTo>
                <a:cubicBezTo>
                  <a:pt x="29" y="15"/>
                  <a:pt x="29" y="16"/>
                  <a:pt x="30" y="16"/>
                </a:cubicBezTo>
                <a:cubicBezTo>
                  <a:pt x="30" y="16"/>
                  <a:pt x="30" y="16"/>
                  <a:pt x="30" y="16"/>
                </a:cubicBezTo>
                <a:cubicBezTo>
                  <a:pt x="29" y="16"/>
                  <a:pt x="28" y="16"/>
                  <a:pt x="27" y="16"/>
                </a:cubicBezTo>
                <a:cubicBezTo>
                  <a:pt x="25" y="15"/>
                  <a:pt x="22" y="15"/>
                  <a:pt x="20" y="13"/>
                </a:cubicBezTo>
                <a:cubicBezTo>
                  <a:pt x="18" y="11"/>
                  <a:pt x="17" y="6"/>
                  <a:pt x="16" y="4"/>
                </a:cubicBezTo>
                <a:cubicBezTo>
                  <a:pt x="18" y="4"/>
                  <a:pt x="19" y="5"/>
                  <a:pt x="21" y="6"/>
                </a:cubicBezTo>
                <a:cubicBezTo>
                  <a:pt x="22" y="6"/>
                  <a:pt x="23" y="6"/>
                  <a:pt x="24" y="6"/>
                </a:cubicBezTo>
                <a:cubicBezTo>
                  <a:pt x="26" y="6"/>
                  <a:pt x="28" y="7"/>
                  <a:pt x="30" y="9"/>
                </a:cubicBezTo>
                <a:cubicBezTo>
                  <a:pt x="31" y="10"/>
                  <a:pt x="32" y="14"/>
                  <a:pt x="32" y="16"/>
                </a:cubicBezTo>
                <a:cubicBezTo>
                  <a:pt x="32" y="15"/>
                  <a:pt x="31" y="14"/>
                  <a:pt x="30" y="13"/>
                </a:cubicBezTo>
                <a:cubicBezTo>
                  <a:pt x="28" y="10"/>
                  <a:pt x="25" y="9"/>
                  <a:pt x="24" y="9"/>
                </a:cubicBezTo>
                <a:cubicBezTo>
                  <a:pt x="24" y="9"/>
                  <a:pt x="23" y="9"/>
                  <a:pt x="23" y="9"/>
                </a:cubicBezTo>
                <a:cubicBezTo>
                  <a:pt x="23" y="10"/>
                  <a:pt x="23" y="11"/>
                  <a:pt x="24" y="11"/>
                </a:cubicBezTo>
                <a:close/>
                <a:moveTo>
                  <a:pt x="10" y="50"/>
                </a:moveTo>
                <a:cubicBezTo>
                  <a:pt x="10" y="50"/>
                  <a:pt x="10" y="50"/>
                  <a:pt x="10" y="50"/>
                </a:cubicBezTo>
                <a:cubicBezTo>
                  <a:pt x="10" y="50"/>
                  <a:pt x="9" y="50"/>
                  <a:pt x="9" y="49"/>
                </a:cubicBezTo>
                <a:cubicBezTo>
                  <a:pt x="7" y="43"/>
                  <a:pt x="6" y="36"/>
                  <a:pt x="8" y="31"/>
                </a:cubicBezTo>
                <a:cubicBezTo>
                  <a:pt x="8" y="30"/>
                  <a:pt x="9" y="30"/>
                  <a:pt x="9" y="30"/>
                </a:cubicBezTo>
                <a:cubicBezTo>
                  <a:pt x="10" y="30"/>
                  <a:pt x="10" y="31"/>
                  <a:pt x="10" y="32"/>
                </a:cubicBezTo>
                <a:cubicBezTo>
                  <a:pt x="8" y="37"/>
                  <a:pt x="9" y="43"/>
                  <a:pt x="11" y="49"/>
                </a:cubicBezTo>
                <a:cubicBezTo>
                  <a:pt x="11" y="49"/>
                  <a:pt x="11" y="50"/>
                  <a:pt x="10" y="50"/>
                </a:cubicBezTo>
                <a:close/>
                <a:moveTo>
                  <a:pt x="19" y="23"/>
                </a:moveTo>
                <a:cubicBezTo>
                  <a:pt x="16" y="23"/>
                  <a:pt x="13" y="25"/>
                  <a:pt x="12" y="27"/>
                </a:cubicBezTo>
                <a:cubicBezTo>
                  <a:pt x="12" y="28"/>
                  <a:pt x="11" y="28"/>
                  <a:pt x="11" y="28"/>
                </a:cubicBezTo>
                <a:cubicBezTo>
                  <a:pt x="11" y="28"/>
                  <a:pt x="11" y="28"/>
                  <a:pt x="10" y="28"/>
                </a:cubicBezTo>
                <a:cubicBezTo>
                  <a:pt x="10" y="27"/>
                  <a:pt x="10" y="27"/>
                  <a:pt x="10" y="26"/>
                </a:cubicBezTo>
                <a:cubicBezTo>
                  <a:pt x="12" y="24"/>
                  <a:pt x="15" y="21"/>
                  <a:pt x="19" y="21"/>
                </a:cubicBezTo>
                <a:cubicBezTo>
                  <a:pt x="20" y="21"/>
                  <a:pt x="20" y="22"/>
                  <a:pt x="20" y="22"/>
                </a:cubicBezTo>
                <a:cubicBezTo>
                  <a:pt x="20" y="23"/>
                  <a:pt x="20" y="23"/>
                  <a:pt x="19" y="23"/>
                </a:cubicBezTo>
                <a:close/>
                <a:moveTo>
                  <a:pt x="73" y="35"/>
                </a:moveTo>
                <a:cubicBezTo>
                  <a:pt x="33" y="62"/>
                  <a:pt x="33" y="62"/>
                  <a:pt x="33" y="62"/>
                </a:cubicBezTo>
                <a:cubicBezTo>
                  <a:pt x="33" y="62"/>
                  <a:pt x="32" y="73"/>
                  <a:pt x="47" y="73"/>
                </a:cubicBezTo>
                <a:cubicBezTo>
                  <a:pt x="61" y="74"/>
                  <a:pt x="79" y="61"/>
                  <a:pt x="81" y="54"/>
                </a:cubicBezTo>
                <a:cubicBezTo>
                  <a:pt x="85" y="41"/>
                  <a:pt x="73" y="35"/>
                  <a:pt x="73" y="35"/>
                </a:cubicBezTo>
                <a:close/>
                <a:moveTo>
                  <a:pt x="57" y="51"/>
                </a:moveTo>
                <a:cubicBezTo>
                  <a:pt x="55" y="52"/>
                  <a:pt x="54" y="52"/>
                  <a:pt x="54" y="51"/>
                </a:cubicBezTo>
                <a:cubicBezTo>
                  <a:pt x="54" y="50"/>
                  <a:pt x="56" y="49"/>
                  <a:pt x="58" y="49"/>
                </a:cubicBezTo>
                <a:cubicBezTo>
                  <a:pt x="58" y="49"/>
                  <a:pt x="58" y="50"/>
                  <a:pt x="57" y="51"/>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sp>
        <p:nvSpPr>
          <p:cNvPr id="94" name="Freeform 14"/>
          <p:cNvSpPr>
            <a:spLocks noEditPoints="1"/>
          </p:cNvSpPr>
          <p:nvPr/>
        </p:nvSpPr>
        <p:spPr bwMode="auto">
          <a:xfrm>
            <a:off x="5644157" y="2562293"/>
            <a:ext cx="313201" cy="328860"/>
          </a:xfrm>
          <a:custGeom>
            <a:avLst/>
            <a:gdLst>
              <a:gd name="T0" fmla="*/ 6 w 76"/>
              <a:gd name="T1" fmla="*/ 49 h 77"/>
              <a:gd name="T2" fmla="*/ 7 w 76"/>
              <a:gd name="T3" fmla="*/ 42 h 77"/>
              <a:gd name="T4" fmla="*/ 74 w 76"/>
              <a:gd name="T5" fmla="*/ 74 h 77"/>
              <a:gd name="T6" fmla="*/ 32 w 76"/>
              <a:gd name="T7" fmla="*/ 73 h 77"/>
              <a:gd name="T8" fmla="*/ 2 w 76"/>
              <a:gd name="T9" fmla="*/ 72 h 77"/>
              <a:gd name="T10" fmla="*/ 27 w 76"/>
              <a:gd name="T11" fmla="*/ 31 h 77"/>
              <a:gd name="T12" fmla="*/ 34 w 76"/>
              <a:gd name="T13" fmla="*/ 11 h 77"/>
              <a:gd name="T14" fmla="*/ 62 w 76"/>
              <a:gd name="T15" fmla="*/ 0 h 77"/>
              <a:gd name="T16" fmla="*/ 66 w 76"/>
              <a:gd name="T17" fmla="*/ 2 h 77"/>
              <a:gd name="T18" fmla="*/ 76 w 76"/>
              <a:gd name="T19" fmla="*/ 22 h 77"/>
              <a:gd name="T20" fmla="*/ 32 w 76"/>
              <a:gd name="T21" fmla="*/ 36 h 77"/>
              <a:gd name="T22" fmla="*/ 30 w 76"/>
              <a:gd name="T23" fmla="*/ 37 h 77"/>
              <a:gd name="T24" fmla="*/ 31 w 76"/>
              <a:gd name="T25" fmla="*/ 36 h 77"/>
              <a:gd name="T26" fmla="*/ 32 w 76"/>
              <a:gd name="T27" fmla="*/ 36 h 77"/>
              <a:gd name="T28" fmla="*/ 30 w 76"/>
              <a:gd name="T29" fmla="*/ 39 h 77"/>
              <a:gd name="T30" fmla="*/ 31 w 76"/>
              <a:gd name="T31" fmla="*/ 38 h 77"/>
              <a:gd name="T32" fmla="*/ 51 w 76"/>
              <a:gd name="T33" fmla="*/ 73 h 77"/>
              <a:gd name="T34" fmla="*/ 30 w 76"/>
              <a:gd name="T35" fmla="*/ 33 h 77"/>
              <a:gd name="T36" fmla="*/ 34 w 76"/>
              <a:gd name="T37" fmla="*/ 36 h 77"/>
              <a:gd name="T38" fmla="*/ 33 w 76"/>
              <a:gd name="T39" fmla="*/ 52 h 77"/>
              <a:gd name="T40" fmla="*/ 52 w 76"/>
              <a:gd name="T41" fmla="*/ 23 h 77"/>
              <a:gd name="T42" fmla="*/ 31 w 76"/>
              <a:gd name="T43" fmla="*/ 23 h 77"/>
              <a:gd name="T44" fmla="*/ 62 w 76"/>
              <a:gd name="T45" fmla="*/ 11 h 77"/>
              <a:gd name="T46" fmla="*/ 64 w 76"/>
              <a:gd name="T47" fmla="*/ 15 h 77"/>
              <a:gd name="T48" fmla="*/ 56 w 76"/>
              <a:gd name="T49" fmla="*/ 23 h 77"/>
              <a:gd name="T50" fmla="*/ 61 w 76"/>
              <a:gd name="T51" fmla="*/ 3 h 77"/>
              <a:gd name="T52" fmla="*/ 61 w 76"/>
              <a:gd name="T53" fmla="*/ 8 h 77"/>
              <a:gd name="T54" fmla="*/ 73 w 76"/>
              <a:gd name="T55" fmla="*/ 71 h 77"/>
              <a:gd name="T56" fmla="*/ 53 w 76"/>
              <a:gd name="T57" fmla="*/ 25 h 77"/>
              <a:gd name="T58" fmla="*/ 17 w 76"/>
              <a:gd name="T59" fmla="*/ 48 h 77"/>
              <a:gd name="T60" fmla="*/ 28 w 76"/>
              <a:gd name="T61" fmla="*/ 39 h 77"/>
              <a:gd name="T62" fmla="*/ 23 w 76"/>
              <a:gd name="T63" fmla="*/ 40 h 77"/>
              <a:gd name="T64" fmla="*/ 21 w 76"/>
              <a:gd name="T65" fmla="*/ 40 h 77"/>
              <a:gd name="T66" fmla="*/ 18 w 76"/>
              <a:gd name="T67" fmla="*/ 40 h 77"/>
              <a:gd name="T68" fmla="*/ 17 w 76"/>
              <a:gd name="T69" fmla="*/ 40 h 77"/>
              <a:gd name="T70" fmla="*/ 15 w 76"/>
              <a:gd name="T71" fmla="*/ 40 h 77"/>
              <a:gd name="T72" fmla="*/ 11 w 76"/>
              <a:gd name="T73" fmla="*/ 40 h 77"/>
              <a:gd name="T74" fmla="*/ 9 w 76"/>
              <a:gd name="T75" fmla="*/ 40 h 77"/>
              <a:gd name="T76" fmla="*/ 5 w 76"/>
              <a:gd name="T77" fmla="*/ 39 h 77"/>
              <a:gd name="T78" fmla="*/ 3 w 76"/>
              <a:gd name="T79" fmla="*/ 38 h 77"/>
              <a:gd name="T80" fmla="*/ 7 w 76"/>
              <a:gd name="T81" fmla="*/ 70 h 77"/>
              <a:gd name="T82" fmla="*/ 9 w 76"/>
              <a:gd name="T83" fmla="*/ 70 h 77"/>
              <a:gd name="T84" fmla="*/ 28 w 76"/>
              <a:gd name="T85" fmla="*/ 35 h 77"/>
              <a:gd name="T86" fmla="*/ 17 w 76"/>
              <a:gd name="T87" fmla="*/ 38 h 77"/>
              <a:gd name="T88" fmla="*/ 23 w 76"/>
              <a:gd name="T89" fmla="*/ 38 h 77"/>
              <a:gd name="T90" fmla="*/ 26 w 76"/>
              <a:gd name="T91" fmla="*/ 3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6" h="77">
                <a:moveTo>
                  <a:pt x="7" y="42"/>
                </a:moveTo>
                <a:cubicBezTo>
                  <a:pt x="7" y="49"/>
                  <a:pt x="7" y="49"/>
                  <a:pt x="7" y="49"/>
                </a:cubicBezTo>
                <a:cubicBezTo>
                  <a:pt x="7" y="49"/>
                  <a:pt x="6" y="49"/>
                  <a:pt x="6" y="49"/>
                </a:cubicBezTo>
                <a:cubicBezTo>
                  <a:pt x="5" y="42"/>
                  <a:pt x="5" y="42"/>
                  <a:pt x="5" y="42"/>
                </a:cubicBezTo>
                <a:cubicBezTo>
                  <a:pt x="5" y="42"/>
                  <a:pt x="5" y="41"/>
                  <a:pt x="6" y="41"/>
                </a:cubicBezTo>
                <a:cubicBezTo>
                  <a:pt x="7" y="41"/>
                  <a:pt x="7" y="42"/>
                  <a:pt x="7" y="42"/>
                </a:cubicBezTo>
                <a:close/>
                <a:moveTo>
                  <a:pt x="76" y="23"/>
                </a:moveTo>
                <a:cubicBezTo>
                  <a:pt x="76" y="72"/>
                  <a:pt x="76" y="72"/>
                  <a:pt x="76" y="72"/>
                </a:cubicBezTo>
                <a:cubicBezTo>
                  <a:pt x="76" y="73"/>
                  <a:pt x="75" y="74"/>
                  <a:pt x="74" y="74"/>
                </a:cubicBezTo>
                <a:cubicBezTo>
                  <a:pt x="52" y="77"/>
                  <a:pt x="52" y="77"/>
                  <a:pt x="52" y="77"/>
                </a:cubicBezTo>
                <a:cubicBezTo>
                  <a:pt x="52" y="77"/>
                  <a:pt x="52" y="77"/>
                  <a:pt x="52" y="77"/>
                </a:cubicBezTo>
                <a:cubicBezTo>
                  <a:pt x="32" y="73"/>
                  <a:pt x="32" y="73"/>
                  <a:pt x="32" y="73"/>
                </a:cubicBezTo>
                <a:cubicBezTo>
                  <a:pt x="30" y="76"/>
                  <a:pt x="24" y="77"/>
                  <a:pt x="19" y="77"/>
                </a:cubicBezTo>
                <a:cubicBezTo>
                  <a:pt x="19" y="77"/>
                  <a:pt x="18" y="77"/>
                  <a:pt x="17" y="77"/>
                </a:cubicBezTo>
                <a:cubicBezTo>
                  <a:pt x="14" y="77"/>
                  <a:pt x="2" y="77"/>
                  <a:pt x="2" y="72"/>
                </a:cubicBezTo>
                <a:cubicBezTo>
                  <a:pt x="0" y="36"/>
                  <a:pt x="0" y="36"/>
                  <a:pt x="0" y="36"/>
                </a:cubicBezTo>
                <a:cubicBezTo>
                  <a:pt x="0" y="31"/>
                  <a:pt x="12" y="31"/>
                  <a:pt x="17" y="31"/>
                </a:cubicBezTo>
                <a:cubicBezTo>
                  <a:pt x="18" y="31"/>
                  <a:pt x="23" y="31"/>
                  <a:pt x="27" y="31"/>
                </a:cubicBezTo>
                <a:cubicBezTo>
                  <a:pt x="27" y="23"/>
                  <a:pt x="27" y="23"/>
                  <a:pt x="27" y="23"/>
                </a:cubicBezTo>
                <a:cubicBezTo>
                  <a:pt x="27" y="23"/>
                  <a:pt x="27" y="23"/>
                  <a:pt x="27" y="22"/>
                </a:cubicBezTo>
                <a:cubicBezTo>
                  <a:pt x="34" y="11"/>
                  <a:pt x="34" y="11"/>
                  <a:pt x="34" y="11"/>
                </a:cubicBezTo>
                <a:cubicBezTo>
                  <a:pt x="34" y="6"/>
                  <a:pt x="34" y="6"/>
                  <a:pt x="34" y="6"/>
                </a:cubicBezTo>
                <a:cubicBezTo>
                  <a:pt x="34" y="5"/>
                  <a:pt x="35" y="4"/>
                  <a:pt x="36" y="4"/>
                </a:cubicBezTo>
                <a:cubicBezTo>
                  <a:pt x="62" y="0"/>
                  <a:pt x="62" y="0"/>
                  <a:pt x="62" y="0"/>
                </a:cubicBezTo>
                <a:cubicBezTo>
                  <a:pt x="62" y="0"/>
                  <a:pt x="62" y="0"/>
                  <a:pt x="62" y="0"/>
                </a:cubicBezTo>
                <a:cubicBezTo>
                  <a:pt x="64" y="0"/>
                  <a:pt x="64" y="0"/>
                  <a:pt x="64" y="0"/>
                </a:cubicBezTo>
                <a:cubicBezTo>
                  <a:pt x="65" y="0"/>
                  <a:pt x="66" y="1"/>
                  <a:pt x="66" y="2"/>
                </a:cubicBezTo>
                <a:cubicBezTo>
                  <a:pt x="66" y="8"/>
                  <a:pt x="66" y="8"/>
                  <a:pt x="66" y="8"/>
                </a:cubicBezTo>
                <a:cubicBezTo>
                  <a:pt x="76" y="22"/>
                  <a:pt x="76" y="22"/>
                  <a:pt x="76" y="22"/>
                </a:cubicBezTo>
                <a:cubicBezTo>
                  <a:pt x="76" y="22"/>
                  <a:pt x="76" y="22"/>
                  <a:pt x="76" y="22"/>
                </a:cubicBezTo>
                <a:cubicBezTo>
                  <a:pt x="76" y="22"/>
                  <a:pt x="76" y="22"/>
                  <a:pt x="76" y="22"/>
                </a:cubicBezTo>
                <a:lnTo>
                  <a:pt x="76" y="23"/>
                </a:lnTo>
                <a:close/>
                <a:moveTo>
                  <a:pt x="32" y="36"/>
                </a:moveTo>
                <a:cubicBezTo>
                  <a:pt x="32" y="36"/>
                  <a:pt x="32" y="36"/>
                  <a:pt x="32" y="36"/>
                </a:cubicBezTo>
                <a:cubicBezTo>
                  <a:pt x="31" y="36"/>
                  <a:pt x="31" y="35"/>
                  <a:pt x="30" y="35"/>
                </a:cubicBezTo>
                <a:cubicBezTo>
                  <a:pt x="30" y="37"/>
                  <a:pt x="30" y="37"/>
                  <a:pt x="30" y="37"/>
                </a:cubicBezTo>
                <a:cubicBezTo>
                  <a:pt x="30" y="37"/>
                  <a:pt x="30" y="37"/>
                  <a:pt x="30" y="37"/>
                </a:cubicBezTo>
                <a:cubicBezTo>
                  <a:pt x="30" y="37"/>
                  <a:pt x="30" y="37"/>
                  <a:pt x="30" y="36"/>
                </a:cubicBezTo>
                <a:cubicBezTo>
                  <a:pt x="31" y="36"/>
                  <a:pt x="31" y="36"/>
                  <a:pt x="31" y="36"/>
                </a:cubicBezTo>
                <a:cubicBezTo>
                  <a:pt x="31" y="36"/>
                  <a:pt x="31" y="36"/>
                  <a:pt x="31" y="36"/>
                </a:cubicBezTo>
                <a:cubicBezTo>
                  <a:pt x="31" y="36"/>
                  <a:pt x="31" y="36"/>
                  <a:pt x="31" y="36"/>
                </a:cubicBezTo>
                <a:cubicBezTo>
                  <a:pt x="31" y="36"/>
                  <a:pt x="32" y="36"/>
                  <a:pt x="32" y="36"/>
                </a:cubicBezTo>
                <a:close/>
                <a:moveTo>
                  <a:pt x="31" y="38"/>
                </a:moveTo>
                <a:cubicBezTo>
                  <a:pt x="31" y="38"/>
                  <a:pt x="30" y="39"/>
                  <a:pt x="30" y="39"/>
                </a:cubicBezTo>
                <a:cubicBezTo>
                  <a:pt x="30" y="39"/>
                  <a:pt x="30" y="39"/>
                  <a:pt x="30" y="39"/>
                </a:cubicBezTo>
                <a:cubicBezTo>
                  <a:pt x="30" y="50"/>
                  <a:pt x="30" y="50"/>
                  <a:pt x="30" y="50"/>
                </a:cubicBezTo>
                <a:cubicBezTo>
                  <a:pt x="30" y="50"/>
                  <a:pt x="30" y="50"/>
                  <a:pt x="31" y="50"/>
                </a:cubicBezTo>
                <a:cubicBezTo>
                  <a:pt x="31" y="38"/>
                  <a:pt x="31" y="38"/>
                  <a:pt x="31" y="38"/>
                </a:cubicBezTo>
                <a:cubicBezTo>
                  <a:pt x="31" y="38"/>
                  <a:pt x="31" y="38"/>
                  <a:pt x="31" y="38"/>
                </a:cubicBezTo>
                <a:close/>
                <a:moveTo>
                  <a:pt x="32" y="70"/>
                </a:moveTo>
                <a:cubicBezTo>
                  <a:pt x="51" y="73"/>
                  <a:pt x="51" y="73"/>
                  <a:pt x="51" y="73"/>
                </a:cubicBezTo>
                <a:cubicBezTo>
                  <a:pt x="51" y="25"/>
                  <a:pt x="51" y="25"/>
                  <a:pt x="51" y="25"/>
                </a:cubicBezTo>
                <a:cubicBezTo>
                  <a:pt x="30" y="25"/>
                  <a:pt x="30" y="25"/>
                  <a:pt x="30" y="25"/>
                </a:cubicBezTo>
                <a:cubicBezTo>
                  <a:pt x="30" y="33"/>
                  <a:pt x="30" y="33"/>
                  <a:pt x="30" y="33"/>
                </a:cubicBezTo>
                <a:cubicBezTo>
                  <a:pt x="32" y="34"/>
                  <a:pt x="34" y="35"/>
                  <a:pt x="34" y="36"/>
                </a:cubicBezTo>
                <a:cubicBezTo>
                  <a:pt x="34" y="36"/>
                  <a:pt x="34" y="36"/>
                  <a:pt x="34" y="36"/>
                </a:cubicBezTo>
                <a:cubicBezTo>
                  <a:pt x="34" y="36"/>
                  <a:pt x="34" y="36"/>
                  <a:pt x="34" y="36"/>
                </a:cubicBezTo>
                <a:cubicBezTo>
                  <a:pt x="34" y="36"/>
                  <a:pt x="34" y="36"/>
                  <a:pt x="34" y="36"/>
                </a:cubicBezTo>
                <a:cubicBezTo>
                  <a:pt x="33" y="52"/>
                  <a:pt x="33" y="52"/>
                  <a:pt x="33" y="52"/>
                </a:cubicBezTo>
                <a:cubicBezTo>
                  <a:pt x="33" y="52"/>
                  <a:pt x="33" y="52"/>
                  <a:pt x="33" y="52"/>
                </a:cubicBezTo>
                <a:cubicBezTo>
                  <a:pt x="33" y="52"/>
                  <a:pt x="33" y="52"/>
                  <a:pt x="33" y="52"/>
                </a:cubicBezTo>
                <a:lnTo>
                  <a:pt x="32" y="70"/>
                </a:lnTo>
                <a:close/>
                <a:moveTo>
                  <a:pt x="52" y="23"/>
                </a:moveTo>
                <a:cubicBezTo>
                  <a:pt x="60" y="10"/>
                  <a:pt x="60" y="10"/>
                  <a:pt x="60" y="10"/>
                </a:cubicBezTo>
                <a:cubicBezTo>
                  <a:pt x="37" y="13"/>
                  <a:pt x="37" y="13"/>
                  <a:pt x="37" y="13"/>
                </a:cubicBezTo>
                <a:cubicBezTo>
                  <a:pt x="31" y="23"/>
                  <a:pt x="31" y="23"/>
                  <a:pt x="31" y="23"/>
                </a:cubicBezTo>
                <a:lnTo>
                  <a:pt x="52" y="23"/>
                </a:lnTo>
                <a:close/>
                <a:moveTo>
                  <a:pt x="68" y="18"/>
                </a:moveTo>
                <a:cubicBezTo>
                  <a:pt x="62" y="11"/>
                  <a:pt x="62" y="11"/>
                  <a:pt x="62" y="11"/>
                </a:cubicBezTo>
                <a:cubicBezTo>
                  <a:pt x="56" y="21"/>
                  <a:pt x="56" y="21"/>
                  <a:pt x="56" y="21"/>
                </a:cubicBezTo>
                <a:cubicBezTo>
                  <a:pt x="63" y="15"/>
                  <a:pt x="63" y="15"/>
                  <a:pt x="63" y="15"/>
                </a:cubicBezTo>
                <a:cubicBezTo>
                  <a:pt x="63" y="15"/>
                  <a:pt x="64" y="15"/>
                  <a:pt x="64" y="15"/>
                </a:cubicBezTo>
                <a:lnTo>
                  <a:pt x="68" y="18"/>
                </a:lnTo>
                <a:close/>
                <a:moveTo>
                  <a:pt x="64" y="17"/>
                </a:moveTo>
                <a:cubicBezTo>
                  <a:pt x="56" y="23"/>
                  <a:pt x="56" y="23"/>
                  <a:pt x="56" y="23"/>
                </a:cubicBezTo>
                <a:cubicBezTo>
                  <a:pt x="71" y="22"/>
                  <a:pt x="71" y="22"/>
                  <a:pt x="71" y="22"/>
                </a:cubicBezTo>
                <a:lnTo>
                  <a:pt x="64" y="17"/>
                </a:lnTo>
                <a:close/>
                <a:moveTo>
                  <a:pt x="61" y="3"/>
                </a:moveTo>
                <a:cubicBezTo>
                  <a:pt x="37" y="6"/>
                  <a:pt x="37" y="6"/>
                  <a:pt x="37" y="6"/>
                </a:cubicBezTo>
                <a:cubicBezTo>
                  <a:pt x="37" y="11"/>
                  <a:pt x="37" y="11"/>
                  <a:pt x="37" y="11"/>
                </a:cubicBezTo>
                <a:cubicBezTo>
                  <a:pt x="61" y="8"/>
                  <a:pt x="61" y="8"/>
                  <a:pt x="61" y="8"/>
                </a:cubicBezTo>
                <a:lnTo>
                  <a:pt x="61" y="3"/>
                </a:lnTo>
                <a:close/>
                <a:moveTo>
                  <a:pt x="53" y="73"/>
                </a:moveTo>
                <a:cubicBezTo>
                  <a:pt x="73" y="71"/>
                  <a:pt x="73" y="71"/>
                  <a:pt x="73" y="71"/>
                </a:cubicBezTo>
                <a:cubicBezTo>
                  <a:pt x="73" y="24"/>
                  <a:pt x="73" y="24"/>
                  <a:pt x="73" y="24"/>
                </a:cubicBezTo>
                <a:cubicBezTo>
                  <a:pt x="71" y="24"/>
                  <a:pt x="71" y="24"/>
                  <a:pt x="71" y="24"/>
                </a:cubicBezTo>
                <a:cubicBezTo>
                  <a:pt x="53" y="25"/>
                  <a:pt x="53" y="25"/>
                  <a:pt x="53" y="25"/>
                </a:cubicBezTo>
                <a:lnTo>
                  <a:pt x="53" y="73"/>
                </a:lnTo>
                <a:close/>
                <a:moveTo>
                  <a:pt x="7" y="49"/>
                </a:moveTo>
                <a:cubicBezTo>
                  <a:pt x="12" y="48"/>
                  <a:pt x="16" y="48"/>
                  <a:pt x="17" y="48"/>
                </a:cubicBezTo>
                <a:cubicBezTo>
                  <a:pt x="18" y="48"/>
                  <a:pt x="24" y="48"/>
                  <a:pt x="28" y="49"/>
                </a:cubicBezTo>
                <a:cubicBezTo>
                  <a:pt x="28" y="39"/>
                  <a:pt x="28" y="39"/>
                  <a:pt x="28" y="39"/>
                </a:cubicBezTo>
                <a:cubicBezTo>
                  <a:pt x="28" y="39"/>
                  <a:pt x="28" y="39"/>
                  <a:pt x="28" y="39"/>
                </a:cubicBezTo>
                <a:cubicBezTo>
                  <a:pt x="27" y="39"/>
                  <a:pt x="26" y="39"/>
                  <a:pt x="26" y="40"/>
                </a:cubicBezTo>
                <a:cubicBezTo>
                  <a:pt x="26" y="40"/>
                  <a:pt x="25" y="40"/>
                  <a:pt x="25" y="40"/>
                </a:cubicBezTo>
                <a:cubicBezTo>
                  <a:pt x="25" y="40"/>
                  <a:pt x="24" y="40"/>
                  <a:pt x="23" y="40"/>
                </a:cubicBezTo>
                <a:cubicBezTo>
                  <a:pt x="23" y="40"/>
                  <a:pt x="23" y="40"/>
                  <a:pt x="23" y="40"/>
                </a:cubicBezTo>
                <a:cubicBezTo>
                  <a:pt x="23" y="40"/>
                  <a:pt x="22" y="40"/>
                  <a:pt x="21" y="40"/>
                </a:cubicBezTo>
                <a:cubicBezTo>
                  <a:pt x="21" y="40"/>
                  <a:pt x="21" y="40"/>
                  <a:pt x="21" y="40"/>
                </a:cubicBezTo>
                <a:cubicBezTo>
                  <a:pt x="20" y="40"/>
                  <a:pt x="20" y="40"/>
                  <a:pt x="20" y="40"/>
                </a:cubicBezTo>
                <a:cubicBezTo>
                  <a:pt x="20" y="40"/>
                  <a:pt x="19" y="40"/>
                  <a:pt x="19" y="40"/>
                </a:cubicBezTo>
                <a:cubicBezTo>
                  <a:pt x="19" y="40"/>
                  <a:pt x="19" y="40"/>
                  <a:pt x="18" y="40"/>
                </a:cubicBezTo>
                <a:cubicBezTo>
                  <a:pt x="18" y="40"/>
                  <a:pt x="18" y="40"/>
                  <a:pt x="18" y="40"/>
                </a:cubicBezTo>
                <a:cubicBezTo>
                  <a:pt x="18" y="40"/>
                  <a:pt x="17" y="40"/>
                  <a:pt x="17" y="40"/>
                </a:cubicBezTo>
                <a:cubicBezTo>
                  <a:pt x="17" y="40"/>
                  <a:pt x="17" y="40"/>
                  <a:pt x="17" y="40"/>
                </a:cubicBezTo>
                <a:cubicBezTo>
                  <a:pt x="17" y="40"/>
                  <a:pt x="17" y="40"/>
                  <a:pt x="16" y="40"/>
                </a:cubicBezTo>
                <a:cubicBezTo>
                  <a:pt x="16" y="40"/>
                  <a:pt x="16" y="40"/>
                  <a:pt x="15" y="40"/>
                </a:cubicBezTo>
                <a:cubicBezTo>
                  <a:pt x="15" y="40"/>
                  <a:pt x="15" y="40"/>
                  <a:pt x="15" y="40"/>
                </a:cubicBezTo>
                <a:cubicBezTo>
                  <a:pt x="15" y="40"/>
                  <a:pt x="14" y="40"/>
                  <a:pt x="14" y="40"/>
                </a:cubicBezTo>
                <a:cubicBezTo>
                  <a:pt x="13" y="40"/>
                  <a:pt x="13" y="40"/>
                  <a:pt x="13" y="40"/>
                </a:cubicBezTo>
                <a:cubicBezTo>
                  <a:pt x="13" y="40"/>
                  <a:pt x="12" y="40"/>
                  <a:pt x="11" y="40"/>
                </a:cubicBezTo>
                <a:cubicBezTo>
                  <a:pt x="11" y="40"/>
                  <a:pt x="11" y="40"/>
                  <a:pt x="11" y="40"/>
                </a:cubicBezTo>
                <a:cubicBezTo>
                  <a:pt x="11" y="40"/>
                  <a:pt x="10" y="40"/>
                  <a:pt x="9" y="40"/>
                </a:cubicBezTo>
                <a:cubicBezTo>
                  <a:pt x="9" y="40"/>
                  <a:pt x="9" y="40"/>
                  <a:pt x="9" y="40"/>
                </a:cubicBezTo>
                <a:cubicBezTo>
                  <a:pt x="8" y="39"/>
                  <a:pt x="8" y="39"/>
                  <a:pt x="7" y="39"/>
                </a:cubicBezTo>
                <a:cubicBezTo>
                  <a:pt x="7" y="39"/>
                  <a:pt x="7" y="39"/>
                  <a:pt x="7" y="39"/>
                </a:cubicBezTo>
                <a:cubicBezTo>
                  <a:pt x="6" y="39"/>
                  <a:pt x="6" y="39"/>
                  <a:pt x="5" y="39"/>
                </a:cubicBezTo>
                <a:cubicBezTo>
                  <a:pt x="5" y="39"/>
                  <a:pt x="5" y="39"/>
                  <a:pt x="5" y="39"/>
                </a:cubicBezTo>
                <a:cubicBezTo>
                  <a:pt x="4" y="39"/>
                  <a:pt x="4" y="38"/>
                  <a:pt x="3" y="38"/>
                </a:cubicBezTo>
                <a:cubicBezTo>
                  <a:pt x="3" y="38"/>
                  <a:pt x="3" y="38"/>
                  <a:pt x="3" y="38"/>
                </a:cubicBezTo>
                <a:cubicBezTo>
                  <a:pt x="4" y="50"/>
                  <a:pt x="4" y="50"/>
                  <a:pt x="4" y="50"/>
                </a:cubicBezTo>
                <a:cubicBezTo>
                  <a:pt x="4" y="50"/>
                  <a:pt x="5" y="50"/>
                  <a:pt x="6" y="49"/>
                </a:cubicBezTo>
                <a:cubicBezTo>
                  <a:pt x="7" y="70"/>
                  <a:pt x="7" y="70"/>
                  <a:pt x="7" y="70"/>
                </a:cubicBezTo>
                <a:cubicBezTo>
                  <a:pt x="7" y="71"/>
                  <a:pt x="7" y="71"/>
                  <a:pt x="8" y="71"/>
                </a:cubicBezTo>
                <a:cubicBezTo>
                  <a:pt x="8" y="71"/>
                  <a:pt x="8" y="71"/>
                  <a:pt x="8" y="71"/>
                </a:cubicBezTo>
                <a:cubicBezTo>
                  <a:pt x="8" y="71"/>
                  <a:pt x="9" y="70"/>
                  <a:pt x="9" y="70"/>
                </a:cubicBezTo>
                <a:lnTo>
                  <a:pt x="7" y="49"/>
                </a:lnTo>
                <a:close/>
                <a:moveTo>
                  <a:pt x="28" y="37"/>
                </a:moveTo>
                <a:cubicBezTo>
                  <a:pt x="28" y="35"/>
                  <a:pt x="28" y="35"/>
                  <a:pt x="28" y="35"/>
                </a:cubicBezTo>
                <a:cubicBezTo>
                  <a:pt x="25" y="34"/>
                  <a:pt x="22" y="34"/>
                  <a:pt x="17" y="34"/>
                </a:cubicBezTo>
                <a:cubicBezTo>
                  <a:pt x="9" y="34"/>
                  <a:pt x="4" y="35"/>
                  <a:pt x="3" y="36"/>
                </a:cubicBezTo>
                <a:cubicBezTo>
                  <a:pt x="4" y="37"/>
                  <a:pt x="9" y="38"/>
                  <a:pt x="17" y="38"/>
                </a:cubicBezTo>
                <a:cubicBezTo>
                  <a:pt x="18" y="38"/>
                  <a:pt x="19" y="38"/>
                  <a:pt x="20" y="38"/>
                </a:cubicBezTo>
                <a:cubicBezTo>
                  <a:pt x="21" y="38"/>
                  <a:pt x="21" y="38"/>
                  <a:pt x="21" y="38"/>
                </a:cubicBezTo>
                <a:cubicBezTo>
                  <a:pt x="22" y="38"/>
                  <a:pt x="23" y="38"/>
                  <a:pt x="23" y="38"/>
                </a:cubicBezTo>
                <a:cubicBezTo>
                  <a:pt x="23" y="38"/>
                  <a:pt x="24" y="38"/>
                  <a:pt x="24" y="38"/>
                </a:cubicBezTo>
                <a:cubicBezTo>
                  <a:pt x="25" y="38"/>
                  <a:pt x="25" y="38"/>
                  <a:pt x="25" y="38"/>
                </a:cubicBezTo>
                <a:cubicBezTo>
                  <a:pt x="26" y="38"/>
                  <a:pt x="26" y="37"/>
                  <a:pt x="26" y="37"/>
                </a:cubicBezTo>
                <a:cubicBezTo>
                  <a:pt x="27" y="37"/>
                  <a:pt x="27" y="37"/>
                  <a:pt x="27" y="37"/>
                </a:cubicBezTo>
                <a:cubicBezTo>
                  <a:pt x="28" y="37"/>
                  <a:pt x="28" y="37"/>
                  <a:pt x="28" y="37"/>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sp>
        <p:nvSpPr>
          <p:cNvPr id="95" name="Freeform 22"/>
          <p:cNvSpPr>
            <a:spLocks noEditPoints="1"/>
          </p:cNvSpPr>
          <p:nvPr/>
        </p:nvSpPr>
        <p:spPr bwMode="auto">
          <a:xfrm>
            <a:off x="5636323" y="3313833"/>
            <a:ext cx="328862" cy="241861"/>
          </a:xfrm>
          <a:custGeom>
            <a:avLst/>
            <a:gdLst>
              <a:gd name="T0" fmla="*/ 6 w 80"/>
              <a:gd name="T1" fmla="*/ 7 h 57"/>
              <a:gd name="T2" fmla="*/ 4 w 80"/>
              <a:gd name="T3" fmla="*/ 24 h 57"/>
              <a:gd name="T4" fmla="*/ 3 w 80"/>
              <a:gd name="T5" fmla="*/ 52 h 57"/>
              <a:gd name="T6" fmla="*/ 9 w 80"/>
              <a:gd name="T7" fmla="*/ 52 h 57"/>
              <a:gd name="T8" fmla="*/ 8 w 80"/>
              <a:gd name="T9" fmla="*/ 24 h 57"/>
              <a:gd name="T10" fmla="*/ 7 w 80"/>
              <a:gd name="T11" fmla="*/ 51 h 57"/>
              <a:gd name="T12" fmla="*/ 5 w 80"/>
              <a:gd name="T13" fmla="*/ 51 h 57"/>
              <a:gd name="T14" fmla="*/ 6 w 80"/>
              <a:gd name="T15" fmla="*/ 28 h 57"/>
              <a:gd name="T16" fmla="*/ 7 w 80"/>
              <a:gd name="T17" fmla="*/ 51 h 57"/>
              <a:gd name="T18" fmla="*/ 2 w 80"/>
              <a:gd name="T19" fmla="*/ 18 h 57"/>
              <a:gd name="T20" fmla="*/ 10 w 80"/>
              <a:gd name="T21" fmla="*/ 18 h 57"/>
              <a:gd name="T22" fmla="*/ 80 w 80"/>
              <a:gd name="T23" fmla="*/ 8 h 57"/>
              <a:gd name="T24" fmla="*/ 79 w 80"/>
              <a:gd name="T25" fmla="*/ 7 h 57"/>
              <a:gd name="T26" fmla="*/ 77 w 80"/>
              <a:gd name="T27" fmla="*/ 8 h 57"/>
              <a:gd name="T28" fmla="*/ 77 w 80"/>
              <a:gd name="T29" fmla="*/ 18 h 57"/>
              <a:gd name="T30" fmla="*/ 77 w 80"/>
              <a:gd name="T31" fmla="*/ 8 h 57"/>
              <a:gd name="T32" fmla="*/ 75 w 80"/>
              <a:gd name="T33" fmla="*/ 8 h 57"/>
              <a:gd name="T34" fmla="*/ 75 w 80"/>
              <a:gd name="T35" fmla="*/ 18 h 57"/>
              <a:gd name="T36" fmla="*/ 74 w 80"/>
              <a:gd name="T37" fmla="*/ 9 h 57"/>
              <a:gd name="T38" fmla="*/ 73 w 80"/>
              <a:gd name="T39" fmla="*/ 7 h 57"/>
              <a:gd name="T40" fmla="*/ 72 w 80"/>
              <a:gd name="T41" fmla="*/ 9 h 57"/>
              <a:gd name="T42" fmla="*/ 71 w 80"/>
              <a:gd name="T43" fmla="*/ 18 h 57"/>
              <a:gd name="T44" fmla="*/ 70 w 80"/>
              <a:gd name="T45" fmla="*/ 7 h 57"/>
              <a:gd name="T46" fmla="*/ 70 w 80"/>
              <a:gd name="T47" fmla="*/ 7 h 57"/>
              <a:gd name="T48" fmla="*/ 69 w 80"/>
              <a:gd name="T49" fmla="*/ 18 h 57"/>
              <a:gd name="T50" fmla="*/ 73 w 80"/>
              <a:gd name="T51" fmla="*/ 22 h 57"/>
              <a:gd name="T52" fmla="*/ 71 w 80"/>
              <a:gd name="T53" fmla="*/ 50 h 57"/>
              <a:gd name="T54" fmla="*/ 74 w 80"/>
              <a:gd name="T55" fmla="*/ 53 h 57"/>
              <a:gd name="T56" fmla="*/ 78 w 80"/>
              <a:gd name="T57" fmla="*/ 50 h 57"/>
              <a:gd name="T58" fmla="*/ 76 w 80"/>
              <a:gd name="T59" fmla="*/ 22 h 57"/>
              <a:gd name="T60" fmla="*/ 80 w 80"/>
              <a:gd name="T61" fmla="*/ 18 h 57"/>
              <a:gd name="T62" fmla="*/ 76 w 80"/>
              <a:gd name="T63" fmla="*/ 51 h 57"/>
              <a:gd name="T64" fmla="*/ 73 w 80"/>
              <a:gd name="T65" fmla="*/ 51 h 57"/>
              <a:gd name="T66" fmla="*/ 74 w 80"/>
              <a:gd name="T67" fmla="*/ 28 h 57"/>
              <a:gd name="T68" fmla="*/ 76 w 80"/>
              <a:gd name="T69" fmla="*/ 51 h 57"/>
              <a:gd name="T70" fmla="*/ 12 w 80"/>
              <a:gd name="T71" fmla="*/ 29 h 57"/>
              <a:gd name="T72" fmla="*/ 69 w 80"/>
              <a:gd name="T73" fmla="*/ 29 h 57"/>
              <a:gd name="T74" fmla="*/ 40 w 80"/>
              <a:gd name="T75" fmla="*/ 54 h 57"/>
              <a:gd name="T76" fmla="*/ 40 w 80"/>
              <a:gd name="T77" fmla="*/ 3 h 57"/>
              <a:gd name="T78" fmla="*/ 40 w 80"/>
              <a:gd name="T79" fmla="*/ 54 h 57"/>
              <a:gd name="T80" fmla="*/ 23 w 80"/>
              <a:gd name="T81" fmla="*/ 29 h 57"/>
              <a:gd name="T82" fmla="*/ 58 w 80"/>
              <a:gd name="T83" fmla="*/ 29 h 57"/>
              <a:gd name="T84" fmla="*/ 40 w 80"/>
              <a:gd name="T85" fmla="*/ 45 h 57"/>
              <a:gd name="T86" fmla="*/ 40 w 80"/>
              <a:gd name="T87" fmla="*/ 12 h 57"/>
              <a:gd name="T88" fmla="*/ 40 w 80"/>
              <a:gd name="T89"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0" h="57">
                <a:moveTo>
                  <a:pt x="12" y="18"/>
                </a:moveTo>
                <a:cubicBezTo>
                  <a:pt x="12" y="15"/>
                  <a:pt x="10" y="7"/>
                  <a:pt x="6" y="7"/>
                </a:cubicBezTo>
                <a:cubicBezTo>
                  <a:pt x="2" y="7"/>
                  <a:pt x="0" y="15"/>
                  <a:pt x="0" y="18"/>
                </a:cubicBezTo>
                <a:cubicBezTo>
                  <a:pt x="0" y="21"/>
                  <a:pt x="2" y="23"/>
                  <a:pt x="4" y="24"/>
                </a:cubicBezTo>
                <a:cubicBezTo>
                  <a:pt x="4" y="29"/>
                  <a:pt x="3" y="43"/>
                  <a:pt x="3" y="50"/>
                </a:cubicBezTo>
                <a:cubicBezTo>
                  <a:pt x="3" y="51"/>
                  <a:pt x="3" y="52"/>
                  <a:pt x="3" y="52"/>
                </a:cubicBezTo>
                <a:cubicBezTo>
                  <a:pt x="4" y="53"/>
                  <a:pt x="6" y="53"/>
                  <a:pt x="6" y="53"/>
                </a:cubicBezTo>
                <a:cubicBezTo>
                  <a:pt x="6" y="53"/>
                  <a:pt x="8" y="53"/>
                  <a:pt x="9" y="52"/>
                </a:cubicBezTo>
                <a:cubicBezTo>
                  <a:pt x="9" y="52"/>
                  <a:pt x="9" y="51"/>
                  <a:pt x="9" y="50"/>
                </a:cubicBezTo>
                <a:cubicBezTo>
                  <a:pt x="9" y="43"/>
                  <a:pt x="8" y="29"/>
                  <a:pt x="8" y="24"/>
                </a:cubicBezTo>
                <a:cubicBezTo>
                  <a:pt x="10" y="23"/>
                  <a:pt x="12" y="21"/>
                  <a:pt x="12" y="18"/>
                </a:cubicBezTo>
                <a:close/>
                <a:moveTo>
                  <a:pt x="7" y="51"/>
                </a:moveTo>
                <a:cubicBezTo>
                  <a:pt x="7" y="51"/>
                  <a:pt x="6" y="51"/>
                  <a:pt x="6" y="51"/>
                </a:cubicBezTo>
                <a:cubicBezTo>
                  <a:pt x="6" y="51"/>
                  <a:pt x="5" y="51"/>
                  <a:pt x="5" y="51"/>
                </a:cubicBezTo>
                <a:cubicBezTo>
                  <a:pt x="5" y="51"/>
                  <a:pt x="5" y="51"/>
                  <a:pt x="5" y="50"/>
                </a:cubicBezTo>
                <a:cubicBezTo>
                  <a:pt x="5" y="44"/>
                  <a:pt x="6" y="34"/>
                  <a:pt x="6" y="28"/>
                </a:cubicBezTo>
                <a:cubicBezTo>
                  <a:pt x="6" y="34"/>
                  <a:pt x="7" y="44"/>
                  <a:pt x="7" y="50"/>
                </a:cubicBezTo>
                <a:cubicBezTo>
                  <a:pt x="7" y="51"/>
                  <a:pt x="7" y="51"/>
                  <a:pt x="7" y="51"/>
                </a:cubicBezTo>
                <a:close/>
                <a:moveTo>
                  <a:pt x="6" y="22"/>
                </a:moveTo>
                <a:cubicBezTo>
                  <a:pt x="4" y="22"/>
                  <a:pt x="2" y="20"/>
                  <a:pt x="2" y="18"/>
                </a:cubicBezTo>
                <a:cubicBezTo>
                  <a:pt x="2" y="15"/>
                  <a:pt x="4" y="9"/>
                  <a:pt x="6" y="9"/>
                </a:cubicBezTo>
                <a:cubicBezTo>
                  <a:pt x="8" y="9"/>
                  <a:pt x="10" y="15"/>
                  <a:pt x="10" y="18"/>
                </a:cubicBezTo>
                <a:cubicBezTo>
                  <a:pt x="10" y="20"/>
                  <a:pt x="8" y="22"/>
                  <a:pt x="6" y="22"/>
                </a:cubicBezTo>
                <a:close/>
                <a:moveTo>
                  <a:pt x="80" y="8"/>
                </a:moveTo>
                <a:cubicBezTo>
                  <a:pt x="80" y="8"/>
                  <a:pt x="79" y="7"/>
                  <a:pt x="79" y="7"/>
                </a:cubicBezTo>
                <a:cubicBezTo>
                  <a:pt x="79" y="7"/>
                  <a:pt x="79" y="7"/>
                  <a:pt x="79" y="7"/>
                </a:cubicBezTo>
                <a:cubicBezTo>
                  <a:pt x="79" y="7"/>
                  <a:pt x="78" y="7"/>
                  <a:pt x="78" y="7"/>
                </a:cubicBezTo>
                <a:cubicBezTo>
                  <a:pt x="78" y="7"/>
                  <a:pt x="77" y="8"/>
                  <a:pt x="77" y="8"/>
                </a:cubicBezTo>
                <a:cubicBezTo>
                  <a:pt x="77" y="18"/>
                  <a:pt x="77" y="18"/>
                  <a:pt x="77" y="18"/>
                </a:cubicBezTo>
                <a:cubicBezTo>
                  <a:pt x="77" y="18"/>
                  <a:pt x="77" y="18"/>
                  <a:pt x="77" y="18"/>
                </a:cubicBezTo>
                <a:cubicBezTo>
                  <a:pt x="77" y="9"/>
                  <a:pt x="77" y="9"/>
                  <a:pt x="77" y="9"/>
                </a:cubicBezTo>
                <a:cubicBezTo>
                  <a:pt x="77" y="8"/>
                  <a:pt x="77" y="8"/>
                  <a:pt x="77" y="8"/>
                </a:cubicBezTo>
                <a:cubicBezTo>
                  <a:pt x="77" y="8"/>
                  <a:pt x="76" y="7"/>
                  <a:pt x="76" y="7"/>
                </a:cubicBezTo>
                <a:cubicBezTo>
                  <a:pt x="75" y="7"/>
                  <a:pt x="75" y="8"/>
                  <a:pt x="75" y="8"/>
                </a:cubicBezTo>
                <a:cubicBezTo>
                  <a:pt x="75" y="9"/>
                  <a:pt x="75" y="9"/>
                  <a:pt x="75" y="9"/>
                </a:cubicBezTo>
                <a:cubicBezTo>
                  <a:pt x="75" y="18"/>
                  <a:pt x="75" y="18"/>
                  <a:pt x="75" y="18"/>
                </a:cubicBezTo>
                <a:cubicBezTo>
                  <a:pt x="75" y="18"/>
                  <a:pt x="74" y="18"/>
                  <a:pt x="74" y="18"/>
                </a:cubicBezTo>
                <a:cubicBezTo>
                  <a:pt x="74" y="9"/>
                  <a:pt x="74" y="9"/>
                  <a:pt x="74" y="9"/>
                </a:cubicBezTo>
                <a:cubicBezTo>
                  <a:pt x="74" y="8"/>
                  <a:pt x="74" y="8"/>
                  <a:pt x="74" y="8"/>
                </a:cubicBezTo>
                <a:cubicBezTo>
                  <a:pt x="74" y="8"/>
                  <a:pt x="74" y="7"/>
                  <a:pt x="73" y="7"/>
                </a:cubicBezTo>
                <a:cubicBezTo>
                  <a:pt x="73" y="7"/>
                  <a:pt x="72" y="8"/>
                  <a:pt x="72" y="8"/>
                </a:cubicBezTo>
                <a:cubicBezTo>
                  <a:pt x="72" y="9"/>
                  <a:pt x="72" y="9"/>
                  <a:pt x="72" y="9"/>
                </a:cubicBezTo>
                <a:cubicBezTo>
                  <a:pt x="72" y="18"/>
                  <a:pt x="72" y="18"/>
                  <a:pt x="72" y="18"/>
                </a:cubicBezTo>
                <a:cubicBezTo>
                  <a:pt x="72" y="18"/>
                  <a:pt x="71" y="18"/>
                  <a:pt x="71" y="18"/>
                </a:cubicBezTo>
                <a:cubicBezTo>
                  <a:pt x="71" y="8"/>
                  <a:pt x="71" y="8"/>
                  <a:pt x="71" y="8"/>
                </a:cubicBezTo>
                <a:cubicBezTo>
                  <a:pt x="71" y="8"/>
                  <a:pt x="71" y="7"/>
                  <a:pt x="70" y="7"/>
                </a:cubicBezTo>
                <a:cubicBezTo>
                  <a:pt x="70" y="7"/>
                  <a:pt x="70" y="7"/>
                  <a:pt x="70" y="7"/>
                </a:cubicBezTo>
                <a:cubicBezTo>
                  <a:pt x="70" y="7"/>
                  <a:pt x="70" y="7"/>
                  <a:pt x="70" y="7"/>
                </a:cubicBezTo>
                <a:cubicBezTo>
                  <a:pt x="70" y="7"/>
                  <a:pt x="69" y="8"/>
                  <a:pt x="69" y="8"/>
                </a:cubicBezTo>
                <a:cubicBezTo>
                  <a:pt x="69" y="18"/>
                  <a:pt x="69" y="18"/>
                  <a:pt x="69" y="18"/>
                </a:cubicBezTo>
                <a:cubicBezTo>
                  <a:pt x="69" y="18"/>
                  <a:pt x="69" y="19"/>
                  <a:pt x="70" y="19"/>
                </a:cubicBezTo>
                <a:cubicBezTo>
                  <a:pt x="70" y="21"/>
                  <a:pt x="71" y="22"/>
                  <a:pt x="73" y="22"/>
                </a:cubicBezTo>
                <a:cubicBezTo>
                  <a:pt x="73" y="22"/>
                  <a:pt x="73" y="22"/>
                  <a:pt x="73" y="22"/>
                </a:cubicBezTo>
                <a:cubicBezTo>
                  <a:pt x="73" y="22"/>
                  <a:pt x="72" y="41"/>
                  <a:pt x="71" y="50"/>
                </a:cubicBezTo>
                <a:cubicBezTo>
                  <a:pt x="71" y="51"/>
                  <a:pt x="71" y="52"/>
                  <a:pt x="72" y="52"/>
                </a:cubicBezTo>
                <a:cubicBezTo>
                  <a:pt x="73" y="53"/>
                  <a:pt x="74" y="53"/>
                  <a:pt x="74" y="53"/>
                </a:cubicBezTo>
                <a:cubicBezTo>
                  <a:pt x="75" y="53"/>
                  <a:pt x="76" y="53"/>
                  <a:pt x="77" y="52"/>
                </a:cubicBezTo>
                <a:cubicBezTo>
                  <a:pt x="78" y="52"/>
                  <a:pt x="78" y="51"/>
                  <a:pt x="78" y="50"/>
                </a:cubicBezTo>
                <a:cubicBezTo>
                  <a:pt x="77" y="41"/>
                  <a:pt x="76" y="22"/>
                  <a:pt x="76" y="22"/>
                </a:cubicBezTo>
                <a:cubicBezTo>
                  <a:pt x="76" y="22"/>
                  <a:pt x="76" y="22"/>
                  <a:pt x="76" y="22"/>
                </a:cubicBezTo>
                <a:cubicBezTo>
                  <a:pt x="78" y="22"/>
                  <a:pt x="79" y="21"/>
                  <a:pt x="79" y="19"/>
                </a:cubicBezTo>
                <a:cubicBezTo>
                  <a:pt x="79" y="19"/>
                  <a:pt x="80" y="18"/>
                  <a:pt x="80" y="18"/>
                </a:cubicBezTo>
                <a:lnTo>
                  <a:pt x="80" y="8"/>
                </a:lnTo>
                <a:close/>
                <a:moveTo>
                  <a:pt x="76" y="51"/>
                </a:moveTo>
                <a:cubicBezTo>
                  <a:pt x="75" y="51"/>
                  <a:pt x="75" y="51"/>
                  <a:pt x="74" y="51"/>
                </a:cubicBezTo>
                <a:cubicBezTo>
                  <a:pt x="74" y="51"/>
                  <a:pt x="74" y="51"/>
                  <a:pt x="73" y="51"/>
                </a:cubicBezTo>
                <a:cubicBezTo>
                  <a:pt x="73" y="51"/>
                  <a:pt x="73" y="51"/>
                  <a:pt x="73" y="50"/>
                </a:cubicBezTo>
                <a:cubicBezTo>
                  <a:pt x="74" y="44"/>
                  <a:pt x="74" y="34"/>
                  <a:pt x="74" y="28"/>
                </a:cubicBezTo>
                <a:cubicBezTo>
                  <a:pt x="75" y="34"/>
                  <a:pt x="75" y="44"/>
                  <a:pt x="76" y="50"/>
                </a:cubicBezTo>
                <a:cubicBezTo>
                  <a:pt x="76" y="51"/>
                  <a:pt x="76" y="51"/>
                  <a:pt x="76" y="51"/>
                </a:cubicBezTo>
                <a:close/>
                <a:moveTo>
                  <a:pt x="40" y="0"/>
                </a:moveTo>
                <a:cubicBezTo>
                  <a:pt x="25" y="0"/>
                  <a:pt x="12" y="13"/>
                  <a:pt x="12" y="29"/>
                </a:cubicBezTo>
                <a:cubicBezTo>
                  <a:pt x="12" y="44"/>
                  <a:pt x="25" y="57"/>
                  <a:pt x="40" y="57"/>
                </a:cubicBezTo>
                <a:cubicBezTo>
                  <a:pt x="56" y="57"/>
                  <a:pt x="69" y="44"/>
                  <a:pt x="69" y="29"/>
                </a:cubicBezTo>
                <a:cubicBezTo>
                  <a:pt x="69" y="13"/>
                  <a:pt x="56" y="0"/>
                  <a:pt x="40" y="0"/>
                </a:cubicBezTo>
                <a:close/>
                <a:moveTo>
                  <a:pt x="40" y="54"/>
                </a:moveTo>
                <a:cubicBezTo>
                  <a:pt x="26" y="54"/>
                  <a:pt x="15" y="43"/>
                  <a:pt x="15" y="29"/>
                </a:cubicBezTo>
                <a:cubicBezTo>
                  <a:pt x="15" y="15"/>
                  <a:pt x="26" y="3"/>
                  <a:pt x="40" y="3"/>
                </a:cubicBezTo>
                <a:cubicBezTo>
                  <a:pt x="55" y="3"/>
                  <a:pt x="66" y="15"/>
                  <a:pt x="66" y="29"/>
                </a:cubicBezTo>
                <a:cubicBezTo>
                  <a:pt x="66" y="43"/>
                  <a:pt x="55" y="54"/>
                  <a:pt x="40" y="54"/>
                </a:cubicBezTo>
                <a:close/>
                <a:moveTo>
                  <a:pt x="40" y="11"/>
                </a:moveTo>
                <a:cubicBezTo>
                  <a:pt x="31" y="11"/>
                  <a:pt x="23" y="19"/>
                  <a:pt x="23" y="29"/>
                </a:cubicBezTo>
                <a:cubicBezTo>
                  <a:pt x="23" y="38"/>
                  <a:pt x="31" y="46"/>
                  <a:pt x="40" y="46"/>
                </a:cubicBezTo>
                <a:cubicBezTo>
                  <a:pt x="50" y="46"/>
                  <a:pt x="58" y="38"/>
                  <a:pt x="58" y="29"/>
                </a:cubicBezTo>
                <a:cubicBezTo>
                  <a:pt x="58" y="19"/>
                  <a:pt x="50" y="11"/>
                  <a:pt x="40" y="11"/>
                </a:cubicBezTo>
                <a:close/>
                <a:moveTo>
                  <a:pt x="40" y="45"/>
                </a:moveTo>
                <a:cubicBezTo>
                  <a:pt x="31" y="45"/>
                  <a:pt x="24" y="38"/>
                  <a:pt x="24" y="29"/>
                </a:cubicBezTo>
                <a:cubicBezTo>
                  <a:pt x="24" y="19"/>
                  <a:pt x="31" y="12"/>
                  <a:pt x="40" y="12"/>
                </a:cubicBezTo>
                <a:cubicBezTo>
                  <a:pt x="50" y="12"/>
                  <a:pt x="57" y="19"/>
                  <a:pt x="57" y="29"/>
                </a:cubicBezTo>
                <a:cubicBezTo>
                  <a:pt x="57" y="38"/>
                  <a:pt x="50" y="45"/>
                  <a:pt x="40" y="4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sp>
        <p:nvSpPr>
          <p:cNvPr id="96" name="Freeform 161"/>
          <p:cNvSpPr>
            <a:spLocks noEditPoints="1"/>
          </p:cNvSpPr>
          <p:nvPr/>
        </p:nvSpPr>
        <p:spPr bwMode="auto">
          <a:xfrm>
            <a:off x="6259612" y="3269783"/>
            <a:ext cx="257811" cy="323562"/>
          </a:xfrm>
          <a:custGeom>
            <a:avLst/>
            <a:gdLst>
              <a:gd name="T0" fmla="*/ 47 w 63"/>
              <a:gd name="T1" fmla="*/ 22 h 76"/>
              <a:gd name="T2" fmla="*/ 23 w 63"/>
              <a:gd name="T3" fmla="*/ 14 h 76"/>
              <a:gd name="T4" fmla="*/ 23 w 63"/>
              <a:gd name="T5" fmla="*/ 23 h 76"/>
              <a:gd name="T6" fmla="*/ 45 w 63"/>
              <a:gd name="T7" fmla="*/ 21 h 76"/>
              <a:gd name="T8" fmla="*/ 57 w 63"/>
              <a:gd name="T9" fmla="*/ 0 h 76"/>
              <a:gd name="T10" fmla="*/ 5 w 63"/>
              <a:gd name="T11" fmla="*/ 11 h 76"/>
              <a:gd name="T12" fmla="*/ 0 w 63"/>
              <a:gd name="T13" fmla="*/ 15 h 76"/>
              <a:gd name="T14" fmla="*/ 5 w 63"/>
              <a:gd name="T15" fmla="*/ 24 h 76"/>
              <a:gd name="T16" fmla="*/ 0 w 63"/>
              <a:gd name="T17" fmla="*/ 28 h 76"/>
              <a:gd name="T18" fmla="*/ 5 w 63"/>
              <a:gd name="T19" fmla="*/ 37 h 76"/>
              <a:gd name="T20" fmla="*/ 0 w 63"/>
              <a:gd name="T21" fmla="*/ 41 h 76"/>
              <a:gd name="T22" fmla="*/ 5 w 63"/>
              <a:gd name="T23" fmla="*/ 49 h 76"/>
              <a:gd name="T24" fmla="*/ 0 w 63"/>
              <a:gd name="T25" fmla="*/ 53 h 76"/>
              <a:gd name="T26" fmla="*/ 5 w 63"/>
              <a:gd name="T27" fmla="*/ 70 h 76"/>
              <a:gd name="T28" fmla="*/ 63 w 63"/>
              <a:gd name="T29" fmla="*/ 70 h 76"/>
              <a:gd name="T30" fmla="*/ 3 w 63"/>
              <a:gd name="T31" fmla="*/ 16 h 76"/>
              <a:gd name="T32" fmla="*/ 3 w 63"/>
              <a:gd name="T33" fmla="*/ 14 h 76"/>
              <a:gd name="T34" fmla="*/ 11 w 63"/>
              <a:gd name="T35" fmla="*/ 14 h 76"/>
              <a:gd name="T36" fmla="*/ 11 w 63"/>
              <a:gd name="T37" fmla="*/ 16 h 76"/>
              <a:gd name="T38" fmla="*/ 3 w 63"/>
              <a:gd name="T39" fmla="*/ 16 h 76"/>
              <a:gd name="T40" fmla="*/ 3 w 63"/>
              <a:gd name="T41" fmla="*/ 27 h 76"/>
              <a:gd name="T42" fmla="*/ 8 w 63"/>
              <a:gd name="T43" fmla="*/ 27 h 76"/>
              <a:gd name="T44" fmla="*/ 11 w 63"/>
              <a:gd name="T45" fmla="*/ 28 h 76"/>
              <a:gd name="T46" fmla="*/ 5 w 63"/>
              <a:gd name="T47" fmla="*/ 28 h 76"/>
              <a:gd name="T48" fmla="*/ 3 w 63"/>
              <a:gd name="T49" fmla="*/ 41 h 76"/>
              <a:gd name="T50" fmla="*/ 5 w 63"/>
              <a:gd name="T51" fmla="*/ 40 h 76"/>
              <a:gd name="T52" fmla="*/ 11 w 63"/>
              <a:gd name="T53" fmla="*/ 40 h 76"/>
              <a:gd name="T54" fmla="*/ 8 w 63"/>
              <a:gd name="T55" fmla="*/ 41 h 76"/>
              <a:gd name="T56" fmla="*/ 3 w 63"/>
              <a:gd name="T57" fmla="*/ 54 h 76"/>
              <a:gd name="T58" fmla="*/ 3 w 63"/>
              <a:gd name="T59" fmla="*/ 52 h 76"/>
              <a:gd name="T60" fmla="*/ 11 w 63"/>
              <a:gd name="T61" fmla="*/ 52 h 76"/>
              <a:gd name="T62" fmla="*/ 11 w 63"/>
              <a:gd name="T63" fmla="*/ 54 h 76"/>
              <a:gd name="T64" fmla="*/ 3 w 63"/>
              <a:gd name="T65" fmla="*/ 54 h 76"/>
              <a:gd name="T66" fmla="*/ 14 w 63"/>
              <a:gd name="T67" fmla="*/ 53 h 76"/>
              <a:gd name="T68" fmla="*/ 8 w 63"/>
              <a:gd name="T69" fmla="*/ 44 h 76"/>
              <a:gd name="T70" fmla="*/ 14 w 63"/>
              <a:gd name="T71" fmla="*/ 40 h 76"/>
              <a:gd name="T72" fmla="*/ 8 w 63"/>
              <a:gd name="T73" fmla="*/ 31 h 76"/>
              <a:gd name="T74" fmla="*/ 14 w 63"/>
              <a:gd name="T75" fmla="*/ 27 h 76"/>
              <a:gd name="T76" fmla="*/ 8 w 63"/>
              <a:gd name="T77" fmla="*/ 19 h 76"/>
              <a:gd name="T78" fmla="*/ 14 w 63"/>
              <a:gd name="T79" fmla="*/ 15 h 76"/>
              <a:gd name="T80" fmla="*/ 8 w 63"/>
              <a:gd name="T81" fmla="*/ 6 h 76"/>
              <a:gd name="T82" fmla="*/ 57 w 63"/>
              <a:gd name="T83" fmla="*/ 3 h 76"/>
              <a:gd name="T84" fmla="*/ 12 w 63"/>
              <a:gd name="T85" fmla="*/ 64 h 76"/>
              <a:gd name="T86" fmla="*/ 11 w 63"/>
              <a:gd name="T87" fmla="*/ 57 h 76"/>
              <a:gd name="T88" fmla="*/ 12 w 63"/>
              <a:gd name="T89" fmla="*/ 73 h 76"/>
              <a:gd name="T90" fmla="*/ 12 w 63"/>
              <a:gd name="T91" fmla="*/ 66 h 76"/>
              <a:gd name="T92" fmla="*/ 59 w 63"/>
              <a:gd name="T93" fmla="*/ 4 h 76"/>
              <a:gd name="T94" fmla="*/ 45 w 63"/>
              <a:gd name="T95" fmla="*/ 60 h 76"/>
              <a:gd name="T96" fmla="*/ 53 w 63"/>
              <a:gd name="T97" fmla="*/ 41 h 76"/>
              <a:gd name="T98" fmla="*/ 55 w 63"/>
              <a:gd name="T99" fmla="*/ 59 h 76"/>
              <a:gd name="T100" fmla="*/ 44 w 63"/>
              <a:gd name="T101" fmla="*/ 6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 h="76">
                <a:moveTo>
                  <a:pt x="23" y="23"/>
                </a:moveTo>
                <a:cubicBezTo>
                  <a:pt x="46" y="23"/>
                  <a:pt x="46" y="23"/>
                  <a:pt x="46" y="23"/>
                </a:cubicBezTo>
                <a:cubicBezTo>
                  <a:pt x="47" y="23"/>
                  <a:pt x="47" y="23"/>
                  <a:pt x="47" y="22"/>
                </a:cubicBezTo>
                <a:cubicBezTo>
                  <a:pt x="47" y="15"/>
                  <a:pt x="47" y="15"/>
                  <a:pt x="47" y="15"/>
                </a:cubicBezTo>
                <a:cubicBezTo>
                  <a:pt x="47" y="14"/>
                  <a:pt x="47" y="14"/>
                  <a:pt x="46" y="14"/>
                </a:cubicBezTo>
                <a:cubicBezTo>
                  <a:pt x="23" y="14"/>
                  <a:pt x="23" y="14"/>
                  <a:pt x="23" y="14"/>
                </a:cubicBezTo>
                <a:cubicBezTo>
                  <a:pt x="23" y="14"/>
                  <a:pt x="22" y="14"/>
                  <a:pt x="22" y="15"/>
                </a:cubicBezTo>
                <a:cubicBezTo>
                  <a:pt x="22" y="22"/>
                  <a:pt x="22" y="22"/>
                  <a:pt x="22" y="22"/>
                </a:cubicBezTo>
                <a:cubicBezTo>
                  <a:pt x="22" y="23"/>
                  <a:pt x="23" y="23"/>
                  <a:pt x="23" y="23"/>
                </a:cubicBezTo>
                <a:close/>
                <a:moveTo>
                  <a:pt x="24" y="16"/>
                </a:moveTo>
                <a:cubicBezTo>
                  <a:pt x="45" y="16"/>
                  <a:pt x="45" y="16"/>
                  <a:pt x="45" y="16"/>
                </a:cubicBezTo>
                <a:cubicBezTo>
                  <a:pt x="45" y="21"/>
                  <a:pt x="45" y="21"/>
                  <a:pt x="45" y="21"/>
                </a:cubicBezTo>
                <a:cubicBezTo>
                  <a:pt x="24" y="21"/>
                  <a:pt x="24" y="21"/>
                  <a:pt x="24" y="21"/>
                </a:cubicBezTo>
                <a:lnTo>
                  <a:pt x="24" y="16"/>
                </a:lnTo>
                <a:close/>
                <a:moveTo>
                  <a:pt x="57" y="0"/>
                </a:moveTo>
                <a:cubicBezTo>
                  <a:pt x="12" y="0"/>
                  <a:pt x="12" y="0"/>
                  <a:pt x="12" y="0"/>
                </a:cubicBezTo>
                <a:cubicBezTo>
                  <a:pt x="8" y="0"/>
                  <a:pt x="5" y="2"/>
                  <a:pt x="5" y="6"/>
                </a:cubicBezTo>
                <a:cubicBezTo>
                  <a:pt x="5" y="11"/>
                  <a:pt x="5" y="11"/>
                  <a:pt x="5" y="11"/>
                </a:cubicBezTo>
                <a:cubicBezTo>
                  <a:pt x="3" y="11"/>
                  <a:pt x="3" y="11"/>
                  <a:pt x="3" y="11"/>
                </a:cubicBezTo>
                <a:cubicBezTo>
                  <a:pt x="2" y="11"/>
                  <a:pt x="0" y="13"/>
                  <a:pt x="0" y="15"/>
                </a:cubicBezTo>
                <a:cubicBezTo>
                  <a:pt x="0" y="15"/>
                  <a:pt x="0" y="15"/>
                  <a:pt x="0" y="15"/>
                </a:cubicBezTo>
                <a:cubicBezTo>
                  <a:pt x="0" y="17"/>
                  <a:pt x="2" y="19"/>
                  <a:pt x="3" y="19"/>
                </a:cubicBezTo>
                <a:cubicBezTo>
                  <a:pt x="5" y="19"/>
                  <a:pt x="5" y="19"/>
                  <a:pt x="5" y="19"/>
                </a:cubicBezTo>
                <a:cubicBezTo>
                  <a:pt x="5" y="24"/>
                  <a:pt x="5" y="24"/>
                  <a:pt x="5" y="24"/>
                </a:cubicBezTo>
                <a:cubicBezTo>
                  <a:pt x="3" y="24"/>
                  <a:pt x="3" y="24"/>
                  <a:pt x="3" y="24"/>
                </a:cubicBezTo>
                <a:cubicBezTo>
                  <a:pt x="2" y="24"/>
                  <a:pt x="0" y="25"/>
                  <a:pt x="0" y="27"/>
                </a:cubicBezTo>
                <a:cubicBezTo>
                  <a:pt x="0" y="28"/>
                  <a:pt x="0" y="28"/>
                  <a:pt x="0" y="28"/>
                </a:cubicBezTo>
                <a:cubicBezTo>
                  <a:pt x="0" y="30"/>
                  <a:pt x="2" y="31"/>
                  <a:pt x="3" y="31"/>
                </a:cubicBezTo>
                <a:cubicBezTo>
                  <a:pt x="5" y="31"/>
                  <a:pt x="5" y="31"/>
                  <a:pt x="5" y="31"/>
                </a:cubicBezTo>
                <a:cubicBezTo>
                  <a:pt x="5" y="37"/>
                  <a:pt x="5" y="37"/>
                  <a:pt x="5" y="37"/>
                </a:cubicBezTo>
                <a:cubicBezTo>
                  <a:pt x="3" y="37"/>
                  <a:pt x="3" y="37"/>
                  <a:pt x="3" y="37"/>
                </a:cubicBezTo>
                <a:cubicBezTo>
                  <a:pt x="2" y="37"/>
                  <a:pt x="0" y="38"/>
                  <a:pt x="0" y="40"/>
                </a:cubicBezTo>
                <a:cubicBezTo>
                  <a:pt x="0" y="41"/>
                  <a:pt x="0" y="41"/>
                  <a:pt x="0" y="41"/>
                </a:cubicBezTo>
                <a:cubicBezTo>
                  <a:pt x="0" y="43"/>
                  <a:pt x="2" y="44"/>
                  <a:pt x="3" y="44"/>
                </a:cubicBezTo>
                <a:cubicBezTo>
                  <a:pt x="5" y="44"/>
                  <a:pt x="5" y="44"/>
                  <a:pt x="5" y="44"/>
                </a:cubicBezTo>
                <a:cubicBezTo>
                  <a:pt x="5" y="49"/>
                  <a:pt x="5" y="49"/>
                  <a:pt x="5" y="49"/>
                </a:cubicBezTo>
                <a:cubicBezTo>
                  <a:pt x="3" y="49"/>
                  <a:pt x="3" y="49"/>
                  <a:pt x="3" y="49"/>
                </a:cubicBezTo>
                <a:cubicBezTo>
                  <a:pt x="2" y="49"/>
                  <a:pt x="0" y="51"/>
                  <a:pt x="0" y="53"/>
                </a:cubicBezTo>
                <a:cubicBezTo>
                  <a:pt x="0" y="53"/>
                  <a:pt x="0" y="53"/>
                  <a:pt x="0" y="53"/>
                </a:cubicBezTo>
                <a:cubicBezTo>
                  <a:pt x="0" y="55"/>
                  <a:pt x="2" y="57"/>
                  <a:pt x="3" y="57"/>
                </a:cubicBezTo>
                <a:cubicBezTo>
                  <a:pt x="5" y="57"/>
                  <a:pt x="5" y="57"/>
                  <a:pt x="5" y="57"/>
                </a:cubicBezTo>
                <a:cubicBezTo>
                  <a:pt x="5" y="70"/>
                  <a:pt x="5" y="70"/>
                  <a:pt x="5" y="70"/>
                </a:cubicBezTo>
                <a:cubicBezTo>
                  <a:pt x="5" y="73"/>
                  <a:pt x="8" y="76"/>
                  <a:pt x="12" y="76"/>
                </a:cubicBezTo>
                <a:cubicBezTo>
                  <a:pt x="57" y="76"/>
                  <a:pt x="57" y="76"/>
                  <a:pt x="57" y="76"/>
                </a:cubicBezTo>
                <a:cubicBezTo>
                  <a:pt x="60" y="76"/>
                  <a:pt x="63" y="73"/>
                  <a:pt x="63" y="70"/>
                </a:cubicBezTo>
                <a:cubicBezTo>
                  <a:pt x="63" y="6"/>
                  <a:pt x="63" y="6"/>
                  <a:pt x="63" y="6"/>
                </a:cubicBezTo>
                <a:cubicBezTo>
                  <a:pt x="63" y="2"/>
                  <a:pt x="60" y="0"/>
                  <a:pt x="57" y="0"/>
                </a:cubicBezTo>
                <a:close/>
                <a:moveTo>
                  <a:pt x="3" y="16"/>
                </a:moveTo>
                <a:cubicBezTo>
                  <a:pt x="3" y="16"/>
                  <a:pt x="3" y="15"/>
                  <a:pt x="3" y="15"/>
                </a:cubicBezTo>
                <a:cubicBezTo>
                  <a:pt x="3" y="15"/>
                  <a:pt x="3" y="15"/>
                  <a:pt x="3" y="15"/>
                </a:cubicBezTo>
                <a:cubicBezTo>
                  <a:pt x="3" y="14"/>
                  <a:pt x="3" y="14"/>
                  <a:pt x="3" y="14"/>
                </a:cubicBezTo>
                <a:cubicBezTo>
                  <a:pt x="5" y="14"/>
                  <a:pt x="5" y="14"/>
                  <a:pt x="5" y="14"/>
                </a:cubicBezTo>
                <a:cubicBezTo>
                  <a:pt x="8" y="14"/>
                  <a:pt x="8" y="14"/>
                  <a:pt x="8" y="14"/>
                </a:cubicBezTo>
                <a:cubicBezTo>
                  <a:pt x="11" y="14"/>
                  <a:pt x="11" y="14"/>
                  <a:pt x="11" y="14"/>
                </a:cubicBezTo>
                <a:cubicBezTo>
                  <a:pt x="11" y="14"/>
                  <a:pt x="11" y="14"/>
                  <a:pt x="11" y="15"/>
                </a:cubicBezTo>
                <a:cubicBezTo>
                  <a:pt x="11" y="15"/>
                  <a:pt x="11" y="15"/>
                  <a:pt x="11" y="15"/>
                </a:cubicBezTo>
                <a:cubicBezTo>
                  <a:pt x="11" y="15"/>
                  <a:pt x="11" y="16"/>
                  <a:pt x="11" y="16"/>
                </a:cubicBezTo>
                <a:cubicBezTo>
                  <a:pt x="8" y="16"/>
                  <a:pt x="8" y="16"/>
                  <a:pt x="8" y="16"/>
                </a:cubicBezTo>
                <a:cubicBezTo>
                  <a:pt x="5" y="16"/>
                  <a:pt x="5" y="16"/>
                  <a:pt x="5" y="16"/>
                </a:cubicBezTo>
                <a:lnTo>
                  <a:pt x="3" y="16"/>
                </a:lnTo>
                <a:close/>
                <a:moveTo>
                  <a:pt x="3" y="28"/>
                </a:moveTo>
                <a:cubicBezTo>
                  <a:pt x="3" y="28"/>
                  <a:pt x="3" y="28"/>
                  <a:pt x="3" y="28"/>
                </a:cubicBezTo>
                <a:cubicBezTo>
                  <a:pt x="3" y="27"/>
                  <a:pt x="3" y="27"/>
                  <a:pt x="3" y="27"/>
                </a:cubicBezTo>
                <a:cubicBezTo>
                  <a:pt x="3" y="27"/>
                  <a:pt x="3" y="27"/>
                  <a:pt x="3" y="27"/>
                </a:cubicBezTo>
                <a:cubicBezTo>
                  <a:pt x="5" y="27"/>
                  <a:pt x="5" y="27"/>
                  <a:pt x="5" y="27"/>
                </a:cubicBezTo>
                <a:cubicBezTo>
                  <a:pt x="8" y="27"/>
                  <a:pt x="8" y="27"/>
                  <a:pt x="8" y="27"/>
                </a:cubicBezTo>
                <a:cubicBezTo>
                  <a:pt x="11" y="27"/>
                  <a:pt x="11" y="27"/>
                  <a:pt x="11" y="27"/>
                </a:cubicBezTo>
                <a:cubicBezTo>
                  <a:pt x="11" y="27"/>
                  <a:pt x="11" y="27"/>
                  <a:pt x="11" y="27"/>
                </a:cubicBezTo>
                <a:cubicBezTo>
                  <a:pt x="11" y="28"/>
                  <a:pt x="11" y="28"/>
                  <a:pt x="11" y="28"/>
                </a:cubicBezTo>
                <a:cubicBezTo>
                  <a:pt x="11" y="28"/>
                  <a:pt x="11" y="28"/>
                  <a:pt x="11" y="28"/>
                </a:cubicBezTo>
                <a:cubicBezTo>
                  <a:pt x="8" y="28"/>
                  <a:pt x="8" y="28"/>
                  <a:pt x="8" y="28"/>
                </a:cubicBezTo>
                <a:cubicBezTo>
                  <a:pt x="5" y="28"/>
                  <a:pt x="5" y="28"/>
                  <a:pt x="5" y="28"/>
                </a:cubicBezTo>
                <a:lnTo>
                  <a:pt x="3" y="28"/>
                </a:lnTo>
                <a:close/>
                <a:moveTo>
                  <a:pt x="3" y="41"/>
                </a:moveTo>
                <a:cubicBezTo>
                  <a:pt x="3" y="41"/>
                  <a:pt x="3" y="41"/>
                  <a:pt x="3" y="41"/>
                </a:cubicBezTo>
                <a:cubicBezTo>
                  <a:pt x="3" y="40"/>
                  <a:pt x="3" y="40"/>
                  <a:pt x="3" y="40"/>
                </a:cubicBezTo>
                <a:cubicBezTo>
                  <a:pt x="3" y="40"/>
                  <a:pt x="3" y="40"/>
                  <a:pt x="3" y="40"/>
                </a:cubicBezTo>
                <a:cubicBezTo>
                  <a:pt x="5" y="40"/>
                  <a:pt x="5" y="40"/>
                  <a:pt x="5" y="40"/>
                </a:cubicBezTo>
                <a:cubicBezTo>
                  <a:pt x="8" y="40"/>
                  <a:pt x="8" y="40"/>
                  <a:pt x="8" y="40"/>
                </a:cubicBezTo>
                <a:cubicBezTo>
                  <a:pt x="11" y="40"/>
                  <a:pt x="11" y="40"/>
                  <a:pt x="11" y="40"/>
                </a:cubicBezTo>
                <a:cubicBezTo>
                  <a:pt x="11" y="40"/>
                  <a:pt x="11" y="40"/>
                  <a:pt x="11" y="40"/>
                </a:cubicBezTo>
                <a:cubicBezTo>
                  <a:pt x="11" y="41"/>
                  <a:pt x="11" y="41"/>
                  <a:pt x="11" y="41"/>
                </a:cubicBezTo>
                <a:cubicBezTo>
                  <a:pt x="11" y="41"/>
                  <a:pt x="11" y="41"/>
                  <a:pt x="11" y="41"/>
                </a:cubicBezTo>
                <a:cubicBezTo>
                  <a:pt x="8" y="41"/>
                  <a:pt x="8" y="41"/>
                  <a:pt x="8" y="41"/>
                </a:cubicBezTo>
                <a:cubicBezTo>
                  <a:pt x="5" y="41"/>
                  <a:pt x="5" y="41"/>
                  <a:pt x="5" y="41"/>
                </a:cubicBezTo>
                <a:lnTo>
                  <a:pt x="3" y="41"/>
                </a:lnTo>
                <a:close/>
                <a:moveTo>
                  <a:pt x="3" y="54"/>
                </a:moveTo>
                <a:cubicBezTo>
                  <a:pt x="3" y="54"/>
                  <a:pt x="3" y="54"/>
                  <a:pt x="3" y="53"/>
                </a:cubicBezTo>
                <a:cubicBezTo>
                  <a:pt x="3" y="53"/>
                  <a:pt x="3" y="53"/>
                  <a:pt x="3" y="53"/>
                </a:cubicBezTo>
                <a:cubicBezTo>
                  <a:pt x="3" y="53"/>
                  <a:pt x="3" y="52"/>
                  <a:pt x="3" y="52"/>
                </a:cubicBezTo>
                <a:cubicBezTo>
                  <a:pt x="5" y="52"/>
                  <a:pt x="5" y="52"/>
                  <a:pt x="5" y="52"/>
                </a:cubicBezTo>
                <a:cubicBezTo>
                  <a:pt x="8" y="52"/>
                  <a:pt x="8" y="52"/>
                  <a:pt x="8" y="52"/>
                </a:cubicBezTo>
                <a:cubicBezTo>
                  <a:pt x="11" y="52"/>
                  <a:pt x="11" y="52"/>
                  <a:pt x="11" y="52"/>
                </a:cubicBezTo>
                <a:cubicBezTo>
                  <a:pt x="11" y="52"/>
                  <a:pt x="11" y="53"/>
                  <a:pt x="11" y="53"/>
                </a:cubicBezTo>
                <a:cubicBezTo>
                  <a:pt x="11" y="53"/>
                  <a:pt x="11" y="53"/>
                  <a:pt x="11" y="53"/>
                </a:cubicBezTo>
                <a:cubicBezTo>
                  <a:pt x="11" y="54"/>
                  <a:pt x="11" y="54"/>
                  <a:pt x="11" y="54"/>
                </a:cubicBezTo>
                <a:cubicBezTo>
                  <a:pt x="8" y="54"/>
                  <a:pt x="8" y="54"/>
                  <a:pt x="8" y="54"/>
                </a:cubicBezTo>
                <a:cubicBezTo>
                  <a:pt x="5" y="54"/>
                  <a:pt x="5" y="54"/>
                  <a:pt x="5" y="54"/>
                </a:cubicBezTo>
                <a:lnTo>
                  <a:pt x="3" y="54"/>
                </a:lnTo>
                <a:close/>
                <a:moveTo>
                  <a:pt x="11" y="57"/>
                </a:moveTo>
                <a:cubicBezTo>
                  <a:pt x="13" y="57"/>
                  <a:pt x="14" y="55"/>
                  <a:pt x="14" y="53"/>
                </a:cubicBezTo>
                <a:cubicBezTo>
                  <a:pt x="14" y="53"/>
                  <a:pt x="14" y="53"/>
                  <a:pt x="14" y="53"/>
                </a:cubicBezTo>
                <a:cubicBezTo>
                  <a:pt x="14" y="51"/>
                  <a:pt x="13" y="49"/>
                  <a:pt x="11" y="49"/>
                </a:cubicBezTo>
                <a:cubicBezTo>
                  <a:pt x="8" y="49"/>
                  <a:pt x="8" y="49"/>
                  <a:pt x="8" y="49"/>
                </a:cubicBezTo>
                <a:cubicBezTo>
                  <a:pt x="8" y="44"/>
                  <a:pt x="8" y="44"/>
                  <a:pt x="8" y="44"/>
                </a:cubicBezTo>
                <a:cubicBezTo>
                  <a:pt x="11" y="44"/>
                  <a:pt x="11" y="44"/>
                  <a:pt x="11" y="44"/>
                </a:cubicBezTo>
                <a:cubicBezTo>
                  <a:pt x="13" y="44"/>
                  <a:pt x="14" y="43"/>
                  <a:pt x="14" y="41"/>
                </a:cubicBezTo>
                <a:cubicBezTo>
                  <a:pt x="14" y="40"/>
                  <a:pt x="14" y="40"/>
                  <a:pt x="14" y="40"/>
                </a:cubicBezTo>
                <a:cubicBezTo>
                  <a:pt x="14" y="38"/>
                  <a:pt x="13" y="37"/>
                  <a:pt x="11" y="37"/>
                </a:cubicBezTo>
                <a:cubicBezTo>
                  <a:pt x="8" y="37"/>
                  <a:pt x="8" y="37"/>
                  <a:pt x="8" y="37"/>
                </a:cubicBezTo>
                <a:cubicBezTo>
                  <a:pt x="8" y="31"/>
                  <a:pt x="8" y="31"/>
                  <a:pt x="8" y="31"/>
                </a:cubicBezTo>
                <a:cubicBezTo>
                  <a:pt x="11" y="31"/>
                  <a:pt x="11" y="31"/>
                  <a:pt x="11" y="31"/>
                </a:cubicBezTo>
                <a:cubicBezTo>
                  <a:pt x="13" y="31"/>
                  <a:pt x="14" y="30"/>
                  <a:pt x="14" y="28"/>
                </a:cubicBezTo>
                <a:cubicBezTo>
                  <a:pt x="14" y="27"/>
                  <a:pt x="14" y="27"/>
                  <a:pt x="14" y="27"/>
                </a:cubicBezTo>
                <a:cubicBezTo>
                  <a:pt x="14" y="25"/>
                  <a:pt x="13" y="24"/>
                  <a:pt x="11" y="24"/>
                </a:cubicBezTo>
                <a:cubicBezTo>
                  <a:pt x="8" y="24"/>
                  <a:pt x="8" y="24"/>
                  <a:pt x="8" y="24"/>
                </a:cubicBezTo>
                <a:cubicBezTo>
                  <a:pt x="8" y="19"/>
                  <a:pt x="8" y="19"/>
                  <a:pt x="8" y="19"/>
                </a:cubicBezTo>
                <a:cubicBezTo>
                  <a:pt x="11" y="19"/>
                  <a:pt x="11" y="19"/>
                  <a:pt x="11" y="19"/>
                </a:cubicBezTo>
                <a:cubicBezTo>
                  <a:pt x="13" y="19"/>
                  <a:pt x="14" y="17"/>
                  <a:pt x="14" y="15"/>
                </a:cubicBezTo>
                <a:cubicBezTo>
                  <a:pt x="14" y="15"/>
                  <a:pt x="14" y="15"/>
                  <a:pt x="14" y="15"/>
                </a:cubicBezTo>
                <a:cubicBezTo>
                  <a:pt x="14" y="13"/>
                  <a:pt x="13" y="11"/>
                  <a:pt x="11" y="11"/>
                </a:cubicBezTo>
                <a:cubicBezTo>
                  <a:pt x="8" y="11"/>
                  <a:pt x="8" y="11"/>
                  <a:pt x="8" y="11"/>
                </a:cubicBezTo>
                <a:cubicBezTo>
                  <a:pt x="8" y="6"/>
                  <a:pt x="8" y="6"/>
                  <a:pt x="8" y="6"/>
                </a:cubicBezTo>
                <a:cubicBezTo>
                  <a:pt x="8" y="4"/>
                  <a:pt x="10" y="3"/>
                  <a:pt x="12" y="3"/>
                </a:cubicBezTo>
                <a:cubicBezTo>
                  <a:pt x="57" y="3"/>
                  <a:pt x="57" y="3"/>
                  <a:pt x="57" y="3"/>
                </a:cubicBezTo>
                <a:cubicBezTo>
                  <a:pt x="57" y="3"/>
                  <a:pt x="57" y="3"/>
                  <a:pt x="57" y="3"/>
                </a:cubicBezTo>
                <a:cubicBezTo>
                  <a:pt x="57" y="61"/>
                  <a:pt x="57" y="61"/>
                  <a:pt x="57" y="61"/>
                </a:cubicBezTo>
                <a:cubicBezTo>
                  <a:pt x="57" y="63"/>
                  <a:pt x="55" y="64"/>
                  <a:pt x="53" y="64"/>
                </a:cubicBezTo>
                <a:cubicBezTo>
                  <a:pt x="12" y="64"/>
                  <a:pt x="12" y="64"/>
                  <a:pt x="12" y="64"/>
                </a:cubicBezTo>
                <a:cubicBezTo>
                  <a:pt x="11" y="64"/>
                  <a:pt x="9" y="65"/>
                  <a:pt x="8" y="65"/>
                </a:cubicBezTo>
                <a:cubicBezTo>
                  <a:pt x="8" y="57"/>
                  <a:pt x="8" y="57"/>
                  <a:pt x="8" y="57"/>
                </a:cubicBezTo>
                <a:lnTo>
                  <a:pt x="11" y="57"/>
                </a:lnTo>
                <a:close/>
                <a:moveTo>
                  <a:pt x="60" y="70"/>
                </a:moveTo>
                <a:cubicBezTo>
                  <a:pt x="60" y="71"/>
                  <a:pt x="59" y="73"/>
                  <a:pt x="57" y="73"/>
                </a:cubicBezTo>
                <a:cubicBezTo>
                  <a:pt x="12" y="73"/>
                  <a:pt x="12" y="73"/>
                  <a:pt x="12" y="73"/>
                </a:cubicBezTo>
                <a:cubicBezTo>
                  <a:pt x="10" y="73"/>
                  <a:pt x="8" y="71"/>
                  <a:pt x="8" y="70"/>
                </a:cubicBezTo>
                <a:cubicBezTo>
                  <a:pt x="8" y="68"/>
                  <a:pt x="8" y="68"/>
                  <a:pt x="8" y="68"/>
                </a:cubicBezTo>
                <a:cubicBezTo>
                  <a:pt x="9" y="67"/>
                  <a:pt x="10" y="66"/>
                  <a:pt x="12" y="66"/>
                </a:cubicBezTo>
                <a:cubicBezTo>
                  <a:pt x="53" y="66"/>
                  <a:pt x="53" y="66"/>
                  <a:pt x="53" y="66"/>
                </a:cubicBezTo>
                <a:cubicBezTo>
                  <a:pt x="56" y="66"/>
                  <a:pt x="59" y="64"/>
                  <a:pt x="59" y="61"/>
                </a:cubicBezTo>
                <a:cubicBezTo>
                  <a:pt x="59" y="4"/>
                  <a:pt x="59" y="4"/>
                  <a:pt x="59" y="4"/>
                </a:cubicBezTo>
                <a:cubicBezTo>
                  <a:pt x="60" y="4"/>
                  <a:pt x="60" y="5"/>
                  <a:pt x="60" y="6"/>
                </a:cubicBezTo>
                <a:lnTo>
                  <a:pt x="60" y="70"/>
                </a:lnTo>
                <a:close/>
                <a:moveTo>
                  <a:pt x="45" y="60"/>
                </a:moveTo>
                <a:cubicBezTo>
                  <a:pt x="51" y="60"/>
                  <a:pt x="51" y="60"/>
                  <a:pt x="51" y="60"/>
                </a:cubicBezTo>
                <a:cubicBezTo>
                  <a:pt x="52" y="60"/>
                  <a:pt x="53" y="59"/>
                  <a:pt x="53" y="59"/>
                </a:cubicBezTo>
                <a:cubicBezTo>
                  <a:pt x="53" y="41"/>
                  <a:pt x="53" y="41"/>
                  <a:pt x="53" y="41"/>
                </a:cubicBezTo>
                <a:cubicBezTo>
                  <a:pt x="53" y="40"/>
                  <a:pt x="53" y="40"/>
                  <a:pt x="54" y="40"/>
                </a:cubicBezTo>
                <a:cubicBezTo>
                  <a:pt x="54" y="40"/>
                  <a:pt x="55" y="40"/>
                  <a:pt x="55" y="41"/>
                </a:cubicBezTo>
                <a:cubicBezTo>
                  <a:pt x="55" y="59"/>
                  <a:pt x="55" y="59"/>
                  <a:pt x="55" y="59"/>
                </a:cubicBezTo>
                <a:cubicBezTo>
                  <a:pt x="55" y="61"/>
                  <a:pt x="53" y="62"/>
                  <a:pt x="51" y="62"/>
                </a:cubicBezTo>
                <a:cubicBezTo>
                  <a:pt x="45" y="62"/>
                  <a:pt x="45" y="62"/>
                  <a:pt x="45" y="62"/>
                </a:cubicBezTo>
                <a:cubicBezTo>
                  <a:pt x="44" y="62"/>
                  <a:pt x="44" y="62"/>
                  <a:pt x="44" y="61"/>
                </a:cubicBezTo>
                <a:cubicBezTo>
                  <a:pt x="44" y="61"/>
                  <a:pt x="44" y="60"/>
                  <a:pt x="45" y="6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sp>
        <p:nvSpPr>
          <p:cNvPr id="100" name="文本框 99">
            <a:extLst>
              <a:ext uri="{FF2B5EF4-FFF2-40B4-BE49-F238E27FC236}">
                <a16:creationId xmlns:a16="http://schemas.microsoft.com/office/drawing/2014/main" id="{951DF126-DC2E-4B90-94D9-980A44A063C8}"/>
              </a:ext>
            </a:extLst>
          </p:cNvPr>
          <p:cNvSpPr txBox="1"/>
          <p:nvPr/>
        </p:nvSpPr>
        <p:spPr>
          <a:xfrm>
            <a:off x="1139540" y="548449"/>
            <a:ext cx="6465946" cy="646331"/>
          </a:xfrm>
          <a:prstGeom prst="rect">
            <a:avLst/>
          </a:prstGeom>
          <a:noFill/>
        </p:spPr>
        <p:txBody>
          <a:bodyPr wrap="square">
            <a:spAutoFit/>
          </a:bodyPr>
          <a:lstStyle/>
          <a:p>
            <a:r>
              <a:rPr lang="zh-CN" altLang="en-US" sz="3600" dirty="0">
                <a:latin typeface="+mn-lt"/>
                <a:ea typeface="+mn-ea"/>
                <a:cs typeface="+mn-ea"/>
                <a:sym typeface="+mn-lt"/>
              </a:rPr>
              <a:t>灯泡比较图</a:t>
            </a:r>
            <a:endParaRPr lang="zh-CN" altLang="en-US" sz="1400" dirty="0"/>
          </a:p>
        </p:txBody>
      </p:sp>
      <p:sp>
        <p:nvSpPr>
          <p:cNvPr id="101" name="business-graphic-symbol_51241">
            <a:extLst>
              <a:ext uri="{FF2B5EF4-FFF2-40B4-BE49-F238E27FC236}">
                <a16:creationId xmlns:a16="http://schemas.microsoft.com/office/drawing/2014/main" id="{820A890D-B1F9-4077-BFD2-ADBE33DF7140}"/>
              </a:ext>
            </a:extLst>
          </p:cNvPr>
          <p:cNvSpPr/>
          <p:nvPr/>
        </p:nvSpPr>
        <p:spPr>
          <a:xfrm>
            <a:off x="396713" y="519421"/>
            <a:ext cx="609685" cy="608901"/>
          </a:xfrm>
          <a:custGeom>
            <a:avLst/>
            <a:gdLst>
              <a:gd name="T0" fmla="*/ 903 w 1250"/>
              <a:gd name="T1" fmla="*/ 0 h 1250"/>
              <a:gd name="T2" fmla="*/ 0 w 1250"/>
              <a:gd name="T3" fmla="*/ 0 h 1250"/>
              <a:gd name="T4" fmla="*/ 0 w 1250"/>
              <a:gd name="T5" fmla="*/ 903 h 1250"/>
              <a:gd name="T6" fmla="*/ 0 w 1250"/>
              <a:gd name="T7" fmla="*/ 1250 h 1250"/>
              <a:gd name="T8" fmla="*/ 1250 w 1250"/>
              <a:gd name="T9" fmla="*/ 1250 h 1250"/>
              <a:gd name="T10" fmla="*/ 1250 w 1250"/>
              <a:gd name="T11" fmla="*/ 347 h 1250"/>
              <a:gd name="T12" fmla="*/ 903 w 1250"/>
              <a:gd name="T13" fmla="*/ 0 h 1250"/>
              <a:gd name="T14" fmla="*/ 834 w 1250"/>
              <a:gd name="T15" fmla="*/ 236 h 1250"/>
              <a:gd name="T16" fmla="*/ 834 w 1250"/>
              <a:gd name="T17" fmla="*/ 529 h 1250"/>
              <a:gd name="T18" fmla="*/ 1093 w 1250"/>
              <a:gd name="T19" fmla="*/ 626 h 1250"/>
              <a:gd name="T20" fmla="*/ 834 w 1250"/>
              <a:gd name="T21" fmla="*/ 798 h 1250"/>
              <a:gd name="T22" fmla="*/ 553 w 1250"/>
              <a:gd name="T23" fmla="*/ 517 h 1250"/>
              <a:gd name="T24" fmla="*/ 834 w 1250"/>
              <a:gd name="T25" fmla="*/ 236 h 1250"/>
              <a:gd name="T26" fmla="*/ 1110 w 1250"/>
              <a:gd name="T27" fmla="*/ 1157 h 1250"/>
              <a:gd name="T28" fmla="*/ 536 w 1250"/>
              <a:gd name="T29" fmla="*/ 1157 h 1250"/>
              <a:gd name="T30" fmla="*/ 536 w 1250"/>
              <a:gd name="T31" fmla="*/ 1074 h 1250"/>
              <a:gd name="T32" fmla="*/ 1110 w 1250"/>
              <a:gd name="T33" fmla="*/ 1074 h 1250"/>
              <a:gd name="T34" fmla="*/ 1110 w 1250"/>
              <a:gd name="T35" fmla="*/ 1157 h 1250"/>
              <a:gd name="T36" fmla="*/ 1110 w 1250"/>
              <a:gd name="T37" fmla="*/ 1157 h 1250"/>
              <a:gd name="T38" fmla="*/ 1110 w 1250"/>
              <a:gd name="T39" fmla="*/ 961 h 1250"/>
              <a:gd name="T40" fmla="*/ 537 w 1250"/>
              <a:gd name="T41" fmla="*/ 961 h 1250"/>
              <a:gd name="T42" fmla="*/ 537 w 1250"/>
              <a:gd name="T43" fmla="*/ 878 h 1250"/>
              <a:gd name="T44" fmla="*/ 1110 w 1250"/>
              <a:gd name="T45" fmla="*/ 878 h 1250"/>
              <a:gd name="T46" fmla="*/ 1110 w 1250"/>
              <a:gd name="T47" fmla="*/ 961 h 1250"/>
              <a:gd name="T48" fmla="*/ 1149 w 1250"/>
              <a:gd name="T49" fmla="*/ 576 h 1250"/>
              <a:gd name="T50" fmla="*/ 890 w 1250"/>
              <a:gd name="T51" fmla="*/ 479 h 1250"/>
              <a:gd name="T52" fmla="*/ 890 w 1250"/>
              <a:gd name="T53" fmla="*/ 186 h 1250"/>
              <a:gd name="T54" fmla="*/ 1171 w 1250"/>
              <a:gd name="T55" fmla="*/ 467 h 1250"/>
              <a:gd name="T56" fmla="*/ 1149 w 1250"/>
              <a:gd name="T57" fmla="*/ 576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0" h="1250">
                <a:moveTo>
                  <a:pt x="903" y="0"/>
                </a:moveTo>
                <a:lnTo>
                  <a:pt x="0" y="0"/>
                </a:lnTo>
                <a:lnTo>
                  <a:pt x="0" y="903"/>
                </a:lnTo>
                <a:lnTo>
                  <a:pt x="0" y="1250"/>
                </a:lnTo>
                <a:lnTo>
                  <a:pt x="1250" y="1250"/>
                </a:lnTo>
                <a:lnTo>
                  <a:pt x="1250" y="347"/>
                </a:lnTo>
                <a:cubicBezTo>
                  <a:pt x="1250" y="155"/>
                  <a:pt x="1095" y="0"/>
                  <a:pt x="903" y="0"/>
                </a:cubicBezTo>
                <a:close/>
                <a:moveTo>
                  <a:pt x="834" y="236"/>
                </a:moveTo>
                <a:lnTo>
                  <a:pt x="834" y="529"/>
                </a:lnTo>
                <a:lnTo>
                  <a:pt x="1093" y="626"/>
                </a:lnTo>
                <a:cubicBezTo>
                  <a:pt x="1050" y="727"/>
                  <a:pt x="950" y="798"/>
                  <a:pt x="834" y="798"/>
                </a:cubicBezTo>
                <a:cubicBezTo>
                  <a:pt x="679" y="798"/>
                  <a:pt x="553" y="672"/>
                  <a:pt x="553" y="517"/>
                </a:cubicBezTo>
                <a:cubicBezTo>
                  <a:pt x="553" y="362"/>
                  <a:pt x="679" y="236"/>
                  <a:pt x="834" y="236"/>
                </a:cubicBezTo>
                <a:close/>
                <a:moveTo>
                  <a:pt x="1110" y="1157"/>
                </a:moveTo>
                <a:lnTo>
                  <a:pt x="536" y="1157"/>
                </a:lnTo>
                <a:lnTo>
                  <a:pt x="536" y="1074"/>
                </a:lnTo>
                <a:lnTo>
                  <a:pt x="1110" y="1074"/>
                </a:lnTo>
                <a:lnTo>
                  <a:pt x="1110" y="1157"/>
                </a:lnTo>
                <a:lnTo>
                  <a:pt x="1110" y="1157"/>
                </a:lnTo>
                <a:close/>
                <a:moveTo>
                  <a:pt x="1110" y="961"/>
                </a:moveTo>
                <a:lnTo>
                  <a:pt x="537" y="961"/>
                </a:lnTo>
                <a:lnTo>
                  <a:pt x="537" y="878"/>
                </a:lnTo>
                <a:lnTo>
                  <a:pt x="1110" y="878"/>
                </a:lnTo>
                <a:lnTo>
                  <a:pt x="1110" y="961"/>
                </a:lnTo>
                <a:close/>
                <a:moveTo>
                  <a:pt x="1149" y="576"/>
                </a:moveTo>
                <a:lnTo>
                  <a:pt x="890" y="479"/>
                </a:lnTo>
                <a:lnTo>
                  <a:pt x="890" y="186"/>
                </a:lnTo>
                <a:cubicBezTo>
                  <a:pt x="1045" y="186"/>
                  <a:pt x="1171" y="312"/>
                  <a:pt x="1171" y="467"/>
                </a:cubicBezTo>
                <a:cubicBezTo>
                  <a:pt x="1171" y="505"/>
                  <a:pt x="1163" y="542"/>
                  <a:pt x="1149" y="576"/>
                </a:cubicBezTo>
                <a:close/>
              </a:path>
            </a:pathLst>
          </a:custGeom>
          <a:gradFill flip="none" rotWithShape="1">
            <a:gsLst>
              <a:gs pos="0">
                <a:srgbClr val="0070C0"/>
              </a:gs>
              <a:gs pos="100000">
                <a:srgbClr val="00B0F0"/>
              </a:gs>
            </a:gsLst>
            <a:lin ang="16200000" scaled="1"/>
            <a:tileRect/>
          </a:gra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96256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right)">
                                      <p:cBhvr>
                                        <p:cTn id="13" dur="500"/>
                                        <p:tgtEl>
                                          <p:spTgt spid="4"/>
                                        </p:tgtEl>
                                      </p:cBhvr>
                                    </p:animEffect>
                                  </p:childTnLst>
                                </p:cTn>
                              </p:par>
                              <p:par>
                                <p:cTn id="14" presetID="22" presetClass="entr" presetSubtype="2"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right)">
                                      <p:cBhvr>
                                        <p:cTn id="16" dur="500"/>
                                        <p:tgtEl>
                                          <p:spTgt spid="18"/>
                                        </p:tgtEl>
                                      </p:cBhvr>
                                    </p:animEffect>
                                  </p:childTnLst>
                                </p:cTn>
                              </p:par>
                              <p:par>
                                <p:cTn id="17" presetID="22" presetClass="entr" presetSubtype="2"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par>
                                <p:cTn id="20" presetID="22" presetClass="entr" presetSubtype="8"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par>
                                <p:cTn id="26" presetID="22" presetClass="entr" presetSubtype="8"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childTnLst>
                          </p:cTn>
                        </p:par>
                        <p:par>
                          <p:cTn id="29" fill="hold">
                            <p:stCondLst>
                              <p:cond delay="1000"/>
                            </p:stCondLst>
                            <p:childTnLst>
                              <p:par>
                                <p:cTn id="30" presetID="12" presetClass="entr" presetSubtype="2" fill="hold" grpId="0" nodeType="afterEffect">
                                  <p:stCondLst>
                                    <p:cond delay="0"/>
                                  </p:stCondLst>
                                  <p:childTnLst>
                                    <p:set>
                                      <p:cBhvr>
                                        <p:cTn id="31" dur="1" fill="hold">
                                          <p:stCondLst>
                                            <p:cond delay="0"/>
                                          </p:stCondLst>
                                        </p:cTn>
                                        <p:tgtEl>
                                          <p:spTgt spid="94"/>
                                        </p:tgtEl>
                                        <p:attrNameLst>
                                          <p:attrName>style.visibility</p:attrName>
                                        </p:attrNameLst>
                                      </p:cBhvr>
                                      <p:to>
                                        <p:strVal val="visible"/>
                                      </p:to>
                                    </p:set>
                                    <p:anim calcmode="lin" valueType="num">
                                      <p:cBhvr additive="base">
                                        <p:cTn id="32" dur="500"/>
                                        <p:tgtEl>
                                          <p:spTgt spid="94"/>
                                        </p:tgtEl>
                                        <p:attrNameLst>
                                          <p:attrName>ppt_x</p:attrName>
                                        </p:attrNameLst>
                                      </p:cBhvr>
                                      <p:tavLst>
                                        <p:tav tm="0">
                                          <p:val>
                                            <p:strVal val="#ppt_x+#ppt_w*1.125000"/>
                                          </p:val>
                                        </p:tav>
                                        <p:tav tm="100000">
                                          <p:val>
                                            <p:strVal val="#ppt_x"/>
                                          </p:val>
                                        </p:tav>
                                      </p:tavLst>
                                    </p:anim>
                                    <p:animEffect transition="in" filter="wipe(left)">
                                      <p:cBhvr>
                                        <p:cTn id="33" dur="500"/>
                                        <p:tgtEl>
                                          <p:spTgt spid="94"/>
                                        </p:tgtEl>
                                      </p:cBhvr>
                                    </p:animEffect>
                                  </p:childTnLst>
                                </p:cTn>
                              </p:par>
                              <p:par>
                                <p:cTn id="34" presetID="12" presetClass="entr" presetSubtype="2" fill="hold" grpId="0" nodeType="withEffect">
                                  <p:stCondLst>
                                    <p:cond delay="0"/>
                                  </p:stCondLst>
                                  <p:childTnLst>
                                    <p:set>
                                      <p:cBhvr>
                                        <p:cTn id="35" dur="1" fill="hold">
                                          <p:stCondLst>
                                            <p:cond delay="0"/>
                                          </p:stCondLst>
                                        </p:cTn>
                                        <p:tgtEl>
                                          <p:spTgt spid="95"/>
                                        </p:tgtEl>
                                        <p:attrNameLst>
                                          <p:attrName>style.visibility</p:attrName>
                                        </p:attrNameLst>
                                      </p:cBhvr>
                                      <p:to>
                                        <p:strVal val="visible"/>
                                      </p:to>
                                    </p:set>
                                    <p:anim calcmode="lin" valueType="num">
                                      <p:cBhvr additive="base">
                                        <p:cTn id="36" dur="500"/>
                                        <p:tgtEl>
                                          <p:spTgt spid="95"/>
                                        </p:tgtEl>
                                        <p:attrNameLst>
                                          <p:attrName>ppt_x</p:attrName>
                                        </p:attrNameLst>
                                      </p:cBhvr>
                                      <p:tavLst>
                                        <p:tav tm="0">
                                          <p:val>
                                            <p:strVal val="#ppt_x+#ppt_w*1.125000"/>
                                          </p:val>
                                        </p:tav>
                                        <p:tav tm="100000">
                                          <p:val>
                                            <p:strVal val="#ppt_x"/>
                                          </p:val>
                                        </p:tav>
                                      </p:tavLst>
                                    </p:anim>
                                    <p:animEffect transition="in" filter="wipe(left)">
                                      <p:cBhvr>
                                        <p:cTn id="37" dur="500"/>
                                        <p:tgtEl>
                                          <p:spTgt spid="95"/>
                                        </p:tgtEl>
                                      </p:cBhvr>
                                    </p:animEffect>
                                  </p:childTnLst>
                                </p:cTn>
                              </p:par>
                              <p:par>
                                <p:cTn id="38" presetID="12" presetClass="entr" presetSubtype="2" fill="hold" grpId="0" nodeType="withEffect">
                                  <p:stCondLst>
                                    <p:cond delay="0"/>
                                  </p:stCondLst>
                                  <p:childTnLst>
                                    <p:set>
                                      <p:cBhvr>
                                        <p:cTn id="39" dur="1" fill="hold">
                                          <p:stCondLst>
                                            <p:cond delay="0"/>
                                          </p:stCondLst>
                                        </p:cTn>
                                        <p:tgtEl>
                                          <p:spTgt spid="93"/>
                                        </p:tgtEl>
                                        <p:attrNameLst>
                                          <p:attrName>style.visibility</p:attrName>
                                        </p:attrNameLst>
                                      </p:cBhvr>
                                      <p:to>
                                        <p:strVal val="visible"/>
                                      </p:to>
                                    </p:set>
                                    <p:anim calcmode="lin" valueType="num">
                                      <p:cBhvr additive="base">
                                        <p:cTn id="40" dur="500"/>
                                        <p:tgtEl>
                                          <p:spTgt spid="93"/>
                                        </p:tgtEl>
                                        <p:attrNameLst>
                                          <p:attrName>ppt_x</p:attrName>
                                        </p:attrNameLst>
                                      </p:cBhvr>
                                      <p:tavLst>
                                        <p:tav tm="0">
                                          <p:val>
                                            <p:strVal val="#ppt_x+#ppt_w*1.125000"/>
                                          </p:val>
                                        </p:tav>
                                        <p:tav tm="100000">
                                          <p:val>
                                            <p:strVal val="#ppt_x"/>
                                          </p:val>
                                        </p:tav>
                                      </p:tavLst>
                                    </p:anim>
                                    <p:animEffect transition="in" filter="wipe(left)">
                                      <p:cBhvr>
                                        <p:cTn id="41" dur="500"/>
                                        <p:tgtEl>
                                          <p:spTgt spid="93"/>
                                        </p:tgtEl>
                                      </p:cBhvr>
                                    </p:animEffect>
                                  </p:childTnLst>
                                </p:cTn>
                              </p:par>
                              <p:par>
                                <p:cTn id="42" presetID="12" presetClass="entr" presetSubtype="8" fill="hold" grpId="0" nodeType="withEffect">
                                  <p:stCondLst>
                                    <p:cond delay="0"/>
                                  </p:stCondLst>
                                  <p:childTnLst>
                                    <p:set>
                                      <p:cBhvr>
                                        <p:cTn id="43" dur="1" fill="hold">
                                          <p:stCondLst>
                                            <p:cond delay="0"/>
                                          </p:stCondLst>
                                        </p:cTn>
                                        <p:tgtEl>
                                          <p:spTgt spid="92"/>
                                        </p:tgtEl>
                                        <p:attrNameLst>
                                          <p:attrName>style.visibility</p:attrName>
                                        </p:attrNameLst>
                                      </p:cBhvr>
                                      <p:to>
                                        <p:strVal val="visible"/>
                                      </p:to>
                                    </p:set>
                                    <p:anim calcmode="lin" valueType="num">
                                      <p:cBhvr additive="base">
                                        <p:cTn id="44" dur="500"/>
                                        <p:tgtEl>
                                          <p:spTgt spid="92"/>
                                        </p:tgtEl>
                                        <p:attrNameLst>
                                          <p:attrName>ppt_x</p:attrName>
                                        </p:attrNameLst>
                                      </p:cBhvr>
                                      <p:tavLst>
                                        <p:tav tm="0">
                                          <p:val>
                                            <p:strVal val="#ppt_x-#ppt_w*1.125000"/>
                                          </p:val>
                                        </p:tav>
                                        <p:tav tm="100000">
                                          <p:val>
                                            <p:strVal val="#ppt_x"/>
                                          </p:val>
                                        </p:tav>
                                      </p:tavLst>
                                    </p:anim>
                                    <p:animEffect transition="in" filter="wipe(right)">
                                      <p:cBhvr>
                                        <p:cTn id="45" dur="500"/>
                                        <p:tgtEl>
                                          <p:spTgt spid="92"/>
                                        </p:tgtEl>
                                      </p:cBhvr>
                                    </p:animEffect>
                                  </p:childTnLst>
                                </p:cTn>
                              </p:par>
                              <p:par>
                                <p:cTn id="46" presetID="12" presetClass="entr" presetSubtype="8" fill="hold" grpId="0" nodeType="withEffect">
                                  <p:stCondLst>
                                    <p:cond delay="0"/>
                                  </p:stCondLst>
                                  <p:childTnLst>
                                    <p:set>
                                      <p:cBhvr>
                                        <p:cTn id="47" dur="1" fill="hold">
                                          <p:stCondLst>
                                            <p:cond delay="0"/>
                                          </p:stCondLst>
                                        </p:cTn>
                                        <p:tgtEl>
                                          <p:spTgt spid="96"/>
                                        </p:tgtEl>
                                        <p:attrNameLst>
                                          <p:attrName>style.visibility</p:attrName>
                                        </p:attrNameLst>
                                      </p:cBhvr>
                                      <p:to>
                                        <p:strVal val="visible"/>
                                      </p:to>
                                    </p:set>
                                    <p:anim calcmode="lin" valueType="num">
                                      <p:cBhvr additive="base">
                                        <p:cTn id="48" dur="500"/>
                                        <p:tgtEl>
                                          <p:spTgt spid="96"/>
                                        </p:tgtEl>
                                        <p:attrNameLst>
                                          <p:attrName>ppt_x</p:attrName>
                                        </p:attrNameLst>
                                      </p:cBhvr>
                                      <p:tavLst>
                                        <p:tav tm="0">
                                          <p:val>
                                            <p:strVal val="#ppt_x-#ppt_w*1.125000"/>
                                          </p:val>
                                        </p:tav>
                                        <p:tav tm="100000">
                                          <p:val>
                                            <p:strVal val="#ppt_x"/>
                                          </p:val>
                                        </p:tav>
                                      </p:tavLst>
                                    </p:anim>
                                    <p:animEffect transition="in" filter="wipe(right)">
                                      <p:cBhvr>
                                        <p:cTn id="49" dur="500"/>
                                        <p:tgtEl>
                                          <p:spTgt spid="96"/>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cBhvr additive="base">
                                        <p:cTn id="52" dur="500"/>
                                        <p:tgtEl>
                                          <p:spTgt spid="82"/>
                                        </p:tgtEl>
                                        <p:attrNameLst>
                                          <p:attrName>ppt_x</p:attrName>
                                        </p:attrNameLst>
                                      </p:cBhvr>
                                      <p:tavLst>
                                        <p:tav tm="0">
                                          <p:val>
                                            <p:strVal val="#ppt_x-#ppt_w*1.125000"/>
                                          </p:val>
                                        </p:tav>
                                        <p:tav tm="100000">
                                          <p:val>
                                            <p:strVal val="#ppt_x"/>
                                          </p:val>
                                        </p:tav>
                                      </p:tavLst>
                                    </p:anim>
                                    <p:animEffect transition="in" filter="wipe(right)">
                                      <p:cBhvr>
                                        <p:cTn id="53" dur="500"/>
                                        <p:tgtEl>
                                          <p:spTgt spid="82"/>
                                        </p:tgtEl>
                                      </p:cBhvr>
                                    </p:animEffect>
                                  </p:childTnLst>
                                </p:cTn>
                              </p:par>
                            </p:childTnLst>
                          </p:cTn>
                        </p:par>
                        <p:par>
                          <p:cTn id="54" fill="hold">
                            <p:stCondLst>
                              <p:cond delay="1500"/>
                            </p:stCondLst>
                            <p:childTnLst>
                              <p:par>
                                <p:cTn id="55" presetID="2" presetClass="entr" presetSubtype="8" fill="hold" nodeType="after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additive="base">
                                        <p:cTn id="57" dur="500" fill="hold"/>
                                        <p:tgtEl>
                                          <p:spTgt spid="55"/>
                                        </p:tgtEl>
                                        <p:attrNameLst>
                                          <p:attrName>ppt_x</p:attrName>
                                        </p:attrNameLst>
                                      </p:cBhvr>
                                      <p:tavLst>
                                        <p:tav tm="0">
                                          <p:val>
                                            <p:strVal val="0-#ppt_w/2"/>
                                          </p:val>
                                        </p:tav>
                                        <p:tav tm="100000">
                                          <p:val>
                                            <p:strVal val="#ppt_x"/>
                                          </p:val>
                                        </p:tav>
                                      </p:tavLst>
                                    </p:anim>
                                    <p:anim calcmode="lin" valueType="num">
                                      <p:cBhvr additive="base">
                                        <p:cTn id="58" dur="500" fill="hold"/>
                                        <p:tgtEl>
                                          <p:spTgt spid="55"/>
                                        </p:tgtEl>
                                        <p:attrNameLst>
                                          <p:attrName>ppt_y</p:attrName>
                                        </p:attrNameLst>
                                      </p:cBhvr>
                                      <p:tavLst>
                                        <p:tav tm="0">
                                          <p:val>
                                            <p:strVal val="#ppt_y"/>
                                          </p:val>
                                        </p:tav>
                                        <p:tav tm="100000">
                                          <p:val>
                                            <p:strVal val="#ppt_y"/>
                                          </p:val>
                                        </p:tav>
                                      </p:tavLst>
                                    </p:anim>
                                  </p:childTnLst>
                                </p:cTn>
                              </p:par>
                              <p:par>
                                <p:cTn id="59" presetID="2" presetClass="entr" presetSubtype="8"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anim calcmode="lin" valueType="num">
                                      <p:cBhvr additive="base">
                                        <p:cTn id="61" dur="500" fill="hold"/>
                                        <p:tgtEl>
                                          <p:spTgt spid="59"/>
                                        </p:tgtEl>
                                        <p:attrNameLst>
                                          <p:attrName>ppt_x</p:attrName>
                                        </p:attrNameLst>
                                      </p:cBhvr>
                                      <p:tavLst>
                                        <p:tav tm="0">
                                          <p:val>
                                            <p:strVal val="0-#ppt_w/2"/>
                                          </p:val>
                                        </p:tav>
                                        <p:tav tm="100000">
                                          <p:val>
                                            <p:strVal val="#ppt_x"/>
                                          </p:val>
                                        </p:tav>
                                      </p:tavLst>
                                    </p:anim>
                                    <p:anim calcmode="lin" valueType="num">
                                      <p:cBhvr additive="base">
                                        <p:cTn id="62" dur="500" fill="hold"/>
                                        <p:tgtEl>
                                          <p:spTgt spid="59"/>
                                        </p:tgtEl>
                                        <p:attrNameLst>
                                          <p:attrName>ppt_y</p:attrName>
                                        </p:attrNameLst>
                                      </p:cBhvr>
                                      <p:tavLst>
                                        <p:tav tm="0">
                                          <p:val>
                                            <p:strVal val="#ppt_y"/>
                                          </p:val>
                                        </p:tav>
                                        <p:tav tm="100000">
                                          <p:val>
                                            <p:strVal val="#ppt_y"/>
                                          </p:val>
                                        </p:tav>
                                      </p:tavLst>
                                    </p:anim>
                                  </p:childTnLst>
                                </p:cTn>
                              </p:par>
                              <p:par>
                                <p:cTn id="63" presetID="2" presetClass="entr" presetSubtype="8" fill="hold" nodeType="withEffect">
                                  <p:stCondLst>
                                    <p:cond delay="0"/>
                                  </p:stCondLst>
                                  <p:childTnLst>
                                    <p:set>
                                      <p:cBhvr>
                                        <p:cTn id="64" dur="1" fill="hold">
                                          <p:stCondLst>
                                            <p:cond delay="0"/>
                                          </p:stCondLst>
                                        </p:cTn>
                                        <p:tgtEl>
                                          <p:spTgt spid="65"/>
                                        </p:tgtEl>
                                        <p:attrNameLst>
                                          <p:attrName>style.visibility</p:attrName>
                                        </p:attrNameLst>
                                      </p:cBhvr>
                                      <p:to>
                                        <p:strVal val="visible"/>
                                      </p:to>
                                    </p:set>
                                    <p:anim calcmode="lin" valueType="num">
                                      <p:cBhvr additive="base">
                                        <p:cTn id="65" dur="500" fill="hold"/>
                                        <p:tgtEl>
                                          <p:spTgt spid="65"/>
                                        </p:tgtEl>
                                        <p:attrNameLst>
                                          <p:attrName>ppt_x</p:attrName>
                                        </p:attrNameLst>
                                      </p:cBhvr>
                                      <p:tavLst>
                                        <p:tav tm="0">
                                          <p:val>
                                            <p:strVal val="0-#ppt_w/2"/>
                                          </p:val>
                                        </p:tav>
                                        <p:tav tm="100000">
                                          <p:val>
                                            <p:strVal val="#ppt_x"/>
                                          </p:val>
                                        </p:tav>
                                      </p:tavLst>
                                    </p:anim>
                                    <p:anim calcmode="lin" valueType="num">
                                      <p:cBhvr additive="base">
                                        <p:cTn id="66" dur="500" fill="hold"/>
                                        <p:tgtEl>
                                          <p:spTgt spid="65"/>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0"/>
                                  </p:stCondLst>
                                  <p:childTnLst>
                                    <p:set>
                                      <p:cBhvr>
                                        <p:cTn id="68" dur="1" fill="hold">
                                          <p:stCondLst>
                                            <p:cond delay="0"/>
                                          </p:stCondLst>
                                        </p:cTn>
                                        <p:tgtEl>
                                          <p:spTgt spid="83"/>
                                        </p:tgtEl>
                                        <p:attrNameLst>
                                          <p:attrName>style.visibility</p:attrName>
                                        </p:attrNameLst>
                                      </p:cBhvr>
                                      <p:to>
                                        <p:strVal val="visible"/>
                                      </p:to>
                                    </p:set>
                                    <p:anim calcmode="lin" valueType="num">
                                      <p:cBhvr additive="base">
                                        <p:cTn id="69" dur="500" fill="hold"/>
                                        <p:tgtEl>
                                          <p:spTgt spid="83"/>
                                        </p:tgtEl>
                                        <p:attrNameLst>
                                          <p:attrName>ppt_x</p:attrName>
                                        </p:attrNameLst>
                                      </p:cBhvr>
                                      <p:tavLst>
                                        <p:tav tm="0">
                                          <p:val>
                                            <p:strVal val="1+#ppt_w/2"/>
                                          </p:val>
                                        </p:tav>
                                        <p:tav tm="100000">
                                          <p:val>
                                            <p:strVal val="#ppt_x"/>
                                          </p:val>
                                        </p:tav>
                                      </p:tavLst>
                                    </p:anim>
                                    <p:anim calcmode="lin" valueType="num">
                                      <p:cBhvr additive="base">
                                        <p:cTn id="70" dur="500" fill="hold"/>
                                        <p:tgtEl>
                                          <p:spTgt spid="83"/>
                                        </p:tgtEl>
                                        <p:attrNameLst>
                                          <p:attrName>ppt_y</p:attrName>
                                        </p:attrNameLst>
                                      </p:cBhvr>
                                      <p:tavLst>
                                        <p:tav tm="0">
                                          <p:val>
                                            <p:strVal val="#ppt_y"/>
                                          </p:val>
                                        </p:tav>
                                        <p:tav tm="100000">
                                          <p:val>
                                            <p:strVal val="#ppt_y"/>
                                          </p:val>
                                        </p:tav>
                                      </p:tavLst>
                                    </p:anim>
                                  </p:childTnLst>
                                </p:cTn>
                              </p:par>
                              <p:par>
                                <p:cTn id="71" presetID="2" presetClass="entr" presetSubtype="2" fill="hold" nodeType="withEffect">
                                  <p:stCondLst>
                                    <p:cond delay="0"/>
                                  </p:stCondLst>
                                  <p:childTnLst>
                                    <p:set>
                                      <p:cBhvr>
                                        <p:cTn id="72" dur="1" fill="hold">
                                          <p:stCondLst>
                                            <p:cond delay="0"/>
                                          </p:stCondLst>
                                        </p:cTn>
                                        <p:tgtEl>
                                          <p:spTgt spid="86"/>
                                        </p:tgtEl>
                                        <p:attrNameLst>
                                          <p:attrName>style.visibility</p:attrName>
                                        </p:attrNameLst>
                                      </p:cBhvr>
                                      <p:to>
                                        <p:strVal val="visible"/>
                                      </p:to>
                                    </p:set>
                                    <p:anim calcmode="lin" valueType="num">
                                      <p:cBhvr additive="base">
                                        <p:cTn id="73" dur="500" fill="hold"/>
                                        <p:tgtEl>
                                          <p:spTgt spid="86"/>
                                        </p:tgtEl>
                                        <p:attrNameLst>
                                          <p:attrName>ppt_x</p:attrName>
                                        </p:attrNameLst>
                                      </p:cBhvr>
                                      <p:tavLst>
                                        <p:tav tm="0">
                                          <p:val>
                                            <p:strVal val="1+#ppt_w/2"/>
                                          </p:val>
                                        </p:tav>
                                        <p:tav tm="100000">
                                          <p:val>
                                            <p:strVal val="#ppt_x"/>
                                          </p:val>
                                        </p:tav>
                                      </p:tavLst>
                                    </p:anim>
                                    <p:anim calcmode="lin" valueType="num">
                                      <p:cBhvr additive="base">
                                        <p:cTn id="74" dur="500" fill="hold"/>
                                        <p:tgtEl>
                                          <p:spTgt spid="86"/>
                                        </p:tgtEl>
                                        <p:attrNameLst>
                                          <p:attrName>ppt_y</p:attrName>
                                        </p:attrNameLst>
                                      </p:cBhvr>
                                      <p:tavLst>
                                        <p:tav tm="0">
                                          <p:val>
                                            <p:strVal val="#ppt_y"/>
                                          </p:val>
                                        </p:tav>
                                        <p:tav tm="100000">
                                          <p:val>
                                            <p:strVal val="#ppt_y"/>
                                          </p:val>
                                        </p:tav>
                                      </p:tavLst>
                                    </p:anim>
                                  </p:childTnLst>
                                </p:cTn>
                              </p:par>
                              <p:par>
                                <p:cTn id="75" presetID="2" presetClass="entr" presetSubtype="2" fill="hold" nodeType="withEffect">
                                  <p:stCondLst>
                                    <p:cond delay="0"/>
                                  </p:stCondLst>
                                  <p:childTnLst>
                                    <p:set>
                                      <p:cBhvr>
                                        <p:cTn id="76" dur="1" fill="hold">
                                          <p:stCondLst>
                                            <p:cond delay="0"/>
                                          </p:stCondLst>
                                        </p:cTn>
                                        <p:tgtEl>
                                          <p:spTgt spid="89"/>
                                        </p:tgtEl>
                                        <p:attrNameLst>
                                          <p:attrName>style.visibility</p:attrName>
                                        </p:attrNameLst>
                                      </p:cBhvr>
                                      <p:to>
                                        <p:strVal val="visible"/>
                                      </p:to>
                                    </p:set>
                                    <p:anim calcmode="lin" valueType="num">
                                      <p:cBhvr additive="base">
                                        <p:cTn id="77" dur="500" fill="hold"/>
                                        <p:tgtEl>
                                          <p:spTgt spid="89"/>
                                        </p:tgtEl>
                                        <p:attrNameLst>
                                          <p:attrName>ppt_x</p:attrName>
                                        </p:attrNameLst>
                                      </p:cBhvr>
                                      <p:tavLst>
                                        <p:tav tm="0">
                                          <p:val>
                                            <p:strVal val="1+#ppt_w/2"/>
                                          </p:val>
                                        </p:tav>
                                        <p:tav tm="100000">
                                          <p:val>
                                            <p:strVal val="#ppt_x"/>
                                          </p:val>
                                        </p:tav>
                                      </p:tavLst>
                                    </p:anim>
                                    <p:anim calcmode="lin" valueType="num">
                                      <p:cBhvr additive="base">
                                        <p:cTn id="78" dur="500" fill="hold"/>
                                        <p:tgtEl>
                                          <p:spTgt spid="89"/>
                                        </p:tgtEl>
                                        <p:attrNameLst>
                                          <p:attrName>ppt_y</p:attrName>
                                        </p:attrNameLst>
                                      </p:cBhvr>
                                      <p:tavLst>
                                        <p:tav tm="0">
                                          <p:val>
                                            <p:strVal val="#ppt_y"/>
                                          </p:val>
                                        </p:tav>
                                        <p:tav tm="100000">
                                          <p:val>
                                            <p:strVal val="#ppt_y"/>
                                          </p:val>
                                        </p:tav>
                                      </p:tavLst>
                                    </p:anim>
                                  </p:childTnLst>
                                </p:cTn>
                              </p:par>
                            </p:childTnLst>
                          </p:cTn>
                        </p:par>
                        <p:par>
                          <p:cTn id="79" fill="hold">
                            <p:stCondLst>
                              <p:cond delay="2000"/>
                            </p:stCondLst>
                            <p:childTnLst>
                              <p:par>
                                <p:cTn id="80" presetID="10" presetClass="entr" presetSubtype="0" fill="hold"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2500"/>
                            </p:stCondLst>
                            <p:childTnLst>
                              <p:par>
                                <p:cTn id="84" presetID="10" presetClass="entr" presetSubtype="0" fill="hold" nodeType="after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childTnLst>
                                </p:cTn>
                              </p:par>
                            </p:childTnLst>
                          </p:cTn>
                        </p:par>
                        <p:par>
                          <p:cTn id="87" fill="hold">
                            <p:stCondLst>
                              <p:cond delay="3000"/>
                            </p:stCondLst>
                            <p:childTnLst>
                              <p:par>
                                <p:cTn id="88" presetID="10" presetClass="entr" presetSubtype="0" fill="hold" nodeType="after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fade">
                                      <p:cBhvr>
                                        <p:cTn id="90" dur="500"/>
                                        <p:tgtEl>
                                          <p:spTgt spid="56"/>
                                        </p:tgtEl>
                                      </p:cBhvr>
                                    </p:animEffect>
                                  </p:childTnLst>
                                </p:cTn>
                              </p:par>
                            </p:childTnLst>
                          </p:cTn>
                        </p:par>
                        <p:par>
                          <p:cTn id="91" fill="hold">
                            <p:stCondLst>
                              <p:cond delay="3500"/>
                            </p:stCondLst>
                            <p:childTnLst>
                              <p:par>
                                <p:cTn id="92" presetID="10" presetClass="entr" presetSubtype="0" fill="hold" nodeType="after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fade">
                                      <p:cBhvr>
                                        <p:cTn id="94" dur="500"/>
                                        <p:tgtEl>
                                          <p:spTgt spid="35"/>
                                        </p:tgtEl>
                                      </p:cBhvr>
                                    </p:animEffect>
                                  </p:childTnLst>
                                </p:cTn>
                              </p:par>
                            </p:childTnLst>
                          </p:cTn>
                        </p:par>
                        <p:par>
                          <p:cTn id="95" fill="hold">
                            <p:stCondLst>
                              <p:cond delay="4000"/>
                            </p:stCondLst>
                            <p:childTnLst>
                              <p:par>
                                <p:cTn id="96" presetID="10" presetClass="entr" presetSubtype="0" fill="hold" nodeType="afterEffect">
                                  <p:stCondLst>
                                    <p:cond delay="0"/>
                                  </p:stCondLst>
                                  <p:childTnLst>
                                    <p:set>
                                      <p:cBhvr>
                                        <p:cTn id="97" dur="1" fill="hold">
                                          <p:stCondLst>
                                            <p:cond delay="0"/>
                                          </p:stCondLst>
                                        </p:cTn>
                                        <p:tgtEl>
                                          <p:spTgt spid="42"/>
                                        </p:tgtEl>
                                        <p:attrNameLst>
                                          <p:attrName>style.visibility</p:attrName>
                                        </p:attrNameLst>
                                      </p:cBhvr>
                                      <p:to>
                                        <p:strVal val="visible"/>
                                      </p:to>
                                    </p:set>
                                    <p:animEffect transition="in" filter="fade">
                                      <p:cBhvr>
                                        <p:cTn id="98" dur="500"/>
                                        <p:tgtEl>
                                          <p:spTgt spid="42"/>
                                        </p:tgtEl>
                                      </p:cBhvr>
                                    </p:animEffect>
                                  </p:childTnLst>
                                </p:cTn>
                              </p:par>
                            </p:childTnLst>
                          </p:cTn>
                        </p:par>
                        <p:par>
                          <p:cTn id="99" fill="hold">
                            <p:stCondLst>
                              <p:cond delay="4500"/>
                            </p:stCondLst>
                            <p:childTnLst>
                              <p:par>
                                <p:cTn id="100" presetID="10" presetClass="entr" presetSubtype="0" fill="hold" nodeType="afterEffect">
                                  <p:stCondLst>
                                    <p:cond delay="0"/>
                                  </p:stCondLst>
                                  <p:childTnLst>
                                    <p:set>
                                      <p:cBhvr>
                                        <p:cTn id="101" dur="1" fill="hold">
                                          <p:stCondLst>
                                            <p:cond delay="0"/>
                                          </p:stCondLst>
                                        </p:cTn>
                                        <p:tgtEl>
                                          <p:spTgt spid="49"/>
                                        </p:tgtEl>
                                        <p:attrNameLst>
                                          <p:attrName>style.visibility</p:attrName>
                                        </p:attrNameLst>
                                      </p:cBhvr>
                                      <p:to>
                                        <p:strVal val="visible"/>
                                      </p:to>
                                    </p:set>
                                    <p:animEffect transition="in" filter="fade">
                                      <p:cBhvr>
                                        <p:cTn id="10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92" grpId="0" animBg="1"/>
      <p:bldP spid="93" grpId="0" animBg="1"/>
      <p:bldP spid="94" grpId="0" animBg="1"/>
      <p:bldP spid="95" grpId="0" animBg="1"/>
      <p:bldP spid="9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402005" y="1710093"/>
            <a:ext cx="1783556" cy="4468416"/>
            <a:chOff x="1170673" y="440439"/>
            <a:chExt cx="2378075" cy="5957888"/>
          </a:xfrm>
        </p:grpSpPr>
        <p:sp>
          <p:nvSpPr>
            <p:cNvPr id="8" name="Freeform 6"/>
            <p:cNvSpPr>
              <a:spLocks/>
            </p:cNvSpPr>
            <p:nvPr/>
          </p:nvSpPr>
          <p:spPr bwMode="auto">
            <a:xfrm>
              <a:off x="1443719" y="3738567"/>
              <a:ext cx="1830388" cy="746127"/>
            </a:xfrm>
            <a:custGeom>
              <a:avLst/>
              <a:gdLst>
                <a:gd name="T0" fmla="*/ 434 w 441"/>
                <a:gd name="T1" fmla="*/ 115 h 180"/>
                <a:gd name="T2" fmla="*/ 288 w 441"/>
                <a:gd name="T3" fmla="*/ 68 h 180"/>
                <a:gd name="T4" fmla="*/ 249 w 441"/>
                <a:gd name="T5" fmla="*/ 0 h 180"/>
                <a:gd name="T6" fmla="*/ 193 w 441"/>
                <a:gd name="T7" fmla="*/ 0 h 180"/>
                <a:gd name="T8" fmla="*/ 153 w 441"/>
                <a:gd name="T9" fmla="*/ 68 h 180"/>
                <a:gd name="T10" fmla="*/ 7 w 441"/>
                <a:gd name="T11" fmla="*/ 115 h 180"/>
                <a:gd name="T12" fmla="*/ 0 w 441"/>
                <a:gd name="T13" fmla="*/ 144 h 180"/>
                <a:gd name="T14" fmla="*/ 0 w 441"/>
                <a:gd name="T15" fmla="*/ 180 h 180"/>
                <a:gd name="T16" fmla="*/ 80 w 441"/>
                <a:gd name="T17" fmla="*/ 171 h 180"/>
                <a:gd name="T18" fmla="*/ 221 w 441"/>
                <a:gd name="T19" fmla="*/ 165 h 180"/>
                <a:gd name="T20" fmla="*/ 362 w 441"/>
                <a:gd name="T21" fmla="*/ 171 h 180"/>
                <a:gd name="T22" fmla="*/ 441 w 441"/>
                <a:gd name="T23" fmla="*/ 180 h 180"/>
                <a:gd name="T24" fmla="*/ 441 w 441"/>
                <a:gd name="T25" fmla="*/ 144 h 180"/>
                <a:gd name="T26" fmla="*/ 434 w 441"/>
                <a:gd name="T27" fmla="*/ 11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1" h="180">
                  <a:moveTo>
                    <a:pt x="434" y="115"/>
                  </a:moveTo>
                  <a:cubicBezTo>
                    <a:pt x="401" y="111"/>
                    <a:pt x="333" y="105"/>
                    <a:pt x="288" y="68"/>
                  </a:cubicBezTo>
                  <a:cubicBezTo>
                    <a:pt x="243" y="30"/>
                    <a:pt x="249" y="0"/>
                    <a:pt x="249" y="0"/>
                  </a:cubicBezTo>
                  <a:cubicBezTo>
                    <a:pt x="193" y="0"/>
                    <a:pt x="193" y="0"/>
                    <a:pt x="193" y="0"/>
                  </a:cubicBezTo>
                  <a:cubicBezTo>
                    <a:pt x="193" y="0"/>
                    <a:pt x="199" y="30"/>
                    <a:pt x="153" y="68"/>
                  </a:cubicBezTo>
                  <a:cubicBezTo>
                    <a:pt x="108" y="105"/>
                    <a:pt x="40" y="111"/>
                    <a:pt x="7" y="115"/>
                  </a:cubicBezTo>
                  <a:cubicBezTo>
                    <a:pt x="3" y="124"/>
                    <a:pt x="0" y="134"/>
                    <a:pt x="0" y="144"/>
                  </a:cubicBezTo>
                  <a:cubicBezTo>
                    <a:pt x="0" y="180"/>
                    <a:pt x="0" y="180"/>
                    <a:pt x="0" y="180"/>
                  </a:cubicBezTo>
                  <a:cubicBezTo>
                    <a:pt x="26" y="176"/>
                    <a:pt x="53" y="173"/>
                    <a:pt x="80" y="171"/>
                  </a:cubicBezTo>
                  <a:cubicBezTo>
                    <a:pt x="125" y="167"/>
                    <a:pt x="172" y="165"/>
                    <a:pt x="221" y="165"/>
                  </a:cubicBezTo>
                  <a:cubicBezTo>
                    <a:pt x="269" y="165"/>
                    <a:pt x="316" y="167"/>
                    <a:pt x="362" y="171"/>
                  </a:cubicBezTo>
                  <a:cubicBezTo>
                    <a:pt x="389" y="173"/>
                    <a:pt x="415" y="176"/>
                    <a:pt x="441" y="180"/>
                  </a:cubicBezTo>
                  <a:cubicBezTo>
                    <a:pt x="441" y="144"/>
                    <a:pt x="441" y="144"/>
                    <a:pt x="441" y="144"/>
                  </a:cubicBezTo>
                  <a:cubicBezTo>
                    <a:pt x="441" y="134"/>
                    <a:pt x="439" y="124"/>
                    <a:pt x="434" y="115"/>
                  </a:cubicBezTo>
                  <a:close/>
                </a:path>
              </a:pathLst>
            </a:custGeom>
            <a:gradFill>
              <a:gsLst>
                <a:gs pos="100000">
                  <a:schemeClr val="accent1">
                    <a:lumMod val="75000"/>
                  </a:schemeClr>
                </a:gs>
                <a:gs pos="50000">
                  <a:schemeClr val="accent1"/>
                </a:gs>
                <a:gs pos="0">
                  <a:schemeClr val="accent1">
                    <a:lumMod val="75000"/>
                  </a:schemeClr>
                </a:gs>
              </a:gsLst>
              <a:lin ang="0" scaled="1"/>
            </a:gradFill>
            <a:ln>
              <a:noFill/>
            </a:ln>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9" name="Freeform 7"/>
            <p:cNvSpPr>
              <a:spLocks/>
            </p:cNvSpPr>
            <p:nvPr/>
          </p:nvSpPr>
          <p:spPr bwMode="auto">
            <a:xfrm>
              <a:off x="1443719" y="4421193"/>
              <a:ext cx="1830388" cy="323851"/>
            </a:xfrm>
            <a:custGeom>
              <a:avLst/>
              <a:gdLst>
                <a:gd name="T0" fmla="*/ 441 w 441"/>
                <a:gd name="T1" fmla="*/ 78 h 78"/>
                <a:gd name="T2" fmla="*/ 441 w 441"/>
                <a:gd name="T3" fmla="*/ 15 h 78"/>
                <a:gd name="T4" fmla="*/ 221 w 441"/>
                <a:gd name="T5" fmla="*/ 0 h 78"/>
                <a:gd name="T6" fmla="*/ 0 w 441"/>
                <a:gd name="T7" fmla="*/ 15 h 78"/>
                <a:gd name="T8" fmla="*/ 0 w 441"/>
                <a:gd name="T9" fmla="*/ 78 h 78"/>
                <a:gd name="T10" fmla="*/ 221 w 441"/>
                <a:gd name="T11" fmla="*/ 64 h 78"/>
                <a:gd name="T12" fmla="*/ 441 w 441"/>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441" h="78">
                  <a:moveTo>
                    <a:pt x="441" y="78"/>
                  </a:moveTo>
                  <a:cubicBezTo>
                    <a:pt x="441" y="15"/>
                    <a:pt x="441" y="15"/>
                    <a:pt x="441" y="15"/>
                  </a:cubicBezTo>
                  <a:cubicBezTo>
                    <a:pt x="372" y="5"/>
                    <a:pt x="298" y="0"/>
                    <a:pt x="221" y="0"/>
                  </a:cubicBezTo>
                  <a:cubicBezTo>
                    <a:pt x="143" y="0"/>
                    <a:pt x="69" y="5"/>
                    <a:pt x="0" y="15"/>
                  </a:cubicBezTo>
                  <a:cubicBezTo>
                    <a:pt x="0" y="78"/>
                    <a:pt x="0" y="78"/>
                    <a:pt x="0" y="78"/>
                  </a:cubicBezTo>
                  <a:cubicBezTo>
                    <a:pt x="69" y="69"/>
                    <a:pt x="143" y="64"/>
                    <a:pt x="221" y="64"/>
                  </a:cubicBezTo>
                  <a:cubicBezTo>
                    <a:pt x="298" y="64"/>
                    <a:pt x="372" y="69"/>
                    <a:pt x="441" y="78"/>
                  </a:cubicBezTo>
                  <a:close/>
                </a:path>
              </a:pathLst>
            </a:custGeom>
            <a:gradFill>
              <a:gsLst>
                <a:gs pos="100000">
                  <a:schemeClr val="accent2">
                    <a:lumMod val="75000"/>
                  </a:schemeClr>
                </a:gs>
                <a:gs pos="50000">
                  <a:schemeClr val="accent2"/>
                </a:gs>
                <a:gs pos="0">
                  <a:schemeClr val="accent2">
                    <a:lumMod val="75000"/>
                  </a:schemeClr>
                </a:gs>
              </a:gsLst>
              <a:lin ang="0" scaled="1"/>
            </a:gradFill>
            <a:ln>
              <a:noFill/>
            </a:ln>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10" name="Freeform 8"/>
            <p:cNvSpPr>
              <a:spLocks/>
            </p:cNvSpPr>
            <p:nvPr/>
          </p:nvSpPr>
          <p:spPr bwMode="auto">
            <a:xfrm>
              <a:off x="1443719" y="4686301"/>
              <a:ext cx="1830388" cy="323851"/>
            </a:xfrm>
            <a:custGeom>
              <a:avLst/>
              <a:gdLst>
                <a:gd name="T0" fmla="*/ 221 w 441"/>
                <a:gd name="T1" fmla="*/ 64 h 78"/>
                <a:gd name="T2" fmla="*/ 441 w 441"/>
                <a:gd name="T3" fmla="*/ 78 h 78"/>
                <a:gd name="T4" fmla="*/ 441 w 441"/>
                <a:gd name="T5" fmla="*/ 14 h 78"/>
                <a:gd name="T6" fmla="*/ 221 w 441"/>
                <a:gd name="T7" fmla="*/ 0 h 78"/>
                <a:gd name="T8" fmla="*/ 0 w 441"/>
                <a:gd name="T9" fmla="*/ 14 h 78"/>
                <a:gd name="T10" fmla="*/ 0 w 441"/>
                <a:gd name="T11" fmla="*/ 78 h 78"/>
                <a:gd name="T12" fmla="*/ 221 w 441"/>
                <a:gd name="T13" fmla="*/ 64 h 78"/>
              </a:gdLst>
              <a:ahLst/>
              <a:cxnLst>
                <a:cxn ang="0">
                  <a:pos x="T0" y="T1"/>
                </a:cxn>
                <a:cxn ang="0">
                  <a:pos x="T2" y="T3"/>
                </a:cxn>
                <a:cxn ang="0">
                  <a:pos x="T4" y="T5"/>
                </a:cxn>
                <a:cxn ang="0">
                  <a:pos x="T6" y="T7"/>
                </a:cxn>
                <a:cxn ang="0">
                  <a:pos x="T8" y="T9"/>
                </a:cxn>
                <a:cxn ang="0">
                  <a:pos x="T10" y="T11"/>
                </a:cxn>
                <a:cxn ang="0">
                  <a:pos x="T12" y="T13"/>
                </a:cxn>
              </a:cxnLst>
              <a:rect l="0" t="0" r="r" b="b"/>
              <a:pathLst>
                <a:path w="441" h="78">
                  <a:moveTo>
                    <a:pt x="221" y="64"/>
                  </a:moveTo>
                  <a:cubicBezTo>
                    <a:pt x="298" y="64"/>
                    <a:pt x="372" y="69"/>
                    <a:pt x="441" y="78"/>
                  </a:cubicBezTo>
                  <a:cubicBezTo>
                    <a:pt x="441" y="14"/>
                    <a:pt x="441" y="14"/>
                    <a:pt x="441" y="14"/>
                  </a:cubicBezTo>
                  <a:cubicBezTo>
                    <a:pt x="372" y="5"/>
                    <a:pt x="298" y="0"/>
                    <a:pt x="221" y="0"/>
                  </a:cubicBezTo>
                  <a:cubicBezTo>
                    <a:pt x="143" y="0"/>
                    <a:pt x="69" y="5"/>
                    <a:pt x="0" y="14"/>
                  </a:cubicBezTo>
                  <a:cubicBezTo>
                    <a:pt x="0" y="78"/>
                    <a:pt x="0" y="78"/>
                    <a:pt x="0" y="78"/>
                  </a:cubicBezTo>
                  <a:cubicBezTo>
                    <a:pt x="69" y="69"/>
                    <a:pt x="143" y="64"/>
                    <a:pt x="221" y="64"/>
                  </a:cubicBezTo>
                  <a:close/>
                </a:path>
              </a:pathLst>
            </a:custGeom>
            <a:gradFill>
              <a:gsLst>
                <a:gs pos="100000">
                  <a:schemeClr val="accent3">
                    <a:lumMod val="75000"/>
                  </a:schemeClr>
                </a:gs>
                <a:gs pos="50000">
                  <a:schemeClr val="accent3"/>
                </a:gs>
                <a:gs pos="0">
                  <a:schemeClr val="accent3">
                    <a:lumMod val="75000"/>
                  </a:schemeClr>
                </a:gs>
              </a:gsLst>
              <a:lin ang="0" scaled="1"/>
            </a:gradFill>
            <a:ln>
              <a:noFill/>
            </a:ln>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11" name="Freeform 9"/>
            <p:cNvSpPr>
              <a:spLocks/>
            </p:cNvSpPr>
            <p:nvPr/>
          </p:nvSpPr>
          <p:spPr bwMode="auto">
            <a:xfrm>
              <a:off x="1443719" y="4951421"/>
              <a:ext cx="1830388" cy="322263"/>
            </a:xfrm>
            <a:custGeom>
              <a:avLst/>
              <a:gdLst>
                <a:gd name="T0" fmla="*/ 0 w 441"/>
                <a:gd name="T1" fmla="*/ 14 h 78"/>
                <a:gd name="T2" fmla="*/ 0 w 441"/>
                <a:gd name="T3" fmla="*/ 78 h 78"/>
                <a:gd name="T4" fmla="*/ 221 w 441"/>
                <a:gd name="T5" fmla="*/ 64 h 78"/>
                <a:gd name="T6" fmla="*/ 441 w 441"/>
                <a:gd name="T7" fmla="*/ 78 h 78"/>
                <a:gd name="T8" fmla="*/ 441 w 441"/>
                <a:gd name="T9" fmla="*/ 14 h 78"/>
                <a:gd name="T10" fmla="*/ 221 w 441"/>
                <a:gd name="T11" fmla="*/ 0 h 78"/>
                <a:gd name="T12" fmla="*/ 0 w 441"/>
                <a:gd name="T13" fmla="*/ 14 h 78"/>
              </a:gdLst>
              <a:ahLst/>
              <a:cxnLst>
                <a:cxn ang="0">
                  <a:pos x="T0" y="T1"/>
                </a:cxn>
                <a:cxn ang="0">
                  <a:pos x="T2" y="T3"/>
                </a:cxn>
                <a:cxn ang="0">
                  <a:pos x="T4" y="T5"/>
                </a:cxn>
                <a:cxn ang="0">
                  <a:pos x="T6" y="T7"/>
                </a:cxn>
                <a:cxn ang="0">
                  <a:pos x="T8" y="T9"/>
                </a:cxn>
                <a:cxn ang="0">
                  <a:pos x="T10" y="T11"/>
                </a:cxn>
                <a:cxn ang="0">
                  <a:pos x="T12" y="T13"/>
                </a:cxn>
              </a:cxnLst>
              <a:rect l="0" t="0" r="r" b="b"/>
              <a:pathLst>
                <a:path w="441" h="78">
                  <a:moveTo>
                    <a:pt x="0" y="14"/>
                  </a:moveTo>
                  <a:cubicBezTo>
                    <a:pt x="0" y="78"/>
                    <a:pt x="0" y="78"/>
                    <a:pt x="0" y="78"/>
                  </a:cubicBezTo>
                  <a:cubicBezTo>
                    <a:pt x="69" y="69"/>
                    <a:pt x="143" y="64"/>
                    <a:pt x="221" y="64"/>
                  </a:cubicBezTo>
                  <a:cubicBezTo>
                    <a:pt x="298" y="64"/>
                    <a:pt x="372" y="69"/>
                    <a:pt x="441" y="78"/>
                  </a:cubicBezTo>
                  <a:cubicBezTo>
                    <a:pt x="441" y="14"/>
                    <a:pt x="441" y="14"/>
                    <a:pt x="441" y="14"/>
                  </a:cubicBezTo>
                  <a:cubicBezTo>
                    <a:pt x="372" y="5"/>
                    <a:pt x="298" y="0"/>
                    <a:pt x="221" y="0"/>
                  </a:cubicBezTo>
                  <a:cubicBezTo>
                    <a:pt x="143" y="0"/>
                    <a:pt x="69" y="5"/>
                    <a:pt x="0" y="14"/>
                  </a:cubicBezTo>
                  <a:close/>
                </a:path>
              </a:pathLst>
            </a:custGeom>
            <a:gradFill>
              <a:gsLst>
                <a:gs pos="100000">
                  <a:schemeClr val="accent4">
                    <a:lumMod val="75000"/>
                  </a:schemeClr>
                </a:gs>
                <a:gs pos="50000">
                  <a:schemeClr val="accent4"/>
                </a:gs>
                <a:gs pos="0">
                  <a:schemeClr val="accent4">
                    <a:lumMod val="75000"/>
                  </a:schemeClr>
                </a:gs>
              </a:gsLst>
              <a:lin ang="0" scaled="1"/>
            </a:gradFill>
            <a:ln>
              <a:noFill/>
            </a:ln>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12" name="Freeform 10"/>
            <p:cNvSpPr>
              <a:spLocks/>
            </p:cNvSpPr>
            <p:nvPr/>
          </p:nvSpPr>
          <p:spPr bwMode="auto">
            <a:xfrm>
              <a:off x="1443719" y="5216531"/>
              <a:ext cx="1830388" cy="322263"/>
            </a:xfrm>
            <a:custGeom>
              <a:avLst/>
              <a:gdLst>
                <a:gd name="T0" fmla="*/ 0 w 441"/>
                <a:gd name="T1" fmla="*/ 14 h 78"/>
                <a:gd name="T2" fmla="*/ 0 w 441"/>
                <a:gd name="T3" fmla="*/ 78 h 78"/>
                <a:gd name="T4" fmla="*/ 221 w 441"/>
                <a:gd name="T5" fmla="*/ 63 h 78"/>
                <a:gd name="T6" fmla="*/ 441 w 441"/>
                <a:gd name="T7" fmla="*/ 78 h 78"/>
                <a:gd name="T8" fmla="*/ 441 w 441"/>
                <a:gd name="T9" fmla="*/ 14 h 78"/>
                <a:gd name="T10" fmla="*/ 221 w 441"/>
                <a:gd name="T11" fmla="*/ 0 h 78"/>
                <a:gd name="T12" fmla="*/ 0 w 441"/>
                <a:gd name="T13" fmla="*/ 14 h 78"/>
              </a:gdLst>
              <a:ahLst/>
              <a:cxnLst>
                <a:cxn ang="0">
                  <a:pos x="T0" y="T1"/>
                </a:cxn>
                <a:cxn ang="0">
                  <a:pos x="T2" y="T3"/>
                </a:cxn>
                <a:cxn ang="0">
                  <a:pos x="T4" y="T5"/>
                </a:cxn>
                <a:cxn ang="0">
                  <a:pos x="T6" y="T7"/>
                </a:cxn>
                <a:cxn ang="0">
                  <a:pos x="T8" y="T9"/>
                </a:cxn>
                <a:cxn ang="0">
                  <a:pos x="T10" y="T11"/>
                </a:cxn>
                <a:cxn ang="0">
                  <a:pos x="T12" y="T13"/>
                </a:cxn>
              </a:cxnLst>
              <a:rect l="0" t="0" r="r" b="b"/>
              <a:pathLst>
                <a:path w="441" h="78">
                  <a:moveTo>
                    <a:pt x="0" y="14"/>
                  </a:moveTo>
                  <a:cubicBezTo>
                    <a:pt x="0" y="78"/>
                    <a:pt x="0" y="78"/>
                    <a:pt x="0" y="78"/>
                  </a:cubicBezTo>
                  <a:cubicBezTo>
                    <a:pt x="69" y="68"/>
                    <a:pt x="143" y="63"/>
                    <a:pt x="221" y="63"/>
                  </a:cubicBezTo>
                  <a:cubicBezTo>
                    <a:pt x="298" y="63"/>
                    <a:pt x="372" y="68"/>
                    <a:pt x="441" y="78"/>
                  </a:cubicBezTo>
                  <a:cubicBezTo>
                    <a:pt x="441" y="14"/>
                    <a:pt x="441" y="14"/>
                    <a:pt x="441" y="14"/>
                  </a:cubicBezTo>
                  <a:cubicBezTo>
                    <a:pt x="372" y="5"/>
                    <a:pt x="298" y="0"/>
                    <a:pt x="221" y="0"/>
                  </a:cubicBezTo>
                  <a:cubicBezTo>
                    <a:pt x="143" y="0"/>
                    <a:pt x="69" y="5"/>
                    <a:pt x="0" y="14"/>
                  </a:cubicBezTo>
                  <a:close/>
                </a:path>
              </a:pathLst>
            </a:custGeom>
            <a:gradFill>
              <a:gsLst>
                <a:gs pos="100000">
                  <a:schemeClr val="accent5">
                    <a:lumMod val="75000"/>
                  </a:schemeClr>
                </a:gs>
                <a:gs pos="50000">
                  <a:schemeClr val="accent5"/>
                </a:gs>
                <a:gs pos="0">
                  <a:schemeClr val="accent5">
                    <a:lumMod val="75000"/>
                  </a:schemeClr>
                </a:gs>
              </a:gsLst>
              <a:lin ang="0" scaled="1"/>
            </a:gradFill>
            <a:ln>
              <a:noFill/>
            </a:ln>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13" name="Freeform 11"/>
            <p:cNvSpPr>
              <a:spLocks/>
            </p:cNvSpPr>
            <p:nvPr/>
          </p:nvSpPr>
          <p:spPr bwMode="auto">
            <a:xfrm>
              <a:off x="1443719" y="5476882"/>
              <a:ext cx="1830388" cy="322263"/>
            </a:xfrm>
            <a:custGeom>
              <a:avLst/>
              <a:gdLst>
                <a:gd name="T0" fmla="*/ 441 w 441"/>
                <a:gd name="T1" fmla="*/ 78 h 78"/>
                <a:gd name="T2" fmla="*/ 441 w 441"/>
                <a:gd name="T3" fmla="*/ 15 h 78"/>
                <a:gd name="T4" fmla="*/ 221 w 441"/>
                <a:gd name="T5" fmla="*/ 0 h 78"/>
                <a:gd name="T6" fmla="*/ 0 w 441"/>
                <a:gd name="T7" fmla="*/ 15 h 78"/>
                <a:gd name="T8" fmla="*/ 0 w 441"/>
                <a:gd name="T9" fmla="*/ 78 h 78"/>
                <a:gd name="T10" fmla="*/ 441 w 441"/>
                <a:gd name="T11" fmla="*/ 78 h 78"/>
              </a:gdLst>
              <a:ahLst/>
              <a:cxnLst>
                <a:cxn ang="0">
                  <a:pos x="T0" y="T1"/>
                </a:cxn>
                <a:cxn ang="0">
                  <a:pos x="T2" y="T3"/>
                </a:cxn>
                <a:cxn ang="0">
                  <a:pos x="T4" y="T5"/>
                </a:cxn>
                <a:cxn ang="0">
                  <a:pos x="T6" y="T7"/>
                </a:cxn>
                <a:cxn ang="0">
                  <a:pos x="T8" y="T9"/>
                </a:cxn>
                <a:cxn ang="0">
                  <a:pos x="T10" y="T11"/>
                </a:cxn>
              </a:cxnLst>
              <a:rect l="0" t="0" r="r" b="b"/>
              <a:pathLst>
                <a:path w="441" h="78">
                  <a:moveTo>
                    <a:pt x="441" y="78"/>
                  </a:moveTo>
                  <a:cubicBezTo>
                    <a:pt x="441" y="15"/>
                    <a:pt x="441" y="15"/>
                    <a:pt x="441" y="15"/>
                  </a:cubicBezTo>
                  <a:cubicBezTo>
                    <a:pt x="372" y="5"/>
                    <a:pt x="298" y="0"/>
                    <a:pt x="221" y="0"/>
                  </a:cubicBezTo>
                  <a:cubicBezTo>
                    <a:pt x="143" y="0"/>
                    <a:pt x="69" y="5"/>
                    <a:pt x="0" y="15"/>
                  </a:cubicBezTo>
                  <a:cubicBezTo>
                    <a:pt x="0" y="78"/>
                    <a:pt x="0" y="78"/>
                    <a:pt x="0" y="78"/>
                  </a:cubicBezTo>
                  <a:lnTo>
                    <a:pt x="441" y="78"/>
                  </a:lnTo>
                  <a:close/>
                </a:path>
              </a:pathLst>
            </a:custGeom>
            <a:gradFill>
              <a:gsLst>
                <a:gs pos="100000">
                  <a:schemeClr val="accent6">
                    <a:lumMod val="75000"/>
                  </a:schemeClr>
                </a:gs>
                <a:gs pos="50000">
                  <a:schemeClr val="accent6"/>
                </a:gs>
                <a:gs pos="0">
                  <a:schemeClr val="accent6">
                    <a:lumMod val="75000"/>
                  </a:schemeClr>
                </a:gs>
              </a:gsLst>
              <a:lin ang="0" scaled="1"/>
            </a:gradFill>
            <a:ln>
              <a:noFill/>
            </a:ln>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15" name="Freeform 13"/>
            <p:cNvSpPr>
              <a:spLocks/>
            </p:cNvSpPr>
            <p:nvPr/>
          </p:nvSpPr>
          <p:spPr bwMode="auto">
            <a:xfrm>
              <a:off x="1605651" y="2708277"/>
              <a:ext cx="1506539" cy="1030288"/>
            </a:xfrm>
            <a:custGeom>
              <a:avLst/>
              <a:gdLst>
                <a:gd name="T0" fmla="*/ 153 w 363"/>
                <a:gd name="T1" fmla="*/ 163 h 249"/>
                <a:gd name="T2" fmla="*/ 154 w 363"/>
                <a:gd name="T3" fmla="*/ 249 h 249"/>
                <a:gd name="T4" fmla="*/ 210 w 363"/>
                <a:gd name="T5" fmla="*/ 249 h 249"/>
                <a:gd name="T6" fmla="*/ 210 w 363"/>
                <a:gd name="T7" fmla="*/ 163 h 249"/>
                <a:gd name="T8" fmla="*/ 299 w 363"/>
                <a:gd name="T9" fmla="*/ 58 h 249"/>
                <a:gd name="T10" fmla="*/ 363 w 363"/>
                <a:gd name="T11" fmla="*/ 4 h 249"/>
                <a:gd name="T12" fmla="*/ 182 w 363"/>
                <a:gd name="T13" fmla="*/ 0 h 249"/>
                <a:gd name="T14" fmla="*/ 0 w 363"/>
                <a:gd name="T15" fmla="*/ 4 h 249"/>
                <a:gd name="T16" fmla="*/ 65 w 363"/>
                <a:gd name="T17" fmla="*/ 58 h 249"/>
                <a:gd name="T18" fmla="*/ 153 w 363"/>
                <a:gd name="T19"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3" h="249">
                  <a:moveTo>
                    <a:pt x="153" y="163"/>
                  </a:moveTo>
                  <a:cubicBezTo>
                    <a:pt x="153" y="202"/>
                    <a:pt x="154" y="249"/>
                    <a:pt x="154" y="249"/>
                  </a:cubicBezTo>
                  <a:cubicBezTo>
                    <a:pt x="210" y="249"/>
                    <a:pt x="210" y="249"/>
                    <a:pt x="210" y="249"/>
                  </a:cubicBezTo>
                  <a:cubicBezTo>
                    <a:pt x="210" y="249"/>
                    <a:pt x="210" y="202"/>
                    <a:pt x="210" y="163"/>
                  </a:cubicBezTo>
                  <a:cubicBezTo>
                    <a:pt x="210" y="125"/>
                    <a:pt x="251" y="94"/>
                    <a:pt x="299" y="58"/>
                  </a:cubicBezTo>
                  <a:cubicBezTo>
                    <a:pt x="321" y="41"/>
                    <a:pt x="344" y="23"/>
                    <a:pt x="363" y="4"/>
                  </a:cubicBezTo>
                  <a:cubicBezTo>
                    <a:pt x="304" y="2"/>
                    <a:pt x="243" y="0"/>
                    <a:pt x="182" y="0"/>
                  </a:cubicBezTo>
                  <a:cubicBezTo>
                    <a:pt x="120" y="0"/>
                    <a:pt x="60" y="2"/>
                    <a:pt x="0" y="4"/>
                  </a:cubicBezTo>
                  <a:cubicBezTo>
                    <a:pt x="19" y="23"/>
                    <a:pt x="42" y="41"/>
                    <a:pt x="65" y="58"/>
                  </a:cubicBezTo>
                  <a:cubicBezTo>
                    <a:pt x="112" y="94"/>
                    <a:pt x="153" y="125"/>
                    <a:pt x="153" y="163"/>
                  </a:cubicBezTo>
                  <a:close/>
                </a:path>
              </a:pathLst>
            </a:custGeom>
            <a:gradFill>
              <a:gsLst>
                <a:gs pos="100000">
                  <a:schemeClr val="accent1">
                    <a:lumMod val="75000"/>
                  </a:schemeClr>
                </a:gs>
                <a:gs pos="50000">
                  <a:schemeClr val="accent1"/>
                </a:gs>
                <a:gs pos="0">
                  <a:schemeClr val="accent1">
                    <a:lumMod val="75000"/>
                  </a:schemeClr>
                </a:gs>
              </a:gsLst>
              <a:lin ang="0" scaled="1"/>
            </a:gradFill>
            <a:ln>
              <a:noFill/>
            </a:ln>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grpSp>
          <p:nvGrpSpPr>
            <p:cNvPr id="31" name="Group 30"/>
            <p:cNvGrpSpPr/>
            <p:nvPr/>
          </p:nvGrpSpPr>
          <p:grpSpPr>
            <a:xfrm>
              <a:off x="1170673" y="440439"/>
              <a:ext cx="2378075" cy="5957888"/>
              <a:chOff x="517526" y="440438"/>
              <a:chExt cx="2378075" cy="5957888"/>
            </a:xfrm>
          </p:grpSpPr>
          <p:sp>
            <p:nvSpPr>
              <p:cNvPr id="5" name="Freeform 5"/>
              <p:cNvSpPr>
                <a:spLocks/>
              </p:cNvSpPr>
              <p:nvPr/>
            </p:nvSpPr>
            <p:spPr bwMode="auto">
              <a:xfrm>
                <a:off x="708026" y="966788"/>
                <a:ext cx="1997075" cy="4832350"/>
              </a:xfrm>
              <a:custGeom>
                <a:avLst/>
                <a:gdLst>
                  <a:gd name="T0" fmla="*/ 481 w 481"/>
                  <a:gd name="T1" fmla="*/ 355 h 1168"/>
                  <a:gd name="T2" fmla="*/ 481 w 481"/>
                  <a:gd name="T3" fmla="*/ 0 h 1168"/>
                  <a:gd name="T4" fmla="*/ 0 w 481"/>
                  <a:gd name="T5" fmla="*/ 0 h 1168"/>
                  <a:gd name="T6" fmla="*/ 0 w 481"/>
                  <a:gd name="T7" fmla="*/ 355 h 1168"/>
                  <a:gd name="T8" fmla="*/ 192 w 481"/>
                  <a:gd name="T9" fmla="*/ 584 h 1168"/>
                  <a:gd name="T10" fmla="*/ 0 w 481"/>
                  <a:gd name="T11" fmla="*/ 814 h 1168"/>
                  <a:gd name="T12" fmla="*/ 0 w 481"/>
                  <a:gd name="T13" fmla="*/ 1168 h 1168"/>
                  <a:gd name="T14" fmla="*/ 481 w 481"/>
                  <a:gd name="T15" fmla="*/ 1168 h 1168"/>
                  <a:gd name="T16" fmla="*/ 481 w 481"/>
                  <a:gd name="T17" fmla="*/ 814 h 1168"/>
                  <a:gd name="T18" fmla="*/ 289 w 481"/>
                  <a:gd name="T19" fmla="*/ 584 h 1168"/>
                  <a:gd name="T20" fmla="*/ 481 w 481"/>
                  <a:gd name="T21" fmla="*/ 355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1" h="1168">
                    <a:moveTo>
                      <a:pt x="481" y="355"/>
                    </a:moveTo>
                    <a:cubicBezTo>
                      <a:pt x="481" y="256"/>
                      <a:pt x="481" y="0"/>
                      <a:pt x="481" y="0"/>
                    </a:cubicBezTo>
                    <a:cubicBezTo>
                      <a:pt x="0" y="0"/>
                      <a:pt x="0" y="0"/>
                      <a:pt x="0" y="0"/>
                    </a:cubicBezTo>
                    <a:cubicBezTo>
                      <a:pt x="0" y="0"/>
                      <a:pt x="0" y="256"/>
                      <a:pt x="0" y="355"/>
                    </a:cubicBezTo>
                    <a:cubicBezTo>
                      <a:pt x="0" y="454"/>
                      <a:pt x="192" y="520"/>
                      <a:pt x="192" y="584"/>
                    </a:cubicBezTo>
                    <a:cubicBezTo>
                      <a:pt x="192" y="648"/>
                      <a:pt x="0" y="715"/>
                      <a:pt x="0" y="814"/>
                    </a:cubicBezTo>
                    <a:cubicBezTo>
                      <a:pt x="0" y="912"/>
                      <a:pt x="0" y="1168"/>
                      <a:pt x="0" y="1168"/>
                    </a:cubicBezTo>
                    <a:cubicBezTo>
                      <a:pt x="481" y="1168"/>
                      <a:pt x="481" y="1168"/>
                      <a:pt x="481" y="1168"/>
                    </a:cubicBezTo>
                    <a:cubicBezTo>
                      <a:pt x="481" y="1168"/>
                      <a:pt x="481" y="912"/>
                      <a:pt x="481" y="814"/>
                    </a:cubicBezTo>
                    <a:cubicBezTo>
                      <a:pt x="481" y="715"/>
                      <a:pt x="289" y="648"/>
                      <a:pt x="289" y="584"/>
                    </a:cubicBezTo>
                    <a:cubicBezTo>
                      <a:pt x="289" y="520"/>
                      <a:pt x="481" y="454"/>
                      <a:pt x="481" y="355"/>
                    </a:cubicBezTo>
                    <a:close/>
                  </a:path>
                </a:pathLst>
              </a:custGeom>
              <a:gradFill>
                <a:gsLst>
                  <a:gs pos="100000">
                    <a:schemeClr val="bg1">
                      <a:lumMod val="50000"/>
                      <a:alpha val="50000"/>
                    </a:schemeClr>
                  </a:gs>
                  <a:gs pos="70000">
                    <a:schemeClr val="bg1">
                      <a:lumMod val="50000"/>
                      <a:alpha val="0"/>
                    </a:schemeClr>
                  </a:gs>
                  <a:gs pos="30000">
                    <a:schemeClr val="bg1">
                      <a:lumMod val="50000"/>
                      <a:alpha val="0"/>
                    </a:schemeClr>
                  </a:gs>
                  <a:gs pos="0">
                    <a:schemeClr val="bg1">
                      <a:lumMod val="50000"/>
                      <a:alpha val="50000"/>
                    </a:schemeClr>
                  </a:gs>
                </a:gsLst>
                <a:lin ang="0" scaled="1"/>
              </a:gradFill>
              <a:ln>
                <a:noFill/>
              </a:ln>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14" name="Freeform 12"/>
              <p:cNvSpPr>
                <a:spLocks/>
              </p:cNvSpPr>
              <p:nvPr/>
            </p:nvSpPr>
            <p:spPr bwMode="auto">
              <a:xfrm>
                <a:off x="708026" y="966788"/>
                <a:ext cx="1997075" cy="4832350"/>
              </a:xfrm>
              <a:custGeom>
                <a:avLst/>
                <a:gdLst>
                  <a:gd name="T0" fmla="*/ 481 w 481"/>
                  <a:gd name="T1" fmla="*/ 355 h 1168"/>
                  <a:gd name="T2" fmla="*/ 481 w 481"/>
                  <a:gd name="T3" fmla="*/ 0 h 1168"/>
                  <a:gd name="T4" fmla="*/ 0 w 481"/>
                  <a:gd name="T5" fmla="*/ 0 h 1168"/>
                  <a:gd name="T6" fmla="*/ 0 w 481"/>
                  <a:gd name="T7" fmla="*/ 355 h 1168"/>
                  <a:gd name="T8" fmla="*/ 192 w 481"/>
                  <a:gd name="T9" fmla="*/ 584 h 1168"/>
                  <a:gd name="T10" fmla="*/ 0 w 481"/>
                  <a:gd name="T11" fmla="*/ 814 h 1168"/>
                  <a:gd name="T12" fmla="*/ 0 w 481"/>
                  <a:gd name="T13" fmla="*/ 1168 h 1168"/>
                  <a:gd name="T14" fmla="*/ 20 w 481"/>
                  <a:gd name="T15" fmla="*/ 1168 h 1168"/>
                  <a:gd name="T16" fmla="*/ 20 w 481"/>
                  <a:gd name="T17" fmla="*/ 814 h 1168"/>
                  <a:gd name="T18" fmla="*/ 124 w 481"/>
                  <a:gd name="T19" fmla="*/ 690 h 1168"/>
                  <a:gd name="T20" fmla="*/ 212 w 481"/>
                  <a:gd name="T21" fmla="*/ 584 h 1168"/>
                  <a:gd name="T22" fmla="*/ 124 w 481"/>
                  <a:gd name="T23" fmla="*/ 479 h 1168"/>
                  <a:gd name="T24" fmla="*/ 20 w 481"/>
                  <a:gd name="T25" fmla="*/ 355 h 1168"/>
                  <a:gd name="T26" fmla="*/ 20 w 481"/>
                  <a:gd name="T27" fmla="*/ 20 h 1168"/>
                  <a:gd name="T28" fmla="*/ 461 w 481"/>
                  <a:gd name="T29" fmla="*/ 20 h 1168"/>
                  <a:gd name="T30" fmla="*/ 461 w 481"/>
                  <a:gd name="T31" fmla="*/ 355 h 1168"/>
                  <a:gd name="T32" fmla="*/ 358 w 481"/>
                  <a:gd name="T33" fmla="*/ 479 h 1168"/>
                  <a:gd name="T34" fmla="*/ 269 w 481"/>
                  <a:gd name="T35" fmla="*/ 584 h 1168"/>
                  <a:gd name="T36" fmla="*/ 358 w 481"/>
                  <a:gd name="T37" fmla="*/ 690 h 1168"/>
                  <a:gd name="T38" fmla="*/ 461 w 481"/>
                  <a:gd name="T39" fmla="*/ 814 h 1168"/>
                  <a:gd name="T40" fmla="*/ 461 w 481"/>
                  <a:gd name="T41" fmla="*/ 1168 h 1168"/>
                  <a:gd name="T42" fmla="*/ 481 w 481"/>
                  <a:gd name="T43" fmla="*/ 1168 h 1168"/>
                  <a:gd name="T44" fmla="*/ 481 w 481"/>
                  <a:gd name="T45" fmla="*/ 814 h 1168"/>
                  <a:gd name="T46" fmla="*/ 289 w 481"/>
                  <a:gd name="T47" fmla="*/ 584 h 1168"/>
                  <a:gd name="T48" fmla="*/ 481 w 481"/>
                  <a:gd name="T49" fmla="*/ 355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1" h="1168">
                    <a:moveTo>
                      <a:pt x="481" y="355"/>
                    </a:moveTo>
                    <a:cubicBezTo>
                      <a:pt x="481" y="256"/>
                      <a:pt x="481" y="0"/>
                      <a:pt x="481" y="0"/>
                    </a:cubicBezTo>
                    <a:cubicBezTo>
                      <a:pt x="0" y="0"/>
                      <a:pt x="0" y="0"/>
                      <a:pt x="0" y="0"/>
                    </a:cubicBezTo>
                    <a:cubicBezTo>
                      <a:pt x="0" y="0"/>
                      <a:pt x="0" y="256"/>
                      <a:pt x="0" y="355"/>
                    </a:cubicBezTo>
                    <a:cubicBezTo>
                      <a:pt x="0" y="454"/>
                      <a:pt x="192" y="520"/>
                      <a:pt x="192" y="584"/>
                    </a:cubicBezTo>
                    <a:cubicBezTo>
                      <a:pt x="192" y="648"/>
                      <a:pt x="0" y="715"/>
                      <a:pt x="0" y="814"/>
                    </a:cubicBezTo>
                    <a:cubicBezTo>
                      <a:pt x="0" y="912"/>
                      <a:pt x="0" y="1168"/>
                      <a:pt x="0" y="1168"/>
                    </a:cubicBezTo>
                    <a:cubicBezTo>
                      <a:pt x="20" y="1168"/>
                      <a:pt x="20" y="1168"/>
                      <a:pt x="20" y="1168"/>
                    </a:cubicBezTo>
                    <a:cubicBezTo>
                      <a:pt x="20" y="814"/>
                      <a:pt x="20" y="814"/>
                      <a:pt x="20" y="814"/>
                    </a:cubicBezTo>
                    <a:cubicBezTo>
                      <a:pt x="20" y="769"/>
                      <a:pt x="75" y="727"/>
                      <a:pt x="124" y="690"/>
                    </a:cubicBezTo>
                    <a:cubicBezTo>
                      <a:pt x="171" y="654"/>
                      <a:pt x="212" y="623"/>
                      <a:pt x="212" y="584"/>
                    </a:cubicBezTo>
                    <a:cubicBezTo>
                      <a:pt x="212" y="546"/>
                      <a:pt x="171" y="515"/>
                      <a:pt x="124" y="479"/>
                    </a:cubicBezTo>
                    <a:cubicBezTo>
                      <a:pt x="75" y="442"/>
                      <a:pt x="20" y="400"/>
                      <a:pt x="20" y="355"/>
                    </a:cubicBezTo>
                    <a:cubicBezTo>
                      <a:pt x="20" y="20"/>
                      <a:pt x="20" y="20"/>
                      <a:pt x="20" y="20"/>
                    </a:cubicBezTo>
                    <a:cubicBezTo>
                      <a:pt x="461" y="20"/>
                      <a:pt x="461" y="20"/>
                      <a:pt x="461" y="20"/>
                    </a:cubicBezTo>
                    <a:cubicBezTo>
                      <a:pt x="461" y="355"/>
                      <a:pt x="461" y="355"/>
                      <a:pt x="461" y="355"/>
                    </a:cubicBezTo>
                    <a:cubicBezTo>
                      <a:pt x="461" y="400"/>
                      <a:pt x="406" y="442"/>
                      <a:pt x="358" y="479"/>
                    </a:cubicBezTo>
                    <a:cubicBezTo>
                      <a:pt x="310" y="515"/>
                      <a:pt x="269" y="546"/>
                      <a:pt x="269" y="584"/>
                    </a:cubicBezTo>
                    <a:cubicBezTo>
                      <a:pt x="269" y="623"/>
                      <a:pt x="310" y="654"/>
                      <a:pt x="358" y="690"/>
                    </a:cubicBezTo>
                    <a:cubicBezTo>
                      <a:pt x="406" y="727"/>
                      <a:pt x="461" y="769"/>
                      <a:pt x="461" y="814"/>
                    </a:cubicBezTo>
                    <a:cubicBezTo>
                      <a:pt x="461" y="1168"/>
                      <a:pt x="461" y="1168"/>
                      <a:pt x="461" y="1168"/>
                    </a:cubicBezTo>
                    <a:cubicBezTo>
                      <a:pt x="481" y="1168"/>
                      <a:pt x="481" y="1168"/>
                      <a:pt x="481" y="1168"/>
                    </a:cubicBezTo>
                    <a:cubicBezTo>
                      <a:pt x="481" y="1168"/>
                      <a:pt x="481" y="912"/>
                      <a:pt x="481" y="814"/>
                    </a:cubicBezTo>
                    <a:cubicBezTo>
                      <a:pt x="481" y="715"/>
                      <a:pt x="289" y="648"/>
                      <a:pt x="289" y="584"/>
                    </a:cubicBezTo>
                    <a:cubicBezTo>
                      <a:pt x="289" y="520"/>
                      <a:pt x="481" y="454"/>
                      <a:pt x="481" y="355"/>
                    </a:cubicBezTo>
                    <a:close/>
                  </a:path>
                </a:pathLst>
              </a:custGeom>
              <a:solidFill>
                <a:schemeClr val="bg1">
                  <a:lumMod val="85000"/>
                </a:schemeClr>
              </a:solidFill>
              <a:ln>
                <a:noFill/>
              </a:ln>
            </p:spPr>
            <p:txBody>
              <a:bodyPr vert="horz" wrap="square" lIns="68580" tIns="34291" rIns="68580" bIns="34291" numCol="1" anchor="t" anchorCtr="0" compatLnSpc="1">
                <a:prstTxWarp prst="textNoShape">
                  <a:avLst/>
                </a:prstTxWarp>
              </a:bodyPr>
              <a:lstStyle/>
              <a:p>
                <a:endParaRPr lang="en-US" sz="1351">
                  <a:cs typeface="+mn-ea"/>
                  <a:sym typeface="+mn-lt"/>
                </a:endParaRPr>
              </a:p>
            </p:txBody>
          </p:sp>
          <p:sp>
            <p:nvSpPr>
              <p:cNvPr id="29" name="Freeform 28"/>
              <p:cNvSpPr>
                <a:spLocks noChangeArrowheads="1"/>
              </p:cNvSpPr>
              <p:nvPr/>
            </p:nvSpPr>
            <p:spPr bwMode="auto">
              <a:xfrm>
                <a:off x="608013" y="803975"/>
                <a:ext cx="2195513" cy="5230813"/>
              </a:xfrm>
              <a:custGeom>
                <a:avLst/>
                <a:gdLst>
                  <a:gd name="connsiteX0" fmla="*/ 0 w 2195513"/>
                  <a:gd name="connsiteY0" fmla="*/ 5030788 h 5230813"/>
                  <a:gd name="connsiteX1" fmla="*/ 2195513 w 2195513"/>
                  <a:gd name="connsiteY1" fmla="*/ 5030788 h 5230813"/>
                  <a:gd name="connsiteX2" fmla="*/ 2195513 w 2195513"/>
                  <a:gd name="connsiteY2" fmla="*/ 5230813 h 5230813"/>
                  <a:gd name="connsiteX3" fmla="*/ 0 w 2195513"/>
                  <a:gd name="connsiteY3" fmla="*/ 5230813 h 5230813"/>
                  <a:gd name="connsiteX4" fmla="*/ 0 w 2195513"/>
                  <a:gd name="connsiteY4" fmla="*/ 0 h 5230813"/>
                  <a:gd name="connsiteX5" fmla="*/ 2195513 w 2195513"/>
                  <a:gd name="connsiteY5" fmla="*/ 0 h 5230813"/>
                  <a:gd name="connsiteX6" fmla="*/ 2195513 w 2195513"/>
                  <a:gd name="connsiteY6" fmla="*/ 198438 h 5230813"/>
                  <a:gd name="connsiteX7" fmla="*/ 0 w 2195513"/>
                  <a:gd name="connsiteY7" fmla="*/ 198438 h 5230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5513" h="5230813">
                    <a:moveTo>
                      <a:pt x="0" y="5030788"/>
                    </a:moveTo>
                    <a:lnTo>
                      <a:pt x="2195513" y="5030788"/>
                    </a:lnTo>
                    <a:lnTo>
                      <a:pt x="2195513" y="5230813"/>
                    </a:lnTo>
                    <a:lnTo>
                      <a:pt x="0" y="5230813"/>
                    </a:lnTo>
                    <a:close/>
                    <a:moveTo>
                      <a:pt x="0" y="0"/>
                    </a:moveTo>
                    <a:lnTo>
                      <a:pt x="2195513" y="0"/>
                    </a:lnTo>
                    <a:lnTo>
                      <a:pt x="2195513" y="198438"/>
                    </a:lnTo>
                    <a:lnTo>
                      <a:pt x="0" y="198438"/>
                    </a:lnTo>
                    <a:close/>
                  </a:path>
                </a:pathLst>
              </a:custGeom>
              <a:gradFill>
                <a:gsLst>
                  <a:gs pos="100000">
                    <a:schemeClr val="tx1">
                      <a:lumMod val="65000"/>
                      <a:lumOff val="35000"/>
                    </a:schemeClr>
                  </a:gs>
                  <a:gs pos="89000">
                    <a:schemeClr val="bg1">
                      <a:lumMod val="65000"/>
                    </a:schemeClr>
                  </a:gs>
                  <a:gs pos="38493">
                    <a:schemeClr val="bg1">
                      <a:lumMod val="50000"/>
                    </a:schemeClr>
                  </a:gs>
                  <a:gs pos="11500">
                    <a:schemeClr val="bg1">
                      <a:lumMod val="65000"/>
                    </a:schemeClr>
                  </a:gs>
                  <a:gs pos="0">
                    <a:schemeClr val="tx1">
                      <a:lumMod val="75000"/>
                      <a:lumOff val="25000"/>
                    </a:schemeClr>
                  </a:gs>
                </a:gsLst>
                <a:lin ang="0" scaled="1"/>
              </a:gradFill>
              <a:ln w="15875" cap="flat">
                <a:noFill/>
                <a:prstDash val="solid"/>
                <a:miter lim="800000"/>
                <a:headEnd/>
                <a:tailEnd/>
              </a:ln>
            </p:spPr>
            <p:txBody>
              <a:bodyPr vert="horz" wrap="square" lIns="68580" tIns="34291" rIns="68580" bIns="34291" numCol="1" anchor="t" anchorCtr="0" compatLnSpc="1">
                <a:prstTxWarp prst="textNoShape">
                  <a:avLst/>
                </a:prstTxWarp>
                <a:noAutofit/>
              </a:bodyPr>
              <a:lstStyle/>
              <a:p>
                <a:endParaRPr lang="en-US" sz="1351">
                  <a:cs typeface="+mn-ea"/>
                  <a:sym typeface="+mn-lt"/>
                </a:endParaRPr>
              </a:p>
            </p:txBody>
          </p:sp>
          <p:sp>
            <p:nvSpPr>
              <p:cNvPr id="28" name="Freeform 27"/>
              <p:cNvSpPr>
                <a:spLocks noChangeArrowheads="1"/>
              </p:cNvSpPr>
              <p:nvPr/>
            </p:nvSpPr>
            <p:spPr bwMode="auto">
              <a:xfrm>
                <a:off x="517526" y="440438"/>
                <a:ext cx="2378075" cy="5957888"/>
              </a:xfrm>
              <a:custGeom>
                <a:avLst/>
                <a:gdLst>
                  <a:gd name="connsiteX0" fmla="*/ 0 w 2378075"/>
                  <a:gd name="connsiteY0" fmla="*/ 5594350 h 5957888"/>
                  <a:gd name="connsiteX1" fmla="*/ 2378075 w 2378075"/>
                  <a:gd name="connsiteY1" fmla="*/ 5594350 h 5957888"/>
                  <a:gd name="connsiteX2" fmla="*/ 2378075 w 2378075"/>
                  <a:gd name="connsiteY2" fmla="*/ 5957888 h 5957888"/>
                  <a:gd name="connsiteX3" fmla="*/ 0 w 2378075"/>
                  <a:gd name="connsiteY3" fmla="*/ 5957888 h 5957888"/>
                  <a:gd name="connsiteX4" fmla="*/ 0 w 2378075"/>
                  <a:gd name="connsiteY4" fmla="*/ 0 h 5957888"/>
                  <a:gd name="connsiteX5" fmla="*/ 2378075 w 2378075"/>
                  <a:gd name="connsiteY5" fmla="*/ 0 h 5957888"/>
                  <a:gd name="connsiteX6" fmla="*/ 2378075 w 2378075"/>
                  <a:gd name="connsiteY6" fmla="*/ 363538 h 5957888"/>
                  <a:gd name="connsiteX7" fmla="*/ 0 w 2378075"/>
                  <a:gd name="connsiteY7" fmla="*/ 363538 h 595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8075" h="5957888">
                    <a:moveTo>
                      <a:pt x="0" y="5594350"/>
                    </a:moveTo>
                    <a:lnTo>
                      <a:pt x="2378075" y="5594350"/>
                    </a:lnTo>
                    <a:lnTo>
                      <a:pt x="2378075" y="5957888"/>
                    </a:lnTo>
                    <a:lnTo>
                      <a:pt x="0" y="5957888"/>
                    </a:lnTo>
                    <a:close/>
                    <a:moveTo>
                      <a:pt x="0" y="0"/>
                    </a:moveTo>
                    <a:lnTo>
                      <a:pt x="2378075" y="0"/>
                    </a:lnTo>
                    <a:lnTo>
                      <a:pt x="2378075" y="363538"/>
                    </a:lnTo>
                    <a:lnTo>
                      <a:pt x="0" y="363538"/>
                    </a:lnTo>
                    <a:close/>
                  </a:path>
                </a:pathLst>
              </a:custGeom>
              <a:gradFill flip="none" rotWithShape="1">
                <a:gsLst>
                  <a:gs pos="100000">
                    <a:schemeClr val="bg1">
                      <a:lumMod val="65000"/>
                    </a:schemeClr>
                  </a:gs>
                  <a:gs pos="89000">
                    <a:schemeClr val="bg1">
                      <a:lumMod val="85000"/>
                    </a:schemeClr>
                  </a:gs>
                  <a:gs pos="38493">
                    <a:schemeClr val="bg1">
                      <a:lumMod val="65000"/>
                    </a:schemeClr>
                  </a:gs>
                  <a:gs pos="11500">
                    <a:schemeClr val="bg1">
                      <a:lumMod val="75000"/>
                    </a:schemeClr>
                  </a:gs>
                  <a:gs pos="0">
                    <a:schemeClr val="bg1">
                      <a:lumMod val="50000"/>
                    </a:schemeClr>
                  </a:gs>
                </a:gsLst>
                <a:lin ang="0" scaled="1"/>
                <a:tileRect/>
              </a:gradFill>
              <a:ln w="15875" cap="flat">
                <a:noFill/>
                <a:prstDash val="solid"/>
                <a:miter lim="800000"/>
                <a:headEnd/>
                <a:tailEnd/>
              </a:ln>
            </p:spPr>
            <p:txBody>
              <a:bodyPr vert="horz" wrap="square" lIns="68580" tIns="34291" rIns="68580" bIns="34291" numCol="1" anchor="t" anchorCtr="0" compatLnSpc="1">
                <a:prstTxWarp prst="textNoShape">
                  <a:avLst/>
                </a:prstTxWarp>
                <a:noAutofit/>
              </a:bodyPr>
              <a:lstStyle/>
              <a:p>
                <a:endParaRPr lang="en-US" sz="1351">
                  <a:cs typeface="+mn-ea"/>
                  <a:sym typeface="+mn-lt"/>
                </a:endParaRPr>
              </a:p>
            </p:txBody>
          </p:sp>
          <p:sp>
            <p:nvSpPr>
              <p:cNvPr id="27" name="Freeform 26"/>
              <p:cNvSpPr>
                <a:spLocks/>
              </p:cNvSpPr>
              <p:nvPr/>
            </p:nvSpPr>
            <p:spPr bwMode="auto">
              <a:xfrm>
                <a:off x="915988" y="1131888"/>
                <a:ext cx="646113" cy="4562475"/>
              </a:xfrm>
              <a:custGeom>
                <a:avLst/>
                <a:gdLst>
                  <a:gd name="connsiteX0" fmla="*/ 646113 w 646113"/>
                  <a:gd name="connsiteY0" fmla="*/ 2568575 h 4562475"/>
                  <a:gd name="connsiteX1" fmla="*/ 426600 w 646113"/>
                  <a:gd name="connsiteY1" fmla="*/ 2956622 h 4562475"/>
                  <a:gd name="connsiteX2" fmla="*/ 323057 w 646113"/>
                  <a:gd name="connsiteY2" fmla="*/ 3381822 h 4562475"/>
                  <a:gd name="connsiteX3" fmla="*/ 323057 w 646113"/>
                  <a:gd name="connsiteY3" fmla="*/ 4562475 h 4562475"/>
                  <a:gd name="connsiteX4" fmla="*/ 0 w 646113"/>
                  <a:gd name="connsiteY4" fmla="*/ 4562475 h 4562475"/>
                  <a:gd name="connsiteX5" fmla="*/ 0 w 646113"/>
                  <a:gd name="connsiteY5" fmla="*/ 3336412 h 4562475"/>
                  <a:gd name="connsiteX6" fmla="*/ 231938 w 646113"/>
                  <a:gd name="connsiteY6" fmla="*/ 2923597 h 4562475"/>
                  <a:gd name="connsiteX7" fmla="*/ 646113 w 646113"/>
                  <a:gd name="connsiteY7" fmla="*/ 2568575 h 4562475"/>
                  <a:gd name="connsiteX8" fmla="*/ 0 w 646113"/>
                  <a:gd name="connsiteY8" fmla="*/ 0 h 4562475"/>
                  <a:gd name="connsiteX9" fmla="*/ 323057 w 646113"/>
                  <a:gd name="connsiteY9" fmla="*/ 0 h 4562475"/>
                  <a:gd name="connsiteX10" fmla="*/ 323057 w 646113"/>
                  <a:gd name="connsiteY10" fmla="*/ 1184781 h 4562475"/>
                  <a:gd name="connsiteX11" fmla="*/ 426600 w 646113"/>
                  <a:gd name="connsiteY11" fmla="*/ 1605853 h 4562475"/>
                  <a:gd name="connsiteX12" fmla="*/ 646113 w 646113"/>
                  <a:gd name="connsiteY12" fmla="*/ 1993900 h 4562475"/>
                  <a:gd name="connsiteX13" fmla="*/ 231938 w 646113"/>
                  <a:gd name="connsiteY13" fmla="*/ 1638879 h 4562475"/>
                  <a:gd name="connsiteX14" fmla="*/ 0 w 646113"/>
                  <a:gd name="connsiteY14" fmla="*/ 1226063 h 4562475"/>
                  <a:gd name="connsiteX15" fmla="*/ 0 w 646113"/>
                  <a:gd name="connsiteY15" fmla="*/ 0 h 456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6113" h="4562475">
                    <a:moveTo>
                      <a:pt x="646113" y="2568575"/>
                    </a:moveTo>
                    <a:cubicBezTo>
                      <a:pt x="646113" y="2568575"/>
                      <a:pt x="526002" y="2779111"/>
                      <a:pt x="426600" y="2956622"/>
                    </a:cubicBezTo>
                    <a:cubicBezTo>
                      <a:pt x="327198" y="3134133"/>
                      <a:pt x="323057" y="3224952"/>
                      <a:pt x="323057" y="3381822"/>
                    </a:cubicBezTo>
                    <a:cubicBezTo>
                      <a:pt x="323057" y="3534564"/>
                      <a:pt x="323057" y="4562475"/>
                      <a:pt x="323057" y="4562475"/>
                    </a:cubicBezTo>
                    <a:lnTo>
                      <a:pt x="0" y="4562475"/>
                    </a:lnTo>
                    <a:cubicBezTo>
                      <a:pt x="0" y="4562475"/>
                      <a:pt x="0" y="3485026"/>
                      <a:pt x="0" y="3336412"/>
                    </a:cubicBezTo>
                    <a:cubicBezTo>
                      <a:pt x="0" y="3187799"/>
                      <a:pt x="86977" y="3022673"/>
                      <a:pt x="231938" y="2923597"/>
                    </a:cubicBezTo>
                    <a:cubicBezTo>
                      <a:pt x="430742" y="2791496"/>
                      <a:pt x="646113" y="2568575"/>
                      <a:pt x="646113" y="2568575"/>
                    </a:cubicBezTo>
                    <a:close/>
                    <a:moveTo>
                      <a:pt x="0" y="0"/>
                    </a:moveTo>
                    <a:lnTo>
                      <a:pt x="323057" y="0"/>
                    </a:lnTo>
                    <a:cubicBezTo>
                      <a:pt x="323057" y="0"/>
                      <a:pt x="323057" y="1027911"/>
                      <a:pt x="323057" y="1184781"/>
                    </a:cubicBezTo>
                    <a:cubicBezTo>
                      <a:pt x="323057" y="1337523"/>
                      <a:pt x="327198" y="1432471"/>
                      <a:pt x="426600" y="1605853"/>
                    </a:cubicBezTo>
                    <a:cubicBezTo>
                      <a:pt x="526002" y="1783364"/>
                      <a:pt x="646113" y="1993900"/>
                      <a:pt x="646113" y="1993900"/>
                    </a:cubicBezTo>
                    <a:cubicBezTo>
                      <a:pt x="646113" y="1993900"/>
                      <a:pt x="430742" y="1770980"/>
                      <a:pt x="231938" y="1638879"/>
                    </a:cubicBezTo>
                    <a:cubicBezTo>
                      <a:pt x="86977" y="1543931"/>
                      <a:pt x="0" y="1374677"/>
                      <a:pt x="0" y="1226063"/>
                    </a:cubicBezTo>
                    <a:cubicBezTo>
                      <a:pt x="0" y="1077449"/>
                      <a:pt x="0" y="0"/>
                      <a:pt x="0" y="0"/>
                    </a:cubicBezTo>
                    <a:close/>
                  </a:path>
                </a:pathLst>
              </a:custGeom>
              <a:solidFill>
                <a:schemeClr val="bg1">
                  <a:alpha val="40000"/>
                </a:schemeClr>
              </a:solidFill>
              <a:ln>
                <a:noFill/>
              </a:ln>
            </p:spPr>
            <p:txBody>
              <a:bodyPr vert="horz" wrap="square" lIns="68580" tIns="34291" rIns="68580" bIns="34291" numCol="1" anchor="t" anchorCtr="0" compatLnSpc="1">
                <a:prstTxWarp prst="textNoShape">
                  <a:avLst/>
                </a:prstTxWarp>
                <a:noAutofit/>
              </a:bodyPr>
              <a:lstStyle/>
              <a:p>
                <a:endParaRPr lang="en-US" sz="1351">
                  <a:cs typeface="+mn-ea"/>
                  <a:sym typeface="+mn-lt"/>
                </a:endParaRPr>
              </a:p>
            </p:txBody>
          </p:sp>
        </p:grpSp>
      </p:grpSp>
      <p:grpSp>
        <p:nvGrpSpPr>
          <p:cNvPr id="57" name="Content 7"/>
          <p:cNvGrpSpPr/>
          <p:nvPr/>
        </p:nvGrpSpPr>
        <p:grpSpPr>
          <a:xfrm>
            <a:off x="8255315" y="3890312"/>
            <a:ext cx="1756653" cy="529481"/>
            <a:chOff x="5016500" y="3379495"/>
            <a:chExt cx="2627312" cy="705971"/>
          </a:xfrm>
        </p:grpSpPr>
        <p:sp>
          <p:nvSpPr>
            <p:cNvPr id="58" name="Title 1"/>
            <p:cNvSpPr txBox="1"/>
            <p:nvPr/>
          </p:nvSpPr>
          <p:spPr>
            <a:xfrm>
              <a:off x="5016500" y="3379495"/>
              <a:ext cx="2627312" cy="338553"/>
            </a:xfrm>
            <a:prstGeom prst="rect">
              <a:avLst/>
            </a:prstGeom>
            <a:noFill/>
          </p:spPr>
          <p:txBody>
            <a:bodyPr wrap="square" rtlCol="0" anchor="t">
              <a:spAutoFit/>
            </a:bodyPr>
            <a:lstStyle/>
            <a:p>
              <a:r>
                <a:rPr lang="en-US" sz="1050" dirty="0">
                  <a:cs typeface="+mn-ea"/>
                  <a:sym typeface="+mn-lt"/>
                </a:rPr>
                <a:t>Observation</a:t>
              </a:r>
              <a:endParaRPr lang="id-ID" sz="1050" dirty="0">
                <a:cs typeface="+mn-ea"/>
                <a:sym typeface="+mn-lt"/>
              </a:endParaRPr>
            </a:p>
          </p:txBody>
        </p:sp>
        <p:sp>
          <p:nvSpPr>
            <p:cNvPr id="59" name="Details 1"/>
            <p:cNvSpPr txBox="1"/>
            <p:nvPr/>
          </p:nvSpPr>
          <p:spPr>
            <a:xfrm>
              <a:off x="5016500" y="3654239"/>
              <a:ext cx="2627311" cy="431227"/>
            </a:xfrm>
            <a:prstGeom prst="rect">
              <a:avLst/>
            </a:prstGeom>
            <a:noFill/>
          </p:spPr>
          <p:txBody>
            <a:bodyPr wrap="square" rtlCol="0" anchor="t">
              <a:spAutoFit/>
            </a:bodyPr>
            <a:lstStyle/>
            <a:p>
              <a:r>
                <a:rPr lang="en-US" sz="751" dirty="0">
                  <a:solidFill>
                    <a:schemeClr val="bg1">
                      <a:lumMod val="50000"/>
                    </a:schemeClr>
                  </a:solidFill>
                  <a:cs typeface="+mn-ea"/>
                  <a:sym typeface="+mn-lt"/>
                </a:rPr>
                <a:t>This Great Paragraph line is a sample </a:t>
              </a:r>
              <a:r>
                <a:rPr lang="en-US" sz="751" dirty="0" err="1">
                  <a:solidFill>
                    <a:schemeClr val="bg1">
                      <a:lumMod val="50000"/>
                    </a:schemeClr>
                  </a:solidFill>
                  <a:cs typeface="+mn-ea"/>
                  <a:sym typeface="+mn-lt"/>
                </a:rPr>
                <a:t>Lorem</a:t>
              </a:r>
              <a:r>
                <a:rPr lang="en-US" sz="751" dirty="0">
                  <a:solidFill>
                    <a:schemeClr val="bg1">
                      <a:lumMod val="50000"/>
                    </a:schemeClr>
                  </a:solidFill>
                  <a:cs typeface="+mn-ea"/>
                  <a:sym typeface="+mn-lt"/>
                </a:rPr>
                <a:t> </a:t>
              </a:r>
              <a:r>
                <a:rPr lang="en-US" sz="751" dirty="0" err="1">
                  <a:solidFill>
                    <a:schemeClr val="bg1">
                      <a:lumMod val="50000"/>
                    </a:schemeClr>
                  </a:solidFill>
                  <a:cs typeface="+mn-ea"/>
                  <a:sym typeface="+mn-lt"/>
                </a:rPr>
                <a:t>ipsum</a:t>
              </a:r>
              <a:r>
                <a:rPr lang="en-US" sz="751" dirty="0">
                  <a:solidFill>
                    <a:schemeClr val="bg1">
                      <a:lumMod val="50000"/>
                    </a:schemeClr>
                  </a:solidFill>
                  <a:cs typeface="+mn-ea"/>
                  <a:sym typeface="+mn-lt"/>
                </a:rPr>
                <a:t> dolor</a:t>
              </a:r>
            </a:p>
          </p:txBody>
        </p:sp>
      </p:grpSp>
      <p:grpSp>
        <p:nvGrpSpPr>
          <p:cNvPr id="60" name="Content 6"/>
          <p:cNvGrpSpPr/>
          <p:nvPr/>
        </p:nvGrpSpPr>
        <p:grpSpPr>
          <a:xfrm>
            <a:off x="8256722" y="3117803"/>
            <a:ext cx="1756653" cy="529481"/>
            <a:chOff x="5016500" y="5484677"/>
            <a:chExt cx="2627312" cy="705971"/>
          </a:xfrm>
        </p:grpSpPr>
        <p:sp>
          <p:nvSpPr>
            <p:cNvPr id="61" name="Title 1"/>
            <p:cNvSpPr txBox="1"/>
            <p:nvPr/>
          </p:nvSpPr>
          <p:spPr>
            <a:xfrm>
              <a:off x="5016500" y="5484677"/>
              <a:ext cx="2627312" cy="338553"/>
            </a:xfrm>
            <a:prstGeom prst="rect">
              <a:avLst/>
            </a:prstGeom>
            <a:noFill/>
          </p:spPr>
          <p:txBody>
            <a:bodyPr wrap="square" rtlCol="0" anchor="t">
              <a:spAutoFit/>
            </a:bodyPr>
            <a:lstStyle/>
            <a:p>
              <a:r>
                <a:rPr lang="en-US" sz="1050" dirty="0">
                  <a:cs typeface="+mn-ea"/>
                  <a:sym typeface="+mn-lt"/>
                </a:rPr>
                <a:t>Route Guidance</a:t>
              </a:r>
              <a:endParaRPr lang="id-ID" sz="1050" dirty="0">
                <a:cs typeface="+mn-ea"/>
                <a:sym typeface="+mn-lt"/>
              </a:endParaRPr>
            </a:p>
          </p:txBody>
        </p:sp>
        <p:sp>
          <p:nvSpPr>
            <p:cNvPr id="62" name="Details 1"/>
            <p:cNvSpPr txBox="1"/>
            <p:nvPr/>
          </p:nvSpPr>
          <p:spPr>
            <a:xfrm>
              <a:off x="5016500" y="5759421"/>
              <a:ext cx="2627311" cy="431227"/>
            </a:xfrm>
            <a:prstGeom prst="rect">
              <a:avLst/>
            </a:prstGeom>
            <a:noFill/>
          </p:spPr>
          <p:txBody>
            <a:bodyPr wrap="square" rtlCol="0" anchor="t">
              <a:spAutoFit/>
            </a:bodyPr>
            <a:lstStyle/>
            <a:p>
              <a:r>
                <a:rPr lang="en-US" sz="751" dirty="0">
                  <a:solidFill>
                    <a:schemeClr val="bg1">
                      <a:lumMod val="50000"/>
                    </a:schemeClr>
                  </a:solidFill>
                  <a:cs typeface="+mn-ea"/>
                  <a:sym typeface="+mn-lt"/>
                </a:rPr>
                <a:t>This Great Paragraph line is a sample </a:t>
              </a:r>
              <a:r>
                <a:rPr lang="en-US" sz="751" dirty="0" err="1">
                  <a:solidFill>
                    <a:schemeClr val="bg1">
                      <a:lumMod val="50000"/>
                    </a:schemeClr>
                  </a:solidFill>
                  <a:cs typeface="+mn-ea"/>
                  <a:sym typeface="+mn-lt"/>
                </a:rPr>
                <a:t>Lorem</a:t>
              </a:r>
              <a:r>
                <a:rPr lang="en-US" sz="751" dirty="0">
                  <a:solidFill>
                    <a:schemeClr val="bg1">
                      <a:lumMod val="50000"/>
                    </a:schemeClr>
                  </a:solidFill>
                  <a:cs typeface="+mn-ea"/>
                  <a:sym typeface="+mn-lt"/>
                </a:rPr>
                <a:t> </a:t>
              </a:r>
              <a:r>
                <a:rPr lang="en-US" sz="751" dirty="0" err="1">
                  <a:solidFill>
                    <a:schemeClr val="bg1">
                      <a:lumMod val="50000"/>
                    </a:schemeClr>
                  </a:solidFill>
                  <a:cs typeface="+mn-ea"/>
                  <a:sym typeface="+mn-lt"/>
                </a:rPr>
                <a:t>ipsum</a:t>
              </a:r>
              <a:r>
                <a:rPr lang="en-US" sz="751" dirty="0">
                  <a:solidFill>
                    <a:schemeClr val="bg1">
                      <a:lumMod val="50000"/>
                    </a:schemeClr>
                  </a:solidFill>
                  <a:cs typeface="+mn-ea"/>
                  <a:sym typeface="+mn-lt"/>
                </a:rPr>
                <a:t> dolor</a:t>
              </a:r>
            </a:p>
          </p:txBody>
        </p:sp>
      </p:grpSp>
      <p:grpSp>
        <p:nvGrpSpPr>
          <p:cNvPr id="63" name="Content 5"/>
          <p:cNvGrpSpPr/>
          <p:nvPr/>
        </p:nvGrpSpPr>
        <p:grpSpPr>
          <a:xfrm>
            <a:off x="8256722" y="2345292"/>
            <a:ext cx="1756653" cy="529481"/>
            <a:chOff x="5016500" y="4503927"/>
            <a:chExt cx="2627312" cy="705971"/>
          </a:xfrm>
        </p:grpSpPr>
        <p:sp>
          <p:nvSpPr>
            <p:cNvPr id="64" name="Title 1"/>
            <p:cNvSpPr txBox="1"/>
            <p:nvPr/>
          </p:nvSpPr>
          <p:spPr>
            <a:xfrm>
              <a:off x="5016500" y="4503927"/>
              <a:ext cx="2627312" cy="338553"/>
            </a:xfrm>
            <a:prstGeom prst="rect">
              <a:avLst/>
            </a:prstGeom>
            <a:noFill/>
          </p:spPr>
          <p:txBody>
            <a:bodyPr wrap="square" rtlCol="0" anchor="t">
              <a:spAutoFit/>
            </a:bodyPr>
            <a:lstStyle/>
            <a:p>
              <a:r>
                <a:rPr lang="en-US" sz="1050" dirty="0">
                  <a:cs typeface="+mn-ea"/>
                  <a:sym typeface="+mn-lt"/>
                </a:rPr>
                <a:t>Vehicle</a:t>
              </a:r>
              <a:endParaRPr lang="id-ID" sz="1050" dirty="0">
                <a:cs typeface="+mn-ea"/>
                <a:sym typeface="+mn-lt"/>
              </a:endParaRPr>
            </a:p>
          </p:txBody>
        </p:sp>
        <p:sp>
          <p:nvSpPr>
            <p:cNvPr id="65" name="Details 1"/>
            <p:cNvSpPr txBox="1"/>
            <p:nvPr/>
          </p:nvSpPr>
          <p:spPr>
            <a:xfrm>
              <a:off x="5016500" y="4778671"/>
              <a:ext cx="2627311" cy="431227"/>
            </a:xfrm>
            <a:prstGeom prst="rect">
              <a:avLst/>
            </a:prstGeom>
            <a:noFill/>
          </p:spPr>
          <p:txBody>
            <a:bodyPr wrap="square" rtlCol="0" anchor="t">
              <a:spAutoFit/>
            </a:bodyPr>
            <a:lstStyle/>
            <a:p>
              <a:r>
                <a:rPr lang="en-US" sz="751" dirty="0">
                  <a:solidFill>
                    <a:schemeClr val="bg1">
                      <a:lumMod val="50000"/>
                    </a:schemeClr>
                  </a:solidFill>
                  <a:cs typeface="+mn-ea"/>
                  <a:sym typeface="+mn-lt"/>
                </a:rPr>
                <a:t>This Great Paragraph line is a sample </a:t>
              </a:r>
              <a:r>
                <a:rPr lang="en-US" sz="751" dirty="0" err="1">
                  <a:solidFill>
                    <a:schemeClr val="bg1">
                      <a:lumMod val="50000"/>
                    </a:schemeClr>
                  </a:solidFill>
                  <a:cs typeface="+mn-ea"/>
                  <a:sym typeface="+mn-lt"/>
                </a:rPr>
                <a:t>Lorem</a:t>
              </a:r>
              <a:r>
                <a:rPr lang="en-US" sz="751" dirty="0">
                  <a:solidFill>
                    <a:schemeClr val="bg1">
                      <a:lumMod val="50000"/>
                    </a:schemeClr>
                  </a:solidFill>
                  <a:cs typeface="+mn-ea"/>
                  <a:sym typeface="+mn-lt"/>
                </a:rPr>
                <a:t> </a:t>
              </a:r>
              <a:r>
                <a:rPr lang="en-US" sz="751" dirty="0" err="1">
                  <a:solidFill>
                    <a:schemeClr val="bg1">
                      <a:lumMod val="50000"/>
                    </a:schemeClr>
                  </a:solidFill>
                  <a:cs typeface="+mn-ea"/>
                  <a:sym typeface="+mn-lt"/>
                </a:rPr>
                <a:t>ipsum</a:t>
              </a:r>
              <a:r>
                <a:rPr lang="en-US" sz="751" dirty="0">
                  <a:solidFill>
                    <a:schemeClr val="bg1">
                      <a:lumMod val="50000"/>
                    </a:schemeClr>
                  </a:solidFill>
                  <a:cs typeface="+mn-ea"/>
                  <a:sym typeface="+mn-lt"/>
                </a:rPr>
                <a:t> dolor</a:t>
              </a:r>
            </a:p>
          </p:txBody>
        </p:sp>
      </p:grpSp>
      <p:grpSp>
        <p:nvGrpSpPr>
          <p:cNvPr id="66" name="Content 3"/>
          <p:cNvGrpSpPr/>
          <p:nvPr/>
        </p:nvGrpSpPr>
        <p:grpSpPr>
          <a:xfrm>
            <a:off x="5652501" y="3890312"/>
            <a:ext cx="1756653" cy="529481"/>
            <a:chOff x="5016500" y="3379495"/>
            <a:chExt cx="2627312" cy="705971"/>
          </a:xfrm>
        </p:grpSpPr>
        <p:sp>
          <p:nvSpPr>
            <p:cNvPr id="67" name="Title 1"/>
            <p:cNvSpPr txBox="1"/>
            <p:nvPr/>
          </p:nvSpPr>
          <p:spPr>
            <a:xfrm>
              <a:off x="5016500" y="3379495"/>
              <a:ext cx="2627312" cy="338553"/>
            </a:xfrm>
            <a:prstGeom prst="rect">
              <a:avLst/>
            </a:prstGeom>
            <a:noFill/>
          </p:spPr>
          <p:txBody>
            <a:bodyPr wrap="square" rtlCol="0" anchor="t">
              <a:spAutoFit/>
            </a:bodyPr>
            <a:lstStyle/>
            <a:p>
              <a:r>
                <a:rPr lang="en-US" sz="1050" dirty="0">
                  <a:cs typeface="+mn-ea"/>
                  <a:sym typeface="+mn-lt"/>
                </a:rPr>
                <a:t>Shop</a:t>
              </a:r>
              <a:endParaRPr lang="id-ID" sz="1050" dirty="0">
                <a:cs typeface="+mn-ea"/>
                <a:sym typeface="+mn-lt"/>
              </a:endParaRPr>
            </a:p>
          </p:txBody>
        </p:sp>
        <p:sp>
          <p:nvSpPr>
            <p:cNvPr id="68" name="Details 1"/>
            <p:cNvSpPr txBox="1"/>
            <p:nvPr/>
          </p:nvSpPr>
          <p:spPr>
            <a:xfrm>
              <a:off x="5016500" y="3654239"/>
              <a:ext cx="2627311" cy="431227"/>
            </a:xfrm>
            <a:prstGeom prst="rect">
              <a:avLst/>
            </a:prstGeom>
            <a:noFill/>
          </p:spPr>
          <p:txBody>
            <a:bodyPr wrap="square" rtlCol="0" anchor="t">
              <a:spAutoFit/>
            </a:bodyPr>
            <a:lstStyle/>
            <a:p>
              <a:r>
                <a:rPr lang="en-US" sz="751" dirty="0">
                  <a:solidFill>
                    <a:schemeClr val="bg1">
                      <a:lumMod val="50000"/>
                    </a:schemeClr>
                  </a:solidFill>
                  <a:cs typeface="+mn-ea"/>
                  <a:sym typeface="+mn-lt"/>
                </a:rPr>
                <a:t>This Great Paragraph line is a sample </a:t>
              </a:r>
              <a:r>
                <a:rPr lang="en-US" sz="751" dirty="0" err="1">
                  <a:solidFill>
                    <a:schemeClr val="bg1">
                      <a:lumMod val="50000"/>
                    </a:schemeClr>
                  </a:solidFill>
                  <a:cs typeface="+mn-ea"/>
                  <a:sym typeface="+mn-lt"/>
                </a:rPr>
                <a:t>Lorem</a:t>
              </a:r>
              <a:r>
                <a:rPr lang="en-US" sz="751" dirty="0">
                  <a:solidFill>
                    <a:schemeClr val="bg1">
                      <a:lumMod val="50000"/>
                    </a:schemeClr>
                  </a:solidFill>
                  <a:cs typeface="+mn-ea"/>
                  <a:sym typeface="+mn-lt"/>
                </a:rPr>
                <a:t> </a:t>
              </a:r>
              <a:r>
                <a:rPr lang="en-US" sz="751" dirty="0" err="1">
                  <a:solidFill>
                    <a:schemeClr val="bg1">
                      <a:lumMod val="50000"/>
                    </a:schemeClr>
                  </a:solidFill>
                  <a:cs typeface="+mn-ea"/>
                  <a:sym typeface="+mn-lt"/>
                </a:rPr>
                <a:t>ipsum</a:t>
              </a:r>
              <a:r>
                <a:rPr lang="en-US" sz="751" dirty="0">
                  <a:solidFill>
                    <a:schemeClr val="bg1">
                      <a:lumMod val="50000"/>
                    </a:schemeClr>
                  </a:solidFill>
                  <a:cs typeface="+mn-ea"/>
                  <a:sym typeface="+mn-lt"/>
                </a:rPr>
                <a:t> dolor</a:t>
              </a:r>
            </a:p>
          </p:txBody>
        </p:sp>
      </p:grpSp>
      <p:grpSp>
        <p:nvGrpSpPr>
          <p:cNvPr id="69" name="Content 2"/>
          <p:cNvGrpSpPr/>
          <p:nvPr/>
        </p:nvGrpSpPr>
        <p:grpSpPr>
          <a:xfrm>
            <a:off x="5652501" y="3117801"/>
            <a:ext cx="1756653" cy="529481"/>
            <a:chOff x="5016500" y="2722029"/>
            <a:chExt cx="2627312" cy="705971"/>
          </a:xfrm>
        </p:grpSpPr>
        <p:sp>
          <p:nvSpPr>
            <p:cNvPr id="70" name="Title 1"/>
            <p:cNvSpPr txBox="1"/>
            <p:nvPr/>
          </p:nvSpPr>
          <p:spPr>
            <a:xfrm>
              <a:off x="5016500" y="2722029"/>
              <a:ext cx="2627312" cy="338553"/>
            </a:xfrm>
            <a:prstGeom prst="rect">
              <a:avLst/>
            </a:prstGeom>
            <a:noFill/>
          </p:spPr>
          <p:txBody>
            <a:bodyPr wrap="square" rtlCol="0" anchor="t">
              <a:spAutoFit/>
            </a:bodyPr>
            <a:lstStyle/>
            <a:p>
              <a:r>
                <a:rPr lang="en-US" sz="1050" dirty="0">
                  <a:cs typeface="+mn-ea"/>
                  <a:sym typeface="+mn-lt"/>
                </a:rPr>
                <a:t>School</a:t>
              </a:r>
              <a:endParaRPr lang="id-ID" sz="1050" dirty="0">
                <a:cs typeface="+mn-ea"/>
                <a:sym typeface="+mn-lt"/>
              </a:endParaRPr>
            </a:p>
          </p:txBody>
        </p:sp>
        <p:sp>
          <p:nvSpPr>
            <p:cNvPr id="71" name="Details 1"/>
            <p:cNvSpPr txBox="1"/>
            <p:nvPr/>
          </p:nvSpPr>
          <p:spPr>
            <a:xfrm>
              <a:off x="5016500" y="2996773"/>
              <a:ext cx="2627311" cy="431227"/>
            </a:xfrm>
            <a:prstGeom prst="rect">
              <a:avLst/>
            </a:prstGeom>
            <a:noFill/>
          </p:spPr>
          <p:txBody>
            <a:bodyPr wrap="square" rtlCol="0" anchor="t">
              <a:spAutoFit/>
            </a:bodyPr>
            <a:lstStyle/>
            <a:p>
              <a:r>
                <a:rPr lang="en-US" sz="751" dirty="0">
                  <a:solidFill>
                    <a:schemeClr val="bg1">
                      <a:lumMod val="50000"/>
                    </a:schemeClr>
                  </a:solidFill>
                  <a:cs typeface="+mn-ea"/>
                  <a:sym typeface="+mn-lt"/>
                </a:rPr>
                <a:t>This Great Paragraph line is a sample </a:t>
              </a:r>
              <a:r>
                <a:rPr lang="en-US" sz="751" dirty="0" err="1">
                  <a:solidFill>
                    <a:schemeClr val="bg1">
                      <a:lumMod val="50000"/>
                    </a:schemeClr>
                  </a:solidFill>
                  <a:cs typeface="+mn-ea"/>
                  <a:sym typeface="+mn-lt"/>
                </a:rPr>
                <a:t>Lorem</a:t>
              </a:r>
              <a:r>
                <a:rPr lang="en-US" sz="751" dirty="0">
                  <a:solidFill>
                    <a:schemeClr val="bg1">
                      <a:lumMod val="50000"/>
                    </a:schemeClr>
                  </a:solidFill>
                  <a:cs typeface="+mn-ea"/>
                  <a:sym typeface="+mn-lt"/>
                </a:rPr>
                <a:t> </a:t>
              </a:r>
              <a:r>
                <a:rPr lang="en-US" sz="751" dirty="0" err="1">
                  <a:solidFill>
                    <a:schemeClr val="bg1">
                      <a:lumMod val="50000"/>
                    </a:schemeClr>
                  </a:solidFill>
                  <a:cs typeface="+mn-ea"/>
                  <a:sym typeface="+mn-lt"/>
                </a:rPr>
                <a:t>ipsum</a:t>
              </a:r>
              <a:r>
                <a:rPr lang="en-US" sz="751" dirty="0">
                  <a:solidFill>
                    <a:schemeClr val="bg1">
                      <a:lumMod val="50000"/>
                    </a:schemeClr>
                  </a:solidFill>
                  <a:cs typeface="+mn-ea"/>
                  <a:sym typeface="+mn-lt"/>
                </a:rPr>
                <a:t> dolor</a:t>
              </a:r>
            </a:p>
          </p:txBody>
        </p:sp>
      </p:grpSp>
      <p:grpSp>
        <p:nvGrpSpPr>
          <p:cNvPr id="72" name="Content 1"/>
          <p:cNvGrpSpPr/>
          <p:nvPr/>
        </p:nvGrpSpPr>
        <p:grpSpPr>
          <a:xfrm>
            <a:off x="5652501" y="2345289"/>
            <a:ext cx="1756653" cy="529481"/>
            <a:chOff x="5016500" y="2064563"/>
            <a:chExt cx="2627312" cy="705971"/>
          </a:xfrm>
        </p:grpSpPr>
        <p:sp>
          <p:nvSpPr>
            <p:cNvPr id="73" name="Title 1"/>
            <p:cNvSpPr txBox="1"/>
            <p:nvPr/>
          </p:nvSpPr>
          <p:spPr>
            <a:xfrm>
              <a:off x="5016500" y="2064563"/>
              <a:ext cx="2627312" cy="338553"/>
            </a:xfrm>
            <a:prstGeom prst="rect">
              <a:avLst/>
            </a:prstGeom>
            <a:noFill/>
          </p:spPr>
          <p:txBody>
            <a:bodyPr wrap="square" rtlCol="0" anchor="t">
              <a:spAutoFit/>
            </a:bodyPr>
            <a:lstStyle/>
            <a:p>
              <a:r>
                <a:rPr lang="en-US" sz="1050" dirty="0">
                  <a:cs typeface="+mn-ea"/>
                  <a:sym typeface="+mn-lt"/>
                </a:rPr>
                <a:t>Library</a:t>
              </a:r>
              <a:endParaRPr lang="id-ID" sz="1050" dirty="0">
                <a:cs typeface="+mn-ea"/>
                <a:sym typeface="+mn-lt"/>
              </a:endParaRPr>
            </a:p>
          </p:txBody>
        </p:sp>
        <p:sp>
          <p:nvSpPr>
            <p:cNvPr id="74" name="Details 1"/>
            <p:cNvSpPr txBox="1"/>
            <p:nvPr/>
          </p:nvSpPr>
          <p:spPr>
            <a:xfrm>
              <a:off x="5016500" y="2339307"/>
              <a:ext cx="2627311" cy="431227"/>
            </a:xfrm>
            <a:prstGeom prst="rect">
              <a:avLst/>
            </a:prstGeom>
            <a:noFill/>
          </p:spPr>
          <p:txBody>
            <a:bodyPr wrap="square" rtlCol="0" anchor="t">
              <a:spAutoFit/>
            </a:bodyPr>
            <a:lstStyle/>
            <a:p>
              <a:r>
                <a:rPr lang="en-US" sz="751" dirty="0">
                  <a:solidFill>
                    <a:schemeClr val="bg1">
                      <a:lumMod val="50000"/>
                    </a:schemeClr>
                  </a:solidFill>
                  <a:cs typeface="+mn-ea"/>
                  <a:sym typeface="+mn-lt"/>
                </a:rPr>
                <a:t>This Great Paragraph line is a sample </a:t>
              </a:r>
              <a:r>
                <a:rPr lang="en-US" sz="751" dirty="0" err="1">
                  <a:solidFill>
                    <a:schemeClr val="bg1">
                      <a:lumMod val="50000"/>
                    </a:schemeClr>
                  </a:solidFill>
                  <a:cs typeface="+mn-ea"/>
                  <a:sym typeface="+mn-lt"/>
                </a:rPr>
                <a:t>Lorem</a:t>
              </a:r>
              <a:r>
                <a:rPr lang="en-US" sz="751" dirty="0">
                  <a:solidFill>
                    <a:schemeClr val="bg1">
                      <a:lumMod val="50000"/>
                    </a:schemeClr>
                  </a:solidFill>
                  <a:cs typeface="+mn-ea"/>
                  <a:sym typeface="+mn-lt"/>
                </a:rPr>
                <a:t> </a:t>
              </a:r>
              <a:r>
                <a:rPr lang="en-US" sz="751" dirty="0" err="1">
                  <a:solidFill>
                    <a:schemeClr val="bg1">
                      <a:lumMod val="50000"/>
                    </a:schemeClr>
                  </a:solidFill>
                  <a:cs typeface="+mn-ea"/>
                  <a:sym typeface="+mn-lt"/>
                </a:rPr>
                <a:t>ipsum</a:t>
              </a:r>
              <a:r>
                <a:rPr lang="en-US" sz="751" dirty="0">
                  <a:solidFill>
                    <a:schemeClr val="bg1">
                      <a:lumMod val="50000"/>
                    </a:schemeClr>
                  </a:solidFill>
                  <a:cs typeface="+mn-ea"/>
                  <a:sym typeface="+mn-lt"/>
                </a:rPr>
                <a:t> dolor</a:t>
              </a:r>
            </a:p>
          </p:txBody>
        </p:sp>
      </p:grpSp>
      <p:sp>
        <p:nvSpPr>
          <p:cNvPr id="42" name="Freeform 119"/>
          <p:cNvSpPr>
            <a:spLocks noEditPoints="1"/>
          </p:cNvSpPr>
          <p:nvPr/>
        </p:nvSpPr>
        <p:spPr bwMode="auto">
          <a:xfrm>
            <a:off x="5283525" y="2441636"/>
            <a:ext cx="291947" cy="313634"/>
          </a:xfrm>
          <a:custGeom>
            <a:avLst/>
            <a:gdLst>
              <a:gd name="T0" fmla="*/ 38 w 74"/>
              <a:gd name="T1" fmla="*/ 1 h 76"/>
              <a:gd name="T2" fmla="*/ 36 w 74"/>
              <a:gd name="T3" fmla="*/ 1 h 76"/>
              <a:gd name="T4" fmla="*/ 1 w 74"/>
              <a:gd name="T5" fmla="*/ 22 h 76"/>
              <a:gd name="T6" fmla="*/ 3 w 74"/>
              <a:gd name="T7" fmla="*/ 24 h 76"/>
              <a:gd name="T8" fmla="*/ 5 w 74"/>
              <a:gd name="T9" fmla="*/ 31 h 76"/>
              <a:gd name="T10" fmla="*/ 6 w 74"/>
              <a:gd name="T11" fmla="*/ 65 h 76"/>
              <a:gd name="T12" fmla="*/ 3 w 74"/>
              <a:gd name="T13" fmla="*/ 67 h 76"/>
              <a:gd name="T14" fmla="*/ 5 w 74"/>
              <a:gd name="T15" fmla="*/ 76 h 76"/>
              <a:gd name="T16" fmla="*/ 72 w 74"/>
              <a:gd name="T17" fmla="*/ 74 h 76"/>
              <a:gd name="T18" fmla="*/ 70 w 74"/>
              <a:gd name="T19" fmla="*/ 65 h 76"/>
              <a:gd name="T20" fmla="*/ 68 w 74"/>
              <a:gd name="T21" fmla="*/ 31 h 76"/>
              <a:gd name="T22" fmla="*/ 72 w 74"/>
              <a:gd name="T23" fmla="*/ 29 h 76"/>
              <a:gd name="T24" fmla="*/ 74 w 74"/>
              <a:gd name="T25" fmla="*/ 22 h 76"/>
              <a:gd name="T26" fmla="*/ 37 w 74"/>
              <a:gd name="T27" fmla="*/ 4 h 76"/>
              <a:gd name="T28" fmla="*/ 6 w 74"/>
              <a:gd name="T29" fmla="*/ 21 h 76"/>
              <a:gd name="T30" fmla="*/ 69 w 74"/>
              <a:gd name="T31" fmla="*/ 68 h 76"/>
              <a:gd name="T32" fmla="*/ 6 w 74"/>
              <a:gd name="T33" fmla="*/ 73 h 76"/>
              <a:gd name="T34" fmla="*/ 8 w 74"/>
              <a:gd name="T35" fmla="*/ 68 h 76"/>
              <a:gd name="T36" fmla="*/ 69 w 74"/>
              <a:gd name="T37" fmla="*/ 68 h 76"/>
              <a:gd name="T38" fmla="*/ 31 w 74"/>
              <a:gd name="T39" fmla="*/ 66 h 76"/>
              <a:gd name="T40" fmla="*/ 9 w 74"/>
              <a:gd name="T41" fmla="*/ 30 h 76"/>
              <a:gd name="T42" fmla="*/ 65 w 74"/>
              <a:gd name="T43" fmla="*/ 66 h 76"/>
              <a:gd name="T44" fmla="*/ 43 w 74"/>
              <a:gd name="T45" fmla="*/ 50 h 76"/>
              <a:gd name="T46" fmla="*/ 69 w 74"/>
              <a:gd name="T47" fmla="*/ 28 h 76"/>
              <a:gd name="T48" fmla="*/ 8 w 74"/>
              <a:gd name="T49" fmla="*/ 28 h 76"/>
              <a:gd name="T50" fmla="*/ 6 w 74"/>
              <a:gd name="T51" fmla="*/ 23 h 76"/>
              <a:gd name="T52" fmla="*/ 69 w 74"/>
              <a:gd name="T53" fmla="*/ 28 h 76"/>
              <a:gd name="T54" fmla="*/ 31 w 74"/>
              <a:gd name="T55" fmla="*/ 44 h 76"/>
              <a:gd name="T56" fmla="*/ 43 w 74"/>
              <a:gd name="T57" fmla="*/ 35 h 76"/>
              <a:gd name="T58" fmla="*/ 42 w 74"/>
              <a:gd name="T59" fmla="*/ 14 h 76"/>
              <a:gd name="T60" fmla="*/ 32 w 74"/>
              <a:gd name="T61" fmla="*/ 14 h 76"/>
              <a:gd name="T62" fmla="*/ 42 w 74"/>
              <a:gd name="T63" fmla="*/ 14 h 76"/>
              <a:gd name="T64" fmla="*/ 49 w 74"/>
              <a:gd name="T65" fmla="*/ 44 h 76"/>
              <a:gd name="T66" fmla="*/ 55 w 74"/>
              <a:gd name="T67" fmla="*/ 35 h 76"/>
              <a:gd name="T68" fmla="*/ 55 w 74"/>
              <a:gd name="T69" fmla="*/ 59 h 76"/>
              <a:gd name="T70" fmla="*/ 49 w 74"/>
              <a:gd name="T71" fmla="*/ 50 h 76"/>
              <a:gd name="T72" fmla="*/ 55 w 74"/>
              <a:gd name="T73" fmla="*/ 59 h 76"/>
              <a:gd name="T74" fmla="*/ 25 w 74"/>
              <a:gd name="T75" fmla="*/ 35 h 76"/>
              <a:gd name="T76" fmla="*/ 20 w 74"/>
              <a:gd name="T77" fmla="*/ 44 h 76"/>
              <a:gd name="T78" fmla="*/ 20 w 74"/>
              <a:gd name="T79" fmla="*/ 50 h 76"/>
              <a:gd name="T80" fmla="*/ 25 w 74"/>
              <a:gd name="T81" fmla="*/ 59 h 76"/>
              <a:gd name="T82" fmla="*/ 20 w 74"/>
              <a:gd name="T83" fmla="*/ 5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4" h="76">
                <a:moveTo>
                  <a:pt x="73" y="20"/>
                </a:moveTo>
                <a:cubicBezTo>
                  <a:pt x="38" y="1"/>
                  <a:pt x="38" y="1"/>
                  <a:pt x="38" y="1"/>
                </a:cubicBezTo>
                <a:cubicBezTo>
                  <a:pt x="38" y="1"/>
                  <a:pt x="37" y="0"/>
                  <a:pt x="37" y="0"/>
                </a:cubicBezTo>
                <a:cubicBezTo>
                  <a:pt x="37" y="0"/>
                  <a:pt x="36" y="1"/>
                  <a:pt x="36" y="1"/>
                </a:cubicBezTo>
                <a:cubicBezTo>
                  <a:pt x="2" y="20"/>
                  <a:pt x="2" y="20"/>
                  <a:pt x="2" y="20"/>
                </a:cubicBezTo>
                <a:cubicBezTo>
                  <a:pt x="1" y="20"/>
                  <a:pt x="0" y="21"/>
                  <a:pt x="1" y="22"/>
                </a:cubicBezTo>
                <a:cubicBezTo>
                  <a:pt x="1" y="23"/>
                  <a:pt x="2" y="24"/>
                  <a:pt x="3" y="24"/>
                </a:cubicBezTo>
                <a:cubicBezTo>
                  <a:pt x="3" y="24"/>
                  <a:pt x="3" y="24"/>
                  <a:pt x="3" y="24"/>
                </a:cubicBezTo>
                <a:cubicBezTo>
                  <a:pt x="3" y="29"/>
                  <a:pt x="3" y="29"/>
                  <a:pt x="3" y="29"/>
                </a:cubicBezTo>
                <a:cubicBezTo>
                  <a:pt x="3" y="30"/>
                  <a:pt x="4" y="31"/>
                  <a:pt x="5" y="31"/>
                </a:cubicBezTo>
                <a:cubicBezTo>
                  <a:pt x="6" y="31"/>
                  <a:pt x="6" y="31"/>
                  <a:pt x="6" y="31"/>
                </a:cubicBezTo>
                <a:cubicBezTo>
                  <a:pt x="6" y="65"/>
                  <a:pt x="6" y="65"/>
                  <a:pt x="6" y="65"/>
                </a:cubicBezTo>
                <a:cubicBezTo>
                  <a:pt x="5" y="65"/>
                  <a:pt x="5" y="65"/>
                  <a:pt x="5" y="65"/>
                </a:cubicBezTo>
                <a:cubicBezTo>
                  <a:pt x="4" y="65"/>
                  <a:pt x="3" y="66"/>
                  <a:pt x="3" y="67"/>
                </a:cubicBezTo>
                <a:cubicBezTo>
                  <a:pt x="3" y="74"/>
                  <a:pt x="3" y="74"/>
                  <a:pt x="3" y="74"/>
                </a:cubicBezTo>
                <a:cubicBezTo>
                  <a:pt x="3" y="75"/>
                  <a:pt x="4" y="76"/>
                  <a:pt x="5" y="76"/>
                </a:cubicBezTo>
                <a:cubicBezTo>
                  <a:pt x="70" y="76"/>
                  <a:pt x="70" y="76"/>
                  <a:pt x="70" y="76"/>
                </a:cubicBezTo>
                <a:cubicBezTo>
                  <a:pt x="71" y="76"/>
                  <a:pt x="72" y="75"/>
                  <a:pt x="72" y="74"/>
                </a:cubicBezTo>
                <a:cubicBezTo>
                  <a:pt x="72" y="67"/>
                  <a:pt x="72" y="67"/>
                  <a:pt x="72" y="67"/>
                </a:cubicBezTo>
                <a:cubicBezTo>
                  <a:pt x="72" y="66"/>
                  <a:pt x="71" y="65"/>
                  <a:pt x="70" y="65"/>
                </a:cubicBezTo>
                <a:cubicBezTo>
                  <a:pt x="68" y="65"/>
                  <a:pt x="68" y="65"/>
                  <a:pt x="68" y="65"/>
                </a:cubicBezTo>
                <a:cubicBezTo>
                  <a:pt x="68" y="31"/>
                  <a:pt x="68" y="31"/>
                  <a:pt x="68" y="31"/>
                </a:cubicBezTo>
                <a:cubicBezTo>
                  <a:pt x="70" y="31"/>
                  <a:pt x="70" y="31"/>
                  <a:pt x="70" y="31"/>
                </a:cubicBezTo>
                <a:cubicBezTo>
                  <a:pt x="71" y="31"/>
                  <a:pt x="72" y="30"/>
                  <a:pt x="72" y="29"/>
                </a:cubicBezTo>
                <a:cubicBezTo>
                  <a:pt x="72" y="24"/>
                  <a:pt x="72" y="24"/>
                  <a:pt x="72" y="24"/>
                </a:cubicBezTo>
                <a:cubicBezTo>
                  <a:pt x="73" y="24"/>
                  <a:pt x="73" y="23"/>
                  <a:pt x="74" y="22"/>
                </a:cubicBezTo>
                <a:cubicBezTo>
                  <a:pt x="74" y="21"/>
                  <a:pt x="73" y="20"/>
                  <a:pt x="73" y="20"/>
                </a:cubicBezTo>
                <a:close/>
                <a:moveTo>
                  <a:pt x="37" y="4"/>
                </a:moveTo>
                <a:cubicBezTo>
                  <a:pt x="68" y="21"/>
                  <a:pt x="68" y="21"/>
                  <a:pt x="68" y="21"/>
                </a:cubicBezTo>
                <a:cubicBezTo>
                  <a:pt x="6" y="21"/>
                  <a:pt x="6" y="21"/>
                  <a:pt x="6" y="21"/>
                </a:cubicBezTo>
                <a:lnTo>
                  <a:pt x="37" y="4"/>
                </a:lnTo>
                <a:close/>
                <a:moveTo>
                  <a:pt x="69" y="68"/>
                </a:moveTo>
                <a:cubicBezTo>
                  <a:pt x="69" y="73"/>
                  <a:pt x="69" y="73"/>
                  <a:pt x="69" y="73"/>
                </a:cubicBezTo>
                <a:cubicBezTo>
                  <a:pt x="6" y="73"/>
                  <a:pt x="6" y="73"/>
                  <a:pt x="6" y="73"/>
                </a:cubicBezTo>
                <a:cubicBezTo>
                  <a:pt x="6" y="68"/>
                  <a:pt x="6" y="68"/>
                  <a:pt x="6" y="68"/>
                </a:cubicBezTo>
                <a:cubicBezTo>
                  <a:pt x="8" y="68"/>
                  <a:pt x="8" y="68"/>
                  <a:pt x="8" y="68"/>
                </a:cubicBezTo>
                <a:cubicBezTo>
                  <a:pt x="66" y="68"/>
                  <a:pt x="66" y="68"/>
                  <a:pt x="66" y="68"/>
                </a:cubicBezTo>
                <a:lnTo>
                  <a:pt x="69" y="68"/>
                </a:lnTo>
                <a:close/>
                <a:moveTo>
                  <a:pt x="31" y="50"/>
                </a:moveTo>
                <a:cubicBezTo>
                  <a:pt x="31" y="66"/>
                  <a:pt x="31" y="66"/>
                  <a:pt x="31" y="66"/>
                </a:cubicBezTo>
                <a:cubicBezTo>
                  <a:pt x="9" y="66"/>
                  <a:pt x="9" y="66"/>
                  <a:pt x="9" y="66"/>
                </a:cubicBezTo>
                <a:cubicBezTo>
                  <a:pt x="9" y="30"/>
                  <a:pt x="9" y="30"/>
                  <a:pt x="9" y="30"/>
                </a:cubicBezTo>
                <a:cubicBezTo>
                  <a:pt x="65" y="30"/>
                  <a:pt x="65" y="30"/>
                  <a:pt x="65" y="30"/>
                </a:cubicBezTo>
                <a:cubicBezTo>
                  <a:pt x="65" y="66"/>
                  <a:pt x="65" y="66"/>
                  <a:pt x="65" y="66"/>
                </a:cubicBezTo>
                <a:cubicBezTo>
                  <a:pt x="43" y="66"/>
                  <a:pt x="43" y="66"/>
                  <a:pt x="43" y="66"/>
                </a:cubicBezTo>
                <a:cubicBezTo>
                  <a:pt x="43" y="50"/>
                  <a:pt x="43" y="50"/>
                  <a:pt x="43" y="50"/>
                </a:cubicBezTo>
                <a:lnTo>
                  <a:pt x="31" y="50"/>
                </a:lnTo>
                <a:close/>
                <a:moveTo>
                  <a:pt x="69" y="28"/>
                </a:moveTo>
                <a:cubicBezTo>
                  <a:pt x="66" y="28"/>
                  <a:pt x="66" y="28"/>
                  <a:pt x="66" y="28"/>
                </a:cubicBezTo>
                <a:cubicBezTo>
                  <a:pt x="8" y="28"/>
                  <a:pt x="8" y="28"/>
                  <a:pt x="8" y="28"/>
                </a:cubicBezTo>
                <a:cubicBezTo>
                  <a:pt x="6" y="28"/>
                  <a:pt x="6" y="28"/>
                  <a:pt x="6" y="28"/>
                </a:cubicBezTo>
                <a:cubicBezTo>
                  <a:pt x="6" y="23"/>
                  <a:pt x="6" y="23"/>
                  <a:pt x="6" y="23"/>
                </a:cubicBezTo>
                <a:cubicBezTo>
                  <a:pt x="69" y="23"/>
                  <a:pt x="69" y="23"/>
                  <a:pt x="69" y="23"/>
                </a:cubicBezTo>
                <a:lnTo>
                  <a:pt x="69" y="28"/>
                </a:lnTo>
                <a:close/>
                <a:moveTo>
                  <a:pt x="43" y="44"/>
                </a:moveTo>
                <a:cubicBezTo>
                  <a:pt x="31" y="44"/>
                  <a:pt x="31" y="44"/>
                  <a:pt x="31" y="44"/>
                </a:cubicBezTo>
                <a:cubicBezTo>
                  <a:pt x="31" y="35"/>
                  <a:pt x="31" y="35"/>
                  <a:pt x="31" y="35"/>
                </a:cubicBezTo>
                <a:cubicBezTo>
                  <a:pt x="43" y="35"/>
                  <a:pt x="43" y="35"/>
                  <a:pt x="43" y="35"/>
                </a:cubicBezTo>
                <a:lnTo>
                  <a:pt x="43" y="44"/>
                </a:lnTo>
                <a:close/>
                <a:moveTo>
                  <a:pt x="42" y="14"/>
                </a:moveTo>
                <a:cubicBezTo>
                  <a:pt x="42" y="16"/>
                  <a:pt x="40" y="18"/>
                  <a:pt x="37" y="18"/>
                </a:cubicBezTo>
                <a:cubicBezTo>
                  <a:pt x="34" y="18"/>
                  <a:pt x="32" y="16"/>
                  <a:pt x="32" y="14"/>
                </a:cubicBezTo>
                <a:cubicBezTo>
                  <a:pt x="32" y="11"/>
                  <a:pt x="34" y="9"/>
                  <a:pt x="37" y="9"/>
                </a:cubicBezTo>
                <a:cubicBezTo>
                  <a:pt x="40" y="9"/>
                  <a:pt x="42" y="11"/>
                  <a:pt x="42" y="14"/>
                </a:cubicBezTo>
                <a:close/>
                <a:moveTo>
                  <a:pt x="55" y="44"/>
                </a:moveTo>
                <a:cubicBezTo>
                  <a:pt x="49" y="44"/>
                  <a:pt x="49" y="44"/>
                  <a:pt x="49" y="44"/>
                </a:cubicBezTo>
                <a:cubicBezTo>
                  <a:pt x="49" y="35"/>
                  <a:pt x="49" y="35"/>
                  <a:pt x="49" y="35"/>
                </a:cubicBezTo>
                <a:cubicBezTo>
                  <a:pt x="55" y="35"/>
                  <a:pt x="55" y="35"/>
                  <a:pt x="55" y="35"/>
                </a:cubicBezTo>
                <a:lnTo>
                  <a:pt x="55" y="44"/>
                </a:lnTo>
                <a:close/>
                <a:moveTo>
                  <a:pt x="55" y="59"/>
                </a:moveTo>
                <a:cubicBezTo>
                  <a:pt x="49" y="59"/>
                  <a:pt x="49" y="59"/>
                  <a:pt x="49" y="59"/>
                </a:cubicBezTo>
                <a:cubicBezTo>
                  <a:pt x="49" y="50"/>
                  <a:pt x="49" y="50"/>
                  <a:pt x="49" y="50"/>
                </a:cubicBezTo>
                <a:cubicBezTo>
                  <a:pt x="55" y="50"/>
                  <a:pt x="55" y="50"/>
                  <a:pt x="55" y="50"/>
                </a:cubicBezTo>
                <a:lnTo>
                  <a:pt x="55" y="59"/>
                </a:lnTo>
                <a:close/>
                <a:moveTo>
                  <a:pt x="20" y="35"/>
                </a:moveTo>
                <a:cubicBezTo>
                  <a:pt x="25" y="35"/>
                  <a:pt x="25" y="35"/>
                  <a:pt x="25" y="35"/>
                </a:cubicBezTo>
                <a:cubicBezTo>
                  <a:pt x="25" y="44"/>
                  <a:pt x="25" y="44"/>
                  <a:pt x="25" y="44"/>
                </a:cubicBezTo>
                <a:cubicBezTo>
                  <a:pt x="20" y="44"/>
                  <a:pt x="20" y="44"/>
                  <a:pt x="20" y="44"/>
                </a:cubicBezTo>
                <a:lnTo>
                  <a:pt x="20" y="35"/>
                </a:lnTo>
                <a:close/>
                <a:moveTo>
                  <a:pt x="20" y="50"/>
                </a:moveTo>
                <a:cubicBezTo>
                  <a:pt x="25" y="50"/>
                  <a:pt x="25" y="50"/>
                  <a:pt x="25" y="50"/>
                </a:cubicBezTo>
                <a:cubicBezTo>
                  <a:pt x="25" y="59"/>
                  <a:pt x="25" y="59"/>
                  <a:pt x="25" y="59"/>
                </a:cubicBezTo>
                <a:cubicBezTo>
                  <a:pt x="20" y="59"/>
                  <a:pt x="20" y="59"/>
                  <a:pt x="20" y="59"/>
                </a:cubicBezTo>
                <a:lnTo>
                  <a:pt x="20" y="5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sp>
        <p:nvSpPr>
          <p:cNvPr id="43" name="Freeform 128"/>
          <p:cNvSpPr>
            <a:spLocks noEditPoints="1"/>
          </p:cNvSpPr>
          <p:nvPr/>
        </p:nvSpPr>
        <p:spPr bwMode="auto">
          <a:xfrm>
            <a:off x="5275181" y="3219154"/>
            <a:ext cx="308630" cy="303625"/>
          </a:xfrm>
          <a:custGeom>
            <a:avLst/>
            <a:gdLst>
              <a:gd name="T0" fmla="*/ 76 w 78"/>
              <a:gd name="T1" fmla="*/ 34 h 74"/>
              <a:gd name="T2" fmla="*/ 67 w 78"/>
              <a:gd name="T3" fmla="*/ 29 h 74"/>
              <a:gd name="T4" fmla="*/ 64 w 78"/>
              <a:gd name="T5" fmla="*/ 34 h 74"/>
              <a:gd name="T6" fmla="*/ 53 w 78"/>
              <a:gd name="T7" fmla="*/ 29 h 74"/>
              <a:gd name="T8" fmla="*/ 54 w 78"/>
              <a:gd name="T9" fmla="*/ 20 h 74"/>
              <a:gd name="T10" fmla="*/ 40 w 78"/>
              <a:gd name="T11" fmla="*/ 16 h 74"/>
              <a:gd name="T12" fmla="*/ 51 w 78"/>
              <a:gd name="T13" fmla="*/ 10 h 74"/>
              <a:gd name="T14" fmla="*/ 46 w 78"/>
              <a:gd name="T15" fmla="*/ 1 h 74"/>
              <a:gd name="T16" fmla="*/ 38 w 78"/>
              <a:gd name="T17" fmla="*/ 16 h 74"/>
              <a:gd name="T18" fmla="*/ 24 w 78"/>
              <a:gd name="T19" fmla="*/ 20 h 74"/>
              <a:gd name="T20" fmla="*/ 15 w 78"/>
              <a:gd name="T21" fmla="*/ 28 h 74"/>
              <a:gd name="T22" fmla="*/ 7 w 78"/>
              <a:gd name="T23" fmla="*/ 24 h 74"/>
              <a:gd name="T24" fmla="*/ 0 w 78"/>
              <a:gd name="T25" fmla="*/ 35 h 74"/>
              <a:gd name="T26" fmla="*/ 0 w 78"/>
              <a:gd name="T27" fmla="*/ 72 h 74"/>
              <a:gd name="T28" fmla="*/ 78 w 78"/>
              <a:gd name="T29" fmla="*/ 68 h 74"/>
              <a:gd name="T30" fmla="*/ 76 w 78"/>
              <a:gd name="T31" fmla="*/ 43 h 74"/>
              <a:gd name="T32" fmla="*/ 3 w 78"/>
              <a:gd name="T33" fmla="*/ 31 h 74"/>
              <a:gd name="T34" fmla="*/ 53 w 78"/>
              <a:gd name="T35" fmla="*/ 23 h 74"/>
              <a:gd name="T36" fmla="*/ 25 w 78"/>
              <a:gd name="T37" fmla="*/ 26 h 74"/>
              <a:gd name="T38" fmla="*/ 50 w 78"/>
              <a:gd name="T39" fmla="*/ 21 h 74"/>
              <a:gd name="T40" fmla="*/ 61 w 78"/>
              <a:gd name="T41" fmla="*/ 35 h 74"/>
              <a:gd name="T42" fmla="*/ 75 w 78"/>
              <a:gd name="T43" fmla="*/ 37 h 74"/>
              <a:gd name="T44" fmla="*/ 52 w 78"/>
              <a:gd name="T45" fmla="*/ 37 h 74"/>
              <a:gd name="T46" fmla="*/ 68 w 78"/>
              <a:gd name="T47" fmla="*/ 32 h 74"/>
              <a:gd name="T48" fmla="*/ 54 w 78"/>
              <a:gd name="T49" fmla="*/ 67 h 74"/>
              <a:gd name="T50" fmla="*/ 72 w 78"/>
              <a:gd name="T51" fmla="*/ 67 h 74"/>
              <a:gd name="T52" fmla="*/ 27 w 78"/>
              <a:gd name="T53" fmla="*/ 28 h 74"/>
              <a:gd name="T54" fmla="*/ 5 w 78"/>
              <a:gd name="T55" fmla="*/ 36 h 74"/>
              <a:gd name="T56" fmla="*/ 5 w 78"/>
              <a:gd name="T57" fmla="*/ 67 h 74"/>
              <a:gd name="T58" fmla="*/ 10 w 78"/>
              <a:gd name="T59" fmla="*/ 25 h 74"/>
              <a:gd name="T60" fmla="*/ 4 w 78"/>
              <a:gd name="T61" fmla="*/ 69 h 74"/>
              <a:gd name="T62" fmla="*/ 3 w 78"/>
              <a:gd name="T63" fmla="*/ 69 h 74"/>
              <a:gd name="T64" fmla="*/ 25 w 78"/>
              <a:gd name="T65" fmla="*/ 71 h 74"/>
              <a:gd name="T66" fmla="*/ 75 w 78"/>
              <a:gd name="T67" fmla="*/ 69 h 74"/>
              <a:gd name="T68" fmla="*/ 32 w 78"/>
              <a:gd name="T69" fmla="*/ 32 h 74"/>
              <a:gd name="T70" fmla="*/ 32 w 78"/>
              <a:gd name="T71" fmla="*/ 32 h 74"/>
              <a:gd name="T72" fmla="*/ 42 w 78"/>
              <a:gd name="T73" fmla="*/ 38 h 74"/>
              <a:gd name="T74" fmla="*/ 36 w 78"/>
              <a:gd name="T75" fmla="*/ 49 h 74"/>
              <a:gd name="T76" fmla="*/ 46 w 78"/>
              <a:gd name="T77" fmla="*/ 43 h 74"/>
              <a:gd name="T78" fmla="*/ 32 w 78"/>
              <a:gd name="T79" fmla="*/ 53 h 74"/>
              <a:gd name="T80" fmla="*/ 32 w 78"/>
              <a:gd name="T81" fmla="*/ 53 h 74"/>
              <a:gd name="T82" fmla="*/ 42 w 78"/>
              <a:gd name="T83" fmla="*/ 59 h 74"/>
              <a:gd name="T84" fmla="*/ 56 w 78"/>
              <a:gd name="T85" fmla="*/ 46 h 74"/>
              <a:gd name="T86" fmla="*/ 64 w 78"/>
              <a:gd name="T87" fmla="*/ 52 h 74"/>
              <a:gd name="T88" fmla="*/ 60 w 78"/>
              <a:gd name="T89" fmla="*/ 62 h 74"/>
              <a:gd name="T90" fmla="*/ 60 w 78"/>
              <a:gd name="T91" fmla="*/ 62 h 74"/>
              <a:gd name="T92" fmla="*/ 68 w 78"/>
              <a:gd name="T93" fmla="*/ 56 h 74"/>
              <a:gd name="T94" fmla="*/ 15 w 78"/>
              <a:gd name="T95" fmla="*/ 52 h 74"/>
              <a:gd name="T96" fmla="*/ 24 w 78"/>
              <a:gd name="T97" fmla="*/ 46 h 74"/>
              <a:gd name="T98" fmla="*/ 11 w 78"/>
              <a:gd name="T99" fmla="*/ 56 h 74"/>
              <a:gd name="T100" fmla="*/ 11 w 78"/>
              <a:gd name="T101" fmla="*/ 56 h 74"/>
              <a:gd name="T102" fmla="*/ 20 w 78"/>
              <a:gd name="T103" fmla="*/ 6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74">
                <a:moveTo>
                  <a:pt x="76" y="43"/>
                </a:moveTo>
                <a:cubicBezTo>
                  <a:pt x="77" y="43"/>
                  <a:pt x="78" y="42"/>
                  <a:pt x="78" y="41"/>
                </a:cubicBezTo>
                <a:cubicBezTo>
                  <a:pt x="78" y="36"/>
                  <a:pt x="78" y="36"/>
                  <a:pt x="78" y="36"/>
                </a:cubicBezTo>
                <a:cubicBezTo>
                  <a:pt x="78" y="35"/>
                  <a:pt x="77" y="34"/>
                  <a:pt x="76" y="34"/>
                </a:cubicBezTo>
                <a:cubicBezTo>
                  <a:pt x="73" y="34"/>
                  <a:pt x="73" y="34"/>
                  <a:pt x="73" y="34"/>
                </a:cubicBezTo>
                <a:cubicBezTo>
                  <a:pt x="73" y="31"/>
                  <a:pt x="73" y="31"/>
                  <a:pt x="73" y="31"/>
                </a:cubicBezTo>
                <a:cubicBezTo>
                  <a:pt x="73" y="30"/>
                  <a:pt x="72" y="29"/>
                  <a:pt x="71" y="29"/>
                </a:cubicBezTo>
                <a:cubicBezTo>
                  <a:pt x="67" y="29"/>
                  <a:pt x="67" y="29"/>
                  <a:pt x="67" y="29"/>
                </a:cubicBezTo>
                <a:cubicBezTo>
                  <a:pt x="66" y="29"/>
                  <a:pt x="65" y="30"/>
                  <a:pt x="65" y="31"/>
                </a:cubicBezTo>
                <a:cubicBezTo>
                  <a:pt x="65" y="34"/>
                  <a:pt x="65" y="34"/>
                  <a:pt x="65" y="34"/>
                </a:cubicBezTo>
                <a:cubicBezTo>
                  <a:pt x="64" y="34"/>
                  <a:pt x="64" y="34"/>
                  <a:pt x="64" y="34"/>
                </a:cubicBezTo>
                <a:cubicBezTo>
                  <a:pt x="64" y="34"/>
                  <a:pt x="64" y="34"/>
                  <a:pt x="64" y="34"/>
                </a:cubicBezTo>
                <a:cubicBezTo>
                  <a:pt x="64" y="32"/>
                  <a:pt x="63" y="32"/>
                  <a:pt x="62" y="32"/>
                </a:cubicBezTo>
                <a:cubicBezTo>
                  <a:pt x="54" y="32"/>
                  <a:pt x="54" y="32"/>
                  <a:pt x="54" y="32"/>
                </a:cubicBezTo>
                <a:cubicBezTo>
                  <a:pt x="54" y="32"/>
                  <a:pt x="54" y="32"/>
                  <a:pt x="53" y="32"/>
                </a:cubicBezTo>
                <a:cubicBezTo>
                  <a:pt x="53" y="29"/>
                  <a:pt x="53" y="29"/>
                  <a:pt x="53" y="29"/>
                </a:cubicBezTo>
                <a:cubicBezTo>
                  <a:pt x="54" y="29"/>
                  <a:pt x="54" y="29"/>
                  <a:pt x="54" y="29"/>
                </a:cubicBezTo>
                <a:cubicBezTo>
                  <a:pt x="55" y="29"/>
                  <a:pt x="56" y="28"/>
                  <a:pt x="56" y="27"/>
                </a:cubicBezTo>
                <a:cubicBezTo>
                  <a:pt x="56" y="22"/>
                  <a:pt x="56" y="22"/>
                  <a:pt x="56" y="22"/>
                </a:cubicBezTo>
                <a:cubicBezTo>
                  <a:pt x="56" y="21"/>
                  <a:pt x="55" y="20"/>
                  <a:pt x="54" y="20"/>
                </a:cubicBezTo>
                <a:cubicBezTo>
                  <a:pt x="53" y="20"/>
                  <a:pt x="53" y="20"/>
                  <a:pt x="53" y="20"/>
                </a:cubicBezTo>
                <a:cubicBezTo>
                  <a:pt x="53" y="18"/>
                  <a:pt x="53" y="18"/>
                  <a:pt x="53" y="18"/>
                </a:cubicBezTo>
                <a:cubicBezTo>
                  <a:pt x="53" y="17"/>
                  <a:pt x="52" y="16"/>
                  <a:pt x="51" y="16"/>
                </a:cubicBezTo>
                <a:cubicBezTo>
                  <a:pt x="40" y="16"/>
                  <a:pt x="40" y="16"/>
                  <a:pt x="40" y="16"/>
                </a:cubicBezTo>
                <a:cubicBezTo>
                  <a:pt x="40" y="8"/>
                  <a:pt x="40" y="8"/>
                  <a:pt x="40" y="8"/>
                </a:cubicBezTo>
                <a:cubicBezTo>
                  <a:pt x="44" y="8"/>
                  <a:pt x="44" y="8"/>
                  <a:pt x="44" y="8"/>
                </a:cubicBezTo>
                <a:cubicBezTo>
                  <a:pt x="44" y="10"/>
                  <a:pt x="44" y="10"/>
                  <a:pt x="44" y="10"/>
                </a:cubicBezTo>
                <a:cubicBezTo>
                  <a:pt x="51" y="10"/>
                  <a:pt x="51" y="10"/>
                  <a:pt x="51" y="10"/>
                </a:cubicBezTo>
                <a:cubicBezTo>
                  <a:pt x="48" y="7"/>
                  <a:pt x="48" y="7"/>
                  <a:pt x="48" y="7"/>
                </a:cubicBezTo>
                <a:cubicBezTo>
                  <a:pt x="51" y="3"/>
                  <a:pt x="51" y="3"/>
                  <a:pt x="51" y="3"/>
                </a:cubicBezTo>
                <a:cubicBezTo>
                  <a:pt x="46" y="3"/>
                  <a:pt x="46" y="3"/>
                  <a:pt x="46" y="3"/>
                </a:cubicBezTo>
                <a:cubicBezTo>
                  <a:pt x="46" y="1"/>
                  <a:pt x="46" y="1"/>
                  <a:pt x="46" y="1"/>
                </a:cubicBezTo>
                <a:cubicBezTo>
                  <a:pt x="40" y="1"/>
                  <a:pt x="40" y="1"/>
                  <a:pt x="40" y="1"/>
                </a:cubicBezTo>
                <a:cubicBezTo>
                  <a:pt x="40" y="1"/>
                  <a:pt x="39" y="0"/>
                  <a:pt x="39" y="0"/>
                </a:cubicBezTo>
                <a:cubicBezTo>
                  <a:pt x="38" y="0"/>
                  <a:pt x="38" y="1"/>
                  <a:pt x="38" y="1"/>
                </a:cubicBezTo>
                <a:cubicBezTo>
                  <a:pt x="38" y="16"/>
                  <a:pt x="38" y="16"/>
                  <a:pt x="38" y="16"/>
                </a:cubicBezTo>
                <a:cubicBezTo>
                  <a:pt x="27" y="16"/>
                  <a:pt x="27" y="16"/>
                  <a:pt x="27" y="16"/>
                </a:cubicBezTo>
                <a:cubicBezTo>
                  <a:pt x="26" y="16"/>
                  <a:pt x="25" y="17"/>
                  <a:pt x="25" y="18"/>
                </a:cubicBezTo>
                <a:cubicBezTo>
                  <a:pt x="25" y="20"/>
                  <a:pt x="25" y="20"/>
                  <a:pt x="25" y="20"/>
                </a:cubicBezTo>
                <a:cubicBezTo>
                  <a:pt x="24" y="20"/>
                  <a:pt x="24" y="20"/>
                  <a:pt x="24" y="20"/>
                </a:cubicBezTo>
                <a:cubicBezTo>
                  <a:pt x="23" y="20"/>
                  <a:pt x="22" y="21"/>
                  <a:pt x="22" y="22"/>
                </a:cubicBezTo>
                <a:cubicBezTo>
                  <a:pt x="22" y="27"/>
                  <a:pt x="22" y="27"/>
                  <a:pt x="22" y="27"/>
                </a:cubicBezTo>
                <a:cubicBezTo>
                  <a:pt x="22" y="27"/>
                  <a:pt x="23" y="28"/>
                  <a:pt x="23" y="28"/>
                </a:cubicBezTo>
                <a:cubicBezTo>
                  <a:pt x="15" y="28"/>
                  <a:pt x="15" y="28"/>
                  <a:pt x="15" y="28"/>
                </a:cubicBezTo>
                <a:cubicBezTo>
                  <a:pt x="15" y="24"/>
                  <a:pt x="15" y="24"/>
                  <a:pt x="15" y="24"/>
                </a:cubicBezTo>
                <a:cubicBezTo>
                  <a:pt x="15" y="23"/>
                  <a:pt x="14" y="22"/>
                  <a:pt x="13" y="22"/>
                </a:cubicBezTo>
                <a:cubicBezTo>
                  <a:pt x="9" y="22"/>
                  <a:pt x="9" y="22"/>
                  <a:pt x="9" y="22"/>
                </a:cubicBezTo>
                <a:cubicBezTo>
                  <a:pt x="8" y="22"/>
                  <a:pt x="7" y="23"/>
                  <a:pt x="7" y="24"/>
                </a:cubicBezTo>
                <a:cubicBezTo>
                  <a:pt x="7" y="28"/>
                  <a:pt x="7" y="28"/>
                  <a:pt x="7" y="28"/>
                </a:cubicBezTo>
                <a:cubicBezTo>
                  <a:pt x="2" y="28"/>
                  <a:pt x="2" y="28"/>
                  <a:pt x="2" y="28"/>
                </a:cubicBezTo>
                <a:cubicBezTo>
                  <a:pt x="1" y="28"/>
                  <a:pt x="0" y="29"/>
                  <a:pt x="0" y="30"/>
                </a:cubicBezTo>
                <a:cubicBezTo>
                  <a:pt x="0" y="35"/>
                  <a:pt x="0" y="35"/>
                  <a:pt x="0" y="35"/>
                </a:cubicBezTo>
                <a:cubicBezTo>
                  <a:pt x="0" y="36"/>
                  <a:pt x="1" y="37"/>
                  <a:pt x="2" y="37"/>
                </a:cubicBezTo>
                <a:cubicBezTo>
                  <a:pt x="2" y="66"/>
                  <a:pt x="2" y="66"/>
                  <a:pt x="2" y="66"/>
                </a:cubicBezTo>
                <a:cubicBezTo>
                  <a:pt x="1" y="66"/>
                  <a:pt x="0" y="66"/>
                  <a:pt x="0" y="68"/>
                </a:cubicBezTo>
                <a:cubicBezTo>
                  <a:pt x="0" y="72"/>
                  <a:pt x="0" y="72"/>
                  <a:pt x="0" y="72"/>
                </a:cubicBezTo>
                <a:cubicBezTo>
                  <a:pt x="0" y="73"/>
                  <a:pt x="1" y="74"/>
                  <a:pt x="2" y="74"/>
                </a:cubicBezTo>
                <a:cubicBezTo>
                  <a:pt x="76" y="74"/>
                  <a:pt x="76" y="74"/>
                  <a:pt x="76" y="74"/>
                </a:cubicBezTo>
                <a:cubicBezTo>
                  <a:pt x="77" y="74"/>
                  <a:pt x="78" y="73"/>
                  <a:pt x="78" y="72"/>
                </a:cubicBezTo>
                <a:cubicBezTo>
                  <a:pt x="78" y="68"/>
                  <a:pt x="78" y="68"/>
                  <a:pt x="78" y="68"/>
                </a:cubicBezTo>
                <a:cubicBezTo>
                  <a:pt x="78" y="66"/>
                  <a:pt x="77" y="66"/>
                  <a:pt x="76" y="66"/>
                </a:cubicBezTo>
                <a:cubicBezTo>
                  <a:pt x="75" y="66"/>
                  <a:pt x="75" y="66"/>
                  <a:pt x="75" y="66"/>
                </a:cubicBezTo>
                <a:cubicBezTo>
                  <a:pt x="75" y="43"/>
                  <a:pt x="75" y="43"/>
                  <a:pt x="75" y="43"/>
                </a:cubicBezTo>
                <a:lnTo>
                  <a:pt x="76" y="43"/>
                </a:lnTo>
                <a:close/>
                <a:moveTo>
                  <a:pt x="25" y="31"/>
                </a:moveTo>
                <a:cubicBezTo>
                  <a:pt x="25" y="34"/>
                  <a:pt x="25" y="34"/>
                  <a:pt x="25" y="34"/>
                </a:cubicBezTo>
                <a:cubicBezTo>
                  <a:pt x="3" y="34"/>
                  <a:pt x="3" y="34"/>
                  <a:pt x="3" y="34"/>
                </a:cubicBezTo>
                <a:cubicBezTo>
                  <a:pt x="3" y="31"/>
                  <a:pt x="3" y="31"/>
                  <a:pt x="3" y="31"/>
                </a:cubicBezTo>
                <a:lnTo>
                  <a:pt x="25" y="31"/>
                </a:lnTo>
                <a:close/>
                <a:moveTo>
                  <a:pt x="27" y="23"/>
                </a:moveTo>
                <a:cubicBezTo>
                  <a:pt x="51" y="23"/>
                  <a:pt x="51" y="23"/>
                  <a:pt x="51" y="23"/>
                </a:cubicBezTo>
                <a:cubicBezTo>
                  <a:pt x="53" y="23"/>
                  <a:pt x="53" y="23"/>
                  <a:pt x="53" y="23"/>
                </a:cubicBezTo>
                <a:cubicBezTo>
                  <a:pt x="53" y="26"/>
                  <a:pt x="53" y="26"/>
                  <a:pt x="53" y="26"/>
                </a:cubicBezTo>
                <a:cubicBezTo>
                  <a:pt x="51" y="26"/>
                  <a:pt x="51" y="26"/>
                  <a:pt x="51" y="26"/>
                </a:cubicBezTo>
                <a:cubicBezTo>
                  <a:pt x="26" y="26"/>
                  <a:pt x="26" y="26"/>
                  <a:pt x="26" y="26"/>
                </a:cubicBezTo>
                <a:cubicBezTo>
                  <a:pt x="25" y="26"/>
                  <a:pt x="25" y="26"/>
                  <a:pt x="25" y="26"/>
                </a:cubicBezTo>
                <a:cubicBezTo>
                  <a:pt x="25" y="23"/>
                  <a:pt x="25" y="23"/>
                  <a:pt x="25" y="23"/>
                </a:cubicBezTo>
                <a:lnTo>
                  <a:pt x="27" y="23"/>
                </a:lnTo>
                <a:close/>
                <a:moveTo>
                  <a:pt x="50" y="19"/>
                </a:moveTo>
                <a:cubicBezTo>
                  <a:pt x="50" y="21"/>
                  <a:pt x="50" y="21"/>
                  <a:pt x="50" y="21"/>
                </a:cubicBezTo>
                <a:cubicBezTo>
                  <a:pt x="28" y="21"/>
                  <a:pt x="28" y="21"/>
                  <a:pt x="28" y="21"/>
                </a:cubicBezTo>
                <a:cubicBezTo>
                  <a:pt x="28" y="19"/>
                  <a:pt x="28" y="19"/>
                  <a:pt x="28" y="19"/>
                </a:cubicBezTo>
                <a:lnTo>
                  <a:pt x="50" y="19"/>
                </a:lnTo>
                <a:close/>
                <a:moveTo>
                  <a:pt x="61" y="35"/>
                </a:moveTo>
                <a:cubicBezTo>
                  <a:pt x="55" y="35"/>
                  <a:pt x="55" y="35"/>
                  <a:pt x="55" y="35"/>
                </a:cubicBezTo>
                <a:cubicBezTo>
                  <a:pt x="55" y="35"/>
                  <a:pt x="55" y="35"/>
                  <a:pt x="55" y="35"/>
                </a:cubicBezTo>
                <a:cubicBezTo>
                  <a:pt x="61" y="35"/>
                  <a:pt x="61" y="35"/>
                  <a:pt x="61" y="35"/>
                </a:cubicBezTo>
                <a:close/>
                <a:moveTo>
                  <a:pt x="75" y="37"/>
                </a:moveTo>
                <a:cubicBezTo>
                  <a:pt x="75" y="40"/>
                  <a:pt x="75" y="40"/>
                  <a:pt x="75" y="40"/>
                </a:cubicBezTo>
                <a:cubicBezTo>
                  <a:pt x="73" y="40"/>
                  <a:pt x="73" y="40"/>
                  <a:pt x="73" y="40"/>
                </a:cubicBezTo>
                <a:cubicBezTo>
                  <a:pt x="52" y="40"/>
                  <a:pt x="52" y="40"/>
                  <a:pt x="52" y="40"/>
                </a:cubicBezTo>
                <a:cubicBezTo>
                  <a:pt x="52" y="37"/>
                  <a:pt x="52" y="37"/>
                  <a:pt x="52" y="37"/>
                </a:cubicBezTo>
                <a:lnTo>
                  <a:pt x="75" y="37"/>
                </a:lnTo>
                <a:close/>
                <a:moveTo>
                  <a:pt x="70" y="35"/>
                </a:moveTo>
                <a:cubicBezTo>
                  <a:pt x="68" y="35"/>
                  <a:pt x="68" y="35"/>
                  <a:pt x="68" y="35"/>
                </a:cubicBezTo>
                <a:cubicBezTo>
                  <a:pt x="68" y="32"/>
                  <a:pt x="68" y="32"/>
                  <a:pt x="68" y="32"/>
                </a:cubicBezTo>
                <a:cubicBezTo>
                  <a:pt x="70" y="32"/>
                  <a:pt x="70" y="32"/>
                  <a:pt x="70" y="32"/>
                </a:cubicBezTo>
                <a:lnTo>
                  <a:pt x="70" y="35"/>
                </a:lnTo>
                <a:close/>
                <a:moveTo>
                  <a:pt x="72" y="67"/>
                </a:moveTo>
                <a:cubicBezTo>
                  <a:pt x="54" y="67"/>
                  <a:pt x="54" y="67"/>
                  <a:pt x="54" y="67"/>
                </a:cubicBezTo>
                <a:cubicBezTo>
                  <a:pt x="52" y="67"/>
                  <a:pt x="52" y="67"/>
                  <a:pt x="52" y="67"/>
                </a:cubicBezTo>
                <a:cubicBezTo>
                  <a:pt x="52" y="42"/>
                  <a:pt x="52" y="42"/>
                  <a:pt x="52" y="42"/>
                </a:cubicBezTo>
                <a:cubicBezTo>
                  <a:pt x="72" y="42"/>
                  <a:pt x="72" y="42"/>
                  <a:pt x="72" y="42"/>
                </a:cubicBezTo>
                <a:lnTo>
                  <a:pt x="72" y="67"/>
                </a:lnTo>
                <a:close/>
                <a:moveTo>
                  <a:pt x="48" y="67"/>
                </a:moveTo>
                <a:cubicBezTo>
                  <a:pt x="28" y="67"/>
                  <a:pt x="28" y="67"/>
                  <a:pt x="28" y="67"/>
                </a:cubicBezTo>
                <a:cubicBezTo>
                  <a:pt x="27" y="67"/>
                  <a:pt x="27" y="67"/>
                  <a:pt x="27" y="67"/>
                </a:cubicBezTo>
                <a:cubicBezTo>
                  <a:pt x="27" y="28"/>
                  <a:pt x="27" y="28"/>
                  <a:pt x="27" y="28"/>
                </a:cubicBezTo>
                <a:cubicBezTo>
                  <a:pt x="50" y="28"/>
                  <a:pt x="50" y="28"/>
                  <a:pt x="50" y="28"/>
                </a:cubicBezTo>
                <a:cubicBezTo>
                  <a:pt x="50" y="67"/>
                  <a:pt x="50" y="67"/>
                  <a:pt x="50" y="67"/>
                </a:cubicBezTo>
                <a:lnTo>
                  <a:pt x="48" y="67"/>
                </a:lnTo>
                <a:close/>
                <a:moveTo>
                  <a:pt x="5" y="36"/>
                </a:moveTo>
                <a:cubicBezTo>
                  <a:pt x="25" y="36"/>
                  <a:pt x="25" y="36"/>
                  <a:pt x="25" y="36"/>
                </a:cubicBezTo>
                <a:cubicBezTo>
                  <a:pt x="25" y="67"/>
                  <a:pt x="25" y="67"/>
                  <a:pt x="25" y="67"/>
                </a:cubicBezTo>
                <a:cubicBezTo>
                  <a:pt x="24" y="67"/>
                  <a:pt x="24" y="67"/>
                  <a:pt x="24" y="67"/>
                </a:cubicBezTo>
                <a:cubicBezTo>
                  <a:pt x="5" y="67"/>
                  <a:pt x="5" y="67"/>
                  <a:pt x="5" y="67"/>
                </a:cubicBezTo>
                <a:lnTo>
                  <a:pt x="5" y="36"/>
                </a:lnTo>
                <a:close/>
                <a:moveTo>
                  <a:pt x="12" y="29"/>
                </a:moveTo>
                <a:cubicBezTo>
                  <a:pt x="10" y="29"/>
                  <a:pt x="10" y="29"/>
                  <a:pt x="10" y="29"/>
                </a:cubicBezTo>
                <a:cubicBezTo>
                  <a:pt x="10" y="25"/>
                  <a:pt x="10" y="25"/>
                  <a:pt x="10" y="25"/>
                </a:cubicBezTo>
                <a:cubicBezTo>
                  <a:pt x="12" y="25"/>
                  <a:pt x="12" y="25"/>
                  <a:pt x="12" y="25"/>
                </a:cubicBezTo>
                <a:lnTo>
                  <a:pt x="12" y="29"/>
                </a:lnTo>
                <a:close/>
                <a:moveTo>
                  <a:pt x="3" y="69"/>
                </a:moveTo>
                <a:cubicBezTo>
                  <a:pt x="4" y="69"/>
                  <a:pt x="4" y="69"/>
                  <a:pt x="4" y="69"/>
                </a:cubicBezTo>
                <a:cubicBezTo>
                  <a:pt x="23" y="69"/>
                  <a:pt x="23" y="69"/>
                  <a:pt x="23" y="69"/>
                </a:cubicBezTo>
                <a:cubicBezTo>
                  <a:pt x="23" y="71"/>
                  <a:pt x="23" y="71"/>
                  <a:pt x="23" y="71"/>
                </a:cubicBezTo>
                <a:cubicBezTo>
                  <a:pt x="3" y="71"/>
                  <a:pt x="3" y="71"/>
                  <a:pt x="3" y="71"/>
                </a:cubicBezTo>
                <a:lnTo>
                  <a:pt x="3" y="69"/>
                </a:lnTo>
                <a:close/>
                <a:moveTo>
                  <a:pt x="25" y="69"/>
                </a:moveTo>
                <a:cubicBezTo>
                  <a:pt x="53" y="69"/>
                  <a:pt x="53" y="69"/>
                  <a:pt x="53" y="69"/>
                </a:cubicBezTo>
                <a:cubicBezTo>
                  <a:pt x="53" y="71"/>
                  <a:pt x="53" y="71"/>
                  <a:pt x="53" y="71"/>
                </a:cubicBezTo>
                <a:cubicBezTo>
                  <a:pt x="25" y="71"/>
                  <a:pt x="25" y="71"/>
                  <a:pt x="25" y="71"/>
                </a:cubicBezTo>
                <a:lnTo>
                  <a:pt x="25" y="69"/>
                </a:lnTo>
                <a:close/>
                <a:moveTo>
                  <a:pt x="55" y="69"/>
                </a:moveTo>
                <a:cubicBezTo>
                  <a:pt x="73" y="69"/>
                  <a:pt x="73" y="69"/>
                  <a:pt x="73" y="69"/>
                </a:cubicBezTo>
                <a:cubicBezTo>
                  <a:pt x="75" y="69"/>
                  <a:pt x="75" y="69"/>
                  <a:pt x="75" y="69"/>
                </a:cubicBezTo>
                <a:cubicBezTo>
                  <a:pt x="75" y="71"/>
                  <a:pt x="75" y="71"/>
                  <a:pt x="75" y="71"/>
                </a:cubicBezTo>
                <a:cubicBezTo>
                  <a:pt x="55" y="71"/>
                  <a:pt x="55" y="71"/>
                  <a:pt x="55" y="71"/>
                </a:cubicBezTo>
                <a:lnTo>
                  <a:pt x="55" y="69"/>
                </a:lnTo>
                <a:close/>
                <a:moveTo>
                  <a:pt x="32" y="32"/>
                </a:moveTo>
                <a:cubicBezTo>
                  <a:pt x="36" y="32"/>
                  <a:pt x="36" y="32"/>
                  <a:pt x="36" y="32"/>
                </a:cubicBezTo>
                <a:cubicBezTo>
                  <a:pt x="36" y="38"/>
                  <a:pt x="36" y="38"/>
                  <a:pt x="36" y="38"/>
                </a:cubicBezTo>
                <a:cubicBezTo>
                  <a:pt x="32" y="38"/>
                  <a:pt x="32" y="38"/>
                  <a:pt x="32" y="38"/>
                </a:cubicBezTo>
                <a:lnTo>
                  <a:pt x="32" y="32"/>
                </a:lnTo>
                <a:close/>
                <a:moveTo>
                  <a:pt x="42" y="32"/>
                </a:moveTo>
                <a:cubicBezTo>
                  <a:pt x="46" y="32"/>
                  <a:pt x="46" y="32"/>
                  <a:pt x="46" y="32"/>
                </a:cubicBezTo>
                <a:cubicBezTo>
                  <a:pt x="46" y="38"/>
                  <a:pt x="46" y="38"/>
                  <a:pt x="46" y="38"/>
                </a:cubicBezTo>
                <a:cubicBezTo>
                  <a:pt x="42" y="38"/>
                  <a:pt x="42" y="38"/>
                  <a:pt x="42" y="38"/>
                </a:cubicBezTo>
                <a:lnTo>
                  <a:pt x="42" y="32"/>
                </a:lnTo>
                <a:close/>
                <a:moveTo>
                  <a:pt x="32" y="43"/>
                </a:moveTo>
                <a:cubicBezTo>
                  <a:pt x="36" y="43"/>
                  <a:pt x="36" y="43"/>
                  <a:pt x="36" y="43"/>
                </a:cubicBezTo>
                <a:cubicBezTo>
                  <a:pt x="36" y="49"/>
                  <a:pt x="36" y="49"/>
                  <a:pt x="36" y="49"/>
                </a:cubicBezTo>
                <a:cubicBezTo>
                  <a:pt x="32" y="49"/>
                  <a:pt x="32" y="49"/>
                  <a:pt x="32" y="49"/>
                </a:cubicBezTo>
                <a:lnTo>
                  <a:pt x="32" y="43"/>
                </a:lnTo>
                <a:close/>
                <a:moveTo>
                  <a:pt x="42" y="43"/>
                </a:moveTo>
                <a:cubicBezTo>
                  <a:pt x="46" y="43"/>
                  <a:pt x="46" y="43"/>
                  <a:pt x="46" y="43"/>
                </a:cubicBezTo>
                <a:cubicBezTo>
                  <a:pt x="46" y="49"/>
                  <a:pt x="46" y="49"/>
                  <a:pt x="46" y="49"/>
                </a:cubicBezTo>
                <a:cubicBezTo>
                  <a:pt x="42" y="49"/>
                  <a:pt x="42" y="49"/>
                  <a:pt x="42" y="49"/>
                </a:cubicBezTo>
                <a:lnTo>
                  <a:pt x="42" y="43"/>
                </a:lnTo>
                <a:close/>
                <a:moveTo>
                  <a:pt x="32" y="53"/>
                </a:moveTo>
                <a:cubicBezTo>
                  <a:pt x="36" y="53"/>
                  <a:pt x="36" y="53"/>
                  <a:pt x="36" y="53"/>
                </a:cubicBezTo>
                <a:cubicBezTo>
                  <a:pt x="36" y="59"/>
                  <a:pt x="36" y="59"/>
                  <a:pt x="36" y="59"/>
                </a:cubicBezTo>
                <a:cubicBezTo>
                  <a:pt x="32" y="59"/>
                  <a:pt x="32" y="59"/>
                  <a:pt x="32" y="59"/>
                </a:cubicBezTo>
                <a:lnTo>
                  <a:pt x="32" y="53"/>
                </a:lnTo>
                <a:close/>
                <a:moveTo>
                  <a:pt x="42" y="53"/>
                </a:moveTo>
                <a:cubicBezTo>
                  <a:pt x="46" y="53"/>
                  <a:pt x="46" y="53"/>
                  <a:pt x="46" y="53"/>
                </a:cubicBezTo>
                <a:cubicBezTo>
                  <a:pt x="46" y="59"/>
                  <a:pt x="46" y="59"/>
                  <a:pt x="46" y="59"/>
                </a:cubicBezTo>
                <a:cubicBezTo>
                  <a:pt x="42" y="59"/>
                  <a:pt x="42" y="59"/>
                  <a:pt x="42" y="59"/>
                </a:cubicBezTo>
                <a:lnTo>
                  <a:pt x="42" y="53"/>
                </a:lnTo>
                <a:close/>
                <a:moveTo>
                  <a:pt x="60" y="52"/>
                </a:moveTo>
                <a:cubicBezTo>
                  <a:pt x="56" y="52"/>
                  <a:pt x="56" y="52"/>
                  <a:pt x="56" y="52"/>
                </a:cubicBezTo>
                <a:cubicBezTo>
                  <a:pt x="56" y="46"/>
                  <a:pt x="56" y="46"/>
                  <a:pt x="56" y="46"/>
                </a:cubicBezTo>
                <a:cubicBezTo>
                  <a:pt x="60" y="46"/>
                  <a:pt x="60" y="46"/>
                  <a:pt x="60" y="46"/>
                </a:cubicBezTo>
                <a:lnTo>
                  <a:pt x="60" y="52"/>
                </a:lnTo>
                <a:close/>
                <a:moveTo>
                  <a:pt x="68" y="52"/>
                </a:moveTo>
                <a:cubicBezTo>
                  <a:pt x="64" y="52"/>
                  <a:pt x="64" y="52"/>
                  <a:pt x="64" y="52"/>
                </a:cubicBezTo>
                <a:cubicBezTo>
                  <a:pt x="64" y="46"/>
                  <a:pt x="64" y="46"/>
                  <a:pt x="64" y="46"/>
                </a:cubicBezTo>
                <a:cubicBezTo>
                  <a:pt x="68" y="46"/>
                  <a:pt x="68" y="46"/>
                  <a:pt x="68" y="46"/>
                </a:cubicBezTo>
                <a:lnTo>
                  <a:pt x="68" y="52"/>
                </a:lnTo>
                <a:close/>
                <a:moveTo>
                  <a:pt x="60" y="62"/>
                </a:moveTo>
                <a:cubicBezTo>
                  <a:pt x="56" y="62"/>
                  <a:pt x="56" y="62"/>
                  <a:pt x="56" y="62"/>
                </a:cubicBezTo>
                <a:cubicBezTo>
                  <a:pt x="56" y="56"/>
                  <a:pt x="56" y="56"/>
                  <a:pt x="56" y="56"/>
                </a:cubicBezTo>
                <a:cubicBezTo>
                  <a:pt x="60" y="56"/>
                  <a:pt x="60" y="56"/>
                  <a:pt x="60" y="56"/>
                </a:cubicBezTo>
                <a:lnTo>
                  <a:pt x="60" y="62"/>
                </a:lnTo>
                <a:close/>
                <a:moveTo>
                  <a:pt x="68" y="62"/>
                </a:moveTo>
                <a:cubicBezTo>
                  <a:pt x="64" y="62"/>
                  <a:pt x="64" y="62"/>
                  <a:pt x="64" y="62"/>
                </a:cubicBezTo>
                <a:cubicBezTo>
                  <a:pt x="64" y="56"/>
                  <a:pt x="64" y="56"/>
                  <a:pt x="64" y="56"/>
                </a:cubicBezTo>
                <a:cubicBezTo>
                  <a:pt x="68" y="56"/>
                  <a:pt x="68" y="56"/>
                  <a:pt x="68" y="56"/>
                </a:cubicBezTo>
                <a:lnTo>
                  <a:pt x="68" y="62"/>
                </a:lnTo>
                <a:close/>
                <a:moveTo>
                  <a:pt x="11" y="46"/>
                </a:moveTo>
                <a:cubicBezTo>
                  <a:pt x="15" y="46"/>
                  <a:pt x="15" y="46"/>
                  <a:pt x="15" y="46"/>
                </a:cubicBezTo>
                <a:cubicBezTo>
                  <a:pt x="15" y="52"/>
                  <a:pt x="15" y="52"/>
                  <a:pt x="15" y="52"/>
                </a:cubicBezTo>
                <a:cubicBezTo>
                  <a:pt x="11" y="52"/>
                  <a:pt x="11" y="52"/>
                  <a:pt x="11" y="52"/>
                </a:cubicBezTo>
                <a:lnTo>
                  <a:pt x="11" y="46"/>
                </a:lnTo>
                <a:close/>
                <a:moveTo>
                  <a:pt x="20" y="46"/>
                </a:moveTo>
                <a:cubicBezTo>
                  <a:pt x="24" y="46"/>
                  <a:pt x="24" y="46"/>
                  <a:pt x="24" y="46"/>
                </a:cubicBezTo>
                <a:cubicBezTo>
                  <a:pt x="24" y="52"/>
                  <a:pt x="24" y="52"/>
                  <a:pt x="24" y="52"/>
                </a:cubicBezTo>
                <a:cubicBezTo>
                  <a:pt x="20" y="52"/>
                  <a:pt x="20" y="52"/>
                  <a:pt x="20" y="52"/>
                </a:cubicBezTo>
                <a:lnTo>
                  <a:pt x="20" y="46"/>
                </a:lnTo>
                <a:close/>
                <a:moveTo>
                  <a:pt x="11" y="56"/>
                </a:moveTo>
                <a:cubicBezTo>
                  <a:pt x="15" y="56"/>
                  <a:pt x="15" y="56"/>
                  <a:pt x="15" y="56"/>
                </a:cubicBezTo>
                <a:cubicBezTo>
                  <a:pt x="15" y="62"/>
                  <a:pt x="15" y="62"/>
                  <a:pt x="15" y="62"/>
                </a:cubicBezTo>
                <a:cubicBezTo>
                  <a:pt x="11" y="62"/>
                  <a:pt x="11" y="62"/>
                  <a:pt x="11" y="62"/>
                </a:cubicBezTo>
                <a:lnTo>
                  <a:pt x="11" y="56"/>
                </a:lnTo>
                <a:close/>
                <a:moveTo>
                  <a:pt x="20" y="56"/>
                </a:moveTo>
                <a:cubicBezTo>
                  <a:pt x="24" y="56"/>
                  <a:pt x="24" y="56"/>
                  <a:pt x="24" y="56"/>
                </a:cubicBezTo>
                <a:cubicBezTo>
                  <a:pt x="24" y="62"/>
                  <a:pt x="24" y="62"/>
                  <a:pt x="24" y="62"/>
                </a:cubicBezTo>
                <a:cubicBezTo>
                  <a:pt x="20" y="62"/>
                  <a:pt x="20" y="62"/>
                  <a:pt x="20" y="62"/>
                </a:cubicBezTo>
                <a:lnTo>
                  <a:pt x="20" y="56"/>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sp>
        <p:nvSpPr>
          <p:cNvPr id="44" name="Freeform 43"/>
          <p:cNvSpPr>
            <a:spLocks noEditPoints="1"/>
          </p:cNvSpPr>
          <p:nvPr/>
        </p:nvSpPr>
        <p:spPr bwMode="auto">
          <a:xfrm>
            <a:off x="5285192" y="3989994"/>
            <a:ext cx="288611" cy="306962"/>
          </a:xfrm>
          <a:custGeom>
            <a:avLst/>
            <a:gdLst>
              <a:gd name="T0" fmla="*/ 61 w 73"/>
              <a:gd name="T1" fmla="*/ 60 h 75"/>
              <a:gd name="T2" fmla="*/ 38 w 73"/>
              <a:gd name="T3" fmla="*/ 44 h 75"/>
              <a:gd name="T4" fmla="*/ 38 w 73"/>
              <a:gd name="T5" fmla="*/ 61 h 75"/>
              <a:gd name="T6" fmla="*/ 59 w 73"/>
              <a:gd name="T7" fmla="*/ 59 h 75"/>
              <a:gd name="T8" fmla="*/ 69 w 73"/>
              <a:gd name="T9" fmla="*/ 65 h 75"/>
              <a:gd name="T10" fmla="*/ 73 w 73"/>
              <a:gd name="T11" fmla="*/ 14 h 75"/>
              <a:gd name="T12" fmla="*/ 73 w 73"/>
              <a:gd name="T13" fmla="*/ 6 h 75"/>
              <a:gd name="T14" fmla="*/ 0 w 73"/>
              <a:gd name="T15" fmla="*/ 6 h 75"/>
              <a:gd name="T16" fmla="*/ 0 w 73"/>
              <a:gd name="T17" fmla="*/ 14 h 75"/>
              <a:gd name="T18" fmla="*/ 4 w 73"/>
              <a:gd name="T19" fmla="*/ 65 h 75"/>
              <a:gd name="T20" fmla="*/ 5 w 73"/>
              <a:gd name="T21" fmla="*/ 75 h 75"/>
              <a:gd name="T22" fmla="*/ 73 w 73"/>
              <a:gd name="T23" fmla="*/ 69 h 75"/>
              <a:gd name="T24" fmla="*/ 6 w 73"/>
              <a:gd name="T25" fmla="*/ 3 h 75"/>
              <a:gd name="T26" fmla="*/ 70 w 73"/>
              <a:gd name="T27" fmla="*/ 8 h 75"/>
              <a:gd name="T28" fmla="*/ 3 w 73"/>
              <a:gd name="T29" fmla="*/ 8 h 75"/>
              <a:gd name="T30" fmla="*/ 11 w 73"/>
              <a:gd name="T31" fmla="*/ 39 h 75"/>
              <a:gd name="T32" fmla="*/ 21 w 73"/>
              <a:gd name="T33" fmla="*/ 39 h 75"/>
              <a:gd name="T34" fmla="*/ 31 w 73"/>
              <a:gd name="T35" fmla="*/ 39 h 75"/>
              <a:gd name="T36" fmla="*/ 41 w 73"/>
              <a:gd name="T37" fmla="*/ 39 h 75"/>
              <a:gd name="T38" fmla="*/ 51 w 73"/>
              <a:gd name="T39" fmla="*/ 39 h 75"/>
              <a:gd name="T40" fmla="*/ 61 w 73"/>
              <a:gd name="T41" fmla="*/ 39 h 75"/>
              <a:gd name="T42" fmla="*/ 66 w 73"/>
              <a:gd name="T43" fmla="*/ 66 h 75"/>
              <a:gd name="T44" fmla="*/ 28 w 73"/>
              <a:gd name="T45" fmla="*/ 44 h 75"/>
              <a:gd name="T46" fmla="*/ 12 w 73"/>
              <a:gd name="T47" fmla="*/ 66 h 75"/>
              <a:gd name="T48" fmla="*/ 14 w 73"/>
              <a:gd name="T49" fmla="*/ 46 h 75"/>
              <a:gd name="T50" fmla="*/ 14 w 73"/>
              <a:gd name="T51" fmla="*/ 66 h 75"/>
              <a:gd name="T52" fmla="*/ 66 w 73"/>
              <a:gd name="T53" fmla="*/ 34 h 75"/>
              <a:gd name="T54" fmla="*/ 58 w 73"/>
              <a:gd name="T55" fmla="*/ 34 h 75"/>
              <a:gd name="T56" fmla="*/ 56 w 73"/>
              <a:gd name="T57" fmla="*/ 34 h 75"/>
              <a:gd name="T58" fmla="*/ 48 w 73"/>
              <a:gd name="T59" fmla="*/ 34 h 75"/>
              <a:gd name="T60" fmla="*/ 56 w 73"/>
              <a:gd name="T61" fmla="*/ 34 h 75"/>
              <a:gd name="T62" fmla="*/ 41 w 73"/>
              <a:gd name="T63" fmla="*/ 37 h 75"/>
              <a:gd name="T64" fmla="*/ 46 w 73"/>
              <a:gd name="T65" fmla="*/ 29 h 75"/>
              <a:gd name="T66" fmla="*/ 32 w 73"/>
              <a:gd name="T67" fmla="*/ 37 h 75"/>
              <a:gd name="T68" fmla="*/ 28 w 73"/>
              <a:gd name="T69" fmla="*/ 29 h 75"/>
              <a:gd name="T70" fmla="*/ 26 w 73"/>
              <a:gd name="T71" fmla="*/ 34 h 75"/>
              <a:gd name="T72" fmla="*/ 18 w 73"/>
              <a:gd name="T73" fmla="*/ 34 h 75"/>
              <a:gd name="T74" fmla="*/ 26 w 73"/>
              <a:gd name="T75" fmla="*/ 34 h 75"/>
              <a:gd name="T76" fmla="*/ 11 w 73"/>
              <a:gd name="T77" fmla="*/ 37 h 75"/>
              <a:gd name="T78" fmla="*/ 16 w 73"/>
              <a:gd name="T79" fmla="*/ 29 h 75"/>
              <a:gd name="T80" fmla="*/ 67 w 73"/>
              <a:gd name="T81" fmla="*/ 27 h 75"/>
              <a:gd name="T82" fmla="*/ 3 w 73"/>
              <a:gd name="T83" fmla="*/ 14 h 75"/>
              <a:gd name="T84" fmla="*/ 70 w 73"/>
              <a:gd name="T85" fmla="*/ 14 h 75"/>
              <a:gd name="T86" fmla="*/ 5 w 73"/>
              <a:gd name="T87" fmla="*/ 68 h 75"/>
              <a:gd name="T88" fmla="*/ 28 w 73"/>
              <a:gd name="T89" fmla="*/ 68 h 75"/>
              <a:gd name="T90" fmla="*/ 70 w 73"/>
              <a:gd name="T91" fmla="*/ 69 h 75"/>
              <a:gd name="T92" fmla="*/ 5 w 73"/>
              <a:gd name="T93" fmla="*/ 7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 h="75">
                <a:moveTo>
                  <a:pt x="38" y="61"/>
                </a:moveTo>
                <a:cubicBezTo>
                  <a:pt x="60" y="61"/>
                  <a:pt x="60" y="61"/>
                  <a:pt x="60" y="61"/>
                </a:cubicBezTo>
                <a:cubicBezTo>
                  <a:pt x="61" y="61"/>
                  <a:pt x="61" y="60"/>
                  <a:pt x="61" y="60"/>
                </a:cubicBezTo>
                <a:cubicBezTo>
                  <a:pt x="61" y="45"/>
                  <a:pt x="61" y="45"/>
                  <a:pt x="61" y="45"/>
                </a:cubicBezTo>
                <a:cubicBezTo>
                  <a:pt x="61" y="44"/>
                  <a:pt x="61" y="44"/>
                  <a:pt x="60" y="44"/>
                </a:cubicBezTo>
                <a:cubicBezTo>
                  <a:pt x="38" y="44"/>
                  <a:pt x="38" y="44"/>
                  <a:pt x="38" y="44"/>
                </a:cubicBezTo>
                <a:cubicBezTo>
                  <a:pt x="38" y="44"/>
                  <a:pt x="37" y="44"/>
                  <a:pt x="37" y="45"/>
                </a:cubicBezTo>
                <a:cubicBezTo>
                  <a:pt x="37" y="60"/>
                  <a:pt x="37" y="60"/>
                  <a:pt x="37" y="60"/>
                </a:cubicBezTo>
                <a:cubicBezTo>
                  <a:pt x="37" y="60"/>
                  <a:pt x="38" y="61"/>
                  <a:pt x="38" y="61"/>
                </a:cubicBezTo>
                <a:close/>
                <a:moveTo>
                  <a:pt x="39" y="46"/>
                </a:moveTo>
                <a:cubicBezTo>
                  <a:pt x="59" y="46"/>
                  <a:pt x="59" y="46"/>
                  <a:pt x="59" y="46"/>
                </a:cubicBezTo>
                <a:cubicBezTo>
                  <a:pt x="59" y="59"/>
                  <a:pt x="59" y="59"/>
                  <a:pt x="59" y="59"/>
                </a:cubicBezTo>
                <a:cubicBezTo>
                  <a:pt x="39" y="59"/>
                  <a:pt x="39" y="59"/>
                  <a:pt x="39" y="59"/>
                </a:cubicBezTo>
                <a:lnTo>
                  <a:pt x="39" y="46"/>
                </a:lnTo>
                <a:close/>
                <a:moveTo>
                  <a:pt x="69" y="65"/>
                </a:moveTo>
                <a:cubicBezTo>
                  <a:pt x="69" y="30"/>
                  <a:pt x="69" y="30"/>
                  <a:pt x="69" y="30"/>
                </a:cubicBezTo>
                <a:cubicBezTo>
                  <a:pt x="71" y="29"/>
                  <a:pt x="73" y="27"/>
                  <a:pt x="73" y="24"/>
                </a:cubicBezTo>
                <a:cubicBezTo>
                  <a:pt x="73" y="14"/>
                  <a:pt x="73" y="14"/>
                  <a:pt x="73" y="14"/>
                </a:cubicBezTo>
                <a:cubicBezTo>
                  <a:pt x="73" y="13"/>
                  <a:pt x="72" y="12"/>
                  <a:pt x="72" y="11"/>
                </a:cubicBezTo>
                <a:cubicBezTo>
                  <a:pt x="72" y="10"/>
                  <a:pt x="73" y="9"/>
                  <a:pt x="73" y="8"/>
                </a:cubicBezTo>
                <a:cubicBezTo>
                  <a:pt x="73" y="6"/>
                  <a:pt x="73" y="6"/>
                  <a:pt x="73" y="6"/>
                </a:cubicBezTo>
                <a:cubicBezTo>
                  <a:pt x="73" y="3"/>
                  <a:pt x="70" y="0"/>
                  <a:pt x="67" y="0"/>
                </a:cubicBezTo>
                <a:cubicBezTo>
                  <a:pt x="6" y="0"/>
                  <a:pt x="6" y="0"/>
                  <a:pt x="6" y="0"/>
                </a:cubicBezTo>
                <a:cubicBezTo>
                  <a:pt x="3" y="0"/>
                  <a:pt x="0" y="3"/>
                  <a:pt x="0" y="6"/>
                </a:cubicBezTo>
                <a:cubicBezTo>
                  <a:pt x="0" y="8"/>
                  <a:pt x="0" y="8"/>
                  <a:pt x="0" y="8"/>
                </a:cubicBezTo>
                <a:cubicBezTo>
                  <a:pt x="0" y="9"/>
                  <a:pt x="1" y="10"/>
                  <a:pt x="1" y="11"/>
                </a:cubicBezTo>
                <a:cubicBezTo>
                  <a:pt x="1" y="12"/>
                  <a:pt x="0" y="13"/>
                  <a:pt x="0" y="14"/>
                </a:cubicBezTo>
                <a:cubicBezTo>
                  <a:pt x="0" y="24"/>
                  <a:pt x="0" y="24"/>
                  <a:pt x="0" y="24"/>
                </a:cubicBezTo>
                <a:cubicBezTo>
                  <a:pt x="0" y="27"/>
                  <a:pt x="2" y="29"/>
                  <a:pt x="4" y="30"/>
                </a:cubicBezTo>
                <a:cubicBezTo>
                  <a:pt x="4" y="65"/>
                  <a:pt x="4" y="65"/>
                  <a:pt x="4" y="65"/>
                </a:cubicBezTo>
                <a:cubicBezTo>
                  <a:pt x="2" y="65"/>
                  <a:pt x="0" y="67"/>
                  <a:pt x="0" y="69"/>
                </a:cubicBezTo>
                <a:cubicBezTo>
                  <a:pt x="0" y="71"/>
                  <a:pt x="0" y="71"/>
                  <a:pt x="0" y="71"/>
                </a:cubicBezTo>
                <a:cubicBezTo>
                  <a:pt x="0" y="73"/>
                  <a:pt x="2" y="75"/>
                  <a:pt x="5" y="75"/>
                </a:cubicBezTo>
                <a:cubicBezTo>
                  <a:pt x="69" y="75"/>
                  <a:pt x="69" y="75"/>
                  <a:pt x="69" y="75"/>
                </a:cubicBezTo>
                <a:cubicBezTo>
                  <a:pt x="71" y="75"/>
                  <a:pt x="73" y="73"/>
                  <a:pt x="73" y="71"/>
                </a:cubicBezTo>
                <a:cubicBezTo>
                  <a:pt x="73" y="69"/>
                  <a:pt x="73" y="69"/>
                  <a:pt x="73" y="69"/>
                </a:cubicBezTo>
                <a:cubicBezTo>
                  <a:pt x="73" y="67"/>
                  <a:pt x="71" y="65"/>
                  <a:pt x="69" y="65"/>
                </a:cubicBezTo>
                <a:close/>
                <a:moveTo>
                  <a:pt x="3" y="6"/>
                </a:moveTo>
                <a:cubicBezTo>
                  <a:pt x="3" y="4"/>
                  <a:pt x="4" y="3"/>
                  <a:pt x="6" y="3"/>
                </a:cubicBezTo>
                <a:cubicBezTo>
                  <a:pt x="67" y="3"/>
                  <a:pt x="67" y="3"/>
                  <a:pt x="67" y="3"/>
                </a:cubicBezTo>
                <a:cubicBezTo>
                  <a:pt x="69" y="3"/>
                  <a:pt x="70" y="4"/>
                  <a:pt x="70" y="6"/>
                </a:cubicBezTo>
                <a:cubicBezTo>
                  <a:pt x="70" y="8"/>
                  <a:pt x="70" y="8"/>
                  <a:pt x="70" y="8"/>
                </a:cubicBezTo>
                <a:cubicBezTo>
                  <a:pt x="70" y="9"/>
                  <a:pt x="69" y="10"/>
                  <a:pt x="67" y="10"/>
                </a:cubicBezTo>
                <a:cubicBezTo>
                  <a:pt x="6" y="10"/>
                  <a:pt x="6" y="10"/>
                  <a:pt x="6" y="10"/>
                </a:cubicBezTo>
                <a:cubicBezTo>
                  <a:pt x="4" y="10"/>
                  <a:pt x="3" y="9"/>
                  <a:pt x="3" y="8"/>
                </a:cubicBezTo>
                <a:lnTo>
                  <a:pt x="3" y="6"/>
                </a:lnTo>
                <a:close/>
                <a:moveTo>
                  <a:pt x="7" y="38"/>
                </a:moveTo>
                <a:cubicBezTo>
                  <a:pt x="8" y="39"/>
                  <a:pt x="10" y="39"/>
                  <a:pt x="11" y="39"/>
                </a:cubicBezTo>
                <a:cubicBezTo>
                  <a:pt x="12" y="39"/>
                  <a:pt x="12" y="39"/>
                  <a:pt x="12" y="39"/>
                </a:cubicBezTo>
                <a:cubicBezTo>
                  <a:pt x="14" y="39"/>
                  <a:pt x="16" y="38"/>
                  <a:pt x="17" y="37"/>
                </a:cubicBezTo>
                <a:cubicBezTo>
                  <a:pt x="18" y="38"/>
                  <a:pt x="19" y="39"/>
                  <a:pt x="21" y="39"/>
                </a:cubicBezTo>
                <a:cubicBezTo>
                  <a:pt x="22" y="39"/>
                  <a:pt x="22" y="39"/>
                  <a:pt x="22" y="39"/>
                </a:cubicBezTo>
                <a:cubicBezTo>
                  <a:pt x="24" y="39"/>
                  <a:pt x="26" y="38"/>
                  <a:pt x="27" y="37"/>
                </a:cubicBezTo>
                <a:cubicBezTo>
                  <a:pt x="28" y="38"/>
                  <a:pt x="29" y="39"/>
                  <a:pt x="31" y="39"/>
                </a:cubicBezTo>
                <a:cubicBezTo>
                  <a:pt x="32" y="39"/>
                  <a:pt x="32" y="39"/>
                  <a:pt x="32" y="39"/>
                </a:cubicBezTo>
                <a:cubicBezTo>
                  <a:pt x="34" y="39"/>
                  <a:pt x="36" y="38"/>
                  <a:pt x="37" y="37"/>
                </a:cubicBezTo>
                <a:cubicBezTo>
                  <a:pt x="38" y="38"/>
                  <a:pt x="39" y="39"/>
                  <a:pt x="41" y="39"/>
                </a:cubicBezTo>
                <a:cubicBezTo>
                  <a:pt x="42" y="39"/>
                  <a:pt x="42" y="39"/>
                  <a:pt x="42" y="39"/>
                </a:cubicBezTo>
                <a:cubicBezTo>
                  <a:pt x="44" y="39"/>
                  <a:pt x="46" y="38"/>
                  <a:pt x="47" y="37"/>
                </a:cubicBezTo>
                <a:cubicBezTo>
                  <a:pt x="48" y="38"/>
                  <a:pt x="49" y="39"/>
                  <a:pt x="51" y="39"/>
                </a:cubicBezTo>
                <a:cubicBezTo>
                  <a:pt x="52" y="39"/>
                  <a:pt x="52" y="39"/>
                  <a:pt x="52" y="39"/>
                </a:cubicBezTo>
                <a:cubicBezTo>
                  <a:pt x="54" y="39"/>
                  <a:pt x="56" y="38"/>
                  <a:pt x="57" y="37"/>
                </a:cubicBezTo>
                <a:cubicBezTo>
                  <a:pt x="58" y="38"/>
                  <a:pt x="59" y="39"/>
                  <a:pt x="61" y="39"/>
                </a:cubicBezTo>
                <a:cubicBezTo>
                  <a:pt x="62" y="39"/>
                  <a:pt x="62" y="39"/>
                  <a:pt x="62" y="39"/>
                </a:cubicBezTo>
                <a:cubicBezTo>
                  <a:pt x="64" y="39"/>
                  <a:pt x="65" y="39"/>
                  <a:pt x="66" y="38"/>
                </a:cubicBezTo>
                <a:cubicBezTo>
                  <a:pt x="66" y="66"/>
                  <a:pt x="66" y="66"/>
                  <a:pt x="66" y="66"/>
                </a:cubicBezTo>
                <a:cubicBezTo>
                  <a:pt x="29" y="66"/>
                  <a:pt x="29" y="66"/>
                  <a:pt x="29" y="66"/>
                </a:cubicBezTo>
                <a:cubicBezTo>
                  <a:pt x="29" y="45"/>
                  <a:pt x="29" y="45"/>
                  <a:pt x="29" y="45"/>
                </a:cubicBezTo>
                <a:cubicBezTo>
                  <a:pt x="29" y="44"/>
                  <a:pt x="29" y="44"/>
                  <a:pt x="28" y="44"/>
                </a:cubicBezTo>
                <a:cubicBezTo>
                  <a:pt x="13" y="44"/>
                  <a:pt x="13" y="44"/>
                  <a:pt x="13" y="44"/>
                </a:cubicBezTo>
                <a:cubicBezTo>
                  <a:pt x="12" y="44"/>
                  <a:pt x="12" y="44"/>
                  <a:pt x="12" y="45"/>
                </a:cubicBezTo>
                <a:cubicBezTo>
                  <a:pt x="12" y="66"/>
                  <a:pt x="12" y="66"/>
                  <a:pt x="12" y="66"/>
                </a:cubicBezTo>
                <a:cubicBezTo>
                  <a:pt x="7" y="66"/>
                  <a:pt x="7" y="66"/>
                  <a:pt x="7" y="66"/>
                </a:cubicBezTo>
                <a:lnTo>
                  <a:pt x="7" y="38"/>
                </a:lnTo>
                <a:close/>
                <a:moveTo>
                  <a:pt x="14" y="46"/>
                </a:moveTo>
                <a:cubicBezTo>
                  <a:pt x="27" y="46"/>
                  <a:pt x="27" y="46"/>
                  <a:pt x="27" y="46"/>
                </a:cubicBezTo>
                <a:cubicBezTo>
                  <a:pt x="27" y="66"/>
                  <a:pt x="27" y="66"/>
                  <a:pt x="27" y="66"/>
                </a:cubicBezTo>
                <a:cubicBezTo>
                  <a:pt x="14" y="66"/>
                  <a:pt x="14" y="66"/>
                  <a:pt x="14" y="66"/>
                </a:cubicBezTo>
                <a:lnTo>
                  <a:pt x="14" y="46"/>
                </a:lnTo>
                <a:close/>
                <a:moveTo>
                  <a:pt x="66" y="29"/>
                </a:moveTo>
                <a:cubicBezTo>
                  <a:pt x="66" y="34"/>
                  <a:pt x="66" y="34"/>
                  <a:pt x="66" y="34"/>
                </a:cubicBezTo>
                <a:cubicBezTo>
                  <a:pt x="66" y="36"/>
                  <a:pt x="64" y="37"/>
                  <a:pt x="62" y="37"/>
                </a:cubicBezTo>
                <a:cubicBezTo>
                  <a:pt x="61" y="37"/>
                  <a:pt x="61" y="37"/>
                  <a:pt x="61" y="37"/>
                </a:cubicBezTo>
                <a:cubicBezTo>
                  <a:pt x="59" y="37"/>
                  <a:pt x="58" y="36"/>
                  <a:pt x="58" y="34"/>
                </a:cubicBezTo>
                <a:cubicBezTo>
                  <a:pt x="58" y="29"/>
                  <a:pt x="58" y="29"/>
                  <a:pt x="58" y="29"/>
                </a:cubicBezTo>
                <a:cubicBezTo>
                  <a:pt x="66" y="29"/>
                  <a:pt x="66" y="29"/>
                  <a:pt x="66" y="29"/>
                </a:cubicBezTo>
                <a:close/>
                <a:moveTo>
                  <a:pt x="56" y="34"/>
                </a:moveTo>
                <a:cubicBezTo>
                  <a:pt x="56" y="36"/>
                  <a:pt x="54" y="37"/>
                  <a:pt x="52" y="37"/>
                </a:cubicBezTo>
                <a:cubicBezTo>
                  <a:pt x="51" y="37"/>
                  <a:pt x="51" y="37"/>
                  <a:pt x="51" y="37"/>
                </a:cubicBezTo>
                <a:cubicBezTo>
                  <a:pt x="49" y="37"/>
                  <a:pt x="48" y="36"/>
                  <a:pt x="48" y="34"/>
                </a:cubicBezTo>
                <a:cubicBezTo>
                  <a:pt x="48" y="29"/>
                  <a:pt x="48" y="29"/>
                  <a:pt x="48" y="29"/>
                </a:cubicBezTo>
                <a:cubicBezTo>
                  <a:pt x="56" y="29"/>
                  <a:pt x="56" y="29"/>
                  <a:pt x="56" y="29"/>
                </a:cubicBezTo>
                <a:lnTo>
                  <a:pt x="56" y="34"/>
                </a:lnTo>
                <a:close/>
                <a:moveTo>
                  <a:pt x="46" y="34"/>
                </a:moveTo>
                <a:cubicBezTo>
                  <a:pt x="46" y="36"/>
                  <a:pt x="44" y="37"/>
                  <a:pt x="42" y="37"/>
                </a:cubicBezTo>
                <a:cubicBezTo>
                  <a:pt x="41" y="37"/>
                  <a:pt x="41" y="37"/>
                  <a:pt x="41" y="37"/>
                </a:cubicBezTo>
                <a:cubicBezTo>
                  <a:pt x="39" y="37"/>
                  <a:pt x="38" y="36"/>
                  <a:pt x="38" y="34"/>
                </a:cubicBezTo>
                <a:cubicBezTo>
                  <a:pt x="38" y="29"/>
                  <a:pt x="38" y="29"/>
                  <a:pt x="38" y="29"/>
                </a:cubicBezTo>
                <a:cubicBezTo>
                  <a:pt x="46" y="29"/>
                  <a:pt x="46" y="29"/>
                  <a:pt x="46" y="29"/>
                </a:cubicBezTo>
                <a:lnTo>
                  <a:pt x="46" y="34"/>
                </a:lnTo>
                <a:close/>
                <a:moveTo>
                  <a:pt x="36" y="34"/>
                </a:moveTo>
                <a:cubicBezTo>
                  <a:pt x="36" y="36"/>
                  <a:pt x="34" y="37"/>
                  <a:pt x="32" y="37"/>
                </a:cubicBezTo>
                <a:cubicBezTo>
                  <a:pt x="31" y="37"/>
                  <a:pt x="31" y="37"/>
                  <a:pt x="31" y="37"/>
                </a:cubicBezTo>
                <a:cubicBezTo>
                  <a:pt x="29" y="37"/>
                  <a:pt x="28" y="36"/>
                  <a:pt x="28" y="34"/>
                </a:cubicBezTo>
                <a:cubicBezTo>
                  <a:pt x="28" y="29"/>
                  <a:pt x="28" y="29"/>
                  <a:pt x="28" y="29"/>
                </a:cubicBezTo>
                <a:cubicBezTo>
                  <a:pt x="36" y="29"/>
                  <a:pt x="36" y="29"/>
                  <a:pt x="36" y="29"/>
                </a:cubicBezTo>
                <a:lnTo>
                  <a:pt x="36" y="34"/>
                </a:lnTo>
                <a:close/>
                <a:moveTo>
                  <a:pt x="26" y="34"/>
                </a:moveTo>
                <a:cubicBezTo>
                  <a:pt x="26" y="36"/>
                  <a:pt x="24" y="37"/>
                  <a:pt x="22" y="37"/>
                </a:cubicBezTo>
                <a:cubicBezTo>
                  <a:pt x="21" y="37"/>
                  <a:pt x="21" y="37"/>
                  <a:pt x="21" y="37"/>
                </a:cubicBezTo>
                <a:cubicBezTo>
                  <a:pt x="19" y="37"/>
                  <a:pt x="18" y="36"/>
                  <a:pt x="18" y="34"/>
                </a:cubicBezTo>
                <a:cubicBezTo>
                  <a:pt x="18" y="29"/>
                  <a:pt x="18" y="29"/>
                  <a:pt x="18" y="29"/>
                </a:cubicBezTo>
                <a:cubicBezTo>
                  <a:pt x="26" y="29"/>
                  <a:pt x="26" y="29"/>
                  <a:pt x="26" y="29"/>
                </a:cubicBezTo>
                <a:lnTo>
                  <a:pt x="26" y="34"/>
                </a:lnTo>
                <a:close/>
                <a:moveTo>
                  <a:pt x="16" y="34"/>
                </a:moveTo>
                <a:cubicBezTo>
                  <a:pt x="16" y="36"/>
                  <a:pt x="14" y="37"/>
                  <a:pt x="12" y="37"/>
                </a:cubicBezTo>
                <a:cubicBezTo>
                  <a:pt x="11" y="37"/>
                  <a:pt x="11" y="37"/>
                  <a:pt x="11" y="37"/>
                </a:cubicBezTo>
                <a:cubicBezTo>
                  <a:pt x="9" y="37"/>
                  <a:pt x="7" y="36"/>
                  <a:pt x="7" y="34"/>
                </a:cubicBezTo>
                <a:cubicBezTo>
                  <a:pt x="7" y="29"/>
                  <a:pt x="7" y="29"/>
                  <a:pt x="7" y="29"/>
                </a:cubicBezTo>
                <a:cubicBezTo>
                  <a:pt x="16" y="29"/>
                  <a:pt x="16" y="29"/>
                  <a:pt x="16" y="29"/>
                </a:cubicBezTo>
                <a:lnTo>
                  <a:pt x="16" y="34"/>
                </a:lnTo>
                <a:close/>
                <a:moveTo>
                  <a:pt x="70" y="24"/>
                </a:moveTo>
                <a:cubicBezTo>
                  <a:pt x="70" y="26"/>
                  <a:pt x="69" y="27"/>
                  <a:pt x="67" y="27"/>
                </a:cubicBezTo>
                <a:cubicBezTo>
                  <a:pt x="6" y="27"/>
                  <a:pt x="6" y="27"/>
                  <a:pt x="6" y="27"/>
                </a:cubicBezTo>
                <a:cubicBezTo>
                  <a:pt x="4" y="27"/>
                  <a:pt x="3" y="26"/>
                  <a:pt x="3" y="24"/>
                </a:cubicBezTo>
                <a:cubicBezTo>
                  <a:pt x="3" y="14"/>
                  <a:pt x="3" y="14"/>
                  <a:pt x="3" y="14"/>
                </a:cubicBezTo>
                <a:cubicBezTo>
                  <a:pt x="3" y="13"/>
                  <a:pt x="4" y="12"/>
                  <a:pt x="6" y="12"/>
                </a:cubicBezTo>
                <a:cubicBezTo>
                  <a:pt x="67" y="12"/>
                  <a:pt x="67" y="12"/>
                  <a:pt x="67" y="12"/>
                </a:cubicBezTo>
                <a:cubicBezTo>
                  <a:pt x="69" y="12"/>
                  <a:pt x="70" y="13"/>
                  <a:pt x="70" y="14"/>
                </a:cubicBezTo>
                <a:lnTo>
                  <a:pt x="70" y="24"/>
                </a:lnTo>
                <a:close/>
                <a:moveTo>
                  <a:pt x="3" y="69"/>
                </a:moveTo>
                <a:cubicBezTo>
                  <a:pt x="3" y="68"/>
                  <a:pt x="4" y="68"/>
                  <a:pt x="5" y="68"/>
                </a:cubicBezTo>
                <a:cubicBezTo>
                  <a:pt x="13" y="68"/>
                  <a:pt x="13" y="68"/>
                  <a:pt x="13" y="68"/>
                </a:cubicBezTo>
                <a:cubicBezTo>
                  <a:pt x="13" y="68"/>
                  <a:pt x="13" y="68"/>
                  <a:pt x="13" y="68"/>
                </a:cubicBezTo>
                <a:cubicBezTo>
                  <a:pt x="28" y="68"/>
                  <a:pt x="28" y="68"/>
                  <a:pt x="28" y="68"/>
                </a:cubicBezTo>
                <a:cubicBezTo>
                  <a:pt x="28" y="68"/>
                  <a:pt x="28" y="68"/>
                  <a:pt x="29" y="68"/>
                </a:cubicBezTo>
                <a:cubicBezTo>
                  <a:pt x="69" y="68"/>
                  <a:pt x="69" y="68"/>
                  <a:pt x="69" y="68"/>
                </a:cubicBezTo>
                <a:cubicBezTo>
                  <a:pt x="69" y="68"/>
                  <a:pt x="70" y="68"/>
                  <a:pt x="70" y="69"/>
                </a:cubicBezTo>
                <a:cubicBezTo>
                  <a:pt x="70" y="71"/>
                  <a:pt x="70" y="71"/>
                  <a:pt x="70" y="71"/>
                </a:cubicBezTo>
                <a:cubicBezTo>
                  <a:pt x="70" y="72"/>
                  <a:pt x="69" y="72"/>
                  <a:pt x="69" y="72"/>
                </a:cubicBezTo>
                <a:cubicBezTo>
                  <a:pt x="5" y="72"/>
                  <a:pt x="5" y="72"/>
                  <a:pt x="5" y="72"/>
                </a:cubicBezTo>
                <a:cubicBezTo>
                  <a:pt x="4" y="72"/>
                  <a:pt x="3" y="72"/>
                  <a:pt x="3" y="71"/>
                </a:cubicBezTo>
                <a:lnTo>
                  <a:pt x="3" y="69"/>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sp>
        <p:nvSpPr>
          <p:cNvPr id="45" name="Freeform 35"/>
          <p:cNvSpPr>
            <a:spLocks noEditPoints="1"/>
          </p:cNvSpPr>
          <p:nvPr/>
        </p:nvSpPr>
        <p:spPr bwMode="auto">
          <a:xfrm>
            <a:off x="7930038" y="2512056"/>
            <a:ext cx="249971" cy="172799"/>
          </a:xfrm>
          <a:custGeom>
            <a:avLst/>
            <a:gdLst>
              <a:gd name="T0" fmla="*/ 63 w 63"/>
              <a:gd name="T1" fmla="*/ 11 h 42"/>
              <a:gd name="T2" fmla="*/ 57 w 63"/>
              <a:gd name="T3" fmla="*/ 10 h 42"/>
              <a:gd name="T4" fmla="*/ 15 w 63"/>
              <a:gd name="T5" fmla="*/ 0 h 42"/>
              <a:gd name="T6" fmla="*/ 4 w 63"/>
              <a:gd name="T7" fmla="*/ 9 h 42"/>
              <a:gd name="T8" fmla="*/ 3 w 63"/>
              <a:gd name="T9" fmla="*/ 13 h 42"/>
              <a:gd name="T10" fmla="*/ 0 w 63"/>
              <a:gd name="T11" fmla="*/ 22 h 42"/>
              <a:gd name="T12" fmla="*/ 3 w 63"/>
              <a:gd name="T13" fmla="*/ 34 h 42"/>
              <a:gd name="T14" fmla="*/ 4 w 63"/>
              <a:gd name="T15" fmla="*/ 42 h 42"/>
              <a:gd name="T16" fmla="*/ 14 w 63"/>
              <a:gd name="T17" fmla="*/ 41 h 42"/>
              <a:gd name="T18" fmla="*/ 49 w 63"/>
              <a:gd name="T19" fmla="*/ 36 h 42"/>
              <a:gd name="T20" fmla="*/ 50 w 63"/>
              <a:gd name="T21" fmla="*/ 42 h 42"/>
              <a:gd name="T22" fmla="*/ 61 w 63"/>
              <a:gd name="T23" fmla="*/ 41 h 42"/>
              <a:gd name="T24" fmla="*/ 63 w 63"/>
              <a:gd name="T25" fmla="*/ 30 h 42"/>
              <a:gd name="T26" fmla="*/ 59 w 63"/>
              <a:gd name="T27" fmla="*/ 13 h 42"/>
              <a:gd name="T28" fmla="*/ 8 w 63"/>
              <a:gd name="T29" fmla="*/ 32 h 42"/>
              <a:gd name="T30" fmla="*/ 8 w 63"/>
              <a:gd name="T31" fmla="*/ 28 h 42"/>
              <a:gd name="T32" fmla="*/ 8 w 63"/>
              <a:gd name="T33" fmla="*/ 32 h 42"/>
              <a:gd name="T34" fmla="*/ 3 w 63"/>
              <a:gd name="T35" fmla="*/ 23 h 42"/>
              <a:gd name="T36" fmla="*/ 8 w 63"/>
              <a:gd name="T37" fmla="*/ 22 h 42"/>
              <a:gd name="T38" fmla="*/ 6 w 63"/>
              <a:gd name="T39" fmla="*/ 26 h 42"/>
              <a:gd name="T40" fmla="*/ 17 w 63"/>
              <a:gd name="T41" fmla="*/ 29 h 42"/>
              <a:gd name="T42" fmla="*/ 50 w 63"/>
              <a:gd name="T43" fmla="*/ 33 h 42"/>
              <a:gd name="T44" fmla="*/ 52 w 63"/>
              <a:gd name="T45" fmla="*/ 12 h 42"/>
              <a:gd name="T46" fmla="*/ 49 w 63"/>
              <a:gd name="T47" fmla="*/ 12 h 42"/>
              <a:gd name="T48" fmla="*/ 47 w 63"/>
              <a:gd name="T49" fmla="*/ 12 h 42"/>
              <a:gd name="T50" fmla="*/ 43 w 63"/>
              <a:gd name="T51" fmla="*/ 12 h 42"/>
              <a:gd name="T52" fmla="*/ 40 w 63"/>
              <a:gd name="T53" fmla="*/ 12 h 42"/>
              <a:gd name="T54" fmla="*/ 36 w 63"/>
              <a:gd name="T55" fmla="*/ 13 h 42"/>
              <a:gd name="T56" fmla="*/ 32 w 63"/>
              <a:gd name="T57" fmla="*/ 13 h 42"/>
              <a:gd name="T58" fmla="*/ 27 w 63"/>
              <a:gd name="T59" fmla="*/ 13 h 42"/>
              <a:gd name="T60" fmla="*/ 24 w 63"/>
              <a:gd name="T61" fmla="*/ 12 h 42"/>
              <a:gd name="T62" fmla="*/ 20 w 63"/>
              <a:gd name="T63" fmla="*/ 12 h 42"/>
              <a:gd name="T64" fmla="*/ 17 w 63"/>
              <a:gd name="T65" fmla="*/ 12 h 42"/>
              <a:gd name="T66" fmla="*/ 14 w 63"/>
              <a:gd name="T67" fmla="*/ 12 h 42"/>
              <a:gd name="T68" fmla="*/ 11 w 63"/>
              <a:gd name="T69" fmla="*/ 12 h 42"/>
              <a:gd name="T70" fmla="*/ 8 w 63"/>
              <a:gd name="T71" fmla="*/ 11 h 42"/>
              <a:gd name="T72" fmla="*/ 35 w 63"/>
              <a:gd name="T73" fmla="*/ 2 h 42"/>
              <a:gd name="T74" fmla="*/ 48 w 63"/>
              <a:gd name="T75" fmla="*/ 2 h 42"/>
              <a:gd name="T76" fmla="*/ 53 w 63"/>
              <a:gd name="T77" fmla="*/ 11 h 42"/>
              <a:gd name="T78" fmla="*/ 55 w 63"/>
              <a:gd name="T79" fmla="*/ 32 h 42"/>
              <a:gd name="T80" fmla="*/ 55 w 63"/>
              <a:gd name="T81" fmla="*/ 28 h 42"/>
              <a:gd name="T82" fmla="*/ 55 w 63"/>
              <a:gd name="T83" fmla="*/ 32 h 42"/>
              <a:gd name="T84" fmla="*/ 60 w 63"/>
              <a:gd name="T85" fmla="*/ 23 h 42"/>
              <a:gd name="T86" fmla="*/ 53 w 63"/>
              <a:gd name="T87" fmla="*/ 26 h 42"/>
              <a:gd name="T88" fmla="*/ 59 w 63"/>
              <a:gd name="T89" fmla="*/ 21 h 42"/>
              <a:gd name="T90" fmla="*/ 36 w 63"/>
              <a:gd name="T91" fmla="*/ 4 h 42"/>
              <a:gd name="T92" fmla="*/ 28 w 63"/>
              <a:gd name="T93" fmla="*/ 5 h 42"/>
              <a:gd name="T94" fmla="*/ 27 w 63"/>
              <a:gd name="T95" fmla="*/ 3 h 42"/>
              <a:gd name="T96" fmla="*/ 35 w 63"/>
              <a:gd name="T97"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 h="42">
                <a:moveTo>
                  <a:pt x="60" y="13"/>
                </a:moveTo>
                <a:cubicBezTo>
                  <a:pt x="62" y="13"/>
                  <a:pt x="63" y="12"/>
                  <a:pt x="63" y="11"/>
                </a:cubicBezTo>
                <a:cubicBezTo>
                  <a:pt x="63" y="9"/>
                  <a:pt x="61" y="9"/>
                  <a:pt x="60" y="9"/>
                </a:cubicBezTo>
                <a:cubicBezTo>
                  <a:pt x="58" y="9"/>
                  <a:pt x="57" y="9"/>
                  <a:pt x="57" y="10"/>
                </a:cubicBezTo>
                <a:cubicBezTo>
                  <a:pt x="53" y="3"/>
                  <a:pt x="50" y="0"/>
                  <a:pt x="49" y="0"/>
                </a:cubicBezTo>
                <a:cubicBezTo>
                  <a:pt x="15" y="0"/>
                  <a:pt x="15" y="0"/>
                  <a:pt x="15" y="0"/>
                </a:cubicBezTo>
                <a:cubicBezTo>
                  <a:pt x="13" y="0"/>
                  <a:pt x="11" y="3"/>
                  <a:pt x="7" y="10"/>
                </a:cubicBezTo>
                <a:cubicBezTo>
                  <a:pt x="6" y="9"/>
                  <a:pt x="5" y="9"/>
                  <a:pt x="4" y="9"/>
                </a:cubicBezTo>
                <a:cubicBezTo>
                  <a:pt x="3" y="9"/>
                  <a:pt x="0" y="9"/>
                  <a:pt x="0" y="11"/>
                </a:cubicBezTo>
                <a:cubicBezTo>
                  <a:pt x="0" y="12"/>
                  <a:pt x="2" y="13"/>
                  <a:pt x="3" y="13"/>
                </a:cubicBezTo>
                <a:cubicBezTo>
                  <a:pt x="5" y="13"/>
                  <a:pt x="5" y="13"/>
                  <a:pt x="5" y="13"/>
                </a:cubicBezTo>
                <a:cubicBezTo>
                  <a:pt x="3" y="16"/>
                  <a:pt x="0" y="20"/>
                  <a:pt x="0" y="22"/>
                </a:cubicBezTo>
                <a:cubicBezTo>
                  <a:pt x="0" y="30"/>
                  <a:pt x="0" y="30"/>
                  <a:pt x="0" y="30"/>
                </a:cubicBezTo>
                <a:cubicBezTo>
                  <a:pt x="0" y="32"/>
                  <a:pt x="1" y="33"/>
                  <a:pt x="3" y="34"/>
                </a:cubicBezTo>
                <a:cubicBezTo>
                  <a:pt x="3" y="41"/>
                  <a:pt x="3" y="41"/>
                  <a:pt x="3" y="41"/>
                </a:cubicBezTo>
                <a:cubicBezTo>
                  <a:pt x="3" y="41"/>
                  <a:pt x="3" y="42"/>
                  <a:pt x="4" y="42"/>
                </a:cubicBezTo>
                <a:cubicBezTo>
                  <a:pt x="13" y="42"/>
                  <a:pt x="13" y="42"/>
                  <a:pt x="13" y="42"/>
                </a:cubicBezTo>
                <a:cubicBezTo>
                  <a:pt x="14" y="42"/>
                  <a:pt x="14" y="41"/>
                  <a:pt x="14" y="41"/>
                </a:cubicBezTo>
                <a:cubicBezTo>
                  <a:pt x="14" y="36"/>
                  <a:pt x="14" y="36"/>
                  <a:pt x="14" y="36"/>
                </a:cubicBezTo>
                <a:cubicBezTo>
                  <a:pt x="49" y="36"/>
                  <a:pt x="49" y="36"/>
                  <a:pt x="49" y="36"/>
                </a:cubicBezTo>
                <a:cubicBezTo>
                  <a:pt x="49" y="41"/>
                  <a:pt x="49" y="41"/>
                  <a:pt x="49" y="41"/>
                </a:cubicBezTo>
                <a:cubicBezTo>
                  <a:pt x="49" y="41"/>
                  <a:pt x="50" y="42"/>
                  <a:pt x="50" y="42"/>
                </a:cubicBezTo>
                <a:cubicBezTo>
                  <a:pt x="60" y="42"/>
                  <a:pt x="60" y="42"/>
                  <a:pt x="60" y="42"/>
                </a:cubicBezTo>
                <a:cubicBezTo>
                  <a:pt x="60" y="42"/>
                  <a:pt x="61" y="41"/>
                  <a:pt x="61" y="41"/>
                </a:cubicBezTo>
                <a:cubicBezTo>
                  <a:pt x="61" y="34"/>
                  <a:pt x="61" y="34"/>
                  <a:pt x="61" y="34"/>
                </a:cubicBezTo>
                <a:cubicBezTo>
                  <a:pt x="62" y="33"/>
                  <a:pt x="63" y="32"/>
                  <a:pt x="63" y="30"/>
                </a:cubicBezTo>
                <a:cubicBezTo>
                  <a:pt x="63" y="22"/>
                  <a:pt x="63" y="22"/>
                  <a:pt x="63" y="22"/>
                </a:cubicBezTo>
                <a:cubicBezTo>
                  <a:pt x="63" y="20"/>
                  <a:pt x="60" y="16"/>
                  <a:pt x="59" y="13"/>
                </a:cubicBezTo>
                <a:lnTo>
                  <a:pt x="60" y="13"/>
                </a:lnTo>
                <a:close/>
                <a:moveTo>
                  <a:pt x="8" y="32"/>
                </a:moveTo>
                <a:cubicBezTo>
                  <a:pt x="7" y="32"/>
                  <a:pt x="7" y="31"/>
                  <a:pt x="7" y="30"/>
                </a:cubicBezTo>
                <a:cubicBezTo>
                  <a:pt x="7" y="29"/>
                  <a:pt x="7" y="28"/>
                  <a:pt x="8" y="28"/>
                </a:cubicBezTo>
                <a:cubicBezTo>
                  <a:pt x="9" y="28"/>
                  <a:pt x="10" y="29"/>
                  <a:pt x="10" y="30"/>
                </a:cubicBezTo>
                <a:cubicBezTo>
                  <a:pt x="10" y="31"/>
                  <a:pt x="9" y="32"/>
                  <a:pt x="8" y="32"/>
                </a:cubicBezTo>
                <a:close/>
                <a:moveTo>
                  <a:pt x="6" y="26"/>
                </a:moveTo>
                <a:cubicBezTo>
                  <a:pt x="4" y="25"/>
                  <a:pt x="3" y="23"/>
                  <a:pt x="3" y="23"/>
                </a:cubicBezTo>
                <a:cubicBezTo>
                  <a:pt x="3" y="23"/>
                  <a:pt x="3" y="21"/>
                  <a:pt x="4" y="21"/>
                </a:cubicBezTo>
                <a:cubicBezTo>
                  <a:pt x="5" y="20"/>
                  <a:pt x="7" y="21"/>
                  <a:pt x="8" y="22"/>
                </a:cubicBezTo>
                <a:cubicBezTo>
                  <a:pt x="10" y="24"/>
                  <a:pt x="11" y="26"/>
                  <a:pt x="11" y="26"/>
                </a:cubicBezTo>
                <a:cubicBezTo>
                  <a:pt x="11" y="26"/>
                  <a:pt x="8" y="26"/>
                  <a:pt x="6" y="26"/>
                </a:cubicBezTo>
                <a:close/>
                <a:moveTo>
                  <a:pt x="13" y="33"/>
                </a:moveTo>
                <a:cubicBezTo>
                  <a:pt x="13" y="33"/>
                  <a:pt x="15" y="29"/>
                  <a:pt x="17" y="29"/>
                </a:cubicBezTo>
                <a:cubicBezTo>
                  <a:pt x="19" y="29"/>
                  <a:pt x="45" y="29"/>
                  <a:pt x="46" y="29"/>
                </a:cubicBezTo>
                <a:cubicBezTo>
                  <a:pt x="48" y="29"/>
                  <a:pt x="50" y="33"/>
                  <a:pt x="50" y="33"/>
                </a:cubicBezTo>
                <a:lnTo>
                  <a:pt x="13" y="33"/>
                </a:lnTo>
                <a:close/>
                <a:moveTo>
                  <a:pt x="52" y="12"/>
                </a:moveTo>
                <a:cubicBezTo>
                  <a:pt x="52" y="12"/>
                  <a:pt x="51" y="12"/>
                  <a:pt x="51" y="12"/>
                </a:cubicBezTo>
                <a:cubicBezTo>
                  <a:pt x="50" y="12"/>
                  <a:pt x="50" y="12"/>
                  <a:pt x="49" y="12"/>
                </a:cubicBezTo>
                <a:cubicBezTo>
                  <a:pt x="49" y="12"/>
                  <a:pt x="49" y="12"/>
                  <a:pt x="48" y="12"/>
                </a:cubicBezTo>
                <a:cubicBezTo>
                  <a:pt x="48" y="12"/>
                  <a:pt x="47" y="12"/>
                  <a:pt x="47" y="12"/>
                </a:cubicBezTo>
                <a:cubicBezTo>
                  <a:pt x="46" y="12"/>
                  <a:pt x="46" y="12"/>
                  <a:pt x="46" y="12"/>
                </a:cubicBezTo>
                <a:cubicBezTo>
                  <a:pt x="45" y="12"/>
                  <a:pt x="44" y="12"/>
                  <a:pt x="43" y="12"/>
                </a:cubicBezTo>
                <a:cubicBezTo>
                  <a:pt x="43" y="12"/>
                  <a:pt x="43" y="12"/>
                  <a:pt x="42" y="12"/>
                </a:cubicBezTo>
                <a:cubicBezTo>
                  <a:pt x="42" y="12"/>
                  <a:pt x="41" y="12"/>
                  <a:pt x="40" y="12"/>
                </a:cubicBezTo>
                <a:cubicBezTo>
                  <a:pt x="40" y="12"/>
                  <a:pt x="39" y="12"/>
                  <a:pt x="39" y="12"/>
                </a:cubicBezTo>
                <a:cubicBezTo>
                  <a:pt x="38" y="12"/>
                  <a:pt x="37" y="12"/>
                  <a:pt x="36" y="13"/>
                </a:cubicBezTo>
                <a:cubicBezTo>
                  <a:pt x="36" y="13"/>
                  <a:pt x="35" y="13"/>
                  <a:pt x="35" y="13"/>
                </a:cubicBezTo>
                <a:cubicBezTo>
                  <a:pt x="34" y="13"/>
                  <a:pt x="33" y="13"/>
                  <a:pt x="32" y="13"/>
                </a:cubicBezTo>
                <a:cubicBezTo>
                  <a:pt x="31" y="13"/>
                  <a:pt x="29" y="13"/>
                  <a:pt x="28" y="13"/>
                </a:cubicBezTo>
                <a:cubicBezTo>
                  <a:pt x="28" y="13"/>
                  <a:pt x="28" y="13"/>
                  <a:pt x="27" y="13"/>
                </a:cubicBezTo>
                <a:cubicBezTo>
                  <a:pt x="26" y="12"/>
                  <a:pt x="25" y="12"/>
                  <a:pt x="24" y="12"/>
                </a:cubicBezTo>
                <a:cubicBezTo>
                  <a:pt x="24" y="12"/>
                  <a:pt x="24" y="12"/>
                  <a:pt x="24" y="12"/>
                </a:cubicBezTo>
                <a:cubicBezTo>
                  <a:pt x="23" y="12"/>
                  <a:pt x="22" y="12"/>
                  <a:pt x="21" y="12"/>
                </a:cubicBezTo>
                <a:cubicBezTo>
                  <a:pt x="21" y="12"/>
                  <a:pt x="21" y="12"/>
                  <a:pt x="20" y="12"/>
                </a:cubicBezTo>
                <a:cubicBezTo>
                  <a:pt x="19" y="12"/>
                  <a:pt x="19" y="12"/>
                  <a:pt x="18" y="12"/>
                </a:cubicBezTo>
                <a:cubicBezTo>
                  <a:pt x="17" y="12"/>
                  <a:pt x="17" y="12"/>
                  <a:pt x="17" y="12"/>
                </a:cubicBezTo>
                <a:cubicBezTo>
                  <a:pt x="16" y="12"/>
                  <a:pt x="16" y="12"/>
                  <a:pt x="15" y="12"/>
                </a:cubicBezTo>
                <a:cubicBezTo>
                  <a:pt x="15" y="12"/>
                  <a:pt x="15" y="12"/>
                  <a:pt x="14" y="12"/>
                </a:cubicBezTo>
                <a:cubicBezTo>
                  <a:pt x="14" y="12"/>
                  <a:pt x="13" y="12"/>
                  <a:pt x="12" y="12"/>
                </a:cubicBezTo>
                <a:cubicBezTo>
                  <a:pt x="12" y="12"/>
                  <a:pt x="12" y="12"/>
                  <a:pt x="11" y="12"/>
                </a:cubicBezTo>
                <a:cubicBezTo>
                  <a:pt x="11" y="12"/>
                  <a:pt x="11" y="12"/>
                  <a:pt x="11" y="11"/>
                </a:cubicBezTo>
                <a:cubicBezTo>
                  <a:pt x="10" y="11"/>
                  <a:pt x="9" y="11"/>
                  <a:pt x="8" y="11"/>
                </a:cubicBezTo>
                <a:cubicBezTo>
                  <a:pt x="11" y="7"/>
                  <a:pt x="14" y="2"/>
                  <a:pt x="15" y="2"/>
                </a:cubicBezTo>
                <a:cubicBezTo>
                  <a:pt x="35" y="2"/>
                  <a:pt x="35" y="2"/>
                  <a:pt x="35" y="2"/>
                </a:cubicBezTo>
                <a:cubicBezTo>
                  <a:pt x="35" y="2"/>
                  <a:pt x="35" y="2"/>
                  <a:pt x="35" y="2"/>
                </a:cubicBezTo>
                <a:cubicBezTo>
                  <a:pt x="48" y="2"/>
                  <a:pt x="48" y="2"/>
                  <a:pt x="48" y="2"/>
                </a:cubicBezTo>
                <a:cubicBezTo>
                  <a:pt x="49" y="2"/>
                  <a:pt x="52" y="7"/>
                  <a:pt x="55" y="11"/>
                </a:cubicBezTo>
                <a:cubicBezTo>
                  <a:pt x="54" y="11"/>
                  <a:pt x="54" y="11"/>
                  <a:pt x="53" y="11"/>
                </a:cubicBezTo>
                <a:cubicBezTo>
                  <a:pt x="52" y="12"/>
                  <a:pt x="52" y="12"/>
                  <a:pt x="52" y="12"/>
                </a:cubicBezTo>
                <a:close/>
                <a:moveTo>
                  <a:pt x="55" y="32"/>
                </a:moveTo>
                <a:cubicBezTo>
                  <a:pt x="54" y="32"/>
                  <a:pt x="54" y="31"/>
                  <a:pt x="54" y="30"/>
                </a:cubicBezTo>
                <a:cubicBezTo>
                  <a:pt x="54" y="29"/>
                  <a:pt x="54" y="28"/>
                  <a:pt x="55" y="28"/>
                </a:cubicBezTo>
                <a:cubicBezTo>
                  <a:pt x="56" y="28"/>
                  <a:pt x="57" y="29"/>
                  <a:pt x="57" y="30"/>
                </a:cubicBezTo>
                <a:cubicBezTo>
                  <a:pt x="57" y="31"/>
                  <a:pt x="56" y="32"/>
                  <a:pt x="55" y="32"/>
                </a:cubicBezTo>
                <a:close/>
                <a:moveTo>
                  <a:pt x="59" y="21"/>
                </a:moveTo>
                <a:cubicBezTo>
                  <a:pt x="60" y="21"/>
                  <a:pt x="60" y="23"/>
                  <a:pt x="60" y="23"/>
                </a:cubicBezTo>
                <a:cubicBezTo>
                  <a:pt x="60" y="23"/>
                  <a:pt x="60" y="25"/>
                  <a:pt x="58" y="26"/>
                </a:cubicBezTo>
                <a:cubicBezTo>
                  <a:pt x="55" y="26"/>
                  <a:pt x="53" y="26"/>
                  <a:pt x="53" y="26"/>
                </a:cubicBezTo>
                <a:cubicBezTo>
                  <a:pt x="53" y="26"/>
                  <a:pt x="54" y="24"/>
                  <a:pt x="55" y="22"/>
                </a:cubicBezTo>
                <a:cubicBezTo>
                  <a:pt x="56" y="21"/>
                  <a:pt x="59" y="20"/>
                  <a:pt x="59" y="21"/>
                </a:cubicBezTo>
                <a:close/>
                <a:moveTo>
                  <a:pt x="36" y="3"/>
                </a:moveTo>
                <a:cubicBezTo>
                  <a:pt x="36" y="4"/>
                  <a:pt x="36" y="4"/>
                  <a:pt x="36" y="4"/>
                </a:cubicBezTo>
                <a:cubicBezTo>
                  <a:pt x="36" y="5"/>
                  <a:pt x="36" y="5"/>
                  <a:pt x="35" y="5"/>
                </a:cubicBezTo>
                <a:cubicBezTo>
                  <a:pt x="28" y="5"/>
                  <a:pt x="28" y="5"/>
                  <a:pt x="28" y="5"/>
                </a:cubicBezTo>
                <a:cubicBezTo>
                  <a:pt x="28" y="5"/>
                  <a:pt x="27" y="5"/>
                  <a:pt x="27" y="4"/>
                </a:cubicBezTo>
                <a:cubicBezTo>
                  <a:pt x="27" y="3"/>
                  <a:pt x="27" y="3"/>
                  <a:pt x="27" y="3"/>
                </a:cubicBezTo>
                <a:cubicBezTo>
                  <a:pt x="27" y="2"/>
                  <a:pt x="28" y="2"/>
                  <a:pt x="28" y="2"/>
                </a:cubicBezTo>
                <a:cubicBezTo>
                  <a:pt x="35" y="2"/>
                  <a:pt x="35" y="2"/>
                  <a:pt x="35" y="2"/>
                </a:cubicBezTo>
                <a:cubicBezTo>
                  <a:pt x="36" y="2"/>
                  <a:pt x="36" y="2"/>
                  <a:pt x="36" y="3"/>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sp>
        <p:nvSpPr>
          <p:cNvPr id="46" name="Freeform 41"/>
          <p:cNvSpPr>
            <a:spLocks noEditPoints="1"/>
          </p:cNvSpPr>
          <p:nvPr/>
        </p:nvSpPr>
        <p:spPr bwMode="auto">
          <a:xfrm>
            <a:off x="7902357" y="3225010"/>
            <a:ext cx="305333" cy="291913"/>
          </a:xfrm>
          <a:custGeom>
            <a:avLst/>
            <a:gdLst>
              <a:gd name="T0" fmla="*/ 23 w 77"/>
              <a:gd name="T1" fmla="*/ 37 h 71"/>
              <a:gd name="T2" fmla="*/ 34 w 77"/>
              <a:gd name="T3" fmla="*/ 38 h 71"/>
              <a:gd name="T4" fmla="*/ 49 w 77"/>
              <a:gd name="T5" fmla="*/ 33 h 71"/>
              <a:gd name="T6" fmla="*/ 33 w 77"/>
              <a:gd name="T7" fmla="*/ 37 h 71"/>
              <a:gd name="T8" fmla="*/ 32 w 77"/>
              <a:gd name="T9" fmla="*/ 37 h 71"/>
              <a:gd name="T10" fmla="*/ 25 w 77"/>
              <a:gd name="T11" fmla="*/ 38 h 71"/>
              <a:gd name="T12" fmla="*/ 65 w 77"/>
              <a:gd name="T13" fmla="*/ 23 h 71"/>
              <a:gd name="T14" fmla="*/ 54 w 77"/>
              <a:gd name="T15" fmla="*/ 29 h 71"/>
              <a:gd name="T16" fmla="*/ 44 w 77"/>
              <a:gd name="T17" fmla="*/ 59 h 71"/>
              <a:gd name="T18" fmla="*/ 59 w 77"/>
              <a:gd name="T19" fmla="*/ 66 h 71"/>
              <a:gd name="T20" fmla="*/ 20 w 77"/>
              <a:gd name="T21" fmla="*/ 71 h 71"/>
              <a:gd name="T22" fmla="*/ 29 w 77"/>
              <a:gd name="T23" fmla="*/ 66 h 71"/>
              <a:gd name="T24" fmla="*/ 34 w 77"/>
              <a:gd name="T25" fmla="*/ 42 h 71"/>
              <a:gd name="T26" fmla="*/ 0 w 77"/>
              <a:gd name="T27" fmla="*/ 33 h 71"/>
              <a:gd name="T28" fmla="*/ 34 w 77"/>
              <a:gd name="T29" fmla="*/ 25 h 71"/>
              <a:gd name="T30" fmla="*/ 24 w 77"/>
              <a:gd name="T31" fmla="*/ 10 h 71"/>
              <a:gd name="T32" fmla="*/ 35 w 77"/>
              <a:gd name="T33" fmla="*/ 0 h 71"/>
              <a:gd name="T34" fmla="*/ 65 w 77"/>
              <a:gd name="T35" fmla="*/ 6 h 71"/>
              <a:gd name="T36" fmla="*/ 36 w 77"/>
              <a:gd name="T37" fmla="*/ 6 h 71"/>
              <a:gd name="T38" fmla="*/ 36 w 77"/>
              <a:gd name="T39" fmla="*/ 6 h 71"/>
              <a:gd name="T40" fmla="*/ 36 w 77"/>
              <a:gd name="T41" fmla="*/ 23 h 71"/>
              <a:gd name="T42" fmla="*/ 43 w 77"/>
              <a:gd name="T43" fmla="*/ 63 h 71"/>
              <a:gd name="T44" fmla="*/ 38 w 77"/>
              <a:gd name="T45" fmla="*/ 59 h 71"/>
              <a:gd name="T46" fmla="*/ 36 w 77"/>
              <a:gd name="T47" fmla="*/ 61 h 71"/>
              <a:gd name="T48" fmla="*/ 36 w 77"/>
              <a:gd name="T49" fmla="*/ 63 h 71"/>
              <a:gd name="T50" fmla="*/ 35 w 77"/>
              <a:gd name="T51" fmla="*/ 64 h 71"/>
              <a:gd name="T52" fmla="*/ 34 w 77"/>
              <a:gd name="T53" fmla="*/ 64 h 71"/>
              <a:gd name="T54" fmla="*/ 31 w 77"/>
              <a:gd name="T55" fmla="*/ 68 h 71"/>
              <a:gd name="T56" fmla="*/ 58 w 77"/>
              <a:gd name="T57" fmla="*/ 69 h 71"/>
              <a:gd name="T58" fmla="*/ 46 w 77"/>
              <a:gd name="T59" fmla="*/ 67 h 71"/>
              <a:gd name="T60" fmla="*/ 41 w 77"/>
              <a:gd name="T61" fmla="*/ 42 h 71"/>
              <a:gd name="T62" fmla="*/ 39 w 77"/>
              <a:gd name="T63" fmla="*/ 42 h 71"/>
              <a:gd name="T64" fmla="*/ 36 w 77"/>
              <a:gd name="T65" fmla="*/ 50 h 71"/>
              <a:gd name="T66" fmla="*/ 36 w 77"/>
              <a:gd name="T67" fmla="*/ 58 h 71"/>
              <a:gd name="T68" fmla="*/ 40 w 77"/>
              <a:gd name="T69" fmla="*/ 57 h 71"/>
              <a:gd name="T70" fmla="*/ 42 w 77"/>
              <a:gd name="T71" fmla="*/ 58 h 71"/>
              <a:gd name="T72" fmla="*/ 8 w 77"/>
              <a:gd name="T73" fmla="*/ 29 h 71"/>
              <a:gd name="T74" fmla="*/ 8 w 77"/>
              <a:gd name="T75" fmla="*/ 38 h 71"/>
              <a:gd name="T76" fmla="*/ 51 w 77"/>
              <a:gd name="T77" fmla="*/ 29 h 71"/>
              <a:gd name="T78" fmla="*/ 38 w 77"/>
              <a:gd name="T79" fmla="*/ 25 h 71"/>
              <a:gd name="T80" fmla="*/ 69 w 77"/>
              <a:gd name="T81" fmla="*/ 11 h 71"/>
              <a:gd name="T82" fmla="*/ 27 w 77"/>
              <a:gd name="T83" fmla="*/ 19 h 71"/>
              <a:gd name="T84" fmla="*/ 74 w 77"/>
              <a:gd name="T85" fmla="*/ 15 h 71"/>
              <a:gd name="T86" fmla="*/ 28 w 77"/>
              <a:gd name="T87" fmla="*/ 15 h 71"/>
              <a:gd name="T88" fmla="*/ 43 w 77"/>
              <a:gd name="T89" fmla="*/ 20 h 71"/>
              <a:gd name="T90" fmla="*/ 55 w 77"/>
              <a:gd name="T91" fmla="*/ 18 h 71"/>
              <a:gd name="T92" fmla="*/ 59 w 77"/>
              <a:gd name="T93" fmla="*/ 19 h 71"/>
              <a:gd name="T94" fmla="*/ 45 w 77"/>
              <a:gd name="T95" fmla="*/ 19 h 71"/>
              <a:gd name="T96" fmla="*/ 53 w 77"/>
              <a:gd name="T97" fmla="*/ 1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 h="71">
                <a:moveTo>
                  <a:pt x="19" y="37"/>
                </a:moveTo>
                <a:cubicBezTo>
                  <a:pt x="19" y="37"/>
                  <a:pt x="19" y="36"/>
                  <a:pt x="20" y="36"/>
                </a:cubicBezTo>
                <a:cubicBezTo>
                  <a:pt x="22" y="36"/>
                  <a:pt x="22" y="36"/>
                  <a:pt x="22" y="36"/>
                </a:cubicBezTo>
                <a:cubicBezTo>
                  <a:pt x="23" y="36"/>
                  <a:pt x="23" y="37"/>
                  <a:pt x="23" y="37"/>
                </a:cubicBezTo>
                <a:cubicBezTo>
                  <a:pt x="23" y="38"/>
                  <a:pt x="23" y="38"/>
                  <a:pt x="22" y="38"/>
                </a:cubicBezTo>
                <a:cubicBezTo>
                  <a:pt x="20" y="38"/>
                  <a:pt x="20" y="38"/>
                  <a:pt x="20" y="38"/>
                </a:cubicBezTo>
                <a:cubicBezTo>
                  <a:pt x="19" y="38"/>
                  <a:pt x="19" y="38"/>
                  <a:pt x="19" y="37"/>
                </a:cubicBezTo>
                <a:close/>
                <a:moveTo>
                  <a:pt x="34" y="38"/>
                </a:moveTo>
                <a:cubicBezTo>
                  <a:pt x="49" y="38"/>
                  <a:pt x="49" y="38"/>
                  <a:pt x="49" y="38"/>
                </a:cubicBezTo>
                <a:cubicBezTo>
                  <a:pt x="49" y="38"/>
                  <a:pt x="50" y="38"/>
                  <a:pt x="50" y="37"/>
                </a:cubicBezTo>
                <a:cubicBezTo>
                  <a:pt x="50" y="34"/>
                  <a:pt x="50" y="34"/>
                  <a:pt x="50" y="34"/>
                </a:cubicBezTo>
                <a:cubicBezTo>
                  <a:pt x="50" y="34"/>
                  <a:pt x="49" y="33"/>
                  <a:pt x="49" y="33"/>
                </a:cubicBezTo>
                <a:cubicBezTo>
                  <a:pt x="48" y="33"/>
                  <a:pt x="48" y="34"/>
                  <a:pt x="48" y="34"/>
                </a:cubicBezTo>
                <a:cubicBezTo>
                  <a:pt x="48" y="36"/>
                  <a:pt x="48" y="36"/>
                  <a:pt x="48" y="36"/>
                </a:cubicBezTo>
                <a:cubicBezTo>
                  <a:pt x="34" y="36"/>
                  <a:pt x="34" y="36"/>
                  <a:pt x="34" y="36"/>
                </a:cubicBezTo>
                <a:cubicBezTo>
                  <a:pt x="34" y="36"/>
                  <a:pt x="33" y="37"/>
                  <a:pt x="33" y="37"/>
                </a:cubicBezTo>
                <a:cubicBezTo>
                  <a:pt x="33" y="38"/>
                  <a:pt x="34" y="38"/>
                  <a:pt x="34" y="38"/>
                </a:cubicBezTo>
                <a:close/>
                <a:moveTo>
                  <a:pt x="25" y="38"/>
                </a:moveTo>
                <a:cubicBezTo>
                  <a:pt x="31" y="38"/>
                  <a:pt x="31" y="38"/>
                  <a:pt x="31" y="38"/>
                </a:cubicBezTo>
                <a:cubicBezTo>
                  <a:pt x="32" y="38"/>
                  <a:pt x="32" y="38"/>
                  <a:pt x="32" y="37"/>
                </a:cubicBezTo>
                <a:cubicBezTo>
                  <a:pt x="32" y="37"/>
                  <a:pt x="32" y="36"/>
                  <a:pt x="31" y="36"/>
                </a:cubicBezTo>
                <a:cubicBezTo>
                  <a:pt x="25" y="36"/>
                  <a:pt x="25" y="36"/>
                  <a:pt x="25" y="36"/>
                </a:cubicBezTo>
                <a:cubicBezTo>
                  <a:pt x="24" y="36"/>
                  <a:pt x="24" y="37"/>
                  <a:pt x="24" y="37"/>
                </a:cubicBezTo>
                <a:cubicBezTo>
                  <a:pt x="24" y="38"/>
                  <a:pt x="24" y="38"/>
                  <a:pt x="25" y="38"/>
                </a:cubicBezTo>
                <a:close/>
                <a:moveTo>
                  <a:pt x="77" y="15"/>
                </a:moveTo>
                <a:cubicBezTo>
                  <a:pt x="77" y="16"/>
                  <a:pt x="77" y="17"/>
                  <a:pt x="76" y="17"/>
                </a:cubicBezTo>
                <a:cubicBezTo>
                  <a:pt x="71" y="21"/>
                  <a:pt x="71" y="21"/>
                  <a:pt x="71" y="21"/>
                </a:cubicBezTo>
                <a:cubicBezTo>
                  <a:pt x="69" y="22"/>
                  <a:pt x="67" y="23"/>
                  <a:pt x="65" y="23"/>
                </a:cubicBezTo>
                <a:cubicBezTo>
                  <a:pt x="44" y="23"/>
                  <a:pt x="44" y="23"/>
                  <a:pt x="44" y="23"/>
                </a:cubicBezTo>
                <a:cubicBezTo>
                  <a:pt x="44" y="25"/>
                  <a:pt x="44" y="25"/>
                  <a:pt x="44" y="25"/>
                </a:cubicBezTo>
                <a:cubicBezTo>
                  <a:pt x="50" y="25"/>
                  <a:pt x="50" y="25"/>
                  <a:pt x="50" y="25"/>
                </a:cubicBezTo>
                <a:cubicBezTo>
                  <a:pt x="52" y="25"/>
                  <a:pt x="54" y="27"/>
                  <a:pt x="54" y="29"/>
                </a:cubicBezTo>
                <a:cubicBezTo>
                  <a:pt x="54" y="38"/>
                  <a:pt x="54" y="38"/>
                  <a:pt x="54" y="38"/>
                </a:cubicBezTo>
                <a:cubicBezTo>
                  <a:pt x="54" y="40"/>
                  <a:pt x="52" y="42"/>
                  <a:pt x="50" y="42"/>
                </a:cubicBezTo>
                <a:cubicBezTo>
                  <a:pt x="44" y="42"/>
                  <a:pt x="44" y="42"/>
                  <a:pt x="44" y="42"/>
                </a:cubicBezTo>
                <a:cubicBezTo>
                  <a:pt x="44" y="59"/>
                  <a:pt x="44" y="59"/>
                  <a:pt x="44" y="59"/>
                </a:cubicBezTo>
                <a:cubicBezTo>
                  <a:pt x="45" y="60"/>
                  <a:pt x="45" y="61"/>
                  <a:pt x="45" y="62"/>
                </a:cubicBezTo>
                <a:cubicBezTo>
                  <a:pt x="47" y="62"/>
                  <a:pt x="48" y="64"/>
                  <a:pt x="48" y="65"/>
                </a:cubicBezTo>
                <a:cubicBezTo>
                  <a:pt x="48" y="66"/>
                  <a:pt x="48" y="66"/>
                  <a:pt x="48" y="66"/>
                </a:cubicBezTo>
                <a:cubicBezTo>
                  <a:pt x="59" y="66"/>
                  <a:pt x="59" y="66"/>
                  <a:pt x="59" y="66"/>
                </a:cubicBezTo>
                <a:cubicBezTo>
                  <a:pt x="59" y="66"/>
                  <a:pt x="60" y="67"/>
                  <a:pt x="60" y="67"/>
                </a:cubicBezTo>
                <a:cubicBezTo>
                  <a:pt x="60" y="70"/>
                  <a:pt x="60" y="70"/>
                  <a:pt x="60" y="70"/>
                </a:cubicBezTo>
                <a:cubicBezTo>
                  <a:pt x="60" y="71"/>
                  <a:pt x="59" y="71"/>
                  <a:pt x="59" y="71"/>
                </a:cubicBezTo>
                <a:cubicBezTo>
                  <a:pt x="20" y="71"/>
                  <a:pt x="20" y="71"/>
                  <a:pt x="20" y="71"/>
                </a:cubicBezTo>
                <a:cubicBezTo>
                  <a:pt x="19" y="71"/>
                  <a:pt x="19" y="71"/>
                  <a:pt x="19" y="70"/>
                </a:cubicBezTo>
                <a:cubicBezTo>
                  <a:pt x="19" y="67"/>
                  <a:pt x="19" y="67"/>
                  <a:pt x="19" y="67"/>
                </a:cubicBezTo>
                <a:cubicBezTo>
                  <a:pt x="19" y="67"/>
                  <a:pt x="19" y="66"/>
                  <a:pt x="20" y="66"/>
                </a:cubicBezTo>
                <a:cubicBezTo>
                  <a:pt x="29" y="66"/>
                  <a:pt x="29" y="66"/>
                  <a:pt x="29" y="66"/>
                </a:cubicBezTo>
                <a:cubicBezTo>
                  <a:pt x="29" y="66"/>
                  <a:pt x="29" y="66"/>
                  <a:pt x="29" y="66"/>
                </a:cubicBezTo>
                <a:cubicBezTo>
                  <a:pt x="29" y="64"/>
                  <a:pt x="31" y="62"/>
                  <a:pt x="33" y="62"/>
                </a:cubicBezTo>
                <a:cubicBezTo>
                  <a:pt x="33" y="62"/>
                  <a:pt x="34" y="62"/>
                  <a:pt x="34" y="62"/>
                </a:cubicBezTo>
                <a:cubicBezTo>
                  <a:pt x="34" y="42"/>
                  <a:pt x="34" y="42"/>
                  <a:pt x="34" y="42"/>
                </a:cubicBezTo>
                <a:cubicBezTo>
                  <a:pt x="12" y="42"/>
                  <a:pt x="12" y="42"/>
                  <a:pt x="12" y="42"/>
                </a:cubicBezTo>
                <a:cubicBezTo>
                  <a:pt x="10" y="42"/>
                  <a:pt x="8" y="41"/>
                  <a:pt x="7" y="40"/>
                </a:cubicBezTo>
                <a:cubicBezTo>
                  <a:pt x="1" y="36"/>
                  <a:pt x="1" y="36"/>
                  <a:pt x="1" y="36"/>
                </a:cubicBezTo>
                <a:cubicBezTo>
                  <a:pt x="0" y="35"/>
                  <a:pt x="0" y="34"/>
                  <a:pt x="0" y="33"/>
                </a:cubicBezTo>
                <a:cubicBezTo>
                  <a:pt x="0" y="32"/>
                  <a:pt x="0" y="31"/>
                  <a:pt x="1" y="31"/>
                </a:cubicBezTo>
                <a:cubicBezTo>
                  <a:pt x="7" y="27"/>
                  <a:pt x="7" y="27"/>
                  <a:pt x="7" y="27"/>
                </a:cubicBezTo>
                <a:cubicBezTo>
                  <a:pt x="8" y="26"/>
                  <a:pt x="10" y="25"/>
                  <a:pt x="12" y="25"/>
                </a:cubicBezTo>
                <a:cubicBezTo>
                  <a:pt x="34" y="25"/>
                  <a:pt x="34" y="25"/>
                  <a:pt x="34" y="25"/>
                </a:cubicBezTo>
                <a:cubicBezTo>
                  <a:pt x="34" y="23"/>
                  <a:pt x="34" y="23"/>
                  <a:pt x="34" y="23"/>
                </a:cubicBezTo>
                <a:cubicBezTo>
                  <a:pt x="28" y="23"/>
                  <a:pt x="28" y="23"/>
                  <a:pt x="28" y="23"/>
                </a:cubicBezTo>
                <a:cubicBezTo>
                  <a:pt x="26" y="23"/>
                  <a:pt x="24" y="21"/>
                  <a:pt x="24" y="19"/>
                </a:cubicBezTo>
                <a:cubicBezTo>
                  <a:pt x="24" y="10"/>
                  <a:pt x="24" y="10"/>
                  <a:pt x="24" y="10"/>
                </a:cubicBezTo>
                <a:cubicBezTo>
                  <a:pt x="24" y="8"/>
                  <a:pt x="26" y="6"/>
                  <a:pt x="28" y="6"/>
                </a:cubicBezTo>
                <a:cubicBezTo>
                  <a:pt x="34" y="6"/>
                  <a:pt x="34" y="6"/>
                  <a:pt x="34" y="6"/>
                </a:cubicBezTo>
                <a:cubicBezTo>
                  <a:pt x="34" y="1"/>
                  <a:pt x="34" y="1"/>
                  <a:pt x="34" y="1"/>
                </a:cubicBezTo>
                <a:cubicBezTo>
                  <a:pt x="34" y="1"/>
                  <a:pt x="34" y="0"/>
                  <a:pt x="35" y="0"/>
                </a:cubicBezTo>
                <a:cubicBezTo>
                  <a:pt x="43" y="0"/>
                  <a:pt x="43" y="0"/>
                  <a:pt x="43" y="0"/>
                </a:cubicBezTo>
                <a:cubicBezTo>
                  <a:pt x="44" y="0"/>
                  <a:pt x="44" y="1"/>
                  <a:pt x="44" y="1"/>
                </a:cubicBezTo>
                <a:cubicBezTo>
                  <a:pt x="44" y="6"/>
                  <a:pt x="44" y="6"/>
                  <a:pt x="44" y="6"/>
                </a:cubicBezTo>
                <a:cubicBezTo>
                  <a:pt x="65" y="6"/>
                  <a:pt x="65" y="6"/>
                  <a:pt x="65" y="6"/>
                </a:cubicBezTo>
                <a:cubicBezTo>
                  <a:pt x="67" y="6"/>
                  <a:pt x="69" y="7"/>
                  <a:pt x="71" y="8"/>
                </a:cubicBezTo>
                <a:cubicBezTo>
                  <a:pt x="76" y="12"/>
                  <a:pt x="76" y="12"/>
                  <a:pt x="76" y="12"/>
                </a:cubicBezTo>
                <a:cubicBezTo>
                  <a:pt x="77" y="13"/>
                  <a:pt x="77" y="14"/>
                  <a:pt x="77" y="15"/>
                </a:cubicBezTo>
                <a:close/>
                <a:moveTo>
                  <a:pt x="36" y="6"/>
                </a:moveTo>
                <a:cubicBezTo>
                  <a:pt x="42" y="6"/>
                  <a:pt x="42" y="6"/>
                  <a:pt x="42" y="6"/>
                </a:cubicBezTo>
                <a:cubicBezTo>
                  <a:pt x="42" y="2"/>
                  <a:pt x="42" y="2"/>
                  <a:pt x="42" y="2"/>
                </a:cubicBezTo>
                <a:cubicBezTo>
                  <a:pt x="36" y="2"/>
                  <a:pt x="36" y="2"/>
                  <a:pt x="36" y="2"/>
                </a:cubicBezTo>
                <a:lnTo>
                  <a:pt x="36" y="6"/>
                </a:lnTo>
                <a:close/>
                <a:moveTo>
                  <a:pt x="36" y="25"/>
                </a:moveTo>
                <a:cubicBezTo>
                  <a:pt x="36" y="25"/>
                  <a:pt x="36" y="25"/>
                  <a:pt x="36" y="25"/>
                </a:cubicBezTo>
                <a:cubicBezTo>
                  <a:pt x="36" y="23"/>
                  <a:pt x="36" y="23"/>
                  <a:pt x="36" y="23"/>
                </a:cubicBezTo>
                <a:cubicBezTo>
                  <a:pt x="36" y="23"/>
                  <a:pt x="36" y="23"/>
                  <a:pt x="36" y="23"/>
                </a:cubicBezTo>
                <a:lnTo>
                  <a:pt x="36" y="25"/>
                </a:lnTo>
                <a:close/>
                <a:moveTo>
                  <a:pt x="45" y="64"/>
                </a:moveTo>
                <a:cubicBezTo>
                  <a:pt x="44" y="64"/>
                  <a:pt x="44" y="64"/>
                  <a:pt x="44" y="63"/>
                </a:cubicBezTo>
                <a:cubicBezTo>
                  <a:pt x="44" y="63"/>
                  <a:pt x="43" y="63"/>
                  <a:pt x="43" y="63"/>
                </a:cubicBezTo>
                <a:cubicBezTo>
                  <a:pt x="43" y="62"/>
                  <a:pt x="43" y="61"/>
                  <a:pt x="43" y="60"/>
                </a:cubicBezTo>
                <a:cubicBezTo>
                  <a:pt x="43" y="60"/>
                  <a:pt x="43" y="60"/>
                  <a:pt x="42" y="60"/>
                </a:cubicBezTo>
                <a:cubicBezTo>
                  <a:pt x="42" y="59"/>
                  <a:pt x="41" y="59"/>
                  <a:pt x="40" y="59"/>
                </a:cubicBezTo>
                <a:cubicBezTo>
                  <a:pt x="39" y="59"/>
                  <a:pt x="39" y="59"/>
                  <a:pt x="38" y="59"/>
                </a:cubicBezTo>
                <a:cubicBezTo>
                  <a:pt x="38" y="59"/>
                  <a:pt x="38" y="60"/>
                  <a:pt x="38" y="60"/>
                </a:cubicBezTo>
                <a:cubicBezTo>
                  <a:pt x="37" y="60"/>
                  <a:pt x="37" y="60"/>
                  <a:pt x="37" y="60"/>
                </a:cubicBezTo>
                <a:cubicBezTo>
                  <a:pt x="37" y="60"/>
                  <a:pt x="37" y="61"/>
                  <a:pt x="37" y="61"/>
                </a:cubicBezTo>
                <a:cubicBezTo>
                  <a:pt x="36" y="61"/>
                  <a:pt x="36" y="61"/>
                  <a:pt x="36" y="61"/>
                </a:cubicBezTo>
                <a:cubicBezTo>
                  <a:pt x="36" y="62"/>
                  <a:pt x="36" y="62"/>
                  <a:pt x="36" y="62"/>
                </a:cubicBezTo>
                <a:cubicBezTo>
                  <a:pt x="36" y="62"/>
                  <a:pt x="36" y="63"/>
                  <a:pt x="36" y="63"/>
                </a:cubicBezTo>
                <a:cubicBezTo>
                  <a:pt x="36" y="63"/>
                  <a:pt x="36" y="63"/>
                  <a:pt x="36" y="63"/>
                </a:cubicBezTo>
                <a:cubicBezTo>
                  <a:pt x="36" y="63"/>
                  <a:pt x="36" y="63"/>
                  <a:pt x="36" y="63"/>
                </a:cubicBezTo>
                <a:cubicBezTo>
                  <a:pt x="36" y="63"/>
                  <a:pt x="36" y="63"/>
                  <a:pt x="36" y="63"/>
                </a:cubicBezTo>
                <a:cubicBezTo>
                  <a:pt x="36" y="63"/>
                  <a:pt x="36" y="63"/>
                  <a:pt x="36" y="63"/>
                </a:cubicBezTo>
                <a:cubicBezTo>
                  <a:pt x="36" y="64"/>
                  <a:pt x="36" y="64"/>
                  <a:pt x="35" y="64"/>
                </a:cubicBezTo>
                <a:cubicBezTo>
                  <a:pt x="35" y="64"/>
                  <a:pt x="35" y="64"/>
                  <a:pt x="35" y="64"/>
                </a:cubicBezTo>
                <a:cubicBezTo>
                  <a:pt x="35" y="64"/>
                  <a:pt x="35" y="64"/>
                  <a:pt x="35" y="64"/>
                </a:cubicBezTo>
                <a:cubicBezTo>
                  <a:pt x="35" y="64"/>
                  <a:pt x="35" y="64"/>
                  <a:pt x="35" y="64"/>
                </a:cubicBezTo>
                <a:cubicBezTo>
                  <a:pt x="34" y="64"/>
                  <a:pt x="34" y="64"/>
                  <a:pt x="34" y="64"/>
                </a:cubicBezTo>
                <a:cubicBezTo>
                  <a:pt x="34" y="64"/>
                  <a:pt x="34" y="64"/>
                  <a:pt x="34" y="64"/>
                </a:cubicBezTo>
                <a:cubicBezTo>
                  <a:pt x="34" y="64"/>
                  <a:pt x="34" y="64"/>
                  <a:pt x="33" y="64"/>
                </a:cubicBezTo>
                <a:cubicBezTo>
                  <a:pt x="32" y="64"/>
                  <a:pt x="31" y="65"/>
                  <a:pt x="31" y="66"/>
                </a:cubicBezTo>
                <a:cubicBezTo>
                  <a:pt x="31" y="66"/>
                  <a:pt x="31" y="66"/>
                  <a:pt x="31" y="67"/>
                </a:cubicBezTo>
                <a:cubicBezTo>
                  <a:pt x="31" y="67"/>
                  <a:pt x="31" y="68"/>
                  <a:pt x="31" y="68"/>
                </a:cubicBezTo>
                <a:cubicBezTo>
                  <a:pt x="31" y="68"/>
                  <a:pt x="31" y="68"/>
                  <a:pt x="30" y="68"/>
                </a:cubicBezTo>
                <a:cubicBezTo>
                  <a:pt x="21" y="68"/>
                  <a:pt x="21" y="68"/>
                  <a:pt x="21" y="68"/>
                </a:cubicBezTo>
                <a:cubicBezTo>
                  <a:pt x="21" y="69"/>
                  <a:pt x="21" y="69"/>
                  <a:pt x="21" y="69"/>
                </a:cubicBezTo>
                <a:cubicBezTo>
                  <a:pt x="58" y="69"/>
                  <a:pt x="58" y="69"/>
                  <a:pt x="58" y="69"/>
                </a:cubicBezTo>
                <a:cubicBezTo>
                  <a:pt x="58" y="68"/>
                  <a:pt x="58" y="68"/>
                  <a:pt x="58" y="68"/>
                </a:cubicBezTo>
                <a:cubicBezTo>
                  <a:pt x="47" y="68"/>
                  <a:pt x="47" y="68"/>
                  <a:pt x="47" y="68"/>
                </a:cubicBezTo>
                <a:cubicBezTo>
                  <a:pt x="46" y="68"/>
                  <a:pt x="46" y="68"/>
                  <a:pt x="46" y="68"/>
                </a:cubicBezTo>
                <a:cubicBezTo>
                  <a:pt x="46" y="67"/>
                  <a:pt x="46" y="67"/>
                  <a:pt x="46" y="67"/>
                </a:cubicBezTo>
                <a:cubicBezTo>
                  <a:pt x="46" y="66"/>
                  <a:pt x="46" y="66"/>
                  <a:pt x="46" y="65"/>
                </a:cubicBezTo>
                <a:cubicBezTo>
                  <a:pt x="46" y="64"/>
                  <a:pt x="46" y="64"/>
                  <a:pt x="45" y="64"/>
                </a:cubicBezTo>
                <a:close/>
                <a:moveTo>
                  <a:pt x="42" y="42"/>
                </a:moveTo>
                <a:cubicBezTo>
                  <a:pt x="41" y="42"/>
                  <a:pt x="41" y="42"/>
                  <a:pt x="41" y="42"/>
                </a:cubicBezTo>
                <a:cubicBezTo>
                  <a:pt x="41" y="45"/>
                  <a:pt x="41" y="45"/>
                  <a:pt x="41" y="45"/>
                </a:cubicBezTo>
                <a:cubicBezTo>
                  <a:pt x="41" y="46"/>
                  <a:pt x="40" y="46"/>
                  <a:pt x="40" y="46"/>
                </a:cubicBezTo>
                <a:cubicBezTo>
                  <a:pt x="39" y="46"/>
                  <a:pt x="39" y="46"/>
                  <a:pt x="39" y="45"/>
                </a:cubicBezTo>
                <a:cubicBezTo>
                  <a:pt x="39" y="42"/>
                  <a:pt x="39" y="42"/>
                  <a:pt x="39" y="42"/>
                </a:cubicBezTo>
                <a:cubicBezTo>
                  <a:pt x="38" y="42"/>
                  <a:pt x="38" y="42"/>
                  <a:pt x="38" y="42"/>
                </a:cubicBezTo>
                <a:cubicBezTo>
                  <a:pt x="38" y="50"/>
                  <a:pt x="38" y="50"/>
                  <a:pt x="38" y="50"/>
                </a:cubicBezTo>
                <a:cubicBezTo>
                  <a:pt x="38" y="50"/>
                  <a:pt x="38" y="51"/>
                  <a:pt x="37" y="51"/>
                </a:cubicBezTo>
                <a:cubicBezTo>
                  <a:pt x="37" y="51"/>
                  <a:pt x="36" y="50"/>
                  <a:pt x="36" y="50"/>
                </a:cubicBezTo>
                <a:cubicBezTo>
                  <a:pt x="36" y="42"/>
                  <a:pt x="36" y="42"/>
                  <a:pt x="36" y="42"/>
                </a:cubicBezTo>
                <a:cubicBezTo>
                  <a:pt x="36" y="42"/>
                  <a:pt x="36" y="42"/>
                  <a:pt x="36" y="42"/>
                </a:cubicBezTo>
                <a:cubicBezTo>
                  <a:pt x="36" y="58"/>
                  <a:pt x="36" y="58"/>
                  <a:pt x="36" y="58"/>
                </a:cubicBezTo>
                <a:cubicBezTo>
                  <a:pt x="36" y="58"/>
                  <a:pt x="36" y="58"/>
                  <a:pt x="36" y="58"/>
                </a:cubicBezTo>
                <a:cubicBezTo>
                  <a:pt x="37" y="58"/>
                  <a:pt x="37" y="58"/>
                  <a:pt x="37" y="57"/>
                </a:cubicBezTo>
                <a:cubicBezTo>
                  <a:pt x="38" y="57"/>
                  <a:pt x="38" y="57"/>
                  <a:pt x="38" y="57"/>
                </a:cubicBezTo>
                <a:cubicBezTo>
                  <a:pt x="39" y="57"/>
                  <a:pt x="39" y="57"/>
                  <a:pt x="39" y="57"/>
                </a:cubicBezTo>
                <a:cubicBezTo>
                  <a:pt x="39" y="57"/>
                  <a:pt x="40" y="57"/>
                  <a:pt x="40" y="57"/>
                </a:cubicBezTo>
                <a:cubicBezTo>
                  <a:pt x="40" y="57"/>
                  <a:pt x="40" y="57"/>
                  <a:pt x="40" y="57"/>
                </a:cubicBezTo>
                <a:cubicBezTo>
                  <a:pt x="41" y="57"/>
                  <a:pt x="41" y="57"/>
                  <a:pt x="41" y="57"/>
                </a:cubicBezTo>
                <a:cubicBezTo>
                  <a:pt x="41" y="57"/>
                  <a:pt x="42" y="57"/>
                  <a:pt x="42" y="58"/>
                </a:cubicBezTo>
                <a:cubicBezTo>
                  <a:pt x="42" y="58"/>
                  <a:pt x="42" y="58"/>
                  <a:pt x="42" y="58"/>
                </a:cubicBezTo>
                <a:lnTo>
                  <a:pt x="42" y="42"/>
                </a:lnTo>
                <a:close/>
                <a:moveTo>
                  <a:pt x="50" y="28"/>
                </a:moveTo>
                <a:cubicBezTo>
                  <a:pt x="12" y="28"/>
                  <a:pt x="12" y="28"/>
                  <a:pt x="12" y="28"/>
                </a:cubicBezTo>
                <a:cubicBezTo>
                  <a:pt x="11" y="28"/>
                  <a:pt x="9" y="29"/>
                  <a:pt x="8" y="29"/>
                </a:cubicBezTo>
                <a:cubicBezTo>
                  <a:pt x="3" y="33"/>
                  <a:pt x="3" y="33"/>
                  <a:pt x="3" y="33"/>
                </a:cubicBezTo>
                <a:cubicBezTo>
                  <a:pt x="2" y="35"/>
                  <a:pt x="2" y="35"/>
                  <a:pt x="2" y="35"/>
                </a:cubicBezTo>
                <a:cubicBezTo>
                  <a:pt x="3" y="34"/>
                  <a:pt x="3" y="34"/>
                  <a:pt x="3" y="34"/>
                </a:cubicBezTo>
                <a:cubicBezTo>
                  <a:pt x="8" y="38"/>
                  <a:pt x="8" y="38"/>
                  <a:pt x="8" y="38"/>
                </a:cubicBezTo>
                <a:cubicBezTo>
                  <a:pt x="9" y="38"/>
                  <a:pt x="11" y="39"/>
                  <a:pt x="12" y="39"/>
                </a:cubicBezTo>
                <a:cubicBezTo>
                  <a:pt x="50" y="39"/>
                  <a:pt x="50" y="39"/>
                  <a:pt x="50" y="39"/>
                </a:cubicBezTo>
                <a:cubicBezTo>
                  <a:pt x="50" y="39"/>
                  <a:pt x="51" y="38"/>
                  <a:pt x="51" y="38"/>
                </a:cubicBezTo>
                <a:cubicBezTo>
                  <a:pt x="51" y="29"/>
                  <a:pt x="51" y="29"/>
                  <a:pt x="51" y="29"/>
                </a:cubicBezTo>
                <a:cubicBezTo>
                  <a:pt x="51" y="29"/>
                  <a:pt x="50" y="28"/>
                  <a:pt x="50" y="28"/>
                </a:cubicBezTo>
                <a:close/>
                <a:moveTo>
                  <a:pt x="42" y="23"/>
                </a:moveTo>
                <a:cubicBezTo>
                  <a:pt x="38" y="23"/>
                  <a:pt x="38" y="23"/>
                  <a:pt x="38" y="23"/>
                </a:cubicBezTo>
                <a:cubicBezTo>
                  <a:pt x="38" y="25"/>
                  <a:pt x="38" y="25"/>
                  <a:pt x="38" y="25"/>
                </a:cubicBezTo>
                <a:cubicBezTo>
                  <a:pt x="42" y="25"/>
                  <a:pt x="42" y="25"/>
                  <a:pt x="42" y="25"/>
                </a:cubicBezTo>
                <a:lnTo>
                  <a:pt x="42" y="23"/>
                </a:lnTo>
                <a:close/>
                <a:moveTo>
                  <a:pt x="74" y="15"/>
                </a:moveTo>
                <a:cubicBezTo>
                  <a:pt x="69" y="11"/>
                  <a:pt x="69" y="11"/>
                  <a:pt x="69" y="11"/>
                </a:cubicBezTo>
                <a:cubicBezTo>
                  <a:pt x="68" y="10"/>
                  <a:pt x="66" y="9"/>
                  <a:pt x="65" y="9"/>
                </a:cubicBezTo>
                <a:cubicBezTo>
                  <a:pt x="28" y="9"/>
                  <a:pt x="28" y="9"/>
                  <a:pt x="28" y="9"/>
                </a:cubicBezTo>
                <a:cubicBezTo>
                  <a:pt x="27" y="9"/>
                  <a:pt x="27" y="10"/>
                  <a:pt x="27" y="10"/>
                </a:cubicBezTo>
                <a:cubicBezTo>
                  <a:pt x="27" y="19"/>
                  <a:pt x="27" y="19"/>
                  <a:pt x="27" y="19"/>
                </a:cubicBezTo>
                <a:cubicBezTo>
                  <a:pt x="27" y="20"/>
                  <a:pt x="27" y="20"/>
                  <a:pt x="28" y="20"/>
                </a:cubicBezTo>
                <a:cubicBezTo>
                  <a:pt x="65" y="20"/>
                  <a:pt x="65" y="20"/>
                  <a:pt x="65" y="20"/>
                </a:cubicBezTo>
                <a:cubicBezTo>
                  <a:pt x="66" y="20"/>
                  <a:pt x="68" y="20"/>
                  <a:pt x="69" y="19"/>
                </a:cubicBezTo>
                <a:cubicBezTo>
                  <a:pt x="74" y="15"/>
                  <a:pt x="74" y="15"/>
                  <a:pt x="74" y="15"/>
                </a:cubicBezTo>
                <a:close/>
                <a:moveTo>
                  <a:pt x="43" y="18"/>
                </a:moveTo>
                <a:cubicBezTo>
                  <a:pt x="29" y="18"/>
                  <a:pt x="29" y="18"/>
                  <a:pt x="29" y="18"/>
                </a:cubicBezTo>
                <a:cubicBezTo>
                  <a:pt x="29" y="16"/>
                  <a:pt x="29" y="16"/>
                  <a:pt x="29" y="16"/>
                </a:cubicBezTo>
                <a:cubicBezTo>
                  <a:pt x="29" y="15"/>
                  <a:pt x="29" y="15"/>
                  <a:pt x="28" y="15"/>
                </a:cubicBezTo>
                <a:cubicBezTo>
                  <a:pt x="28" y="15"/>
                  <a:pt x="27" y="15"/>
                  <a:pt x="27" y="16"/>
                </a:cubicBezTo>
                <a:cubicBezTo>
                  <a:pt x="27" y="19"/>
                  <a:pt x="27" y="19"/>
                  <a:pt x="27" y="19"/>
                </a:cubicBezTo>
                <a:cubicBezTo>
                  <a:pt x="27" y="19"/>
                  <a:pt x="28" y="20"/>
                  <a:pt x="28" y="20"/>
                </a:cubicBezTo>
                <a:cubicBezTo>
                  <a:pt x="43" y="20"/>
                  <a:pt x="43" y="20"/>
                  <a:pt x="43" y="20"/>
                </a:cubicBezTo>
                <a:cubicBezTo>
                  <a:pt x="44" y="20"/>
                  <a:pt x="44" y="19"/>
                  <a:pt x="44" y="19"/>
                </a:cubicBezTo>
                <a:cubicBezTo>
                  <a:pt x="44" y="18"/>
                  <a:pt x="44" y="18"/>
                  <a:pt x="43" y="18"/>
                </a:cubicBezTo>
                <a:close/>
                <a:moveTo>
                  <a:pt x="58" y="18"/>
                </a:moveTo>
                <a:cubicBezTo>
                  <a:pt x="55" y="18"/>
                  <a:pt x="55" y="18"/>
                  <a:pt x="55" y="18"/>
                </a:cubicBezTo>
                <a:cubicBezTo>
                  <a:pt x="55" y="18"/>
                  <a:pt x="54" y="18"/>
                  <a:pt x="54" y="19"/>
                </a:cubicBezTo>
                <a:cubicBezTo>
                  <a:pt x="54" y="19"/>
                  <a:pt x="55" y="20"/>
                  <a:pt x="55" y="20"/>
                </a:cubicBezTo>
                <a:cubicBezTo>
                  <a:pt x="58" y="20"/>
                  <a:pt x="58" y="20"/>
                  <a:pt x="58" y="20"/>
                </a:cubicBezTo>
                <a:cubicBezTo>
                  <a:pt x="58" y="20"/>
                  <a:pt x="59" y="19"/>
                  <a:pt x="59" y="19"/>
                </a:cubicBezTo>
                <a:cubicBezTo>
                  <a:pt x="59" y="18"/>
                  <a:pt x="58" y="18"/>
                  <a:pt x="58" y="18"/>
                </a:cubicBezTo>
                <a:close/>
                <a:moveTo>
                  <a:pt x="53" y="18"/>
                </a:moveTo>
                <a:cubicBezTo>
                  <a:pt x="46" y="18"/>
                  <a:pt x="46" y="18"/>
                  <a:pt x="46" y="18"/>
                </a:cubicBezTo>
                <a:cubicBezTo>
                  <a:pt x="46" y="18"/>
                  <a:pt x="45" y="18"/>
                  <a:pt x="45" y="19"/>
                </a:cubicBezTo>
                <a:cubicBezTo>
                  <a:pt x="45" y="19"/>
                  <a:pt x="46" y="20"/>
                  <a:pt x="46" y="20"/>
                </a:cubicBezTo>
                <a:cubicBezTo>
                  <a:pt x="53" y="20"/>
                  <a:pt x="53" y="20"/>
                  <a:pt x="53" y="20"/>
                </a:cubicBezTo>
                <a:cubicBezTo>
                  <a:pt x="53" y="20"/>
                  <a:pt x="54" y="19"/>
                  <a:pt x="54" y="19"/>
                </a:cubicBezTo>
                <a:cubicBezTo>
                  <a:pt x="54" y="18"/>
                  <a:pt x="53" y="18"/>
                  <a:pt x="53" y="18"/>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sp>
        <p:nvSpPr>
          <p:cNvPr id="47" name="Freeform 124"/>
          <p:cNvSpPr>
            <a:spLocks noEditPoints="1"/>
          </p:cNvSpPr>
          <p:nvPr/>
        </p:nvSpPr>
        <p:spPr bwMode="auto">
          <a:xfrm>
            <a:off x="7910717" y="4003342"/>
            <a:ext cx="288611" cy="280268"/>
          </a:xfrm>
          <a:custGeom>
            <a:avLst/>
            <a:gdLst>
              <a:gd name="T0" fmla="*/ 1 w 73"/>
              <a:gd name="T1" fmla="*/ 19 h 68"/>
              <a:gd name="T2" fmla="*/ 37 w 73"/>
              <a:gd name="T3" fmla="*/ 1 h 68"/>
              <a:gd name="T4" fmla="*/ 72 w 73"/>
              <a:gd name="T5" fmla="*/ 21 h 68"/>
              <a:gd name="T6" fmla="*/ 36 w 73"/>
              <a:gd name="T7" fmla="*/ 4 h 68"/>
              <a:gd name="T8" fmla="*/ 1 w 73"/>
              <a:gd name="T9" fmla="*/ 22 h 68"/>
              <a:gd name="T10" fmla="*/ 37 w 73"/>
              <a:gd name="T11" fmla="*/ 6 h 68"/>
              <a:gd name="T12" fmla="*/ 66 w 73"/>
              <a:gd name="T13" fmla="*/ 22 h 68"/>
              <a:gd name="T14" fmla="*/ 8 w 73"/>
              <a:gd name="T15" fmla="*/ 22 h 68"/>
              <a:gd name="T16" fmla="*/ 7 w 73"/>
              <a:gd name="T17" fmla="*/ 21 h 68"/>
              <a:gd name="T18" fmla="*/ 37 w 73"/>
              <a:gd name="T19" fmla="*/ 6 h 68"/>
              <a:gd name="T20" fmla="*/ 36 w 73"/>
              <a:gd name="T21" fmla="*/ 8 h 68"/>
              <a:gd name="T22" fmla="*/ 60 w 73"/>
              <a:gd name="T23" fmla="*/ 20 h 68"/>
              <a:gd name="T24" fmla="*/ 73 w 73"/>
              <a:gd name="T25" fmla="*/ 67 h 68"/>
              <a:gd name="T26" fmla="*/ 1 w 73"/>
              <a:gd name="T27" fmla="*/ 68 h 68"/>
              <a:gd name="T28" fmla="*/ 0 w 73"/>
              <a:gd name="T29" fmla="*/ 61 h 68"/>
              <a:gd name="T30" fmla="*/ 4 w 73"/>
              <a:gd name="T31" fmla="*/ 59 h 68"/>
              <a:gd name="T32" fmla="*/ 6 w 73"/>
              <a:gd name="T33" fmla="*/ 56 h 68"/>
              <a:gd name="T34" fmla="*/ 12 w 73"/>
              <a:gd name="T35" fmla="*/ 26 h 68"/>
              <a:gd name="T36" fmla="*/ 7 w 73"/>
              <a:gd name="T37" fmla="*/ 25 h 68"/>
              <a:gd name="T38" fmla="*/ 13 w 73"/>
              <a:gd name="T39" fmla="*/ 24 h 68"/>
              <a:gd name="T40" fmla="*/ 27 w 73"/>
              <a:gd name="T41" fmla="*/ 24 h 68"/>
              <a:gd name="T42" fmla="*/ 41 w 73"/>
              <a:gd name="T43" fmla="*/ 24 h 68"/>
              <a:gd name="T44" fmla="*/ 56 w 73"/>
              <a:gd name="T45" fmla="*/ 24 h 68"/>
              <a:gd name="T46" fmla="*/ 65 w 73"/>
              <a:gd name="T47" fmla="*/ 24 h 68"/>
              <a:gd name="T48" fmla="*/ 65 w 73"/>
              <a:gd name="T49" fmla="*/ 26 h 68"/>
              <a:gd name="T50" fmla="*/ 62 w 73"/>
              <a:gd name="T51" fmla="*/ 56 h 68"/>
              <a:gd name="T52" fmla="*/ 68 w 73"/>
              <a:gd name="T53" fmla="*/ 58 h 68"/>
              <a:gd name="T54" fmla="*/ 71 w 73"/>
              <a:gd name="T55" fmla="*/ 59 h 68"/>
              <a:gd name="T56" fmla="*/ 48 w 73"/>
              <a:gd name="T57" fmla="*/ 56 h 68"/>
              <a:gd name="T58" fmla="*/ 55 w 73"/>
              <a:gd name="T59" fmla="*/ 26 h 68"/>
              <a:gd name="T60" fmla="*/ 48 w 73"/>
              <a:gd name="T61" fmla="*/ 56 h 68"/>
              <a:gd name="T62" fmla="*/ 40 w 73"/>
              <a:gd name="T63" fmla="*/ 56 h 68"/>
              <a:gd name="T64" fmla="*/ 33 w 73"/>
              <a:gd name="T65" fmla="*/ 26 h 68"/>
              <a:gd name="T66" fmla="*/ 19 w 73"/>
              <a:gd name="T67" fmla="*/ 56 h 68"/>
              <a:gd name="T68" fmla="*/ 26 w 73"/>
              <a:gd name="T69" fmla="*/ 26 h 68"/>
              <a:gd name="T70" fmla="*/ 19 w 73"/>
              <a:gd name="T71" fmla="*/ 56 h 68"/>
              <a:gd name="T72" fmla="*/ 65 w 73"/>
              <a:gd name="T73" fmla="*/ 59 h 68"/>
              <a:gd name="T74" fmla="*/ 7 w 73"/>
              <a:gd name="T75" fmla="*/ 59 h 68"/>
              <a:gd name="T76" fmla="*/ 67 w 73"/>
              <a:gd name="T77" fmla="*/ 62 h 68"/>
              <a:gd name="T78" fmla="*/ 3 w 73"/>
              <a:gd name="T79" fmla="*/ 62 h 68"/>
              <a:gd name="T80" fmla="*/ 70 w 73"/>
              <a:gd name="T81" fmla="*/ 6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3" h="68">
                <a:moveTo>
                  <a:pt x="0" y="21"/>
                </a:moveTo>
                <a:cubicBezTo>
                  <a:pt x="0" y="20"/>
                  <a:pt x="0" y="19"/>
                  <a:pt x="1" y="19"/>
                </a:cubicBezTo>
                <a:cubicBezTo>
                  <a:pt x="36" y="1"/>
                  <a:pt x="36" y="1"/>
                  <a:pt x="36" y="1"/>
                </a:cubicBezTo>
                <a:cubicBezTo>
                  <a:pt x="36" y="0"/>
                  <a:pt x="36" y="0"/>
                  <a:pt x="37" y="1"/>
                </a:cubicBezTo>
                <a:cubicBezTo>
                  <a:pt x="72" y="19"/>
                  <a:pt x="72" y="19"/>
                  <a:pt x="72" y="19"/>
                </a:cubicBezTo>
                <a:cubicBezTo>
                  <a:pt x="73" y="19"/>
                  <a:pt x="73" y="20"/>
                  <a:pt x="72" y="21"/>
                </a:cubicBezTo>
                <a:cubicBezTo>
                  <a:pt x="72" y="22"/>
                  <a:pt x="71" y="22"/>
                  <a:pt x="70" y="21"/>
                </a:cubicBezTo>
                <a:cubicBezTo>
                  <a:pt x="36" y="4"/>
                  <a:pt x="36" y="4"/>
                  <a:pt x="36" y="4"/>
                </a:cubicBezTo>
                <a:cubicBezTo>
                  <a:pt x="2" y="21"/>
                  <a:pt x="2" y="21"/>
                  <a:pt x="2" y="21"/>
                </a:cubicBezTo>
                <a:cubicBezTo>
                  <a:pt x="2" y="22"/>
                  <a:pt x="2" y="22"/>
                  <a:pt x="1" y="22"/>
                </a:cubicBezTo>
                <a:cubicBezTo>
                  <a:pt x="1" y="22"/>
                  <a:pt x="0" y="21"/>
                  <a:pt x="0" y="21"/>
                </a:cubicBezTo>
                <a:close/>
                <a:moveTo>
                  <a:pt x="37" y="6"/>
                </a:moveTo>
                <a:cubicBezTo>
                  <a:pt x="65" y="21"/>
                  <a:pt x="65" y="21"/>
                  <a:pt x="65" y="21"/>
                </a:cubicBezTo>
                <a:cubicBezTo>
                  <a:pt x="65" y="21"/>
                  <a:pt x="66" y="21"/>
                  <a:pt x="66" y="22"/>
                </a:cubicBezTo>
                <a:cubicBezTo>
                  <a:pt x="65" y="22"/>
                  <a:pt x="65" y="22"/>
                  <a:pt x="65" y="22"/>
                </a:cubicBezTo>
                <a:cubicBezTo>
                  <a:pt x="8" y="22"/>
                  <a:pt x="8" y="22"/>
                  <a:pt x="8" y="22"/>
                </a:cubicBezTo>
                <a:cubicBezTo>
                  <a:pt x="7" y="22"/>
                  <a:pt x="7" y="22"/>
                  <a:pt x="7" y="22"/>
                </a:cubicBezTo>
                <a:cubicBezTo>
                  <a:pt x="7" y="21"/>
                  <a:pt x="7" y="21"/>
                  <a:pt x="7" y="21"/>
                </a:cubicBezTo>
                <a:cubicBezTo>
                  <a:pt x="36" y="6"/>
                  <a:pt x="36" y="6"/>
                  <a:pt x="36" y="6"/>
                </a:cubicBezTo>
                <a:cubicBezTo>
                  <a:pt x="36" y="6"/>
                  <a:pt x="36" y="6"/>
                  <a:pt x="37" y="6"/>
                </a:cubicBezTo>
                <a:close/>
                <a:moveTo>
                  <a:pt x="60" y="20"/>
                </a:moveTo>
                <a:cubicBezTo>
                  <a:pt x="36" y="8"/>
                  <a:pt x="36" y="8"/>
                  <a:pt x="36" y="8"/>
                </a:cubicBezTo>
                <a:cubicBezTo>
                  <a:pt x="12" y="20"/>
                  <a:pt x="12" y="20"/>
                  <a:pt x="12" y="20"/>
                </a:cubicBezTo>
                <a:lnTo>
                  <a:pt x="60" y="20"/>
                </a:lnTo>
                <a:close/>
                <a:moveTo>
                  <a:pt x="73" y="61"/>
                </a:moveTo>
                <a:cubicBezTo>
                  <a:pt x="73" y="67"/>
                  <a:pt x="73" y="67"/>
                  <a:pt x="73" y="67"/>
                </a:cubicBezTo>
                <a:cubicBezTo>
                  <a:pt x="73" y="67"/>
                  <a:pt x="72" y="68"/>
                  <a:pt x="71" y="68"/>
                </a:cubicBezTo>
                <a:cubicBezTo>
                  <a:pt x="1" y="68"/>
                  <a:pt x="1" y="68"/>
                  <a:pt x="1" y="68"/>
                </a:cubicBezTo>
                <a:cubicBezTo>
                  <a:pt x="1" y="68"/>
                  <a:pt x="0" y="67"/>
                  <a:pt x="0" y="67"/>
                </a:cubicBezTo>
                <a:cubicBezTo>
                  <a:pt x="0" y="61"/>
                  <a:pt x="0" y="61"/>
                  <a:pt x="0" y="61"/>
                </a:cubicBezTo>
                <a:cubicBezTo>
                  <a:pt x="0" y="60"/>
                  <a:pt x="1" y="59"/>
                  <a:pt x="1" y="59"/>
                </a:cubicBezTo>
                <a:cubicBezTo>
                  <a:pt x="4" y="59"/>
                  <a:pt x="4" y="59"/>
                  <a:pt x="4" y="59"/>
                </a:cubicBezTo>
                <a:cubicBezTo>
                  <a:pt x="4" y="58"/>
                  <a:pt x="4" y="58"/>
                  <a:pt x="4" y="58"/>
                </a:cubicBezTo>
                <a:cubicBezTo>
                  <a:pt x="4" y="57"/>
                  <a:pt x="5" y="56"/>
                  <a:pt x="6" y="56"/>
                </a:cubicBezTo>
                <a:cubicBezTo>
                  <a:pt x="12" y="56"/>
                  <a:pt x="12" y="56"/>
                  <a:pt x="12" y="56"/>
                </a:cubicBezTo>
                <a:cubicBezTo>
                  <a:pt x="12" y="26"/>
                  <a:pt x="12" y="26"/>
                  <a:pt x="12" y="26"/>
                </a:cubicBezTo>
                <a:cubicBezTo>
                  <a:pt x="8" y="26"/>
                  <a:pt x="8" y="26"/>
                  <a:pt x="8" y="26"/>
                </a:cubicBezTo>
                <a:cubicBezTo>
                  <a:pt x="7" y="26"/>
                  <a:pt x="7" y="26"/>
                  <a:pt x="7" y="25"/>
                </a:cubicBezTo>
                <a:cubicBezTo>
                  <a:pt x="7" y="25"/>
                  <a:pt x="7" y="24"/>
                  <a:pt x="8" y="24"/>
                </a:cubicBezTo>
                <a:cubicBezTo>
                  <a:pt x="13" y="24"/>
                  <a:pt x="13" y="24"/>
                  <a:pt x="13" y="24"/>
                </a:cubicBezTo>
                <a:cubicBezTo>
                  <a:pt x="18" y="24"/>
                  <a:pt x="18" y="24"/>
                  <a:pt x="18" y="24"/>
                </a:cubicBezTo>
                <a:cubicBezTo>
                  <a:pt x="27" y="24"/>
                  <a:pt x="27" y="24"/>
                  <a:pt x="27" y="24"/>
                </a:cubicBezTo>
                <a:cubicBezTo>
                  <a:pt x="32" y="24"/>
                  <a:pt x="32" y="24"/>
                  <a:pt x="32" y="24"/>
                </a:cubicBezTo>
                <a:cubicBezTo>
                  <a:pt x="41" y="24"/>
                  <a:pt x="41" y="24"/>
                  <a:pt x="41" y="24"/>
                </a:cubicBezTo>
                <a:cubicBezTo>
                  <a:pt x="47" y="24"/>
                  <a:pt x="47" y="24"/>
                  <a:pt x="47" y="24"/>
                </a:cubicBezTo>
                <a:cubicBezTo>
                  <a:pt x="56" y="24"/>
                  <a:pt x="56" y="24"/>
                  <a:pt x="56" y="24"/>
                </a:cubicBezTo>
                <a:cubicBezTo>
                  <a:pt x="61" y="24"/>
                  <a:pt x="61" y="24"/>
                  <a:pt x="61" y="24"/>
                </a:cubicBezTo>
                <a:cubicBezTo>
                  <a:pt x="65" y="24"/>
                  <a:pt x="65" y="24"/>
                  <a:pt x="65" y="24"/>
                </a:cubicBezTo>
                <a:cubicBezTo>
                  <a:pt x="65" y="24"/>
                  <a:pt x="66" y="25"/>
                  <a:pt x="66" y="25"/>
                </a:cubicBezTo>
                <a:cubicBezTo>
                  <a:pt x="66" y="26"/>
                  <a:pt x="65" y="26"/>
                  <a:pt x="65" y="26"/>
                </a:cubicBezTo>
                <a:cubicBezTo>
                  <a:pt x="62" y="26"/>
                  <a:pt x="62" y="26"/>
                  <a:pt x="62" y="26"/>
                </a:cubicBezTo>
                <a:cubicBezTo>
                  <a:pt x="62" y="56"/>
                  <a:pt x="62" y="56"/>
                  <a:pt x="62" y="56"/>
                </a:cubicBezTo>
                <a:cubicBezTo>
                  <a:pt x="67" y="56"/>
                  <a:pt x="67" y="56"/>
                  <a:pt x="67" y="56"/>
                </a:cubicBezTo>
                <a:cubicBezTo>
                  <a:pt x="68" y="56"/>
                  <a:pt x="68" y="57"/>
                  <a:pt x="68" y="58"/>
                </a:cubicBezTo>
                <a:cubicBezTo>
                  <a:pt x="68" y="59"/>
                  <a:pt x="68" y="59"/>
                  <a:pt x="68" y="59"/>
                </a:cubicBezTo>
                <a:cubicBezTo>
                  <a:pt x="71" y="59"/>
                  <a:pt x="71" y="59"/>
                  <a:pt x="71" y="59"/>
                </a:cubicBezTo>
                <a:cubicBezTo>
                  <a:pt x="72" y="59"/>
                  <a:pt x="73" y="60"/>
                  <a:pt x="73" y="61"/>
                </a:cubicBezTo>
                <a:close/>
                <a:moveTo>
                  <a:pt x="48" y="56"/>
                </a:moveTo>
                <a:cubicBezTo>
                  <a:pt x="55" y="56"/>
                  <a:pt x="55" y="56"/>
                  <a:pt x="55" y="56"/>
                </a:cubicBezTo>
                <a:cubicBezTo>
                  <a:pt x="55" y="26"/>
                  <a:pt x="55" y="26"/>
                  <a:pt x="55" y="26"/>
                </a:cubicBezTo>
                <a:cubicBezTo>
                  <a:pt x="48" y="26"/>
                  <a:pt x="48" y="26"/>
                  <a:pt x="48" y="26"/>
                </a:cubicBezTo>
                <a:lnTo>
                  <a:pt x="48" y="56"/>
                </a:lnTo>
                <a:close/>
                <a:moveTo>
                  <a:pt x="33" y="56"/>
                </a:moveTo>
                <a:cubicBezTo>
                  <a:pt x="40" y="56"/>
                  <a:pt x="40" y="56"/>
                  <a:pt x="40" y="56"/>
                </a:cubicBezTo>
                <a:cubicBezTo>
                  <a:pt x="40" y="26"/>
                  <a:pt x="40" y="26"/>
                  <a:pt x="40" y="26"/>
                </a:cubicBezTo>
                <a:cubicBezTo>
                  <a:pt x="33" y="26"/>
                  <a:pt x="33" y="26"/>
                  <a:pt x="33" y="26"/>
                </a:cubicBezTo>
                <a:lnTo>
                  <a:pt x="33" y="56"/>
                </a:lnTo>
                <a:close/>
                <a:moveTo>
                  <a:pt x="19" y="56"/>
                </a:moveTo>
                <a:cubicBezTo>
                  <a:pt x="26" y="56"/>
                  <a:pt x="26" y="56"/>
                  <a:pt x="26" y="56"/>
                </a:cubicBezTo>
                <a:cubicBezTo>
                  <a:pt x="26" y="26"/>
                  <a:pt x="26" y="26"/>
                  <a:pt x="26" y="26"/>
                </a:cubicBezTo>
                <a:cubicBezTo>
                  <a:pt x="19" y="26"/>
                  <a:pt x="19" y="26"/>
                  <a:pt x="19" y="26"/>
                </a:cubicBezTo>
                <a:lnTo>
                  <a:pt x="19" y="56"/>
                </a:lnTo>
                <a:close/>
                <a:moveTo>
                  <a:pt x="7" y="59"/>
                </a:moveTo>
                <a:cubicBezTo>
                  <a:pt x="65" y="59"/>
                  <a:pt x="65" y="59"/>
                  <a:pt x="65" y="59"/>
                </a:cubicBezTo>
                <a:cubicBezTo>
                  <a:pt x="65" y="59"/>
                  <a:pt x="65" y="59"/>
                  <a:pt x="65" y="59"/>
                </a:cubicBezTo>
                <a:cubicBezTo>
                  <a:pt x="7" y="59"/>
                  <a:pt x="7" y="59"/>
                  <a:pt x="7" y="59"/>
                </a:cubicBezTo>
                <a:close/>
                <a:moveTo>
                  <a:pt x="70" y="62"/>
                </a:moveTo>
                <a:cubicBezTo>
                  <a:pt x="67" y="62"/>
                  <a:pt x="67" y="62"/>
                  <a:pt x="67" y="62"/>
                </a:cubicBezTo>
                <a:cubicBezTo>
                  <a:pt x="6" y="62"/>
                  <a:pt x="6" y="62"/>
                  <a:pt x="6" y="62"/>
                </a:cubicBezTo>
                <a:cubicBezTo>
                  <a:pt x="3" y="62"/>
                  <a:pt x="3" y="62"/>
                  <a:pt x="3" y="62"/>
                </a:cubicBezTo>
                <a:cubicBezTo>
                  <a:pt x="3" y="65"/>
                  <a:pt x="3" y="65"/>
                  <a:pt x="3" y="65"/>
                </a:cubicBezTo>
                <a:cubicBezTo>
                  <a:pt x="70" y="65"/>
                  <a:pt x="70" y="65"/>
                  <a:pt x="70" y="65"/>
                </a:cubicBezTo>
                <a:lnTo>
                  <a:pt x="70" y="62"/>
                </a:ln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en-US" sz="1053">
              <a:cs typeface="+mn-ea"/>
              <a:sym typeface="+mn-lt"/>
            </a:endParaRPr>
          </a:p>
        </p:txBody>
      </p:sp>
      <p:grpSp>
        <p:nvGrpSpPr>
          <p:cNvPr id="50" name="Group 49"/>
          <p:cNvGrpSpPr/>
          <p:nvPr/>
        </p:nvGrpSpPr>
        <p:grpSpPr>
          <a:xfrm>
            <a:off x="5287568" y="4673737"/>
            <a:ext cx="4723432" cy="792944"/>
            <a:chOff x="5018088" y="5108592"/>
            <a:chExt cx="6297909" cy="1057258"/>
          </a:xfrm>
        </p:grpSpPr>
        <p:sp>
          <p:nvSpPr>
            <p:cNvPr id="51" name="Rounded Rectangle 50"/>
            <p:cNvSpPr/>
            <p:nvPr/>
          </p:nvSpPr>
          <p:spPr>
            <a:xfrm>
              <a:off x="5018088" y="5108592"/>
              <a:ext cx="6297909" cy="1057258"/>
            </a:xfrm>
            <a:prstGeom prst="roundRect">
              <a:avLst/>
            </a:prstGeom>
            <a:pattFill prst="pct75">
              <a:fgClr>
                <a:schemeClr val="tx2">
                  <a:lumMod val="50000"/>
                </a:schemeClr>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cs typeface="+mn-ea"/>
                <a:sym typeface="+mn-lt"/>
              </a:endParaRPr>
            </a:p>
          </p:txBody>
        </p:sp>
        <p:sp>
          <p:nvSpPr>
            <p:cNvPr id="52" name="TextBox 51"/>
            <p:cNvSpPr txBox="1"/>
            <p:nvPr/>
          </p:nvSpPr>
          <p:spPr>
            <a:xfrm>
              <a:off x="5965375" y="5179017"/>
              <a:ext cx="2909300" cy="400280"/>
            </a:xfrm>
            <a:prstGeom prst="rect">
              <a:avLst/>
            </a:prstGeom>
            <a:noFill/>
          </p:spPr>
          <p:txBody>
            <a:bodyPr wrap="square" rtlCol="0">
              <a:spAutoFit/>
            </a:bodyPr>
            <a:lstStyle/>
            <a:p>
              <a:r>
                <a:rPr lang="en-US" sz="1351" dirty="0">
                  <a:solidFill>
                    <a:schemeClr val="bg1">
                      <a:lumMod val="65000"/>
                    </a:schemeClr>
                  </a:solidFill>
                  <a:cs typeface="+mn-ea"/>
                  <a:sym typeface="+mn-lt"/>
                </a:rPr>
                <a:t>Final Result</a:t>
              </a:r>
            </a:p>
          </p:txBody>
        </p:sp>
        <p:sp>
          <p:nvSpPr>
            <p:cNvPr id="53" name="TextBox 52"/>
            <p:cNvSpPr txBox="1"/>
            <p:nvPr/>
          </p:nvSpPr>
          <p:spPr>
            <a:xfrm>
              <a:off x="5965376" y="5542202"/>
              <a:ext cx="5350621" cy="533480"/>
            </a:xfrm>
            <a:prstGeom prst="rect">
              <a:avLst/>
            </a:prstGeom>
            <a:noFill/>
          </p:spPr>
          <p:txBody>
            <a:bodyPr wrap="square" rtlCol="0">
              <a:spAutoFit/>
            </a:bodyPr>
            <a:lstStyle/>
            <a:p>
              <a:pPr>
                <a:lnSpc>
                  <a:spcPts val="1200"/>
                </a:lnSpc>
                <a:spcBef>
                  <a:spcPts val="451"/>
                </a:spcBef>
                <a:spcAft>
                  <a:spcPts val="451"/>
                </a:spcAft>
              </a:pPr>
              <a:r>
                <a:rPr lang="id-ID" sz="900" dirty="0">
                  <a:solidFill>
                    <a:schemeClr val="bg1">
                      <a:lumMod val="65000"/>
                    </a:schemeClr>
                  </a:solidFill>
                  <a:cs typeface="+mn-ea"/>
                  <a:sym typeface="+mn-lt"/>
                </a:rPr>
                <a:t>This is a Body Sample Text with Paragraph styles of Lorem ipsum dolor sit amet, consectetur adipiscing elit, sed do eiusmod tempor incididunt</a:t>
              </a:r>
              <a:endParaRPr lang="en-US" sz="900" dirty="0">
                <a:solidFill>
                  <a:schemeClr val="bg1">
                    <a:lumMod val="65000"/>
                  </a:schemeClr>
                </a:solidFill>
                <a:cs typeface="+mn-ea"/>
                <a:sym typeface="+mn-lt"/>
              </a:endParaRPr>
            </a:p>
          </p:txBody>
        </p:sp>
        <p:sp>
          <p:nvSpPr>
            <p:cNvPr id="54" name="Freeform 5"/>
            <p:cNvSpPr>
              <a:spLocks noEditPoints="1"/>
            </p:cNvSpPr>
            <p:nvPr/>
          </p:nvSpPr>
          <p:spPr bwMode="auto">
            <a:xfrm>
              <a:off x="5228775" y="5303838"/>
              <a:ext cx="544513" cy="544513"/>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54 w 68"/>
                <a:gd name="T11" fmla="*/ 26 h 68"/>
                <a:gd name="T12" fmla="*/ 31 w 68"/>
                <a:gd name="T13" fmla="*/ 46 h 68"/>
                <a:gd name="T14" fmla="*/ 29 w 68"/>
                <a:gd name="T15" fmla="*/ 47 h 68"/>
                <a:gd name="T16" fmla="*/ 27 w 68"/>
                <a:gd name="T17" fmla="*/ 46 h 68"/>
                <a:gd name="T18" fmla="*/ 14 w 68"/>
                <a:gd name="T19" fmla="*/ 35 h 68"/>
                <a:gd name="T20" fmla="*/ 14 w 68"/>
                <a:gd name="T21" fmla="*/ 31 h 68"/>
                <a:gd name="T22" fmla="*/ 18 w 68"/>
                <a:gd name="T23" fmla="*/ 31 h 68"/>
                <a:gd name="T24" fmla="*/ 29 w 68"/>
                <a:gd name="T25" fmla="*/ 40 h 68"/>
                <a:gd name="T26" fmla="*/ 50 w 68"/>
                <a:gd name="T27" fmla="*/ 22 h 68"/>
                <a:gd name="T28" fmla="*/ 55 w 68"/>
                <a:gd name="T29" fmla="*/ 22 h 68"/>
                <a:gd name="T30" fmla="*/ 54 w 68"/>
                <a:gd name="T31" fmla="*/ 2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8" h="68">
                  <a:moveTo>
                    <a:pt x="34" y="0"/>
                  </a:moveTo>
                  <a:cubicBezTo>
                    <a:pt x="15" y="0"/>
                    <a:pt x="0" y="15"/>
                    <a:pt x="0" y="34"/>
                  </a:cubicBezTo>
                  <a:cubicBezTo>
                    <a:pt x="0" y="53"/>
                    <a:pt x="15" y="68"/>
                    <a:pt x="34" y="68"/>
                  </a:cubicBezTo>
                  <a:cubicBezTo>
                    <a:pt x="53" y="68"/>
                    <a:pt x="68" y="53"/>
                    <a:pt x="68" y="34"/>
                  </a:cubicBezTo>
                  <a:cubicBezTo>
                    <a:pt x="68" y="15"/>
                    <a:pt x="53" y="0"/>
                    <a:pt x="34" y="0"/>
                  </a:cubicBezTo>
                  <a:close/>
                  <a:moveTo>
                    <a:pt x="54" y="26"/>
                  </a:moveTo>
                  <a:cubicBezTo>
                    <a:pt x="31" y="46"/>
                    <a:pt x="31" y="46"/>
                    <a:pt x="31" y="46"/>
                  </a:cubicBezTo>
                  <a:cubicBezTo>
                    <a:pt x="30" y="47"/>
                    <a:pt x="30" y="47"/>
                    <a:pt x="29" y="47"/>
                  </a:cubicBezTo>
                  <a:cubicBezTo>
                    <a:pt x="28" y="47"/>
                    <a:pt x="28" y="47"/>
                    <a:pt x="27" y="46"/>
                  </a:cubicBezTo>
                  <a:cubicBezTo>
                    <a:pt x="14" y="35"/>
                    <a:pt x="14" y="35"/>
                    <a:pt x="14" y="35"/>
                  </a:cubicBezTo>
                  <a:cubicBezTo>
                    <a:pt x="13" y="34"/>
                    <a:pt x="13" y="32"/>
                    <a:pt x="14" y="31"/>
                  </a:cubicBezTo>
                  <a:cubicBezTo>
                    <a:pt x="15" y="30"/>
                    <a:pt x="17" y="30"/>
                    <a:pt x="18" y="31"/>
                  </a:cubicBezTo>
                  <a:cubicBezTo>
                    <a:pt x="29" y="40"/>
                    <a:pt x="29" y="40"/>
                    <a:pt x="29" y="40"/>
                  </a:cubicBezTo>
                  <a:cubicBezTo>
                    <a:pt x="50" y="22"/>
                    <a:pt x="50" y="22"/>
                    <a:pt x="50" y="22"/>
                  </a:cubicBezTo>
                  <a:cubicBezTo>
                    <a:pt x="52" y="21"/>
                    <a:pt x="54" y="21"/>
                    <a:pt x="55" y="22"/>
                  </a:cubicBezTo>
                  <a:cubicBezTo>
                    <a:pt x="56" y="23"/>
                    <a:pt x="56" y="25"/>
                    <a:pt x="54" y="26"/>
                  </a:cubicBezTo>
                  <a:close/>
                </a:path>
              </a:pathLst>
            </a:cu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endParaRPr lang="en-US" sz="1053">
                <a:solidFill>
                  <a:schemeClr val="bg1">
                    <a:lumMod val="65000"/>
                  </a:schemeClr>
                </a:solidFill>
                <a:cs typeface="+mn-ea"/>
                <a:sym typeface="+mn-lt"/>
              </a:endParaRPr>
            </a:p>
          </p:txBody>
        </p:sp>
      </p:grpSp>
      <p:sp>
        <p:nvSpPr>
          <p:cNvPr id="49" name="文本框 48">
            <a:extLst>
              <a:ext uri="{FF2B5EF4-FFF2-40B4-BE49-F238E27FC236}">
                <a16:creationId xmlns:a16="http://schemas.microsoft.com/office/drawing/2014/main" id="{37DF0D1B-0B2F-485D-8618-4D1D0F4C51C9}"/>
              </a:ext>
            </a:extLst>
          </p:cNvPr>
          <p:cNvSpPr txBox="1"/>
          <p:nvPr/>
        </p:nvSpPr>
        <p:spPr>
          <a:xfrm>
            <a:off x="1139540" y="548449"/>
            <a:ext cx="6465946" cy="646331"/>
          </a:xfrm>
          <a:prstGeom prst="rect">
            <a:avLst/>
          </a:prstGeom>
          <a:noFill/>
        </p:spPr>
        <p:txBody>
          <a:bodyPr wrap="square">
            <a:spAutoFit/>
          </a:bodyPr>
          <a:lstStyle/>
          <a:p>
            <a:r>
              <a:rPr lang="zh-CN" altLang="en-US" sz="3600" dirty="0">
                <a:latin typeface="+mn-lt"/>
                <a:ea typeface="+mn-ea"/>
                <a:cs typeface="+mn-ea"/>
                <a:sym typeface="+mn-lt"/>
              </a:rPr>
              <a:t>时间估计图</a:t>
            </a:r>
            <a:endParaRPr lang="zh-CN" altLang="en-US" sz="1400" dirty="0"/>
          </a:p>
        </p:txBody>
      </p:sp>
      <p:sp>
        <p:nvSpPr>
          <p:cNvPr id="55" name="business-graphic-symbol_51241">
            <a:extLst>
              <a:ext uri="{FF2B5EF4-FFF2-40B4-BE49-F238E27FC236}">
                <a16:creationId xmlns:a16="http://schemas.microsoft.com/office/drawing/2014/main" id="{0DF46099-744A-4760-B177-9002E219858E}"/>
              </a:ext>
            </a:extLst>
          </p:cNvPr>
          <p:cNvSpPr/>
          <p:nvPr/>
        </p:nvSpPr>
        <p:spPr>
          <a:xfrm>
            <a:off x="396713" y="519421"/>
            <a:ext cx="609685" cy="608901"/>
          </a:xfrm>
          <a:custGeom>
            <a:avLst/>
            <a:gdLst>
              <a:gd name="T0" fmla="*/ 903 w 1250"/>
              <a:gd name="T1" fmla="*/ 0 h 1250"/>
              <a:gd name="T2" fmla="*/ 0 w 1250"/>
              <a:gd name="T3" fmla="*/ 0 h 1250"/>
              <a:gd name="T4" fmla="*/ 0 w 1250"/>
              <a:gd name="T5" fmla="*/ 903 h 1250"/>
              <a:gd name="T6" fmla="*/ 0 w 1250"/>
              <a:gd name="T7" fmla="*/ 1250 h 1250"/>
              <a:gd name="T8" fmla="*/ 1250 w 1250"/>
              <a:gd name="T9" fmla="*/ 1250 h 1250"/>
              <a:gd name="T10" fmla="*/ 1250 w 1250"/>
              <a:gd name="T11" fmla="*/ 347 h 1250"/>
              <a:gd name="T12" fmla="*/ 903 w 1250"/>
              <a:gd name="T13" fmla="*/ 0 h 1250"/>
              <a:gd name="T14" fmla="*/ 834 w 1250"/>
              <a:gd name="T15" fmla="*/ 236 h 1250"/>
              <a:gd name="T16" fmla="*/ 834 w 1250"/>
              <a:gd name="T17" fmla="*/ 529 h 1250"/>
              <a:gd name="T18" fmla="*/ 1093 w 1250"/>
              <a:gd name="T19" fmla="*/ 626 h 1250"/>
              <a:gd name="T20" fmla="*/ 834 w 1250"/>
              <a:gd name="T21" fmla="*/ 798 h 1250"/>
              <a:gd name="T22" fmla="*/ 553 w 1250"/>
              <a:gd name="T23" fmla="*/ 517 h 1250"/>
              <a:gd name="T24" fmla="*/ 834 w 1250"/>
              <a:gd name="T25" fmla="*/ 236 h 1250"/>
              <a:gd name="T26" fmla="*/ 1110 w 1250"/>
              <a:gd name="T27" fmla="*/ 1157 h 1250"/>
              <a:gd name="T28" fmla="*/ 536 w 1250"/>
              <a:gd name="T29" fmla="*/ 1157 h 1250"/>
              <a:gd name="T30" fmla="*/ 536 w 1250"/>
              <a:gd name="T31" fmla="*/ 1074 h 1250"/>
              <a:gd name="T32" fmla="*/ 1110 w 1250"/>
              <a:gd name="T33" fmla="*/ 1074 h 1250"/>
              <a:gd name="T34" fmla="*/ 1110 w 1250"/>
              <a:gd name="T35" fmla="*/ 1157 h 1250"/>
              <a:gd name="T36" fmla="*/ 1110 w 1250"/>
              <a:gd name="T37" fmla="*/ 1157 h 1250"/>
              <a:gd name="T38" fmla="*/ 1110 w 1250"/>
              <a:gd name="T39" fmla="*/ 961 h 1250"/>
              <a:gd name="T40" fmla="*/ 537 w 1250"/>
              <a:gd name="T41" fmla="*/ 961 h 1250"/>
              <a:gd name="T42" fmla="*/ 537 w 1250"/>
              <a:gd name="T43" fmla="*/ 878 h 1250"/>
              <a:gd name="T44" fmla="*/ 1110 w 1250"/>
              <a:gd name="T45" fmla="*/ 878 h 1250"/>
              <a:gd name="T46" fmla="*/ 1110 w 1250"/>
              <a:gd name="T47" fmla="*/ 961 h 1250"/>
              <a:gd name="T48" fmla="*/ 1149 w 1250"/>
              <a:gd name="T49" fmla="*/ 576 h 1250"/>
              <a:gd name="T50" fmla="*/ 890 w 1250"/>
              <a:gd name="T51" fmla="*/ 479 h 1250"/>
              <a:gd name="T52" fmla="*/ 890 w 1250"/>
              <a:gd name="T53" fmla="*/ 186 h 1250"/>
              <a:gd name="T54" fmla="*/ 1171 w 1250"/>
              <a:gd name="T55" fmla="*/ 467 h 1250"/>
              <a:gd name="T56" fmla="*/ 1149 w 1250"/>
              <a:gd name="T57" fmla="*/ 576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0" h="1250">
                <a:moveTo>
                  <a:pt x="903" y="0"/>
                </a:moveTo>
                <a:lnTo>
                  <a:pt x="0" y="0"/>
                </a:lnTo>
                <a:lnTo>
                  <a:pt x="0" y="903"/>
                </a:lnTo>
                <a:lnTo>
                  <a:pt x="0" y="1250"/>
                </a:lnTo>
                <a:lnTo>
                  <a:pt x="1250" y="1250"/>
                </a:lnTo>
                <a:lnTo>
                  <a:pt x="1250" y="347"/>
                </a:lnTo>
                <a:cubicBezTo>
                  <a:pt x="1250" y="155"/>
                  <a:pt x="1095" y="0"/>
                  <a:pt x="903" y="0"/>
                </a:cubicBezTo>
                <a:close/>
                <a:moveTo>
                  <a:pt x="834" y="236"/>
                </a:moveTo>
                <a:lnTo>
                  <a:pt x="834" y="529"/>
                </a:lnTo>
                <a:lnTo>
                  <a:pt x="1093" y="626"/>
                </a:lnTo>
                <a:cubicBezTo>
                  <a:pt x="1050" y="727"/>
                  <a:pt x="950" y="798"/>
                  <a:pt x="834" y="798"/>
                </a:cubicBezTo>
                <a:cubicBezTo>
                  <a:pt x="679" y="798"/>
                  <a:pt x="553" y="672"/>
                  <a:pt x="553" y="517"/>
                </a:cubicBezTo>
                <a:cubicBezTo>
                  <a:pt x="553" y="362"/>
                  <a:pt x="679" y="236"/>
                  <a:pt x="834" y="236"/>
                </a:cubicBezTo>
                <a:close/>
                <a:moveTo>
                  <a:pt x="1110" y="1157"/>
                </a:moveTo>
                <a:lnTo>
                  <a:pt x="536" y="1157"/>
                </a:lnTo>
                <a:lnTo>
                  <a:pt x="536" y="1074"/>
                </a:lnTo>
                <a:lnTo>
                  <a:pt x="1110" y="1074"/>
                </a:lnTo>
                <a:lnTo>
                  <a:pt x="1110" y="1157"/>
                </a:lnTo>
                <a:lnTo>
                  <a:pt x="1110" y="1157"/>
                </a:lnTo>
                <a:close/>
                <a:moveTo>
                  <a:pt x="1110" y="961"/>
                </a:moveTo>
                <a:lnTo>
                  <a:pt x="537" y="961"/>
                </a:lnTo>
                <a:lnTo>
                  <a:pt x="537" y="878"/>
                </a:lnTo>
                <a:lnTo>
                  <a:pt x="1110" y="878"/>
                </a:lnTo>
                <a:lnTo>
                  <a:pt x="1110" y="961"/>
                </a:lnTo>
                <a:close/>
                <a:moveTo>
                  <a:pt x="1149" y="576"/>
                </a:moveTo>
                <a:lnTo>
                  <a:pt x="890" y="479"/>
                </a:lnTo>
                <a:lnTo>
                  <a:pt x="890" y="186"/>
                </a:lnTo>
                <a:cubicBezTo>
                  <a:pt x="1045" y="186"/>
                  <a:pt x="1171" y="312"/>
                  <a:pt x="1171" y="467"/>
                </a:cubicBezTo>
                <a:cubicBezTo>
                  <a:pt x="1171" y="505"/>
                  <a:pt x="1163" y="542"/>
                  <a:pt x="1149" y="576"/>
                </a:cubicBezTo>
                <a:close/>
              </a:path>
            </a:pathLst>
          </a:custGeom>
          <a:gradFill flip="none" rotWithShape="1">
            <a:gsLst>
              <a:gs pos="0">
                <a:srgbClr val="0070C0"/>
              </a:gs>
              <a:gs pos="100000">
                <a:srgbClr val="00B0F0"/>
              </a:gs>
            </a:gsLst>
            <a:lin ang="16200000" scaled="1"/>
            <a:tileRect/>
          </a:gra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691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wipe(left)">
                                      <p:cBhvr>
                                        <p:cTn id="16" dur="500"/>
                                        <p:tgtEl>
                                          <p:spTgt spid="72"/>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par>
                                <p:cTn id="21" presetID="22" presetClass="entr" presetSubtype="8" fill="hold" nodeType="with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wipe(left)">
                                      <p:cBhvr>
                                        <p:cTn id="23" dur="500"/>
                                        <p:tgtEl>
                                          <p:spTgt spid="69"/>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22" presetClass="entr" presetSubtype="8" fill="hold" nodeType="with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wipe(left)">
                                      <p:cBhvr>
                                        <p:cTn id="30" dur="500"/>
                                        <p:tgtEl>
                                          <p:spTgt spid="66"/>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22" presetClass="entr" presetSubtype="8"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wipe(left)">
                                      <p:cBhvr>
                                        <p:cTn id="37" dur="500"/>
                                        <p:tgtEl>
                                          <p:spTgt spid="63"/>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par>
                                <p:cTn id="42" presetID="22" presetClass="entr" presetSubtype="8" fill="hold" nodeType="with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wipe(left)">
                                      <p:cBhvr>
                                        <p:cTn id="44" dur="500"/>
                                        <p:tgtEl>
                                          <p:spTgt spid="60"/>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500"/>
                                        <p:tgtEl>
                                          <p:spTgt spid="47"/>
                                        </p:tgtEl>
                                      </p:cBhvr>
                                    </p:animEffect>
                                  </p:childTnLst>
                                </p:cTn>
                              </p:par>
                              <p:par>
                                <p:cTn id="49" presetID="22" presetClass="entr" presetSubtype="8"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wipe(left)">
                                      <p:cBhvr>
                                        <p:cTn id="51" dur="500"/>
                                        <p:tgtEl>
                                          <p:spTgt spid="57"/>
                                        </p:tgtEl>
                                      </p:cBhvr>
                                    </p:animEffect>
                                  </p:childTnLst>
                                </p:cTn>
                              </p:par>
                            </p:childTnLst>
                          </p:cTn>
                        </p:par>
                        <p:par>
                          <p:cTn id="52" fill="hold">
                            <p:stCondLst>
                              <p:cond delay="4000"/>
                            </p:stCondLst>
                            <p:childTnLst>
                              <p:par>
                                <p:cTn id="53" presetID="10" presetClass="entr" presetSubtype="0" fill="hold" nodeType="after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93"/>
          <p:cNvSpPr txBox="1">
            <a:spLocks noChangeArrowheads="1"/>
          </p:cNvSpPr>
          <p:nvPr/>
        </p:nvSpPr>
        <p:spPr bwMode="auto">
          <a:xfrm>
            <a:off x="8543925" y="1650691"/>
            <a:ext cx="16192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ru-RU" sz="1200">
                <a:latin typeface="+mn-lt"/>
                <a:cs typeface="+mn-ea"/>
                <a:sym typeface="+mn-lt"/>
              </a:rPr>
              <a:t>Lorem ipsum dolor sit amet, consetur adipin nnscing elit</a:t>
            </a:r>
            <a:endParaRPr lang="ru-RU" altLang="ru-RU" sz="1200">
              <a:latin typeface="+mn-lt"/>
              <a:cs typeface="+mn-ea"/>
              <a:sym typeface="+mn-lt"/>
            </a:endParaRPr>
          </a:p>
        </p:txBody>
      </p:sp>
      <p:sp>
        <p:nvSpPr>
          <p:cNvPr id="14339" name="Rectangle 21"/>
          <p:cNvSpPr>
            <a:spLocks noChangeArrowheads="1"/>
          </p:cNvSpPr>
          <p:nvPr/>
        </p:nvSpPr>
        <p:spPr bwMode="auto">
          <a:xfrm>
            <a:off x="8629650" y="1336366"/>
            <a:ext cx="113287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900" b="1">
                <a:solidFill>
                  <a:srgbClr val="095380"/>
                </a:solidFill>
                <a:latin typeface="+mn-lt"/>
                <a:cs typeface="+mn-ea"/>
                <a:sym typeface="+mn-lt"/>
              </a:rPr>
              <a:t>STARTUP</a:t>
            </a:r>
            <a:endParaRPr lang="en-US" altLang="en-US" sz="1800">
              <a:latin typeface="+mn-lt"/>
              <a:cs typeface="+mn-ea"/>
              <a:sym typeface="+mn-lt"/>
            </a:endParaRPr>
          </a:p>
        </p:txBody>
      </p:sp>
      <p:sp>
        <p:nvSpPr>
          <p:cNvPr id="14340" name="Rectangle 22"/>
          <p:cNvSpPr>
            <a:spLocks noChangeArrowheads="1"/>
          </p:cNvSpPr>
          <p:nvPr/>
        </p:nvSpPr>
        <p:spPr bwMode="auto">
          <a:xfrm>
            <a:off x="9812338" y="3387416"/>
            <a:ext cx="124393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900" b="1">
                <a:solidFill>
                  <a:srgbClr val="2CC6D2"/>
                </a:solidFill>
                <a:latin typeface="+mn-lt"/>
                <a:cs typeface="+mn-ea"/>
                <a:sym typeface="+mn-lt"/>
              </a:rPr>
              <a:t>BUSINESS</a:t>
            </a:r>
            <a:endParaRPr lang="en-US" altLang="en-US" sz="1800">
              <a:latin typeface="+mn-lt"/>
              <a:cs typeface="+mn-ea"/>
              <a:sym typeface="+mn-lt"/>
            </a:endParaRPr>
          </a:p>
        </p:txBody>
      </p:sp>
      <p:sp>
        <p:nvSpPr>
          <p:cNvPr id="14341" name="Rectangle 23"/>
          <p:cNvSpPr>
            <a:spLocks noChangeArrowheads="1"/>
          </p:cNvSpPr>
          <p:nvPr/>
        </p:nvSpPr>
        <p:spPr bwMode="auto">
          <a:xfrm>
            <a:off x="3148013" y="1336366"/>
            <a:ext cx="58189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900" b="1">
                <a:solidFill>
                  <a:srgbClr val="FF912B"/>
                </a:solidFill>
                <a:latin typeface="+mn-lt"/>
                <a:cs typeface="+mn-ea"/>
                <a:sym typeface="+mn-lt"/>
              </a:rPr>
              <a:t>IDEA</a:t>
            </a:r>
            <a:endParaRPr lang="en-US" altLang="en-US" sz="1800">
              <a:latin typeface="+mn-lt"/>
              <a:cs typeface="+mn-ea"/>
              <a:sym typeface="+mn-lt"/>
            </a:endParaRPr>
          </a:p>
        </p:txBody>
      </p:sp>
      <p:sp>
        <p:nvSpPr>
          <p:cNvPr id="14342" name="Rectangle 24"/>
          <p:cNvSpPr>
            <a:spLocks noChangeArrowheads="1"/>
          </p:cNvSpPr>
          <p:nvPr/>
        </p:nvSpPr>
        <p:spPr bwMode="auto">
          <a:xfrm>
            <a:off x="1343025" y="3396941"/>
            <a:ext cx="117660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900" b="1">
                <a:solidFill>
                  <a:srgbClr val="8C103D"/>
                </a:solidFill>
                <a:latin typeface="+mn-lt"/>
                <a:cs typeface="+mn-ea"/>
                <a:sym typeface="+mn-lt"/>
              </a:rPr>
              <a:t>SUCCESS</a:t>
            </a:r>
            <a:endParaRPr lang="en-US" altLang="en-US" sz="1800">
              <a:latin typeface="+mn-lt"/>
              <a:cs typeface="+mn-ea"/>
              <a:sym typeface="+mn-lt"/>
            </a:endParaRPr>
          </a:p>
        </p:txBody>
      </p:sp>
      <p:sp>
        <p:nvSpPr>
          <p:cNvPr id="14343" name="Rectangle 25"/>
          <p:cNvSpPr>
            <a:spLocks noChangeArrowheads="1"/>
          </p:cNvSpPr>
          <p:nvPr/>
        </p:nvSpPr>
        <p:spPr bwMode="auto">
          <a:xfrm>
            <a:off x="7807325" y="1099829"/>
            <a:ext cx="716543"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9900">
                <a:solidFill>
                  <a:srgbClr val="095380"/>
                </a:solidFill>
                <a:latin typeface="+mn-lt"/>
                <a:cs typeface="+mn-ea"/>
                <a:sym typeface="+mn-lt"/>
              </a:rPr>
              <a:t>3</a:t>
            </a:r>
            <a:endParaRPr lang="en-US" altLang="en-US" sz="1800">
              <a:latin typeface="+mn-lt"/>
              <a:cs typeface="+mn-ea"/>
              <a:sym typeface="+mn-lt"/>
            </a:endParaRPr>
          </a:p>
        </p:txBody>
      </p:sp>
      <p:sp>
        <p:nvSpPr>
          <p:cNvPr id="14344" name="Rectangle 26"/>
          <p:cNvSpPr>
            <a:spLocks noChangeArrowheads="1"/>
          </p:cNvSpPr>
          <p:nvPr/>
        </p:nvSpPr>
        <p:spPr bwMode="auto">
          <a:xfrm>
            <a:off x="9023350" y="3142941"/>
            <a:ext cx="692497" cy="149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9700">
                <a:solidFill>
                  <a:srgbClr val="69D1DA"/>
                </a:solidFill>
                <a:latin typeface="+mn-lt"/>
                <a:cs typeface="+mn-ea"/>
                <a:sym typeface="+mn-lt"/>
              </a:rPr>
              <a:t>4</a:t>
            </a:r>
            <a:endParaRPr lang="en-US" altLang="en-US" sz="1800">
              <a:latin typeface="+mn-lt"/>
              <a:cs typeface="+mn-ea"/>
              <a:sym typeface="+mn-lt"/>
            </a:endParaRPr>
          </a:p>
        </p:txBody>
      </p:sp>
      <p:sp>
        <p:nvSpPr>
          <p:cNvPr id="14345" name="Rectangle 27"/>
          <p:cNvSpPr>
            <a:spLocks noChangeArrowheads="1"/>
          </p:cNvSpPr>
          <p:nvPr/>
        </p:nvSpPr>
        <p:spPr bwMode="auto">
          <a:xfrm>
            <a:off x="3765550" y="1072841"/>
            <a:ext cx="72776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0200">
                <a:solidFill>
                  <a:srgbClr val="FF912B"/>
                </a:solidFill>
                <a:latin typeface="+mn-lt"/>
                <a:cs typeface="+mn-ea"/>
                <a:sym typeface="+mn-lt"/>
              </a:rPr>
              <a:t>1</a:t>
            </a:r>
            <a:endParaRPr lang="en-US" altLang="en-US" sz="1800">
              <a:latin typeface="+mn-lt"/>
              <a:cs typeface="+mn-ea"/>
              <a:sym typeface="+mn-lt"/>
            </a:endParaRPr>
          </a:p>
        </p:txBody>
      </p:sp>
      <p:sp>
        <p:nvSpPr>
          <p:cNvPr id="14346" name="Rectangle 28"/>
          <p:cNvSpPr>
            <a:spLocks noChangeArrowheads="1"/>
          </p:cNvSpPr>
          <p:nvPr/>
        </p:nvSpPr>
        <p:spPr bwMode="auto">
          <a:xfrm>
            <a:off x="2422525" y="3133416"/>
            <a:ext cx="74219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0200">
                <a:solidFill>
                  <a:srgbClr val="8C103D"/>
                </a:solidFill>
                <a:latin typeface="+mn-lt"/>
                <a:cs typeface="+mn-ea"/>
                <a:sym typeface="+mn-lt"/>
              </a:rPr>
              <a:t>2</a:t>
            </a:r>
            <a:endParaRPr lang="en-US" altLang="en-US" sz="1800">
              <a:latin typeface="+mn-lt"/>
              <a:cs typeface="+mn-ea"/>
              <a:sym typeface="+mn-lt"/>
            </a:endParaRPr>
          </a:p>
        </p:txBody>
      </p:sp>
      <p:sp>
        <p:nvSpPr>
          <p:cNvPr id="14347" name="Freeform 29"/>
          <p:cNvSpPr>
            <a:spLocks/>
          </p:cNvSpPr>
          <p:nvPr/>
        </p:nvSpPr>
        <p:spPr bwMode="auto">
          <a:xfrm>
            <a:off x="4095750" y="3396941"/>
            <a:ext cx="1136650" cy="931863"/>
          </a:xfrm>
          <a:custGeom>
            <a:avLst/>
            <a:gdLst>
              <a:gd name="T0" fmla="*/ 2147483646 w 716"/>
              <a:gd name="T1" fmla="*/ 0 h 587"/>
              <a:gd name="T2" fmla="*/ 2147483646 w 716"/>
              <a:gd name="T3" fmla="*/ 2147483646 h 587"/>
              <a:gd name="T4" fmla="*/ 0 w 716"/>
              <a:gd name="T5" fmla="*/ 2147483646 h 587"/>
              <a:gd name="T6" fmla="*/ 2147483646 w 716"/>
              <a:gd name="T7" fmla="*/ 2147483646 h 587"/>
              <a:gd name="T8" fmla="*/ 2147483646 w 716"/>
              <a:gd name="T9" fmla="*/ 0 h 587"/>
              <a:gd name="T10" fmla="*/ 2147483646 w 716"/>
              <a:gd name="T11" fmla="*/ 0 h 5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6" h="587">
                <a:moveTo>
                  <a:pt x="347" y="0"/>
                </a:moveTo>
                <a:lnTo>
                  <a:pt x="259" y="149"/>
                </a:lnTo>
                <a:lnTo>
                  <a:pt x="0" y="587"/>
                </a:lnTo>
                <a:lnTo>
                  <a:pt x="507" y="587"/>
                </a:lnTo>
                <a:lnTo>
                  <a:pt x="716" y="0"/>
                </a:lnTo>
                <a:lnTo>
                  <a:pt x="347" y="0"/>
                </a:lnTo>
                <a:close/>
              </a:path>
            </a:pathLst>
          </a:custGeom>
          <a:solidFill>
            <a:srgbClr val="A632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14348" name="Freeform 30"/>
          <p:cNvSpPr>
            <a:spLocks/>
          </p:cNvSpPr>
          <p:nvPr/>
        </p:nvSpPr>
        <p:spPr bwMode="auto">
          <a:xfrm>
            <a:off x="4900613" y="3396941"/>
            <a:ext cx="2411412" cy="931863"/>
          </a:xfrm>
          <a:custGeom>
            <a:avLst/>
            <a:gdLst>
              <a:gd name="T0" fmla="*/ 2147483646 w 1519"/>
              <a:gd name="T1" fmla="*/ 0 h 587"/>
              <a:gd name="T2" fmla="*/ 2147483646 w 1519"/>
              <a:gd name="T3" fmla="*/ 0 h 587"/>
              <a:gd name="T4" fmla="*/ 0 w 1519"/>
              <a:gd name="T5" fmla="*/ 2147483646 h 587"/>
              <a:gd name="T6" fmla="*/ 2147483646 w 1519"/>
              <a:gd name="T7" fmla="*/ 2147483646 h 587"/>
              <a:gd name="T8" fmla="*/ 2147483646 w 1519"/>
              <a:gd name="T9" fmla="*/ 0 h 5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9" h="587">
                <a:moveTo>
                  <a:pt x="1311" y="0"/>
                </a:moveTo>
                <a:lnTo>
                  <a:pt x="209" y="0"/>
                </a:lnTo>
                <a:lnTo>
                  <a:pt x="0" y="587"/>
                </a:lnTo>
                <a:lnTo>
                  <a:pt x="1519" y="587"/>
                </a:lnTo>
                <a:lnTo>
                  <a:pt x="1311" y="0"/>
                </a:lnTo>
                <a:close/>
              </a:path>
            </a:pathLst>
          </a:custGeom>
          <a:solidFill>
            <a:srgbClr val="8C10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14349" name="Freeform 31"/>
          <p:cNvSpPr>
            <a:spLocks/>
          </p:cNvSpPr>
          <p:nvPr/>
        </p:nvSpPr>
        <p:spPr bwMode="auto">
          <a:xfrm>
            <a:off x="6975475" y="3396941"/>
            <a:ext cx="1135063" cy="931863"/>
          </a:xfrm>
          <a:custGeom>
            <a:avLst/>
            <a:gdLst>
              <a:gd name="T0" fmla="*/ 2147483646 w 715"/>
              <a:gd name="T1" fmla="*/ 2147483646 h 587"/>
              <a:gd name="T2" fmla="*/ 2147483646 w 715"/>
              <a:gd name="T3" fmla="*/ 2147483646 h 587"/>
              <a:gd name="T4" fmla="*/ 2147483646 w 715"/>
              <a:gd name="T5" fmla="*/ 0 h 587"/>
              <a:gd name="T6" fmla="*/ 0 w 715"/>
              <a:gd name="T7" fmla="*/ 0 h 587"/>
              <a:gd name="T8" fmla="*/ 2147483646 w 715"/>
              <a:gd name="T9" fmla="*/ 2147483646 h 587"/>
              <a:gd name="T10" fmla="*/ 2147483646 w 715"/>
              <a:gd name="T11" fmla="*/ 2147483646 h 5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5" h="587">
                <a:moveTo>
                  <a:pt x="715" y="587"/>
                </a:moveTo>
                <a:lnTo>
                  <a:pt x="456" y="149"/>
                </a:lnTo>
                <a:lnTo>
                  <a:pt x="368" y="0"/>
                </a:lnTo>
                <a:lnTo>
                  <a:pt x="0" y="0"/>
                </a:lnTo>
                <a:lnTo>
                  <a:pt x="208" y="587"/>
                </a:lnTo>
                <a:lnTo>
                  <a:pt x="715" y="587"/>
                </a:lnTo>
                <a:close/>
              </a:path>
            </a:pathLst>
          </a:custGeom>
          <a:solidFill>
            <a:srgbClr val="7801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14350" name="Freeform 32"/>
          <p:cNvSpPr>
            <a:spLocks/>
          </p:cNvSpPr>
          <p:nvPr/>
        </p:nvSpPr>
        <p:spPr bwMode="auto">
          <a:xfrm>
            <a:off x="6108700" y="928379"/>
            <a:ext cx="817563" cy="1385887"/>
          </a:xfrm>
          <a:custGeom>
            <a:avLst/>
            <a:gdLst>
              <a:gd name="T0" fmla="*/ 2147483646 w 515"/>
              <a:gd name="T1" fmla="*/ 2147483646 h 873"/>
              <a:gd name="T2" fmla="*/ 0 w 515"/>
              <a:gd name="T3" fmla="*/ 0 h 873"/>
              <a:gd name="T4" fmla="*/ 2147483646 w 515"/>
              <a:gd name="T5" fmla="*/ 2147483646 h 873"/>
              <a:gd name="T6" fmla="*/ 2147483646 w 515"/>
              <a:gd name="T7" fmla="*/ 2147483646 h 8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5" h="873">
                <a:moveTo>
                  <a:pt x="515" y="873"/>
                </a:moveTo>
                <a:lnTo>
                  <a:pt x="0" y="0"/>
                </a:lnTo>
                <a:lnTo>
                  <a:pt x="307" y="873"/>
                </a:lnTo>
                <a:lnTo>
                  <a:pt x="515" y="873"/>
                </a:lnTo>
                <a:close/>
              </a:path>
            </a:pathLst>
          </a:custGeom>
          <a:solidFill>
            <a:srgbClr val="FAB3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14351" name="Freeform 33"/>
          <p:cNvSpPr>
            <a:spLocks/>
          </p:cNvSpPr>
          <p:nvPr/>
        </p:nvSpPr>
        <p:spPr bwMode="auto">
          <a:xfrm>
            <a:off x="5286375" y="928379"/>
            <a:ext cx="822325" cy="1385887"/>
          </a:xfrm>
          <a:custGeom>
            <a:avLst/>
            <a:gdLst>
              <a:gd name="T0" fmla="*/ 0 w 518"/>
              <a:gd name="T1" fmla="*/ 2147483646 h 873"/>
              <a:gd name="T2" fmla="*/ 2147483646 w 518"/>
              <a:gd name="T3" fmla="*/ 2147483646 h 873"/>
              <a:gd name="T4" fmla="*/ 2147483646 w 518"/>
              <a:gd name="T5" fmla="*/ 0 h 873"/>
              <a:gd name="T6" fmla="*/ 0 w 518"/>
              <a:gd name="T7" fmla="*/ 2147483646 h 8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8" h="873">
                <a:moveTo>
                  <a:pt x="0" y="873"/>
                </a:moveTo>
                <a:lnTo>
                  <a:pt x="209" y="873"/>
                </a:lnTo>
                <a:lnTo>
                  <a:pt x="518" y="0"/>
                </a:lnTo>
                <a:lnTo>
                  <a:pt x="0" y="873"/>
                </a:lnTo>
                <a:close/>
              </a:path>
            </a:pathLst>
          </a:custGeom>
          <a:solidFill>
            <a:srgbClr val="FFD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14352" name="Freeform 34"/>
          <p:cNvSpPr>
            <a:spLocks/>
          </p:cNvSpPr>
          <p:nvPr/>
        </p:nvSpPr>
        <p:spPr bwMode="auto">
          <a:xfrm>
            <a:off x="5618163" y="928379"/>
            <a:ext cx="977900" cy="1385887"/>
          </a:xfrm>
          <a:custGeom>
            <a:avLst/>
            <a:gdLst>
              <a:gd name="T0" fmla="*/ 2147483646 w 616"/>
              <a:gd name="T1" fmla="*/ 0 h 873"/>
              <a:gd name="T2" fmla="*/ 0 w 616"/>
              <a:gd name="T3" fmla="*/ 2147483646 h 873"/>
              <a:gd name="T4" fmla="*/ 2147483646 w 616"/>
              <a:gd name="T5" fmla="*/ 2147483646 h 873"/>
              <a:gd name="T6" fmla="*/ 2147483646 w 616"/>
              <a:gd name="T7" fmla="*/ 0 h 8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16" h="873">
                <a:moveTo>
                  <a:pt x="309" y="0"/>
                </a:moveTo>
                <a:lnTo>
                  <a:pt x="0" y="873"/>
                </a:lnTo>
                <a:lnTo>
                  <a:pt x="616" y="873"/>
                </a:lnTo>
                <a:lnTo>
                  <a:pt x="309" y="0"/>
                </a:lnTo>
                <a:close/>
              </a:path>
            </a:pathLst>
          </a:custGeom>
          <a:solidFill>
            <a:srgbClr val="FFCC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14353" name="Freeform 35"/>
          <p:cNvSpPr>
            <a:spLocks/>
          </p:cNvSpPr>
          <p:nvPr/>
        </p:nvSpPr>
        <p:spPr bwMode="auto">
          <a:xfrm>
            <a:off x="3498850" y="4405004"/>
            <a:ext cx="1376363" cy="928687"/>
          </a:xfrm>
          <a:custGeom>
            <a:avLst/>
            <a:gdLst>
              <a:gd name="T0" fmla="*/ 2147483646 w 867"/>
              <a:gd name="T1" fmla="*/ 0 h 585"/>
              <a:gd name="T2" fmla="*/ 0 w 867"/>
              <a:gd name="T3" fmla="*/ 2147483646 h 585"/>
              <a:gd name="T4" fmla="*/ 2147483646 w 867"/>
              <a:gd name="T5" fmla="*/ 2147483646 h 585"/>
              <a:gd name="T6" fmla="*/ 2147483646 w 867"/>
              <a:gd name="T7" fmla="*/ 0 h 585"/>
              <a:gd name="T8" fmla="*/ 2147483646 w 867"/>
              <a:gd name="T9" fmla="*/ 0 h 5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7" h="585">
                <a:moveTo>
                  <a:pt x="347" y="0"/>
                </a:moveTo>
                <a:lnTo>
                  <a:pt x="0" y="585"/>
                </a:lnTo>
                <a:lnTo>
                  <a:pt x="659" y="585"/>
                </a:lnTo>
                <a:lnTo>
                  <a:pt x="867" y="0"/>
                </a:lnTo>
                <a:lnTo>
                  <a:pt x="347" y="0"/>
                </a:lnTo>
                <a:close/>
              </a:path>
            </a:pathLst>
          </a:custGeom>
          <a:solidFill>
            <a:srgbClr val="1F6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14354" name="Freeform 36"/>
          <p:cNvSpPr>
            <a:spLocks/>
          </p:cNvSpPr>
          <p:nvPr/>
        </p:nvSpPr>
        <p:spPr bwMode="auto">
          <a:xfrm>
            <a:off x="4545013" y="4405004"/>
            <a:ext cx="3122612" cy="928687"/>
          </a:xfrm>
          <a:custGeom>
            <a:avLst/>
            <a:gdLst>
              <a:gd name="T0" fmla="*/ 2147483646 w 1967"/>
              <a:gd name="T1" fmla="*/ 0 h 585"/>
              <a:gd name="T2" fmla="*/ 2147483646 w 1967"/>
              <a:gd name="T3" fmla="*/ 0 h 585"/>
              <a:gd name="T4" fmla="*/ 0 w 1967"/>
              <a:gd name="T5" fmla="*/ 2147483646 h 585"/>
              <a:gd name="T6" fmla="*/ 2147483646 w 1967"/>
              <a:gd name="T7" fmla="*/ 2147483646 h 585"/>
              <a:gd name="T8" fmla="*/ 2147483646 w 1967"/>
              <a:gd name="T9" fmla="*/ 0 h 5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 h="585">
                <a:moveTo>
                  <a:pt x="1759" y="0"/>
                </a:moveTo>
                <a:lnTo>
                  <a:pt x="208" y="0"/>
                </a:lnTo>
                <a:lnTo>
                  <a:pt x="0" y="585"/>
                </a:lnTo>
                <a:lnTo>
                  <a:pt x="1967" y="585"/>
                </a:lnTo>
                <a:lnTo>
                  <a:pt x="1759" y="0"/>
                </a:lnTo>
                <a:close/>
              </a:path>
            </a:pathLst>
          </a:custGeom>
          <a:solidFill>
            <a:srgbClr val="095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14355" name="Freeform 37"/>
          <p:cNvSpPr>
            <a:spLocks/>
          </p:cNvSpPr>
          <p:nvPr/>
        </p:nvSpPr>
        <p:spPr bwMode="auto">
          <a:xfrm>
            <a:off x="7331075" y="4405004"/>
            <a:ext cx="1376363" cy="928687"/>
          </a:xfrm>
          <a:custGeom>
            <a:avLst/>
            <a:gdLst>
              <a:gd name="T0" fmla="*/ 2147483646 w 867"/>
              <a:gd name="T1" fmla="*/ 2147483646 h 585"/>
              <a:gd name="T2" fmla="*/ 2147483646 w 867"/>
              <a:gd name="T3" fmla="*/ 0 h 585"/>
              <a:gd name="T4" fmla="*/ 0 w 867"/>
              <a:gd name="T5" fmla="*/ 0 h 585"/>
              <a:gd name="T6" fmla="*/ 2147483646 w 867"/>
              <a:gd name="T7" fmla="*/ 2147483646 h 585"/>
              <a:gd name="T8" fmla="*/ 2147483646 w 867"/>
              <a:gd name="T9" fmla="*/ 2147483646 h 5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7" h="585">
                <a:moveTo>
                  <a:pt x="867" y="585"/>
                </a:moveTo>
                <a:lnTo>
                  <a:pt x="520" y="0"/>
                </a:lnTo>
                <a:lnTo>
                  <a:pt x="0" y="0"/>
                </a:lnTo>
                <a:lnTo>
                  <a:pt x="208" y="585"/>
                </a:lnTo>
                <a:lnTo>
                  <a:pt x="867" y="585"/>
                </a:lnTo>
                <a:close/>
              </a:path>
            </a:pathLst>
          </a:custGeom>
          <a:solidFill>
            <a:srgbClr val="0E46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14356" name="Freeform 38"/>
          <p:cNvSpPr>
            <a:spLocks/>
          </p:cNvSpPr>
          <p:nvPr/>
        </p:nvSpPr>
        <p:spPr bwMode="auto">
          <a:xfrm>
            <a:off x="7686675" y="5414654"/>
            <a:ext cx="1614488" cy="923925"/>
          </a:xfrm>
          <a:custGeom>
            <a:avLst/>
            <a:gdLst>
              <a:gd name="T0" fmla="*/ 2147483646 w 1017"/>
              <a:gd name="T1" fmla="*/ 0 h 582"/>
              <a:gd name="T2" fmla="*/ 0 w 1017"/>
              <a:gd name="T3" fmla="*/ 0 h 582"/>
              <a:gd name="T4" fmla="*/ 2147483646 w 1017"/>
              <a:gd name="T5" fmla="*/ 2147483646 h 582"/>
              <a:gd name="T6" fmla="*/ 2147483646 w 1017"/>
              <a:gd name="T7" fmla="*/ 2147483646 h 582"/>
              <a:gd name="T8" fmla="*/ 2147483646 w 1017"/>
              <a:gd name="T9" fmla="*/ 0 h 5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7" h="582">
                <a:moveTo>
                  <a:pt x="673" y="0"/>
                </a:moveTo>
                <a:lnTo>
                  <a:pt x="0" y="0"/>
                </a:lnTo>
                <a:lnTo>
                  <a:pt x="208" y="582"/>
                </a:lnTo>
                <a:lnTo>
                  <a:pt x="1017" y="582"/>
                </a:lnTo>
                <a:lnTo>
                  <a:pt x="673" y="0"/>
                </a:lnTo>
                <a:close/>
              </a:path>
            </a:pathLst>
          </a:custGeom>
          <a:solidFill>
            <a:srgbClr val="2CC6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14357" name="Freeform 39"/>
          <p:cNvSpPr>
            <a:spLocks/>
          </p:cNvSpPr>
          <p:nvPr/>
        </p:nvSpPr>
        <p:spPr bwMode="auto">
          <a:xfrm>
            <a:off x="2906713" y="5414654"/>
            <a:ext cx="1612900" cy="923925"/>
          </a:xfrm>
          <a:custGeom>
            <a:avLst/>
            <a:gdLst>
              <a:gd name="T0" fmla="*/ 2147483646 w 1016"/>
              <a:gd name="T1" fmla="*/ 0 h 582"/>
              <a:gd name="T2" fmla="*/ 0 w 1016"/>
              <a:gd name="T3" fmla="*/ 2147483646 h 582"/>
              <a:gd name="T4" fmla="*/ 2147483646 w 1016"/>
              <a:gd name="T5" fmla="*/ 2147483646 h 582"/>
              <a:gd name="T6" fmla="*/ 2147483646 w 1016"/>
              <a:gd name="T7" fmla="*/ 0 h 582"/>
              <a:gd name="T8" fmla="*/ 2147483646 w 1016"/>
              <a:gd name="T9" fmla="*/ 0 h 5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6" h="582">
                <a:moveTo>
                  <a:pt x="346" y="0"/>
                </a:moveTo>
                <a:lnTo>
                  <a:pt x="0" y="582"/>
                </a:lnTo>
                <a:lnTo>
                  <a:pt x="808" y="582"/>
                </a:lnTo>
                <a:lnTo>
                  <a:pt x="1016" y="0"/>
                </a:lnTo>
                <a:lnTo>
                  <a:pt x="346" y="0"/>
                </a:lnTo>
                <a:close/>
              </a:path>
            </a:pathLst>
          </a:custGeom>
          <a:solidFill>
            <a:srgbClr val="91E5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14358" name="Freeform 40"/>
          <p:cNvSpPr>
            <a:spLocks/>
          </p:cNvSpPr>
          <p:nvPr/>
        </p:nvSpPr>
        <p:spPr bwMode="auto">
          <a:xfrm>
            <a:off x="4189413" y="5414654"/>
            <a:ext cx="3833812" cy="923925"/>
          </a:xfrm>
          <a:custGeom>
            <a:avLst/>
            <a:gdLst>
              <a:gd name="T0" fmla="*/ 2147483646 w 2415"/>
              <a:gd name="T1" fmla="*/ 0 h 582"/>
              <a:gd name="T2" fmla="*/ 0 w 2415"/>
              <a:gd name="T3" fmla="*/ 2147483646 h 582"/>
              <a:gd name="T4" fmla="*/ 2147483646 w 2415"/>
              <a:gd name="T5" fmla="*/ 2147483646 h 582"/>
              <a:gd name="T6" fmla="*/ 2147483646 w 2415"/>
              <a:gd name="T7" fmla="*/ 2147483646 h 582"/>
              <a:gd name="T8" fmla="*/ 2147483646 w 2415"/>
              <a:gd name="T9" fmla="*/ 0 h 582"/>
              <a:gd name="T10" fmla="*/ 2147483646 w 2415"/>
              <a:gd name="T11" fmla="*/ 0 h 5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5" h="582">
                <a:moveTo>
                  <a:pt x="208" y="0"/>
                </a:moveTo>
                <a:lnTo>
                  <a:pt x="0" y="582"/>
                </a:lnTo>
                <a:lnTo>
                  <a:pt x="1209" y="582"/>
                </a:lnTo>
                <a:lnTo>
                  <a:pt x="2415" y="582"/>
                </a:lnTo>
                <a:lnTo>
                  <a:pt x="2207" y="0"/>
                </a:lnTo>
                <a:lnTo>
                  <a:pt x="208" y="0"/>
                </a:lnTo>
                <a:close/>
              </a:path>
            </a:pathLst>
          </a:custGeom>
          <a:solidFill>
            <a:srgbClr val="69D1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14359" name="Freeform 41"/>
          <p:cNvSpPr>
            <a:spLocks/>
          </p:cNvSpPr>
          <p:nvPr/>
        </p:nvSpPr>
        <p:spPr bwMode="auto">
          <a:xfrm>
            <a:off x="4694238" y="2392054"/>
            <a:ext cx="893762" cy="927100"/>
          </a:xfrm>
          <a:custGeom>
            <a:avLst/>
            <a:gdLst>
              <a:gd name="T0" fmla="*/ 2147483646 w 563"/>
              <a:gd name="T1" fmla="*/ 0 h 584"/>
              <a:gd name="T2" fmla="*/ 0 w 563"/>
              <a:gd name="T3" fmla="*/ 2147483646 h 584"/>
              <a:gd name="T4" fmla="*/ 2147483646 w 563"/>
              <a:gd name="T5" fmla="*/ 2147483646 h 584"/>
              <a:gd name="T6" fmla="*/ 2147483646 w 563"/>
              <a:gd name="T7" fmla="*/ 0 h 584"/>
              <a:gd name="T8" fmla="*/ 2147483646 w 563"/>
              <a:gd name="T9" fmla="*/ 0 h 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3" h="584">
                <a:moveTo>
                  <a:pt x="344" y="0"/>
                </a:moveTo>
                <a:lnTo>
                  <a:pt x="0" y="584"/>
                </a:lnTo>
                <a:lnTo>
                  <a:pt x="357" y="584"/>
                </a:lnTo>
                <a:lnTo>
                  <a:pt x="563" y="0"/>
                </a:lnTo>
                <a:lnTo>
                  <a:pt x="344" y="0"/>
                </a:lnTo>
                <a:close/>
              </a:path>
            </a:pathLst>
          </a:custGeom>
          <a:solidFill>
            <a:srgbClr val="FFA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14360" name="Freeform 42"/>
          <p:cNvSpPr>
            <a:spLocks/>
          </p:cNvSpPr>
          <p:nvPr/>
        </p:nvSpPr>
        <p:spPr bwMode="auto">
          <a:xfrm>
            <a:off x="6619875" y="2392054"/>
            <a:ext cx="893763" cy="927100"/>
          </a:xfrm>
          <a:custGeom>
            <a:avLst/>
            <a:gdLst>
              <a:gd name="T0" fmla="*/ 2147483646 w 563"/>
              <a:gd name="T1" fmla="*/ 2147483646 h 584"/>
              <a:gd name="T2" fmla="*/ 2147483646 w 563"/>
              <a:gd name="T3" fmla="*/ 0 h 584"/>
              <a:gd name="T4" fmla="*/ 0 w 563"/>
              <a:gd name="T5" fmla="*/ 0 h 584"/>
              <a:gd name="T6" fmla="*/ 2147483646 w 563"/>
              <a:gd name="T7" fmla="*/ 2147483646 h 584"/>
              <a:gd name="T8" fmla="*/ 2147483646 w 563"/>
              <a:gd name="T9" fmla="*/ 2147483646 h 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3" h="584">
                <a:moveTo>
                  <a:pt x="563" y="584"/>
                </a:moveTo>
                <a:lnTo>
                  <a:pt x="218" y="0"/>
                </a:lnTo>
                <a:lnTo>
                  <a:pt x="0" y="0"/>
                </a:lnTo>
                <a:lnTo>
                  <a:pt x="205" y="584"/>
                </a:lnTo>
                <a:lnTo>
                  <a:pt x="563" y="584"/>
                </a:lnTo>
                <a:close/>
              </a:path>
            </a:pathLst>
          </a:custGeom>
          <a:solidFill>
            <a:srgbClr val="FA79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14361" name="Freeform 43"/>
          <p:cNvSpPr>
            <a:spLocks/>
          </p:cNvSpPr>
          <p:nvPr/>
        </p:nvSpPr>
        <p:spPr bwMode="auto">
          <a:xfrm>
            <a:off x="5260975" y="2392054"/>
            <a:ext cx="1690688" cy="927100"/>
          </a:xfrm>
          <a:custGeom>
            <a:avLst/>
            <a:gdLst>
              <a:gd name="T0" fmla="*/ 2147483646 w 1065"/>
              <a:gd name="T1" fmla="*/ 0 h 584"/>
              <a:gd name="T2" fmla="*/ 2147483646 w 1065"/>
              <a:gd name="T3" fmla="*/ 0 h 584"/>
              <a:gd name="T4" fmla="*/ 0 w 1065"/>
              <a:gd name="T5" fmla="*/ 2147483646 h 584"/>
              <a:gd name="T6" fmla="*/ 2147483646 w 1065"/>
              <a:gd name="T7" fmla="*/ 2147483646 h 584"/>
              <a:gd name="T8" fmla="*/ 2147483646 w 1065"/>
              <a:gd name="T9" fmla="*/ 0 h 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5" h="584">
                <a:moveTo>
                  <a:pt x="860" y="0"/>
                </a:moveTo>
                <a:lnTo>
                  <a:pt x="206" y="0"/>
                </a:lnTo>
                <a:lnTo>
                  <a:pt x="0" y="584"/>
                </a:lnTo>
                <a:lnTo>
                  <a:pt x="1065" y="584"/>
                </a:lnTo>
                <a:lnTo>
                  <a:pt x="860" y="0"/>
                </a:lnTo>
                <a:close/>
              </a:path>
            </a:pathLst>
          </a:custGeom>
          <a:solidFill>
            <a:srgbClr val="FF91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14362" name="Freeform 44"/>
          <p:cNvSpPr>
            <a:spLocks noEditPoints="1"/>
          </p:cNvSpPr>
          <p:nvPr/>
        </p:nvSpPr>
        <p:spPr bwMode="auto">
          <a:xfrm>
            <a:off x="5651500" y="5574991"/>
            <a:ext cx="936625" cy="628650"/>
          </a:xfrm>
          <a:custGeom>
            <a:avLst/>
            <a:gdLst>
              <a:gd name="T0" fmla="*/ 2147483646 w 221"/>
              <a:gd name="T1" fmla="*/ 2147483646 h 148"/>
              <a:gd name="T2" fmla="*/ 2147483646 w 221"/>
              <a:gd name="T3" fmla="*/ 2147483646 h 148"/>
              <a:gd name="T4" fmla="*/ 2147483646 w 221"/>
              <a:gd name="T5" fmla="*/ 2147483646 h 148"/>
              <a:gd name="T6" fmla="*/ 2147483646 w 221"/>
              <a:gd name="T7" fmla="*/ 2147483646 h 148"/>
              <a:gd name="T8" fmla="*/ 2147483646 w 221"/>
              <a:gd name="T9" fmla="*/ 2147483646 h 148"/>
              <a:gd name="T10" fmla="*/ 2147483646 w 221"/>
              <a:gd name="T11" fmla="*/ 2147483646 h 148"/>
              <a:gd name="T12" fmla="*/ 2147483646 w 221"/>
              <a:gd name="T13" fmla="*/ 2147483646 h 148"/>
              <a:gd name="T14" fmla="*/ 2147483646 w 221"/>
              <a:gd name="T15" fmla="*/ 0 h 148"/>
              <a:gd name="T16" fmla="*/ 2147483646 w 221"/>
              <a:gd name="T17" fmla="*/ 2147483646 h 148"/>
              <a:gd name="T18" fmla="*/ 2147483646 w 221"/>
              <a:gd name="T19" fmla="*/ 2147483646 h 148"/>
              <a:gd name="T20" fmla="*/ 2147483646 w 221"/>
              <a:gd name="T21" fmla="*/ 2147483646 h 148"/>
              <a:gd name="T22" fmla="*/ 0 w 221"/>
              <a:gd name="T23" fmla="*/ 2147483646 h 148"/>
              <a:gd name="T24" fmla="*/ 2147483646 w 221"/>
              <a:gd name="T25" fmla="*/ 2147483646 h 148"/>
              <a:gd name="T26" fmla="*/ 2147483646 w 221"/>
              <a:gd name="T27" fmla="*/ 2147483646 h 148"/>
              <a:gd name="T28" fmla="*/ 2147483646 w 221"/>
              <a:gd name="T29" fmla="*/ 2147483646 h 148"/>
              <a:gd name="T30" fmla="*/ 2147483646 w 221"/>
              <a:gd name="T31" fmla="*/ 2147483646 h 148"/>
              <a:gd name="T32" fmla="*/ 2147483646 w 221"/>
              <a:gd name="T33" fmla="*/ 2147483646 h 148"/>
              <a:gd name="T34" fmla="*/ 2147483646 w 221"/>
              <a:gd name="T35" fmla="*/ 2147483646 h 148"/>
              <a:gd name="T36" fmla="*/ 2147483646 w 221"/>
              <a:gd name="T37" fmla="*/ 2147483646 h 148"/>
              <a:gd name="T38" fmla="*/ 2147483646 w 221"/>
              <a:gd name="T39" fmla="*/ 2147483646 h 148"/>
              <a:gd name="T40" fmla="*/ 2147483646 w 221"/>
              <a:gd name="T41" fmla="*/ 2147483646 h 148"/>
              <a:gd name="T42" fmla="*/ 2147483646 w 221"/>
              <a:gd name="T43" fmla="*/ 2147483646 h 148"/>
              <a:gd name="T44" fmla="*/ 2147483646 w 221"/>
              <a:gd name="T45" fmla="*/ 2147483646 h 148"/>
              <a:gd name="T46" fmla="*/ 2147483646 w 221"/>
              <a:gd name="T47" fmla="*/ 2147483646 h 148"/>
              <a:gd name="T48" fmla="*/ 2147483646 w 221"/>
              <a:gd name="T49" fmla="*/ 2147483646 h 148"/>
              <a:gd name="T50" fmla="*/ 2147483646 w 221"/>
              <a:gd name="T51" fmla="*/ 2147483646 h 148"/>
              <a:gd name="T52" fmla="*/ 2147483646 w 221"/>
              <a:gd name="T53" fmla="*/ 2147483646 h 148"/>
              <a:gd name="T54" fmla="*/ 2147483646 w 221"/>
              <a:gd name="T55" fmla="*/ 2147483646 h 148"/>
              <a:gd name="T56" fmla="*/ 2147483646 w 221"/>
              <a:gd name="T57" fmla="*/ 2147483646 h 148"/>
              <a:gd name="T58" fmla="*/ 2147483646 w 221"/>
              <a:gd name="T59" fmla="*/ 2147483646 h 148"/>
              <a:gd name="T60" fmla="*/ 2147483646 w 221"/>
              <a:gd name="T61" fmla="*/ 2147483646 h 148"/>
              <a:gd name="T62" fmla="*/ 2147483646 w 221"/>
              <a:gd name="T63" fmla="*/ 2147483646 h 148"/>
              <a:gd name="T64" fmla="*/ 2147483646 w 221"/>
              <a:gd name="T65" fmla="*/ 2147483646 h 148"/>
              <a:gd name="T66" fmla="*/ 2147483646 w 221"/>
              <a:gd name="T67" fmla="*/ 2147483646 h 148"/>
              <a:gd name="T68" fmla="*/ 2147483646 w 221"/>
              <a:gd name="T69" fmla="*/ 2147483646 h 148"/>
              <a:gd name="T70" fmla="*/ 2147483646 w 221"/>
              <a:gd name="T71" fmla="*/ 2147483646 h 148"/>
              <a:gd name="T72" fmla="*/ 2147483646 w 221"/>
              <a:gd name="T73" fmla="*/ 2147483646 h 148"/>
              <a:gd name="T74" fmla="*/ 2147483646 w 221"/>
              <a:gd name="T75" fmla="*/ 2147483646 h 148"/>
              <a:gd name="T76" fmla="*/ 2147483646 w 221"/>
              <a:gd name="T77" fmla="*/ 2147483646 h 148"/>
              <a:gd name="T78" fmla="*/ 2147483646 w 221"/>
              <a:gd name="T79" fmla="*/ 2147483646 h 148"/>
              <a:gd name="T80" fmla="*/ 2147483646 w 221"/>
              <a:gd name="T81" fmla="*/ 2147483646 h 148"/>
              <a:gd name="T82" fmla="*/ 2147483646 w 221"/>
              <a:gd name="T83" fmla="*/ 2147483646 h 148"/>
              <a:gd name="T84" fmla="*/ 2147483646 w 221"/>
              <a:gd name="T85" fmla="*/ 2147483646 h 148"/>
              <a:gd name="T86" fmla="*/ 2147483646 w 221"/>
              <a:gd name="T87" fmla="*/ 2147483646 h 148"/>
              <a:gd name="T88" fmla="*/ 2147483646 w 221"/>
              <a:gd name="T89" fmla="*/ 2147483646 h 148"/>
              <a:gd name="T90" fmla="*/ 2147483646 w 221"/>
              <a:gd name="T91" fmla="*/ 2147483646 h 14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21" h="148">
                <a:moveTo>
                  <a:pt x="176" y="15"/>
                </a:moveTo>
                <a:cubicBezTo>
                  <a:pt x="196" y="66"/>
                  <a:pt x="196" y="66"/>
                  <a:pt x="196" y="66"/>
                </a:cubicBezTo>
                <a:cubicBezTo>
                  <a:pt x="170" y="77"/>
                  <a:pt x="170" y="77"/>
                  <a:pt x="170" y="77"/>
                </a:cubicBezTo>
                <a:cubicBezTo>
                  <a:pt x="157" y="65"/>
                  <a:pt x="116" y="29"/>
                  <a:pt x="112" y="29"/>
                </a:cubicBezTo>
                <a:cubicBezTo>
                  <a:pt x="109" y="29"/>
                  <a:pt x="96" y="34"/>
                  <a:pt x="95" y="34"/>
                </a:cubicBezTo>
                <a:cubicBezTo>
                  <a:pt x="95" y="34"/>
                  <a:pt x="87" y="36"/>
                  <a:pt x="80" y="36"/>
                </a:cubicBezTo>
                <a:cubicBezTo>
                  <a:pt x="77" y="36"/>
                  <a:pt x="75" y="36"/>
                  <a:pt x="73" y="35"/>
                </a:cubicBezTo>
                <a:cubicBezTo>
                  <a:pt x="71" y="34"/>
                  <a:pt x="70" y="33"/>
                  <a:pt x="71" y="31"/>
                </a:cubicBezTo>
                <a:cubicBezTo>
                  <a:pt x="71" y="29"/>
                  <a:pt x="74" y="26"/>
                  <a:pt x="75" y="25"/>
                </a:cubicBezTo>
                <a:cubicBezTo>
                  <a:pt x="86" y="19"/>
                  <a:pt x="115" y="8"/>
                  <a:pt x="118" y="8"/>
                </a:cubicBezTo>
                <a:cubicBezTo>
                  <a:pt x="118" y="8"/>
                  <a:pt x="118" y="8"/>
                  <a:pt x="119" y="8"/>
                </a:cubicBezTo>
                <a:cubicBezTo>
                  <a:pt x="126" y="8"/>
                  <a:pt x="170" y="14"/>
                  <a:pt x="176" y="15"/>
                </a:cubicBezTo>
                <a:close/>
                <a:moveTo>
                  <a:pt x="194" y="0"/>
                </a:moveTo>
                <a:cubicBezTo>
                  <a:pt x="193" y="0"/>
                  <a:pt x="192" y="1"/>
                  <a:pt x="192" y="1"/>
                </a:cubicBezTo>
                <a:cubicBezTo>
                  <a:pt x="183" y="4"/>
                  <a:pt x="183" y="4"/>
                  <a:pt x="183" y="4"/>
                </a:cubicBezTo>
                <a:cubicBezTo>
                  <a:pt x="182" y="5"/>
                  <a:pt x="181" y="6"/>
                  <a:pt x="180" y="7"/>
                </a:cubicBezTo>
                <a:cubicBezTo>
                  <a:pt x="179" y="9"/>
                  <a:pt x="179" y="10"/>
                  <a:pt x="180" y="12"/>
                </a:cubicBezTo>
                <a:cubicBezTo>
                  <a:pt x="201" y="65"/>
                  <a:pt x="201" y="65"/>
                  <a:pt x="201" y="65"/>
                </a:cubicBezTo>
                <a:cubicBezTo>
                  <a:pt x="202" y="68"/>
                  <a:pt x="206" y="70"/>
                  <a:pt x="209" y="68"/>
                </a:cubicBezTo>
                <a:cubicBezTo>
                  <a:pt x="217" y="65"/>
                  <a:pt x="217" y="65"/>
                  <a:pt x="217" y="65"/>
                </a:cubicBezTo>
                <a:cubicBezTo>
                  <a:pt x="218" y="64"/>
                  <a:pt x="220" y="63"/>
                  <a:pt x="220" y="62"/>
                </a:cubicBezTo>
                <a:cubicBezTo>
                  <a:pt x="221" y="61"/>
                  <a:pt x="221" y="59"/>
                  <a:pt x="220" y="58"/>
                </a:cubicBezTo>
                <a:cubicBezTo>
                  <a:pt x="199" y="4"/>
                  <a:pt x="199" y="4"/>
                  <a:pt x="199" y="4"/>
                </a:cubicBezTo>
                <a:cubicBezTo>
                  <a:pt x="198" y="2"/>
                  <a:pt x="196" y="0"/>
                  <a:pt x="194" y="0"/>
                </a:cubicBezTo>
                <a:close/>
                <a:moveTo>
                  <a:pt x="0" y="74"/>
                </a:moveTo>
                <a:cubicBezTo>
                  <a:pt x="0" y="75"/>
                  <a:pt x="1" y="77"/>
                  <a:pt x="2" y="78"/>
                </a:cubicBezTo>
                <a:cubicBezTo>
                  <a:pt x="3" y="79"/>
                  <a:pt x="4" y="80"/>
                  <a:pt x="6" y="80"/>
                </a:cubicBezTo>
                <a:cubicBezTo>
                  <a:pt x="15" y="81"/>
                  <a:pt x="15" y="81"/>
                  <a:pt x="15" y="81"/>
                </a:cubicBezTo>
                <a:cubicBezTo>
                  <a:pt x="18" y="81"/>
                  <a:pt x="20" y="79"/>
                  <a:pt x="21" y="76"/>
                </a:cubicBezTo>
                <a:cubicBezTo>
                  <a:pt x="25" y="15"/>
                  <a:pt x="25" y="15"/>
                  <a:pt x="25" y="15"/>
                </a:cubicBezTo>
                <a:cubicBezTo>
                  <a:pt x="25" y="14"/>
                  <a:pt x="25" y="12"/>
                  <a:pt x="24" y="11"/>
                </a:cubicBezTo>
                <a:cubicBezTo>
                  <a:pt x="23" y="10"/>
                  <a:pt x="22" y="9"/>
                  <a:pt x="20" y="9"/>
                </a:cubicBezTo>
                <a:cubicBezTo>
                  <a:pt x="11" y="8"/>
                  <a:pt x="11" y="8"/>
                  <a:pt x="11" y="8"/>
                </a:cubicBezTo>
                <a:cubicBezTo>
                  <a:pt x="11" y="8"/>
                  <a:pt x="11" y="8"/>
                  <a:pt x="10" y="8"/>
                </a:cubicBezTo>
                <a:cubicBezTo>
                  <a:pt x="8" y="8"/>
                  <a:pt x="5" y="11"/>
                  <a:pt x="5" y="14"/>
                </a:cubicBezTo>
                <a:lnTo>
                  <a:pt x="0" y="74"/>
                </a:lnTo>
                <a:close/>
                <a:moveTo>
                  <a:pt x="91" y="128"/>
                </a:moveTo>
                <a:cubicBezTo>
                  <a:pt x="90" y="126"/>
                  <a:pt x="89" y="124"/>
                  <a:pt x="87" y="122"/>
                </a:cubicBezTo>
                <a:cubicBezTo>
                  <a:pt x="84" y="119"/>
                  <a:pt x="80" y="120"/>
                  <a:pt x="76" y="124"/>
                </a:cubicBezTo>
                <a:cubicBezTo>
                  <a:pt x="72" y="129"/>
                  <a:pt x="72" y="129"/>
                  <a:pt x="72" y="129"/>
                </a:cubicBezTo>
                <a:cubicBezTo>
                  <a:pt x="72" y="129"/>
                  <a:pt x="72" y="129"/>
                  <a:pt x="72" y="129"/>
                </a:cubicBezTo>
                <a:cubicBezTo>
                  <a:pt x="68" y="134"/>
                  <a:pt x="68" y="134"/>
                  <a:pt x="68" y="134"/>
                </a:cubicBezTo>
                <a:cubicBezTo>
                  <a:pt x="63" y="140"/>
                  <a:pt x="68" y="144"/>
                  <a:pt x="69" y="146"/>
                </a:cubicBezTo>
                <a:cubicBezTo>
                  <a:pt x="71" y="147"/>
                  <a:pt x="73" y="148"/>
                  <a:pt x="74" y="148"/>
                </a:cubicBezTo>
                <a:cubicBezTo>
                  <a:pt x="77" y="148"/>
                  <a:pt x="79" y="147"/>
                  <a:pt x="81" y="144"/>
                </a:cubicBezTo>
                <a:cubicBezTo>
                  <a:pt x="87" y="137"/>
                  <a:pt x="87" y="137"/>
                  <a:pt x="87" y="137"/>
                </a:cubicBezTo>
                <a:cubicBezTo>
                  <a:pt x="87" y="137"/>
                  <a:pt x="87" y="137"/>
                  <a:pt x="87" y="137"/>
                </a:cubicBezTo>
                <a:cubicBezTo>
                  <a:pt x="89" y="134"/>
                  <a:pt x="89" y="134"/>
                  <a:pt x="89" y="134"/>
                </a:cubicBezTo>
                <a:cubicBezTo>
                  <a:pt x="91" y="132"/>
                  <a:pt x="91" y="130"/>
                  <a:pt x="91" y="128"/>
                </a:cubicBezTo>
                <a:close/>
                <a:moveTo>
                  <a:pt x="48" y="124"/>
                </a:moveTo>
                <a:cubicBezTo>
                  <a:pt x="45" y="128"/>
                  <a:pt x="46" y="131"/>
                  <a:pt x="50" y="135"/>
                </a:cubicBezTo>
                <a:cubicBezTo>
                  <a:pt x="54" y="138"/>
                  <a:pt x="58" y="138"/>
                  <a:pt x="62" y="133"/>
                </a:cubicBezTo>
                <a:cubicBezTo>
                  <a:pt x="72" y="121"/>
                  <a:pt x="72" y="121"/>
                  <a:pt x="72" y="121"/>
                </a:cubicBezTo>
                <a:cubicBezTo>
                  <a:pt x="77" y="115"/>
                  <a:pt x="72" y="110"/>
                  <a:pt x="71" y="109"/>
                </a:cubicBezTo>
                <a:cubicBezTo>
                  <a:pt x="67" y="106"/>
                  <a:pt x="63" y="106"/>
                  <a:pt x="59" y="111"/>
                </a:cubicBezTo>
                <a:cubicBezTo>
                  <a:pt x="54" y="117"/>
                  <a:pt x="54" y="117"/>
                  <a:pt x="54" y="117"/>
                </a:cubicBezTo>
                <a:cubicBezTo>
                  <a:pt x="54" y="117"/>
                  <a:pt x="54" y="117"/>
                  <a:pt x="54" y="117"/>
                </a:cubicBezTo>
                <a:cubicBezTo>
                  <a:pt x="53" y="118"/>
                  <a:pt x="53" y="118"/>
                  <a:pt x="53" y="118"/>
                </a:cubicBezTo>
                <a:lnTo>
                  <a:pt x="48" y="124"/>
                </a:lnTo>
                <a:close/>
                <a:moveTo>
                  <a:pt x="33" y="109"/>
                </a:moveTo>
                <a:cubicBezTo>
                  <a:pt x="31" y="111"/>
                  <a:pt x="30" y="113"/>
                  <a:pt x="31" y="115"/>
                </a:cubicBezTo>
                <a:cubicBezTo>
                  <a:pt x="31" y="117"/>
                  <a:pt x="32" y="119"/>
                  <a:pt x="34" y="121"/>
                </a:cubicBezTo>
                <a:cubicBezTo>
                  <a:pt x="38" y="124"/>
                  <a:pt x="42" y="123"/>
                  <a:pt x="45" y="119"/>
                </a:cubicBezTo>
                <a:cubicBezTo>
                  <a:pt x="57" y="106"/>
                  <a:pt x="57" y="106"/>
                  <a:pt x="57" y="106"/>
                </a:cubicBezTo>
                <a:cubicBezTo>
                  <a:pt x="59" y="104"/>
                  <a:pt x="59" y="101"/>
                  <a:pt x="59" y="99"/>
                </a:cubicBezTo>
                <a:cubicBezTo>
                  <a:pt x="59" y="97"/>
                  <a:pt x="57" y="95"/>
                  <a:pt x="55" y="94"/>
                </a:cubicBezTo>
                <a:cubicBezTo>
                  <a:pt x="52" y="91"/>
                  <a:pt x="48" y="91"/>
                  <a:pt x="44" y="95"/>
                </a:cubicBezTo>
                <a:cubicBezTo>
                  <a:pt x="39" y="102"/>
                  <a:pt x="39" y="102"/>
                  <a:pt x="39" y="102"/>
                </a:cubicBezTo>
                <a:cubicBezTo>
                  <a:pt x="39" y="102"/>
                  <a:pt x="39" y="102"/>
                  <a:pt x="39" y="102"/>
                </a:cubicBezTo>
                <a:cubicBezTo>
                  <a:pt x="38" y="103"/>
                  <a:pt x="38" y="103"/>
                  <a:pt x="38" y="103"/>
                </a:cubicBezTo>
                <a:lnTo>
                  <a:pt x="33" y="109"/>
                </a:lnTo>
                <a:close/>
                <a:moveTo>
                  <a:pt x="30" y="104"/>
                </a:moveTo>
                <a:cubicBezTo>
                  <a:pt x="42" y="90"/>
                  <a:pt x="42" y="90"/>
                  <a:pt x="42" y="90"/>
                </a:cubicBezTo>
                <a:cubicBezTo>
                  <a:pt x="47" y="85"/>
                  <a:pt x="42" y="80"/>
                  <a:pt x="40" y="79"/>
                </a:cubicBezTo>
                <a:cubicBezTo>
                  <a:pt x="36" y="75"/>
                  <a:pt x="32" y="76"/>
                  <a:pt x="29" y="80"/>
                </a:cubicBezTo>
                <a:cubicBezTo>
                  <a:pt x="25" y="85"/>
                  <a:pt x="25" y="85"/>
                  <a:pt x="25" y="85"/>
                </a:cubicBezTo>
                <a:cubicBezTo>
                  <a:pt x="25" y="85"/>
                  <a:pt x="25" y="85"/>
                  <a:pt x="25" y="85"/>
                </a:cubicBezTo>
                <a:cubicBezTo>
                  <a:pt x="25" y="86"/>
                  <a:pt x="25" y="86"/>
                  <a:pt x="25" y="86"/>
                </a:cubicBezTo>
                <a:cubicBezTo>
                  <a:pt x="20" y="92"/>
                  <a:pt x="20" y="92"/>
                  <a:pt x="20" y="92"/>
                </a:cubicBezTo>
                <a:cubicBezTo>
                  <a:pt x="18" y="94"/>
                  <a:pt x="17" y="96"/>
                  <a:pt x="17" y="98"/>
                </a:cubicBezTo>
                <a:cubicBezTo>
                  <a:pt x="17" y="100"/>
                  <a:pt x="19" y="102"/>
                  <a:pt x="19" y="103"/>
                </a:cubicBezTo>
                <a:cubicBezTo>
                  <a:pt x="21" y="104"/>
                  <a:pt x="24" y="106"/>
                  <a:pt x="26" y="106"/>
                </a:cubicBezTo>
                <a:cubicBezTo>
                  <a:pt x="27" y="106"/>
                  <a:pt x="29" y="105"/>
                  <a:pt x="30" y="104"/>
                </a:cubicBezTo>
                <a:close/>
                <a:moveTo>
                  <a:pt x="167" y="92"/>
                </a:moveTo>
                <a:cubicBezTo>
                  <a:pt x="170" y="89"/>
                  <a:pt x="171" y="85"/>
                  <a:pt x="166" y="80"/>
                </a:cubicBezTo>
                <a:cubicBezTo>
                  <a:pt x="162" y="77"/>
                  <a:pt x="162" y="77"/>
                  <a:pt x="162" y="77"/>
                </a:cubicBezTo>
                <a:cubicBezTo>
                  <a:pt x="141" y="59"/>
                  <a:pt x="117" y="38"/>
                  <a:pt x="111" y="35"/>
                </a:cubicBezTo>
                <a:cubicBezTo>
                  <a:pt x="109" y="35"/>
                  <a:pt x="102" y="37"/>
                  <a:pt x="97" y="39"/>
                </a:cubicBezTo>
                <a:cubicBezTo>
                  <a:pt x="96" y="39"/>
                  <a:pt x="96" y="39"/>
                  <a:pt x="96" y="39"/>
                </a:cubicBezTo>
                <a:cubicBezTo>
                  <a:pt x="96" y="39"/>
                  <a:pt x="88" y="42"/>
                  <a:pt x="80" y="42"/>
                </a:cubicBezTo>
                <a:cubicBezTo>
                  <a:pt x="76" y="42"/>
                  <a:pt x="73" y="41"/>
                  <a:pt x="70" y="39"/>
                </a:cubicBezTo>
                <a:cubicBezTo>
                  <a:pt x="66" y="37"/>
                  <a:pt x="65" y="33"/>
                  <a:pt x="65" y="31"/>
                </a:cubicBezTo>
                <a:cubicBezTo>
                  <a:pt x="65" y="26"/>
                  <a:pt x="69" y="22"/>
                  <a:pt x="72" y="21"/>
                </a:cubicBezTo>
                <a:cubicBezTo>
                  <a:pt x="30" y="15"/>
                  <a:pt x="30" y="15"/>
                  <a:pt x="30" y="15"/>
                </a:cubicBezTo>
                <a:cubicBezTo>
                  <a:pt x="26" y="76"/>
                  <a:pt x="26" y="76"/>
                  <a:pt x="26" y="76"/>
                </a:cubicBezTo>
                <a:cubicBezTo>
                  <a:pt x="29" y="72"/>
                  <a:pt x="33" y="71"/>
                  <a:pt x="35" y="71"/>
                </a:cubicBezTo>
                <a:cubicBezTo>
                  <a:pt x="38" y="71"/>
                  <a:pt x="41" y="73"/>
                  <a:pt x="44" y="75"/>
                </a:cubicBezTo>
                <a:cubicBezTo>
                  <a:pt x="48" y="78"/>
                  <a:pt x="49" y="82"/>
                  <a:pt x="49" y="87"/>
                </a:cubicBezTo>
                <a:cubicBezTo>
                  <a:pt x="52" y="86"/>
                  <a:pt x="56" y="87"/>
                  <a:pt x="59" y="90"/>
                </a:cubicBezTo>
                <a:cubicBezTo>
                  <a:pt x="63" y="93"/>
                  <a:pt x="65" y="97"/>
                  <a:pt x="64" y="102"/>
                </a:cubicBezTo>
                <a:cubicBezTo>
                  <a:pt x="67" y="101"/>
                  <a:pt x="71" y="103"/>
                  <a:pt x="74" y="105"/>
                </a:cubicBezTo>
                <a:cubicBezTo>
                  <a:pt x="77" y="108"/>
                  <a:pt x="79" y="112"/>
                  <a:pt x="79" y="116"/>
                </a:cubicBezTo>
                <a:cubicBezTo>
                  <a:pt x="83" y="114"/>
                  <a:pt x="87" y="115"/>
                  <a:pt x="91" y="118"/>
                </a:cubicBezTo>
                <a:cubicBezTo>
                  <a:pt x="95" y="122"/>
                  <a:pt x="97" y="128"/>
                  <a:pt x="95" y="133"/>
                </a:cubicBezTo>
                <a:cubicBezTo>
                  <a:pt x="99" y="136"/>
                  <a:pt x="99" y="136"/>
                  <a:pt x="99" y="136"/>
                </a:cubicBezTo>
                <a:cubicBezTo>
                  <a:pt x="99" y="136"/>
                  <a:pt x="99" y="136"/>
                  <a:pt x="100" y="137"/>
                </a:cubicBezTo>
                <a:cubicBezTo>
                  <a:pt x="100" y="137"/>
                  <a:pt x="100" y="137"/>
                  <a:pt x="100" y="137"/>
                </a:cubicBezTo>
                <a:cubicBezTo>
                  <a:pt x="101" y="138"/>
                  <a:pt x="103" y="138"/>
                  <a:pt x="104" y="138"/>
                </a:cubicBezTo>
                <a:cubicBezTo>
                  <a:pt x="107" y="138"/>
                  <a:pt x="109" y="136"/>
                  <a:pt x="110" y="135"/>
                </a:cubicBezTo>
                <a:cubicBezTo>
                  <a:pt x="113" y="132"/>
                  <a:pt x="114" y="129"/>
                  <a:pt x="111" y="126"/>
                </a:cubicBezTo>
                <a:cubicBezTo>
                  <a:pt x="111" y="126"/>
                  <a:pt x="111" y="126"/>
                  <a:pt x="111" y="126"/>
                </a:cubicBezTo>
                <a:cubicBezTo>
                  <a:pt x="92" y="110"/>
                  <a:pt x="92" y="110"/>
                  <a:pt x="92" y="110"/>
                </a:cubicBezTo>
                <a:cubicBezTo>
                  <a:pt x="91" y="110"/>
                  <a:pt x="91" y="109"/>
                  <a:pt x="91" y="108"/>
                </a:cubicBezTo>
                <a:cubicBezTo>
                  <a:pt x="91" y="107"/>
                  <a:pt x="91" y="107"/>
                  <a:pt x="92" y="106"/>
                </a:cubicBezTo>
                <a:cubicBezTo>
                  <a:pt x="93" y="105"/>
                  <a:pt x="95" y="105"/>
                  <a:pt x="96" y="106"/>
                </a:cubicBezTo>
                <a:cubicBezTo>
                  <a:pt x="120" y="126"/>
                  <a:pt x="120" y="126"/>
                  <a:pt x="120" y="126"/>
                </a:cubicBezTo>
                <a:cubicBezTo>
                  <a:pt x="121" y="127"/>
                  <a:pt x="123" y="127"/>
                  <a:pt x="124" y="127"/>
                </a:cubicBezTo>
                <a:cubicBezTo>
                  <a:pt x="127" y="127"/>
                  <a:pt x="129" y="126"/>
                  <a:pt x="131" y="124"/>
                </a:cubicBezTo>
                <a:cubicBezTo>
                  <a:pt x="133" y="122"/>
                  <a:pt x="133" y="120"/>
                  <a:pt x="133" y="118"/>
                </a:cubicBezTo>
                <a:cubicBezTo>
                  <a:pt x="133" y="116"/>
                  <a:pt x="132" y="114"/>
                  <a:pt x="129" y="112"/>
                </a:cubicBezTo>
                <a:cubicBezTo>
                  <a:pt x="126" y="110"/>
                  <a:pt x="126" y="110"/>
                  <a:pt x="126" y="110"/>
                </a:cubicBezTo>
                <a:cubicBezTo>
                  <a:pt x="127" y="110"/>
                  <a:pt x="127" y="110"/>
                  <a:pt x="127" y="110"/>
                </a:cubicBezTo>
                <a:cubicBezTo>
                  <a:pt x="113" y="99"/>
                  <a:pt x="113" y="99"/>
                  <a:pt x="113" y="99"/>
                </a:cubicBezTo>
                <a:cubicBezTo>
                  <a:pt x="112" y="98"/>
                  <a:pt x="112" y="97"/>
                  <a:pt x="112" y="97"/>
                </a:cubicBezTo>
                <a:cubicBezTo>
                  <a:pt x="112" y="96"/>
                  <a:pt x="112" y="95"/>
                  <a:pt x="113" y="95"/>
                </a:cubicBezTo>
                <a:cubicBezTo>
                  <a:pt x="114" y="93"/>
                  <a:pt x="116" y="93"/>
                  <a:pt x="117" y="94"/>
                </a:cubicBezTo>
                <a:cubicBezTo>
                  <a:pt x="139" y="112"/>
                  <a:pt x="139" y="112"/>
                  <a:pt x="139" y="112"/>
                </a:cubicBezTo>
                <a:cubicBezTo>
                  <a:pt x="141" y="114"/>
                  <a:pt x="142" y="114"/>
                  <a:pt x="144" y="114"/>
                </a:cubicBezTo>
                <a:cubicBezTo>
                  <a:pt x="147" y="114"/>
                  <a:pt x="150" y="113"/>
                  <a:pt x="152" y="110"/>
                </a:cubicBezTo>
                <a:cubicBezTo>
                  <a:pt x="153" y="108"/>
                  <a:pt x="154" y="106"/>
                  <a:pt x="154" y="104"/>
                </a:cubicBezTo>
                <a:cubicBezTo>
                  <a:pt x="154" y="102"/>
                  <a:pt x="153" y="100"/>
                  <a:pt x="150" y="98"/>
                </a:cubicBezTo>
                <a:cubicBezTo>
                  <a:pt x="144" y="93"/>
                  <a:pt x="144" y="93"/>
                  <a:pt x="144" y="93"/>
                </a:cubicBezTo>
                <a:cubicBezTo>
                  <a:pt x="144" y="93"/>
                  <a:pt x="144" y="93"/>
                  <a:pt x="144" y="93"/>
                </a:cubicBezTo>
                <a:cubicBezTo>
                  <a:pt x="132" y="84"/>
                  <a:pt x="132" y="84"/>
                  <a:pt x="132" y="84"/>
                </a:cubicBezTo>
                <a:cubicBezTo>
                  <a:pt x="131" y="83"/>
                  <a:pt x="131" y="81"/>
                  <a:pt x="132" y="79"/>
                </a:cubicBezTo>
                <a:cubicBezTo>
                  <a:pt x="133" y="78"/>
                  <a:pt x="135" y="78"/>
                  <a:pt x="136" y="79"/>
                </a:cubicBezTo>
                <a:cubicBezTo>
                  <a:pt x="155" y="94"/>
                  <a:pt x="155" y="94"/>
                  <a:pt x="155" y="94"/>
                </a:cubicBezTo>
                <a:cubicBezTo>
                  <a:pt x="159" y="98"/>
                  <a:pt x="164" y="97"/>
                  <a:pt x="167"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14363" name="Freeform 45"/>
          <p:cNvSpPr>
            <a:spLocks noEditPoints="1"/>
          </p:cNvSpPr>
          <p:nvPr/>
        </p:nvSpPr>
        <p:spPr bwMode="auto">
          <a:xfrm>
            <a:off x="5783263" y="2534929"/>
            <a:ext cx="757237" cy="641350"/>
          </a:xfrm>
          <a:custGeom>
            <a:avLst/>
            <a:gdLst>
              <a:gd name="T0" fmla="*/ 2147483646 w 179"/>
              <a:gd name="T1" fmla="*/ 2147483646 h 151"/>
              <a:gd name="T2" fmla="*/ 2147483646 w 179"/>
              <a:gd name="T3" fmla="*/ 2147483646 h 151"/>
              <a:gd name="T4" fmla="*/ 2147483646 w 179"/>
              <a:gd name="T5" fmla="*/ 2147483646 h 151"/>
              <a:gd name="T6" fmla="*/ 2147483646 w 179"/>
              <a:gd name="T7" fmla="*/ 2147483646 h 151"/>
              <a:gd name="T8" fmla="*/ 2147483646 w 179"/>
              <a:gd name="T9" fmla="*/ 2147483646 h 151"/>
              <a:gd name="T10" fmla="*/ 2147483646 w 179"/>
              <a:gd name="T11" fmla="*/ 2147483646 h 151"/>
              <a:gd name="T12" fmla="*/ 2147483646 w 179"/>
              <a:gd name="T13" fmla="*/ 2147483646 h 151"/>
              <a:gd name="T14" fmla="*/ 2147483646 w 179"/>
              <a:gd name="T15" fmla="*/ 2147483646 h 151"/>
              <a:gd name="T16" fmla="*/ 2147483646 w 179"/>
              <a:gd name="T17" fmla="*/ 2147483646 h 151"/>
              <a:gd name="T18" fmla="*/ 2147483646 w 179"/>
              <a:gd name="T19" fmla="*/ 2147483646 h 151"/>
              <a:gd name="T20" fmla="*/ 2147483646 w 179"/>
              <a:gd name="T21" fmla="*/ 2147483646 h 151"/>
              <a:gd name="T22" fmla="*/ 2147483646 w 179"/>
              <a:gd name="T23" fmla="*/ 2147483646 h 151"/>
              <a:gd name="T24" fmla="*/ 2147483646 w 179"/>
              <a:gd name="T25" fmla="*/ 2147483646 h 151"/>
              <a:gd name="T26" fmla="*/ 2147483646 w 179"/>
              <a:gd name="T27" fmla="*/ 2147483646 h 151"/>
              <a:gd name="T28" fmla="*/ 2147483646 w 179"/>
              <a:gd name="T29" fmla="*/ 2147483646 h 151"/>
              <a:gd name="T30" fmla="*/ 2147483646 w 179"/>
              <a:gd name="T31" fmla="*/ 2147483646 h 151"/>
              <a:gd name="T32" fmla="*/ 2147483646 w 179"/>
              <a:gd name="T33" fmla="*/ 2147483646 h 151"/>
              <a:gd name="T34" fmla="*/ 2147483646 w 179"/>
              <a:gd name="T35" fmla="*/ 2147483646 h 151"/>
              <a:gd name="T36" fmla="*/ 2147483646 w 179"/>
              <a:gd name="T37" fmla="*/ 2147483646 h 151"/>
              <a:gd name="T38" fmla="*/ 2147483646 w 179"/>
              <a:gd name="T39" fmla="*/ 2147483646 h 151"/>
              <a:gd name="T40" fmla="*/ 2147483646 w 179"/>
              <a:gd name="T41" fmla="*/ 2147483646 h 151"/>
              <a:gd name="T42" fmla="*/ 2147483646 w 179"/>
              <a:gd name="T43" fmla="*/ 2147483646 h 151"/>
              <a:gd name="T44" fmla="*/ 2147483646 w 179"/>
              <a:gd name="T45" fmla="*/ 2147483646 h 151"/>
              <a:gd name="T46" fmla="*/ 2147483646 w 179"/>
              <a:gd name="T47" fmla="*/ 2147483646 h 151"/>
              <a:gd name="T48" fmla="*/ 2147483646 w 179"/>
              <a:gd name="T49" fmla="*/ 2147483646 h 151"/>
              <a:gd name="T50" fmla="*/ 2147483646 w 179"/>
              <a:gd name="T51" fmla="*/ 2147483646 h 151"/>
              <a:gd name="T52" fmla="*/ 2147483646 w 179"/>
              <a:gd name="T53" fmla="*/ 2147483646 h 151"/>
              <a:gd name="T54" fmla="*/ 2147483646 w 179"/>
              <a:gd name="T55" fmla="*/ 2147483646 h 151"/>
              <a:gd name="T56" fmla="*/ 2147483646 w 179"/>
              <a:gd name="T57" fmla="*/ 2147483646 h 151"/>
              <a:gd name="T58" fmla="*/ 2147483646 w 179"/>
              <a:gd name="T59" fmla="*/ 2147483646 h 151"/>
              <a:gd name="T60" fmla="*/ 2147483646 w 179"/>
              <a:gd name="T61" fmla="*/ 2147483646 h 151"/>
              <a:gd name="T62" fmla="*/ 2147483646 w 179"/>
              <a:gd name="T63" fmla="*/ 2147483646 h 151"/>
              <a:gd name="T64" fmla="*/ 2147483646 w 179"/>
              <a:gd name="T65" fmla="*/ 2147483646 h 151"/>
              <a:gd name="T66" fmla="*/ 2147483646 w 179"/>
              <a:gd name="T67" fmla="*/ 2147483646 h 151"/>
              <a:gd name="T68" fmla="*/ 2147483646 w 179"/>
              <a:gd name="T69" fmla="*/ 2147483646 h 151"/>
              <a:gd name="T70" fmla="*/ 2147483646 w 179"/>
              <a:gd name="T71" fmla="*/ 2147483646 h 151"/>
              <a:gd name="T72" fmla="*/ 2147483646 w 179"/>
              <a:gd name="T73" fmla="*/ 2147483646 h 151"/>
              <a:gd name="T74" fmla="*/ 2147483646 w 179"/>
              <a:gd name="T75" fmla="*/ 2147483646 h 151"/>
              <a:gd name="T76" fmla="*/ 2147483646 w 179"/>
              <a:gd name="T77" fmla="*/ 2147483646 h 151"/>
              <a:gd name="T78" fmla="*/ 2147483646 w 179"/>
              <a:gd name="T79" fmla="*/ 2147483646 h 151"/>
              <a:gd name="T80" fmla="*/ 2147483646 w 179"/>
              <a:gd name="T81" fmla="*/ 2147483646 h 151"/>
              <a:gd name="T82" fmla="*/ 2147483646 w 179"/>
              <a:gd name="T83" fmla="*/ 2147483646 h 151"/>
              <a:gd name="T84" fmla="*/ 2147483646 w 179"/>
              <a:gd name="T85" fmla="*/ 2147483646 h 151"/>
              <a:gd name="T86" fmla="*/ 2147483646 w 179"/>
              <a:gd name="T87" fmla="*/ 2147483646 h 151"/>
              <a:gd name="T88" fmla="*/ 2147483646 w 179"/>
              <a:gd name="T89" fmla="*/ 2147483646 h 151"/>
              <a:gd name="T90" fmla="*/ 2147483646 w 179"/>
              <a:gd name="T91" fmla="*/ 2147483646 h 151"/>
              <a:gd name="T92" fmla="*/ 2147483646 w 179"/>
              <a:gd name="T93" fmla="*/ 2147483646 h 151"/>
              <a:gd name="T94" fmla="*/ 2147483646 w 179"/>
              <a:gd name="T95" fmla="*/ 2147483646 h 151"/>
              <a:gd name="T96" fmla="*/ 2147483646 w 179"/>
              <a:gd name="T97" fmla="*/ 2147483646 h 151"/>
              <a:gd name="T98" fmla="*/ 2147483646 w 179"/>
              <a:gd name="T99" fmla="*/ 2147483646 h 151"/>
              <a:gd name="T100" fmla="*/ 2147483646 w 179"/>
              <a:gd name="T101" fmla="*/ 0 h 151"/>
              <a:gd name="T102" fmla="*/ 0 w 179"/>
              <a:gd name="T103" fmla="*/ 2147483646 h 151"/>
              <a:gd name="T104" fmla="*/ 2147483646 w 179"/>
              <a:gd name="T105" fmla="*/ 2147483646 h 151"/>
              <a:gd name="T106" fmla="*/ 2147483646 w 179"/>
              <a:gd name="T107" fmla="*/ 2147483646 h 151"/>
              <a:gd name="T108" fmla="*/ 2147483646 w 179"/>
              <a:gd name="T109" fmla="*/ 2147483646 h 151"/>
              <a:gd name="T110" fmla="*/ 2147483646 w 179"/>
              <a:gd name="T111" fmla="*/ 2147483646 h 151"/>
              <a:gd name="T112" fmla="*/ 2147483646 w 179"/>
              <a:gd name="T113" fmla="*/ 2147483646 h 151"/>
              <a:gd name="T114" fmla="*/ 2147483646 w 179"/>
              <a:gd name="T115" fmla="*/ 2147483646 h 151"/>
              <a:gd name="T116" fmla="*/ 2147483646 w 179"/>
              <a:gd name="T117" fmla="*/ 2147483646 h 15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79" h="151">
                <a:moveTo>
                  <a:pt x="24" y="123"/>
                </a:moveTo>
                <a:cubicBezTo>
                  <a:pt x="24" y="82"/>
                  <a:pt x="24" y="82"/>
                  <a:pt x="24" y="82"/>
                </a:cubicBezTo>
                <a:cubicBezTo>
                  <a:pt x="24" y="79"/>
                  <a:pt x="26" y="76"/>
                  <a:pt x="30" y="76"/>
                </a:cubicBezTo>
                <a:cubicBezTo>
                  <a:pt x="39" y="76"/>
                  <a:pt x="39" y="76"/>
                  <a:pt x="39" y="76"/>
                </a:cubicBezTo>
                <a:cubicBezTo>
                  <a:pt x="43" y="76"/>
                  <a:pt x="45" y="79"/>
                  <a:pt x="45" y="82"/>
                </a:cubicBezTo>
                <a:cubicBezTo>
                  <a:pt x="45" y="123"/>
                  <a:pt x="45" y="123"/>
                  <a:pt x="45" y="123"/>
                </a:cubicBezTo>
                <a:cubicBezTo>
                  <a:pt x="45" y="126"/>
                  <a:pt x="43" y="129"/>
                  <a:pt x="39" y="129"/>
                </a:cubicBezTo>
                <a:cubicBezTo>
                  <a:pt x="30" y="129"/>
                  <a:pt x="30" y="129"/>
                  <a:pt x="30" y="129"/>
                </a:cubicBezTo>
                <a:cubicBezTo>
                  <a:pt x="26" y="129"/>
                  <a:pt x="24" y="126"/>
                  <a:pt x="24" y="123"/>
                </a:cubicBezTo>
                <a:close/>
                <a:moveTo>
                  <a:pt x="65" y="62"/>
                </a:moveTo>
                <a:cubicBezTo>
                  <a:pt x="62" y="62"/>
                  <a:pt x="60" y="65"/>
                  <a:pt x="60" y="68"/>
                </a:cubicBezTo>
                <a:cubicBezTo>
                  <a:pt x="60" y="123"/>
                  <a:pt x="60" y="123"/>
                  <a:pt x="60" y="123"/>
                </a:cubicBezTo>
                <a:cubicBezTo>
                  <a:pt x="60" y="126"/>
                  <a:pt x="62" y="129"/>
                  <a:pt x="65" y="129"/>
                </a:cubicBezTo>
                <a:cubicBezTo>
                  <a:pt x="75" y="129"/>
                  <a:pt x="75" y="129"/>
                  <a:pt x="75" y="129"/>
                </a:cubicBezTo>
                <a:cubicBezTo>
                  <a:pt x="79" y="129"/>
                  <a:pt x="81" y="126"/>
                  <a:pt x="81" y="123"/>
                </a:cubicBezTo>
                <a:cubicBezTo>
                  <a:pt x="81" y="68"/>
                  <a:pt x="81" y="68"/>
                  <a:pt x="81" y="68"/>
                </a:cubicBezTo>
                <a:cubicBezTo>
                  <a:pt x="81" y="65"/>
                  <a:pt x="79" y="62"/>
                  <a:pt x="75" y="62"/>
                </a:cubicBezTo>
                <a:lnTo>
                  <a:pt x="65" y="62"/>
                </a:lnTo>
                <a:close/>
                <a:moveTo>
                  <a:pt x="101" y="50"/>
                </a:moveTo>
                <a:cubicBezTo>
                  <a:pt x="98" y="50"/>
                  <a:pt x="95" y="52"/>
                  <a:pt x="95" y="56"/>
                </a:cubicBezTo>
                <a:cubicBezTo>
                  <a:pt x="95" y="123"/>
                  <a:pt x="95" y="123"/>
                  <a:pt x="95" y="123"/>
                </a:cubicBezTo>
                <a:cubicBezTo>
                  <a:pt x="95" y="126"/>
                  <a:pt x="98" y="129"/>
                  <a:pt x="101" y="129"/>
                </a:cubicBezTo>
                <a:cubicBezTo>
                  <a:pt x="111" y="129"/>
                  <a:pt x="111" y="129"/>
                  <a:pt x="111" y="129"/>
                </a:cubicBezTo>
                <a:cubicBezTo>
                  <a:pt x="114" y="129"/>
                  <a:pt x="117" y="126"/>
                  <a:pt x="117" y="123"/>
                </a:cubicBezTo>
                <a:cubicBezTo>
                  <a:pt x="117" y="56"/>
                  <a:pt x="117" y="56"/>
                  <a:pt x="117" y="56"/>
                </a:cubicBezTo>
                <a:cubicBezTo>
                  <a:pt x="117" y="52"/>
                  <a:pt x="114" y="50"/>
                  <a:pt x="111" y="50"/>
                </a:cubicBezTo>
                <a:lnTo>
                  <a:pt x="101" y="50"/>
                </a:lnTo>
                <a:close/>
                <a:moveTo>
                  <a:pt x="137" y="37"/>
                </a:moveTo>
                <a:cubicBezTo>
                  <a:pt x="134" y="37"/>
                  <a:pt x="131" y="40"/>
                  <a:pt x="131" y="43"/>
                </a:cubicBezTo>
                <a:cubicBezTo>
                  <a:pt x="131" y="123"/>
                  <a:pt x="131" y="123"/>
                  <a:pt x="131" y="123"/>
                </a:cubicBezTo>
                <a:cubicBezTo>
                  <a:pt x="131" y="126"/>
                  <a:pt x="134" y="129"/>
                  <a:pt x="137" y="129"/>
                </a:cubicBezTo>
                <a:cubicBezTo>
                  <a:pt x="147" y="129"/>
                  <a:pt x="147" y="129"/>
                  <a:pt x="147" y="129"/>
                </a:cubicBezTo>
                <a:cubicBezTo>
                  <a:pt x="150" y="129"/>
                  <a:pt x="153" y="126"/>
                  <a:pt x="153" y="123"/>
                </a:cubicBezTo>
                <a:cubicBezTo>
                  <a:pt x="153" y="43"/>
                  <a:pt x="153" y="43"/>
                  <a:pt x="153" y="43"/>
                </a:cubicBezTo>
                <a:cubicBezTo>
                  <a:pt x="153" y="40"/>
                  <a:pt x="150" y="37"/>
                  <a:pt x="147" y="37"/>
                </a:cubicBezTo>
                <a:lnTo>
                  <a:pt x="137" y="37"/>
                </a:lnTo>
                <a:close/>
                <a:moveTo>
                  <a:pt x="26" y="61"/>
                </a:moveTo>
                <a:cubicBezTo>
                  <a:pt x="65" y="54"/>
                  <a:pt x="101" y="40"/>
                  <a:pt x="133" y="21"/>
                </a:cubicBezTo>
                <a:cubicBezTo>
                  <a:pt x="136" y="26"/>
                  <a:pt x="136" y="26"/>
                  <a:pt x="136" y="26"/>
                </a:cubicBezTo>
                <a:cubicBezTo>
                  <a:pt x="147" y="8"/>
                  <a:pt x="147" y="8"/>
                  <a:pt x="147" y="8"/>
                </a:cubicBezTo>
                <a:cubicBezTo>
                  <a:pt x="126" y="7"/>
                  <a:pt x="126" y="7"/>
                  <a:pt x="126" y="7"/>
                </a:cubicBezTo>
                <a:cubicBezTo>
                  <a:pt x="129" y="14"/>
                  <a:pt x="129" y="14"/>
                  <a:pt x="129" y="14"/>
                </a:cubicBezTo>
                <a:cubicBezTo>
                  <a:pt x="98" y="32"/>
                  <a:pt x="63" y="46"/>
                  <a:pt x="25" y="53"/>
                </a:cubicBezTo>
                <a:lnTo>
                  <a:pt x="26" y="61"/>
                </a:lnTo>
                <a:close/>
                <a:moveTo>
                  <a:pt x="179" y="140"/>
                </a:moveTo>
                <a:cubicBezTo>
                  <a:pt x="161" y="129"/>
                  <a:pt x="161" y="129"/>
                  <a:pt x="161" y="129"/>
                </a:cubicBezTo>
                <a:cubicBezTo>
                  <a:pt x="161" y="136"/>
                  <a:pt x="161" y="136"/>
                  <a:pt x="161" y="136"/>
                </a:cubicBezTo>
                <a:cubicBezTo>
                  <a:pt x="14" y="136"/>
                  <a:pt x="14" y="136"/>
                  <a:pt x="14" y="136"/>
                </a:cubicBezTo>
                <a:cubicBezTo>
                  <a:pt x="14" y="19"/>
                  <a:pt x="14" y="19"/>
                  <a:pt x="14" y="19"/>
                </a:cubicBezTo>
                <a:cubicBezTo>
                  <a:pt x="21" y="19"/>
                  <a:pt x="21" y="19"/>
                  <a:pt x="21" y="19"/>
                </a:cubicBezTo>
                <a:cubicBezTo>
                  <a:pt x="10" y="0"/>
                  <a:pt x="10" y="0"/>
                  <a:pt x="10" y="0"/>
                </a:cubicBezTo>
                <a:cubicBezTo>
                  <a:pt x="0" y="19"/>
                  <a:pt x="0" y="19"/>
                  <a:pt x="0" y="19"/>
                </a:cubicBezTo>
                <a:cubicBezTo>
                  <a:pt x="6" y="19"/>
                  <a:pt x="6" y="19"/>
                  <a:pt x="6" y="19"/>
                </a:cubicBezTo>
                <a:cubicBezTo>
                  <a:pt x="6" y="136"/>
                  <a:pt x="6" y="136"/>
                  <a:pt x="6" y="136"/>
                </a:cubicBezTo>
                <a:cubicBezTo>
                  <a:pt x="6" y="140"/>
                  <a:pt x="6" y="140"/>
                  <a:pt x="6" y="140"/>
                </a:cubicBezTo>
                <a:cubicBezTo>
                  <a:pt x="6" y="144"/>
                  <a:pt x="6" y="144"/>
                  <a:pt x="6" y="144"/>
                </a:cubicBezTo>
                <a:cubicBezTo>
                  <a:pt x="161" y="144"/>
                  <a:pt x="161" y="144"/>
                  <a:pt x="161" y="144"/>
                </a:cubicBezTo>
                <a:cubicBezTo>
                  <a:pt x="161" y="151"/>
                  <a:pt x="161" y="151"/>
                  <a:pt x="161" y="151"/>
                </a:cubicBezTo>
                <a:lnTo>
                  <a:pt x="179"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14364" name="Freeform 46"/>
          <p:cNvSpPr>
            <a:spLocks noEditPoints="1"/>
          </p:cNvSpPr>
          <p:nvPr/>
        </p:nvSpPr>
        <p:spPr bwMode="auto">
          <a:xfrm>
            <a:off x="5783263" y="3557279"/>
            <a:ext cx="673100" cy="606425"/>
          </a:xfrm>
          <a:custGeom>
            <a:avLst/>
            <a:gdLst>
              <a:gd name="T0" fmla="*/ 2147483646 w 159"/>
              <a:gd name="T1" fmla="*/ 2147483646 h 143"/>
              <a:gd name="T2" fmla="*/ 2147483646 w 159"/>
              <a:gd name="T3" fmla="*/ 2147483646 h 143"/>
              <a:gd name="T4" fmla="*/ 2147483646 w 159"/>
              <a:gd name="T5" fmla="*/ 2147483646 h 143"/>
              <a:gd name="T6" fmla="*/ 2147483646 w 159"/>
              <a:gd name="T7" fmla="*/ 0 h 143"/>
              <a:gd name="T8" fmla="*/ 2147483646 w 159"/>
              <a:gd name="T9" fmla="*/ 2147483646 h 143"/>
              <a:gd name="T10" fmla="*/ 2147483646 w 159"/>
              <a:gd name="T11" fmla="*/ 2147483646 h 143"/>
              <a:gd name="T12" fmla="*/ 2147483646 w 159"/>
              <a:gd name="T13" fmla="*/ 2147483646 h 143"/>
              <a:gd name="T14" fmla="*/ 2147483646 w 159"/>
              <a:gd name="T15" fmla="*/ 2147483646 h 143"/>
              <a:gd name="T16" fmla="*/ 2147483646 w 159"/>
              <a:gd name="T17" fmla="*/ 2147483646 h 143"/>
              <a:gd name="T18" fmla="*/ 2147483646 w 159"/>
              <a:gd name="T19" fmla="*/ 2147483646 h 143"/>
              <a:gd name="T20" fmla="*/ 2147483646 w 159"/>
              <a:gd name="T21" fmla="*/ 2147483646 h 143"/>
              <a:gd name="T22" fmla="*/ 2147483646 w 159"/>
              <a:gd name="T23" fmla="*/ 2147483646 h 143"/>
              <a:gd name="T24" fmla="*/ 2147483646 w 159"/>
              <a:gd name="T25" fmla="*/ 2147483646 h 143"/>
              <a:gd name="T26" fmla="*/ 2147483646 w 159"/>
              <a:gd name="T27" fmla="*/ 2147483646 h 143"/>
              <a:gd name="T28" fmla="*/ 2147483646 w 159"/>
              <a:gd name="T29" fmla="*/ 2147483646 h 143"/>
              <a:gd name="T30" fmla="*/ 2147483646 w 159"/>
              <a:gd name="T31" fmla="*/ 2147483646 h 143"/>
              <a:gd name="T32" fmla="*/ 0 w 159"/>
              <a:gd name="T33" fmla="*/ 2147483646 h 143"/>
              <a:gd name="T34" fmla="*/ 2147483646 w 159"/>
              <a:gd name="T35" fmla="*/ 2147483646 h 143"/>
              <a:gd name="T36" fmla="*/ 2147483646 w 159"/>
              <a:gd name="T37" fmla="*/ 2147483646 h 143"/>
              <a:gd name="T38" fmla="*/ 2147483646 w 159"/>
              <a:gd name="T39" fmla="*/ 2147483646 h 143"/>
              <a:gd name="T40" fmla="*/ 2147483646 w 159"/>
              <a:gd name="T41" fmla="*/ 2147483646 h 143"/>
              <a:gd name="T42" fmla="*/ 0 w 159"/>
              <a:gd name="T43" fmla="*/ 2147483646 h 143"/>
              <a:gd name="T44" fmla="*/ 2147483646 w 159"/>
              <a:gd name="T45" fmla="*/ 2147483646 h 143"/>
              <a:gd name="T46" fmla="*/ 2147483646 w 159"/>
              <a:gd name="T47" fmla="*/ 2147483646 h 143"/>
              <a:gd name="T48" fmla="*/ 2147483646 w 159"/>
              <a:gd name="T49" fmla="*/ 2147483646 h 143"/>
              <a:gd name="T50" fmla="*/ 2147483646 w 159"/>
              <a:gd name="T51" fmla="*/ 2147483646 h 143"/>
              <a:gd name="T52" fmla="*/ 2147483646 w 159"/>
              <a:gd name="T53" fmla="*/ 2147483646 h 143"/>
              <a:gd name="T54" fmla="*/ 2147483646 w 159"/>
              <a:gd name="T55" fmla="*/ 2147483646 h 143"/>
              <a:gd name="T56" fmla="*/ 2147483646 w 159"/>
              <a:gd name="T57" fmla="*/ 2147483646 h 143"/>
              <a:gd name="T58" fmla="*/ 2147483646 w 159"/>
              <a:gd name="T59" fmla="*/ 2147483646 h 143"/>
              <a:gd name="T60" fmla="*/ 2147483646 w 159"/>
              <a:gd name="T61" fmla="*/ 2147483646 h 143"/>
              <a:gd name="T62" fmla="*/ 2147483646 w 159"/>
              <a:gd name="T63" fmla="*/ 2147483646 h 143"/>
              <a:gd name="T64" fmla="*/ 2147483646 w 159"/>
              <a:gd name="T65" fmla="*/ 2147483646 h 143"/>
              <a:gd name="T66" fmla="*/ 2147483646 w 159"/>
              <a:gd name="T67" fmla="*/ 2147483646 h 143"/>
              <a:gd name="T68" fmla="*/ 2147483646 w 159"/>
              <a:gd name="T69" fmla="*/ 2147483646 h 143"/>
              <a:gd name="T70" fmla="*/ 2147483646 w 159"/>
              <a:gd name="T71" fmla="*/ 2147483646 h 14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59" h="143">
                <a:moveTo>
                  <a:pt x="108" y="19"/>
                </a:moveTo>
                <a:cubicBezTo>
                  <a:pt x="99" y="19"/>
                  <a:pt x="99" y="19"/>
                  <a:pt x="99" y="19"/>
                </a:cubicBezTo>
                <a:cubicBezTo>
                  <a:pt x="98" y="13"/>
                  <a:pt x="94" y="9"/>
                  <a:pt x="88" y="9"/>
                </a:cubicBezTo>
                <a:cubicBezTo>
                  <a:pt x="70" y="9"/>
                  <a:pt x="70" y="9"/>
                  <a:pt x="70" y="9"/>
                </a:cubicBezTo>
                <a:cubicBezTo>
                  <a:pt x="65" y="9"/>
                  <a:pt x="61" y="13"/>
                  <a:pt x="60" y="19"/>
                </a:cubicBezTo>
                <a:cubicBezTo>
                  <a:pt x="51" y="19"/>
                  <a:pt x="51" y="19"/>
                  <a:pt x="51" y="19"/>
                </a:cubicBezTo>
                <a:cubicBezTo>
                  <a:pt x="51" y="8"/>
                  <a:pt x="59" y="0"/>
                  <a:pt x="68" y="0"/>
                </a:cubicBezTo>
                <a:cubicBezTo>
                  <a:pt x="91" y="0"/>
                  <a:pt x="91" y="0"/>
                  <a:pt x="91" y="0"/>
                </a:cubicBezTo>
                <a:cubicBezTo>
                  <a:pt x="100" y="0"/>
                  <a:pt x="108" y="8"/>
                  <a:pt x="108" y="19"/>
                </a:cubicBezTo>
                <a:close/>
                <a:moveTo>
                  <a:pt x="24" y="79"/>
                </a:moveTo>
                <a:cubicBezTo>
                  <a:pt x="64" y="79"/>
                  <a:pt x="64" y="79"/>
                  <a:pt x="64" y="79"/>
                </a:cubicBezTo>
                <a:cubicBezTo>
                  <a:pt x="64" y="74"/>
                  <a:pt x="64" y="74"/>
                  <a:pt x="64" y="74"/>
                </a:cubicBezTo>
                <a:cubicBezTo>
                  <a:pt x="64" y="69"/>
                  <a:pt x="67" y="66"/>
                  <a:pt x="72" y="66"/>
                </a:cubicBezTo>
                <a:cubicBezTo>
                  <a:pt x="87" y="66"/>
                  <a:pt x="87" y="66"/>
                  <a:pt x="87" y="66"/>
                </a:cubicBezTo>
                <a:cubicBezTo>
                  <a:pt x="91" y="66"/>
                  <a:pt x="95" y="69"/>
                  <a:pt x="95" y="74"/>
                </a:cubicBezTo>
                <a:cubicBezTo>
                  <a:pt x="95" y="79"/>
                  <a:pt x="95" y="79"/>
                  <a:pt x="95" y="79"/>
                </a:cubicBezTo>
                <a:cubicBezTo>
                  <a:pt x="135" y="79"/>
                  <a:pt x="135" y="79"/>
                  <a:pt x="135" y="79"/>
                </a:cubicBezTo>
                <a:cubicBezTo>
                  <a:pt x="147" y="79"/>
                  <a:pt x="157" y="69"/>
                  <a:pt x="159" y="57"/>
                </a:cubicBezTo>
                <a:cubicBezTo>
                  <a:pt x="159" y="44"/>
                  <a:pt x="159" y="44"/>
                  <a:pt x="159" y="44"/>
                </a:cubicBezTo>
                <a:cubicBezTo>
                  <a:pt x="159" y="32"/>
                  <a:pt x="151" y="23"/>
                  <a:pt x="140" y="23"/>
                </a:cubicBezTo>
                <a:cubicBezTo>
                  <a:pt x="131" y="23"/>
                  <a:pt x="131" y="23"/>
                  <a:pt x="131" y="23"/>
                </a:cubicBezTo>
                <a:cubicBezTo>
                  <a:pt x="127" y="23"/>
                  <a:pt x="127" y="23"/>
                  <a:pt x="127" y="23"/>
                </a:cubicBezTo>
                <a:cubicBezTo>
                  <a:pt x="121" y="23"/>
                  <a:pt x="121" y="23"/>
                  <a:pt x="121" y="23"/>
                </a:cubicBezTo>
                <a:cubicBezTo>
                  <a:pt x="114" y="23"/>
                  <a:pt x="114" y="23"/>
                  <a:pt x="114" y="23"/>
                </a:cubicBezTo>
                <a:cubicBezTo>
                  <a:pt x="109" y="23"/>
                  <a:pt x="109" y="23"/>
                  <a:pt x="109" y="23"/>
                </a:cubicBezTo>
                <a:cubicBezTo>
                  <a:pt x="98" y="23"/>
                  <a:pt x="98" y="23"/>
                  <a:pt x="98" y="23"/>
                </a:cubicBezTo>
                <a:cubicBezTo>
                  <a:pt x="61" y="23"/>
                  <a:pt x="61" y="23"/>
                  <a:pt x="61" y="23"/>
                </a:cubicBezTo>
                <a:cubicBezTo>
                  <a:pt x="50" y="23"/>
                  <a:pt x="50" y="23"/>
                  <a:pt x="50" y="23"/>
                </a:cubicBezTo>
                <a:cubicBezTo>
                  <a:pt x="37" y="23"/>
                  <a:pt x="37" y="23"/>
                  <a:pt x="37" y="23"/>
                </a:cubicBezTo>
                <a:cubicBezTo>
                  <a:pt x="30" y="23"/>
                  <a:pt x="30" y="23"/>
                  <a:pt x="30" y="23"/>
                </a:cubicBezTo>
                <a:cubicBezTo>
                  <a:pt x="25" y="23"/>
                  <a:pt x="25" y="23"/>
                  <a:pt x="25" y="23"/>
                </a:cubicBezTo>
                <a:cubicBezTo>
                  <a:pt x="18" y="23"/>
                  <a:pt x="18" y="23"/>
                  <a:pt x="18" y="23"/>
                </a:cubicBezTo>
                <a:cubicBezTo>
                  <a:pt x="8" y="23"/>
                  <a:pt x="0" y="32"/>
                  <a:pt x="0" y="44"/>
                </a:cubicBezTo>
                <a:cubicBezTo>
                  <a:pt x="0" y="57"/>
                  <a:pt x="0" y="57"/>
                  <a:pt x="0" y="57"/>
                </a:cubicBezTo>
                <a:cubicBezTo>
                  <a:pt x="2" y="69"/>
                  <a:pt x="12" y="79"/>
                  <a:pt x="24" y="79"/>
                </a:cubicBezTo>
                <a:close/>
                <a:moveTo>
                  <a:pt x="135" y="86"/>
                </a:moveTo>
                <a:cubicBezTo>
                  <a:pt x="95" y="86"/>
                  <a:pt x="95" y="86"/>
                  <a:pt x="95" y="86"/>
                </a:cubicBezTo>
                <a:cubicBezTo>
                  <a:pt x="95" y="92"/>
                  <a:pt x="95" y="92"/>
                  <a:pt x="95" y="92"/>
                </a:cubicBezTo>
                <a:cubicBezTo>
                  <a:pt x="95" y="96"/>
                  <a:pt x="91" y="99"/>
                  <a:pt x="87" y="99"/>
                </a:cubicBezTo>
                <a:cubicBezTo>
                  <a:pt x="72" y="99"/>
                  <a:pt x="72" y="99"/>
                  <a:pt x="72" y="99"/>
                </a:cubicBezTo>
                <a:cubicBezTo>
                  <a:pt x="67" y="99"/>
                  <a:pt x="64" y="96"/>
                  <a:pt x="64" y="92"/>
                </a:cubicBezTo>
                <a:cubicBezTo>
                  <a:pt x="64" y="86"/>
                  <a:pt x="64" y="86"/>
                  <a:pt x="64" y="86"/>
                </a:cubicBezTo>
                <a:cubicBezTo>
                  <a:pt x="24" y="86"/>
                  <a:pt x="24" y="86"/>
                  <a:pt x="24" y="86"/>
                </a:cubicBezTo>
                <a:cubicBezTo>
                  <a:pt x="14" y="86"/>
                  <a:pt x="5" y="80"/>
                  <a:pt x="0" y="72"/>
                </a:cubicBezTo>
                <a:cubicBezTo>
                  <a:pt x="0" y="122"/>
                  <a:pt x="0" y="122"/>
                  <a:pt x="0" y="122"/>
                </a:cubicBezTo>
                <a:cubicBezTo>
                  <a:pt x="0" y="133"/>
                  <a:pt x="8" y="143"/>
                  <a:pt x="18" y="143"/>
                </a:cubicBezTo>
                <a:cubicBezTo>
                  <a:pt x="25" y="143"/>
                  <a:pt x="25" y="143"/>
                  <a:pt x="25" y="143"/>
                </a:cubicBezTo>
                <a:cubicBezTo>
                  <a:pt x="30" y="143"/>
                  <a:pt x="30" y="143"/>
                  <a:pt x="30" y="143"/>
                </a:cubicBezTo>
                <a:cubicBezTo>
                  <a:pt x="37" y="143"/>
                  <a:pt x="37" y="143"/>
                  <a:pt x="37" y="143"/>
                </a:cubicBezTo>
                <a:cubicBezTo>
                  <a:pt x="121" y="143"/>
                  <a:pt x="121" y="143"/>
                  <a:pt x="121" y="143"/>
                </a:cubicBezTo>
                <a:cubicBezTo>
                  <a:pt x="127" y="143"/>
                  <a:pt x="127" y="143"/>
                  <a:pt x="127" y="143"/>
                </a:cubicBezTo>
                <a:cubicBezTo>
                  <a:pt x="131" y="143"/>
                  <a:pt x="131" y="143"/>
                  <a:pt x="131" y="143"/>
                </a:cubicBezTo>
                <a:cubicBezTo>
                  <a:pt x="140" y="143"/>
                  <a:pt x="140" y="143"/>
                  <a:pt x="140" y="143"/>
                </a:cubicBezTo>
                <a:cubicBezTo>
                  <a:pt x="151" y="143"/>
                  <a:pt x="159" y="133"/>
                  <a:pt x="159" y="122"/>
                </a:cubicBezTo>
                <a:cubicBezTo>
                  <a:pt x="159" y="72"/>
                  <a:pt x="159" y="72"/>
                  <a:pt x="159" y="72"/>
                </a:cubicBezTo>
                <a:cubicBezTo>
                  <a:pt x="154" y="80"/>
                  <a:pt x="145" y="86"/>
                  <a:pt x="135" y="86"/>
                </a:cubicBezTo>
                <a:close/>
                <a:moveTo>
                  <a:pt x="87" y="72"/>
                </a:moveTo>
                <a:cubicBezTo>
                  <a:pt x="72" y="72"/>
                  <a:pt x="72" y="72"/>
                  <a:pt x="72" y="72"/>
                </a:cubicBezTo>
                <a:cubicBezTo>
                  <a:pt x="71" y="72"/>
                  <a:pt x="69" y="73"/>
                  <a:pt x="69" y="75"/>
                </a:cubicBezTo>
                <a:cubicBezTo>
                  <a:pt x="69" y="78"/>
                  <a:pt x="69" y="78"/>
                  <a:pt x="69" y="78"/>
                </a:cubicBezTo>
                <a:cubicBezTo>
                  <a:pt x="69" y="80"/>
                  <a:pt x="69" y="80"/>
                  <a:pt x="69" y="80"/>
                </a:cubicBezTo>
                <a:cubicBezTo>
                  <a:pt x="69" y="85"/>
                  <a:pt x="69" y="85"/>
                  <a:pt x="69" y="85"/>
                </a:cubicBezTo>
                <a:cubicBezTo>
                  <a:pt x="69" y="87"/>
                  <a:pt x="69" y="87"/>
                  <a:pt x="69" y="87"/>
                </a:cubicBezTo>
                <a:cubicBezTo>
                  <a:pt x="69" y="91"/>
                  <a:pt x="69" y="91"/>
                  <a:pt x="69" y="91"/>
                </a:cubicBezTo>
                <a:cubicBezTo>
                  <a:pt x="69" y="93"/>
                  <a:pt x="71" y="94"/>
                  <a:pt x="72" y="94"/>
                </a:cubicBezTo>
                <a:cubicBezTo>
                  <a:pt x="87" y="94"/>
                  <a:pt x="87" y="94"/>
                  <a:pt x="87" y="94"/>
                </a:cubicBezTo>
                <a:cubicBezTo>
                  <a:pt x="88" y="94"/>
                  <a:pt x="89" y="93"/>
                  <a:pt x="89" y="91"/>
                </a:cubicBezTo>
                <a:cubicBezTo>
                  <a:pt x="89" y="87"/>
                  <a:pt x="89" y="87"/>
                  <a:pt x="89" y="87"/>
                </a:cubicBezTo>
                <a:cubicBezTo>
                  <a:pt x="89" y="85"/>
                  <a:pt x="89" y="85"/>
                  <a:pt x="89" y="85"/>
                </a:cubicBezTo>
                <a:cubicBezTo>
                  <a:pt x="89" y="80"/>
                  <a:pt x="89" y="80"/>
                  <a:pt x="89" y="80"/>
                </a:cubicBezTo>
                <a:cubicBezTo>
                  <a:pt x="89" y="78"/>
                  <a:pt x="89" y="78"/>
                  <a:pt x="89" y="78"/>
                </a:cubicBezTo>
                <a:cubicBezTo>
                  <a:pt x="89" y="75"/>
                  <a:pt x="89" y="75"/>
                  <a:pt x="89" y="75"/>
                </a:cubicBezTo>
                <a:cubicBezTo>
                  <a:pt x="89" y="73"/>
                  <a:pt x="88" y="72"/>
                  <a:pt x="87"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cs typeface="+mn-ea"/>
              <a:sym typeface="+mn-lt"/>
            </a:endParaRPr>
          </a:p>
        </p:txBody>
      </p:sp>
      <p:sp>
        <p:nvSpPr>
          <p:cNvPr id="14365" name="TextBox 93"/>
          <p:cNvSpPr txBox="1">
            <a:spLocks noChangeArrowheads="1"/>
          </p:cNvSpPr>
          <p:nvPr/>
        </p:nvSpPr>
        <p:spPr bwMode="auto">
          <a:xfrm>
            <a:off x="9725025" y="3709679"/>
            <a:ext cx="16192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ru-RU" sz="1200">
                <a:latin typeface="+mn-lt"/>
                <a:cs typeface="+mn-ea"/>
                <a:sym typeface="+mn-lt"/>
              </a:rPr>
              <a:t>Lorem ipsum dolor sit amet, consetur adipin nnscing elit</a:t>
            </a:r>
            <a:endParaRPr lang="ru-RU" altLang="ru-RU" sz="1200">
              <a:latin typeface="+mn-lt"/>
              <a:cs typeface="+mn-ea"/>
              <a:sym typeface="+mn-lt"/>
            </a:endParaRPr>
          </a:p>
        </p:txBody>
      </p:sp>
      <p:sp>
        <p:nvSpPr>
          <p:cNvPr id="14366" name="TextBox 93"/>
          <p:cNvSpPr txBox="1">
            <a:spLocks noChangeArrowheads="1"/>
          </p:cNvSpPr>
          <p:nvPr/>
        </p:nvSpPr>
        <p:spPr bwMode="auto">
          <a:xfrm>
            <a:off x="2181225" y="1666566"/>
            <a:ext cx="1619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ru-RU" sz="1200">
                <a:latin typeface="+mn-lt"/>
                <a:cs typeface="+mn-ea"/>
                <a:sym typeface="+mn-lt"/>
              </a:rPr>
              <a:t>Lorem ipsum dolor sit amet, consetur adipin nnscing elit</a:t>
            </a:r>
            <a:endParaRPr lang="ru-RU" altLang="ru-RU" sz="1200">
              <a:latin typeface="+mn-lt"/>
              <a:cs typeface="+mn-ea"/>
              <a:sym typeface="+mn-lt"/>
            </a:endParaRPr>
          </a:p>
        </p:txBody>
      </p:sp>
      <p:sp>
        <p:nvSpPr>
          <p:cNvPr id="14367" name="TextBox 93"/>
          <p:cNvSpPr txBox="1">
            <a:spLocks noChangeArrowheads="1"/>
          </p:cNvSpPr>
          <p:nvPr/>
        </p:nvSpPr>
        <p:spPr bwMode="auto">
          <a:xfrm>
            <a:off x="814388" y="3758891"/>
            <a:ext cx="16176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ru-RU" sz="1200">
                <a:latin typeface="+mn-lt"/>
                <a:cs typeface="+mn-ea"/>
                <a:sym typeface="+mn-lt"/>
              </a:rPr>
              <a:t>Lorem ipsum dolor sit amet, consetur adipin nnscing elit</a:t>
            </a:r>
            <a:endParaRPr lang="ru-RU" altLang="ru-RU" sz="1200">
              <a:latin typeface="+mn-lt"/>
              <a:cs typeface="+mn-ea"/>
              <a:sym typeface="+mn-lt"/>
            </a:endParaRPr>
          </a:p>
        </p:txBody>
      </p:sp>
      <p:pic>
        <p:nvPicPr>
          <p:cNvPr id="14368" name="Picture 3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2288" y="4589154"/>
            <a:ext cx="10080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文本框 33">
            <a:extLst>
              <a:ext uri="{FF2B5EF4-FFF2-40B4-BE49-F238E27FC236}">
                <a16:creationId xmlns:a16="http://schemas.microsoft.com/office/drawing/2014/main" id="{EB540A5A-DC5A-4907-BB1F-21F8241A7166}"/>
              </a:ext>
            </a:extLst>
          </p:cNvPr>
          <p:cNvSpPr txBox="1"/>
          <p:nvPr/>
        </p:nvSpPr>
        <p:spPr>
          <a:xfrm>
            <a:off x="1139540" y="548449"/>
            <a:ext cx="6465946" cy="646331"/>
          </a:xfrm>
          <a:prstGeom prst="rect">
            <a:avLst/>
          </a:prstGeom>
          <a:noFill/>
        </p:spPr>
        <p:txBody>
          <a:bodyPr wrap="square">
            <a:spAutoFit/>
          </a:bodyPr>
          <a:lstStyle/>
          <a:p>
            <a:r>
              <a:rPr lang="zh-CN" altLang="en-US" sz="3600" dirty="0">
                <a:latin typeface="+mn-lt"/>
                <a:ea typeface="+mn-ea"/>
                <a:cs typeface="+mn-ea"/>
                <a:sym typeface="+mn-lt"/>
              </a:rPr>
              <a:t>金字塔层级图</a:t>
            </a:r>
            <a:endParaRPr lang="zh-CN" altLang="en-US" sz="1400" dirty="0"/>
          </a:p>
        </p:txBody>
      </p:sp>
      <p:sp>
        <p:nvSpPr>
          <p:cNvPr id="35" name="business-graphic-symbol_51241">
            <a:extLst>
              <a:ext uri="{FF2B5EF4-FFF2-40B4-BE49-F238E27FC236}">
                <a16:creationId xmlns:a16="http://schemas.microsoft.com/office/drawing/2014/main" id="{740AE9C6-FF43-4518-977F-68C4BDD7F8C0}"/>
              </a:ext>
            </a:extLst>
          </p:cNvPr>
          <p:cNvSpPr/>
          <p:nvPr/>
        </p:nvSpPr>
        <p:spPr>
          <a:xfrm>
            <a:off x="396713" y="519421"/>
            <a:ext cx="609685" cy="608901"/>
          </a:xfrm>
          <a:custGeom>
            <a:avLst/>
            <a:gdLst>
              <a:gd name="T0" fmla="*/ 903 w 1250"/>
              <a:gd name="T1" fmla="*/ 0 h 1250"/>
              <a:gd name="T2" fmla="*/ 0 w 1250"/>
              <a:gd name="T3" fmla="*/ 0 h 1250"/>
              <a:gd name="T4" fmla="*/ 0 w 1250"/>
              <a:gd name="T5" fmla="*/ 903 h 1250"/>
              <a:gd name="T6" fmla="*/ 0 w 1250"/>
              <a:gd name="T7" fmla="*/ 1250 h 1250"/>
              <a:gd name="T8" fmla="*/ 1250 w 1250"/>
              <a:gd name="T9" fmla="*/ 1250 h 1250"/>
              <a:gd name="T10" fmla="*/ 1250 w 1250"/>
              <a:gd name="T11" fmla="*/ 347 h 1250"/>
              <a:gd name="T12" fmla="*/ 903 w 1250"/>
              <a:gd name="T13" fmla="*/ 0 h 1250"/>
              <a:gd name="T14" fmla="*/ 834 w 1250"/>
              <a:gd name="T15" fmla="*/ 236 h 1250"/>
              <a:gd name="T16" fmla="*/ 834 w 1250"/>
              <a:gd name="T17" fmla="*/ 529 h 1250"/>
              <a:gd name="T18" fmla="*/ 1093 w 1250"/>
              <a:gd name="T19" fmla="*/ 626 h 1250"/>
              <a:gd name="T20" fmla="*/ 834 w 1250"/>
              <a:gd name="T21" fmla="*/ 798 h 1250"/>
              <a:gd name="T22" fmla="*/ 553 w 1250"/>
              <a:gd name="T23" fmla="*/ 517 h 1250"/>
              <a:gd name="T24" fmla="*/ 834 w 1250"/>
              <a:gd name="T25" fmla="*/ 236 h 1250"/>
              <a:gd name="T26" fmla="*/ 1110 w 1250"/>
              <a:gd name="T27" fmla="*/ 1157 h 1250"/>
              <a:gd name="T28" fmla="*/ 536 w 1250"/>
              <a:gd name="T29" fmla="*/ 1157 h 1250"/>
              <a:gd name="T30" fmla="*/ 536 w 1250"/>
              <a:gd name="T31" fmla="*/ 1074 h 1250"/>
              <a:gd name="T32" fmla="*/ 1110 w 1250"/>
              <a:gd name="T33" fmla="*/ 1074 h 1250"/>
              <a:gd name="T34" fmla="*/ 1110 w 1250"/>
              <a:gd name="T35" fmla="*/ 1157 h 1250"/>
              <a:gd name="T36" fmla="*/ 1110 w 1250"/>
              <a:gd name="T37" fmla="*/ 1157 h 1250"/>
              <a:gd name="T38" fmla="*/ 1110 w 1250"/>
              <a:gd name="T39" fmla="*/ 961 h 1250"/>
              <a:gd name="T40" fmla="*/ 537 w 1250"/>
              <a:gd name="T41" fmla="*/ 961 h 1250"/>
              <a:gd name="T42" fmla="*/ 537 w 1250"/>
              <a:gd name="T43" fmla="*/ 878 h 1250"/>
              <a:gd name="T44" fmla="*/ 1110 w 1250"/>
              <a:gd name="T45" fmla="*/ 878 h 1250"/>
              <a:gd name="T46" fmla="*/ 1110 w 1250"/>
              <a:gd name="T47" fmla="*/ 961 h 1250"/>
              <a:gd name="T48" fmla="*/ 1149 w 1250"/>
              <a:gd name="T49" fmla="*/ 576 h 1250"/>
              <a:gd name="T50" fmla="*/ 890 w 1250"/>
              <a:gd name="T51" fmla="*/ 479 h 1250"/>
              <a:gd name="T52" fmla="*/ 890 w 1250"/>
              <a:gd name="T53" fmla="*/ 186 h 1250"/>
              <a:gd name="T54" fmla="*/ 1171 w 1250"/>
              <a:gd name="T55" fmla="*/ 467 h 1250"/>
              <a:gd name="T56" fmla="*/ 1149 w 1250"/>
              <a:gd name="T57" fmla="*/ 576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0" h="1250">
                <a:moveTo>
                  <a:pt x="903" y="0"/>
                </a:moveTo>
                <a:lnTo>
                  <a:pt x="0" y="0"/>
                </a:lnTo>
                <a:lnTo>
                  <a:pt x="0" y="903"/>
                </a:lnTo>
                <a:lnTo>
                  <a:pt x="0" y="1250"/>
                </a:lnTo>
                <a:lnTo>
                  <a:pt x="1250" y="1250"/>
                </a:lnTo>
                <a:lnTo>
                  <a:pt x="1250" y="347"/>
                </a:lnTo>
                <a:cubicBezTo>
                  <a:pt x="1250" y="155"/>
                  <a:pt x="1095" y="0"/>
                  <a:pt x="903" y="0"/>
                </a:cubicBezTo>
                <a:close/>
                <a:moveTo>
                  <a:pt x="834" y="236"/>
                </a:moveTo>
                <a:lnTo>
                  <a:pt x="834" y="529"/>
                </a:lnTo>
                <a:lnTo>
                  <a:pt x="1093" y="626"/>
                </a:lnTo>
                <a:cubicBezTo>
                  <a:pt x="1050" y="727"/>
                  <a:pt x="950" y="798"/>
                  <a:pt x="834" y="798"/>
                </a:cubicBezTo>
                <a:cubicBezTo>
                  <a:pt x="679" y="798"/>
                  <a:pt x="553" y="672"/>
                  <a:pt x="553" y="517"/>
                </a:cubicBezTo>
                <a:cubicBezTo>
                  <a:pt x="553" y="362"/>
                  <a:pt x="679" y="236"/>
                  <a:pt x="834" y="236"/>
                </a:cubicBezTo>
                <a:close/>
                <a:moveTo>
                  <a:pt x="1110" y="1157"/>
                </a:moveTo>
                <a:lnTo>
                  <a:pt x="536" y="1157"/>
                </a:lnTo>
                <a:lnTo>
                  <a:pt x="536" y="1074"/>
                </a:lnTo>
                <a:lnTo>
                  <a:pt x="1110" y="1074"/>
                </a:lnTo>
                <a:lnTo>
                  <a:pt x="1110" y="1157"/>
                </a:lnTo>
                <a:lnTo>
                  <a:pt x="1110" y="1157"/>
                </a:lnTo>
                <a:close/>
                <a:moveTo>
                  <a:pt x="1110" y="961"/>
                </a:moveTo>
                <a:lnTo>
                  <a:pt x="537" y="961"/>
                </a:lnTo>
                <a:lnTo>
                  <a:pt x="537" y="878"/>
                </a:lnTo>
                <a:lnTo>
                  <a:pt x="1110" y="878"/>
                </a:lnTo>
                <a:lnTo>
                  <a:pt x="1110" y="961"/>
                </a:lnTo>
                <a:close/>
                <a:moveTo>
                  <a:pt x="1149" y="576"/>
                </a:moveTo>
                <a:lnTo>
                  <a:pt x="890" y="479"/>
                </a:lnTo>
                <a:lnTo>
                  <a:pt x="890" y="186"/>
                </a:lnTo>
                <a:cubicBezTo>
                  <a:pt x="1045" y="186"/>
                  <a:pt x="1171" y="312"/>
                  <a:pt x="1171" y="467"/>
                </a:cubicBezTo>
                <a:cubicBezTo>
                  <a:pt x="1171" y="505"/>
                  <a:pt x="1163" y="542"/>
                  <a:pt x="1149" y="576"/>
                </a:cubicBezTo>
                <a:close/>
              </a:path>
            </a:pathLst>
          </a:custGeom>
          <a:gradFill flip="none" rotWithShape="1">
            <a:gsLst>
              <a:gs pos="0">
                <a:srgbClr val="0070C0"/>
              </a:gs>
              <a:gs pos="100000">
                <a:srgbClr val="00B0F0"/>
              </a:gs>
            </a:gsLst>
            <a:lin ang="16200000" scaled="1"/>
            <a:tileRect/>
          </a:gra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5"/>
          <p:cNvSpPr>
            <a:spLocks/>
          </p:cNvSpPr>
          <p:nvPr/>
        </p:nvSpPr>
        <p:spPr bwMode="auto">
          <a:xfrm>
            <a:off x="4854576" y="2014538"/>
            <a:ext cx="2614613" cy="1612900"/>
          </a:xfrm>
          <a:custGeom>
            <a:avLst/>
            <a:gdLst>
              <a:gd name="T0" fmla="*/ 0 w 1028"/>
              <a:gd name="T1" fmla="*/ 238 h 635"/>
              <a:gd name="T2" fmla="*/ 1028 w 1028"/>
              <a:gd name="T3" fmla="*/ 303 h 635"/>
              <a:gd name="T4" fmla="*/ 810 w 1028"/>
              <a:gd name="T5" fmla="*/ 11 h 635"/>
              <a:gd name="T6" fmla="*/ 210 w 1028"/>
              <a:gd name="T7" fmla="*/ 0 h 635"/>
              <a:gd name="T8" fmla="*/ 0 w 1028"/>
              <a:gd name="T9" fmla="*/ 238 h 635"/>
            </a:gdLst>
            <a:ahLst/>
            <a:cxnLst>
              <a:cxn ang="0">
                <a:pos x="T0" y="T1"/>
              </a:cxn>
              <a:cxn ang="0">
                <a:pos x="T2" y="T3"/>
              </a:cxn>
              <a:cxn ang="0">
                <a:pos x="T4" y="T5"/>
              </a:cxn>
              <a:cxn ang="0">
                <a:pos x="T6" y="T7"/>
              </a:cxn>
              <a:cxn ang="0">
                <a:pos x="T8" y="T9"/>
              </a:cxn>
            </a:cxnLst>
            <a:rect l="0" t="0" r="r" b="b"/>
            <a:pathLst>
              <a:path w="1028" h="635">
                <a:moveTo>
                  <a:pt x="0" y="238"/>
                </a:moveTo>
                <a:cubicBezTo>
                  <a:pt x="0" y="238"/>
                  <a:pt x="264" y="635"/>
                  <a:pt x="1028" y="303"/>
                </a:cubicBezTo>
                <a:cubicBezTo>
                  <a:pt x="1028" y="303"/>
                  <a:pt x="992" y="130"/>
                  <a:pt x="810" y="11"/>
                </a:cubicBezTo>
                <a:cubicBezTo>
                  <a:pt x="810" y="11"/>
                  <a:pt x="621" y="169"/>
                  <a:pt x="210" y="0"/>
                </a:cubicBezTo>
                <a:cubicBezTo>
                  <a:pt x="210" y="0"/>
                  <a:pt x="60" y="97"/>
                  <a:pt x="0" y="238"/>
                </a:cubicBez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9" name="Freeform 6"/>
          <p:cNvSpPr>
            <a:spLocks/>
          </p:cNvSpPr>
          <p:nvPr/>
        </p:nvSpPr>
        <p:spPr bwMode="auto">
          <a:xfrm>
            <a:off x="4725988" y="3213101"/>
            <a:ext cx="2717800" cy="1663700"/>
          </a:xfrm>
          <a:custGeom>
            <a:avLst/>
            <a:gdLst>
              <a:gd name="T0" fmla="*/ 0 w 1069"/>
              <a:gd name="T1" fmla="*/ 0 h 655"/>
              <a:gd name="T2" fmla="*/ 1069 w 1069"/>
              <a:gd name="T3" fmla="*/ 204 h 655"/>
              <a:gd name="T4" fmla="*/ 987 w 1069"/>
              <a:gd name="T5" fmla="*/ 343 h 655"/>
              <a:gd name="T6" fmla="*/ 894 w 1069"/>
              <a:gd name="T7" fmla="*/ 478 h 655"/>
              <a:gd name="T8" fmla="*/ 121 w 1069"/>
              <a:gd name="T9" fmla="*/ 344 h 655"/>
              <a:gd name="T10" fmla="*/ 0 w 1069"/>
              <a:gd name="T11" fmla="*/ 0 h 655"/>
            </a:gdLst>
            <a:ahLst/>
            <a:cxnLst>
              <a:cxn ang="0">
                <a:pos x="T0" y="T1"/>
              </a:cxn>
              <a:cxn ang="0">
                <a:pos x="T2" y="T3"/>
              </a:cxn>
              <a:cxn ang="0">
                <a:pos x="T4" y="T5"/>
              </a:cxn>
              <a:cxn ang="0">
                <a:pos x="T6" y="T7"/>
              </a:cxn>
              <a:cxn ang="0">
                <a:pos x="T8" y="T9"/>
              </a:cxn>
              <a:cxn ang="0">
                <a:pos x="T10" y="T11"/>
              </a:cxn>
            </a:cxnLst>
            <a:rect l="0" t="0" r="r" b="b"/>
            <a:pathLst>
              <a:path w="1069" h="655">
                <a:moveTo>
                  <a:pt x="0" y="0"/>
                </a:moveTo>
                <a:cubicBezTo>
                  <a:pt x="0" y="0"/>
                  <a:pt x="413" y="432"/>
                  <a:pt x="1069" y="204"/>
                </a:cubicBezTo>
                <a:cubicBezTo>
                  <a:pt x="1069" y="204"/>
                  <a:pt x="1032" y="288"/>
                  <a:pt x="987" y="343"/>
                </a:cubicBezTo>
                <a:cubicBezTo>
                  <a:pt x="942" y="398"/>
                  <a:pt x="894" y="478"/>
                  <a:pt x="894" y="478"/>
                </a:cubicBezTo>
                <a:cubicBezTo>
                  <a:pt x="894" y="478"/>
                  <a:pt x="517" y="655"/>
                  <a:pt x="121" y="344"/>
                </a:cubicBezTo>
                <a:cubicBezTo>
                  <a:pt x="121" y="344"/>
                  <a:pt x="6" y="228"/>
                  <a:pt x="0" y="0"/>
                </a:cubicBez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0" name="Freeform 7"/>
          <p:cNvSpPr>
            <a:spLocks/>
          </p:cNvSpPr>
          <p:nvPr/>
        </p:nvSpPr>
        <p:spPr bwMode="auto">
          <a:xfrm>
            <a:off x="5281613" y="4564063"/>
            <a:ext cx="1485900" cy="920750"/>
          </a:xfrm>
          <a:custGeom>
            <a:avLst/>
            <a:gdLst>
              <a:gd name="T0" fmla="*/ 0 w 584"/>
              <a:gd name="T1" fmla="*/ 0 h 362"/>
              <a:gd name="T2" fmla="*/ 584 w 584"/>
              <a:gd name="T3" fmla="*/ 209 h 362"/>
              <a:gd name="T4" fmla="*/ 75 w 584"/>
              <a:gd name="T5" fmla="*/ 212 h 362"/>
              <a:gd name="T6" fmla="*/ 0 w 584"/>
              <a:gd name="T7" fmla="*/ 0 h 362"/>
            </a:gdLst>
            <a:ahLst/>
            <a:cxnLst>
              <a:cxn ang="0">
                <a:pos x="T0" y="T1"/>
              </a:cxn>
              <a:cxn ang="0">
                <a:pos x="T2" y="T3"/>
              </a:cxn>
              <a:cxn ang="0">
                <a:pos x="T4" y="T5"/>
              </a:cxn>
              <a:cxn ang="0">
                <a:pos x="T6" y="T7"/>
              </a:cxn>
            </a:cxnLst>
            <a:rect l="0" t="0" r="r" b="b"/>
            <a:pathLst>
              <a:path w="584" h="362">
                <a:moveTo>
                  <a:pt x="0" y="0"/>
                </a:moveTo>
                <a:cubicBezTo>
                  <a:pt x="0" y="0"/>
                  <a:pt x="182" y="210"/>
                  <a:pt x="584" y="209"/>
                </a:cubicBezTo>
                <a:cubicBezTo>
                  <a:pt x="584" y="209"/>
                  <a:pt x="400" y="362"/>
                  <a:pt x="75" y="212"/>
                </a:cubicBezTo>
                <a:cubicBezTo>
                  <a:pt x="75" y="212"/>
                  <a:pt x="25" y="19"/>
                  <a:pt x="0" y="0"/>
                </a:cubicBez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1" name="Freeform 8"/>
          <p:cNvSpPr>
            <a:spLocks/>
          </p:cNvSpPr>
          <p:nvPr/>
        </p:nvSpPr>
        <p:spPr bwMode="auto">
          <a:xfrm>
            <a:off x="5281613" y="3732213"/>
            <a:ext cx="2162175" cy="1389063"/>
          </a:xfrm>
          <a:custGeom>
            <a:avLst/>
            <a:gdLst>
              <a:gd name="T0" fmla="*/ 850 w 850"/>
              <a:gd name="T1" fmla="*/ 0 h 547"/>
              <a:gd name="T2" fmla="*/ 0 w 850"/>
              <a:gd name="T3" fmla="*/ 328 h 547"/>
              <a:gd name="T4" fmla="*/ 17 w 850"/>
              <a:gd name="T5" fmla="*/ 397 h 547"/>
              <a:gd name="T6" fmla="*/ 75 w 850"/>
              <a:gd name="T7" fmla="*/ 540 h 547"/>
              <a:gd name="T8" fmla="*/ 657 w 850"/>
              <a:gd name="T9" fmla="*/ 371 h 547"/>
              <a:gd name="T10" fmla="*/ 730 w 850"/>
              <a:gd name="T11" fmla="*/ 207 h 547"/>
              <a:gd name="T12" fmla="*/ 850 w 850"/>
              <a:gd name="T13" fmla="*/ 0 h 547"/>
            </a:gdLst>
            <a:ahLst/>
            <a:cxnLst>
              <a:cxn ang="0">
                <a:pos x="T0" y="T1"/>
              </a:cxn>
              <a:cxn ang="0">
                <a:pos x="T2" y="T3"/>
              </a:cxn>
              <a:cxn ang="0">
                <a:pos x="T4" y="T5"/>
              </a:cxn>
              <a:cxn ang="0">
                <a:pos x="T6" y="T7"/>
              </a:cxn>
              <a:cxn ang="0">
                <a:pos x="T8" y="T9"/>
              </a:cxn>
              <a:cxn ang="0">
                <a:pos x="T10" y="T11"/>
              </a:cxn>
              <a:cxn ang="0">
                <a:pos x="T12" y="T13"/>
              </a:cxn>
            </a:cxnLst>
            <a:rect l="0" t="0" r="r" b="b"/>
            <a:pathLst>
              <a:path w="850" h="547">
                <a:moveTo>
                  <a:pt x="850" y="0"/>
                </a:moveTo>
                <a:cubicBezTo>
                  <a:pt x="850" y="0"/>
                  <a:pt x="586" y="297"/>
                  <a:pt x="0" y="328"/>
                </a:cubicBezTo>
                <a:cubicBezTo>
                  <a:pt x="0" y="328"/>
                  <a:pt x="13" y="357"/>
                  <a:pt x="17" y="397"/>
                </a:cubicBezTo>
                <a:cubicBezTo>
                  <a:pt x="20" y="437"/>
                  <a:pt x="51" y="533"/>
                  <a:pt x="75" y="540"/>
                </a:cubicBezTo>
                <a:cubicBezTo>
                  <a:pt x="100" y="547"/>
                  <a:pt x="484" y="535"/>
                  <a:pt x="657" y="371"/>
                </a:cubicBezTo>
                <a:cubicBezTo>
                  <a:pt x="657" y="371"/>
                  <a:pt x="646" y="314"/>
                  <a:pt x="730" y="207"/>
                </a:cubicBezTo>
                <a:cubicBezTo>
                  <a:pt x="816" y="107"/>
                  <a:pt x="850" y="0"/>
                  <a:pt x="85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2" name="Freeform 9"/>
          <p:cNvSpPr>
            <a:spLocks/>
          </p:cNvSpPr>
          <p:nvPr/>
        </p:nvSpPr>
        <p:spPr bwMode="auto">
          <a:xfrm>
            <a:off x="4697413" y="2043113"/>
            <a:ext cx="2771775" cy="2305050"/>
          </a:xfrm>
          <a:custGeom>
            <a:avLst/>
            <a:gdLst>
              <a:gd name="T0" fmla="*/ 872 w 1090"/>
              <a:gd name="T1" fmla="*/ 0 h 908"/>
              <a:gd name="T2" fmla="*/ 562 w 1090"/>
              <a:gd name="T3" fmla="*/ 344 h 908"/>
              <a:gd name="T4" fmla="*/ 11 w 1090"/>
              <a:gd name="T5" fmla="*/ 461 h 908"/>
              <a:gd name="T6" fmla="*/ 132 w 1090"/>
              <a:gd name="T7" fmla="*/ 805 h 908"/>
              <a:gd name="T8" fmla="*/ 1090 w 1090"/>
              <a:gd name="T9" fmla="*/ 292 h 908"/>
              <a:gd name="T10" fmla="*/ 872 w 1090"/>
              <a:gd name="T11" fmla="*/ 0 h 908"/>
            </a:gdLst>
            <a:ahLst/>
            <a:cxnLst>
              <a:cxn ang="0">
                <a:pos x="T0" y="T1"/>
              </a:cxn>
              <a:cxn ang="0">
                <a:pos x="T2" y="T3"/>
              </a:cxn>
              <a:cxn ang="0">
                <a:pos x="T4" y="T5"/>
              </a:cxn>
              <a:cxn ang="0">
                <a:pos x="T6" y="T7"/>
              </a:cxn>
              <a:cxn ang="0">
                <a:pos x="T8" y="T9"/>
              </a:cxn>
              <a:cxn ang="0">
                <a:pos x="T10" y="T11"/>
              </a:cxn>
            </a:cxnLst>
            <a:rect l="0" t="0" r="r" b="b"/>
            <a:pathLst>
              <a:path w="1090" h="908">
                <a:moveTo>
                  <a:pt x="872" y="0"/>
                </a:moveTo>
                <a:cubicBezTo>
                  <a:pt x="872" y="0"/>
                  <a:pt x="898" y="160"/>
                  <a:pt x="562" y="344"/>
                </a:cubicBezTo>
                <a:cubicBezTo>
                  <a:pt x="225" y="528"/>
                  <a:pt x="17" y="492"/>
                  <a:pt x="11" y="461"/>
                </a:cubicBezTo>
                <a:cubicBezTo>
                  <a:pt x="11" y="461"/>
                  <a:pt x="0" y="642"/>
                  <a:pt x="132" y="805"/>
                </a:cubicBezTo>
                <a:cubicBezTo>
                  <a:pt x="132" y="805"/>
                  <a:pt x="681" y="908"/>
                  <a:pt x="1090" y="292"/>
                </a:cubicBezTo>
                <a:cubicBezTo>
                  <a:pt x="1090" y="292"/>
                  <a:pt x="1046" y="103"/>
                  <a:pt x="872"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3" name="Freeform 10"/>
          <p:cNvSpPr>
            <a:spLocks/>
          </p:cNvSpPr>
          <p:nvPr/>
        </p:nvSpPr>
        <p:spPr bwMode="auto">
          <a:xfrm>
            <a:off x="4854576" y="1611313"/>
            <a:ext cx="1481138" cy="1135063"/>
          </a:xfrm>
          <a:custGeom>
            <a:avLst/>
            <a:gdLst>
              <a:gd name="T0" fmla="*/ 0 w 582"/>
              <a:gd name="T1" fmla="*/ 397 h 447"/>
              <a:gd name="T2" fmla="*/ 582 w 582"/>
              <a:gd name="T3" fmla="*/ 82 h 447"/>
              <a:gd name="T4" fmla="*/ 0 w 582"/>
              <a:gd name="T5" fmla="*/ 397 h 447"/>
            </a:gdLst>
            <a:ahLst/>
            <a:cxnLst>
              <a:cxn ang="0">
                <a:pos x="T0" y="T1"/>
              </a:cxn>
              <a:cxn ang="0">
                <a:pos x="T2" y="T3"/>
              </a:cxn>
              <a:cxn ang="0">
                <a:pos x="T4" y="T5"/>
              </a:cxn>
            </a:cxnLst>
            <a:rect l="0" t="0" r="r" b="b"/>
            <a:pathLst>
              <a:path w="582" h="447">
                <a:moveTo>
                  <a:pt x="0" y="397"/>
                </a:moveTo>
                <a:cubicBezTo>
                  <a:pt x="0" y="397"/>
                  <a:pt x="430" y="447"/>
                  <a:pt x="582" y="82"/>
                </a:cubicBezTo>
                <a:cubicBezTo>
                  <a:pt x="582" y="82"/>
                  <a:pt x="209" y="0"/>
                  <a:pt x="0" y="39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4" name="Freeform 11"/>
          <p:cNvSpPr>
            <a:spLocks/>
          </p:cNvSpPr>
          <p:nvPr/>
        </p:nvSpPr>
        <p:spPr bwMode="auto">
          <a:xfrm>
            <a:off x="5461001" y="5116513"/>
            <a:ext cx="1344613" cy="1257300"/>
          </a:xfrm>
          <a:custGeom>
            <a:avLst/>
            <a:gdLst>
              <a:gd name="T0" fmla="*/ 514 w 529"/>
              <a:gd name="T1" fmla="*/ 0 h 495"/>
              <a:gd name="T2" fmla="*/ 264 w 529"/>
              <a:gd name="T3" fmla="*/ 19 h 495"/>
              <a:gd name="T4" fmla="*/ 15 w 529"/>
              <a:gd name="T5" fmla="*/ 0 h 495"/>
              <a:gd name="T6" fmla="*/ 11 w 529"/>
              <a:gd name="T7" fmla="*/ 20 h 495"/>
              <a:gd name="T8" fmla="*/ 21 w 529"/>
              <a:gd name="T9" fmla="*/ 54 h 495"/>
              <a:gd name="T10" fmla="*/ 26 w 529"/>
              <a:gd name="T11" fmla="*/ 118 h 495"/>
              <a:gd name="T12" fmla="*/ 35 w 529"/>
              <a:gd name="T13" fmla="*/ 118 h 495"/>
              <a:gd name="T14" fmla="*/ 35 w 529"/>
              <a:gd name="T15" fmla="*/ 118 h 495"/>
              <a:gd name="T16" fmla="*/ 35 w 529"/>
              <a:gd name="T17" fmla="*/ 142 h 495"/>
              <a:gd name="T18" fmla="*/ 32 w 529"/>
              <a:gd name="T19" fmla="*/ 142 h 495"/>
              <a:gd name="T20" fmla="*/ 13 w 529"/>
              <a:gd name="T21" fmla="*/ 156 h 495"/>
              <a:gd name="T22" fmla="*/ 32 w 529"/>
              <a:gd name="T23" fmla="*/ 170 h 495"/>
              <a:gd name="T24" fmla="*/ 35 w 529"/>
              <a:gd name="T25" fmla="*/ 170 h 495"/>
              <a:gd name="T26" fmla="*/ 35 w 529"/>
              <a:gd name="T27" fmla="*/ 194 h 495"/>
              <a:gd name="T28" fmla="*/ 32 w 529"/>
              <a:gd name="T29" fmla="*/ 194 h 495"/>
              <a:gd name="T30" fmla="*/ 13 w 529"/>
              <a:gd name="T31" fmla="*/ 212 h 495"/>
              <a:gd name="T32" fmla="*/ 32 w 529"/>
              <a:gd name="T33" fmla="*/ 230 h 495"/>
              <a:gd name="T34" fmla="*/ 35 w 529"/>
              <a:gd name="T35" fmla="*/ 230 h 495"/>
              <a:gd name="T36" fmla="*/ 35 w 529"/>
              <a:gd name="T37" fmla="*/ 258 h 495"/>
              <a:gd name="T38" fmla="*/ 33 w 529"/>
              <a:gd name="T39" fmla="*/ 258 h 495"/>
              <a:gd name="T40" fmla="*/ 14 w 529"/>
              <a:gd name="T41" fmla="*/ 274 h 495"/>
              <a:gd name="T42" fmla="*/ 33 w 529"/>
              <a:gd name="T43" fmla="*/ 290 h 495"/>
              <a:gd name="T44" fmla="*/ 35 w 529"/>
              <a:gd name="T45" fmla="*/ 290 h 495"/>
              <a:gd name="T46" fmla="*/ 35 w 529"/>
              <a:gd name="T47" fmla="*/ 296 h 495"/>
              <a:gd name="T48" fmla="*/ 40 w 529"/>
              <a:gd name="T49" fmla="*/ 314 h 495"/>
              <a:gd name="T50" fmla="*/ 33 w 529"/>
              <a:gd name="T51" fmla="*/ 314 h 495"/>
              <a:gd name="T52" fmla="*/ 14 w 529"/>
              <a:gd name="T53" fmla="*/ 332 h 495"/>
              <a:gd name="T54" fmla="*/ 33 w 529"/>
              <a:gd name="T55" fmla="*/ 350 h 495"/>
              <a:gd name="T56" fmla="*/ 59 w 529"/>
              <a:gd name="T57" fmla="*/ 350 h 495"/>
              <a:gd name="T58" fmla="*/ 90 w 529"/>
              <a:gd name="T59" fmla="*/ 379 h 495"/>
              <a:gd name="T60" fmla="*/ 143 w 529"/>
              <a:gd name="T61" fmla="*/ 417 h 495"/>
              <a:gd name="T62" fmla="*/ 142 w 529"/>
              <a:gd name="T63" fmla="*/ 417 h 495"/>
              <a:gd name="T64" fmla="*/ 236 w 529"/>
              <a:gd name="T65" fmla="*/ 485 h 495"/>
              <a:gd name="T66" fmla="*/ 251 w 529"/>
              <a:gd name="T67" fmla="*/ 492 h 495"/>
              <a:gd name="T68" fmla="*/ 267 w 529"/>
              <a:gd name="T69" fmla="*/ 494 h 495"/>
              <a:gd name="T70" fmla="*/ 381 w 529"/>
              <a:gd name="T71" fmla="*/ 416 h 495"/>
              <a:gd name="T72" fmla="*/ 379 w 529"/>
              <a:gd name="T73" fmla="*/ 417 h 495"/>
              <a:gd name="T74" fmla="*/ 460 w 529"/>
              <a:gd name="T75" fmla="*/ 350 h 495"/>
              <a:gd name="T76" fmla="*/ 482 w 529"/>
              <a:gd name="T77" fmla="*/ 350 h 495"/>
              <a:gd name="T78" fmla="*/ 501 w 529"/>
              <a:gd name="T79" fmla="*/ 332 h 495"/>
              <a:gd name="T80" fmla="*/ 482 w 529"/>
              <a:gd name="T81" fmla="*/ 314 h 495"/>
              <a:gd name="T82" fmla="*/ 482 w 529"/>
              <a:gd name="T83" fmla="*/ 314 h 495"/>
              <a:gd name="T84" fmla="*/ 487 w 529"/>
              <a:gd name="T85" fmla="*/ 296 h 495"/>
              <a:gd name="T86" fmla="*/ 487 w 529"/>
              <a:gd name="T87" fmla="*/ 289 h 495"/>
              <a:gd name="T88" fmla="*/ 501 w 529"/>
              <a:gd name="T89" fmla="*/ 274 h 495"/>
              <a:gd name="T90" fmla="*/ 487 w 529"/>
              <a:gd name="T91" fmla="*/ 260 h 495"/>
              <a:gd name="T92" fmla="*/ 487 w 529"/>
              <a:gd name="T93" fmla="*/ 230 h 495"/>
              <a:gd name="T94" fmla="*/ 501 w 529"/>
              <a:gd name="T95" fmla="*/ 213 h 495"/>
              <a:gd name="T96" fmla="*/ 487 w 529"/>
              <a:gd name="T97" fmla="*/ 197 h 495"/>
              <a:gd name="T98" fmla="*/ 487 w 529"/>
              <a:gd name="T99" fmla="*/ 171 h 495"/>
              <a:gd name="T100" fmla="*/ 501 w 529"/>
              <a:gd name="T101" fmla="*/ 157 h 495"/>
              <a:gd name="T102" fmla="*/ 487 w 529"/>
              <a:gd name="T103" fmla="*/ 142 h 495"/>
              <a:gd name="T104" fmla="*/ 487 w 529"/>
              <a:gd name="T105" fmla="*/ 118 h 495"/>
              <a:gd name="T106" fmla="*/ 487 w 529"/>
              <a:gd name="T107" fmla="*/ 118 h 495"/>
              <a:gd name="T108" fmla="*/ 503 w 529"/>
              <a:gd name="T109" fmla="*/ 118 h 495"/>
              <a:gd name="T110" fmla="*/ 508 w 529"/>
              <a:gd name="T111" fmla="*/ 54 h 495"/>
              <a:gd name="T112" fmla="*/ 518 w 529"/>
              <a:gd name="T113" fmla="*/ 21 h 495"/>
              <a:gd name="T114" fmla="*/ 514 w 529"/>
              <a:gd name="T11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495">
                <a:moveTo>
                  <a:pt x="514" y="0"/>
                </a:moveTo>
                <a:cubicBezTo>
                  <a:pt x="466" y="13"/>
                  <a:pt x="312" y="18"/>
                  <a:pt x="264" y="19"/>
                </a:cubicBezTo>
                <a:cubicBezTo>
                  <a:pt x="215" y="18"/>
                  <a:pt x="63" y="13"/>
                  <a:pt x="15" y="0"/>
                </a:cubicBezTo>
                <a:cubicBezTo>
                  <a:pt x="15" y="0"/>
                  <a:pt x="0" y="2"/>
                  <a:pt x="11" y="20"/>
                </a:cubicBezTo>
                <a:cubicBezTo>
                  <a:pt x="11" y="20"/>
                  <a:pt x="19" y="24"/>
                  <a:pt x="21" y="54"/>
                </a:cubicBezTo>
                <a:cubicBezTo>
                  <a:pt x="23" y="83"/>
                  <a:pt x="15" y="102"/>
                  <a:pt x="26" y="118"/>
                </a:cubicBezTo>
                <a:cubicBezTo>
                  <a:pt x="35" y="118"/>
                  <a:pt x="35" y="118"/>
                  <a:pt x="35" y="118"/>
                </a:cubicBezTo>
                <a:cubicBezTo>
                  <a:pt x="35" y="118"/>
                  <a:pt x="35" y="117"/>
                  <a:pt x="35" y="118"/>
                </a:cubicBezTo>
                <a:cubicBezTo>
                  <a:pt x="35" y="142"/>
                  <a:pt x="35" y="142"/>
                  <a:pt x="35" y="142"/>
                </a:cubicBezTo>
                <a:cubicBezTo>
                  <a:pt x="32" y="142"/>
                  <a:pt x="32" y="142"/>
                  <a:pt x="32" y="142"/>
                </a:cubicBezTo>
                <a:cubicBezTo>
                  <a:pt x="21" y="142"/>
                  <a:pt x="13" y="147"/>
                  <a:pt x="13" y="156"/>
                </a:cubicBezTo>
                <a:cubicBezTo>
                  <a:pt x="13" y="165"/>
                  <a:pt x="21" y="170"/>
                  <a:pt x="32" y="170"/>
                </a:cubicBezTo>
                <a:cubicBezTo>
                  <a:pt x="35" y="170"/>
                  <a:pt x="35" y="170"/>
                  <a:pt x="35" y="170"/>
                </a:cubicBezTo>
                <a:cubicBezTo>
                  <a:pt x="35" y="194"/>
                  <a:pt x="35" y="194"/>
                  <a:pt x="35" y="194"/>
                </a:cubicBezTo>
                <a:cubicBezTo>
                  <a:pt x="32" y="194"/>
                  <a:pt x="32" y="194"/>
                  <a:pt x="32" y="194"/>
                </a:cubicBezTo>
                <a:cubicBezTo>
                  <a:pt x="21" y="194"/>
                  <a:pt x="13" y="203"/>
                  <a:pt x="13" y="212"/>
                </a:cubicBezTo>
                <a:cubicBezTo>
                  <a:pt x="13" y="221"/>
                  <a:pt x="21" y="230"/>
                  <a:pt x="32" y="230"/>
                </a:cubicBezTo>
                <a:cubicBezTo>
                  <a:pt x="35" y="230"/>
                  <a:pt x="35" y="230"/>
                  <a:pt x="35" y="230"/>
                </a:cubicBezTo>
                <a:cubicBezTo>
                  <a:pt x="35" y="258"/>
                  <a:pt x="35" y="258"/>
                  <a:pt x="35" y="258"/>
                </a:cubicBezTo>
                <a:cubicBezTo>
                  <a:pt x="33" y="258"/>
                  <a:pt x="33" y="258"/>
                  <a:pt x="33" y="258"/>
                </a:cubicBezTo>
                <a:cubicBezTo>
                  <a:pt x="22" y="258"/>
                  <a:pt x="14" y="265"/>
                  <a:pt x="14" y="274"/>
                </a:cubicBezTo>
                <a:cubicBezTo>
                  <a:pt x="14" y="283"/>
                  <a:pt x="22" y="290"/>
                  <a:pt x="33" y="290"/>
                </a:cubicBezTo>
                <a:cubicBezTo>
                  <a:pt x="35" y="290"/>
                  <a:pt x="35" y="290"/>
                  <a:pt x="35" y="290"/>
                </a:cubicBezTo>
                <a:cubicBezTo>
                  <a:pt x="35" y="296"/>
                  <a:pt x="35" y="296"/>
                  <a:pt x="35" y="296"/>
                </a:cubicBezTo>
                <a:cubicBezTo>
                  <a:pt x="35" y="302"/>
                  <a:pt x="37" y="310"/>
                  <a:pt x="40" y="314"/>
                </a:cubicBezTo>
                <a:cubicBezTo>
                  <a:pt x="33" y="314"/>
                  <a:pt x="33" y="314"/>
                  <a:pt x="33" y="314"/>
                </a:cubicBezTo>
                <a:cubicBezTo>
                  <a:pt x="22" y="314"/>
                  <a:pt x="14" y="323"/>
                  <a:pt x="14" y="332"/>
                </a:cubicBezTo>
                <a:cubicBezTo>
                  <a:pt x="14" y="341"/>
                  <a:pt x="22" y="350"/>
                  <a:pt x="33" y="350"/>
                </a:cubicBezTo>
                <a:cubicBezTo>
                  <a:pt x="59" y="350"/>
                  <a:pt x="59" y="350"/>
                  <a:pt x="59" y="350"/>
                </a:cubicBezTo>
                <a:cubicBezTo>
                  <a:pt x="66" y="358"/>
                  <a:pt x="77" y="370"/>
                  <a:pt x="90" y="379"/>
                </a:cubicBezTo>
                <a:cubicBezTo>
                  <a:pt x="107" y="391"/>
                  <a:pt x="125" y="404"/>
                  <a:pt x="143" y="417"/>
                </a:cubicBezTo>
                <a:cubicBezTo>
                  <a:pt x="143" y="417"/>
                  <a:pt x="142" y="417"/>
                  <a:pt x="142" y="417"/>
                </a:cubicBezTo>
                <a:cubicBezTo>
                  <a:pt x="161" y="432"/>
                  <a:pt x="203" y="468"/>
                  <a:pt x="236" y="485"/>
                </a:cubicBezTo>
                <a:cubicBezTo>
                  <a:pt x="241" y="488"/>
                  <a:pt x="246" y="490"/>
                  <a:pt x="251" y="492"/>
                </a:cubicBezTo>
                <a:cubicBezTo>
                  <a:pt x="257" y="494"/>
                  <a:pt x="262" y="495"/>
                  <a:pt x="267" y="494"/>
                </a:cubicBezTo>
                <a:cubicBezTo>
                  <a:pt x="299" y="492"/>
                  <a:pt x="381" y="416"/>
                  <a:pt x="381" y="416"/>
                </a:cubicBezTo>
                <a:cubicBezTo>
                  <a:pt x="380" y="416"/>
                  <a:pt x="380" y="417"/>
                  <a:pt x="379" y="417"/>
                </a:cubicBezTo>
                <a:cubicBezTo>
                  <a:pt x="407" y="398"/>
                  <a:pt x="440" y="374"/>
                  <a:pt x="460" y="350"/>
                </a:cubicBezTo>
                <a:cubicBezTo>
                  <a:pt x="482" y="350"/>
                  <a:pt x="482" y="350"/>
                  <a:pt x="482" y="350"/>
                </a:cubicBezTo>
                <a:cubicBezTo>
                  <a:pt x="492" y="350"/>
                  <a:pt x="501" y="341"/>
                  <a:pt x="501" y="332"/>
                </a:cubicBezTo>
                <a:cubicBezTo>
                  <a:pt x="501" y="323"/>
                  <a:pt x="492" y="314"/>
                  <a:pt x="482" y="314"/>
                </a:cubicBezTo>
                <a:cubicBezTo>
                  <a:pt x="482" y="314"/>
                  <a:pt x="482" y="314"/>
                  <a:pt x="482" y="314"/>
                </a:cubicBezTo>
                <a:cubicBezTo>
                  <a:pt x="485" y="310"/>
                  <a:pt x="487" y="302"/>
                  <a:pt x="487" y="296"/>
                </a:cubicBezTo>
                <a:cubicBezTo>
                  <a:pt x="487" y="289"/>
                  <a:pt x="487" y="289"/>
                  <a:pt x="487" y="289"/>
                </a:cubicBezTo>
                <a:cubicBezTo>
                  <a:pt x="495" y="287"/>
                  <a:pt x="501" y="282"/>
                  <a:pt x="501" y="274"/>
                </a:cubicBezTo>
                <a:cubicBezTo>
                  <a:pt x="501" y="267"/>
                  <a:pt x="495" y="262"/>
                  <a:pt x="487" y="260"/>
                </a:cubicBezTo>
                <a:cubicBezTo>
                  <a:pt x="487" y="230"/>
                  <a:pt x="487" y="230"/>
                  <a:pt x="487" y="230"/>
                </a:cubicBezTo>
                <a:cubicBezTo>
                  <a:pt x="495" y="227"/>
                  <a:pt x="501" y="221"/>
                  <a:pt x="501" y="213"/>
                </a:cubicBezTo>
                <a:cubicBezTo>
                  <a:pt x="501" y="206"/>
                  <a:pt x="495" y="199"/>
                  <a:pt x="487" y="197"/>
                </a:cubicBezTo>
                <a:cubicBezTo>
                  <a:pt x="487" y="171"/>
                  <a:pt x="487" y="171"/>
                  <a:pt x="487" y="171"/>
                </a:cubicBezTo>
                <a:cubicBezTo>
                  <a:pt x="495" y="169"/>
                  <a:pt x="501" y="164"/>
                  <a:pt x="501" y="157"/>
                </a:cubicBezTo>
                <a:cubicBezTo>
                  <a:pt x="501" y="149"/>
                  <a:pt x="495" y="144"/>
                  <a:pt x="487" y="142"/>
                </a:cubicBezTo>
                <a:cubicBezTo>
                  <a:pt x="487" y="118"/>
                  <a:pt x="487" y="118"/>
                  <a:pt x="487" y="118"/>
                </a:cubicBezTo>
                <a:cubicBezTo>
                  <a:pt x="487" y="117"/>
                  <a:pt x="487" y="118"/>
                  <a:pt x="487" y="118"/>
                </a:cubicBezTo>
                <a:cubicBezTo>
                  <a:pt x="503" y="118"/>
                  <a:pt x="503" y="118"/>
                  <a:pt x="503" y="118"/>
                </a:cubicBezTo>
                <a:cubicBezTo>
                  <a:pt x="515" y="102"/>
                  <a:pt x="506" y="83"/>
                  <a:pt x="508" y="54"/>
                </a:cubicBezTo>
                <a:cubicBezTo>
                  <a:pt x="510" y="24"/>
                  <a:pt x="518" y="21"/>
                  <a:pt x="518" y="21"/>
                </a:cubicBezTo>
                <a:cubicBezTo>
                  <a:pt x="529" y="3"/>
                  <a:pt x="514" y="0"/>
                  <a:pt x="514" y="0"/>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5" name="TextBox 14"/>
          <p:cNvSpPr txBox="1"/>
          <p:nvPr/>
        </p:nvSpPr>
        <p:spPr>
          <a:xfrm>
            <a:off x="3793378" y="4279565"/>
            <a:ext cx="1029449" cy="338554"/>
          </a:xfrm>
          <a:prstGeom prst="rect">
            <a:avLst/>
          </a:prstGeom>
          <a:noFill/>
        </p:spPr>
        <p:txBody>
          <a:bodyPr wrap="none" rtlCol="0">
            <a:spAutoFit/>
          </a:bodyPr>
          <a:lstStyle/>
          <a:p>
            <a:pPr algn="r"/>
            <a:r>
              <a:rPr lang="en-US" sz="1600" b="1" dirty="0">
                <a:cs typeface="+mn-ea"/>
                <a:sym typeface="+mn-lt"/>
              </a:rPr>
              <a:t>Strategy</a:t>
            </a:r>
            <a:endParaRPr lang="id-ID" sz="1600" b="1" dirty="0">
              <a:cs typeface="+mn-ea"/>
              <a:sym typeface="+mn-lt"/>
            </a:endParaRPr>
          </a:p>
        </p:txBody>
      </p:sp>
      <p:sp>
        <p:nvSpPr>
          <p:cNvPr id="16" name="Rectangle 15"/>
          <p:cNvSpPr/>
          <p:nvPr/>
        </p:nvSpPr>
        <p:spPr>
          <a:xfrm>
            <a:off x="1874520" y="4490754"/>
            <a:ext cx="2948307" cy="698717"/>
          </a:xfrm>
          <a:prstGeom prst="rect">
            <a:avLst/>
          </a:prstGeom>
        </p:spPr>
        <p:txBody>
          <a:bodyPr wrap="square">
            <a:spAutoFit/>
          </a:bodyPr>
          <a:lstStyle/>
          <a:p>
            <a:pPr algn="r">
              <a:lnSpc>
                <a:spcPct val="150000"/>
              </a:lnSpc>
            </a:pPr>
            <a:r>
              <a:rPr lang="id-ID" sz="1400" dirty="0">
                <a:solidFill>
                  <a:schemeClr val="tx1">
                    <a:lumMod val="50000"/>
                    <a:lumOff val="50000"/>
                  </a:schemeClr>
                </a:solidFill>
                <a:cs typeface="+mn-ea"/>
                <a:sym typeface="+mn-lt"/>
              </a:rPr>
              <a:t>Suitable for all categories business and personal presentation</a:t>
            </a:r>
          </a:p>
        </p:txBody>
      </p:sp>
      <p:sp>
        <p:nvSpPr>
          <p:cNvPr id="17" name="TextBox 16"/>
          <p:cNvSpPr txBox="1"/>
          <p:nvPr/>
        </p:nvSpPr>
        <p:spPr>
          <a:xfrm>
            <a:off x="7680960" y="1974515"/>
            <a:ext cx="1181734" cy="338554"/>
          </a:xfrm>
          <a:prstGeom prst="rect">
            <a:avLst/>
          </a:prstGeom>
          <a:noFill/>
        </p:spPr>
        <p:txBody>
          <a:bodyPr wrap="none" rtlCol="0">
            <a:spAutoFit/>
          </a:bodyPr>
          <a:lstStyle/>
          <a:p>
            <a:r>
              <a:rPr lang="en-US" sz="1600" b="1" dirty="0">
                <a:cs typeface="+mn-ea"/>
                <a:sym typeface="+mn-lt"/>
              </a:rPr>
              <a:t>Marketing</a:t>
            </a:r>
            <a:endParaRPr lang="id-ID" sz="1600" b="1" dirty="0">
              <a:cs typeface="+mn-ea"/>
              <a:sym typeface="+mn-lt"/>
            </a:endParaRPr>
          </a:p>
        </p:txBody>
      </p:sp>
      <p:sp>
        <p:nvSpPr>
          <p:cNvPr id="18" name="Rectangle 17"/>
          <p:cNvSpPr/>
          <p:nvPr/>
        </p:nvSpPr>
        <p:spPr>
          <a:xfrm>
            <a:off x="7680960" y="2185704"/>
            <a:ext cx="3055619" cy="698717"/>
          </a:xfrm>
          <a:prstGeom prst="rect">
            <a:avLst/>
          </a:prstGeom>
        </p:spPr>
        <p:txBody>
          <a:bodyPr wrap="square">
            <a:spAutoFit/>
          </a:bodyPr>
          <a:lstStyle/>
          <a:p>
            <a:pPr>
              <a:lnSpc>
                <a:spcPct val="150000"/>
              </a:lnSpc>
            </a:pPr>
            <a:r>
              <a:rPr lang="id-ID" sz="1400" dirty="0">
                <a:solidFill>
                  <a:schemeClr val="tx1">
                    <a:lumMod val="50000"/>
                    <a:lumOff val="50000"/>
                  </a:schemeClr>
                </a:solidFill>
                <a:cs typeface="+mn-ea"/>
                <a:sym typeface="+mn-lt"/>
              </a:rPr>
              <a:t>Suitable for all categories business and personal presentation</a:t>
            </a:r>
          </a:p>
        </p:txBody>
      </p:sp>
      <p:sp>
        <p:nvSpPr>
          <p:cNvPr id="19" name="TextBox 18"/>
          <p:cNvSpPr txBox="1"/>
          <p:nvPr/>
        </p:nvSpPr>
        <p:spPr>
          <a:xfrm>
            <a:off x="3562200" y="1763326"/>
            <a:ext cx="1213795" cy="338554"/>
          </a:xfrm>
          <a:prstGeom prst="rect">
            <a:avLst/>
          </a:prstGeom>
          <a:noFill/>
        </p:spPr>
        <p:txBody>
          <a:bodyPr wrap="none" rtlCol="0">
            <a:spAutoFit/>
          </a:bodyPr>
          <a:lstStyle/>
          <a:p>
            <a:pPr algn="r"/>
            <a:r>
              <a:rPr lang="en-US" sz="1600" b="1" dirty="0">
                <a:cs typeface="+mn-ea"/>
                <a:sym typeface="+mn-lt"/>
              </a:rPr>
              <a:t>Promotion</a:t>
            </a:r>
            <a:endParaRPr lang="id-ID" sz="1600" b="1" dirty="0">
              <a:cs typeface="+mn-ea"/>
              <a:sym typeface="+mn-lt"/>
            </a:endParaRPr>
          </a:p>
        </p:txBody>
      </p:sp>
      <p:sp>
        <p:nvSpPr>
          <p:cNvPr id="20" name="Rectangle 19"/>
          <p:cNvSpPr/>
          <p:nvPr/>
        </p:nvSpPr>
        <p:spPr>
          <a:xfrm>
            <a:off x="1827688" y="1974515"/>
            <a:ext cx="2948307" cy="698717"/>
          </a:xfrm>
          <a:prstGeom prst="rect">
            <a:avLst/>
          </a:prstGeom>
        </p:spPr>
        <p:txBody>
          <a:bodyPr wrap="square">
            <a:spAutoFit/>
          </a:bodyPr>
          <a:lstStyle/>
          <a:p>
            <a:pPr algn="r">
              <a:lnSpc>
                <a:spcPct val="150000"/>
              </a:lnSpc>
            </a:pPr>
            <a:r>
              <a:rPr lang="id-ID" sz="1400" dirty="0">
                <a:solidFill>
                  <a:schemeClr val="tx1">
                    <a:lumMod val="50000"/>
                    <a:lumOff val="50000"/>
                  </a:schemeClr>
                </a:solidFill>
                <a:cs typeface="+mn-ea"/>
                <a:sym typeface="+mn-lt"/>
              </a:rPr>
              <a:t>Suitable for all categories business and personal presentation</a:t>
            </a:r>
          </a:p>
        </p:txBody>
      </p:sp>
      <p:sp>
        <p:nvSpPr>
          <p:cNvPr id="21" name="Freeform 46"/>
          <p:cNvSpPr>
            <a:spLocks/>
          </p:cNvSpPr>
          <p:nvPr/>
        </p:nvSpPr>
        <p:spPr bwMode="auto">
          <a:xfrm>
            <a:off x="6568440" y="4408055"/>
            <a:ext cx="173245" cy="322315"/>
          </a:xfrm>
          <a:custGeom>
            <a:avLst/>
            <a:gdLst>
              <a:gd name="T0" fmla="*/ 85 w 88"/>
              <a:gd name="T1" fmla="*/ 157 h 166"/>
              <a:gd name="T2" fmla="*/ 87 w 88"/>
              <a:gd name="T3" fmla="*/ 156 h 166"/>
              <a:gd name="T4" fmla="*/ 88 w 88"/>
              <a:gd name="T5" fmla="*/ 154 h 166"/>
              <a:gd name="T6" fmla="*/ 88 w 88"/>
              <a:gd name="T7" fmla="*/ 149 h 166"/>
              <a:gd name="T8" fmla="*/ 76 w 88"/>
              <a:gd name="T9" fmla="*/ 137 h 166"/>
              <a:gd name="T10" fmla="*/ 77 w 88"/>
              <a:gd name="T11" fmla="*/ 137 h 166"/>
              <a:gd name="T12" fmla="*/ 78 w 88"/>
              <a:gd name="T13" fmla="*/ 136 h 166"/>
              <a:gd name="T14" fmla="*/ 79 w 88"/>
              <a:gd name="T15" fmla="*/ 135 h 166"/>
              <a:gd name="T16" fmla="*/ 78 w 88"/>
              <a:gd name="T17" fmla="*/ 133 h 166"/>
              <a:gd name="T18" fmla="*/ 77 w 88"/>
              <a:gd name="T19" fmla="*/ 133 h 166"/>
              <a:gd name="T20" fmla="*/ 74 w 88"/>
              <a:gd name="T21" fmla="*/ 133 h 166"/>
              <a:gd name="T22" fmla="*/ 87 w 88"/>
              <a:gd name="T23" fmla="*/ 118 h 166"/>
              <a:gd name="T24" fmla="*/ 87 w 88"/>
              <a:gd name="T25" fmla="*/ 118 h 166"/>
              <a:gd name="T26" fmla="*/ 87 w 88"/>
              <a:gd name="T27" fmla="*/ 118 h 166"/>
              <a:gd name="T28" fmla="*/ 87 w 88"/>
              <a:gd name="T29" fmla="*/ 118 h 166"/>
              <a:gd name="T30" fmla="*/ 79 w 88"/>
              <a:gd name="T31" fmla="*/ 113 h 166"/>
              <a:gd name="T32" fmla="*/ 35 w 88"/>
              <a:gd name="T33" fmla="*/ 53 h 166"/>
              <a:gd name="T34" fmla="*/ 55 w 88"/>
              <a:gd name="T35" fmla="*/ 53 h 166"/>
              <a:gd name="T36" fmla="*/ 58 w 88"/>
              <a:gd name="T37" fmla="*/ 62 h 166"/>
              <a:gd name="T38" fmla="*/ 76 w 88"/>
              <a:gd name="T39" fmla="*/ 64 h 166"/>
              <a:gd name="T40" fmla="*/ 82 w 88"/>
              <a:gd name="T41" fmla="*/ 52 h 166"/>
              <a:gd name="T42" fmla="*/ 82 w 88"/>
              <a:gd name="T43" fmla="*/ 50 h 166"/>
              <a:gd name="T44" fmla="*/ 81 w 88"/>
              <a:gd name="T45" fmla="*/ 48 h 166"/>
              <a:gd name="T46" fmla="*/ 79 w 88"/>
              <a:gd name="T47" fmla="*/ 47 h 166"/>
              <a:gd name="T48" fmla="*/ 65 w 88"/>
              <a:gd name="T49" fmla="*/ 29 h 166"/>
              <a:gd name="T50" fmla="*/ 64 w 88"/>
              <a:gd name="T51" fmla="*/ 27 h 166"/>
              <a:gd name="T52" fmla="*/ 64 w 88"/>
              <a:gd name="T53" fmla="*/ 26 h 166"/>
              <a:gd name="T54" fmla="*/ 63 w 88"/>
              <a:gd name="T55" fmla="*/ 24 h 166"/>
              <a:gd name="T56" fmla="*/ 54 w 88"/>
              <a:gd name="T57" fmla="*/ 16 h 166"/>
              <a:gd name="T58" fmla="*/ 65 w 88"/>
              <a:gd name="T59" fmla="*/ 8 h 166"/>
              <a:gd name="T60" fmla="*/ 30 w 88"/>
              <a:gd name="T61" fmla="*/ 0 h 166"/>
              <a:gd name="T62" fmla="*/ 17 w 88"/>
              <a:gd name="T63" fmla="*/ 13 h 166"/>
              <a:gd name="T64" fmla="*/ 3 w 88"/>
              <a:gd name="T65" fmla="*/ 34 h 166"/>
              <a:gd name="T66" fmla="*/ 1 w 88"/>
              <a:gd name="T67" fmla="*/ 59 h 166"/>
              <a:gd name="T68" fmla="*/ 8 w 88"/>
              <a:gd name="T69" fmla="*/ 123 h 166"/>
              <a:gd name="T70" fmla="*/ 17 w 88"/>
              <a:gd name="T71" fmla="*/ 133 h 166"/>
              <a:gd name="T72" fmla="*/ 13 w 88"/>
              <a:gd name="T73" fmla="*/ 133 h 166"/>
              <a:gd name="T74" fmla="*/ 12 w 88"/>
              <a:gd name="T75" fmla="*/ 133 h 166"/>
              <a:gd name="T76" fmla="*/ 11 w 88"/>
              <a:gd name="T77" fmla="*/ 135 h 166"/>
              <a:gd name="T78" fmla="*/ 12 w 88"/>
              <a:gd name="T79" fmla="*/ 136 h 166"/>
              <a:gd name="T80" fmla="*/ 13 w 88"/>
              <a:gd name="T81" fmla="*/ 137 h 166"/>
              <a:gd name="T82" fmla="*/ 14 w 88"/>
              <a:gd name="T83" fmla="*/ 137 h 166"/>
              <a:gd name="T84" fmla="*/ 2 w 88"/>
              <a:gd name="T85" fmla="*/ 149 h 166"/>
              <a:gd name="T86" fmla="*/ 2 w 88"/>
              <a:gd name="T87" fmla="*/ 154 h 166"/>
              <a:gd name="T88" fmla="*/ 3 w 88"/>
              <a:gd name="T89" fmla="*/ 156 h 166"/>
              <a:gd name="T90" fmla="*/ 5 w 88"/>
              <a:gd name="T91" fmla="*/ 157 h 166"/>
              <a:gd name="T92" fmla="*/ 5 w 88"/>
              <a:gd name="T93" fmla="*/ 157 h 166"/>
              <a:gd name="T94" fmla="*/ 5 w 88"/>
              <a:gd name="T95" fmla="*/ 160 h 166"/>
              <a:gd name="T96" fmla="*/ 5 w 88"/>
              <a:gd name="T97" fmla="*/ 160 h 166"/>
              <a:gd name="T98" fmla="*/ 3 w 88"/>
              <a:gd name="T99" fmla="*/ 160 h 166"/>
              <a:gd name="T100" fmla="*/ 2 w 88"/>
              <a:gd name="T101" fmla="*/ 163 h 166"/>
              <a:gd name="T102" fmla="*/ 2 w 88"/>
              <a:gd name="T103" fmla="*/ 163 h 166"/>
              <a:gd name="T104" fmla="*/ 3 w 88"/>
              <a:gd name="T105" fmla="*/ 165 h 166"/>
              <a:gd name="T106" fmla="*/ 5 w 88"/>
              <a:gd name="T107" fmla="*/ 166 h 166"/>
              <a:gd name="T108" fmla="*/ 85 w 88"/>
              <a:gd name="T109" fmla="*/ 166 h 166"/>
              <a:gd name="T110" fmla="*/ 87 w 88"/>
              <a:gd name="T111" fmla="*/ 165 h 166"/>
              <a:gd name="T112" fmla="*/ 88 w 88"/>
              <a:gd name="T113" fmla="*/ 163 h 166"/>
              <a:gd name="T114" fmla="*/ 88 w 88"/>
              <a:gd name="T115" fmla="*/ 163 h 166"/>
              <a:gd name="T116" fmla="*/ 87 w 88"/>
              <a:gd name="T117" fmla="*/ 160 h 166"/>
              <a:gd name="T118" fmla="*/ 85 w 88"/>
              <a:gd name="T119" fmla="*/ 160 h 166"/>
              <a:gd name="T120" fmla="*/ 85 w 88"/>
              <a:gd name="T121" fmla="*/ 160 h 166"/>
              <a:gd name="T122" fmla="*/ 85 w 88"/>
              <a:gd name="T123" fmla="*/ 15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8" h="166">
                <a:moveTo>
                  <a:pt x="85" y="157"/>
                </a:moveTo>
                <a:cubicBezTo>
                  <a:pt x="86" y="157"/>
                  <a:pt x="87" y="157"/>
                  <a:pt x="87" y="156"/>
                </a:cubicBezTo>
                <a:cubicBezTo>
                  <a:pt x="88" y="156"/>
                  <a:pt x="88" y="155"/>
                  <a:pt x="88" y="154"/>
                </a:cubicBezTo>
                <a:cubicBezTo>
                  <a:pt x="88" y="149"/>
                  <a:pt x="88" y="149"/>
                  <a:pt x="88" y="149"/>
                </a:cubicBezTo>
                <a:cubicBezTo>
                  <a:pt x="82" y="149"/>
                  <a:pt x="76" y="143"/>
                  <a:pt x="76" y="137"/>
                </a:cubicBezTo>
                <a:cubicBezTo>
                  <a:pt x="77" y="137"/>
                  <a:pt x="77" y="137"/>
                  <a:pt x="77" y="137"/>
                </a:cubicBezTo>
                <a:cubicBezTo>
                  <a:pt x="78" y="137"/>
                  <a:pt x="78" y="137"/>
                  <a:pt x="78" y="136"/>
                </a:cubicBezTo>
                <a:cubicBezTo>
                  <a:pt x="79" y="136"/>
                  <a:pt x="79" y="135"/>
                  <a:pt x="79" y="135"/>
                </a:cubicBezTo>
                <a:cubicBezTo>
                  <a:pt x="79" y="134"/>
                  <a:pt x="79" y="134"/>
                  <a:pt x="78" y="133"/>
                </a:cubicBezTo>
                <a:cubicBezTo>
                  <a:pt x="78" y="133"/>
                  <a:pt x="78" y="133"/>
                  <a:pt x="77" y="133"/>
                </a:cubicBezTo>
                <a:cubicBezTo>
                  <a:pt x="74" y="133"/>
                  <a:pt x="74" y="133"/>
                  <a:pt x="74" y="133"/>
                </a:cubicBezTo>
                <a:cubicBezTo>
                  <a:pt x="84" y="128"/>
                  <a:pt x="87" y="118"/>
                  <a:pt x="87" y="118"/>
                </a:cubicBezTo>
                <a:cubicBezTo>
                  <a:pt x="87" y="118"/>
                  <a:pt x="87" y="118"/>
                  <a:pt x="87" y="118"/>
                </a:cubicBezTo>
                <a:cubicBezTo>
                  <a:pt x="87" y="118"/>
                  <a:pt x="87" y="118"/>
                  <a:pt x="87" y="118"/>
                </a:cubicBezTo>
                <a:cubicBezTo>
                  <a:pt x="87" y="118"/>
                  <a:pt x="87" y="118"/>
                  <a:pt x="87" y="118"/>
                </a:cubicBezTo>
                <a:cubicBezTo>
                  <a:pt x="79" y="113"/>
                  <a:pt x="79" y="113"/>
                  <a:pt x="79" y="113"/>
                </a:cubicBezTo>
                <a:cubicBezTo>
                  <a:pt x="65" y="104"/>
                  <a:pt x="38" y="82"/>
                  <a:pt x="35" y="53"/>
                </a:cubicBezTo>
                <a:cubicBezTo>
                  <a:pt x="39" y="55"/>
                  <a:pt x="49" y="56"/>
                  <a:pt x="55" y="53"/>
                </a:cubicBezTo>
                <a:cubicBezTo>
                  <a:pt x="56" y="54"/>
                  <a:pt x="59" y="57"/>
                  <a:pt x="58" y="62"/>
                </a:cubicBezTo>
                <a:cubicBezTo>
                  <a:pt x="65" y="66"/>
                  <a:pt x="76" y="64"/>
                  <a:pt x="76" y="64"/>
                </a:cubicBezTo>
                <a:cubicBezTo>
                  <a:pt x="82" y="52"/>
                  <a:pt x="82" y="52"/>
                  <a:pt x="82" y="52"/>
                </a:cubicBezTo>
                <a:cubicBezTo>
                  <a:pt x="82" y="51"/>
                  <a:pt x="82" y="50"/>
                  <a:pt x="82" y="50"/>
                </a:cubicBezTo>
                <a:cubicBezTo>
                  <a:pt x="82" y="49"/>
                  <a:pt x="81" y="49"/>
                  <a:pt x="81" y="48"/>
                </a:cubicBezTo>
                <a:cubicBezTo>
                  <a:pt x="79" y="47"/>
                  <a:pt x="79" y="47"/>
                  <a:pt x="79" y="47"/>
                </a:cubicBezTo>
                <a:cubicBezTo>
                  <a:pt x="65" y="29"/>
                  <a:pt x="65" y="29"/>
                  <a:pt x="65" y="29"/>
                </a:cubicBezTo>
                <a:cubicBezTo>
                  <a:pt x="64" y="27"/>
                  <a:pt x="64" y="27"/>
                  <a:pt x="64" y="27"/>
                </a:cubicBezTo>
                <a:cubicBezTo>
                  <a:pt x="64" y="26"/>
                  <a:pt x="64" y="26"/>
                  <a:pt x="64" y="26"/>
                </a:cubicBezTo>
                <a:cubicBezTo>
                  <a:pt x="63" y="25"/>
                  <a:pt x="63" y="25"/>
                  <a:pt x="63" y="24"/>
                </a:cubicBezTo>
                <a:cubicBezTo>
                  <a:pt x="54" y="16"/>
                  <a:pt x="54" y="16"/>
                  <a:pt x="54" y="16"/>
                </a:cubicBezTo>
                <a:cubicBezTo>
                  <a:pt x="65" y="8"/>
                  <a:pt x="65" y="8"/>
                  <a:pt x="65" y="8"/>
                </a:cubicBezTo>
                <a:cubicBezTo>
                  <a:pt x="30" y="0"/>
                  <a:pt x="30" y="0"/>
                  <a:pt x="30" y="0"/>
                </a:cubicBezTo>
                <a:cubicBezTo>
                  <a:pt x="17" y="13"/>
                  <a:pt x="17" y="13"/>
                  <a:pt x="17" y="13"/>
                </a:cubicBezTo>
                <a:cubicBezTo>
                  <a:pt x="11" y="19"/>
                  <a:pt x="6" y="26"/>
                  <a:pt x="3" y="34"/>
                </a:cubicBezTo>
                <a:cubicBezTo>
                  <a:pt x="0" y="43"/>
                  <a:pt x="0" y="51"/>
                  <a:pt x="1" y="59"/>
                </a:cubicBezTo>
                <a:cubicBezTo>
                  <a:pt x="8" y="123"/>
                  <a:pt x="8" y="123"/>
                  <a:pt x="8" y="123"/>
                </a:cubicBezTo>
                <a:cubicBezTo>
                  <a:pt x="17" y="133"/>
                  <a:pt x="17" y="133"/>
                  <a:pt x="17" y="133"/>
                </a:cubicBezTo>
                <a:cubicBezTo>
                  <a:pt x="13" y="133"/>
                  <a:pt x="13" y="133"/>
                  <a:pt x="13" y="133"/>
                </a:cubicBezTo>
                <a:cubicBezTo>
                  <a:pt x="13" y="133"/>
                  <a:pt x="12" y="133"/>
                  <a:pt x="12" y="133"/>
                </a:cubicBezTo>
                <a:cubicBezTo>
                  <a:pt x="11" y="134"/>
                  <a:pt x="11" y="134"/>
                  <a:pt x="11" y="135"/>
                </a:cubicBezTo>
                <a:cubicBezTo>
                  <a:pt x="11" y="135"/>
                  <a:pt x="11" y="136"/>
                  <a:pt x="12" y="136"/>
                </a:cubicBezTo>
                <a:cubicBezTo>
                  <a:pt x="12" y="137"/>
                  <a:pt x="13" y="137"/>
                  <a:pt x="13" y="137"/>
                </a:cubicBezTo>
                <a:cubicBezTo>
                  <a:pt x="14" y="137"/>
                  <a:pt x="14" y="137"/>
                  <a:pt x="14" y="137"/>
                </a:cubicBezTo>
                <a:cubicBezTo>
                  <a:pt x="14" y="143"/>
                  <a:pt x="9" y="149"/>
                  <a:pt x="2" y="149"/>
                </a:cubicBezTo>
                <a:cubicBezTo>
                  <a:pt x="2" y="154"/>
                  <a:pt x="2" y="154"/>
                  <a:pt x="2" y="154"/>
                </a:cubicBezTo>
                <a:cubicBezTo>
                  <a:pt x="2" y="155"/>
                  <a:pt x="2" y="156"/>
                  <a:pt x="3" y="156"/>
                </a:cubicBezTo>
                <a:cubicBezTo>
                  <a:pt x="3" y="157"/>
                  <a:pt x="4" y="157"/>
                  <a:pt x="5" y="157"/>
                </a:cubicBezTo>
                <a:cubicBezTo>
                  <a:pt x="5" y="157"/>
                  <a:pt x="5" y="157"/>
                  <a:pt x="5" y="157"/>
                </a:cubicBezTo>
                <a:cubicBezTo>
                  <a:pt x="5" y="160"/>
                  <a:pt x="5" y="160"/>
                  <a:pt x="5" y="160"/>
                </a:cubicBezTo>
                <a:cubicBezTo>
                  <a:pt x="5" y="160"/>
                  <a:pt x="5" y="160"/>
                  <a:pt x="5" y="160"/>
                </a:cubicBezTo>
                <a:cubicBezTo>
                  <a:pt x="4" y="160"/>
                  <a:pt x="3" y="160"/>
                  <a:pt x="3" y="160"/>
                </a:cubicBezTo>
                <a:cubicBezTo>
                  <a:pt x="2" y="161"/>
                  <a:pt x="2" y="162"/>
                  <a:pt x="2" y="163"/>
                </a:cubicBezTo>
                <a:cubicBezTo>
                  <a:pt x="2" y="163"/>
                  <a:pt x="2" y="163"/>
                  <a:pt x="2" y="163"/>
                </a:cubicBezTo>
                <a:cubicBezTo>
                  <a:pt x="2" y="164"/>
                  <a:pt x="2" y="165"/>
                  <a:pt x="3" y="165"/>
                </a:cubicBezTo>
                <a:cubicBezTo>
                  <a:pt x="3" y="166"/>
                  <a:pt x="4" y="166"/>
                  <a:pt x="5" y="166"/>
                </a:cubicBezTo>
                <a:cubicBezTo>
                  <a:pt x="85" y="166"/>
                  <a:pt x="85" y="166"/>
                  <a:pt x="85" y="166"/>
                </a:cubicBezTo>
                <a:cubicBezTo>
                  <a:pt x="86" y="166"/>
                  <a:pt x="87" y="166"/>
                  <a:pt x="87" y="165"/>
                </a:cubicBezTo>
                <a:cubicBezTo>
                  <a:pt x="88" y="165"/>
                  <a:pt x="88" y="164"/>
                  <a:pt x="88" y="163"/>
                </a:cubicBezTo>
                <a:cubicBezTo>
                  <a:pt x="88" y="163"/>
                  <a:pt x="88" y="163"/>
                  <a:pt x="88" y="163"/>
                </a:cubicBezTo>
                <a:cubicBezTo>
                  <a:pt x="88" y="162"/>
                  <a:pt x="88" y="161"/>
                  <a:pt x="87" y="160"/>
                </a:cubicBezTo>
                <a:cubicBezTo>
                  <a:pt x="87" y="160"/>
                  <a:pt x="86" y="160"/>
                  <a:pt x="85" y="160"/>
                </a:cubicBezTo>
                <a:cubicBezTo>
                  <a:pt x="85" y="160"/>
                  <a:pt x="85" y="160"/>
                  <a:pt x="85" y="160"/>
                </a:cubicBezTo>
                <a:cubicBezTo>
                  <a:pt x="85" y="157"/>
                  <a:pt x="85" y="157"/>
                  <a:pt x="85" y="15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grpSp>
        <p:nvGrpSpPr>
          <p:cNvPr id="22" name="Group 21"/>
          <p:cNvGrpSpPr/>
          <p:nvPr/>
        </p:nvGrpSpPr>
        <p:grpSpPr>
          <a:xfrm>
            <a:off x="5957340" y="3200852"/>
            <a:ext cx="351933" cy="322605"/>
            <a:chOff x="7816850" y="1350963"/>
            <a:chExt cx="895350" cy="820737"/>
          </a:xfrm>
          <a:solidFill>
            <a:schemeClr val="bg2"/>
          </a:solidFill>
        </p:grpSpPr>
        <p:sp>
          <p:nvSpPr>
            <p:cNvPr id="23" name="Freeform 29"/>
            <p:cNvSpPr>
              <a:spLocks/>
            </p:cNvSpPr>
            <p:nvPr/>
          </p:nvSpPr>
          <p:spPr bwMode="auto">
            <a:xfrm>
              <a:off x="7850188" y="1792288"/>
              <a:ext cx="828675" cy="379412"/>
            </a:xfrm>
            <a:custGeom>
              <a:avLst/>
              <a:gdLst>
                <a:gd name="T0" fmla="*/ 119 w 218"/>
                <a:gd name="T1" fmla="*/ 26 h 100"/>
                <a:gd name="T2" fmla="*/ 99 w 218"/>
                <a:gd name="T3" fmla="*/ 26 h 100"/>
                <a:gd name="T4" fmla="*/ 73 w 218"/>
                <a:gd name="T5" fmla="*/ 0 h 100"/>
                <a:gd name="T6" fmla="*/ 0 w 218"/>
                <a:gd name="T7" fmla="*/ 0 h 100"/>
                <a:gd name="T8" fmla="*/ 0 w 218"/>
                <a:gd name="T9" fmla="*/ 70 h 100"/>
                <a:gd name="T10" fmla="*/ 29 w 218"/>
                <a:gd name="T11" fmla="*/ 100 h 100"/>
                <a:gd name="T12" fmla="*/ 189 w 218"/>
                <a:gd name="T13" fmla="*/ 100 h 100"/>
                <a:gd name="T14" fmla="*/ 218 w 218"/>
                <a:gd name="T15" fmla="*/ 70 h 100"/>
                <a:gd name="T16" fmla="*/ 218 w 218"/>
                <a:gd name="T17" fmla="*/ 0 h 100"/>
                <a:gd name="T18" fmla="*/ 145 w 218"/>
                <a:gd name="T19" fmla="*/ 0 h 100"/>
                <a:gd name="T20" fmla="*/ 119 w 218"/>
                <a:gd name="T21" fmla="*/ 2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00">
                  <a:moveTo>
                    <a:pt x="119" y="26"/>
                  </a:moveTo>
                  <a:cubicBezTo>
                    <a:pt x="99" y="26"/>
                    <a:pt x="99" y="26"/>
                    <a:pt x="99" y="26"/>
                  </a:cubicBezTo>
                  <a:cubicBezTo>
                    <a:pt x="85" y="26"/>
                    <a:pt x="73" y="14"/>
                    <a:pt x="73" y="0"/>
                  </a:cubicBezTo>
                  <a:cubicBezTo>
                    <a:pt x="0" y="0"/>
                    <a:pt x="0" y="0"/>
                    <a:pt x="0" y="0"/>
                  </a:cubicBezTo>
                  <a:cubicBezTo>
                    <a:pt x="0" y="70"/>
                    <a:pt x="0" y="70"/>
                    <a:pt x="0" y="70"/>
                  </a:cubicBezTo>
                  <a:cubicBezTo>
                    <a:pt x="0" y="86"/>
                    <a:pt x="13" y="100"/>
                    <a:pt x="29" y="100"/>
                  </a:cubicBezTo>
                  <a:cubicBezTo>
                    <a:pt x="189" y="100"/>
                    <a:pt x="189" y="100"/>
                    <a:pt x="189" y="100"/>
                  </a:cubicBezTo>
                  <a:cubicBezTo>
                    <a:pt x="205" y="100"/>
                    <a:pt x="218" y="86"/>
                    <a:pt x="218" y="70"/>
                  </a:cubicBezTo>
                  <a:cubicBezTo>
                    <a:pt x="218" y="0"/>
                    <a:pt x="218" y="0"/>
                    <a:pt x="218" y="0"/>
                  </a:cubicBezTo>
                  <a:cubicBezTo>
                    <a:pt x="145" y="0"/>
                    <a:pt x="145" y="0"/>
                    <a:pt x="145" y="0"/>
                  </a:cubicBezTo>
                  <a:cubicBezTo>
                    <a:pt x="145" y="14"/>
                    <a:pt x="133" y="26"/>
                    <a:pt x="1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4" name="Freeform 30"/>
            <p:cNvSpPr>
              <a:spLocks noEditPoints="1"/>
            </p:cNvSpPr>
            <p:nvPr/>
          </p:nvSpPr>
          <p:spPr bwMode="auto">
            <a:xfrm>
              <a:off x="7816850" y="1350963"/>
              <a:ext cx="895350" cy="498475"/>
            </a:xfrm>
            <a:custGeom>
              <a:avLst/>
              <a:gdLst>
                <a:gd name="T0" fmla="*/ 204 w 236"/>
                <a:gd name="T1" fmla="*/ 44 h 131"/>
                <a:gd name="T2" fmla="*/ 163 w 236"/>
                <a:gd name="T3" fmla="*/ 44 h 131"/>
                <a:gd name="T4" fmla="*/ 163 w 236"/>
                <a:gd name="T5" fmla="*/ 30 h 131"/>
                <a:gd name="T6" fmla="*/ 133 w 236"/>
                <a:gd name="T7" fmla="*/ 0 h 131"/>
                <a:gd name="T8" fmla="*/ 103 w 236"/>
                <a:gd name="T9" fmla="*/ 0 h 131"/>
                <a:gd name="T10" fmla="*/ 73 w 236"/>
                <a:gd name="T11" fmla="*/ 30 h 131"/>
                <a:gd name="T12" fmla="*/ 73 w 236"/>
                <a:gd name="T13" fmla="*/ 44 h 131"/>
                <a:gd name="T14" fmla="*/ 32 w 236"/>
                <a:gd name="T15" fmla="*/ 44 h 131"/>
                <a:gd name="T16" fmla="*/ 0 w 236"/>
                <a:gd name="T17" fmla="*/ 75 h 131"/>
                <a:gd name="T18" fmla="*/ 0 w 236"/>
                <a:gd name="T19" fmla="*/ 106 h 131"/>
                <a:gd name="T20" fmla="*/ 92 w 236"/>
                <a:gd name="T21" fmla="*/ 106 h 131"/>
                <a:gd name="T22" fmla="*/ 92 w 236"/>
                <a:gd name="T23" fmla="*/ 115 h 131"/>
                <a:gd name="T24" fmla="*/ 108 w 236"/>
                <a:gd name="T25" fmla="*/ 131 h 131"/>
                <a:gd name="T26" fmla="*/ 128 w 236"/>
                <a:gd name="T27" fmla="*/ 131 h 131"/>
                <a:gd name="T28" fmla="*/ 144 w 236"/>
                <a:gd name="T29" fmla="*/ 115 h 131"/>
                <a:gd name="T30" fmla="*/ 144 w 236"/>
                <a:gd name="T31" fmla="*/ 106 h 131"/>
                <a:gd name="T32" fmla="*/ 236 w 236"/>
                <a:gd name="T33" fmla="*/ 106 h 131"/>
                <a:gd name="T34" fmla="*/ 236 w 236"/>
                <a:gd name="T35" fmla="*/ 75 h 131"/>
                <a:gd name="T36" fmla="*/ 204 w 236"/>
                <a:gd name="T37" fmla="*/ 44 h 131"/>
                <a:gd name="T38" fmla="*/ 92 w 236"/>
                <a:gd name="T39" fmla="*/ 30 h 131"/>
                <a:gd name="T40" fmla="*/ 103 w 236"/>
                <a:gd name="T41" fmla="*/ 19 h 131"/>
                <a:gd name="T42" fmla="*/ 133 w 236"/>
                <a:gd name="T43" fmla="*/ 19 h 131"/>
                <a:gd name="T44" fmla="*/ 144 w 236"/>
                <a:gd name="T45" fmla="*/ 30 h 131"/>
                <a:gd name="T46" fmla="*/ 144 w 236"/>
                <a:gd name="T47" fmla="*/ 44 h 131"/>
                <a:gd name="T48" fmla="*/ 92 w 236"/>
                <a:gd name="T49" fmla="*/ 44 h 131"/>
                <a:gd name="T50" fmla="*/ 92 w 236"/>
                <a:gd name="T5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131">
                  <a:moveTo>
                    <a:pt x="204" y="44"/>
                  </a:moveTo>
                  <a:cubicBezTo>
                    <a:pt x="163" y="44"/>
                    <a:pt x="163" y="44"/>
                    <a:pt x="163" y="44"/>
                  </a:cubicBezTo>
                  <a:cubicBezTo>
                    <a:pt x="163" y="30"/>
                    <a:pt x="163" y="30"/>
                    <a:pt x="163" y="30"/>
                  </a:cubicBezTo>
                  <a:cubicBezTo>
                    <a:pt x="163" y="14"/>
                    <a:pt x="150" y="0"/>
                    <a:pt x="133" y="0"/>
                  </a:cubicBezTo>
                  <a:cubicBezTo>
                    <a:pt x="103" y="0"/>
                    <a:pt x="103" y="0"/>
                    <a:pt x="103" y="0"/>
                  </a:cubicBezTo>
                  <a:cubicBezTo>
                    <a:pt x="86" y="0"/>
                    <a:pt x="73" y="14"/>
                    <a:pt x="73" y="30"/>
                  </a:cubicBezTo>
                  <a:cubicBezTo>
                    <a:pt x="73" y="44"/>
                    <a:pt x="73" y="44"/>
                    <a:pt x="73" y="44"/>
                  </a:cubicBezTo>
                  <a:cubicBezTo>
                    <a:pt x="32" y="44"/>
                    <a:pt x="32" y="44"/>
                    <a:pt x="32" y="44"/>
                  </a:cubicBezTo>
                  <a:cubicBezTo>
                    <a:pt x="15" y="44"/>
                    <a:pt x="0" y="58"/>
                    <a:pt x="0" y="75"/>
                  </a:cubicBezTo>
                  <a:cubicBezTo>
                    <a:pt x="0" y="106"/>
                    <a:pt x="0" y="106"/>
                    <a:pt x="0" y="106"/>
                  </a:cubicBezTo>
                  <a:cubicBezTo>
                    <a:pt x="92" y="106"/>
                    <a:pt x="92" y="106"/>
                    <a:pt x="92" y="106"/>
                  </a:cubicBezTo>
                  <a:cubicBezTo>
                    <a:pt x="92" y="115"/>
                    <a:pt x="92" y="115"/>
                    <a:pt x="92" y="115"/>
                  </a:cubicBezTo>
                  <a:cubicBezTo>
                    <a:pt x="92" y="124"/>
                    <a:pt x="99" y="131"/>
                    <a:pt x="108" y="131"/>
                  </a:cubicBezTo>
                  <a:cubicBezTo>
                    <a:pt x="128" y="131"/>
                    <a:pt x="128" y="131"/>
                    <a:pt x="128" y="131"/>
                  </a:cubicBezTo>
                  <a:cubicBezTo>
                    <a:pt x="137" y="131"/>
                    <a:pt x="144" y="124"/>
                    <a:pt x="144" y="115"/>
                  </a:cubicBezTo>
                  <a:cubicBezTo>
                    <a:pt x="144" y="106"/>
                    <a:pt x="144" y="106"/>
                    <a:pt x="144" y="106"/>
                  </a:cubicBezTo>
                  <a:cubicBezTo>
                    <a:pt x="236" y="106"/>
                    <a:pt x="236" y="106"/>
                    <a:pt x="236" y="106"/>
                  </a:cubicBezTo>
                  <a:cubicBezTo>
                    <a:pt x="236" y="75"/>
                    <a:pt x="236" y="75"/>
                    <a:pt x="236" y="75"/>
                  </a:cubicBezTo>
                  <a:cubicBezTo>
                    <a:pt x="236" y="58"/>
                    <a:pt x="221" y="44"/>
                    <a:pt x="204" y="44"/>
                  </a:cubicBezTo>
                  <a:close/>
                  <a:moveTo>
                    <a:pt x="92" y="30"/>
                  </a:moveTo>
                  <a:cubicBezTo>
                    <a:pt x="92" y="24"/>
                    <a:pt x="97" y="19"/>
                    <a:pt x="103" y="19"/>
                  </a:cubicBezTo>
                  <a:cubicBezTo>
                    <a:pt x="133" y="19"/>
                    <a:pt x="133" y="19"/>
                    <a:pt x="133" y="19"/>
                  </a:cubicBezTo>
                  <a:cubicBezTo>
                    <a:pt x="139" y="19"/>
                    <a:pt x="144" y="24"/>
                    <a:pt x="144" y="30"/>
                  </a:cubicBezTo>
                  <a:cubicBezTo>
                    <a:pt x="144" y="44"/>
                    <a:pt x="144" y="44"/>
                    <a:pt x="144" y="44"/>
                  </a:cubicBezTo>
                  <a:cubicBezTo>
                    <a:pt x="92" y="44"/>
                    <a:pt x="92" y="44"/>
                    <a:pt x="92" y="44"/>
                  </a:cubicBezTo>
                  <a:lnTo>
                    <a:pt x="9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grpSp>
      <p:sp>
        <p:nvSpPr>
          <p:cNvPr id="25" name="Freeform 120"/>
          <p:cNvSpPr>
            <a:spLocks noEditPoints="1"/>
          </p:cNvSpPr>
          <p:nvPr/>
        </p:nvSpPr>
        <p:spPr bwMode="auto">
          <a:xfrm>
            <a:off x="5406187" y="2004810"/>
            <a:ext cx="377916" cy="330677"/>
          </a:xfrm>
          <a:custGeom>
            <a:avLst/>
            <a:gdLst>
              <a:gd name="T0" fmla="*/ 52 w 64"/>
              <a:gd name="T1" fmla="*/ 4 h 56"/>
              <a:gd name="T2" fmla="*/ 52 w 64"/>
              <a:gd name="T3" fmla="*/ 8 h 56"/>
              <a:gd name="T4" fmla="*/ 8 w 64"/>
              <a:gd name="T5" fmla="*/ 20 h 56"/>
              <a:gd name="T6" fmla="*/ 0 w 64"/>
              <a:gd name="T7" fmla="*/ 16 h 56"/>
              <a:gd name="T8" fmla="*/ 0 w 64"/>
              <a:gd name="T9" fmla="*/ 40 h 56"/>
              <a:gd name="T10" fmla="*/ 8 w 64"/>
              <a:gd name="T11" fmla="*/ 36 h 56"/>
              <a:gd name="T12" fmla="*/ 13 w 64"/>
              <a:gd name="T13" fmla="*/ 37 h 56"/>
              <a:gd name="T14" fmla="*/ 11 w 64"/>
              <a:gd name="T15" fmla="*/ 42 h 56"/>
              <a:gd name="T16" fmla="*/ 16 w 64"/>
              <a:gd name="T17" fmla="*/ 50 h 56"/>
              <a:gd name="T18" fmla="*/ 28 w 64"/>
              <a:gd name="T19" fmla="*/ 53 h 56"/>
              <a:gd name="T20" fmla="*/ 29 w 64"/>
              <a:gd name="T21" fmla="*/ 53 h 56"/>
              <a:gd name="T22" fmla="*/ 35 w 64"/>
              <a:gd name="T23" fmla="*/ 48 h 56"/>
              <a:gd name="T24" fmla="*/ 36 w 64"/>
              <a:gd name="T25" fmla="*/ 44 h 56"/>
              <a:gd name="T26" fmla="*/ 52 w 64"/>
              <a:gd name="T27" fmla="*/ 48 h 56"/>
              <a:gd name="T28" fmla="*/ 52 w 64"/>
              <a:gd name="T29" fmla="*/ 52 h 56"/>
              <a:gd name="T30" fmla="*/ 64 w 64"/>
              <a:gd name="T31" fmla="*/ 56 h 56"/>
              <a:gd name="T32" fmla="*/ 64 w 64"/>
              <a:gd name="T33" fmla="*/ 0 h 56"/>
              <a:gd name="T34" fmla="*/ 52 w 64"/>
              <a:gd name="T35" fmla="*/ 4 h 56"/>
              <a:gd name="T36" fmla="*/ 31 w 64"/>
              <a:gd name="T37" fmla="*/ 47 h 56"/>
              <a:gd name="T38" fmla="*/ 29 w 64"/>
              <a:gd name="T39" fmla="*/ 49 h 56"/>
              <a:gd name="T40" fmla="*/ 17 w 64"/>
              <a:gd name="T41" fmla="*/ 46 h 56"/>
              <a:gd name="T42" fmla="*/ 15 w 64"/>
              <a:gd name="T43" fmla="*/ 43 h 56"/>
              <a:gd name="T44" fmla="*/ 17 w 64"/>
              <a:gd name="T45" fmla="*/ 38 h 56"/>
              <a:gd name="T46" fmla="*/ 32 w 64"/>
              <a:gd name="T47" fmla="*/ 43 h 56"/>
              <a:gd name="T48" fmla="*/ 31 w 64"/>
              <a:gd name="T49" fmla="*/ 47 h 56"/>
              <a:gd name="T50" fmla="*/ 52 w 64"/>
              <a:gd name="T51" fmla="*/ 28 h 56"/>
              <a:gd name="T52" fmla="*/ 8 w 64"/>
              <a:gd name="T53" fmla="*/ 28 h 56"/>
              <a:gd name="T54" fmla="*/ 8 w 64"/>
              <a:gd name="T55" fmla="*/ 24 h 56"/>
              <a:gd name="T56" fmla="*/ 52 w 64"/>
              <a:gd name="T57" fmla="*/ 12 h 56"/>
              <a:gd name="T58" fmla="*/ 52 w 64"/>
              <a:gd name="T59" fmla="*/ 28 h 56"/>
              <a:gd name="T60" fmla="*/ 60 w 64"/>
              <a:gd name="T61" fmla="*/ 28 h 56"/>
              <a:gd name="T62" fmla="*/ 56 w 64"/>
              <a:gd name="T63" fmla="*/ 28 h 56"/>
              <a:gd name="T64" fmla="*/ 56 w 64"/>
              <a:gd name="T65" fmla="*/ 8 h 56"/>
              <a:gd name="T66" fmla="*/ 60 w 64"/>
              <a:gd name="T67" fmla="*/ 8 h 56"/>
              <a:gd name="T68" fmla="*/ 60 w 64"/>
              <a:gd name="T6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56">
                <a:moveTo>
                  <a:pt x="52" y="4"/>
                </a:moveTo>
                <a:cubicBezTo>
                  <a:pt x="52" y="8"/>
                  <a:pt x="52" y="8"/>
                  <a:pt x="52" y="8"/>
                </a:cubicBezTo>
                <a:cubicBezTo>
                  <a:pt x="8" y="20"/>
                  <a:pt x="8" y="20"/>
                  <a:pt x="8" y="20"/>
                </a:cubicBezTo>
                <a:cubicBezTo>
                  <a:pt x="0" y="16"/>
                  <a:pt x="0" y="16"/>
                  <a:pt x="0" y="16"/>
                </a:cubicBezTo>
                <a:cubicBezTo>
                  <a:pt x="0" y="40"/>
                  <a:pt x="0" y="40"/>
                  <a:pt x="0" y="40"/>
                </a:cubicBezTo>
                <a:cubicBezTo>
                  <a:pt x="8" y="36"/>
                  <a:pt x="8" y="36"/>
                  <a:pt x="8" y="36"/>
                </a:cubicBezTo>
                <a:cubicBezTo>
                  <a:pt x="13" y="37"/>
                  <a:pt x="13" y="37"/>
                  <a:pt x="13" y="37"/>
                </a:cubicBezTo>
                <a:cubicBezTo>
                  <a:pt x="11" y="42"/>
                  <a:pt x="11" y="42"/>
                  <a:pt x="11" y="42"/>
                </a:cubicBezTo>
                <a:cubicBezTo>
                  <a:pt x="11" y="46"/>
                  <a:pt x="13" y="49"/>
                  <a:pt x="16" y="50"/>
                </a:cubicBezTo>
                <a:cubicBezTo>
                  <a:pt x="28" y="53"/>
                  <a:pt x="28" y="53"/>
                  <a:pt x="28" y="53"/>
                </a:cubicBezTo>
                <a:cubicBezTo>
                  <a:pt x="28" y="53"/>
                  <a:pt x="29" y="53"/>
                  <a:pt x="29" y="53"/>
                </a:cubicBezTo>
                <a:cubicBezTo>
                  <a:pt x="32" y="53"/>
                  <a:pt x="34" y="51"/>
                  <a:pt x="35" y="48"/>
                </a:cubicBezTo>
                <a:cubicBezTo>
                  <a:pt x="36" y="44"/>
                  <a:pt x="36" y="44"/>
                  <a:pt x="36" y="44"/>
                </a:cubicBezTo>
                <a:cubicBezTo>
                  <a:pt x="52" y="48"/>
                  <a:pt x="52" y="48"/>
                  <a:pt x="52" y="48"/>
                </a:cubicBezTo>
                <a:cubicBezTo>
                  <a:pt x="52" y="52"/>
                  <a:pt x="52" y="52"/>
                  <a:pt x="52" y="52"/>
                </a:cubicBezTo>
                <a:cubicBezTo>
                  <a:pt x="64" y="56"/>
                  <a:pt x="64" y="56"/>
                  <a:pt x="64" y="56"/>
                </a:cubicBezTo>
                <a:cubicBezTo>
                  <a:pt x="64" y="0"/>
                  <a:pt x="64" y="0"/>
                  <a:pt x="64" y="0"/>
                </a:cubicBezTo>
                <a:lnTo>
                  <a:pt x="52" y="4"/>
                </a:lnTo>
                <a:close/>
                <a:moveTo>
                  <a:pt x="31" y="47"/>
                </a:moveTo>
                <a:cubicBezTo>
                  <a:pt x="31" y="48"/>
                  <a:pt x="30" y="49"/>
                  <a:pt x="29" y="49"/>
                </a:cubicBezTo>
                <a:cubicBezTo>
                  <a:pt x="17" y="46"/>
                  <a:pt x="17" y="46"/>
                  <a:pt x="17" y="46"/>
                </a:cubicBezTo>
                <a:cubicBezTo>
                  <a:pt x="16" y="45"/>
                  <a:pt x="15" y="44"/>
                  <a:pt x="15" y="43"/>
                </a:cubicBezTo>
                <a:cubicBezTo>
                  <a:pt x="17" y="38"/>
                  <a:pt x="17" y="38"/>
                  <a:pt x="17" y="38"/>
                </a:cubicBezTo>
                <a:cubicBezTo>
                  <a:pt x="32" y="43"/>
                  <a:pt x="32" y="43"/>
                  <a:pt x="32" y="43"/>
                </a:cubicBezTo>
                <a:lnTo>
                  <a:pt x="31" y="47"/>
                </a:lnTo>
                <a:close/>
                <a:moveTo>
                  <a:pt x="52" y="28"/>
                </a:moveTo>
                <a:cubicBezTo>
                  <a:pt x="8" y="28"/>
                  <a:pt x="8" y="28"/>
                  <a:pt x="8" y="28"/>
                </a:cubicBezTo>
                <a:cubicBezTo>
                  <a:pt x="8" y="24"/>
                  <a:pt x="8" y="24"/>
                  <a:pt x="8" y="24"/>
                </a:cubicBezTo>
                <a:cubicBezTo>
                  <a:pt x="52" y="12"/>
                  <a:pt x="52" y="12"/>
                  <a:pt x="52" y="12"/>
                </a:cubicBezTo>
                <a:lnTo>
                  <a:pt x="52" y="28"/>
                </a:lnTo>
                <a:close/>
                <a:moveTo>
                  <a:pt x="60" y="28"/>
                </a:moveTo>
                <a:cubicBezTo>
                  <a:pt x="56" y="28"/>
                  <a:pt x="56" y="28"/>
                  <a:pt x="56" y="28"/>
                </a:cubicBezTo>
                <a:cubicBezTo>
                  <a:pt x="56" y="8"/>
                  <a:pt x="56" y="8"/>
                  <a:pt x="56" y="8"/>
                </a:cubicBezTo>
                <a:cubicBezTo>
                  <a:pt x="60" y="8"/>
                  <a:pt x="60" y="8"/>
                  <a:pt x="60" y="8"/>
                </a:cubicBezTo>
                <a:lnTo>
                  <a:pt x="60" y="2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7" name="文本框 26">
            <a:extLst>
              <a:ext uri="{FF2B5EF4-FFF2-40B4-BE49-F238E27FC236}">
                <a16:creationId xmlns:a16="http://schemas.microsoft.com/office/drawing/2014/main" id="{E82B83AA-AF54-4AAD-9AC4-D89277642857}"/>
              </a:ext>
            </a:extLst>
          </p:cNvPr>
          <p:cNvSpPr txBox="1"/>
          <p:nvPr/>
        </p:nvSpPr>
        <p:spPr>
          <a:xfrm>
            <a:off x="1139540" y="548449"/>
            <a:ext cx="6465946" cy="646331"/>
          </a:xfrm>
          <a:prstGeom prst="rect">
            <a:avLst/>
          </a:prstGeom>
          <a:noFill/>
        </p:spPr>
        <p:txBody>
          <a:bodyPr wrap="square">
            <a:spAutoFit/>
          </a:bodyPr>
          <a:lstStyle/>
          <a:p>
            <a:r>
              <a:rPr lang="zh-CN" altLang="en-US" sz="3600" dirty="0">
                <a:latin typeface="+mn-lt"/>
                <a:ea typeface="+mn-ea"/>
                <a:cs typeface="+mn-ea"/>
                <a:sym typeface="+mn-lt"/>
              </a:rPr>
              <a:t>灯泡带</a:t>
            </a:r>
            <a:endParaRPr lang="zh-CN" altLang="en-US" sz="1400" dirty="0"/>
          </a:p>
        </p:txBody>
      </p:sp>
      <p:sp>
        <p:nvSpPr>
          <p:cNvPr id="28" name="business-graphic-symbol_51241">
            <a:extLst>
              <a:ext uri="{FF2B5EF4-FFF2-40B4-BE49-F238E27FC236}">
                <a16:creationId xmlns:a16="http://schemas.microsoft.com/office/drawing/2014/main" id="{2EFC86F5-FA12-4926-865B-6F8DE30203BC}"/>
              </a:ext>
            </a:extLst>
          </p:cNvPr>
          <p:cNvSpPr/>
          <p:nvPr/>
        </p:nvSpPr>
        <p:spPr>
          <a:xfrm>
            <a:off x="396713" y="519421"/>
            <a:ext cx="609685" cy="608901"/>
          </a:xfrm>
          <a:custGeom>
            <a:avLst/>
            <a:gdLst>
              <a:gd name="T0" fmla="*/ 903 w 1250"/>
              <a:gd name="T1" fmla="*/ 0 h 1250"/>
              <a:gd name="T2" fmla="*/ 0 w 1250"/>
              <a:gd name="T3" fmla="*/ 0 h 1250"/>
              <a:gd name="T4" fmla="*/ 0 w 1250"/>
              <a:gd name="T5" fmla="*/ 903 h 1250"/>
              <a:gd name="T6" fmla="*/ 0 w 1250"/>
              <a:gd name="T7" fmla="*/ 1250 h 1250"/>
              <a:gd name="T8" fmla="*/ 1250 w 1250"/>
              <a:gd name="T9" fmla="*/ 1250 h 1250"/>
              <a:gd name="T10" fmla="*/ 1250 w 1250"/>
              <a:gd name="T11" fmla="*/ 347 h 1250"/>
              <a:gd name="T12" fmla="*/ 903 w 1250"/>
              <a:gd name="T13" fmla="*/ 0 h 1250"/>
              <a:gd name="T14" fmla="*/ 834 w 1250"/>
              <a:gd name="T15" fmla="*/ 236 h 1250"/>
              <a:gd name="T16" fmla="*/ 834 w 1250"/>
              <a:gd name="T17" fmla="*/ 529 h 1250"/>
              <a:gd name="T18" fmla="*/ 1093 w 1250"/>
              <a:gd name="T19" fmla="*/ 626 h 1250"/>
              <a:gd name="T20" fmla="*/ 834 w 1250"/>
              <a:gd name="T21" fmla="*/ 798 h 1250"/>
              <a:gd name="T22" fmla="*/ 553 w 1250"/>
              <a:gd name="T23" fmla="*/ 517 h 1250"/>
              <a:gd name="T24" fmla="*/ 834 w 1250"/>
              <a:gd name="T25" fmla="*/ 236 h 1250"/>
              <a:gd name="T26" fmla="*/ 1110 w 1250"/>
              <a:gd name="T27" fmla="*/ 1157 h 1250"/>
              <a:gd name="T28" fmla="*/ 536 w 1250"/>
              <a:gd name="T29" fmla="*/ 1157 h 1250"/>
              <a:gd name="T30" fmla="*/ 536 w 1250"/>
              <a:gd name="T31" fmla="*/ 1074 h 1250"/>
              <a:gd name="T32" fmla="*/ 1110 w 1250"/>
              <a:gd name="T33" fmla="*/ 1074 h 1250"/>
              <a:gd name="T34" fmla="*/ 1110 w 1250"/>
              <a:gd name="T35" fmla="*/ 1157 h 1250"/>
              <a:gd name="T36" fmla="*/ 1110 w 1250"/>
              <a:gd name="T37" fmla="*/ 1157 h 1250"/>
              <a:gd name="T38" fmla="*/ 1110 w 1250"/>
              <a:gd name="T39" fmla="*/ 961 h 1250"/>
              <a:gd name="T40" fmla="*/ 537 w 1250"/>
              <a:gd name="T41" fmla="*/ 961 h 1250"/>
              <a:gd name="T42" fmla="*/ 537 w 1250"/>
              <a:gd name="T43" fmla="*/ 878 h 1250"/>
              <a:gd name="T44" fmla="*/ 1110 w 1250"/>
              <a:gd name="T45" fmla="*/ 878 h 1250"/>
              <a:gd name="T46" fmla="*/ 1110 w 1250"/>
              <a:gd name="T47" fmla="*/ 961 h 1250"/>
              <a:gd name="T48" fmla="*/ 1149 w 1250"/>
              <a:gd name="T49" fmla="*/ 576 h 1250"/>
              <a:gd name="T50" fmla="*/ 890 w 1250"/>
              <a:gd name="T51" fmla="*/ 479 h 1250"/>
              <a:gd name="T52" fmla="*/ 890 w 1250"/>
              <a:gd name="T53" fmla="*/ 186 h 1250"/>
              <a:gd name="T54" fmla="*/ 1171 w 1250"/>
              <a:gd name="T55" fmla="*/ 467 h 1250"/>
              <a:gd name="T56" fmla="*/ 1149 w 1250"/>
              <a:gd name="T57" fmla="*/ 576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0" h="1250">
                <a:moveTo>
                  <a:pt x="903" y="0"/>
                </a:moveTo>
                <a:lnTo>
                  <a:pt x="0" y="0"/>
                </a:lnTo>
                <a:lnTo>
                  <a:pt x="0" y="903"/>
                </a:lnTo>
                <a:lnTo>
                  <a:pt x="0" y="1250"/>
                </a:lnTo>
                <a:lnTo>
                  <a:pt x="1250" y="1250"/>
                </a:lnTo>
                <a:lnTo>
                  <a:pt x="1250" y="347"/>
                </a:lnTo>
                <a:cubicBezTo>
                  <a:pt x="1250" y="155"/>
                  <a:pt x="1095" y="0"/>
                  <a:pt x="903" y="0"/>
                </a:cubicBezTo>
                <a:close/>
                <a:moveTo>
                  <a:pt x="834" y="236"/>
                </a:moveTo>
                <a:lnTo>
                  <a:pt x="834" y="529"/>
                </a:lnTo>
                <a:lnTo>
                  <a:pt x="1093" y="626"/>
                </a:lnTo>
                <a:cubicBezTo>
                  <a:pt x="1050" y="727"/>
                  <a:pt x="950" y="798"/>
                  <a:pt x="834" y="798"/>
                </a:cubicBezTo>
                <a:cubicBezTo>
                  <a:pt x="679" y="798"/>
                  <a:pt x="553" y="672"/>
                  <a:pt x="553" y="517"/>
                </a:cubicBezTo>
                <a:cubicBezTo>
                  <a:pt x="553" y="362"/>
                  <a:pt x="679" y="236"/>
                  <a:pt x="834" y="236"/>
                </a:cubicBezTo>
                <a:close/>
                <a:moveTo>
                  <a:pt x="1110" y="1157"/>
                </a:moveTo>
                <a:lnTo>
                  <a:pt x="536" y="1157"/>
                </a:lnTo>
                <a:lnTo>
                  <a:pt x="536" y="1074"/>
                </a:lnTo>
                <a:lnTo>
                  <a:pt x="1110" y="1074"/>
                </a:lnTo>
                <a:lnTo>
                  <a:pt x="1110" y="1157"/>
                </a:lnTo>
                <a:lnTo>
                  <a:pt x="1110" y="1157"/>
                </a:lnTo>
                <a:close/>
                <a:moveTo>
                  <a:pt x="1110" y="961"/>
                </a:moveTo>
                <a:lnTo>
                  <a:pt x="537" y="961"/>
                </a:lnTo>
                <a:lnTo>
                  <a:pt x="537" y="878"/>
                </a:lnTo>
                <a:lnTo>
                  <a:pt x="1110" y="878"/>
                </a:lnTo>
                <a:lnTo>
                  <a:pt x="1110" y="961"/>
                </a:lnTo>
                <a:close/>
                <a:moveTo>
                  <a:pt x="1149" y="576"/>
                </a:moveTo>
                <a:lnTo>
                  <a:pt x="890" y="479"/>
                </a:lnTo>
                <a:lnTo>
                  <a:pt x="890" y="186"/>
                </a:lnTo>
                <a:cubicBezTo>
                  <a:pt x="1045" y="186"/>
                  <a:pt x="1171" y="312"/>
                  <a:pt x="1171" y="467"/>
                </a:cubicBezTo>
                <a:cubicBezTo>
                  <a:pt x="1171" y="505"/>
                  <a:pt x="1163" y="542"/>
                  <a:pt x="1149" y="576"/>
                </a:cubicBezTo>
                <a:close/>
              </a:path>
            </a:pathLst>
          </a:custGeom>
          <a:gradFill flip="none" rotWithShape="1">
            <a:gsLst>
              <a:gs pos="0">
                <a:srgbClr val="0070C0"/>
              </a:gs>
              <a:gs pos="100000">
                <a:srgbClr val="00B0F0"/>
              </a:gs>
            </a:gsLst>
            <a:lin ang="16200000" scaled="1"/>
            <a:tileRect/>
          </a:gra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25613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right)">
                                      <p:cBhvr>
                                        <p:cTn id="27" dur="500"/>
                                        <p:tgtEl>
                                          <p:spTgt spid="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p:cTn id="35" dur="500" fill="hold"/>
                                        <p:tgtEl>
                                          <p:spTgt spid="21"/>
                                        </p:tgtEl>
                                        <p:attrNameLst>
                                          <p:attrName>ppt_w</p:attrName>
                                        </p:attrNameLst>
                                      </p:cBhvr>
                                      <p:tavLst>
                                        <p:tav tm="0">
                                          <p:val>
                                            <p:fltVal val="0"/>
                                          </p:val>
                                        </p:tav>
                                        <p:tav tm="100000">
                                          <p:val>
                                            <p:strVal val="#ppt_w"/>
                                          </p:val>
                                        </p:tav>
                                      </p:tavLst>
                                    </p:anim>
                                    <p:anim calcmode="lin" valueType="num">
                                      <p:cBhvr>
                                        <p:cTn id="36" dur="500" fill="hold"/>
                                        <p:tgtEl>
                                          <p:spTgt spid="21"/>
                                        </p:tgtEl>
                                        <p:attrNameLst>
                                          <p:attrName>ppt_h</p:attrName>
                                        </p:attrNameLst>
                                      </p:cBhvr>
                                      <p:tavLst>
                                        <p:tav tm="0">
                                          <p:val>
                                            <p:fltVal val="0"/>
                                          </p:val>
                                        </p:tav>
                                        <p:tav tm="100000">
                                          <p:val>
                                            <p:strVal val="#ppt_h"/>
                                          </p:val>
                                        </p:tav>
                                      </p:tavLst>
                                    </p:anim>
                                    <p:animEffect transition="in" filter="fade">
                                      <p:cBhvr>
                                        <p:cTn id="37" dur="500"/>
                                        <p:tgtEl>
                                          <p:spTgt spid="21"/>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par>
                                <p:cTn id="43" presetID="53" presetClass="entr" presetSubtype="16"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p:cTn id="45" dur="500" fill="hold"/>
                                        <p:tgtEl>
                                          <p:spTgt spid="22"/>
                                        </p:tgtEl>
                                        <p:attrNameLst>
                                          <p:attrName>ppt_w</p:attrName>
                                        </p:attrNameLst>
                                      </p:cBhvr>
                                      <p:tavLst>
                                        <p:tav tm="0">
                                          <p:val>
                                            <p:fltVal val="0"/>
                                          </p:val>
                                        </p:tav>
                                        <p:tav tm="100000">
                                          <p:val>
                                            <p:strVal val="#ppt_w"/>
                                          </p:val>
                                        </p:tav>
                                      </p:tavLst>
                                    </p:anim>
                                    <p:anim calcmode="lin" valueType="num">
                                      <p:cBhvr>
                                        <p:cTn id="46" dur="500" fill="hold"/>
                                        <p:tgtEl>
                                          <p:spTgt spid="22"/>
                                        </p:tgtEl>
                                        <p:attrNameLst>
                                          <p:attrName>ppt_h</p:attrName>
                                        </p:attrNameLst>
                                      </p:cBhvr>
                                      <p:tavLst>
                                        <p:tav tm="0">
                                          <p:val>
                                            <p:fltVal val="0"/>
                                          </p:val>
                                        </p:tav>
                                        <p:tav tm="100000">
                                          <p:val>
                                            <p:strVal val="#ppt_h"/>
                                          </p:val>
                                        </p:tav>
                                      </p:tavLst>
                                    </p:anim>
                                    <p:animEffect transition="in" filter="fade">
                                      <p:cBhvr>
                                        <p:cTn id="47" dur="500"/>
                                        <p:tgtEl>
                                          <p:spTgt spid="22"/>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9" name="Group 298"/>
          <p:cNvGrpSpPr/>
          <p:nvPr/>
        </p:nvGrpSpPr>
        <p:grpSpPr>
          <a:xfrm>
            <a:off x="4331028" y="4061267"/>
            <a:ext cx="3607967" cy="1576312"/>
            <a:chOff x="3779838" y="2262187"/>
            <a:chExt cx="4745038" cy="1490663"/>
          </a:xfrm>
        </p:grpSpPr>
        <p:sp>
          <p:nvSpPr>
            <p:cNvPr id="300" name="Freeform 106"/>
            <p:cNvSpPr>
              <a:spLocks/>
            </p:cNvSpPr>
            <p:nvPr/>
          </p:nvSpPr>
          <p:spPr bwMode="auto">
            <a:xfrm>
              <a:off x="6715126" y="3044825"/>
              <a:ext cx="61913" cy="257175"/>
            </a:xfrm>
            <a:custGeom>
              <a:avLst/>
              <a:gdLst>
                <a:gd name="T0" fmla="*/ 39 w 39"/>
                <a:gd name="T1" fmla="*/ 0 h 162"/>
                <a:gd name="T2" fmla="*/ 39 w 39"/>
                <a:gd name="T3" fmla="*/ 113 h 162"/>
                <a:gd name="T4" fmla="*/ 0 w 39"/>
                <a:gd name="T5" fmla="*/ 162 h 162"/>
                <a:gd name="T6" fmla="*/ 0 w 39"/>
                <a:gd name="T7" fmla="*/ 49 h 162"/>
                <a:gd name="T8" fmla="*/ 39 w 39"/>
                <a:gd name="T9" fmla="*/ 0 h 162"/>
              </a:gdLst>
              <a:ahLst/>
              <a:cxnLst>
                <a:cxn ang="0">
                  <a:pos x="T0" y="T1"/>
                </a:cxn>
                <a:cxn ang="0">
                  <a:pos x="T2" y="T3"/>
                </a:cxn>
                <a:cxn ang="0">
                  <a:pos x="T4" y="T5"/>
                </a:cxn>
                <a:cxn ang="0">
                  <a:pos x="T6" y="T7"/>
                </a:cxn>
                <a:cxn ang="0">
                  <a:pos x="T8" y="T9"/>
                </a:cxn>
              </a:cxnLst>
              <a:rect l="0" t="0" r="r" b="b"/>
              <a:pathLst>
                <a:path w="39" h="162">
                  <a:moveTo>
                    <a:pt x="39" y="0"/>
                  </a:moveTo>
                  <a:lnTo>
                    <a:pt x="39" y="113"/>
                  </a:lnTo>
                  <a:lnTo>
                    <a:pt x="0" y="162"/>
                  </a:lnTo>
                  <a:lnTo>
                    <a:pt x="0" y="49"/>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01" name="Freeform 109"/>
            <p:cNvSpPr>
              <a:spLocks/>
            </p:cNvSpPr>
            <p:nvPr/>
          </p:nvSpPr>
          <p:spPr bwMode="auto">
            <a:xfrm>
              <a:off x="5321301" y="3065462"/>
              <a:ext cx="90488" cy="255588"/>
            </a:xfrm>
            <a:custGeom>
              <a:avLst/>
              <a:gdLst>
                <a:gd name="T0" fmla="*/ 57 w 57"/>
                <a:gd name="T1" fmla="*/ 47 h 161"/>
                <a:gd name="T2" fmla="*/ 57 w 57"/>
                <a:gd name="T3" fmla="*/ 161 h 161"/>
                <a:gd name="T4" fmla="*/ 0 w 57"/>
                <a:gd name="T5" fmla="*/ 114 h 161"/>
                <a:gd name="T6" fmla="*/ 0 w 57"/>
                <a:gd name="T7" fmla="*/ 0 h 161"/>
                <a:gd name="T8" fmla="*/ 57 w 57"/>
                <a:gd name="T9" fmla="*/ 47 h 161"/>
              </a:gdLst>
              <a:ahLst/>
              <a:cxnLst>
                <a:cxn ang="0">
                  <a:pos x="T0" y="T1"/>
                </a:cxn>
                <a:cxn ang="0">
                  <a:pos x="T2" y="T3"/>
                </a:cxn>
                <a:cxn ang="0">
                  <a:pos x="T4" y="T5"/>
                </a:cxn>
                <a:cxn ang="0">
                  <a:pos x="T6" y="T7"/>
                </a:cxn>
                <a:cxn ang="0">
                  <a:pos x="T8" y="T9"/>
                </a:cxn>
              </a:cxnLst>
              <a:rect l="0" t="0" r="r" b="b"/>
              <a:pathLst>
                <a:path w="57" h="161">
                  <a:moveTo>
                    <a:pt x="57" y="47"/>
                  </a:moveTo>
                  <a:lnTo>
                    <a:pt x="57" y="161"/>
                  </a:lnTo>
                  <a:lnTo>
                    <a:pt x="0" y="114"/>
                  </a:lnTo>
                  <a:lnTo>
                    <a:pt x="0" y="0"/>
                  </a:lnTo>
                  <a:lnTo>
                    <a:pt x="57" y="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02" name="Freeform 110"/>
            <p:cNvSpPr>
              <a:spLocks/>
            </p:cNvSpPr>
            <p:nvPr/>
          </p:nvSpPr>
          <p:spPr bwMode="auto">
            <a:xfrm>
              <a:off x="7464426" y="3198812"/>
              <a:ext cx="212725" cy="247650"/>
            </a:xfrm>
            <a:custGeom>
              <a:avLst/>
              <a:gdLst>
                <a:gd name="T0" fmla="*/ 5 w 136"/>
                <a:gd name="T1" fmla="*/ 158 h 158"/>
                <a:gd name="T2" fmla="*/ 2 w 136"/>
                <a:gd name="T3" fmla="*/ 157 h 158"/>
                <a:gd name="T4" fmla="*/ 0 w 136"/>
                <a:gd name="T5" fmla="*/ 155 h 158"/>
                <a:gd name="T6" fmla="*/ 0 w 136"/>
                <a:gd name="T7" fmla="*/ 41 h 158"/>
                <a:gd name="T8" fmla="*/ 3 w 136"/>
                <a:gd name="T9" fmla="*/ 38 h 158"/>
                <a:gd name="T10" fmla="*/ 129 w 136"/>
                <a:gd name="T11" fmla="*/ 1 h 158"/>
                <a:gd name="T12" fmla="*/ 131 w 136"/>
                <a:gd name="T13" fmla="*/ 0 h 158"/>
                <a:gd name="T14" fmla="*/ 134 w 136"/>
                <a:gd name="T15" fmla="*/ 1 h 158"/>
                <a:gd name="T16" fmla="*/ 136 w 136"/>
                <a:gd name="T17" fmla="*/ 3 h 158"/>
                <a:gd name="T18" fmla="*/ 136 w 136"/>
                <a:gd name="T19" fmla="*/ 117 h 158"/>
                <a:gd name="T20" fmla="*/ 134 w 136"/>
                <a:gd name="T21" fmla="*/ 120 h 158"/>
                <a:gd name="T22" fmla="*/ 7 w 136"/>
                <a:gd name="T23" fmla="*/ 157 h 158"/>
                <a:gd name="T24" fmla="*/ 5 w 136"/>
                <a:gd name="T25"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 h="158">
                  <a:moveTo>
                    <a:pt x="5" y="158"/>
                  </a:moveTo>
                  <a:cubicBezTo>
                    <a:pt x="4" y="158"/>
                    <a:pt x="3" y="158"/>
                    <a:pt x="2" y="157"/>
                  </a:cubicBezTo>
                  <a:cubicBezTo>
                    <a:pt x="1" y="157"/>
                    <a:pt x="0" y="156"/>
                    <a:pt x="0" y="155"/>
                  </a:cubicBezTo>
                  <a:cubicBezTo>
                    <a:pt x="0" y="41"/>
                    <a:pt x="0" y="41"/>
                    <a:pt x="0" y="41"/>
                  </a:cubicBezTo>
                  <a:cubicBezTo>
                    <a:pt x="0" y="40"/>
                    <a:pt x="1" y="39"/>
                    <a:pt x="3" y="38"/>
                  </a:cubicBezTo>
                  <a:cubicBezTo>
                    <a:pt x="129" y="1"/>
                    <a:pt x="129" y="1"/>
                    <a:pt x="129" y="1"/>
                  </a:cubicBezTo>
                  <a:cubicBezTo>
                    <a:pt x="129" y="0"/>
                    <a:pt x="130" y="0"/>
                    <a:pt x="131" y="0"/>
                  </a:cubicBezTo>
                  <a:cubicBezTo>
                    <a:pt x="132" y="0"/>
                    <a:pt x="133" y="0"/>
                    <a:pt x="134" y="1"/>
                  </a:cubicBezTo>
                  <a:cubicBezTo>
                    <a:pt x="135" y="1"/>
                    <a:pt x="136" y="2"/>
                    <a:pt x="136" y="3"/>
                  </a:cubicBezTo>
                  <a:cubicBezTo>
                    <a:pt x="136" y="117"/>
                    <a:pt x="136" y="117"/>
                    <a:pt x="136" y="117"/>
                  </a:cubicBezTo>
                  <a:cubicBezTo>
                    <a:pt x="136" y="118"/>
                    <a:pt x="135" y="119"/>
                    <a:pt x="134" y="120"/>
                  </a:cubicBezTo>
                  <a:cubicBezTo>
                    <a:pt x="7" y="157"/>
                    <a:pt x="7" y="157"/>
                    <a:pt x="7" y="157"/>
                  </a:cubicBezTo>
                  <a:cubicBezTo>
                    <a:pt x="7" y="158"/>
                    <a:pt x="6" y="158"/>
                    <a:pt x="5"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03" name="Freeform 111"/>
            <p:cNvSpPr>
              <a:spLocks/>
            </p:cNvSpPr>
            <p:nvPr/>
          </p:nvSpPr>
          <p:spPr bwMode="auto">
            <a:xfrm>
              <a:off x="7472363" y="3198812"/>
              <a:ext cx="196850" cy="239713"/>
            </a:xfrm>
            <a:custGeom>
              <a:avLst/>
              <a:gdLst>
                <a:gd name="T0" fmla="*/ 124 w 124"/>
                <a:gd name="T1" fmla="*/ 0 h 151"/>
                <a:gd name="T2" fmla="*/ 124 w 124"/>
                <a:gd name="T3" fmla="*/ 113 h 151"/>
                <a:gd name="T4" fmla="*/ 0 w 124"/>
                <a:gd name="T5" fmla="*/ 151 h 151"/>
                <a:gd name="T6" fmla="*/ 0 w 124"/>
                <a:gd name="T7" fmla="*/ 37 h 151"/>
                <a:gd name="T8" fmla="*/ 124 w 124"/>
                <a:gd name="T9" fmla="*/ 0 h 151"/>
              </a:gdLst>
              <a:ahLst/>
              <a:cxnLst>
                <a:cxn ang="0">
                  <a:pos x="T0" y="T1"/>
                </a:cxn>
                <a:cxn ang="0">
                  <a:pos x="T2" y="T3"/>
                </a:cxn>
                <a:cxn ang="0">
                  <a:pos x="T4" y="T5"/>
                </a:cxn>
                <a:cxn ang="0">
                  <a:pos x="T6" y="T7"/>
                </a:cxn>
                <a:cxn ang="0">
                  <a:pos x="T8" y="T9"/>
                </a:cxn>
              </a:cxnLst>
              <a:rect l="0" t="0" r="r" b="b"/>
              <a:pathLst>
                <a:path w="124" h="151">
                  <a:moveTo>
                    <a:pt x="124" y="0"/>
                  </a:moveTo>
                  <a:lnTo>
                    <a:pt x="124" y="113"/>
                  </a:lnTo>
                  <a:lnTo>
                    <a:pt x="0" y="151"/>
                  </a:lnTo>
                  <a:lnTo>
                    <a:pt x="0" y="37"/>
                  </a:lnTo>
                  <a:lnTo>
                    <a:pt x="124" y="0"/>
                  </a:lnTo>
                  <a:close/>
                </a:path>
              </a:pathLst>
            </a:custGeom>
            <a:solidFill>
              <a:srgbClr val="B1CF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04" name="Freeform 112"/>
            <p:cNvSpPr>
              <a:spLocks/>
            </p:cNvSpPr>
            <p:nvPr/>
          </p:nvSpPr>
          <p:spPr bwMode="auto">
            <a:xfrm>
              <a:off x="4487863" y="3246437"/>
              <a:ext cx="234950" cy="241300"/>
            </a:xfrm>
            <a:custGeom>
              <a:avLst/>
              <a:gdLst>
                <a:gd name="T0" fmla="*/ 146 w 151"/>
                <a:gd name="T1" fmla="*/ 154 h 154"/>
                <a:gd name="T2" fmla="*/ 144 w 151"/>
                <a:gd name="T3" fmla="*/ 153 h 154"/>
                <a:gd name="T4" fmla="*/ 3 w 151"/>
                <a:gd name="T5" fmla="*/ 119 h 154"/>
                <a:gd name="T6" fmla="*/ 0 w 151"/>
                <a:gd name="T7" fmla="*/ 117 h 154"/>
                <a:gd name="T8" fmla="*/ 0 w 151"/>
                <a:gd name="T9" fmla="*/ 2 h 154"/>
                <a:gd name="T10" fmla="*/ 2 w 151"/>
                <a:gd name="T11" fmla="*/ 0 h 154"/>
                <a:gd name="T12" fmla="*/ 5 w 151"/>
                <a:gd name="T13" fmla="*/ 0 h 154"/>
                <a:gd name="T14" fmla="*/ 7 w 151"/>
                <a:gd name="T15" fmla="*/ 0 h 154"/>
                <a:gd name="T16" fmla="*/ 148 w 151"/>
                <a:gd name="T17" fmla="*/ 34 h 154"/>
                <a:gd name="T18" fmla="*/ 151 w 151"/>
                <a:gd name="T19" fmla="*/ 36 h 154"/>
                <a:gd name="T20" fmla="*/ 151 w 151"/>
                <a:gd name="T21" fmla="*/ 151 h 154"/>
                <a:gd name="T22" fmla="*/ 148 w 151"/>
                <a:gd name="T23" fmla="*/ 153 h 154"/>
                <a:gd name="T24" fmla="*/ 146 w 151"/>
                <a:gd name="T25"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154">
                  <a:moveTo>
                    <a:pt x="146" y="154"/>
                  </a:moveTo>
                  <a:cubicBezTo>
                    <a:pt x="145" y="154"/>
                    <a:pt x="144" y="153"/>
                    <a:pt x="144" y="153"/>
                  </a:cubicBezTo>
                  <a:cubicBezTo>
                    <a:pt x="3" y="119"/>
                    <a:pt x="3" y="119"/>
                    <a:pt x="3" y="119"/>
                  </a:cubicBezTo>
                  <a:cubicBezTo>
                    <a:pt x="1" y="119"/>
                    <a:pt x="0" y="118"/>
                    <a:pt x="0" y="117"/>
                  </a:cubicBezTo>
                  <a:cubicBezTo>
                    <a:pt x="0" y="2"/>
                    <a:pt x="0" y="2"/>
                    <a:pt x="0" y="2"/>
                  </a:cubicBezTo>
                  <a:cubicBezTo>
                    <a:pt x="0" y="2"/>
                    <a:pt x="1" y="1"/>
                    <a:pt x="2" y="0"/>
                  </a:cubicBezTo>
                  <a:cubicBezTo>
                    <a:pt x="3" y="0"/>
                    <a:pt x="4" y="0"/>
                    <a:pt x="5" y="0"/>
                  </a:cubicBezTo>
                  <a:cubicBezTo>
                    <a:pt x="6" y="0"/>
                    <a:pt x="6" y="0"/>
                    <a:pt x="7" y="0"/>
                  </a:cubicBezTo>
                  <a:cubicBezTo>
                    <a:pt x="148" y="34"/>
                    <a:pt x="148" y="34"/>
                    <a:pt x="148" y="34"/>
                  </a:cubicBezTo>
                  <a:cubicBezTo>
                    <a:pt x="150" y="34"/>
                    <a:pt x="151" y="35"/>
                    <a:pt x="151" y="36"/>
                  </a:cubicBezTo>
                  <a:cubicBezTo>
                    <a:pt x="151" y="151"/>
                    <a:pt x="151" y="151"/>
                    <a:pt x="151" y="151"/>
                  </a:cubicBezTo>
                  <a:cubicBezTo>
                    <a:pt x="151" y="152"/>
                    <a:pt x="150" y="153"/>
                    <a:pt x="148" y="153"/>
                  </a:cubicBezTo>
                  <a:cubicBezTo>
                    <a:pt x="148" y="153"/>
                    <a:pt x="147" y="154"/>
                    <a:pt x="146" y="1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05" name="Freeform 113"/>
            <p:cNvSpPr>
              <a:spLocks/>
            </p:cNvSpPr>
            <p:nvPr/>
          </p:nvSpPr>
          <p:spPr bwMode="auto">
            <a:xfrm>
              <a:off x="4495801" y="3246437"/>
              <a:ext cx="220663" cy="231775"/>
            </a:xfrm>
            <a:custGeom>
              <a:avLst/>
              <a:gdLst>
                <a:gd name="T0" fmla="*/ 139 w 139"/>
                <a:gd name="T1" fmla="*/ 33 h 146"/>
                <a:gd name="T2" fmla="*/ 139 w 139"/>
                <a:gd name="T3" fmla="*/ 146 h 146"/>
                <a:gd name="T4" fmla="*/ 0 w 139"/>
                <a:gd name="T5" fmla="*/ 112 h 146"/>
                <a:gd name="T6" fmla="*/ 0 w 139"/>
                <a:gd name="T7" fmla="*/ 0 h 146"/>
                <a:gd name="T8" fmla="*/ 139 w 139"/>
                <a:gd name="T9" fmla="*/ 33 h 146"/>
              </a:gdLst>
              <a:ahLst/>
              <a:cxnLst>
                <a:cxn ang="0">
                  <a:pos x="T0" y="T1"/>
                </a:cxn>
                <a:cxn ang="0">
                  <a:pos x="T2" y="T3"/>
                </a:cxn>
                <a:cxn ang="0">
                  <a:pos x="T4" y="T5"/>
                </a:cxn>
                <a:cxn ang="0">
                  <a:pos x="T6" y="T7"/>
                </a:cxn>
                <a:cxn ang="0">
                  <a:pos x="T8" y="T9"/>
                </a:cxn>
              </a:cxnLst>
              <a:rect l="0" t="0" r="r" b="b"/>
              <a:pathLst>
                <a:path w="139" h="146">
                  <a:moveTo>
                    <a:pt x="139" y="33"/>
                  </a:moveTo>
                  <a:lnTo>
                    <a:pt x="139" y="146"/>
                  </a:lnTo>
                  <a:lnTo>
                    <a:pt x="0" y="112"/>
                  </a:lnTo>
                  <a:lnTo>
                    <a:pt x="0" y="0"/>
                  </a:lnTo>
                  <a:lnTo>
                    <a:pt x="139" y="33"/>
                  </a:lnTo>
                  <a:close/>
                </a:path>
              </a:pathLst>
            </a:custGeom>
            <a:solidFill>
              <a:srgbClr val="B1CF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06" name="Freeform 145"/>
            <p:cNvSpPr>
              <a:spLocks/>
            </p:cNvSpPr>
            <p:nvPr/>
          </p:nvSpPr>
          <p:spPr bwMode="auto">
            <a:xfrm>
              <a:off x="8175626" y="2901950"/>
              <a:ext cx="9525" cy="255588"/>
            </a:xfrm>
            <a:custGeom>
              <a:avLst/>
              <a:gdLst>
                <a:gd name="T0" fmla="*/ 5 w 6"/>
                <a:gd name="T1" fmla="*/ 6 h 164"/>
                <a:gd name="T2" fmla="*/ 5 w 6"/>
                <a:gd name="T3" fmla="*/ 9 h 164"/>
                <a:gd name="T4" fmla="*/ 5 w 6"/>
                <a:gd name="T5" fmla="*/ 14 h 164"/>
                <a:gd name="T6" fmla="*/ 4 w 6"/>
                <a:gd name="T7" fmla="*/ 17 h 164"/>
                <a:gd name="T8" fmla="*/ 3 w 6"/>
                <a:gd name="T9" fmla="*/ 22 h 164"/>
                <a:gd name="T10" fmla="*/ 3 w 6"/>
                <a:gd name="T11" fmla="*/ 24 h 164"/>
                <a:gd name="T12" fmla="*/ 0 w 6"/>
                <a:gd name="T13" fmla="*/ 31 h 164"/>
                <a:gd name="T14" fmla="*/ 0 w 6"/>
                <a:gd name="T15" fmla="*/ 164 h 164"/>
                <a:gd name="T16" fmla="*/ 3 w 6"/>
                <a:gd name="T17" fmla="*/ 156 h 164"/>
                <a:gd name="T18" fmla="*/ 3 w 6"/>
                <a:gd name="T19" fmla="*/ 154 h 164"/>
                <a:gd name="T20" fmla="*/ 4 w 6"/>
                <a:gd name="T21" fmla="*/ 149 h 164"/>
                <a:gd name="T22" fmla="*/ 5 w 6"/>
                <a:gd name="T23" fmla="*/ 146 h 164"/>
                <a:gd name="T24" fmla="*/ 5 w 6"/>
                <a:gd name="T25" fmla="*/ 142 h 164"/>
                <a:gd name="T26" fmla="*/ 5 w 6"/>
                <a:gd name="T27" fmla="*/ 139 h 164"/>
                <a:gd name="T28" fmla="*/ 5 w 6"/>
                <a:gd name="T29" fmla="*/ 137 h 164"/>
                <a:gd name="T30" fmla="*/ 6 w 6"/>
                <a:gd name="T31" fmla="*/ 133 h 164"/>
                <a:gd name="T32" fmla="*/ 6 w 6"/>
                <a:gd name="T33" fmla="*/ 0 h 164"/>
                <a:gd name="T34" fmla="*/ 5 w 6"/>
                <a:gd name="T35" fmla="*/ 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164">
                  <a:moveTo>
                    <a:pt x="5" y="6"/>
                  </a:moveTo>
                  <a:cubicBezTo>
                    <a:pt x="5" y="7"/>
                    <a:pt x="5" y="8"/>
                    <a:pt x="5" y="9"/>
                  </a:cubicBezTo>
                  <a:cubicBezTo>
                    <a:pt x="5" y="11"/>
                    <a:pt x="5" y="12"/>
                    <a:pt x="5" y="14"/>
                  </a:cubicBezTo>
                  <a:cubicBezTo>
                    <a:pt x="4" y="15"/>
                    <a:pt x="4" y="16"/>
                    <a:pt x="4" y="17"/>
                  </a:cubicBezTo>
                  <a:cubicBezTo>
                    <a:pt x="4" y="18"/>
                    <a:pt x="3" y="20"/>
                    <a:pt x="3" y="22"/>
                  </a:cubicBezTo>
                  <a:cubicBezTo>
                    <a:pt x="3" y="22"/>
                    <a:pt x="3" y="23"/>
                    <a:pt x="3" y="24"/>
                  </a:cubicBezTo>
                  <a:cubicBezTo>
                    <a:pt x="2" y="26"/>
                    <a:pt x="1" y="29"/>
                    <a:pt x="0" y="31"/>
                  </a:cubicBezTo>
                  <a:cubicBezTo>
                    <a:pt x="0" y="164"/>
                    <a:pt x="0" y="164"/>
                    <a:pt x="0" y="164"/>
                  </a:cubicBezTo>
                  <a:cubicBezTo>
                    <a:pt x="1" y="161"/>
                    <a:pt x="2" y="159"/>
                    <a:pt x="3" y="156"/>
                  </a:cubicBezTo>
                  <a:cubicBezTo>
                    <a:pt x="3" y="156"/>
                    <a:pt x="3" y="155"/>
                    <a:pt x="3" y="154"/>
                  </a:cubicBezTo>
                  <a:cubicBezTo>
                    <a:pt x="3" y="152"/>
                    <a:pt x="4" y="151"/>
                    <a:pt x="4" y="149"/>
                  </a:cubicBezTo>
                  <a:cubicBezTo>
                    <a:pt x="4" y="148"/>
                    <a:pt x="4" y="147"/>
                    <a:pt x="5" y="146"/>
                  </a:cubicBezTo>
                  <a:cubicBezTo>
                    <a:pt x="5" y="145"/>
                    <a:pt x="5" y="143"/>
                    <a:pt x="5" y="142"/>
                  </a:cubicBezTo>
                  <a:cubicBezTo>
                    <a:pt x="5" y="141"/>
                    <a:pt x="5" y="140"/>
                    <a:pt x="5" y="139"/>
                  </a:cubicBezTo>
                  <a:cubicBezTo>
                    <a:pt x="5" y="138"/>
                    <a:pt x="5" y="138"/>
                    <a:pt x="5" y="137"/>
                  </a:cubicBezTo>
                  <a:cubicBezTo>
                    <a:pt x="6" y="136"/>
                    <a:pt x="6" y="134"/>
                    <a:pt x="6" y="133"/>
                  </a:cubicBezTo>
                  <a:cubicBezTo>
                    <a:pt x="6" y="0"/>
                    <a:pt x="6" y="0"/>
                    <a:pt x="6" y="0"/>
                  </a:cubicBezTo>
                  <a:cubicBezTo>
                    <a:pt x="6" y="2"/>
                    <a:pt x="5" y="4"/>
                    <a:pt x="5" y="6"/>
                  </a:cubicBezTo>
                  <a:close/>
                </a:path>
              </a:pathLst>
            </a:custGeom>
            <a:solidFill>
              <a:srgbClr val="70C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07" name="Freeform 146"/>
            <p:cNvSpPr>
              <a:spLocks/>
            </p:cNvSpPr>
            <p:nvPr/>
          </p:nvSpPr>
          <p:spPr bwMode="auto">
            <a:xfrm>
              <a:off x="4119563" y="2901950"/>
              <a:ext cx="41275" cy="314325"/>
            </a:xfrm>
            <a:custGeom>
              <a:avLst/>
              <a:gdLst>
                <a:gd name="T0" fmla="*/ 0 w 26"/>
                <a:gd name="T1" fmla="*/ 0 h 201"/>
                <a:gd name="T2" fmla="*/ 0 w 26"/>
                <a:gd name="T3" fmla="*/ 133 h 201"/>
                <a:gd name="T4" fmla="*/ 26 w 26"/>
                <a:gd name="T5" fmla="*/ 201 h 201"/>
                <a:gd name="T6" fmla="*/ 26 w 26"/>
                <a:gd name="T7" fmla="*/ 69 h 201"/>
                <a:gd name="T8" fmla="*/ 0 w 26"/>
                <a:gd name="T9" fmla="*/ 0 h 201"/>
              </a:gdLst>
              <a:ahLst/>
              <a:cxnLst>
                <a:cxn ang="0">
                  <a:pos x="T0" y="T1"/>
                </a:cxn>
                <a:cxn ang="0">
                  <a:pos x="T2" y="T3"/>
                </a:cxn>
                <a:cxn ang="0">
                  <a:pos x="T4" y="T5"/>
                </a:cxn>
                <a:cxn ang="0">
                  <a:pos x="T6" y="T7"/>
                </a:cxn>
                <a:cxn ang="0">
                  <a:pos x="T8" y="T9"/>
                </a:cxn>
              </a:cxnLst>
              <a:rect l="0" t="0" r="r" b="b"/>
              <a:pathLst>
                <a:path w="26" h="201">
                  <a:moveTo>
                    <a:pt x="0" y="0"/>
                  </a:moveTo>
                  <a:cubicBezTo>
                    <a:pt x="0" y="133"/>
                    <a:pt x="0" y="133"/>
                    <a:pt x="0" y="133"/>
                  </a:cubicBezTo>
                  <a:cubicBezTo>
                    <a:pt x="0" y="156"/>
                    <a:pt x="9" y="179"/>
                    <a:pt x="26" y="201"/>
                  </a:cubicBezTo>
                  <a:cubicBezTo>
                    <a:pt x="26" y="69"/>
                    <a:pt x="26" y="69"/>
                    <a:pt x="26" y="69"/>
                  </a:cubicBezTo>
                  <a:cubicBezTo>
                    <a:pt x="9" y="46"/>
                    <a:pt x="0" y="23"/>
                    <a:pt x="0" y="0"/>
                  </a:cubicBezTo>
                  <a:close/>
                </a:path>
              </a:pathLst>
            </a:custGeom>
            <a:solidFill>
              <a:srgbClr val="70C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08" name="Freeform 147"/>
            <p:cNvSpPr>
              <a:spLocks/>
            </p:cNvSpPr>
            <p:nvPr/>
          </p:nvSpPr>
          <p:spPr bwMode="auto">
            <a:xfrm>
              <a:off x="7813676" y="3076575"/>
              <a:ext cx="263525" cy="347663"/>
            </a:xfrm>
            <a:custGeom>
              <a:avLst/>
              <a:gdLst>
                <a:gd name="T0" fmla="*/ 168 w 168"/>
                <a:gd name="T1" fmla="*/ 0 h 222"/>
                <a:gd name="T2" fmla="*/ 160 w 168"/>
                <a:gd name="T3" fmla="*/ 7 h 222"/>
                <a:gd name="T4" fmla="*/ 157 w 168"/>
                <a:gd name="T5" fmla="*/ 8 h 222"/>
                <a:gd name="T6" fmla="*/ 151 w 168"/>
                <a:gd name="T7" fmla="*/ 13 h 222"/>
                <a:gd name="T8" fmla="*/ 147 w 168"/>
                <a:gd name="T9" fmla="*/ 16 h 222"/>
                <a:gd name="T10" fmla="*/ 141 w 168"/>
                <a:gd name="T11" fmla="*/ 20 h 222"/>
                <a:gd name="T12" fmla="*/ 137 w 168"/>
                <a:gd name="T13" fmla="*/ 22 h 222"/>
                <a:gd name="T14" fmla="*/ 128 w 168"/>
                <a:gd name="T15" fmla="*/ 28 h 222"/>
                <a:gd name="T16" fmla="*/ 127 w 168"/>
                <a:gd name="T17" fmla="*/ 29 h 222"/>
                <a:gd name="T18" fmla="*/ 116 w 168"/>
                <a:gd name="T19" fmla="*/ 35 h 222"/>
                <a:gd name="T20" fmla="*/ 113 w 168"/>
                <a:gd name="T21" fmla="*/ 37 h 222"/>
                <a:gd name="T22" fmla="*/ 103 w 168"/>
                <a:gd name="T23" fmla="*/ 42 h 222"/>
                <a:gd name="T24" fmla="*/ 100 w 168"/>
                <a:gd name="T25" fmla="*/ 44 h 222"/>
                <a:gd name="T26" fmla="*/ 87 w 168"/>
                <a:gd name="T27" fmla="*/ 51 h 222"/>
                <a:gd name="T28" fmla="*/ 86 w 168"/>
                <a:gd name="T29" fmla="*/ 51 h 222"/>
                <a:gd name="T30" fmla="*/ 73 w 168"/>
                <a:gd name="T31" fmla="*/ 58 h 222"/>
                <a:gd name="T32" fmla="*/ 69 w 168"/>
                <a:gd name="T33" fmla="*/ 60 h 222"/>
                <a:gd name="T34" fmla="*/ 57 w 168"/>
                <a:gd name="T35" fmla="*/ 65 h 222"/>
                <a:gd name="T36" fmla="*/ 53 w 168"/>
                <a:gd name="T37" fmla="*/ 67 h 222"/>
                <a:gd name="T38" fmla="*/ 46 w 168"/>
                <a:gd name="T39" fmla="*/ 70 h 222"/>
                <a:gd name="T40" fmla="*/ 41 w 168"/>
                <a:gd name="T41" fmla="*/ 73 h 222"/>
                <a:gd name="T42" fmla="*/ 33 w 168"/>
                <a:gd name="T43" fmla="*/ 76 h 222"/>
                <a:gd name="T44" fmla="*/ 28 w 168"/>
                <a:gd name="T45" fmla="*/ 78 h 222"/>
                <a:gd name="T46" fmla="*/ 19 w 168"/>
                <a:gd name="T47" fmla="*/ 82 h 222"/>
                <a:gd name="T48" fmla="*/ 14 w 168"/>
                <a:gd name="T49" fmla="*/ 84 h 222"/>
                <a:gd name="T50" fmla="*/ 0 w 168"/>
                <a:gd name="T51" fmla="*/ 89 h 222"/>
                <a:gd name="T52" fmla="*/ 0 w 168"/>
                <a:gd name="T53" fmla="*/ 222 h 222"/>
                <a:gd name="T54" fmla="*/ 14 w 168"/>
                <a:gd name="T55" fmla="*/ 216 h 222"/>
                <a:gd name="T56" fmla="*/ 19 w 168"/>
                <a:gd name="T57" fmla="*/ 214 h 222"/>
                <a:gd name="T58" fmla="*/ 28 w 168"/>
                <a:gd name="T59" fmla="*/ 211 h 222"/>
                <a:gd name="T60" fmla="*/ 33 w 168"/>
                <a:gd name="T61" fmla="*/ 208 h 222"/>
                <a:gd name="T62" fmla="*/ 41 w 168"/>
                <a:gd name="T63" fmla="*/ 205 h 222"/>
                <a:gd name="T64" fmla="*/ 46 w 168"/>
                <a:gd name="T65" fmla="*/ 203 h 222"/>
                <a:gd name="T66" fmla="*/ 53 w 168"/>
                <a:gd name="T67" fmla="*/ 200 h 222"/>
                <a:gd name="T68" fmla="*/ 55 w 168"/>
                <a:gd name="T69" fmla="*/ 199 h 222"/>
                <a:gd name="T70" fmla="*/ 57 w 168"/>
                <a:gd name="T71" fmla="*/ 198 h 222"/>
                <a:gd name="T72" fmla="*/ 69 w 168"/>
                <a:gd name="T73" fmla="*/ 193 h 222"/>
                <a:gd name="T74" fmla="*/ 73 w 168"/>
                <a:gd name="T75" fmla="*/ 191 h 222"/>
                <a:gd name="T76" fmla="*/ 86 w 168"/>
                <a:gd name="T77" fmla="*/ 184 h 222"/>
                <a:gd name="T78" fmla="*/ 87 w 168"/>
                <a:gd name="T79" fmla="*/ 184 h 222"/>
                <a:gd name="T80" fmla="*/ 100 w 168"/>
                <a:gd name="T81" fmla="*/ 177 h 222"/>
                <a:gd name="T82" fmla="*/ 103 w 168"/>
                <a:gd name="T83" fmla="*/ 175 h 222"/>
                <a:gd name="T84" fmla="*/ 113 w 168"/>
                <a:gd name="T85" fmla="*/ 170 h 222"/>
                <a:gd name="T86" fmla="*/ 115 w 168"/>
                <a:gd name="T87" fmla="*/ 168 h 222"/>
                <a:gd name="T88" fmla="*/ 116 w 168"/>
                <a:gd name="T89" fmla="*/ 168 h 222"/>
                <a:gd name="T90" fmla="*/ 127 w 168"/>
                <a:gd name="T91" fmla="*/ 161 h 222"/>
                <a:gd name="T92" fmla="*/ 128 w 168"/>
                <a:gd name="T93" fmla="*/ 161 h 222"/>
                <a:gd name="T94" fmla="*/ 137 w 168"/>
                <a:gd name="T95" fmla="*/ 155 h 222"/>
                <a:gd name="T96" fmla="*/ 141 w 168"/>
                <a:gd name="T97" fmla="*/ 153 h 222"/>
                <a:gd name="T98" fmla="*/ 147 w 168"/>
                <a:gd name="T99" fmla="*/ 148 h 222"/>
                <a:gd name="T100" fmla="*/ 151 w 168"/>
                <a:gd name="T101" fmla="*/ 146 h 222"/>
                <a:gd name="T102" fmla="*/ 157 w 168"/>
                <a:gd name="T103" fmla="*/ 141 h 222"/>
                <a:gd name="T104" fmla="*/ 159 w 168"/>
                <a:gd name="T105" fmla="*/ 140 h 222"/>
                <a:gd name="T106" fmla="*/ 160 w 168"/>
                <a:gd name="T107" fmla="*/ 139 h 222"/>
                <a:gd name="T108" fmla="*/ 168 w 168"/>
                <a:gd name="T109" fmla="*/ 133 h 222"/>
                <a:gd name="T110" fmla="*/ 168 w 168"/>
                <a:gd name="T111"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8" h="222">
                  <a:moveTo>
                    <a:pt x="168" y="0"/>
                  </a:moveTo>
                  <a:cubicBezTo>
                    <a:pt x="166" y="2"/>
                    <a:pt x="163" y="4"/>
                    <a:pt x="160" y="7"/>
                  </a:cubicBezTo>
                  <a:cubicBezTo>
                    <a:pt x="159" y="7"/>
                    <a:pt x="158" y="8"/>
                    <a:pt x="157" y="8"/>
                  </a:cubicBezTo>
                  <a:cubicBezTo>
                    <a:pt x="155" y="10"/>
                    <a:pt x="153" y="12"/>
                    <a:pt x="151" y="13"/>
                  </a:cubicBezTo>
                  <a:cubicBezTo>
                    <a:pt x="150" y="14"/>
                    <a:pt x="148" y="15"/>
                    <a:pt x="147" y="16"/>
                  </a:cubicBezTo>
                  <a:cubicBezTo>
                    <a:pt x="145" y="17"/>
                    <a:pt x="143" y="19"/>
                    <a:pt x="141" y="20"/>
                  </a:cubicBezTo>
                  <a:cubicBezTo>
                    <a:pt x="139" y="21"/>
                    <a:pt x="138" y="22"/>
                    <a:pt x="137" y="22"/>
                  </a:cubicBezTo>
                  <a:cubicBezTo>
                    <a:pt x="134" y="24"/>
                    <a:pt x="131" y="26"/>
                    <a:pt x="128" y="28"/>
                  </a:cubicBezTo>
                  <a:cubicBezTo>
                    <a:pt x="127" y="29"/>
                    <a:pt x="127" y="29"/>
                    <a:pt x="127" y="29"/>
                  </a:cubicBezTo>
                  <a:cubicBezTo>
                    <a:pt x="123" y="31"/>
                    <a:pt x="120" y="33"/>
                    <a:pt x="116" y="35"/>
                  </a:cubicBezTo>
                  <a:cubicBezTo>
                    <a:pt x="115" y="36"/>
                    <a:pt x="114" y="36"/>
                    <a:pt x="113" y="37"/>
                  </a:cubicBezTo>
                  <a:cubicBezTo>
                    <a:pt x="110" y="39"/>
                    <a:pt x="107" y="41"/>
                    <a:pt x="103" y="42"/>
                  </a:cubicBezTo>
                  <a:cubicBezTo>
                    <a:pt x="102" y="43"/>
                    <a:pt x="101" y="44"/>
                    <a:pt x="100" y="44"/>
                  </a:cubicBezTo>
                  <a:cubicBezTo>
                    <a:pt x="95" y="47"/>
                    <a:pt x="91" y="49"/>
                    <a:pt x="87" y="51"/>
                  </a:cubicBezTo>
                  <a:cubicBezTo>
                    <a:pt x="86" y="51"/>
                    <a:pt x="86" y="51"/>
                    <a:pt x="86" y="51"/>
                  </a:cubicBezTo>
                  <a:cubicBezTo>
                    <a:pt x="82" y="54"/>
                    <a:pt x="77" y="56"/>
                    <a:pt x="73" y="58"/>
                  </a:cubicBezTo>
                  <a:cubicBezTo>
                    <a:pt x="71" y="59"/>
                    <a:pt x="70" y="59"/>
                    <a:pt x="69" y="60"/>
                  </a:cubicBezTo>
                  <a:cubicBezTo>
                    <a:pt x="65" y="62"/>
                    <a:pt x="61" y="64"/>
                    <a:pt x="57" y="65"/>
                  </a:cubicBezTo>
                  <a:cubicBezTo>
                    <a:pt x="56" y="66"/>
                    <a:pt x="55" y="66"/>
                    <a:pt x="53" y="67"/>
                  </a:cubicBezTo>
                  <a:cubicBezTo>
                    <a:pt x="51" y="68"/>
                    <a:pt x="49" y="69"/>
                    <a:pt x="46" y="70"/>
                  </a:cubicBezTo>
                  <a:cubicBezTo>
                    <a:pt x="44" y="71"/>
                    <a:pt x="43" y="72"/>
                    <a:pt x="41" y="73"/>
                  </a:cubicBezTo>
                  <a:cubicBezTo>
                    <a:pt x="38" y="74"/>
                    <a:pt x="36" y="75"/>
                    <a:pt x="33" y="76"/>
                  </a:cubicBezTo>
                  <a:cubicBezTo>
                    <a:pt x="31" y="77"/>
                    <a:pt x="30" y="77"/>
                    <a:pt x="28" y="78"/>
                  </a:cubicBezTo>
                  <a:cubicBezTo>
                    <a:pt x="25" y="79"/>
                    <a:pt x="22" y="81"/>
                    <a:pt x="19" y="82"/>
                  </a:cubicBezTo>
                  <a:cubicBezTo>
                    <a:pt x="17" y="82"/>
                    <a:pt x="16" y="83"/>
                    <a:pt x="14" y="84"/>
                  </a:cubicBezTo>
                  <a:cubicBezTo>
                    <a:pt x="10" y="85"/>
                    <a:pt x="5" y="87"/>
                    <a:pt x="0" y="89"/>
                  </a:cubicBezTo>
                  <a:cubicBezTo>
                    <a:pt x="0" y="222"/>
                    <a:pt x="0" y="222"/>
                    <a:pt x="0" y="222"/>
                  </a:cubicBezTo>
                  <a:cubicBezTo>
                    <a:pt x="5" y="220"/>
                    <a:pt x="10" y="218"/>
                    <a:pt x="14" y="216"/>
                  </a:cubicBezTo>
                  <a:cubicBezTo>
                    <a:pt x="16" y="215"/>
                    <a:pt x="17" y="215"/>
                    <a:pt x="19" y="214"/>
                  </a:cubicBezTo>
                  <a:cubicBezTo>
                    <a:pt x="22" y="213"/>
                    <a:pt x="25" y="212"/>
                    <a:pt x="28" y="211"/>
                  </a:cubicBezTo>
                  <a:cubicBezTo>
                    <a:pt x="30" y="210"/>
                    <a:pt x="31" y="209"/>
                    <a:pt x="33" y="208"/>
                  </a:cubicBezTo>
                  <a:cubicBezTo>
                    <a:pt x="36" y="207"/>
                    <a:pt x="38" y="206"/>
                    <a:pt x="41" y="205"/>
                  </a:cubicBezTo>
                  <a:cubicBezTo>
                    <a:pt x="43" y="204"/>
                    <a:pt x="44" y="204"/>
                    <a:pt x="46" y="203"/>
                  </a:cubicBezTo>
                  <a:cubicBezTo>
                    <a:pt x="49" y="202"/>
                    <a:pt x="51" y="201"/>
                    <a:pt x="53" y="200"/>
                  </a:cubicBezTo>
                  <a:cubicBezTo>
                    <a:pt x="54" y="199"/>
                    <a:pt x="54" y="199"/>
                    <a:pt x="55" y="199"/>
                  </a:cubicBezTo>
                  <a:cubicBezTo>
                    <a:pt x="56" y="199"/>
                    <a:pt x="56" y="198"/>
                    <a:pt x="57" y="198"/>
                  </a:cubicBezTo>
                  <a:cubicBezTo>
                    <a:pt x="61" y="196"/>
                    <a:pt x="65" y="194"/>
                    <a:pt x="69" y="193"/>
                  </a:cubicBezTo>
                  <a:cubicBezTo>
                    <a:pt x="70" y="192"/>
                    <a:pt x="71" y="191"/>
                    <a:pt x="73" y="191"/>
                  </a:cubicBezTo>
                  <a:cubicBezTo>
                    <a:pt x="77" y="188"/>
                    <a:pt x="82" y="186"/>
                    <a:pt x="86" y="184"/>
                  </a:cubicBezTo>
                  <a:cubicBezTo>
                    <a:pt x="87" y="184"/>
                    <a:pt x="87" y="184"/>
                    <a:pt x="87" y="184"/>
                  </a:cubicBezTo>
                  <a:cubicBezTo>
                    <a:pt x="91" y="181"/>
                    <a:pt x="95" y="179"/>
                    <a:pt x="100" y="177"/>
                  </a:cubicBezTo>
                  <a:cubicBezTo>
                    <a:pt x="101" y="176"/>
                    <a:pt x="102" y="176"/>
                    <a:pt x="103" y="175"/>
                  </a:cubicBezTo>
                  <a:cubicBezTo>
                    <a:pt x="107" y="173"/>
                    <a:pt x="110" y="171"/>
                    <a:pt x="113" y="170"/>
                  </a:cubicBezTo>
                  <a:cubicBezTo>
                    <a:pt x="114" y="169"/>
                    <a:pt x="114" y="169"/>
                    <a:pt x="115" y="168"/>
                  </a:cubicBezTo>
                  <a:cubicBezTo>
                    <a:pt x="116" y="168"/>
                    <a:pt x="116" y="168"/>
                    <a:pt x="116" y="168"/>
                  </a:cubicBezTo>
                  <a:cubicBezTo>
                    <a:pt x="120" y="166"/>
                    <a:pt x="123" y="163"/>
                    <a:pt x="127" y="161"/>
                  </a:cubicBezTo>
                  <a:cubicBezTo>
                    <a:pt x="128" y="161"/>
                    <a:pt x="128" y="161"/>
                    <a:pt x="128" y="161"/>
                  </a:cubicBezTo>
                  <a:cubicBezTo>
                    <a:pt x="131" y="159"/>
                    <a:pt x="134" y="157"/>
                    <a:pt x="137" y="155"/>
                  </a:cubicBezTo>
                  <a:cubicBezTo>
                    <a:pt x="138" y="154"/>
                    <a:pt x="139" y="153"/>
                    <a:pt x="141" y="153"/>
                  </a:cubicBezTo>
                  <a:cubicBezTo>
                    <a:pt x="143" y="151"/>
                    <a:pt x="145" y="150"/>
                    <a:pt x="147" y="148"/>
                  </a:cubicBezTo>
                  <a:cubicBezTo>
                    <a:pt x="148" y="147"/>
                    <a:pt x="150" y="147"/>
                    <a:pt x="151" y="146"/>
                  </a:cubicBezTo>
                  <a:cubicBezTo>
                    <a:pt x="153" y="144"/>
                    <a:pt x="155" y="143"/>
                    <a:pt x="157" y="141"/>
                  </a:cubicBezTo>
                  <a:cubicBezTo>
                    <a:pt x="158" y="140"/>
                    <a:pt x="159" y="140"/>
                    <a:pt x="159" y="140"/>
                  </a:cubicBezTo>
                  <a:cubicBezTo>
                    <a:pt x="160" y="139"/>
                    <a:pt x="160" y="139"/>
                    <a:pt x="160" y="139"/>
                  </a:cubicBezTo>
                  <a:cubicBezTo>
                    <a:pt x="163" y="137"/>
                    <a:pt x="166" y="135"/>
                    <a:pt x="168" y="133"/>
                  </a:cubicBezTo>
                  <a:lnTo>
                    <a:pt x="168" y="0"/>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09" name="Freeform 148"/>
            <p:cNvSpPr>
              <a:spLocks/>
            </p:cNvSpPr>
            <p:nvPr/>
          </p:nvSpPr>
          <p:spPr bwMode="auto">
            <a:xfrm>
              <a:off x="4308476" y="3132137"/>
              <a:ext cx="317500" cy="338138"/>
            </a:xfrm>
            <a:custGeom>
              <a:avLst/>
              <a:gdLst>
                <a:gd name="T0" fmla="*/ 0 w 203"/>
                <a:gd name="T1" fmla="*/ 0 h 216"/>
                <a:gd name="T2" fmla="*/ 0 w 203"/>
                <a:gd name="T3" fmla="*/ 133 h 216"/>
                <a:gd name="T4" fmla="*/ 129 w 203"/>
                <a:gd name="T5" fmla="*/ 192 h 216"/>
                <a:gd name="T6" fmla="*/ 157 w 203"/>
                <a:gd name="T7" fmla="*/ 202 h 216"/>
                <a:gd name="T8" fmla="*/ 172 w 203"/>
                <a:gd name="T9" fmla="*/ 207 h 216"/>
                <a:gd name="T10" fmla="*/ 203 w 203"/>
                <a:gd name="T11" fmla="*/ 216 h 216"/>
                <a:gd name="T12" fmla="*/ 203 w 203"/>
                <a:gd name="T13" fmla="*/ 84 h 216"/>
                <a:gd name="T14" fmla="*/ 0 w 203"/>
                <a:gd name="T15" fmla="*/ 0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 h="216">
                  <a:moveTo>
                    <a:pt x="0" y="0"/>
                  </a:moveTo>
                  <a:cubicBezTo>
                    <a:pt x="0" y="133"/>
                    <a:pt x="0" y="133"/>
                    <a:pt x="0" y="133"/>
                  </a:cubicBezTo>
                  <a:cubicBezTo>
                    <a:pt x="35" y="153"/>
                    <a:pt x="78" y="173"/>
                    <a:pt x="129" y="192"/>
                  </a:cubicBezTo>
                  <a:cubicBezTo>
                    <a:pt x="138" y="195"/>
                    <a:pt x="147" y="198"/>
                    <a:pt x="157" y="202"/>
                  </a:cubicBezTo>
                  <a:cubicBezTo>
                    <a:pt x="162" y="203"/>
                    <a:pt x="167" y="205"/>
                    <a:pt x="172" y="207"/>
                  </a:cubicBezTo>
                  <a:cubicBezTo>
                    <a:pt x="182" y="210"/>
                    <a:pt x="192" y="213"/>
                    <a:pt x="203" y="216"/>
                  </a:cubicBezTo>
                  <a:cubicBezTo>
                    <a:pt x="203" y="84"/>
                    <a:pt x="203" y="84"/>
                    <a:pt x="203" y="84"/>
                  </a:cubicBezTo>
                  <a:cubicBezTo>
                    <a:pt x="119" y="58"/>
                    <a:pt x="51" y="30"/>
                    <a:pt x="0" y="0"/>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10" name="Freeform 149"/>
            <p:cNvSpPr>
              <a:spLocks/>
            </p:cNvSpPr>
            <p:nvPr/>
          </p:nvSpPr>
          <p:spPr bwMode="auto">
            <a:xfrm>
              <a:off x="7008813" y="3311525"/>
              <a:ext cx="484188" cy="295275"/>
            </a:xfrm>
            <a:custGeom>
              <a:avLst/>
              <a:gdLst>
                <a:gd name="T0" fmla="*/ 279 w 310"/>
                <a:gd name="T1" fmla="*/ 8 h 188"/>
                <a:gd name="T2" fmla="*/ 273 w 310"/>
                <a:gd name="T3" fmla="*/ 9 h 188"/>
                <a:gd name="T4" fmla="*/ 239 w 310"/>
                <a:gd name="T5" fmla="*/ 16 h 188"/>
                <a:gd name="T6" fmla="*/ 230 w 310"/>
                <a:gd name="T7" fmla="*/ 18 h 188"/>
                <a:gd name="T8" fmla="*/ 205 w 310"/>
                <a:gd name="T9" fmla="*/ 23 h 188"/>
                <a:gd name="T10" fmla="*/ 192 w 310"/>
                <a:gd name="T11" fmla="*/ 25 h 188"/>
                <a:gd name="T12" fmla="*/ 168 w 310"/>
                <a:gd name="T13" fmla="*/ 30 h 188"/>
                <a:gd name="T14" fmla="*/ 156 w 310"/>
                <a:gd name="T15" fmla="*/ 32 h 188"/>
                <a:gd name="T16" fmla="*/ 127 w 310"/>
                <a:gd name="T17" fmla="*/ 37 h 188"/>
                <a:gd name="T18" fmla="*/ 120 w 310"/>
                <a:gd name="T19" fmla="*/ 38 h 188"/>
                <a:gd name="T20" fmla="*/ 84 w 310"/>
                <a:gd name="T21" fmla="*/ 43 h 188"/>
                <a:gd name="T22" fmla="*/ 74 w 310"/>
                <a:gd name="T23" fmla="*/ 45 h 188"/>
                <a:gd name="T24" fmla="*/ 46 w 310"/>
                <a:gd name="T25" fmla="*/ 49 h 188"/>
                <a:gd name="T26" fmla="*/ 36 w 310"/>
                <a:gd name="T27" fmla="*/ 50 h 188"/>
                <a:gd name="T28" fmla="*/ 0 w 310"/>
                <a:gd name="T29" fmla="*/ 55 h 188"/>
                <a:gd name="T30" fmla="*/ 0 w 310"/>
                <a:gd name="T31" fmla="*/ 188 h 188"/>
                <a:gd name="T32" fmla="*/ 36 w 310"/>
                <a:gd name="T33" fmla="*/ 183 h 188"/>
                <a:gd name="T34" fmla="*/ 46 w 310"/>
                <a:gd name="T35" fmla="*/ 182 h 188"/>
                <a:gd name="T36" fmla="*/ 55 w 310"/>
                <a:gd name="T37" fmla="*/ 180 h 188"/>
                <a:gd name="T38" fmla="*/ 74 w 310"/>
                <a:gd name="T39" fmla="*/ 177 h 188"/>
                <a:gd name="T40" fmla="*/ 84 w 310"/>
                <a:gd name="T41" fmla="*/ 176 h 188"/>
                <a:gd name="T42" fmla="*/ 120 w 310"/>
                <a:gd name="T43" fmla="*/ 170 h 188"/>
                <a:gd name="T44" fmla="*/ 127 w 310"/>
                <a:gd name="T45" fmla="*/ 169 h 188"/>
                <a:gd name="T46" fmla="*/ 156 w 310"/>
                <a:gd name="T47" fmla="*/ 164 h 188"/>
                <a:gd name="T48" fmla="*/ 168 w 310"/>
                <a:gd name="T49" fmla="*/ 162 h 188"/>
                <a:gd name="T50" fmla="*/ 192 w 310"/>
                <a:gd name="T51" fmla="*/ 158 h 188"/>
                <a:gd name="T52" fmla="*/ 205 w 310"/>
                <a:gd name="T53" fmla="*/ 155 h 188"/>
                <a:gd name="T54" fmla="*/ 230 w 310"/>
                <a:gd name="T55" fmla="*/ 151 h 188"/>
                <a:gd name="T56" fmla="*/ 239 w 310"/>
                <a:gd name="T57" fmla="*/ 149 h 188"/>
                <a:gd name="T58" fmla="*/ 273 w 310"/>
                <a:gd name="T59" fmla="*/ 141 h 188"/>
                <a:gd name="T60" fmla="*/ 279 w 310"/>
                <a:gd name="T61" fmla="*/ 140 h 188"/>
                <a:gd name="T62" fmla="*/ 301 w 310"/>
                <a:gd name="T63" fmla="*/ 135 h 188"/>
                <a:gd name="T64" fmla="*/ 310 w 310"/>
                <a:gd name="T65" fmla="*/ 133 h 188"/>
                <a:gd name="T66" fmla="*/ 310 w 310"/>
                <a:gd name="T67" fmla="*/ 0 h 188"/>
                <a:gd name="T68" fmla="*/ 279 w 310"/>
                <a:gd name="T69"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0" h="188">
                  <a:moveTo>
                    <a:pt x="279" y="8"/>
                  </a:moveTo>
                  <a:cubicBezTo>
                    <a:pt x="277" y="8"/>
                    <a:pt x="275" y="8"/>
                    <a:pt x="273" y="9"/>
                  </a:cubicBezTo>
                  <a:cubicBezTo>
                    <a:pt x="262" y="11"/>
                    <a:pt x="251" y="14"/>
                    <a:pt x="239" y="16"/>
                  </a:cubicBezTo>
                  <a:cubicBezTo>
                    <a:pt x="236" y="17"/>
                    <a:pt x="233" y="17"/>
                    <a:pt x="230" y="18"/>
                  </a:cubicBezTo>
                  <a:cubicBezTo>
                    <a:pt x="222" y="20"/>
                    <a:pt x="213" y="21"/>
                    <a:pt x="205" y="23"/>
                  </a:cubicBezTo>
                  <a:cubicBezTo>
                    <a:pt x="201" y="24"/>
                    <a:pt x="197" y="24"/>
                    <a:pt x="192" y="25"/>
                  </a:cubicBezTo>
                  <a:cubicBezTo>
                    <a:pt x="185" y="27"/>
                    <a:pt x="176" y="28"/>
                    <a:pt x="168" y="30"/>
                  </a:cubicBezTo>
                  <a:cubicBezTo>
                    <a:pt x="164" y="30"/>
                    <a:pt x="160" y="31"/>
                    <a:pt x="156" y="32"/>
                  </a:cubicBezTo>
                  <a:cubicBezTo>
                    <a:pt x="147" y="33"/>
                    <a:pt x="137" y="35"/>
                    <a:pt x="127" y="37"/>
                  </a:cubicBezTo>
                  <a:cubicBezTo>
                    <a:pt x="125" y="37"/>
                    <a:pt x="123" y="37"/>
                    <a:pt x="120" y="38"/>
                  </a:cubicBezTo>
                  <a:cubicBezTo>
                    <a:pt x="108" y="40"/>
                    <a:pt x="96" y="42"/>
                    <a:pt x="84" y="43"/>
                  </a:cubicBezTo>
                  <a:cubicBezTo>
                    <a:pt x="81" y="44"/>
                    <a:pt x="77" y="44"/>
                    <a:pt x="74" y="45"/>
                  </a:cubicBezTo>
                  <a:cubicBezTo>
                    <a:pt x="64" y="46"/>
                    <a:pt x="55" y="48"/>
                    <a:pt x="46" y="49"/>
                  </a:cubicBezTo>
                  <a:cubicBezTo>
                    <a:pt x="42" y="49"/>
                    <a:pt x="39" y="50"/>
                    <a:pt x="36" y="50"/>
                  </a:cubicBezTo>
                  <a:cubicBezTo>
                    <a:pt x="24" y="52"/>
                    <a:pt x="12" y="53"/>
                    <a:pt x="0" y="55"/>
                  </a:cubicBezTo>
                  <a:cubicBezTo>
                    <a:pt x="0" y="188"/>
                    <a:pt x="0" y="188"/>
                    <a:pt x="0" y="188"/>
                  </a:cubicBezTo>
                  <a:cubicBezTo>
                    <a:pt x="12" y="186"/>
                    <a:pt x="24" y="184"/>
                    <a:pt x="36" y="183"/>
                  </a:cubicBezTo>
                  <a:cubicBezTo>
                    <a:pt x="39" y="182"/>
                    <a:pt x="42" y="182"/>
                    <a:pt x="46" y="182"/>
                  </a:cubicBezTo>
                  <a:cubicBezTo>
                    <a:pt x="49" y="181"/>
                    <a:pt x="52" y="181"/>
                    <a:pt x="55" y="180"/>
                  </a:cubicBezTo>
                  <a:cubicBezTo>
                    <a:pt x="61" y="179"/>
                    <a:pt x="67" y="178"/>
                    <a:pt x="74" y="177"/>
                  </a:cubicBezTo>
                  <a:cubicBezTo>
                    <a:pt x="77" y="177"/>
                    <a:pt x="81" y="176"/>
                    <a:pt x="84" y="176"/>
                  </a:cubicBezTo>
                  <a:cubicBezTo>
                    <a:pt x="96" y="174"/>
                    <a:pt x="108" y="172"/>
                    <a:pt x="120" y="170"/>
                  </a:cubicBezTo>
                  <a:cubicBezTo>
                    <a:pt x="123" y="170"/>
                    <a:pt x="125" y="170"/>
                    <a:pt x="127" y="169"/>
                  </a:cubicBezTo>
                  <a:cubicBezTo>
                    <a:pt x="137" y="168"/>
                    <a:pt x="147" y="166"/>
                    <a:pt x="156" y="164"/>
                  </a:cubicBezTo>
                  <a:cubicBezTo>
                    <a:pt x="160" y="164"/>
                    <a:pt x="164" y="163"/>
                    <a:pt x="168" y="162"/>
                  </a:cubicBezTo>
                  <a:cubicBezTo>
                    <a:pt x="176" y="161"/>
                    <a:pt x="185" y="159"/>
                    <a:pt x="192" y="158"/>
                  </a:cubicBezTo>
                  <a:cubicBezTo>
                    <a:pt x="197" y="157"/>
                    <a:pt x="201" y="156"/>
                    <a:pt x="205" y="155"/>
                  </a:cubicBezTo>
                  <a:cubicBezTo>
                    <a:pt x="213" y="154"/>
                    <a:pt x="222" y="152"/>
                    <a:pt x="230" y="151"/>
                  </a:cubicBezTo>
                  <a:cubicBezTo>
                    <a:pt x="233" y="150"/>
                    <a:pt x="236" y="149"/>
                    <a:pt x="239" y="149"/>
                  </a:cubicBezTo>
                  <a:cubicBezTo>
                    <a:pt x="251" y="146"/>
                    <a:pt x="262" y="144"/>
                    <a:pt x="273" y="141"/>
                  </a:cubicBezTo>
                  <a:cubicBezTo>
                    <a:pt x="275" y="141"/>
                    <a:pt x="277" y="141"/>
                    <a:pt x="279" y="140"/>
                  </a:cubicBezTo>
                  <a:cubicBezTo>
                    <a:pt x="286" y="138"/>
                    <a:pt x="294" y="137"/>
                    <a:pt x="301" y="135"/>
                  </a:cubicBezTo>
                  <a:cubicBezTo>
                    <a:pt x="304" y="134"/>
                    <a:pt x="307" y="134"/>
                    <a:pt x="310" y="133"/>
                  </a:cubicBezTo>
                  <a:cubicBezTo>
                    <a:pt x="310" y="0"/>
                    <a:pt x="310" y="0"/>
                    <a:pt x="310" y="0"/>
                  </a:cubicBezTo>
                  <a:cubicBezTo>
                    <a:pt x="300" y="3"/>
                    <a:pt x="290" y="5"/>
                    <a:pt x="279" y="8"/>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11" name="Freeform 150"/>
            <p:cNvSpPr>
              <a:spLocks/>
            </p:cNvSpPr>
            <p:nvPr/>
          </p:nvSpPr>
          <p:spPr bwMode="auto">
            <a:xfrm>
              <a:off x="4983163" y="3349625"/>
              <a:ext cx="517525" cy="277813"/>
            </a:xfrm>
            <a:custGeom>
              <a:avLst/>
              <a:gdLst>
                <a:gd name="T0" fmla="*/ 288 w 331"/>
                <a:gd name="T1" fmla="*/ 41 h 178"/>
                <a:gd name="T2" fmla="*/ 239 w 331"/>
                <a:gd name="T3" fmla="*/ 36 h 178"/>
                <a:gd name="T4" fmla="*/ 224 w 331"/>
                <a:gd name="T5" fmla="*/ 34 h 178"/>
                <a:gd name="T6" fmla="*/ 189 w 331"/>
                <a:gd name="T7" fmla="*/ 30 h 178"/>
                <a:gd name="T8" fmla="*/ 167 w 331"/>
                <a:gd name="T9" fmla="*/ 27 h 178"/>
                <a:gd name="T10" fmla="*/ 157 w 331"/>
                <a:gd name="T11" fmla="*/ 25 h 178"/>
                <a:gd name="T12" fmla="*/ 121 w 331"/>
                <a:gd name="T13" fmla="*/ 20 h 178"/>
                <a:gd name="T14" fmla="*/ 116 w 331"/>
                <a:gd name="T15" fmla="*/ 19 h 178"/>
                <a:gd name="T16" fmla="*/ 84 w 331"/>
                <a:gd name="T17" fmla="*/ 15 h 178"/>
                <a:gd name="T18" fmla="*/ 74 w 331"/>
                <a:gd name="T19" fmla="*/ 13 h 178"/>
                <a:gd name="T20" fmla="*/ 48 w 331"/>
                <a:gd name="T21" fmla="*/ 8 h 178"/>
                <a:gd name="T22" fmla="*/ 36 w 331"/>
                <a:gd name="T23" fmla="*/ 6 h 178"/>
                <a:gd name="T24" fmla="*/ 0 w 331"/>
                <a:gd name="T25" fmla="*/ 0 h 178"/>
                <a:gd name="T26" fmla="*/ 0 w 331"/>
                <a:gd name="T27" fmla="*/ 132 h 178"/>
                <a:gd name="T28" fmla="*/ 36 w 331"/>
                <a:gd name="T29" fmla="*/ 139 h 178"/>
                <a:gd name="T30" fmla="*/ 48 w 331"/>
                <a:gd name="T31" fmla="*/ 141 h 178"/>
                <a:gd name="T32" fmla="*/ 65 w 331"/>
                <a:gd name="T33" fmla="*/ 144 h 178"/>
                <a:gd name="T34" fmla="*/ 74 w 331"/>
                <a:gd name="T35" fmla="*/ 145 h 178"/>
                <a:gd name="T36" fmla="*/ 84 w 331"/>
                <a:gd name="T37" fmla="*/ 147 h 178"/>
                <a:gd name="T38" fmla="*/ 116 w 331"/>
                <a:gd name="T39" fmla="*/ 152 h 178"/>
                <a:gd name="T40" fmla="*/ 121 w 331"/>
                <a:gd name="T41" fmla="*/ 153 h 178"/>
                <a:gd name="T42" fmla="*/ 157 w 331"/>
                <a:gd name="T43" fmla="*/ 158 h 178"/>
                <a:gd name="T44" fmla="*/ 167 w 331"/>
                <a:gd name="T45" fmla="*/ 159 h 178"/>
                <a:gd name="T46" fmla="*/ 181 w 331"/>
                <a:gd name="T47" fmla="*/ 161 h 178"/>
                <a:gd name="T48" fmla="*/ 189 w 331"/>
                <a:gd name="T49" fmla="*/ 162 h 178"/>
                <a:gd name="T50" fmla="*/ 224 w 331"/>
                <a:gd name="T51" fmla="*/ 166 h 178"/>
                <a:gd name="T52" fmla="*/ 239 w 331"/>
                <a:gd name="T53" fmla="*/ 168 h 178"/>
                <a:gd name="T54" fmla="*/ 288 w 331"/>
                <a:gd name="T55" fmla="*/ 173 h 178"/>
                <a:gd name="T56" fmla="*/ 288 w 331"/>
                <a:gd name="T57" fmla="*/ 173 h 178"/>
                <a:gd name="T58" fmla="*/ 331 w 331"/>
                <a:gd name="T59" fmla="*/ 178 h 178"/>
                <a:gd name="T60" fmla="*/ 331 w 331"/>
                <a:gd name="T61" fmla="*/ 45 h 178"/>
                <a:gd name="T62" fmla="*/ 288 w 331"/>
                <a:gd name="T63" fmla="*/ 4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1" h="178">
                  <a:moveTo>
                    <a:pt x="288" y="41"/>
                  </a:moveTo>
                  <a:cubicBezTo>
                    <a:pt x="271" y="39"/>
                    <a:pt x="255" y="37"/>
                    <a:pt x="239" y="36"/>
                  </a:cubicBezTo>
                  <a:cubicBezTo>
                    <a:pt x="234" y="35"/>
                    <a:pt x="229" y="34"/>
                    <a:pt x="224" y="34"/>
                  </a:cubicBezTo>
                  <a:cubicBezTo>
                    <a:pt x="212" y="32"/>
                    <a:pt x="201" y="31"/>
                    <a:pt x="189" y="30"/>
                  </a:cubicBezTo>
                  <a:cubicBezTo>
                    <a:pt x="182" y="29"/>
                    <a:pt x="174" y="28"/>
                    <a:pt x="167" y="27"/>
                  </a:cubicBezTo>
                  <a:cubicBezTo>
                    <a:pt x="164" y="26"/>
                    <a:pt x="161" y="26"/>
                    <a:pt x="157" y="25"/>
                  </a:cubicBezTo>
                  <a:cubicBezTo>
                    <a:pt x="145" y="24"/>
                    <a:pt x="133" y="22"/>
                    <a:pt x="121" y="20"/>
                  </a:cubicBezTo>
                  <a:cubicBezTo>
                    <a:pt x="119" y="20"/>
                    <a:pt x="118" y="20"/>
                    <a:pt x="116" y="19"/>
                  </a:cubicBezTo>
                  <a:cubicBezTo>
                    <a:pt x="106" y="18"/>
                    <a:pt x="95" y="16"/>
                    <a:pt x="84" y="15"/>
                  </a:cubicBezTo>
                  <a:cubicBezTo>
                    <a:pt x="81" y="14"/>
                    <a:pt x="78" y="13"/>
                    <a:pt x="74" y="13"/>
                  </a:cubicBezTo>
                  <a:cubicBezTo>
                    <a:pt x="66" y="11"/>
                    <a:pt x="57" y="10"/>
                    <a:pt x="48" y="8"/>
                  </a:cubicBezTo>
                  <a:cubicBezTo>
                    <a:pt x="44" y="8"/>
                    <a:pt x="40" y="7"/>
                    <a:pt x="36" y="6"/>
                  </a:cubicBezTo>
                  <a:cubicBezTo>
                    <a:pt x="24" y="4"/>
                    <a:pt x="12" y="2"/>
                    <a:pt x="0" y="0"/>
                  </a:cubicBezTo>
                  <a:cubicBezTo>
                    <a:pt x="0" y="132"/>
                    <a:pt x="0" y="132"/>
                    <a:pt x="0" y="132"/>
                  </a:cubicBezTo>
                  <a:cubicBezTo>
                    <a:pt x="12" y="135"/>
                    <a:pt x="24" y="137"/>
                    <a:pt x="36" y="139"/>
                  </a:cubicBezTo>
                  <a:cubicBezTo>
                    <a:pt x="40" y="140"/>
                    <a:pt x="44" y="140"/>
                    <a:pt x="48" y="141"/>
                  </a:cubicBezTo>
                  <a:cubicBezTo>
                    <a:pt x="54" y="142"/>
                    <a:pt x="59" y="143"/>
                    <a:pt x="65" y="144"/>
                  </a:cubicBezTo>
                  <a:cubicBezTo>
                    <a:pt x="68" y="144"/>
                    <a:pt x="71" y="145"/>
                    <a:pt x="74" y="145"/>
                  </a:cubicBezTo>
                  <a:cubicBezTo>
                    <a:pt x="78" y="146"/>
                    <a:pt x="81" y="147"/>
                    <a:pt x="84" y="147"/>
                  </a:cubicBezTo>
                  <a:cubicBezTo>
                    <a:pt x="95" y="149"/>
                    <a:pt x="106" y="150"/>
                    <a:pt x="116" y="152"/>
                  </a:cubicBezTo>
                  <a:cubicBezTo>
                    <a:pt x="118" y="152"/>
                    <a:pt x="119" y="152"/>
                    <a:pt x="121" y="153"/>
                  </a:cubicBezTo>
                  <a:cubicBezTo>
                    <a:pt x="133" y="154"/>
                    <a:pt x="145" y="156"/>
                    <a:pt x="157" y="158"/>
                  </a:cubicBezTo>
                  <a:cubicBezTo>
                    <a:pt x="161" y="158"/>
                    <a:pt x="164" y="159"/>
                    <a:pt x="167" y="159"/>
                  </a:cubicBezTo>
                  <a:cubicBezTo>
                    <a:pt x="172" y="160"/>
                    <a:pt x="176" y="160"/>
                    <a:pt x="181" y="161"/>
                  </a:cubicBezTo>
                  <a:cubicBezTo>
                    <a:pt x="183" y="161"/>
                    <a:pt x="186" y="162"/>
                    <a:pt x="189" y="162"/>
                  </a:cubicBezTo>
                  <a:cubicBezTo>
                    <a:pt x="201" y="164"/>
                    <a:pt x="212" y="165"/>
                    <a:pt x="224" y="166"/>
                  </a:cubicBezTo>
                  <a:cubicBezTo>
                    <a:pt x="229" y="167"/>
                    <a:pt x="234" y="168"/>
                    <a:pt x="239" y="168"/>
                  </a:cubicBezTo>
                  <a:cubicBezTo>
                    <a:pt x="255" y="170"/>
                    <a:pt x="271" y="172"/>
                    <a:pt x="288" y="173"/>
                  </a:cubicBezTo>
                  <a:cubicBezTo>
                    <a:pt x="288" y="173"/>
                    <a:pt x="288" y="173"/>
                    <a:pt x="288" y="173"/>
                  </a:cubicBezTo>
                  <a:cubicBezTo>
                    <a:pt x="302" y="175"/>
                    <a:pt x="316" y="176"/>
                    <a:pt x="331" y="178"/>
                  </a:cubicBezTo>
                  <a:cubicBezTo>
                    <a:pt x="331" y="45"/>
                    <a:pt x="331" y="45"/>
                    <a:pt x="331" y="45"/>
                  </a:cubicBezTo>
                  <a:cubicBezTo>
                    <a:pt x="316" y="44"/>
                    <a:pt x="302" y="42"/>
                    <a:pt x="288" y="41"/>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12" name="Freeform 151"/>
            <p:cNvSpPr>
              <a:spLocks/>
            </p:cNvSpPr>
            <p:nvPr/>
          </p:nvSpPr>
          <p:spPr bwMode="auto">
            <a:xfrm>
              <a:off x="5972176" y="3438525"/>
              <a:ext cx="579438" cy="217488"/>
            </a:xfrm>
            <a:custGeom>
              <a:avLst/>
              <a:gdLst>
                <a:gd name="T0" fmla="*/ 325 w 370"/>
                <a:gd name="T1" fmla="*/ 2 h 139"/>
                <a:gd name="T2" fmla="*/ 319 w 370"/>
                <a:gd name="T3" fmla="*/ 2 h 139"/>
                <a:gd name="T4" fmla="*/ 284 w 370"/>
                <a:gd name="T5" fmla="*/ 3 h 139"/>
                <a:gd name="T6" fmla="*/ 272 w 370"/>
                <a:gd name="T7" fmla="*/ 4 h 139"/>
                <a:gd name="T8" fmla="*/ 234 w 370"/>
                <a:gd name="T9" fmla="*/ 5 h 139"/>
                <a:gd name="T10" fmla="*/ 231 w 370"/>
                <a:gd name="T11" fmla="*/ 5 h 139"/>
                <a:gd name="T12" fmla="*/ 189 w 370"/>
                <a:gd name="T13" fmla="*/ 6 h 139"/>
                <a:gd name="T14" fmla="*/ 180 w 370"/>
                <a:gd name="T15" fmla="*/ 6 h 139"/>
                <a:gd name="T16" fmla="*/ 139 w 370"/>
                <a:gd name="T17" fmla="*/ 6 h 139"/>
                <a:gd name="T18" fmla="*/ 138 w 370"/>
                <a:gd name="T19" fmla="*/ 6 h 139"/>
                <a:gd name="T20" fmla="*/ 97 w 370"/>
                <a:gd name="T21" fmla="*/ 6 h 139"/>
                <a:gd name="T22" fmla="*/ 89 w 370"/>
                <a:gd name="T23" fmla="*/ 6 h 139"/>
                <a:gd name="T24" fmla="*/ 58 w 370"/>
                <a:gd name="T25" fmla="*/ 6 h 139"/>
                <a:gd name="T26" fmla="*/ 43 w 370"/>
                <a:gd name="T27" fmla="*/ 6 h 139"/>
                <a:gd name="T28" fmla="*/ 0 w 370"/>
                <a:gd name="T29" fmla="*/ 5 h 139"/>
                <a:gd name="T30" fmla="*/ 0 w 370"/>
                <a:gd name="T31" fmla="*/ 138 h 139"/>
                <a:gd name="T32" fmla="*/ 43 w 370"/>
                <a:gd name="T33" fmla="*/ 138 h 139"/>
                <a:gd name="T34" fmla="*/ 58 w 370"/>
                <a:gd name="T35" fmla="*/ 139 h 139"/>
                <a:gd name="T36" fmla="*/ 81 w 370"/>
                <a:gd name="T37" fmla="*/ 139 h 139"/>
                <a:gd name="T38" fmla="*/ 89 w 370"/>
                <a:gd name="T39" fmla="*/ 139 h 139"/>
                <a:gd name="T40" fmla="*/ 97 w 370"/>
                <a:gd name="T41" fmla="*/ 139 h 139"/>
                <a:gd name="T42" fmla="*/ 138 w 370"/>
                <a:gd name="T43" fmla="*/ 139 h 139"/>
                <a:gd name="T44" fmla="*/ 139 w 370"/>
                <a:gd name="T45" fmla="*/ 139 h 139"/>
                <a:gd name="T46" fmla="*/ 180 w 370"/>
                <a:gd name="T47" fmla="*/ 138 h 139"/>
                <a:gd name="T48" fmla="*/ 189 w 370"/>
                <a:gd name="T49" fmla="*/ 138 h 139"/>
                <a:gd name="T50" fmla="*/ 198 w 370"/>
                <a:gd name="T51" fmla="*/ 138 h 139"/>
                <a:gd name="T52" fmla="*/ 231 w 370"/>
                <a:gd name="T53" fmla="*/ 138 h 139"/>
                <a:gd name="T54" fmla="*/ 234 w 370"/>
                <a:gd name="T55" fmla="*/ 137 h 139"/>
                <a:gd name="T56" fmla="*/ 272 w 370"/>
                <a:gd name="T57" fmla="*/ 136 h 139"/>
                <a:gd name="T58" fmla="*/ 284 w 370"/>
                <a:gd name="T59" fmla="*/ 136 h 139"/>
                <a:gd name="T60" fmla="*/ 319 w 370"/>
                <a:gd name="T61" fmla="*/ 135 h 139"/>
                <a:gd name="T62" fmla="*/ 325 w 370"/>
                <a:gd name="T63" fmla="*/ 134 h 139"/>
                <a:gd name="T64" fmla="*/ 327 w 370"/>
                <a:gd name="T65" fmla="*/ 134 h 139"/>
                <a:gd name="T66" fmla="*/ 370 w 370"/>
                <a:gd name="T67" fmla="*/ 132 h 139"/>
                <a:gd name="T68" fmla="*/ 370 w 370"/>
                <a:gd name="T69" fmla="*/ 0 h 139"/>
                <a:gd name="T70" fmla="*/ 325 w 370"/>
                <a:gd name="T71" fmla="*/ 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0" h="139">
                  <a:moveTo>
                    <a:pt x="325" y="2"/>
                  </a:moveTo>
                  <a:cubicBezTo>
                    <a:pt x="323" y="2"/>
                    <a:pt x="321" y="2"/>
                    <a:pt x="319" y="2"/>
                  </a:cubicBezTo>
                  <a:cubicBezTo>
                    <a:pt x="308" y="3"/>
                    <a:pt x="296" y="3"/>
                    <a:pt x="284" y="3"/>
                  </a:cubicBezTo>
                  <a:cubicBezTo>
                    <a:pt x="280" y="4"/>
                    <a:pt x="276" y="4"/>
                    <a:pt x="272" y="4"/>
                  </a:cubicBezTo>
                  <a:cubicBezTo>
                    <a:pt x="260" y="4"/>
                    <a:pt x="247" y="5"/>
                    <a:pt x="234" y="5"/>
                  </a:cubicBezTo>
                  <a:cubicBezTo>
                    <a:pt x="233" y="5"/>
                    <a:pt x="232" y="5"/>
                    <a:pt x="231" y="5"/>
                  </a:cubicBezTo>
                  <a:cubicBezTo>
                    <a:pt x="217" y="5"/>
                    <a:pt x="203" y="6"/>
                    <a:pt x="189" y="6"/>
                  </a:cubicBezTo>
                  <a:cubicBezTo>
                    <a:pt x="186" y="6"/>
                    <a:pt x="183" y="6"/>
                    <a:pt x="180" y="6"/>
                  </a:cubicBezTo>
                  <a:cubicBezTo>
                    <a:pt x="167" y="6"/>
                    <a:pt x="153" y="6"/>
                    <a:pt x="139" y="6"/>
                  </a:cubicBezTo>
                  <a:cubicBezTo>
                    <a:pt x="138" y="6"/>
                    <a:pt x="138" y="6"/>
                    <a:pt x="138" y="6"/>
                  </a:cubicBezTo>
                  <a:cubicBezTo>
                    <a:pt x="125" y="6"/>
                    <a:pt x="111" y="6"/>
                    <a:pt x="97" y="6"/>
                  </a:cubicBezTo>
                  <a:cubicBezTo>
                    <a:pt x="95" y="6"/>
                    <a:pt x="92" y="6"/>
                    <a:pt x="89" y="6"/>
                  </a:cubicBezTo>
                  <a:cubicBezTo>
                    <a:pt x="78" y="6"/>
                    <a:pt x="68" y="6"/>
                    <a:pt x="58" y="6"/>
                  </a:cubicBezTo>
                  <a:cubicBezTo>
                    <a:pt x="53" y="6"/>
                    <a:pt x="48" y="6"/>
                    <a:pt x="43" y="6"/>
                  </a:cubicBezTo>
                  <a:cubicBezTo>
                    <a:pt x="29" y="6"/>
                    <a:pt x="14" y="5"/>
                    <a:pt x="0" y="5"/>
                  </a:cubicBezTo>
                  <a:cubicBezTo>
                    <a:pt x="0" y="138"/>
                    <a:pt x="0" y="138"/>
                    <a:pt x="0" y="138"/>
                  </a:cubicBezTo>
                  <a:cubicBezTo>
                    <a:pt x="14" y="138"/>
                    <a:pt x="29" y="138"/>
                    <a:pt x="43" y="138"/>
                  </a:cubicBezTo>
                  <a:cubicBezTo>
                    <a:pt x="48" y="138"/>
                    <a:pt x="53" y="138"/>
                    <a:pt x="58" y="139"/>
                  </a:cubicBezTo>
                  <a:cubicBezTo>
                    <a:pt x="65" y="139"/>
                    <a:pt x="73" y="139"/>
                    <a:pt x="81" y="139"/>
                  </a:cubicBezTo>
                  <a:cubicBezTo>
                    <a:pt x="83" y="139"/>
                    <a:pt x="86" y="139"/>
                    <a:pt x="89" y="139"/>
                  </a:cubicBezTo>
                  <a:cubicBezTo>
                    <a:pt x="92" y="139"/>
                    <a:pt x="95" y="139"/>
                    <a:pt x="97" y="139"/>
                  </a:cubicBezTo>
                  <a:cubicBezTo>
                    <a:pt x="111" y="139"/>
                    <a:pt x="125" y="139"/>
                    <a:pt x="138" y="139"/>
                  </a:cubicBezTo>
                  <a:cubicBezTo>
                    <a:pt x="139" y="139"/>
                    <a:pt x="139" y="139"/>
                    <a:pt x="139" y="139"/>
                  </a:cubicBezTo>
                  <a:cubicBezTo>
                    <a:pt x="153" y="139"/>
                    <a:pt x="167" y="139"/>
                    <a:pt x="180" y="138"/>
                  </a:cubicBezTo>
                  <a:cubicBezTo>
                    <a:pt x="183" y="138"/>
                    <a:pt x="186" y="138"/>
                    <a:pt x="189" y="138"/>
                  </a:cubicBezTo>
                  <a:cubicBezTo>
                    <a:pt x="192" y="138"/>
                    <a:pt x="195" y="138"/>
                    <a:pt x="198" y="138"/>
                  </a:cubicBezTo>
                  <a:cubicBezTo>
                    <a:pt x="209" y="138"/>
                    <a:pt x="220" y="138"/>
                    <a:pt x="231" y="138"/>
                  </a:cubicBezTo>
                  <a:cubicBezTo>
                    <a:pt x="232" y="137"/>
                    <a:pt x="233" y="137"/>
                    <a:pt x="234" y="137"/>
                  </a:cubicBezTo>
                  <a:cubicBezTo>
                    <a:pt x="247" y="137"/>
                    <a:pt x="260" y="137"/>
                    <a:pt x="272" y="136"/>
                  </a:cubicBezTo>
                  <a:cubicBezTo>
                    <a:pt x="276" y="136"/>
                    <a:pt x="280" y="136"/>
                    <a:pt x="284" y="136"/>
                  </a:cubicBezTo>
                  <a:cubicBezTo>
                    <a:pt x="296" y="136"/>
                    <a:pt x="308" y="135"/>
                    <a:pt x="319" y="135"/>
                  </a:cubicBezTo>
                  <a:cubicBezTo>
                    <a:pt x="321" y="134"/>
                    <a:pt x="323" y="134"/>
                    <a:pt x="325" y="134"/>
                  </a:cubicBezTo>
                  <a:cubicBezTo>
                    <a:pt x="326" y="134"/>
                    <a:pt x="326" y="134"/>
                    <a:pt x="327" y="134"/>
                  </a:cubicBezTo>
                  <a:cubicBezTo>
                    <a:pt x="341" y="134"/>
                    <a:pt x="355" y="133"/>
                    <a:pt x="370" y="132"/>
                  </a:cubicBezTo>
                  <a:cubicBezTo>
                    <a:pt x="370" y="0"/>
                    <a:pt x="370" y="0"/>
                    <a:pt x="370" y="0"/>
                  </a:cubicBezTo>
                  <a:cubicBezTo>
                    <a:pt x="355" y="0"/>
                    <a:pt x="340" y="1"/>
                    <a:pt x="325" y="2"/>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13" name="Freeform 152"/>
            <p:cNvSpPr>
              <a:spLocks/>
            </p:cNvSpPr>
            <p:nvPr/>
          </p:nvSpPr>
          <p:spPr bwMode="auto">
            <a:xfrm>
              <a:off x="6794501" y="2293937"/>
              <a:ext cx="88900" cy="306388"/>
            </a:xfrm>
            <a:custGeom>
              <a:avLst/>
              <a:gdLst>
                <a:gd name="T0" fmla="*/ 6 w 57"/>
                <a:gd name="T1" fmla="*/ 196 h 196"/>
                <a:gd name="T2" fmla="*/ 5 w 57"/>
                <a:gd name="T3" fmla="*/ 196 h 196"/>
                <a:gd name="T4" fmla="*/ 0 w 57"/>
                <a:gd name="T5" fmla="*/ 193 h 196"/>
                <a:gd name="T6" fmla="*/ 0 w 57"/>
                <a:gd name="T7" fmla="*/ 60 h 196"/>
                <a:gd name="T8" fmla="*/ 1 w 57"/>
                <a:gd name="T9" fmla="*/ 59 h 196"/>
                <a:gd name="T10" fmla="*/ 46 w 57"/>
                <a:gd name="T11" fmla="*/ 2 h 196"/>
                <a:gd name="T12" fmla="*/ 51 w 57"/>
                <a:gd name="T13" fmla="*/ 0 h 196"/>
                <a:gd name="T14" fmla="*/ 52 w 57"/>
                <a:gd name="T15" fmla="*/ 0 h 196"/>
                <a:gd name="T16" fmla="*/ 57 w 57"/>
                <a:gd name="T17" fmla="*/ 3 h 196"/>
                <a:gd name="T18" fmla="*/ 57 w 57"/>
                <a:gd name="T19" fmla="*/ 135 h 196"/>
                <a:gd name="T20" fmla="*/ 56 w 57"/>
                <a:gd name="T21" fmla="*/ 137 h 196"/>
                <a:gd name="T22" fmla="*/ 11 w 57"/>
                <a:gd name="T23" fmla="*/ 194 h 196"/>
                <a:gd name="T24" fmla="*/ 6 w 57"/>
                <a:gd name="T25"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196">
                  <a:moveTo>
                    <a:pt x="6" y="196"/>
                  </a:moveTo>
                  <a:cubicBezTo>
                    <a:pt x="6" y="196"/>
                    <a:pt x="5" y="196"/>
                    <a:pt x="5" y="196"/>
                  </a:cubicBezTo>
                  <a:cubicBezTo>
                    <a:pt x="2" y="196"/>
                    <a:pt x="0" y="194"/>
                    <a:pt x="0" y="193"/>
                  </a:cubicBezTo>
                  <a:cubicBezTo>
                    <a:pt x="0" y="60"/>
                    <a:pt x="0" y="60"/>
                    <a:pt x="0" y="60"/>
                  </a:cubicBezTo>
                  <a:cubicBezTo>
                    <a:pt x="0" y="60"/>
                    <a:pt x="1" y="60"/>
                    <a:pt x="1" y="59"/>
                  </a:cubicBezTo>
                  <a:cubicBezTo>
                    <a:pt x="46" y="2"/>
                    <a:pt x="46" y="2"/>
                    <a:pt x="46" y="2"/>
                  </a:cubicBezTo>
                  <a:cubicBezTo>
                    <a:pt x="47" y="1"/>
                    <a:pt x="49" y="0"/>
                    <a:pt x="51" y="0"/>
                  </a:cubicBezTo>
                  <a:cubicBezTo>
                    <a:pt x="52" y="0"/>
                    <a:pt x="52" y="0"/>
                    <a:pt x="52" y="0"/>
                  </a:cubicBezTo>
                  <a:cubicBezTo>
                    <a:pt x="55" y="0"/>
                    <a:pt x="57" y="1"/>
                    <a:pt x="57" y="3"/>
                  </a:cubicBezTo>
                  <a:cubicBezTo>
                    <a:pt x="57" y="135"/>
                    <a:pt x="57" y="135"/>
                    <a:pt x="57" y="135"/>
                  </a:cubicBezTo>
                  <a:cubicBezTo>
                    <a:pt x="57" y="136"/>
                    <a:pt x="57" y="136"/>
                    <a:pt x="56" y="137"/>
                  </a:cubicBezTo>
                  <a:cubicBezTo>
                    <a:pt x="11" y="194"/>
                    <a:pt x="11" y="194"/>
                    <a:pt x="11" y="194"/>
                  </a:cubicBezTo>
                  <a:cubicBezTo>
                    <a:pt x="10" y="195"/>
                    <a:pt x="8" y="196"/>
                    <a:pt x="6" y="196"/>
                  </a:cubicBez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14" name="Freeform 153"/>
            <p:cNvSpPr>
              <a:spLocks/>
            </p:cNvSpPr>
            <p:nvPr/>
          </p:nvSpPr>
          <p:spPr bwMode="auto">
            <a:xfrm>
              <a:off x="6804026" y="2293937"/>
              <a:ext cx="69850" cy="296863"/>
            </a:xfrm>
            <a:custGeom>
              <a:avLst/>
              <a:gdLst>
                <a:gd name="T0" fmla="*/ 44 w 44"/>
                <a:gd name="T1" fmla="*/ 0 h 187"/>
                <a:gd name="T2" fmla="*/ 44 w 44"/>
                <a:gd name="T3" fmla="*/ 130 h 187"/>
                <a:gd name="T4" fmla="*/ 0 w 44"/>
                <a:gd name="T5" fmla="*/ 187 h 187"/>
                <a:gd name="T6" fmla="*/ 0 w 44"/>
                <a:gd name="T7" fmla="*/ 56 h 187"/>
                <a:gd name="T8" fmla="*/ 44 w 44"/>
                <a:gd name="T9" fmla="*/ 0 h 187"/>
              </a:gdLst>
              <a:ahLst/>
              <a:cxnLst>
                <a:cxn ang="0">
                  <a:pos x="T0" y="T1"/>
                </a:cxn>
                <a:cxn ang="0">
                  <a:pos x="T2" y="T3"/>
                </a:cxn>
                <a:cxn ang="0">
                  <a:pos x="T4" y="T5"/>
                </a:cxn>
                <a:cxn ang="0">
                  <a:pos x="T6" y="T7"/>
                </a:cxn>
                <a:cxn ang="0">
                  <a:pos x="T8" y="T9"/>
                </a:cxn>
              </a:cxnLst>
              <a:rect l="0" t="0" r="r" b="b"/>
              <a:pathLst>
                <a:path w="44" h="187">
                  <a:moveTo>
                    <a:pt x="44" y="0"/>
                  </a:moveTo>
                  <a:lnTo>
                    <a:pt x="44" y="130"/>
                  </a:lnTo>
                  <a:lnTo>
                    <a:pt x="0" y="187"/>
                  </a:lnTo>
                  <a:lnTo>
                    <a:pt x="0" y="56"/>
                  </a:lnTo>
                  <a:lnTo>
                    <a:pt x="44"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15" name="Freeform 154"/>
            <p:cNvSpPr>
              <a:spLocks/>
            </p:cNvSpPr>
            <p:nvPr/>
          </p:nvSpPr>
          <p:spPr bwMode="auto">
            <a:xfrm>
              <a:off x="5180013" y="2319337"/>
              <a:ext cx="125413" cy="303213"/>
            </a:xfrm>
            <a:custGeom>
              <a:avLst/>
              <a:gdLst>
                <a:gd name="T0" fmla="*/ 74 w 80"/>
                <a:gd name="T1" fmla="*/ 194 h 194"/>
                <a:gd name="T2" fmla="*/ 69 w 80"/>
                <a:gd name="T3" fmla="*/ 193 h 194"/>
                <a:gd name="T4" fmla="*/ 1 w 80"/>
                <a:gd name="T5" fmla="*/ 137 h 194"/>
                <a:gd name="T6" fmla="*/ 0 w 80"/>
                <a:gd name="T7" fmla="*/ 135 h 194"/>
                <a:gd name="T8" fmla="*/ 0 w 80"/>
                <a:gd name="T9" fmla="*/ 3 h 194"/>
                <a:gd name="T10" fmla="*/ 5 w 80"/>
                <a:gd name="T11" fmla="*/ 0 h 194"/>
                <a:gd name="T12" fmla="*/ 6 w 80"/>
                <a:gd name="T13" fmla="*/ 0 h 194"/>
                <a:gd name="T14" fmla="*/ 11 w 80"/>
                <a:gd name="T15" fmla="*/ 1 h 194"/>
                <a:gd name="T16" fmla="*/ 79 w 80"/>
                <a:gd name="T17" fmla="*/ 57 h 194"/>
                <a:gd name="T18" fmla="*/ 80 w 80"/>
                <a:gd name="T19" fmla="*/ 58 h 194"/>
                <a:gd name="T20" fmla="*/ 80 w 80"/>
                <a:gd name="T21" fmla="*/ 191 h 194"/>
                <a:gd name="T22" fmla="*/ 76 w 80"/>
                <a:gd name="T23" fmla="*/ 194 h 194"/>
                <a:gd name="T24" fmla="*/ 74 w 80"/>
                <a:gd name="T25"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94">
                  <a:moveTo>
                    <a:pt x="74" y="194"/>
                  </a:moveTo>
                  <a:cubicBezTo>
                    <a:pt x="72" y="194"/>
                    <a:pt x="70" y="194"/>
                    <a:pt x="69" y="193"/>
                  </a:cubicBezTo>
                  <a:cubicBezTo>
                    <a:pt x="1" y="137"/>
                    <a:pt x="1" y="137"/>
                    <a:pt x="1" y="137"/>
                  </a:cubicBezTo>
                  <a:cubicBezTo>
                    <a:pt x="1" y="136"/>
                    <a:pt x="0" y="136"/>
                    <a:pt x="0" y="135"/>
                  </a:cubicBezTo>
                  <a:cubicBezTo>
                    <a:pt x="0" y="3"/>
                    <a:pt x="0" y="3"/>
                    <a:pt x="0" y="3"/>
                  </a:cubicBezTo>
                  <a:cubicBezTo>
                    <a:pt x="0" y="1"/>
                    <a:pt x="2" y="0"/>
                    <a:pt x="5" y="0"/>
                  </a:cubicBezTo>
                  <a:cubicBezTo>
                    <a:pt x="5" y="0"/>
                    <a:pt x="6" y="0"/>
                    <a:pt x="6" y="0"/>
                  </a:cubicBezTo>
                  <a:cubicBezTo>
                    <a:pt x="8" y="0"/>
                    <a:pt x="10" y="0"/>
                    <a:pt x="11" y="1"/>
                  </a:cubicBezTo>
                  <a:cubicBezTo>
                    <a:pt x="79" y="57"/>
                    <a:pt x="79" y="57"/>
                    <a:pt x="79" y="57"/>
                  </a:cubicBezTo>
                  <a:cubicBezTo>
                    <a:pt x="79" y="57"/>
                    <a:pt x="80" y="58"/>
                    <a:pt x="80" y="58"/>
                  </a:cubicBezTo>
                  <a:cubicBezTo>
                    <a:pt x="80" y="191"/>
                    <a:pt x="80" y="191"/>
                    <a:pt x="80" y="191"/>
                  </a:cubicBezTo>
                  <a:cubicBezTo>
                    <a:pt x="80" y="192"/>
                    <a:pt x="78" y="194"/>
                    <a:pt x="76" y="194"/>
                  </a:cubicBezTo>
                  <a:cubicBezTo>
                    <a:pt x="75" y="194"/>
                    <a:pt x="75" y="194"/>
                    <a:pt x="74" y="194"/>
                  </a:cubicBez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17" name="Freeform 157"/>
            <p:cNvSpPr>
              <a:spLocks/>
            </p:cNvSpPr>
            <p:nvPr/>
          </p:nvSpPr>
          <p:spPr bwMode="auto">
            <a:xfrm>
              <a:off x="7678738" y="2471737"/>
              <a:ext cx="228600" cy="276225"/>
            </a:xfrm>
            <a:custGeom>
              <a:avLst/>
              <a:gdLst>
                <a:gd name="T0" fmla="*/ 144 w 144"/>
                <a:gd name="T1" fmla="*/ 0 h 174"/>
                <a:gd name="T2" fmla="*/ 144 w 144"/>
                <a:gd name="T3" fmla="*/ 130 h 174"/>
                <a:gd name="T4" fmla="*/ 0 w 144"/>
                <a:gd name="T5" fmla="*/ 174 h 174"/>
                <a:gd name="T6" fmla="*/ 0 w 144"/>
                <a:gd name="T7" fmla="*/ 44 h 174"/>
                <a:gd name="T8" fmla="*/ 144 w 144"/>
                <a:gd name="T9" fmla="*/ 0 h 174"/>
              </a:gdLst>
              <a:ahLst/>
              <a:cxnLst>
                <a:cxn ang="0">
                  <a:pos x="T0" y="T1"/>
                </a:cxn>
                <a:cxn ang="0">
                  <a:pos x="T2" y="T3"/>
                </a:cxn>
                <a:cxn ang="0">
                  <a:pos x="T4" y="T5"/>
                </a:cxn>
                <a:cxn ang="0">
                  <a:pos x="T6" y="T7"/>
                </a:cxn>
                <a:cxn ang="0">
                  <a:pos x="T8" y="T9"/>
                </a:cxn>
              </a:cxnLst>
              <a:rect l="0" t="0" r="r" b="b"/>
              <a:pathLst>
                <a:path w="144" h="174">
                  <a:moveTo>
                    <a:pt x="144" y="0"/>
                  </a:moveTo>
                  <a:lnTo>
                    <a:pt x="144" y="130"/>
                  </a:lnTo>
                  <a:lnTo>
                    <a:pt x="0" y="174"/>
                  </a:lnTo>
                  <a:lnTo>
                    <a:pt x="0" y="44"/>
                  </a:lnTo>
                  <a:lnTo>
                    <a:pt x="144" y="0"/>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18" name="Freeform 158"/>
            <p:cNvSpPr>
              <a:spLocks/>
            </p:cNvSpPr>
            <p:nvPr/>
          </p:nvSpPr>
          <p:spPr bwMode="auto">
            <a:xfrm>
              <a:off x="4225926" y="2525712"/>
              <a:ext cx="271463" cy="277813"/>
            </a:xfrm>
            <a:custGeom>
              <a:avLst/>
              <a:gdLst>
                <a:gd name="T0" fmla="*/ 168 w 174"/>
                <a:gd name="T1" fmla="*/ 178 h 178"/>
                <a:gd name="T2" fmla="*/ 166 w 174"/>
                <a:gd name="T3" fmla="*/ 178 h 178"/>
                <a:gd name="T4" fmla="*/ 3 w 174"/>
                <a:gd name="T5" fmla="*/ 139 h 178"/>
                <a:gd name="T6" fmla="*/ 0 w 174"/>
                <a:gd name="T7" fmla="*/ 136 h 178"/>
                <a:gd name="T8" fmla="*/ 0 w 174"/>
                <a:gd name="T9" fmla="*/ 3 h 178"/>
                <a:gd name="T10" fmla="*/ 3 w 174"/>
                <a:gd name="T11" fmla="*/ 1 h 178"/>
                <a:gd name="T12" fmla="*/ 6 w 174"/>
                <a:gd name="T13" fmla="*/ 0 h 178"/>
                <a:gd name="T14" fmla="*/ 8 w 174"/>
                <a:gd name="T15" fmla="*/ 0 h 178"/>
                <a:gd name="T16" fmla="*/ 171 w 174"/>
                <a:gd name="T17" fmla="*/ 40 h 178"/>
                <a:gd name="T18" fmla="*/ 174 w 174"/>
                <a:gd name="T19" fmla="*/ 42 h 178"/>
                <a:gd name="T20" fmla="*/ 174 w 174"/>
                <a:gd name="T21" fmla="*/ 175 h 178"/>
                <a:gd name="T22" fmla="*/ 172 w 174"/>
                <a:gd name="T23" fmla="*/ 178 h 178"/>
                <a:gd name="T24" fmla="*/ 168 w 174"/>
                <a:gd name="T2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178">
                  <a:moveTo>
                    <a:pt x="168" y="178"/>
                  </a:moveTo>
                  <a:cubicBezTo>
                    <a:pt x="168" y="178"/>
                    <a:pt x="167" y="178"/>
                    <a:pt x="166" y="178"/>
                  </a:cubicBezTo>
                  <a:cubicBezTo>
                    <a:pt x="3" y="139"/>
                    <a:pt x="3" y="139"/>
                    <a:pt x="3" y="139"/>
                  </a:cubicBezTo>
                  <a:cubicBezTo>
                    <a:pt x="1" y="138"/>
                    <a:pt x="0" y="137"/>
                    <a:pt x="0" y="136"/>
                  </a:cubicBezTo>
                  <a:cubicBezTo>
                    <a:pt x="0" y="3"/>
                    <a:pt x="0" y="3"/>
                    <a:pt x="0" y="3"/>
                  </a:cubicBezTo>
                  <a:cubicBezTo>
                    <a:pt x="0" y="2"/>
                    <a:pt x="1" y="1"/>
                    <a:pt x="3" y="1"/>
                  </a:cubicBezTo>
                  <a:cubicBezTo>
                    <a:pt x="4" y="0"/>
                    <a:pt x="5" y="0"/>
                    <a:pt x="6" y="0"/>
                  </a:cubicBezTo>
                  <a:cubicBezTo>
                    <a:pt x="6" y="0"/>
                    <a:pt x="7" y="0"/>
                    <a:pt x="8" y="0"/>
                  </a:cubicBezTo>
                  <a:cubicBezTo>
                    <a:pt x="171" y="40"/>
                    <a:pt x="171" y="40"/>
                    <a:pt x="171" y="40"/>
                  </a:cubicBezTo>
                  <a:cubicBezTo>
                    <a:pt x="173" y="40"/>
                    <a:pt x="174" y="41"/>
                    <a:pt x="174" y="42"/>
                  </a:cubicBezTo>
                  <a:cubicBezTo>
                    <a:pt x="174" y="175"/>
                    <a:pt x="174" y="175"/>
                    <a:pt x="174" y="175"/>
                  </a:cubicBezTo>
                  <a:cubicBezTo>
                    <a:pt x="174" y="176"/>
                    <a:pt x="173" y="177"/>
                    <a:pt x="172" y="178"/>
                  </a:cubicBezTo>
                  <a:cubicBezTo>
                    <a:pt x="171" y="178"/>
                    <a:pt x="170" y="178"/>
                    <a:pt x="168" y="1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19" name="Freeform 159"/>
            <p:cNvSpPr>
              <a:spLocks/>
            </p:cNvSpPr>
            <p:nvPr/>
          </p:nvSpPr>
          <p:spPr bwMode="auto">
            <a:xfrm>
              <a:off x="4235451" y="2525712"/>
              <a:ext cx="254000" cy="268288"/>
            </a:xfrm>
            <a:custGeom>
              <a:avLst/>
              <a:gdLst>
                <a:gd name="T0" fmla="*/ 160 w 160"/>
                <a:gd name="T1" fmla="*/ 38 h 169"/>
                <a:gd name="T2" fmla="*/ 160 w 160"/>
                <a:gd name="T3" fmla="*/ 169 h 169"/>
                <a:gd name="T4" fmla="*/ 0 w 160"/>
                <a:gd name="T5" fmla="*/ 131 h 169"/>
                <a:gd name="T6" fmla="*/ 0 w 160"/>
                <a:gd name="T7" fmla="*/ 0 h 169"/>
                <a:gd name="T8" fmla="*/ 160 w 160"/>
                <a:gd name="T9" fmla="*/ 38 h 169"/>
              </a:gdLst>
              <a:ahLst/>
              <a:cxnLst>
                <a:cxn ang="0">
                  <a:pos x="T0" y="T1"/>
                </a:cxn>
                <a:cxn ang="0">
                  <a:pos x="T2" y="T3"/>
                </a:cxn>
                <a:cxn ang="0">
                  <a:pos x="T4" y="T5"/>
                </a:cxn>
                <a:cxn ang="0">
                  <a:pos x="T6" y="T7"/>
                </a:cxn>
                <a:cxn ang="0">
                  <a:pos x="T8" y="T9"/>
                </a:cxn>
              </a:cxnLst>
              <a:rect l="0" t="0" r="r" b="b"/>
              <a:pathLst>
                <a:path w="160" h="169">
                  <a:moveTo>
                    <a:pt x="160" y="38"/>
                  </a:moveTo>
                  <a:lnTo>
                    <a:pt x="160" y="169"/>
                  </a:lnTo>
                  <a:lnTo>
                    <a:pt x="0" y="131"/>
                  </a:lnTo>
                  <a:lnTo>
                    <a:pt x="0" y="0"/>
                  </a:lnTo>
                  <a:lnTo>
                    <a:pt x="160" y="38"/>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20" name="Freeform 160"/>
            <p:cNvSpPr>
              <a:spLocks/>
            </p:cNvSpPr>
            <p:nvPr/>
          </p:nvSpPr>
          <p:spPr bwMode="auto">
            <a:xfrm>
              <a:off x="8137526" y="2765425"/>
              <a:ext cx="341313" cy="246063"/>
            </a:xfrm>
            <a:custGeom>
              <a:avLst/>
              <a:gdLst>
                <a:gd name="T0" fmla="*/ 5 w 219"/>
                <a:gd name="T1" fmla="*/ 157 h 157"/>
                <a:gd name="T2" fmla="*/ 2 w 219"/>
                <a:gd name="T3" fmla="*/ 157 h 157"/>
                <a:gd name="T4" fmla="*/ 0 w 219"/>
                <a:gd name="T5" fmla="*/ 154 h 157"/>
                <a:gd name="T6" fmla="*/ 0 w 219"/>
                <a:gd name="T7" fmla="*/ 22 h 157"/>
                <a:gd name="T8" fmla="*/ 4 w 219"/>
                <a:gd name="T9" fmla="*/ 19 h 157"/>
                <a:gd name="T10" fmla="*/ 212 w 219"/>
                <a:gd name="T11" fmla="*/ 0 h 157"/>
                <a:gd name="T12" fmla="*/ 213 w 219"/>
                <a:gd name="T13" fmla="*/ 0 h 157"/>
                <a:gd name="T14" fmla="*/ 217 w 219"/>
                <a:gd name="T15" fmla="*/ 1 h 157"/>
                <a:gd name="T16" fmla="*/ 219 w 219"/>
                <a:gd name="T17" fmla="*/ 3 h 157"/>
                <a:gd name="T18" fmla="*/ 219 w 219"/>
                <a:gd name="T19" fmla="*/ 136 h 157"/>
                <a:gd name="T20" fmla="*/ 214 w 219"/>
                <a:gd name="T21" fmla="*/ 139 h 157"/>
                <a:gd name="T22" fmla="*/ 6 w 219"/>
                <a:gd name="T23" fmla="*/ 157 h 157"/>
                <a:gd name="T24" fmla="*/ 5 w 219"/>
                <a:gd name="T25"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9" h="157">
                  <a:moveTo>
                    <a:pt x="5" y="157"/>
                  </a:moveTo>
                  <a:cubicBezTo>
                    <a:pt x="4" y="157"/>
                    <a:pt x="3" y="157"/>
                    <a:pt x="2" y="157"/>
                  </a:cubicBezTo>
                  <a:cubicBezTo>
                    <a:pt x="0" y="156"/>
                    <a:pt x="0" y="155"/>
                    <a:pt x="0" y="154"/>
                  </a:cubicBezTo>
                  <a:cubicBezTo>
                    <a:pt x="0" y="22"/>
                    <a:pt x="0" y="22"/>
                    <a:pt x="0" y="22"/>
                  </a:cubicBezTo>
                  <a:cubicBezTo>
                    <a:pt x="0" y="20"/>
                    <a:pt x="2" y="19"/>
                    <a:pt x="4" y="19"/>
                  </a:cubicBezTo>
                  <a:cubicBezTo>
                    <a:pt x="212" y="0"/>
                    <a:pt x="212" y="0"/>
                    <a:pt x="212" y="0"/>
                  </a:cubicBezTo>
                  <a:cubicBezTo>
                    <a:pt x="213" y="0"/>
                    <a:pt x="213" y="0"/>
                    <a:pt x="213" y="0"/>
                  </a:cubicBezTo>
                  <a:cubicBezTo>
                    <a:pt x="215" y="0"/>
                    <a:pt x="216" y="1"/>
                    <a:pt x="217" y="1"/>
                  </a:cubicBezTo>
                  <a:cubicBezTo>
                    <a:pt x="218" y="2"/>
                    <a:pt x="219" y="3"/>
                    <a:pt x="219" y="3"/>
                  </a:cubicBezTo>
                  <a:cubicBezTo>
                    <a:pt x="219" y="136"/>
                    <a:pt x="219" y="136"/>
                    <a:pt x="219" y="136"/>
                  </a:cubicBezTo>
                  <a:cubicBezTo>
                    <a:pt x="219" y="138"/>
                    <a:pt x="217" y="139"/>
                    <a:pt x="214" y="139"/>
                  </a:cubicBezTo>
                  <a:cubicBezTo>
                    <a:pt x="6" y="157"/>
                    <a:pt x="6" y="157"/>
                    <a:pt x="6" y="157"/>
                  </a:cubicBezTo>
                  <a:lnTo>
                    <a:pt x="5" y="1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21" name="Freeform 161"/>
            <p:cNvSpPr>
              <a:spLocks/>
            </p:cNvSpPr>
            <p:nvPr/>
          </p:nvSpPr>
          <p:spPr bwMode="auto">
            <a:xfrm>
              <a:off x="8145463" y="2765425"/>
              <a:ext cx="325438" cy="236538"/>
            </a:xfrm>
            <a:custGeom>
              <a:avLst/>
              <a:gdLst>
                <a:gd name="T0" fmla="*/ 205 w 205"/>
                <a:gd name="T1" fmla="*/ 0 h 149"/>
                <a:gd name="T2" fmla="*/ 205 w 205"/>
                <a:gd name="T3" fmla="*/ 131 h 149"/>
                <a:gd name="T4" fmla="*/ 0 w 205"/>
                <a:gd name="T5" fmla="*/ 149 h 149"/>
                <a:gd name="T6" fmla="*/ 0 w 205"/>
                <a:gd name="T7" fmla="*/ 18 h 149"/>
                <a:gd name="T8" fmla="*/ 205 w 205"/>
                <a:gd name="T9" fmla="*/ 0 h 149"/>
              </a:gdLst>
              <a:ahLst/>
              <a:cxnLst>
                <a:cxn ang="0">
                  <a:pos x="T0" y="T1"/>
                </a:cxn>
                <a:cxn ang="0">
                  <a:pos x="T2" y="T3"/>
                </a:cxn>
                <a:cxn ang="0">
                  <a:pos x="T4" y="T5"/>
                </a:cxn>
                <a:cxn ang="0">
                  <a:pos x="T6" y="T7"/>
                </a:cxn>
                <a:cxn ang="0">
                  <a:pos x="T8" y="T9"/>
                </a:cxn>
              </a:cxnLst>
              <a:rect l="0" t="0" r="r" b="b"/>
              <a:pathLst>
                <a:path w="205" h="149">
                  <a:moveTo>
                    <a:pt x="205" y="0"/>
                  </a:moveTo>
                  <a:lnTo>
                    <a:pt x="205" y="131"/>
                  </a:lnTo>
                  <a:lnTo>
                    <a:pt x="0" y="149"/>
                  </a:lnTo>
                  <a:lnTo>
                    <a:pt x="0" y="18"/>
                  </a:lnTo>
                  <a:lnTo>
                    <a:pt x="205"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22" name="Freeform 162"/>
            <p:cNvSpPr>
              <a:spLocks/>
            </p:cNvSpPr>
            <p:nvPr/>
          </p:nvSpPr>
          <p:spPr bwMode="auto">
            <a:xfrm>
              <a:off x="3784601" y="2833687"/>
              <a:ext cx="352425" cy="236538"/>
            </a:xfrm>
            <a:custGeom>
              <a:avLst/>
              <a:gdLst>
                <a:gd name="T0" fmla="*/ 219 w 225"/>
                <a:gd name="T1" fmla="*/ 151 h 151"/>
                <a:gd name="T2" fmla="*/ 5 w 225"/>
                <a:gd name="T3" fmla="*/ 139 h 151"/>
                <a:gd name="T4" fmla="*/ 0 w 225"/>
                <a:gd name="T5" fmla="*/ 136 h 151"/>
                <a:gd name="T6" fmla="*/ 0 w 225"/>
                <a:gd name="T7" fmla="*/ 3 h 151"/>
                <a:gd name="T8" fmla="*/ 2 w 225"/>
                <a:gd name="T9" fmla="*/ 1 h 151"/>
                <a:gd name="T10" fmla="*/ 6 w 225"/>
                <a:gd name="T11" fmla="*/ 0 h 151"/>
                <a:gd name="T12" fmla="*/ 6 w 225"/>
                <a:gd name="T13" fmla="*/ 0 h 151"/>
                <a:gd name="T14" fmla="*/ 220 w 225"/>
                <a:gd name="T15" fmla="*/ 12 h 151"/>
                <a:gd name="T16" fmla="*/ 225 w 225"/>
                <a:gd name="T17" fmla="*/ 15 h 151"/>
                <a:gd name="T18" fmla="*/ 225 w 225"/>
                <a:gd name="T19" fmla="*/ 148 h 151"/>
                <a:gd name="T20" fmla="*/ 223 w 225"/>
                <a:gd name="T21" fmla="*/ 150 h 151"/>
                <a:gd name="T22" fmla="*/ 219 w 225"/>
                <a:gd name="T23"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5" h="151">
                  <a:moveTo>
                    <a:pt x="219" y="151"/>
                  </a:moveTo>
                  <a:cubicBezTo>
                    <a:pt x="5" y="139"/>
                    <a:pt x="5" y="139"/>
                    <a:pt x="5" y="139"/>
                  </a:cubicBezTo>
                  <a:cubicBezTo>
                    <a:pt x="2" y="139"/>
                    <a:pt x="0" y="137"/>
                    <a:pt x="0" y="136"/>
                  </a:cubicBezTo>
                  <a:cubicBezTo>
                    <a:pt x="0" y="3"/>
                    <a:pt x="0" y="3"/>
                    <a:pt x="0" y="3"/>
                  </a:cubicBezTo>
                  <a:cubicBezTo>
                    <a:pt x="0" y="2"/>
                    <a:pt x="0" y="1"/>
                    <a:pt x="2" y="1"/>
                  </a:cubicBezTo>
                  <a:cubicBezTo>
                    <a:pt x="3" y="0"/>
                    <a:pt x="4" y="0"/>
                    <a:pt x="6" y="0"/>
                  </a:cubicBezTo>
                  <a:cubicBezTo>
                    <a:pt x="6" y="0"/>
                    <a:pt x="6" y="0"/>
                    <a:pt x="6" y="0"/>
                  </a:cubicBezTo>
                  <a:cubicBezTo>
                    <a:pt x="220" y="12"/>
                    <a:pt x="220" y="12"/>
                    <a:pt x="220" y="12"/>
                  </a:cubicBezTo>
                  <a:cubicBezTo>
                    <a:pt x="223" y="12"/>
                    <a:pt x="225" y="14"/>
                    <a:pt x="225" y="15"/>
                  </a:cubicBezTo>
                  <a:cubicBezTo>
                    <a:pt x="225" y="148"/>
                    <a:pt x="225" y="148"/>
                    <a:pt x="225" y="148"/>
                  </a:cubicBezTo>
                  <a:cubicBezTo>
                    <a:pt x="225" y="149"/>
                    <a:pt x="224" y="149"/>
                    <a:pt x="223" y="150"/>
                  </a:cubicBezTo>
                  <a:cubicBezTo>
                    <a:pt x="222" y="151"/>
                    <a:pt x="221" y="151"/>
                    <a:pt x="219" y="1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23" name="Freeform 163"/>
            <p:cNvSpPr>
              <a:spLocks/>
            </p:cNvSpPr>
            <p:nvPr/>
          </p:nvSpPr>
          <p:spPr bwMode="auto">
            <a:xfrm>
              <a:off x="3794126" y="2833687"/>
              <a:ext cx="333375" cy="227013"/>
            </a:xfrm>
            <a:custGeom>
              <a:avLst/>
              <a:gdLst>
                <a:gd name="T0" fmla="*/ 210 w 210"/>
                <a:gd name="T1" fmla="*/ 12 h 143"/>
                <a:gd name="T2" fmla="*/ 210 w 210"/>
                <a:gd name="T3" fmla="*/ 143 h 143"/>
                <a:gd name="T4" fmla="*/ 0 w 210"/>
                <a:gd name="T5" fmla="*/ 131 h 143"/>
                <a:gd name="T6" fmla="*/ 0 w 210"/>
                <a:gd name="T7" fmla="*/ 0 h 143"/>
                <a:gd name="T8" fmla="*/ 210 w 210"/>
                <a:gd name="T9" fmla="*/ 12 h 143"/>
              </a:gdLst>
              <a:ahLst/>
              <a:cxnLst>
                <a:cxn ang="0">
                  <a:pos x="T0" y="T1"/>
                </a:cxn>
                <a:cxn ang="0">
                  <a:pos x="T2" y="T3"/>
                </a:cxn>
                <a:cxn ang="0">
                  <a:pos x="T4" y="T5"/>
                </a:cxn>
                <a:cxn ang="0">
                  <a:pos x="T6" y="T7"/>
                </a:cxn>
                <a:cxn ang="0">
                  <a:pos x="T8" y="T9"/>
                </a:cxn>
              </a:cxnLst>
              <a:rect l="0" t="0" r="r" b="b"/>
              <a:pathLst>
                <a:path w="210" h="143">
                  <a:moveTo>
                    <a:pt x="210" y="12"/>
                  </a:moveTo>
                  <a:lnTo>
                    <a:pt x="210" y="143"/>
                  </a:lnTo>
                  <a:lnTo>
                    <a:pt x="0" y="131"/>
                  </a:lnTo>
                  <a:lnTo>
                    <a:pt x="0" y="0"/>
                  </a:lnTo>
                  <a:lnTo>
                    <a:pt x="210" y="12"/>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24" name="Freeform 164"/>
            <p:cNvSpPr>
              <a:spLocks/>
            </p:cNvSpPr>
            <p:nvPr/>
          </p:nvSpPr>
          <p:spPr bwMode="auto">
            <a:xfrm>
              <a:off x="8069263" y="3076575"/>
              <a:ext cx="352425" cy="236538"/>
            </a:xfrm>
            <a:custGeom>
              <a:avLst/>
              <a:gdLst>
                <a:gd name="T0" fmla="*/ 218 w 225"/>
                <a:gd name="T1" fmla="*/ 151 h 151"/>
                <a:gd name="T2" fmla="*/ 5 w 225"/>
                <a:gd name="T3" fmla="*/ 139 h 151"/>
                <a:gd name="T4" fmla="*/ 0 w 225"/>
                <a:gd name="T5" fmla="*/ 136 h 151"/>
                <a:gd name="T6" fmla="*/ 0 w 225"/>
                <a:gd name="T7" fmla="*/ 3 h 151"/>
                <a:gd name="T8" fmla="*/ 2 w 225"/>
                <a:gd name="T9" fmla="*/ 1 h 151"/>
                <a:gd name="T10" fmla="*/ 5 w 225"/>
                <a:gd name="T11" fmla="*/ 0 h 151"/>
                <a:gd name="T12" fmla="*/ 6 w 225"/>
                <a:gd name="T13" fmla="*/ 0 h 151"/>
                <a:gd name="T14" fmla="*/ 220 w 225"/>
                <a:gd name="T15" fmla="*/ 12 h 151"/>
                <a:gd name="T16" fmla="*/ 225 w 225"/>
                <a:gd name="T17" fmla="*/ 15 h 151"/>
                <a:gd name="T18" fmla="*/ 225 w 225"/>
                <a:gd name="T19" fmla="*/ 148 h 151"/>
                <a:gd name="T20" fmla="*/ 223 w 225"/>
                <a:gd name="T21" fmla="*/ 150 h 151"/>
                <a:gd name="T22" fmla="*/ 219 w 225"/>
                <a:gd name="T23" fmla="*/ 151 h 151"/>
                <a:gd name="T24" fmla="*/ 218 w 225"/>
                <a:gd name="T25"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51">
                  <a:moveTo>
                    <a:pt x="218" y="151"/>
                  </a:moveTo>
                  <a:cubicBezTo>
                    <a:pt x="5" y="139"/>
                    <a:pt x="5" y="139"/>
                    <a:pt x="5" y="139"/>
                  </a:cubicBezTo>
                  <a:cubicBezTo>
                    <a:pt x="2" y="139"/>
                    <a:pt x="0" y="137"/>
                    <a:pt x="0" y="136"/>
                  </a:cubicBezTo>
                  <a:cubicBezTo>
                    <a:pt x="0" y="3"/>
                    <a:pt x="0" y="3"/>
                    <a:pt x="0" y="3"/>
                  </a:cubicBezTo>
                  <a:cubicBezTo>
                    <a:pt x="0" y="2"/>
                    <a:pt x="0" y="1"/>
                    <a:pt x="2" y="1"/>
                  </a:cubicBezTo>
                  <a:cubicBezTo>
                    <a:pt x="3" y="0"/>
                    <a:pt x="4" y="0"/>
                    <a:pt x="5" y="0"/>
                  </a:cubicBezTo>
                  <a:cubicBezTo>
                    <a:pt x="6" y="0"/>
                    <a:pt x="6" y="0"/>
                    <a:pt x="6" y="0"/>
                  </a:cubicBezTo>
                  <a:cubicBezTo>
                    <a:pt x="220" y="12"/>
                    <a:pt x="220" y="12"/>
                    <a:pt x="220" y="12"/>
                  </a:cubicBezTo>
                  <a:cubicBezTo>
                    <a:pt x="223" y="12"/>
                    <a:pt x="225" y="14"/>
                    <a:pt x="225" y="15"/>
                  </a:cubicBezTo>
                  <a:cubicBezTo>
                    <a:pt x="225" y="148"/>
                    <a:pt x="225" y="148"/>
                    <a:pt x="225" y="148"/>
                  </a:cubicBezTo>
                  <a:cubicBezTo>
                    <a:pt x="225" y="149"/>
                    <a:pt x="224" y="150"/>
                    <a:pt x="223" y="150"/>
                  </a:cubicBezTo>
                  <a:cubicBezTo>
                    <a:pt x="222" y="151"/>
                    <a:pt x="220" y="151"/>
                    <a:pt x="219" y="151"/>
                  </a:cubicBezTo>
                  <a:lnTo>
                    <a:pt x="218" y="1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25" name="Freeform 165"/>
            <p:cNvSpPr>
              <a:spLocks/>
            </p:cNvSpPr>
            <p:nvPr/>
          </p:nvSpPr>
          <p:spPr bwMode="auto">
            <a:xfrm>
              <a:off x="8077201" y="3076575"/>
              <a:ext cx="334963" cy="227013"/>
            </a:xfrm>
            <a:custGeom>
              <a:avLst/>
              <a:gdLst>
                <a:gd name="T0" fmla="*/ 211 w 211"/>
                <a:gd name="T1" fmla="*/ 12 h 143"/>
                <a:gd name="T2" fmla="*/ 211 w 211"/>
                <a:gd name="T3" fmla="*/ 143 h 143"/>
                <a:gd name="T4" fmla="*/ 0 w 211"/>
                <a:gd name="T5" fmla="*/ 131 h 143"/>
                <a:gd name="T6" fmla="*/ 0 w 211"/>
                <a:gd name="T7" fmla="*/ 0 h 143"/>
                <a:gd name="T8" fmla="*/ 211 w 211"/>
                <a:gd name="T9" fmla="*/ 12 h 143"/>
              </a:gdLst>
              <a:ahLst/>
              <a:cxnLst>
                <a:cxn ang="0">
                  <a:pos x="T0" y="T1"/>
                </a:cxn>
                <a:cxn ang="0">
                  <a:pos x="T2" y="T3"/>
                </a:cxn>
                <a:cxn ang="0">
                  <a:pos x="T4" y="T5"/>
                </a:cxn>
                <a:cxn ang="0">
                  <a:pos x="T6" y="T7"/>
                </a:cxn>
                <a:cxn ang="0">
                  <a:pos x="T8" y="T9"/>
                </a:cxn>
              </a:cxnLst>
              <a:rect l="0" t="0" r="r" b="b"/>
              <a:pathLst>
                <a:path w="211" h="143">
                  <a:moveTo>
                    <a:pt x="211" y="12"/>
                  </a:moveTo>
                  <a:lnTo>
                    <a:pt x="211" y="143"/>
                  </a:lnTo>
                  <a:lnTo>
                    <a:pt x="0" y="131"/>
                  </a:lnTo>
                  <a:lnTo>
                    <a:pt x="0" y="0"/>
                  </a:lnTo>
                  <a:lnTo>
                    <a:pt x="211" y="12"/>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26" name="Freeform 166"/>
            <p:cNvSpPr>
              <a:spLocks/>
            </p:cNvSpPr>
            <p:nvPr/>
          </p:nvSpPr>
          <p:spPr bwMode="auto">
            <a:xfrm>
              <a:off x="3975101" y="3132137"/>
              <a:ext cx="342900" cy="244475"/>
            </a:xfrm>
            <a:custGeom>
              <a:avLst/>
              <a:gdLst>
                <a:gd name="T0" fmla="*/ 5 w 219"/>
                <a:gd name="T1" fmla="*/ 157 h 157"/>
                <a:gd name="T2" fmla="*/ 2 w 219"/>
                <a:gd name="T3" fmla="*/ 156 h 157"/>
                <a:gd name="T4" fmla="*/ 0 w 219"/>
                <a:gd name="T5" fmla="*/ 154 h 157"/>
                <a:gd name="T6" fmla="*/ 0 w 219"/>
                <a:gd name="T7" fmla="*/ 22 h 157"/>
                <a:gd name="T8" fmla="*/ 4 w 219"/>
                <a:gd name="T9" fmla="*/ 19 h 157"/>
                <a:gd name="T10" fmla="*/ 212 w 219"/>
                <a:gd name="T11" fmla="*/ 0 h 157"/>
                <a:gd name="T12" fmla="*/ 213 w 219"/>
                <a:gd name="T13" fmla="*/ 0 h 157"/>
                <a:gd name="T14" fmla="*/ 217 w 219"/>
                <a:gd name="T15" fmla="*/ 1 h 157"/>
                <a:gd name="T16" fmla="*/ 219 w 219"/>
                <a:gd name="T17" fmla="*/ 3 h 157"/>
                <a:gd name="T18" fmla="*/ 219 w 219"/>
                <a:gd name="T19" fmla="*/ 136 h 157"/>
                <a:gd name="T20" fmla="*/ 214 w 219"/>
                <a:gd name="T21" fmla="*/ 139 h 157"/>
                <a:gd name="T22" fmla="*/ 6 w 219"/>
                <a:gd name="T23" fmla="*/ 157 h 157"/>
                <a:gd name="T24" fmla="*/ 5 w 219"/>
                <a:gd name="T25"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9" h="157">
                  <a:moveTo>
                    <a:pt x="5" y="157"/>
                  </a:moveTo>
                  <a:cubicBezTo>
                    <a:pt x="4" y="157"/>
                    <a:pt x="3" y="157"/>
                    <a:pt x="2" y="156"/>
                  </a:cubicBezTo>
                  <a:cubicBezTo>
                    <a:pt x="0" y="156"/>
                    <a:pt x="0" y="155"/>
                    <a:pt x="0" y="154"/>
                  </a:cubicBezTo>
                  <a:cubicBezTo>
                    <a:pt x="0" y="22"/>
                    <a:pt x="0" y="22"/>
                    <a:pt x="0" y="22"/>
                  </a:cubicBezTo>
                  <a:cubicBezTo>
                    <a:pt x="0" y="20"/>
                    <a:pt x="2" y="19"/>
                    <a:pt x="4" y="19"/>
                  </a:cubicBezTo>
                  <a:cubicBezTo>
                    <a:pt x="212" y="0"/>
                    <a:pt x="212" y="0"/>
                    <a:pt x="212" y="0"/>
                  </a:cubicBezTo>
                  <a:cubicBezTo>
                    <a:pt x="213" y="0"/>
                    <a:pt x="213" y="0"/>
                    <a:pt x="213" y="0"/>
                  </a:cubicBezTo>
                  <a:cubicBezTo>
                    <a:pt x="214" y="0"/>
                    <a:pt x="215" y="0"/>
                    <a:pt x="217" y="1"/>
                  </a:cubicBezTo>
                  <a:cubicBezTo>
                    <a:pt x="218" y="2"/>
                    <a:pt x="219" y="2"/>
                    <a:pt x="219" y="3"/>
                  </a:cubicBezTo>
                  <a:cubicBezTo>
                    <a:pt x="219" y="136"/>
                    <a:pt x="219" y="136"/>
                    <a:pt x="219" y="136"/>
                  </a:cubicBezTo>
                  <a:cubicBezTo>
                    <a:pt x="219" y="137"/>
                    <a:pt x="217" y="139"/>
                    <a:pt x="214" y="139"/>
                  </a:cubicBezTo>
                  <a:cubicBezTo>
                    <a:pt x="6" y="157"/>
                    <a:pt x="6" y="157"/>
                    <a:pt x="6" y="157"/>
                  </a:cubicBezTo>
                  <a:lnTo>
                    <a:pt x="5" y="1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27" name="Freeform 167"/>
            <p:cNvSpPr>
              <a:spLocks/>
            </p:cNvSpPr>
            <p:nvPr/>
          </p:nvSpPr>
          <p:spPr bwMode="auto">
            <a:xfrm>
              <a:off x="3983038" y="3132137"/>
              <a:ext cx="325438" cy="236538"/>
            </a:xfrm>
            <a:custGeom>
              <a:avLst/>
              <a:gdLst>
                <a:gd name="T0" fmla="*/ 205 w 205"/>
                <a:gd name="T1" fmla="*/ 0 h 149"/>
                <a:gd name="T2" fmla="*/ 205 w 205"/>
                <a:gd name="T3" fmla="*/ 131 h 149"/>
                <a:gd name="T4" fmla="*/ 0 w 205"/>
                <a:gd name="T5" fmla="*/ 149 h 149"/>
                <a:gd name="T6" fmla="*/ 0 w 205"/>
                <a:gd name="T7" fmla="*/ 17 h 149"/>
                <a:gd name="T8" fmla="*/ 205 w 205"/>
                <a:gd name="T9" fmla="*/ 0 h 149"/>
              </a:gdLst>
              <a:ahLst/>
              <a:cxnLst>
                <a:cxn ang="0">
                  <a:pos x="T0" y="T1"/>
                </a:cxn>
                <a:cxn ang="0">
                  <a:pos x="T2" y="T3"/>
                </a:cxn>
                <a:cxn ang="0">
                  <a:pos x="T4" y="T5"/>
                </a:cxn>
                <a:cxn ang="0">
                  <a:pos x="T6" y="T7"/>
                </a:cxn>
                <a:cxn ang="0">
                  <a:pos x="T8" y="T9"/>
                </a:cxn>
              </a:cxnLst>
              <a:rect l="0" t="0" r="r" b="b"/>
              <a:pathLst>
                <a:path w="205" h="149">
                  <a:moveTo>
                    <a:pt x="205" y="0"/>
                  </a:moveTo>
                  <a:lnTo>
                    <a:pt x="205" y="131"/>
                  </a:lnTo>
                  <a:lnTo>
                    <a:pt x="0" y="149"/>
                  </a:lnTo>
                  <a:lnTo>
                    <a:pt x="0" y="17"/>
                  </a:lnTo>
                  <a:lnTo>
                    <a:pt x="205"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28" name="Freeform 168"/>
            <p:cNvSpPr>
              <a:spLocks/>
            </p:cNvSpPr>
            <p:nvPr/>
          </p:nvSpPr>
          <p:spPr bwMode="auto">
            <a:xfrm>
              <a:off x="7483476" y="3311525"/>
              <a:ext cx="274638" cy="279400"/>
            </a:xfrm>
            <a:custGeom>
              <a:avLst/>
              <a:gdLst>
                <a:gd name="T0" fmla="*/ 169 w 175"/>
                <a:gd name="T1" fmla="*/ 178 h 178"/>
                <a:gd name="T2" fmla="*/ 167 w 175"/>
                <a:gd name="T3" fmla="*/ 178 h 178"/>
                <a:gd name="T4" fmla="*/ 4 w 175"/>
                <a:gd name="T5" fmla="*/ 139 h 178"/>
                <a:gd name="T6" fmla="*/ 0 w 175"/>
                <a:gd name="T7" fmla="*/ 136 h 178"/>
                <a:gd name="T8" fmla="*/ 0 w 175"/>
                <a:gd name="T9" fmla="*/ 4 h 178"/>
                <a:gd name="T10" fmla="*/ 3 w 175"/>
                <a:gd name="T11" fmla="*/ 1 h 178"/>
                <a:gd name="T12" fmla="*/ 6 w 175"/>
                <a:gd name="T13" fmla="*/ 0 h 178"/>
                <a:gd name="T14" fmla="*/ 9 w 175"/>
                <a:gd name="T15" fmla="*/ 1 h 178"/>
                <a:gd name="T16" fmla="*/ 171 w 175"/>
                <a:gd name="T17" fmla="*/ 40 h 178"/>
                <a:gd name="T18" fmla="*/ 175 w 175"/>
                <a:gd name="T19" fmla="*/ 43 h 178"/>
                <a:gd name="T20" fmla="*/ 175 w 175"/>
                <a:gd name="T21" fmla="*/ 175 h 178"/>
                <a:gd name="T22" fmla="*/ 172 w 175"/>
                <a:gd name="T23" fmla="*/ 178 h 178"/>
                <a:gd name="T24" fmla="*/ 169 w 175"/>
                <a:gd name="T2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78">
                  <a:moveTo>
                    <a:pt x="169" y="178"/>
                  </a:moveTo>
                  <a:cubicBezTo>
                    <a:pt x="168" y="178"/>
                    <a:pt x="167" y="178"/>
                    <a:pt x="167" y="178"/>
                  </a:cubicBezTo>
                  <a:cubicBezTo>
                    <a:pt x="4" y="139"/>
                    <a:pt x="4" y="139"/>
                    <a:pt x="4" y="139"/>
                  </a:cubicBezTo>
                  <a:cubicBezTo>
                    <a:pt x="2" y="138"/>
                    <a:pt x="0" y="137"/>
                    <a:pt x="0" y="136"/>
                  </a:cubicBezTo>
                  <a:cubicBezTo>
                    <a:pt x="0" y="4"/>
                    <a:pt x="0" y="4"/>
                    <a:pt x="0" y="4"/>
                  </a:cubicBezTo>
                  <a:cubicBezTo>
                    <a:pt x="0" y="3"/>
                    <a:pt x="1" y="2"/>
                    <a:pt x="3" y="1"/>
                  </a:cubicBezTo>
                  <a:cubicBezTo>
                    <a:pt x="4" y="1"/>
                    <a:pt x="5" y="0"/>
                    <a:pt x="6" y="0"/>
                  </a:cubicBezTo>
                  <a:cubicBezTo>
                    <a:pt x="7" y="0"/>
                    <a:pt x="8" y="1"/>
                    <a:pt x="9" y="1"/>
                  </a:cubicBezTo>
                  <a:cubicBezTo>
                    <a:pt x="171" y="40"/>
                    <a:pt x="171" y="40"/>
                    <a:pt x="171" y="40"/>
                  </a:cubicBezTo>
                  <a:cubicBezTo>
                    <a:pt x="173" y="41"/>
                    <a:pt x="175" y="42"/>
                    <a:pt x="175" y="43"/>
                  </a:cubicBezTo>
                  <a:cubicBezTo>
                    <a:pt x="175" y="175"/>
                    <a:pt x="175" y="175"/>
                    <a:pt x="175" y="175"/>
                  </a:cubicBezTo>
                  <a:cubicBezTo>
                    <a:pt x="175" y="176"/>
                    <a:pt x="174" y="177"/>
                    <a:pt x="172" y="178"/>
                  </a:cubicBezTo>
                  <a:cubicBezTo>
                    <a:pt x="171" y="178"/>
                    <a:pt x="170" y="178"/>
                    <a:pt x="169" y="1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29" name="Freeform 169"/>
            <p:cNvSpPr>
              <a:spLocks/>
            </p:cNvSpPr>
            <p:nvPr/>
          </p:nvSpPr>
          <p:spPr bwMode="auto">
            <a:xfrm>
              <a:off x="7493001" y="3311525"/>
              <a:ext cx="255588" cy="269875"/>
            </a:xfrm>
            <a:custGeom>
              <a:avLst/>
              <a:gdLst>
                <a:gd name="T0" fmla="*/ 161 w 161"/>
                <a:gd name="T1" fmla="*/ 39 h 170"/>
                <a:gd name="T2" fmla="*/ 161 w 161"/>
                <a:gd name="T3" fmla="*/ 170 h 170"/>
                <a:gd name="T4" fmla="*/ 0 w 161"/>
                <a:gd name="T5" fmla="*/ 131 h 170"/>
                <a:gd name="T6" fmla="*/ 0 w 161"/>
                <a:gd name="T7" fmla="*/ 0 h 170"/>
                <a:gd name="T8" fmla="*/ 161 w 161"/>
                <a:gd name="T9" fmla="*/ 39 h 170"/>
              </a:gdLst>
              <a:ahLst/>
              <a:cxnLst>
                <a:cxn ang="0">
                  <a:pos x="T0" y="T1"/>
                </a:cxn>
                <a:cxn ang="0">
                  <a:pos x="T2" y="T3"/>
                </a:cxn>
                <a:cxn ang="0">
                  <a:pos x="T4" y="T5"/>
                </a:cxn>
                <a:cxn ang="0">
                  <a:pos x="T6" y="T7"/>
                </a:cxn>
                <a:cxn ang="0">
                  <a:pos x="T8" y="T9"/>
                </a:cxn>
              </a:cxnLst>
              <a:rect l="0" t="0" r="r" b="b"/>
              <a:pathLst>
                <a:path w="161" h="170">
                  <a:moveTo>
                    <a:pt x="161" y="39"/>
                  </a:moveTo>
                  <a:lnTo>
                    <a:pt x="161" y="170"/>
                  </a:lnTo>
                  <a:lnTo>
                    <a:pt x="0" y="131"/>
                  </a:lnTo>
                  <a:lnTo>
                    <a:pt x="0" y="0"/>
                  </a:lnTo>
                  <a:lnTo>
                    <a:pt x="161" y="39"/>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30" name="Freeform 170"/>
            <p:cNvSpPr>
              <a:spLocks/>
            </p:cNvSpPr>
            <p:nvPr/>
          </p:nvSpPr>
          <p:spPr bwMode="auto">
            <a:xfrm>
              <a:off x="4746626" y="3349625"/>
              <a:ext cx="246063" cy="284163"/>
            </a:xfrm>
            <a:custGeom>
              <a:avLst/>
              <a:gdLst>
                <a:gd name="T0" fmla="*/ 5 w 157"/>
                <a:gd name="T1" fmla="*/ 182 h 182"/>
                <a:gd name="T2" fmla="*/ 2 w 157"/>
                <a:gd name="T3" fmla="*/ 182 h 182"/>
                <a:gd name="T4" fmla="*/ 0 w 157"/>
                <a:gd name="T5" fmla="*/ 179 h 182"/>
                <a:gd name="T6" fmla="*/ 0 w 157"/>
                <a:gd name="T7" fmla="*/ 47 h 182"/>
                <a:gd name="T8" fmla="*/ 2 w 157"/>
                <a:gd name="T9" fmla="*/ 44 h 182"/>
                <a:gd name="T10" fmla="*/ 149 w 157"/>
                <a:gd name="T11" fmla="*/ 0 h 182"/>
                <a:gd name="T12" fmla="*/ 151 w 157"/>
                <a:gd name="T13" fmla="*/ 0 h 182"/>
                <a:gd name="T14" fmla="*/ 154 w 157"/>
                <a:gd name="T15" fmla="*/ 0 h 182"/>
                <a:gd name="T16" fmla="*/ 157 w 157"/>
                <a:gd name="T17" fmla="*/ 3 h 182"/>
                <a:gd name="T18" fmla="*/ 157 w 157"/>
                <a:gd name="T19" fmla="*/ 135 h 182"/>
                <a:gd name="T20" fmla="*/ 154 w 157"/>
                <a:gd name="T21" fmla="*/ 138 h 182"/>
                <a:gd name="T22" fmla="*/ 8 w 157"/>
                <a:gd name="T23" fmla="*/ 182 h 182"/>
                <a:gd name="T24" fmla="*/ 5 w 157"/>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7" h="182">
                  <a:moveTo>
                    <a:pt x="5" y="182"/>
                  </a:moveTo>
                  <a:cubicBezTo>
                    <a:pt x="4" y="182"/>
                    <a:pt x="3" y="182"/>
                    <a:pt x="2" y="182"/>
                  </a:cubicBezTo>
                  <a:cubicBezTo>
                    <a:pt x="1" y="181"/>
                    <a:pt x="0" y="180"/>
                    <a:pt x="0" y="179"/>
                  </a:cubicBezTo>
                  <a:cubicBezTo>
                    <a:pt x="0" y="47"/>
                    <a:pt x="0" y="47"/>
                    <a:pt x="0" y="47"/>
                  </a:cubicBezTo>
                  <a:cubicBezTo>
                    <a:pt x="0" y="46"/>
                    <a:pt x="1" y="45"/>
                    <a:pt x="2" y="44"/>
                  </a:cubicBezTo>
                  <a:cubicBezTo>
                    <a:pt x="149" y="0"/>
                    <a:pt x="149" y="0"/>
                    <a:pt x="149" y="0"/>
                  </a:cubicBezTo>
                  <a:cubicBezTo>
                    <a:pt x="149" y="0"/>
                    <a:pt x="150" y="0"/>
                    <a:pt x="151" y="0"/>
                  </a:cubicBezTo>
                  <a:cubicBezTo>
                    <a:pt x="152" y="0"/>
                    <a:pt x="153" y="0"/>
                    <a:pt x="154" y="0"/>
                  </a:cubicBezTo>
                  <a:cubicBezTo>
                    <a:pt x="156" y="1"/>
                    <a:pt x="157" y="2"/>
                    <a:pt x="157" y="3"/>
                  </a:cubicBezTo>
                  <a:cubicBezTo>
                    <a:pt x="157" y="135"/>
                    <a:pt x="157" y="135"/>
                    <a:pt x="157" y="135"/>
                  </a:cubicBezTo>
                  <a:cubicBezTo>
                    <a:pt x="157" y="137"/>
                    <a:pt x="156" y="138"/>
                    <a:pt x="154" y="138"/>
                  </a:cubicBezTo>
                  <a:cubicBezTo>
                    <a:pt x="8" y="182"/>
                    <a:pt x="8" y="182"/>
                    <a:pt x="8" y="182"/>
                  </a:cubicBezTo>
                  <a:cubicBezTo>
                    <a:pt x="7" y="182"/>
                    <a:pt x="6" y="182"/>
                    <a:pt x="5" y="1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31" name="Freeform 171"/>
            <p:cNvSpPr>
              <a:spLocks/>
            </p:cNvSpPr>
            <p:nvPr/>
          </p:nvSpPr>
          <p:spPr bwMode="auto">
            <a:xfrm>
              <a:off x="4754563" y="3349625"/>
              <a:ext cx="228600" cy="274638"/>
            </a:xfrm>
            <a:custGeom>
              <a:avLst/>
              <a:gdLst>
                <a:gd name="T0" fmla="*/ 144 w 144"/>
                <a:gd name="T1" fmla="*/ 0 h 173"/>
                <a:gd name="T2" fmla="*/ 144 w 144"/>
                <a:gd name="T3" fmla="*/ 130 h 173"/>
                <a:gd name="T4" fmla="*/ 0 w 144"/>
                <a:gd name="T5" fmla="*/ 173 h 173"/>
                <a:gd name="T6" fmla="*/ 0 w 144"/>
                <a:gd name="T7" fmla="*/ 43 h 173"/>
                <a:gd name="T8" fmla="*/ 144 w 144"/>
                <a:gd name="T9" fmla="*/ 0 h 173"/>
              </a:gdLst>
              <a:ahLst/>
              <a:cxnLst>
                <a:cxn ang="0">
                  <a:pos x="T0" y="T1"/>
                </a:cxn>
                <a:cxn ang="0">
                  <a:pos x="T2" y="T3"/>
                </a:cxn>
                <a:cxn ang="0">
                  <a:pos x="T4" y="T5"/>
                </a:cxn>
                <a:cxn ang="0">
                  <a:pos x="T6" y="T7"/>
                </a:cxn>
                <a:cxn ang="0">
                  <a:pos x="T8" y="T9"/>
                </a:cxn>
              </a:cxnLst>
              <a:rect l="0" t="0" r="r" b="b"/>
              <a:pathLst>
                <a:path w="144" h="173">
                  <a:moveTo>
                    <a:pt x="144" y="0"/>
                  </a:moveTo>
                  <a:lnTo>
                    <a:pt x="144" y="130"/>
                  </a:lnTo>
                  <a:lnTo>
                    <a:pt x="0" y="173"/>
                  </a:lnTo>
                  <a:lnTo>
                    <a:pt x="0" y="43"/>
                  </a:lnTo>
                  <a:lnTo>
                    <a:pt x="144"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32" name="Freeform 172"/>
            <p:cNvSpPr>
              <a:spLocks/>
            </p:cNvSpPr>
            <p:nvPr/>
          </p:nvSpPr>
          <p:spPr bwMode="auto">
            <a:xfrm>
              <a:off x="6542088" y="3438525"/>
              <a:ext cx="123825" cy="303213"/>
            </a:xfrm>
            <a:custGeom>
              <a:avLst/>
              <a:gdLst>
                <a:gd name="T0" fmla="*/ 74 w 79"/>
                <a:gd name="T1" fmla="*/ 194 h 194"/>
                <a:gd name="T2" fmla="*/ 69 w 79"/>
                <a:gd name="T3" fmla="*/ 193 h 194"/>
                <a:gd name="T4" fmla="*/ 1 w 79"/>
                <a:gd name="T5" fmla="*/ 137 h 194"/>
                <a:gd name="T6" fmla="*/ 0 w 79"/>
                <a:gd name="T7" fmla="*/ 135 h 194"/>
                <a:gd name="T8" fmla="*/ 0 w 79"/>
                <a:gd name="T9" fmla="*/ 3 h 194"/>
                <a:gd name="T10" fmla="*/ 4 w 79"/>
                <a:gd name="T11" fmla="*/ 0 h 194"/>
                <a:gd name="T12" fmla="*/ 6 w 79"/>
                <a:gd name="T13" fmla="*/ 0 h 194"/>
                <a:gd name="T14" fmla="*/ 10 w 79"/>
                <a:gd name="T15" fmla="*/ 1 h 194"/>
                <a:gd name="T16" fmla="*/ 78 w 79"/>
                <a:gd name="T17" fmla="*/ 57 h 194"/>
                <a:gd name="T18" fmla="*/ 79 w 79"/>
                <a:gd name="T19" fmla="*/ 59 h 194"/>
                <a:gd name="T20" fmla="*/ 79 w 79"/>
                <a:gd name="T21" fmla="*/ 191 h 194"/>
                <a:gd name="T22" fmla="*/ 75 w 79"/>
                <a:gd name="T23" fmla="*/ 194 h 194"/>
                <a:gd name="T24" fmla="*/ 74 w 79"/>
                <a:gd name="T25"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94">
                  <a:moveTo>
                    <a:pt x="74" y="194"/>
                  </a:moveTo>
                  <a:cubicBezTo>
                    <a:pt x="72" y="194"/>
                    <a:pt x="70" y="194"/>
                    <a:pt x="69" y="193"/>
                  </a:cubicBezTo>
                  <a:cubicBezTo>
                    <a:pt x="1" y="137"/>
                    <a:pt x="1" y="137"/>
                    <a:pt x="1" y="137"/>
                  </a:cubicBezTo>
                  <a:cubicBezTo>
                    <a:pt x="0" y="136"/>
                    <a:pt x="0" y="136"/>
                    <a:pt x="0" y="135"/>
                  </a:cubicBezTo>
                  <a:cubicBezTo>
                    <a:pt x="0" y="3"/>
                    <a:pt x="0" y="3"/>
                    <a:pt x="0" y="3"/>
                  </a:cubicBezTo>
                  <a:cubicBezTo>
                    <a:pt x="0" y="1"/>
                    <a:pt x="2" y="0"/>
                    <a:pt x="4" y="0"/>
                  </a:cubicBezTo>
                  <a:cubicBezTo>
                    <a:pt x="5" y="0"/>
                    <a:pt x="5" y="0"/>
                    <a:pt x="6" y="0"/>
                  </a:cubicBezTo>
                  <a:cubicBezTo>
                    <a:pt x="8" y="0"/>
                    <a:pt x="9" y="0"/>
                    <a:pt x="10" y="1"/>
                  </a:cubicBezTo>
                  <a:cubicBezTo>
                    <a:pt x="78" y="57"/>
                    <a:pt x="78" y="57"/>
                    <a:pt x="78" y="57"/>
                  </a:cubicBezTo>
                  <a:cubicBezTo>
                    <a:pt x="79" y="57"/>
                    <a:pt x="79" y="58"/>
                    <a:pt x="79" y="59"/>
                  </a:cubicBezTo>
                  <a:cubicBezTo>
                    <a:pt x="79" y="191"/>
                    <a:pt x="79" y="191"/>
                    <a:pt x="79" y="191"/>
                  </a:cubicBezTo>
                  <a:cubicBezTo>
                    <a:pt x="79" y="192"/>
                    <a:pt x="78" y="194"/>
                    <a:pt x="75" y="194"/>
                  </a:cubicBezTo>
                  <a:cubicBezTo>
                    <a:pt x="75" y="194"/>
                    <a:pt x="74" y="194"/>
                    <a:pt x="74" y="194"/>
                  </a:cubicBez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33" name="Freeform 173"/>
            <p:cNvSpPr>
              <a:spLocks/>
            </p:cNvSpPr>
            <p:nvPr/>
          </p:nvSpPr>
          <p:spPr bwMode="auto">
            <a:xfrm>
              <a:off x="6551613" y="3438525"/>
              <a:ext cx="106363" cy="293688"/>
            </a:xfrm>
            <a:custGeom>
              <a:avLst/>
              <a:gdLst>
                <a:gd name="T0" fmla="*/ 67 w 67"/>
                <a:gd name="T1" fmla="*/ 54 h 185"/>
                <a:gd name="T2" fmla="*/ 67 w 67"/>
                <a:gd name="T3" fmla="*/ 185 h 185"/>
                <a:gd name="T4" fmla="*/ 0 w 67"/>
                <a:gd name="T5" fmla="*/ 130 h 185"/>
                <a:gd name="T6" fmla="*/ 0 w 67"/>
                <a:gd name="T7" fmla="*/ 0 h 185"/>
                <a:gd name="T8" fmla="*/ 67 w 67"/>
                <a:gd name="T9" fmla="*/ 54 h 185"/>
              </a:gdLst>
              <a:ahLst/>
              <a:cxnLst>
                <a:cxn ang="0">
                  <a:pos x="T0" y="T1"/>
                </a:cxn>
                <a:cxn ang="0">
                  <a:pos x="T2" y="T3"/>
                </a:cxn>
                <a:cxn ang="0">
                  <a:pos x="T4" y="T5"/>
                </a:cxn>
                <a:cxn ang="0">
                  <a:pos x="T6" y="T7"/>
                </a:cxn>
                <a:cxn ang="0">
                  <a:pos x="T8" y="T9"/>
                </a:cxn>
              </a:cxnLst>
              <a:rect l="0" t="0" r="r" b="b"/>
              <a:pathLst>
                <a:path w="67" h="185">
                  <a:moveTo>
                    <a:pt x="67" y="54"/>
                  </a:moveTo>
                  <a:lnTo>
                    <a:pt x="67" y="185"/>
                  </a:lnTo>
                  <a:lnTo>
                    <a:pt x="0" y="130"/>
                  </a:lnTo>
                  <a:lnTo>
                    <a:pt x="0" y="0"/>
                  </a:lnTo>
                  <a:lnTo>
                    <a:pt x="67" y="54"/>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34" name="Freeform 174"/>
            <p:cNvSpPr>
              <a:spLocks/>
            </p:cNvSpPr>
            <p:nvPr/>
          </p:nvSpPr>
          <p:spPr bwMode="auto">
            <a:xfrm>
              <a:off x="5892801" y="3446462"/>
              <a:ext cx="87313" cy="306388"/>
            </a:xfrm>
            <a:custGeom>
              <a:avLst/>
              <a:gdLst>
                <a:gd name="T0" fmla="*/ 5 w 56"/>
                <a:gd name="T1" fmla="*/ 196 h 196"/>
                <a:gd name="T2" fmla="*/ 4 w 56"/>
                <a:gd name="T3" fmla="*/ 196 h 196"/>
                <a:gd name="T4" fmla="*/ 0 w 56"/>
                <a:gd name="T5" fmla="*/ 193 h 196"/>
                <a:gd name="T6" fmla="*/ 0 w 56"/>
                <a:gd name="T7" fmla="*/ 61 h 196"/>
                <a:gd name="T8" fmla="*/ 0 w 56"/>
                <a:gd name="T9" fmla="*/ 59 h 196"/>
                <a:gd name="T10" fmla="*/ 45 w 56"/>
                <a:gd name="T11" fmla="*/ 2 h 196"/>
                <a:gd name="T12" fmla="*/ 51 w 56"/>
                <a:gd name="T13" fmla="*/ 0 h 196"/>
                <a:gd name="T14" fmla="*/ 52 w 56"/>
                <a:gd name="T15" fmla="*/ 0 h 196"/>
                <a:gd name="T16" fmla="*/ 56 w 56"/>
                <a:gd name="T17" fmla="*/ 3 h 196"/>
                <a:gd name="T18" fmla="*/ 56 w 56"/>
                <a:gd name="T19" fmla="*/ 136 h 196"/>
                <a:gd name="T20" fmla="*/ 56 w 56"/>
                <a:gd name="T21" fmla="*/ 137 h 196"/>
                <a:gd name="T22" fmla="*/ 11 w 56"/>
                <a:gd name="T23" fmla="*/ 194 h 196"/>
                <a:gd name="T24" fmla="*/ 5 w 56"/>
                <a:gd name="T25"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196">
                  <a:moveTo>
                    <a:pt x="5" y="196"/>
                  </a:moveTo>
                  <a:cubicBezTo>
                    <a:pt x="5" y="196"/>
                    <a:pt x="5" y="196"/>
                    <a:pt x="4" y="196"/>
                  </a:cubicBezTo>
                  <a:cubicBezTo>
                    <a:pt x="2" y="196"/>
                    <a:pt x="0" y="195"/>
                    <a:pt x="0" y="193"/>
                  </a:cubicBezTo>
                  <a:cubicBezTo>
                    <a:pt x="0" y="61"/>
                    <a:pt x="0" y="61"/>
                    <a:pt x="0" y="61"/>
                  </a:cubicBezTo>
                  <a:cubicBezTo>
                    <a:pt x="0" y="60"/>
                    <a:pt x="0" y="60"/>
                    <a:pt x="0" y="59"/>
                  </a:cubicBezTo>
                  <a:cubicBezTo>
                    <a:pt x="45" y="2"/>
                    <a:pt x="45" y="2"/>
                    <a:pt x="45" y="2"/>
                  </a:cubicBezTo>
                  <a:cubicBezTo>
                    <a:pt x="46" y="1"/>
                    <a:pt x="48" y="0"/>
                    <a:pt x="51" y="0"/>
                  </a:cubicBezTo>
                  <a:cubicBezTo>
                    <a:pt x="51" y="0"/>
                    <a:pt x="51" y="0"/>
                    <a:pt x="52" y="0"/>
                  </a:cubicBezTo>
                  <a:cubicBezTo>
                    <a:pt x="54" y="0"/>
                    <a:pt x="56" y="2"/>
                    <a:pt x="56" y="3"/>
                  </a:cubicBezTo>
                  <a:cubicBezTo>
                    <a:pt x="56" y="136"/>
                    <a:pt x="56" y="136"/>
                    <a:pt x="56" y="136"/>
                  </a:cubicBezTo>
                  <a:cubicBezTo>
                    <a:pt x="56" y="136"/>
                    <a:pt x="56" y="136"/>
                    <a:pt x="56" y="137"/>
                  </a:cubicBezTo>
                  <a:cubicBezTo>
                    <a:pt x="11" y="194"/>
                    <a:pt x="11" y="194"/>
                    <a:pt x="11" y="194"/>
                  </a:cubicBezTo>
                  <a:cubicBezTo>
                    <a:pt x="10" y="195"/>
                    <a:pt x="8" y="196"/>
                    <a:pt x="5"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35" name="Freeform 175"/>
            <p:cNvSpPr>
              <a:spLocks/>
            </p:cNvSpPr>
            <p:nvPr/>
          </p:nvSpPr>
          <p:spPr bwMode="auto">
            <a:xfrm>
              <a:off x="5900738" y="3446462"/>
              <a:ext cx="71438" cy="296863"/>
            </a:xfrm>
            <a:custGeom>
              <a:avLst/>
              <a:gdLst>
                <a:gd name="T0" fmla="*/ 45 w 45"/>
                <a:gd name="T1" fmla="*/ 0 h 187"/>
                <a:gd name="T2" fmla="*/ 45 w 45"/>
                <a:gd name="T3" fmla="*/ 131 h 187"/>
                <a:gd name="T4" fmla="*/ 0 w 45"/>
                <a:gd name="T5" fmla="*/ 187 h 187"/>
                <a:gd name="T6" fmla="*/ 0 w 45"/>
                <a:gd name="T7" fmla="*/ 57 h 187"/>
                <a:gd name="T8" fmla="*/ 45 w 45"/>
                <a:gd name="T9" fmla="*/ 0 h 187"/>
              </a:gdLst>
              <a:ahLst/>
              <a:cxnLst>
                <a:cxn ang="0">
                  <a:pos x="T0" y="T1"/>
                </a:cxn>
                <a:cxn ang="0">
                  <a:pos x="T2" y="T3"/>
                </a:cxn>
                <a:cxn ang="0">
                  <a:pos x="T4" y="T5"/>
                </a:cxn>
                <a:cxn ang="0">
                  <a:pos x="T6" y="T7"/>
                </a:cxn>
                <a:cxn ang="0">
                  <a:pos x="T8" y="T9"/>
                </a:cxn>
              </a:cxnLst>
              <a:rect l="0" t="0" r="r" b="b"/>
              <a:pathLst>
                <a:path w="45" h="187">
                  <a:moveTo>
                    <a:pt x="45" y="0"/>
                  </a:moveTo>
                  <a:lnTo>
                    <a:pt x="45" y="131"/>
                  </a:lnTo>
                  <a:lnTo>
                    <a:pt x="0" y="187"/>
                  </a:lnTo>
                  <a:lnTo>
                    <a:pt x="0" y="57"/>
                  </a:lnTo>
                  <a:lnTo>
                    <a:pt x="45"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36" name="Freeform 176"/>
            <p:cNvSpPr>
              <a:spLocks/>
            </p:cNvSpPr>
            <p:nvPr/>
          </p:nvSpPr>
          <p:spPr bwMode="auto">
            <a:xfrm>
              <a:off x="8402638" y="2968625"/>
              <a:ext cx="117475" cy="344488"/>
            </a:xfrm>
            <a:custGeom>
              <a:avLst/>
              <a:gdLst>
                <a:gd name="T0" fmla="*/ 6 w 75"/>
                <a:gd name="T1" fmla="*/ 220 h 220"/>
                <a:gd name="T2" fmla="*/ 5 w 75"/>
                <a:gd name="T3" fmla="*/ 220 h 220"/>
                <a:gd name="T4" fmla="*/ 0 w 75"/>
                <a:gd name="T5" fmla="*/ 217 h 220"/>
                <a:gd name="T6" fmla="*/ 0 w 75"/>
                <a:gd name="T7" fmla="*/ 84 h 220"/>
                <a:gd name="T8" fmla="*/ 1 w 75"/>
                <a:gd name="T9" fmla="*/ 83 h 220"/>
                <a:gd name="T10" fmla="*/ 64 w 75"/>
                <a:gd name="T11" fmla="*/ 2 h 220"/>
                <a:gd name="T12" fmla="*/ 69 w 75"/>
                <a:gd name="T13" fmla="*/ 0 h 220"/>
                <a:gd name="T14" fmla="*/ 71 w 75"/>
                <a:gd name="T15" fmla="*/ 0 h 220"/>
                <a:gd name="T16" fmla="*/ 75 w 75"/>
                <a:gd name="T17" fmla="*/ 3 h 220"/>
                <a:gd name="T18" fmla="*/ 75 w 75"/>
                <a:gd name="T19" fmla="*/ 136 h 220"/>
                <a:gd name="T20" fmla="*/ 75 w 75"/>
                <a:gd name="T21" fmla="*/ 137 h 220"/>
                <a:gd name="T22" fmla="*/ 11 w 75"/>
                <a:gd name="T23" fmla="*/ 218 h 220"/>
                <a:gd name="T24" fmla="*/ 6 w 75"/>
                <a:gd name="T25"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20">
                  <a:moveTo>
                    <a:pt x="6" y="220"/>
                  </a:moveTo>
                  <a:cubicBezTo>
                    <a:pt x="6" y="220"/>
                    <a:pt x="5" y="220"/>
                    <a:pt x="5" y="220"/>
                  </a:cubicBezTo>
                  <a:cubicBezTo>
                    <a:pt x="2" y="220"/>
                    <a:pt x="0" y="218"/>
                    <a:pt x="0" y="217"/>
                  </a:cubicBezTo>
                  <a:cubicBezTo>
                    <a:pt x="0" y="84"/>
                    <a:pt x="0" y="84"/>
                    <a:pt x="0" y="84"/>
                  </a:cubicBezTo>
                  <a:cubicBezTo>
                    <a:pt x="0" y="84"/>
                    <a:pt x="1" y="83"/>
                    <a:pt x="1" y="83"/>
                  </a:cubicBezTo>
                  <a:cubicBezTo>
                    <a:pt x="64" y="2"/>
                    <a:pt x="64" y="2"/>
                    <a:pt x="64" y="2"/>
                  </a:cubicBezTo>
                  <a:cubicBezTo>
                    <a:pt x="65" y="1"/>
                    <a:pt x="67" y="0"/>
                    <a:pt x="69" y="0"/>
                  </a:cubicBezTo>
                  <a:cubicBezTo>
                    <a:pt x="70" y="0"/>
                    <a:pt x="70" y="0"/>
                    <a:pt x="71" y="0"/>
                  </a:cubicBezTo>
                  <a:cubicBezTo>
                    <a:pt x="73" y="1"/>
                    <a:pt x="75" y="2"/>
                    <a:pt x="75" y="3"/>
                  </a:cubicBezTo>
                  <a:cubicBezTo>
                    <a:pt x="75" y="136"/>
                    <a:pt x="75" y="136"/>
                    <a:pt x="75" y="136"/>
                  </a:cubicBezTo>
                  <a:cubicBezTo>
                    <a:pt x="75" y="136"/>
                    <a:pt x="75" y="137"/>
                    <a:pt x="75" y="137"/>
                  </a:cubicBezTo>
                  <a:cubicBezTo>
                    <a:pt x="11" y="218"/>
                    <a:pt x="11" y="218"/>
                    <a:pt x="11" y="218"/>
                  </a:cubicBezTo>
                  <a:cubicBezTo>
                    <a:pt x="10" y="219"/>
                    <a:pt x="8" y="220"/>
                    <a:pt x="6" y="2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37" name="Freeform 178"/>
            <p:cNvSpPr>
              <a:spLocks/>
            </p:cNvSpPr>
            <p:nvPr/>
          </p:nvSpPr>
          <p:spPr bwMode="auto">
            <a:xfrm>
              <a:off x="3825876" y="3036887"/>
              <a:ext cx="166688" cy="339725"/>
            </a:xfrm>
            <a:custGeom>
              <a:avLst/>
              <a:gdLst>
                <a:gd name="T0" fmla="*/ 101 w 107"/>
                <a:gd name="T1" fmla="*/ 217 h 217"/>
                <a:gd name="T2" fmla="*/ 96 w 107"/>
                <a:gd name="T3" fmla="*/ 216 h 217"/>
                <a:gd name="T4" fmla="*/ 1 w 107"/>
                <a:gd name="T5" fmla="*/ 137 h 217"/>
                <a:gd name="T6" fmla="*/ 0 w 107"/>
                <a:gd name="T7" fmla="*/ 136 h 217"/>
                <a:gd name="T8" fmla="*/ 0 w 107"/>
                <a:gd name="T9" fmla="*/ 3 h 217"/>
                <a:gd name="T10" fmla="*/ 4 w 107"/>
                <a:gd name="T11" fmla="*/ 0 h 217"/>
                <a:gd name="T12" fmla="*/ 6 w 107"/>
                <a:gd name="T13" fmla="*/ 0 h 217"/>
                <a:gd name="T14" fmla="*/ 11 w 107"/>
                <a:gd name="T15" fmla="*/ 1 h 217"/>
                <a:gd name="T16" fmla="*/ 106 w 107"/>
                <a:gd name="T17" fmla="*/ 80 h 217"/>
                <a:gd name="T18" fmla="*/ 107 w 107"/>
                <a:gd name="T19" fmla="*/ 82 h 217"/>
                <a:gd name="T20" fmla="*/ 107 w 107"/>
                <a:gd name="T21" fmla="*/ 214 h 217"/>
                <a:gd name="T22" fmla="*/ 103 w 107"/>
                <a:gd name="T23" fmla="*/ 217 h 217"/>
                <a:gd name="T24" fmla="*/ 101 w 107"/>
                <a:gd name="T25"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217">
                  <a:moveTo>
                    <a:pt x="101" y="217"/>
                  </a:moveTo>
                  <a:cubicBezTo>
                    <a:pt x="99" y="217"/>
                    <a:pt x="98" y="217"/>
                    <a:pt x="96" y="216"/>
                  </a:cubicBezTo>
                  <a:cubicBezTo>
                    <a:pt x="1" y="137"/>
                    <a:pt x="1" y="137"/>
                    <a:pt x="1" y="137"/>
                  </a:cubicBezTo>
                  <a:cubicBezTo>
                    <a:pt x="0" y="137"/>
                    <a:pt x="0" y="136"/>
                    <a:pt x="0" y="136"/>
                  </a:cubicBezTo>
                  <a:cubicBezTo>
                    <a:pt x="0" y="3"/>
                    <a:pt x="0" y="3"/>
                    <a:pt x="0" y="3"/>
                  </a:cubicBezTo>
                  <a:cubicBezTo>
                    <a:pt x="0" y="2"/>
                    <a:pt x="2" y="0"/>
                    <a:pt x="4" y="0"/>
                  </a:cubicBezTo>
                  <a:cubicBezTo>
                    <a:pt x="5" y="0"/>
                    <a:pt x="5" y="0"/>
                    <a:pt x="6" y="0"/>
                  </a:cubicBezTo>
                  <a:cubicBezTo>
                    <a:pt x="8" y="0"/>
                    <a:pt x="9" y="0"/>
                    <a:pt x="11" y="1"/>
                  </a:cubicBezTo>
                  <a:cubicBezTo>
                    <a:pt x="106" y="80"/>
                    <a:pt x="106" y="80"/>
                    <a:pt x="106" y="80"/>
                  </a:cubicBezTo>
                  <a:cubicBezTo>
                    <a:pt x="107" y="80"/>
                    <a:pt x="107" y="81"/>
                    <a:pt x="107" y="82"/>
                  </a:cubicBezTo>
                  <a:cubicBezTo>
                    <a:pt x="107" y="214"/>
                    <a:pt x="107" y="214"/>
                    <a:pt x="107" y="214"/>
                  </a:cubicBezTo>
                  <a:cubicBezTo>
                    <a:pt x="107" y="215"/>
                    <a:pt x="105" y="217"/>
                    <a:pt x="103" y="217"/>
                  </a:cubicBezTo>
                  <a:cubicBezTo>
                    <a:pt x="102" y="217"/>
                    <a:pt x="102" y="217"/>
                    <a:pt x="101" y="21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38" name="Freeform 180"/>
            <p:cNvSpPr>
              <a:spLocks/>
            </p:cNvSpPr>
            <p:nvPr/>
          </p:nvSpPr>
          <p:spPr bwMode="auto">
            <a:xfrm>
              <a:off x="7739063" y="3276600"/>
              <a:ext cx="339725" cy="314325"/>
            </a:xfrm>
            <a:custGeom>
              <a:avLst/>
              <a:gdLst>
                <a:gd name="T0" fmla="*/ 6 w 217"/>
                <a:gd name="T1" fmla="*/ 200 h 200"/>
                <a:gd name="T2" fmla="*/ 3 w 217"/>
                <a:gd name="T3" fmla="*/ 200 h 200"/>
                <a:gd name="T4" fmla="*/ 0 w 217"/>
                <a:gd name="T5" fmla="*/ 197 h 200"/>
                <a:gd name="T6" fmla="*/ 0 w 217"/>
                <a:gd name="T7" fmla="*/ 65 h 200"/>
                <a:gd name="T8" fmla="*/ 3 w 217"/>
                <a:gd name="T9" fmla="*/ 62 h 200"/>
                <a:gd name="T10" fmla="*/ 208 w 217"/>
                <a:gd name="T11" fmla="*/ 1 h 200"/>
                <a:gd name="T12" fmla="*/ 211 w 217"/>
                <a:gd name="T13" fmla="*/ 0 h 200"/>
                <a:gd name="T14" fmla="*/ 214 w 217"/>
                <a:gd name="T15" fmla="*/ 1 h 200"/>
                <a:gd name="T16" fmla="*/ 217 w 217"/>
                <a:gd name="T17" fmla="*/ 3 h 200"/>
                <a:gd name="T18" fmla="*/ 217 w 217"/>
                <a:gd name="T19" fmla="*/ 136 h 200"/>
                <a:gd name="T20" fmla="*/ 214 w 217"/>
                <a:gd name="T21" fmla="*/ 138 h 200"/>
                <a:gd name="T22" fmla="*/ 9 w 217"/>
                <a:gd name="T23" fmla="*/ 200 h 200"/>
                <a:gd name="T24" fmla="*/ 6 w 217"/>
                <a:gd name="T2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7" h="200">
                  <a:moveTo>
                    <a:pt x="6" y="200"/>
                  </a:moveTo>
                  <a:cubicBezTo>
                    <a:pt x="5" y="200"/>
                    <a:pt x="4" y="200"/>
                    <a:pt x="3" y="200"/>
                  </a:cubicBezTo>
                  <a:cubicBezTo>
                    <a:pt x="1" y="199"/>
                    <a:pt x="0" y="198"/>
                    <a:pt x="0" y="197"/>
                  </a:cubicBezTo>
                  <a:cubicBezTo>
                    <a:pt x="0" y="65"/>
                    <a:pt x="0" y="65"/>
                    <a:pt x="0" y="65"/>
                  </a:cubicBezTo>
                  <a:cubicBezTo>
                    <a:pt x="0" y="64"/>
                    <a:pt x="1" y="63"/>
                    <a:pt x="3" y="62"/>
                  </a:cubicBezTo>
                  <a:cubicBezTo>
                    <a:pt x="208" y="1"/>
                    <a:pt x="208" y="1"/>
                    <a:pt x="208" y="1"/>
                  </a:cubicBezTo>
                  <a:cubicBezTo>
                    <a:pt x="209" y="0"/>
                    <a:pt x="210" y="0"/>
                    <a:pt x="211" y="0"/>
                  </a:cubicBezTo>
                  <a:cubicBezTo>
                    <a:pt x="212" y="0"/>
                    <a:pt x="213" y="0"/>
                    <a:pt x="214" y="1"/>
                  </a:cubicBezTo>
                  <a:cubicBezTo>
                    <a:pt x="216" y="1"/>
                    <a:pt x="217" y="2"/>
                    <a:pt x="217" y="3"/>
                  </a:cubicBezTo>
                  <a:cubicBezTo>
                    <a:pt x="217" y="136"/>
                    <a:pt x="217" y="136"/>
                    <a:pt x="217" y="136"/>
                  </a:cubicBezTo>
                  <a:cubicBezTo>
                    <a:pt x="217" y="137"/>
                    <a:pt x="216" y="138"/>
                    <a:pt x="214" y="138"/>
                  </a:cubicBezTo>
                  <a:cubicBezTo>
                    <a:pt x="9" y="200"/>
                    <a:pt x="9" y="200"/>
                    <a:pt x="9" y="200"/>
                  </a:cubicBezTo>
                  <a:cubicBezTo>
                    <a:pt x="8" y="200"/>
                    <a:pt x="7" y="200"/>
                    <a:pt x="6" y="2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39" name="Freeform 181"/>
            <p:cNvSpPr>
              <a:spLocks/>
            </p:cNvSpPr>
            <p:nvPr/>
          </p:nvSpPr>
          <p:spPr bwMode="auto">
            <a:xfrm>
              <a:off x="7748588" y="3276600"/>
              <a:ext cx="320675" cy="304800"/>
            </a:xfrm>
            <a:custGeom>
              <a:avLst/>
              <a:gdLst>
                <a:gd name="T0" fmla="*/ 202 w 202"/>
                <a:gd name="T1" fmla="*/ 0 h 192"/>
                <a:gd name="T2" fmla="*/ 202 w 202"/>
                <a:gd name="T3" fmla="*/ 132 h 192"/>
                <a:gd name="T4" fmla="*/ 0 w 202"/>
                <a:gd name="T5" fmla="*/ 192 h 192"/>
                <a:gd name="T6" fmla="*/ 0 w 202"/>
                <a:gd name="T7" fmla="*/ 61 h 192"/>
                <a:gd name="T8" fmla="*/ 202 w 202"/>
                <a:gd name="T9" fmla="*/ 0 h 192"/>
              </a:gdLst>
              <a:ahLst/>
              <a:cxnLst>
                <a:cxn ang="0">
                  <a:pos x="T0" y="T1"/>
                </a:cxn>
                <a:cxn ang="0">
                  <a:pos x="T2" y="T3"/>
                </a:cxn>
                <a:cxn ang="0">
                  <a:pos x="T4" y="T5"/>
                </a:cxn>
                <a:cxn ang="0">
                  <a:pos x="T6" y="T7"/>
                </a:cxn>
                <a:cxn ang="0">
                  <a:pos x="T8" y="T9"/>
                </a:cxn>
              </a:cxnLst>
              <a:rect l="0" t="0" r="r" b="b"/>
              <a:pathLst>
                <a:path w="202" h="192">
                  <a:moveTo>
                    <a:pt x="202" y="0"/>
                  </a:moveTo>
                  <a:lnTo>
                    <a:pt x="202" y="132"/>
                  </a:lnTo>
                  <a:lnTo>
                    <a:pt x="0" y="192"/>
                  </a:lnTo>
                  <a:lnTo>
                    <a:pt x="0" y="61"/>
                  </a:lnTo>
                  <a:lnTo>
                    <a:pt x="202"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40" name="Freeform 182"/>
            <p:cNvSpPr>
              <a:spLocks/>
            </p:cNvSpPr>
            <p:nvPr/>
          </p:nvSpPr>
          <p:spPr bwMode="auto">
            <a:xfrm>
              <a:off x="4387851" y="3330575"/>
              <a:ext cx="376238" cy="303213"/>
            </a:xfrm>
            <a:custGeom>
              <a:avLst/>
              <a:gdLst>
                <a:gd name="T0" fmla="*/ 234 w 240"/>
                <a:gd name="T1" fmla="*/ 194 h 194"/>
                <a:gd name="T2" fmla="*/ 232 w 240"/>
                <a:gd name="T3" fmla="*/ 194 h 194"/>
                <a:gd name="T4" fmla="*/ 3 w 240"/>
                <a:gd name="T5" fmla="*/ 139 h 194"/>
                <a:gd name="T6" fmla="*/ 0 w 240"/>
                <a:gd name="T7" fmla="*/ 136 h 194"/>
                <a:gd name="T8" fmla="*/ 0 w 240"/>
                <a:gd name="T9" fmla="*/ 4 h 194"/>
                <a:gd name="T10" fmla="*/ 2 w 240"/>
                <a:gd name="T11" fmla="*/ 1 h 194"/>
                <a:gd name="T12" fmla="*/ 5 w 240"/>
                <a:gd name="T13" fmla="*/ 0 h 194"/>
                <a:gd name="T14" fmla="*/ 8 w 240"/>
                <a:gd name="T15" fmla="*/ 1 h 194"/>
                <a:gd name="T16" fmla="*/ 237 w 240"/>
                <a:gd name="T17" fmla="*/ 56 h 194"/>
                <a:gd name="T18" fmla="*/ 240 w 240"/>
                <a:gd name="T19" fmla="*/ 59 h 194"/>
                <a:gd name="T20" fmla="*/ 240 w 240"/>
                <a:gd name="T21" fmla="*/ 191 h 194"/>
                <a:gd name="T22" fmla="*/ 237 w 240"/>
                <a:gd name="T23" fmla="*/ 194 h 194"/>
                <a:gd name="T24" fmla="*/ 234 w 240"/>
                <a:gd name="T25"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0" h="194">
                  <a:moveTo>
                    <a:pt x="234" y="194"/>
                  </a:moveTo>
                  <a:cubicBezTo>
                    <a:pt x="233" y="194"/>
                    <a:pt x="233" y="194"/>
                    <a:pt x="232" y="194"/>
                  </a:cubicBezTo>
                  <a:cubicBezTo>
                    <a:pt x="3" y="139"/>
                    <a:pt x="3" y="139"/>
                    <a:pt x="3" y="139"/>
                  </a:cubicBezTo>
                  <a:cubicBezTo>
                    <a:pt x="1" y="138"/>
                    <a:pt x="0" y="137"/>
                    <a:pt x="0" y="136"/>
                  </a:cubicBezTo>
                  <a:cubicBezTo>
                    <a:pt x="0" y="4"/>
                    <a:pt x="0" y="4"/>
                    <a:pt x="0" y="4"/>
                  </a:cubicBezTo>
                  <a:cubicBezTo>
                    <a:pt x="0" y="2"/>
                    <a:pt x="1" y="2"/>
                    <a:pt x="2" y="1"/>
                  </a:cubicBezTo>
                  <a:cubicBezTo>
                    <a:pt x="3" y="1"/>
                    <a:pt x="4" y="0"/>
                    <a:pt x="5" y="0"/>
                  </a:cubicBezTo>
                  <a:cubicBezTo>
                    <a:pt x="6" y="0"/>
                    <a:pt x="7" y="1"/>
                    <a:pt x="8" y="1"/>
                  </a:cubicBezTo>
                  <a:cubicBezTo>
                    <a:pt x="237" y="56"/>
                    <a:pt x="237" y="56"/>
                    <a:pt x="237" y="56"/>
                  </a:cubicBezTo>
                  <a:cubicBezTo>
                    <a:pt x="239" y="56"/>
                    <a:pt x="240" y="58"/>
                    <a:pt x="240" y="59"/>
                  </a:cubicBezTo>
                  <a:cubicBezTo>
                    <a:pt x="240" y="191"/>
                    <a:pt x="240" y="191"/>
                    <a:pt x="240" y="191"/>
                  </a:cubicBezTo>
                  <a:cubicBezTo>
                    <a:pt x="240" y="192"/>
                    <a:pt x="239" y="193"/>
                    <a:pt x="237" y="194"/>
                  </a:cubicBezTo>
                  <a:cubicBezTo>
                    <a:pt x="236" y="194"/>
                    <a:pt x="235" y="194"/>
                    <a:pt x="234" y="1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41" name="Freeform 183"/>
            <p:cNvSpPr>
              <a:spLocks/>
            </p:cNvSpPr>
            <p:nvPr/>
          </p:nvSpPr>
          <p:spPr bwMode="auto">
            <a:xfrm>
              <a:off x="4395788" y="3330575"/>
              <a:ext cx="358775" cy="293688"/>
            </a:xfrm>
            <a:custGeom>
              <a:avLst/>
              <a:gdLst>
                <a:gd name="T0" fmla="*/ 226 w 226"/>
                <a:gd name="T1" fmla="*/ 55 h 185"/>
                <a:gd name="T2" fmla="*/ 226 w 226"/>
                <a:gd name="T3" fmla="*/ 185 h 185"/>
                <a:gd name="T4" fmla="*/ 0 w 226"/>
                <a:gd name="T5" fmla="*/ 131 h 185"/>
                <a:gd name="T6" fmla="*/ 0 w 226"/>
                <a:gd name="T7" fmla="*/ 0 h 185"/>
                <a:gd name="T8" fmla="*/ 226 w 226"/>
                <a:gd name="T9" fmla="*/ 55 h 185"/>
              </a:gdLst>
              <a:ahLst/>
              <a:cxnLst>
                <a:cxn ang="0">
                  <a:pos x="T0" y="T1"/>
                </a:cxn>
                <a:cxn ang="0">
                  <a:pos x="T2" y="T3"/>
                </a:cxn>
                <a:cxn ang="0">
                  <a:pos x="T4" y="T5"/>
                </a:cxn>
                <a:cxn ang="0">
                  <a:pos x="T6" y="T7"/>
                </a:cxn>
                <a:cxn ang="0">
                  <a:pos x="T8" y="T9"/>
                </a:cxn>
              </a:cxnLst>
              <a:rect l="0" t="0" r="r" b="b"/>
              <a:pathLst>
                <a:path w="226" h="185">
                  <a:moveTo>
                    <a:pt x="226" y="55"/>
                  </a:moveTo>
                  <a:lnTo>
                    <a:pt x="226" y="185"/>
                  </a:lnTo>
                  <a:lnTo>
                    <a:pt x="0" y="131"/>
                  </a:lnTo>
                  <a:lnTo>
                    <a:pt x="0" y="0"/>
                  </a:lnTo>
                  <a:lnTo>
                    <a:pt x="226" y="5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42" name="Freeform 184"/>
            <p:cNvSpPr>
              <a:spLocks/>
            </p:cNvSpPr>
            <p:nvPr/>
          </p:nvSpPr>
          <p:spPr bwMode="auto">
            <a:xfrm>
              <a:off x="6648451" y="3486150"/>
              <a:ext cx="474663" cy="255588"/>
            </a:xfrm>
            <a:custGeom>
              <a:avLst/>
              <a:gdLst>
                <a:gd name="T0" fmla="*/ 6 w 303"/>
                <a:gd name="T1" fmla="*/ 164 h 164"/>
                <a:gd name="T2" fmla="*/ 2 w 303"/>
                <a:gd name="T3" fmla="*/ 163 h 164"/>
                <a:gd name="T4" fmla="*/ 0 w 303"/>
                <a:gd name="T5" fmla="*/ 161 h 164"/>
                <a:gd name="T6" fmla="*/ 0 w 303"/>
                <a:gd name="T7" fmla="*/ 29 h 164"/>
                <a:gd name="T8" fmla="*/ 5 w 303"/>
                <a:gd name="T9" fmla="*/ 26 h 164"/>
                <a:gd name="T10" fmla="*/ 297 w 303"/>
                <a:gd name="T11" fmla="*/ 0 h 164"/>
                <a:gd name="T12" fmla="*/ 298 w 303"/>
                <a:gd name="T13" fmla="*/ 0 h 164"/>
                <a:gd name="T14" fmla="*/ 301 w 303"/>
                <a:gd name="T15" fmla="*/ 1 h 164"/>
                <a:gd name="T16" fmla="*/ 303 w 303"/>
                <a:gd name="T17" fmla="*/ 3 h 164"/>
                <a:gd name="T18" fmla="*/ 303 w 303"/>
                <a:gd name="T19" fmla="*/ 135 h 164"/>
                <a:gd name="T20" fmla="*/ 299 w 303"/>
                <a:gd name="T21" fmla="*/ 138 h 164"/>
                <a:gd name="T22" fmla="*/ 7 w 303"/>
                <a:gd name="T23" fmla="*/ 164 h 164"/>
                <a:gd name="T24" fmla="*/ 6 w 303"/>
                <a:gd name="T25"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3" h="164">
                  <a:moveTo>
                    <a:pt x="6" y="164"/>
                  </a:moveTo>
                  <a:cubicBezTo>
                    <a:pt x="4" y="164"/>
                    <a:pt x="3" y="164"/>
                    <a:pt x="2" y="163"/>
                  </a:cubicBezTo>
                  <a:cubicBezTo>
                    <a:pt x="1" y="163"/>
                    <a:pt x="0" y="162"/>
                    <a:pt x="0" y="161"/>
                  </a:cubicBezTo>
                  <a:cubicBezTo>
                    <a:pt x="0" y="29"/>
                    <a:pt x="0" y="29"/>
                    <a:pt x="0" y="29"/>
                  </a:cubicBezTo>
                  <a:cubicBezTo>
                    <a:pt x="0" y="27"/>
                    <a:pt x="2" y="26"/>
                    <a:pt x="5" y="26"/>
                  </a:cubicBezTo>
                  <a:cubicBezTo>
                    <a:pt x="297" y="0"/>
                    <a:pt x="297" y="0"/>
                    <a:pt x="297" y="0"/>
                  </a:cubicBezTo>
                  <a:cubicBezTo>
                    <a:pt x="298" y="0"/>
                    <a:pt x="298" y="0"/>
                    <a:pt x="298" y="0"/>
                  </a:cubicBezTo>
                  <a:cubicBezTo>
                    <a:pt x="299" y="0"/>
                    <a:pt x="300" y="0"/>
                    <a:pt x="301" y="1"/>
                  </a:cubicBezTo>
                  <a:cubicBezTo>
                    <a:pt x="303" y="1"/>
                    <a:pt x="303" y="2"/>
                    <a:pt x="303" y="3"/>
                  </a:cubicBezTo>
                  <a:cubicBezTo>
                    <a:pt x="303" y="135"/>
                    <a:pt x="303" y="135"/>
                    <a:pt x="303" y="135"/>
                  </a:cubicBezTo>
                  <a:cubicBezTo>
                    <a:pt x="303" y="137"/>
                    <a:pt x="301" y="138"/>
                    <a:pt x="299" y="138"/>
                  </a:cubicBezTo>
                  <a:cubicBezTo>
                    <a:pt x="7" y="164"/>
                    <a:pt x="7" y="164"/>
                    <a:pt x="7" y="164"/>
                  </a:cubicBezTo>
                  <a:lnTo>
                    <a:pt x="6" y="1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43" name="Freeform 185"/>
            <p:cNvSpPr>
              <a:spLocks/>
            </p:cNvSpPr>
            <p:nvPr/>
          </p:nvSpPr>
          <p:spPr bwMode="auto">
            <a:xfrm>
              <a:off x="6657976" y="3486150"/>
              <a:ext cx="457200" cy="246063"/>
            </a:xfrm>
            <a:custGeom>
              <a:avLst/>
              <a:gdLst>
                <a:gd name="T0" fmla="*/ 288 w 288"/>
                <a:gd name="T1" fmla="*/ 0 h 155"/>
                <a:gd name="T2" fmla="*/ 288 w 288"/>
                <a:gd name="T3" fmla="*/ 130 h 155"/>
                <a:gd name="T4" fmla="*/ 0 w 288"/>
                <a:gd name="T5" fmla="*/ 155 h 155"/>
                <a:gd name="T6" fmla="*/ 0 w 288"/>
                <a:gd name="T7" fmla="*/ 24 h 155"/>
                <a:gd name="T8" fmla="*/ 288 w 288"/>
                <a:gd name="T9" fmla="*/ 0 h 155"/>
              </a:gdLst>
              <a:ahLst/>
              <a:cxnLst>
                <a:cxn ang="0">
                  <a:pos x="T0" y="T1"/>
                </a:cxn>
                <a:cxn ang="0">
                  <a:pos x="T2" y="T3"/>
                </a:cxn>
                <a:cxn ang="0">
                  <a:pos x="T4" y="T5"/>
                </a:cxn>
                <a:cxn ang="0">
                  <a:pos x="T6" y="T7"/>
                </a:cxn>
                <a:cxn ang="0">
                  <a:pos x="T8" y="T9"/>
                </a:cxn>
              </a:cxnLst>
              <a:rect l="0" t="0" r="r" b="b"/>
              <a:pathLst>
                <a:path w="288" h="155">
                  <a:moveTo>
                    <a:pt x="288" y="0"/>
                  </a:moveTo>
                  <a:lnTo>
                    <a:pt x="288" y="130"/>
                  </a:lnTo>
                  <a:lnTo>
                    <a:pt x="0" y="155"/>
                  </a:lnTo>
                  <a:lnTo>
                    <a:pt x="0" y="24"/>
                  </a:lnTo>
                  <a:lnTo>
                    <a:pt x="288"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44" name="Freeform 186"/>
            <p:cNvSpPr>
              <a:spLocks/>
            </p:cNvSpPr>
            <p:nvPr/>
          </p:nvSpPr>
          <p:spPr bwMode="auto">
            <a:xfrm>
              <a:off x="5421313" y="3509962"/>
              <a:ext cx="488950" cy="242888"/>
            </a:xfrm>
            <a:custGeom>
              <a:avLst/>
              <a:gdLst>
                <a:gd name="T0" fmla="*/ 306 w 312"/>
                <a:gd name="T1" fmla="*/ 155 h 155"/>
                <a:gd name="T2" fmla="*/ 5 w 312"/>
                <a:gd name="T3" fmla="*/ 138 h 155"/>
                <a:gd name="T4" fmla="*/ 0 w 312"/>
                <a:gd name="T5" fmla="*/ 135 h 155"/>
                <a:gd name="T6" fmla="*/ 0 w 312"/>
                <a:gd name="T7" fmla="*/ 3 h 155"/>
                <a:gd name="T8" fmla="*/ 2 w 312"/>
                <a:gd name="T9" fmla="*/ 0 h 155"/>
                <a:gd name="T10" fmla="*/ 6 w 312"/>
                <a:gd name="T11" fmla="*/ 0 h 155"/>
                <a:gd name="T12" fmla="*/ 6 w 312"/>
                <a:gd name="T13" fmla="*/ 0 h 155"/>
                <a:gd name="T14" fmla="*/ 307 w 312"/>
                <a:gd name="T15" fmla="*/ 17 h 155"/>
                <a:gd name="T16" fmla="*/ 312 w 312"/>
                <a:gd name="T17" fmla="*/ 20 h 155"/>
                <a:gd name="T18" fmla="*/ 312 w 312"/>
                <a:gd name="T19" fmla="*/ 152 h 155"/>
                <a:gd name="T20" fmla="*/ 310 w 312"/>
                <a:gd name="T21" fmla="*/ 154 h 155"/>
                <a:gd name="T22" fmla="*/ 306 w 312"/>
                <a:gd name="T23"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155">
                  <a:moveTo>
                    <a:pt x="306" y="155"/>
                  </a:moveTo>
                  <a:cubicBezTo>
                    <a:pt x="5" y="138"/>
                    <a:pt x="5" y="138"/>
                    <a:pt x="5" y="138"/>
                  </a:cubicBezTo>
                  <a:cubicBezTo>
                    <a:pt x="2" y="138"/>
                    <a:pt x="0" y="137"/>
                    <a:pt x="0" y="135"/>
                  </a:cubicBezTo>
                  <a:cubicBezTo>
                    <a:pt x="0" y="3"/>
                    <a:pt x="0" y="3"/>
                    <a:pt x="0" y="3"/>
                  </a:cubicBezTo>
                  <a:cubicBezTo>
                    <a:pt x="0" y="2"/>
                    <a:pt x="1" y="1"/>
                    <a:pt x="2" y="0"/>
                  </a:cubicBezTo>
                  <a:cubicBezTo>
                    <a:pt x="3" y="0"/>
                    <a:pt x="4" y="0"/>
                    <a:pt x="6" y="0"/>
                  </a:cubicBezTo>
                  <a:cubicBezTo>
                    <a:pt x="6" y="0"/>
                    <a:pt x="6" y="0"/>
                    <a:pt x="6" y="0"/>
                  </a:cubicBezTo>
                  <a:cubicBezTo>
                    <a:pt x="307" y="17"/>
                    <a:pt x="307" y="17"/>
                    <a:pt x="307" y="17"/>
                  </a:cubicBezTo>
                  <a:cubicBezTo>
                    <a:pt x="310" y="17"/>
                    <a:pt x="312" y="18"/>
                    <a:pt x="312" y="20"/>
                  </a:cubicBezTo>
                  <a:cubicBezTo>
                    <a:pt x="312" y="152"/>
                    <a:pt x="312" y="152"/>
                    <a:pt x="312" y="152"/>
                  </a:cubicBezTo>
                  <a:cubicBezTo>
                    <a:pt x="312" y="153"/>
                    <a:pt x="311" y="154"/>
                    <a:pt x="310" y="154"/>
                  </a:cubicBezTo>
                  <a:cubicBezTo>
                    <a:pt x="309" y="155"/>
                    <a:pt x="308" y="155"/>
                    <a:pt x="306" y="1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45" name="Freeform 187"/>
            <p:cNvSpPr>
              <a:spLocks/>
            </p:cNvSpPr>
            <p:nvPr/>
          </p:nvSpPr>
          <p:spPr bwMode="auto">
            <a:xfrm>
              <a:off x="5430838" y="3509962"/>
              <a:ext cx="469900" cy="233363"/>
            </a:xfrm>
            <a:custGeom>
              <a:avLst/>
              <a:gdLst>
                <a:gd name="T0" fmla="*/ 296 w 296"/>
                <a:gd name="T1" fmla="*/ 17 h 147"/>
                <a:gd name="T2" fmla="*/ 296 w 296"/>
                <a:gd name="T3" fmla="*/ 147 h 147"/>
                <a:gd name="T4" fmla="*/ 0 w 296"/>
                <a:gd name="T5" fmla="*/ 131 h 147"/>
                <a:gd name="T6" fmla="*/ 0 w 296"/>
                <a:gd name="T7" fmla="*/ 0 h 147"/>
                <a:gd name="T8" fmla="*/ 296 w 296"/>
                <a:gd name="T9" fmla="*/ 17 h 147"/>
              </a:gdLst>
              <a:ahLst/>
              <a:cxnLst>
                <a:cxn ang="0">
                  <a:pos x="T0" y="T1"/>
                </a:cxn>
                <a:cxn ang="0">
                  <a:pos x="T2" y="T3"/>
                </a:cxn>
                <a:cxn ang="0">
                  <a:pos x="T4" y="T5"/>
                </a:cxn>
                <a:cxn ang="0">
                  <a:pos x="T6" y="T7"/>
                </a:cxn>
                <a:cxn ang="0">
                  <a:pos x="T8" y="T9"/>
                </a:cxn>
              </a:cxnLst>
              <a:rect l="0" t="0" r="r" b="b"/>
              <a:pathLst>
                <a:path w="296" h="147">
                  <a:moveTo>
                    <a:pt x="296" y="17"/>
                  </a:moveTo>
                  <a:lnTo>
                    <a:pt x="296" y="147"/>
                  </a:lnTo>
                  <a:lnTo>
                    <a:pt x="0" y="131"/>
                  </a:lnTo>
                  <a:lnTo>
                    <a:pt x="0" y="0"/>
                  </a:lnTo>
                  <a:lnTo>
                    <a:pt x="296" y="17"/>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46" name="Freeform 188"/>
            <p:cNvSpPr>
              <a:spLocks/>
            </p:cNvSpPr>
            <p:nvPr/>
          </p:nvSpPr>
          <p:spPr bwMode="auto">
            <a:xfrm>
              <a:off x="4746626" y="2524125"/>
              <a:ext cx="2811463" cy="585788"/>
            </a:xfrm>
            <a:custGeom>
              <a:avLst/>
              <a:gdLst>
                <a:gd name="T0" fmla="*/ 1443 w 1796"/>
                <a:gd name="T1" fmla="*/ 49 h 374"/>
                <a:gd name="T2" fmla="*/ 1392 w 1796"/>
                <a:gd name="T3" fmla="*/ 40 h 374"/>
                <a:gd name="T4" fmla="*/ 1330 w 1796"/>
                <a:gd name="T5" fmla="*/ 29 h 374"/>
                <a:gd name="T6" fmla="*/ 1253 w 1796"/>
                <a:gd name="T7" fmla="*/ 19 h 374"/>
                <a:gd name="T8" fmla="*/ 1177 w 1796"/>
                <a:gd name="T9" fmla="*/ 12 h 374"/>
                <a:gd name="T10" fmla="*/ 1107 w 1796"/>
                <a:gd name="T11" fmla="*/ 6 h 374"/>
                <a:gd name="T12" fmla="*/ 1031 w 1796"/>
                <a:gd name="T13" fmla="*/ 2 h 374"/>
                <a:gd name="T14" fmla="*/ 959 w 1796"/>
                <a:gd name="T15" fmla="*/ 0 h 374"/>
                <a:gd name="T16" fmla="*/ 878 w 1796"/>
                <a:gd name="T17" fmla="*/ 0 h 374"/>
                <a:gd name="T18" fmla="*/ 793 w 1796"/>
                <a:gd name="T19" fmla="*/ 1 h 374"/>
                <a:gd name="T20" fmla="*/ 723 w 1796"/>
                <a:gd name="T21" fmla="*/ 4 h 374"/>
                <a:gd name="T22" fmla="*/ 651 w 1796"/>
                <a:gd name="T23" fmla="*/ 9 h 374"/>
                <a:gd name="T24" fmla="*/ 562 w 1796"/>
                <a:gd name="T25" fmla="*/ 17 h 374"/>
                <a:gd name="T26" fmla="*/ 477 w 1796"/>
                <a:gd name="T27" fmla="*/ 28 h 374"/>
                <a:gd name="T28" fmla="*/ 429 w 1796"/>
                <a:gd name="T29" fmla="*/ 35 h 374"/>
                <a:gd name="T30" fmla="*/ 378 w 1796"/>
                <a:gd name="T31" fmla="*/ 44 h 374"/>
                <a:gd name="T32" fmla="*/ 332 w 1796"/>
                <a:gd name="T33" fmla="*/ 54 h 374"/>
                <a:gd name="T34" fmla="*/ 291 w 1796"/>
                <a:gd name="T35" fmla="*/ 63 h 374"/>
                <a:gd name="T36" fmla="*/ 229 w 1796"/>
                <a:gd name="T37" fmla="*/ 80 h 374"/>
                <a:gd name="T38" fmla="*/ 185 w 1796"/>
                <a:gd name="T39" fmla="*/ 94 h 374"/>
                <a:gd name="T40" fmla="*/ 142 w 1796"/>
                <a:gd name="T41" fmla="*/ 111 h 374"/>
                <a:gd name="T42" fmla="*/ 116 w 1796"/>
                <a:gd name="T43" fmla="*/ 122 h 374"/>
                <a:gd name="T44" fmla="*/ 92 w 1796"/>
                <a:gd name="T45" fmla="*/ 135 h 374"/>
                <a:gd name="T46" fmla="*/ 74 w 1796"/>
                <a:gd name="T47" fmla="*/ 145 h 374"/>
                <a:gd name="T48" fmla="*/ 55 w 1796"/>
                <a:gd name="T49" fmla="*/ 158 h 374"/>
                <a:gd name="T50" fmla="*/ 43 w 1796"/>
                <a:gd name="T51" fmla="*/ 168 h 374"/>
                <a:gd name="T52" fmla="*/ 31 w 1796"/>
                <a:gd name="T53" fmla="*/ 178 h 374"/>
                <a:gd name="T54" fmla="*/ 18 w 1796"/>
                <a:gd name="T55" fmla="*/ 193 h 374"/>
                <a:gd name="T56" fmla="*/ 11 w 1796"/>
                <a:gd name="T57" fmla="*/ 203 h 374"/>
                <a:gd name="T58" fmla="*/ 5 w 1796"/>
                <a:gd name="T59" fmla="*/ 216 h 374"/>
                <a:gd name="T60" fmla="*/ 2 w 1796"/>
                <a:gd name="T61" fmla="*/ 226 h 374"/>
                <a:gd name="T62" fmla="*/ 0 w 1796"/>
                <a:gd name="T63" fmla="*/ 238 h 374"/>
                <a:gd name="T64" fmla="*/ 1 w 1796"/>
                <a:gd name="T65" fmla="*/ 364 h 374"/>
                <a:gd name="T66" fmla="*/ 4 w 1796"/>
                <a:gd name="T67" fmla="*/ 351 h 374"/>
                <a:gd name="T68" fmla="*/ 10 w 1796"/>
                <a:gd name="T69" fmla="*/ 338 h 374"/>
                <a:gd name="T70" fmla="*/ 18 w 1796"/>
                <a:gd name="T71" fmla="*/ 325 h 374"/>
                <a:gd name="T72" fmla="*/ 31 w 1796"/>
                <a:gd name="T73" fmla="*/ 310 h 374"/>
                <a:gd name="T74" fmla="*/ 45 w 1796"/>
                <a:gd name="T75" fmla="*/ 298 h 374"/>
                <a:gd name="T76" fmla="*/ 63 w 1796"/>
                <a:gd name="T77" fmla="*/ 285 h 374"/>
                <a:gd name="T78" fmla="*/ 82 w 1796"/>
                <a:gd name="T79" fmla="*/ 273 h 374"/>
                <a:gd name="T80" fmla="*/ 106 w 1796"/>
                <a:gd name="T81" fmla="*/ 260 h 374"/>
                <a:gd name="T82" fmla="*/ 140 w 1796"/>
                <a:gd name="T83" fmla="*/ 244 h 374"/>
                <a:gd name="T84" fmla="*/ 173 w 1796"/>
                <a:gd name="T85" fmla="*/ 231 h 374"/>
                <a:gd name="T86" fmla="*/ 229 w 1796"/>
                <a:gd name="T87" fmla="*/ 212 h 374"/>
                <a:gd name="T88" fmla="*/ 291 w 1796"/>
                <a:gd name="T89" fmla="*/ 196 h 374"/>
                <a:gd name="T90" fmla="*/ 340 w 1796"/>
                <a:gd name="T91" fmla="*/ 185 h 374"/>
                <a:gd name="T92" fmla="*/ 389 w 1796"/>
                <a:gd name="T93" fmla="*/ 175 h 374"/>
                <a:gd name="T94" fmla="*/ 436 w 1796"/>
                <a:gd name="T95" fmla="*/ 167 h 374"/>
                <a:gd name="T96" fmla="*/ 517 w 1796"/>
                <a:gd name="T97" fmla="*/ 155 h 374"/>
                <a:gd name="T98" fmla="*/ 605 w 1796"/>
                <a:gd name="T99" fmla="*/ 145 h 374"/>
                <a:gd name="T100" fmla="*/ 694 w 1796"/>
                <a:gd name="T101" fmla="*/ 139 h 374"/>
                <a:gd name="T102" fmla="*/ 753 w 1796"/>
                <a:gd name="T103" fmla="*/ 135 h 374"/>
                <a:gd name="T104" fmla="*/ 878 w 1796"/>
                <a:gd name="T105" fmla="*/ 132 h 374"/>
                <a:gd name="T106" fmla="*/ 962 w 1796"/>
                <a:gd name="T107" fmla="*/ 133 h 374"/>
                <a:gd name="T108" fmla="*/ 1069 w 1796"/>
                <a:gd name="T109" fmla="*/ 137 h 374"/>
                <a:gd name="T110" fmla="*/ 1145 w 1796"/>
                <a:gd name="T111" fmla="*/ 142 h 374"/>
                <a:gd name="T112" fmla="*/ 1253 w 1796"/>
                <a:gd name="T113" fmla="*/ 152 h 374"/>
                <a:gd name="T114" fmla="*/ 1331 w 1796"/>
                <a:gd name="T115" fmla="*/ 162 h 374"/>
                <a:gd name="T116" fmla="*/ 1414 w 1796"/>
                <a:gd name="T117" fmla="*/ 176 h 374"/>
                <a:gd name="T118" fmla="*/ 1466 w 1796"/>
                <a:gd name="T119" fmla="*/ 18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96" h="374">
                  <a:moveTo>
                    <a:pt x="1498" y="61"/>
                  </a:moveTo>
                  <a:cubicBezTo>
                    <a:pt x="1487" y="59"/>
                    <a:pt x="1476" y="56"/>
                    <a:pt x="1466" y="54"/>
                  </a:cubicBezTo>
                  <a:cubicBezTo>
                    <a:pt x="1465" y="54"/>
                    <a:pt x="1465" y="54"/>
                    <a:pt x="1464" y="54"/>
                  </a:cubicBezTo>
                  <a:cubicBezTo>
                    <a:pt x="1463" y="54"/>
                    <a:pt x="1463" y="54"/>
                    <a:pt x="1463" y="54"/>
                  </a:cubicBezTo>
                  <a:cubicBezTo>
                    <a:pt x="1457" y="52"/>
                    <a:pt x="1450" y="51"/>
                    <a:pt x="1443" y="49"/>
                  </a:cubicBezTo>
                  <a:cubicBezTo>
                    <a:pt x="1441" y="49"/>
                    <a:pt x="1439" y="48"/>
                    <a:pt x="1437" y="48"/>
                  </a:cubicBezTo>
                  <a:cubicBezTo>
                    <a:pt x="1432" y="47"/>
                    <a:pt x="1427" y="46"/>
                    <a:pt x="1421" y="45"/>
                  </a:cubicBezTo>
                  <a:cubicBezTo>
                    <a:pt x="1419" y="44"/>
                    <a:pt x="1416" y="44"/>
                    <a:pt x="1414" y="44"/>
                  </a:cubicBezTo>
                  <a:cubicBezTo>
                    <a:pt x="1409" y="43"/>
                    <a:pt x="1404" y="42"/>
                    <a:pt x="1399" y="41"/>
                  </a:cubicBezTo>
                  <a:cubicBezTo>
                    <a:pt x="1397" y="40"/>
                    <a:pt x="1394" y="40"/>
                    <a:pt x="1392" y="40"/>
                  </a:cubicBezTo>
                  <a:cubicBezTo>
                    <a:pt x="1385" y="38"/>
                    <a:pt x="1378" y="37"/>
                    <a:pt x="1371" y="36"/>
                  </a:cubicBezTo>
                  <a:cubicBezTo>
                    <a:pt x="1370" y="36"/>
                    <a:pt x="1370" y="36"/>
                    <a:pt x="1370" y="36"/>
                  </a:cubicBezTo>
                  <a:cubicBezTo>
                    <a:pt x="1370" y="36"/>
                    <a:pt x="1370" y="36"/>
                    <a:pt x="1370" y="36"/>
                  </a:cubicBezTo>
                  <a:cubicBezTo>
                    <a:pt x="1357" y="34"/>
                    <a:pt x="1344" y="32"/>
                    <a:pt x="1331" y="30"/>
                  </a:cubicBezTo>
                  <a:cubicBezTo>
                    <a:pt x="1330" y="29"/>
                    <a:pt x="1330" y="29"/>
                    <a:pt x="1330" y="29"/>
                  </a:cubicBezTo>
                  <a:cubicBezTo>
                    <a:pt x="1317" y="28"/>
                    <a:pt x="1304" y="26"/>
                    <a:pt x="1291" y="24"/>
                  </a:cubicBezTo>
                  <a:cubicBezTo>
                    <a:pt x="1290" y="24"/>
                    <a:pt x="1290" y="24"/>
                    <a:pt x="1290" y="24"/>
                  </a:cubicBezTo>
                  <a:cubicBezTo>
                    <a:pt x="1290" y="24"/>
                    <a:pt x="1289" y="24"/>
                    <a:pt x="1289" y="24"/>
                  </a:cubicBezTo>
                  <a:cubicBezTo>
                    <a:pt x="1278" y="22"/>
                    <a:pt x="1266" y="21"/>
                    <a:pt x="1255" y="20"/>
                  </a:cubicBezTo>
                  <a:cubicBezTo>
                    <a:pt x="1254" y="19"/>
                    <a:pt x="1253" y="19"/>
                    <a:pt x="1253" y="19"/>
                  </a:cubicBezTo>
                  <a:cubicBezTo>
                    <a:pt x="1241" y="18"/>
                    <a:pt x="1230" y="17"/>
                    <a:pt x="1218" y="16"/>
                  </a:cubicBezTo>
                  <a:cubicBezTo>
                    <a:pt x="1217" y="15"/>
                    <a:pt x="1216" y="15"/>
                    <a:pt x="1216" y="15"/>
                  </a:cubicBezTo>
                  <a:cubicBezTo>
                    <a:pt x="1215" y="15"/>
                    <a:pt x="1215" y="15"/>
                    <a:pt x="1214" y="15"/>
                  </a:cubicBezTo>
                  <a:cubicBezTo>
                    <a:pt x="1204" y="14"/>
                    <a:pt x="1193" y="13"/>
                    <a:pt x="1182" y="12"/>
                  </a:cubicBezTo>
                  <a:cubicBezTo>
                    <a:pt x="1181" y="12"/>
                    <a:pt x="1179" y="12"/>
                    <a:pt x="1177" y="12"/>
                  </a:cubicBezTo>
                  <a:cubicBezTo>
                    <a:pt x="1166" y="11"/>
                    <a:pt x="1155" y="10"/>
                    <a:pt x="1145" y="9"/>
                  </a:cubicBezTo>
                  <a:cubicBezTo>
                    <a:pt x="1144" y="9"/>
                    <a:pt x="1144" y="9"/>
                    <a:pt x="1143" y="9"/>
                  </a:cubicBezTo>
                  <a:cubicBezTo>
                    <a:pt x="1142" y="9"/>
                    <a:pt x="1141" y="9"/>
                    <a:pt x="1140" y="9"/>
                  </a:cubicBezTo>
                  <a:cubicBezTo>
                    <a:pt x="1129" y="8"/>
                    <a:pt x="1118" y="7"/>
                    <a:pt x="1108" y="6"/>
                  </a:cubicBezTo>
                  <a:cubicBezTo>
                    <a:pt x="1107" y="6"/>
                    <a:pt x="1107" y="6"/>
                    <a:pt x="1107" y="6"/>
                  </a:cubicBezTo>
                  <a:cubicBezTo>
                    <a:pt x="1096" y="6"/>
                    <a:pt x="1085" y="5"/>
                    <a:pt x="1074" y="4"/>
                  </a:cubicBezTo>
                  <a:cubicBezTo>
                    <a:pt x="1073" y="4"/>
                    <a:pt x="1072" y="4"/>
                    <a:pt x="1071" y="4"/>
                  </a:cubicBezTo>
                  <a:cubicBezTo>
                    <a:pt x="1070" y="4"/>
                    <a:pt x="1069" y="4"/>
                    <a:pt x="1069" y="4"/>
                  </a:cubicBezTo>
                  <a:cubicBezTo>
                    <a:pt x="1058" y="4"/>
                    <a:pt x="1047" y="3"/>
                    <a:pt x="1037" y="3"/>
                  </a:cubicBezTo>
                  <a:cubicBezTo>
                    <a:pt x="1035" y="3"/>
                    <a:pt x="1033" y="2"/>
                    <a:pt x="1031" y="2"/>
                  </a:cubicBezTo>
                  <a:cubicBezTo>
                    <a:pt x="1020" y="2"/>
                    <a:pt x="1009" y="2"/>
                    <a:pt x="998" y="1"/>
                  </a:cubicBezTo>
                  <a:cubicBezTo>
                    <a:pt x="997" y="1"/>
                    <a:pt x="997" y="1"/>
                    <a:pt x="997" y="1"/>
                  </a:cubicBezTo>
                  <a:cubicBezTo>
                    <a:pt x="997" y="1"/>
                    <a:pt x="996" y="1"/>
                    <a:pt x="995" y="1"/>
                  </a:cubicBezTo>
                  <a:cubicBezTo>
                    <a:pt x="984" y="1"/>
                    <a:pt x="973" y="1"/>
                    <a:pt x="962" y="0"/>
                  </a:cubicBezTo>
                  <a:cubicBezTo>
                    <a:pt x="961" y="0"/>
                    <a:pt x="960" y="0"/>
                    <a:pt x="959" y="0"/>
                  </a:cubicBezTo>
                  <a:cubicBezTo>
                    <a:pt x="947" y="0"/>
                    <a:pt x="936" y="0"/>
                    <a:pt x="925" y="0"/>
                  </a:cubicBezTo>
                  <a:cubicBezTo>
                    <a:pt x="924" y="0"/>
                    <a:pt x="922" y="0"/>
                    <a:pt x="921" y="0"/>
                  </a:cubicBezTo>
                  <a:cubicBezTo>
                    <a:pt x="921" y="0"/>
                    <a:pt x="920" y="0"/>
                    <a:pt x="919" y="0"/>
                  </a:cubicBezTo>
                  <a:cubicBezTo>
                    <a:pt x="907" y="0"/>
                    <a:pt x="896" y="0"/>
                    <a:pt x="884" y="0"/>
                  </a:cubicBezTo>
                  <a:cubicBezTo>
                    <a:pt x="882" y="0"/>
                    <a:pt x="880" y="0"/>
                    <a:pt x="878" y="0"/>
                  </a:cubicBezTo>
                  <a:cubicBezTo>
                    <a:pt x="866" y="0"/>
                    <a:pt x="855" y="0"/>
                    <a:pt x="843" y="0"/>
                  </a:cubicBezTo>
                  <a:cubicBezTo>
                    <a:pt x="842" y="0"/>
                    <a:pt x="841" y="0"/>
                    <a:pt x="840" y="0"/>
                  </a:cubicBezTo>
                  <a:cubicBezTo>
                    <a:pt x="839" y="0"/>
                    <a:pt x="838" y="0"/>
                    <a:pt x="838" y="0"/>
                  </a:cubicBezTo>
                  <a:cubicBezTo>
                    <a:pt x="824" y="1"/>
                    <a:pt x="811" y="1"/>
                    <a:pt x="798" y="1"/>
                  </a:cubicBezTo>
                  <a:cubicBezTo>
                    <a:pt x="796" y="1"/>
                    <a:pt x="794" y="1"/>
                    <a:pt x="793" y="1"/>
                  </a:cubicBezTo>
                  <a:cubicBezTo>
                    <a:pt x="779" y="2"/>
                    <a:pt x="766" y="2"/>
                    <a:pt x="753" y="3"/>
                  </a:cubicBezTo>
                  <a:cubicBezTo>
                    <a:pt x="752" y="3"/>
                    <a:pt x="751" y="3"/>
                    <a:pt x="750" y="3"/>
                  </a:cubicBezTo>
                  <a:cubicBezTo>
                    <a:pt x="749" y="3"/>
                    <a:pt x="748" y="3"/>
                    <a:pt x="747" y="3"/>
                  </a:cubicBezTo>
                  <a:cubicBezTo>
                    <a:pt x="741" y="3"/>
                    <a:pt x="735" y="4"/>
                    <a:pt x="729" y="4"/>
                  </a:cubicBezTo>
                  <a:cubicBezTo>
                    <a:pt x="727" y="4"/>
                    <a:pt x="725" y="4"/>
                    <a:pt x="723" y="4"/>
                  </a:cubicBezTo>
                  <a:cubicBezTo>
                    <a:pt x="715" y="5"/>
                    <a:pt x="707" y="5"/>
                    <a:pt x="699" y="6"/>
                  </a:cubicBezTo>
                  <a:cubicBezTo>
                    <a:pt x="697" y="6"/>
                    <a:pt x="695" y="6"/>
                    <a:pt x="694" y="6"/>
                  </a:cubicBezTo>
                  <a:cubicBezTo>
                    <a:pt x="687" y="6"/>
                    <a:pt x="681" y="7"/>
                    <a:pt x="675" y="7"/>
                  </a:cubicBezTo>
                  <a:cubicBezTo>
                    <a:pt x="672" y="7"/>
                    <a:pt x="669" y="8"/>
                    <a:pt x="667" y="8"/>
                  </a:cubicBezTo>
                  <a:cubicBezTo>
                    <a:pt x="661" y="8"/>
                    <a:pt x="656" y="9"/>
                    <a:pt x="651" y="9"/>
                  </a:cubicBezTo>
                  <a:cubicBezTo>
                    <a:pt x="649" y="9"/>
                    <a:pt x="647" y="9"/>
                    <a:pt x="646" y="9"/>
                  </a:cubicBezTo>
                  <a:cubicBezTo>
                    <a:pt x="645" y="9"/>
                    <a:pt x="644" y="10"/>
                    <a:pt x="644" y="10"/>
                  </a:cubicBezTo>
                  <a:cubicBezTo>
                    <a:pt x="631" y="11"/>
                    <a:pt x="618" y="12"/>
                    <a:pt x="605" y="13"/>
                  </a:cubicBezTo>
                  <a:cubicBezTo>
                    <a:pt x="604" y="13"/>
                    <a:pt x="602" y="13"/>
                    <a:pt x="601" y="13"/>
                  </a:cubicBezTo>
                  <a:cubicBezTo>
                    <a:pt x="588" y="15"/>
                    <a:pt x="575" y="16"/>
                    <a:pt x="562" y="17"/>
                  </a:cubicBezTo>
                  <a:cubicBezTo>
                    <a:pt x="561" y="17"/>
                    <a:pt x="560" y="17"/>
                    <a:pt x="559" y="18"/>
                  </a:cubicBezTo>
                  <a:cubicBezTo>
                    <a:pt x="546" y="19"/>
                    <a:pt x="533" y="21"/>
                    <a:pt x="520" y="22"/>
                  </a:cubicBezTo>
                  <a:cubicBezTo>
                    <a:pt x="519" y="22"/>
                    <a:pt x="518" y="22"/>
                    <a:pt x="517" y="22"/>
                  </a:cubicBezTo>
                  <a:cubicBezTo>
                    <a:pt x="504" y="24"/>
                    <a:pt x="490" y="26"/>
                    <a:pt x="477" y="28"/>
                  </a:cubicBezTo>
                  <a:cubicBezTo>
                    <a:pt x="477" y="28"/>
                    <a:pt x="477" y="28"/>
                    <a:pt x="477" y="28"/>
                  </a:cubicBezTo>
                  <a:cubicBezTo>
                    <a:pt x="477" y="28"/>
                    <a:pt x="477" y="28"/>
                    <a:pt x="477" y="28"/>
                  </a:cubicBezTo>
                  <a:cubicBezTo>
                    <a:pt x="470" y="29"/>
                    <a:pt x="463" y="30"/>
                    <a:pt x="456" y="31"/>
                  </a:cubicBezTo>
                  <a:cubicBezTo>
                    <a:pt x="454" y="31"/>
                    <a:pt x="453" y="31"/>
                    <a:pt x="451" y="32"/>
                  </a:cubicBezTo>
                  <a:cubicBezTo>
                    <a:pt x="446" y="32"/>
                    <a:pt x="441" y="33"/>
                    <a:pt x="436" y="34"/>
                  </a:cubicBezTo>
                  <a:cubicBezTo>
                    <a:pt x="434" y="34"/>
                    <a:pt x="431" y="35"/>
                    <a:pt x="429" y="35"/>
                  </a:cubicBezTo>
                  <a:cubicBezTo>
                    <a:pt x="425" y="36"/>
                    <a:pt x="421" y="37"/>
                    <a:pt x="416" y="37"/>
                  </a:cubicBezTo>
                  <a:cubicBezTo>
                    <a:pt x="414" y="38"/>
                    <a:pt x="411" y="38"/>
                    <a:pt x="408" y="39"/>
                  </a:cubicBezTo>
                  <a:cubicBezTo>
                    <a:pt x="405" y="39"/>
                    <a:pt x="401" y="40"/>
                    <a:pt x="397" y="41"/>
                  </a:cubicBezTo>
                  <a:cubicBezTo>
                    <a:pt x="394" y="41"/>
                    <a:pt x="391" y="42"/>
                    <a:pt x="389" y="42"/>
                  </a:cubicBezTo>
                  <a:cubicBezTo>
                    <a:pt x="385" y="43"/>
                    <a:pt x="381" y="44"/>
                    <a:pt x="378" y="44"/>
                  </a:cubicBezTo>
                  <a:cubicBezTo>
                    <a:pt x="375" y="45"/>
                    <a:pt x="372" y="45"/>
                    <a:pt x="369" y="46"/>
                  </a:cubicBezTo>
                  <a:cubicBezTo>
                    <a:pt x="366" y="47"/>
                    <a:pt x="362" y="47"/>
                    <a:pt x="359" y="48"/>
                  </a:cubicBezTo>
                  <a:cubicBezTo>
                    <a:pt x="356" y="49"/>
                    <a:pt x="353" y="49"/>
                    <a:pt x="350" y="50"/>
                  </a:cubicBezTo>
                  <a:cubicBezTo>
                    <a:pt x="347" y="50"/>
                    <a:pt x="343" y="51"/>
                    <a:pt x="340" y="52"/>
                  </a:cubicBezTo>
                  <a:cubicBezTo>
                    <a:pt x="337" y="53"/>
                    <a:pt x="335" y="53"/>
                    <a:pt x="332" y="54"/>
                  </a:cubicBezTo>
                  <a:cubicBezTo>
                    <a:pt x="328" y="54"/>
                    <a:pt x="325" y="55"/>
                    <a:pt x="321" y="56"/>
                  </a:cubicBezTo>
                  <a:cubicBezTo>
                    <a:pt x="319" y="57"/>
                    <a:pt x="318" y="57"/>
                    <a:pt x="316" y="57"/>
                  </a:cubicBezTo>
                  <a:cubicBezTo>
                    <a:pt x="315" y="57"/>
                    <a:pt x="315" y="58"/>
                    <a:pt x="314" y="58"/>
                  </a:cubicBezTo>
                  <a:cubicBezTo>
                    <a:pt x="307" y="59"/>
                    <a:pt x="300" y="61"/>
                    <a:pt x="294" y="63"/>
                  </a:cubicBezTo>
                  <a:cubicBezTo>
                    <a:pt x="293" y="63"/>
                    <a:pt x="292" y="63"/>
                    <a:pt x="291" y="63"/>
                  </a:cubicBezTo>
                  <a:cubicBezTo>
                    <a:pt x="286" y="65"/>
                    <a:pt x="280" y="66"/>
                    <a:pt x="274" y="68"/>
                  </a:cubicBezTo>
                  <a:cubicBezTo>
                    <a:pt x="272" y="68"/>
                    <a:pt x="270" y="69"/>
                    <a:pt x="268" y="69"/>
                  </a:cubicBezTo>
                  <a:cubicBezTo>
                    <a:pt x="263" y="70"/>
                    <a:pt x="259" y="72"/>
                    <a:pt x="254" y="73"/>
                  </a:cubicBezTo>
                  <a:cubicBezTo>
                    <a:pt x="252" y="73"/>
                    <a:pt x="250" y="74"/>
                    <a:pt x="248" y="75"/>
                  </a:cubicBezTo>
                  <a:cubicBezTo>
                    <a:pt x="242" y="76"/>
                    <a:pt x="236" y="78"/>
                    <a:pt x="229" y="80"/>
                  </a:cubicBezTo>
                  <a:cubicBezTo>
                    <a:pt x="223" y="82"/>
                    <a:pt x="217" y="84"/>
                    <a:pt x="210" y="86"/>
                  </a:cubicBezTo>
                  <a:cubicBezTo>
                    <a:pt x="209" y="86"/>
                    <a:pt x="207" y="87"/>
                    <a:pt x="206" y="87"/>
                  </a:cubicBezTo>
                  <a:cubicBezTo>
                    <a:pt x="200" y="89"/>
                    <a:pt x="194" y="91"/>
                    <a:pt x="188" y="93"/>
                  </a:cubicBezTo>
                  <a:cubicBezTo>
                    <a:pt x="187" y="94"/>
                    <a:pt x="187" y="94"/>
                    <a:pt x="187" y="94"/>
                  </a:cubicBezTo>
                  <a:cubicBezTo>
                    <a:pt x="187" y="94"/>
                    <a:pt x="186" y="94"/>
                    <a:pt x="185" y="94"/>
                  </a:cubicBezTo>
                  <a:cubicBezTo>
                    <a:pt x="181" y="96"/>
                    <a:pt x="177" y="97"/>
                    <a:pt x="173" y="99"/>
                  </a:cubicBezTo>
                  <a:cubicBezTo>
                    <a:pt x="171" y="99"/>
                    <a:pt x="170" y="100"/>
                    <a:pt x="168" y="100"/>
                  </a:cubicBezTo>
                  <a:cubicBezTo>
                    <a:pt x="165" y="102"/>
                    <a:pt x="161" y="103"/>
                    <a:pt x="158" y="104"/>
                  </a:cubicBezTo>
                  <a:cubicBezTo>
                    <a:pt x="157" y="105"/>
                    <a:pt x="155" y="106"/>
                    <a:pt x="154" y="106"/>
                  </a:cubicBezTo>
                  <a:cubicBezTo>
                    <a:pt x="150" y="108"/>
                    <a:pt x="146" y="109"/>
                    <a:pt x="142" y="111"/>
                  </a:cubicBezTo>
                  <a:cubicBezTo>
                    <a:pt x="141" y="111"/>
                    <a:pt x="141" y="111"/>
                    <a:pt x="140" y="112"/>
                  </a:cubicBezTo>
                  <a:cubicBezTo>
                    <a:pt x="136" y="113"/>
                    <a:pt x="131" y="115"/>
                    <a:pt x="127" y="117"/>
                  </a:cubicBezTo>
                  <a:cubicBezTo>
                    <a:pt x="126" y="118"/>
                    <a:pt x="126" y="118"/>
                    <a:pt x="126" y="118"/>
                  </a:cubicBezTo>
                  <a:cubicBezTo>
                    <a:pt x="125" y="118"/>
                    <a:pt x="124" y="119"/>
                    <a:pt x="123" y="119"/>
                  </a:cubicBezTo>
                  <a:cubicBezTo>
                    <a:pt x="121" y="120"/>
                    <a:pt x="119" y="121"/>
                    <a:pt x="116" y="122"/>
                  </a:cubicBezTo>
                  <a:cubicBezTo>
                    <a:pt x="115" y="123"/>
                    <a:pt x="113" y="124"/>
                    <a:pt x="112" y="124"/>
                  </a:cubicBezTo>
                  <a:cubicBezTo>
                    <a:pt x="110" y="125"/>
                    <a:pt x="108" y="126"/>
                    <a:pt x="106" y="127"/>
                  </a:cubicBezTo>
                  <a:cubicBezTo>
                    <a:pt x="105" y="128"/>
                    <a:pt x="103" y="129"/>
                    <a:pt x="102" y="130"/>
                  </a:cubicBezTo>
                  <a:cubicBezTo>
                    <a:pt x="100" y="130"/>
                    <a:pt x="98" y="131"/>
                    <a:pt x="96" y="132"/>
                  </a:cubicBezTo>
                  <a:cubicBezTo>
                    <a:pt x="95" y="133"/>
                    <a:pt x="93" y="134"/>
                    <a:pt x="92" y="135"/>
                  </a:cubicBezTo>
                  <a:cubicBezTo>
                    <a:pt x="90" y="136"/>
                    <a:pt x="88" y="137"/>
                    <a:pt x="87" y="138"/>
                  </a:cubicBezTo>
                  <a:cubicBezTo>
                    <a:pt x="86" y="138"/>
                    <a:pt x="85" y="138"/>
                    <a:pt x="84" y="139"/>
                  </a:cubicBezTo>
                  <a:cubicBezTo>
                    <a:pt x="84" y="139"/>
                    <a:pt x="83" y="140"/>
                    <a:pt x="82" y="140"/>
                  </a:cubicBezTo>
                  <a:cubicBezTo>
                    <a:pt x="81" y="141"/>
                    <a:pt x="80" y="142"/>
                    <a:pt x="78" y="142"/>
                  </a:cubicBezTo>
                  <a:cubicBezTo>
                    <a:pt x="77" y="143"/>
                    <a:pt x="75" y="144"/>
                    <a:pt x="74" y="145"/>
                  </a:cubicBezTo>
                  <a:cubicBezTo>
                    <a:pt x="73" y="146"/>
                    <a:pt x="71" y="147"/>
                    <a:pt x="70" y="147"/>
                  </a:cubicBezTo>
                  <a:cubicBezTo>
                    <a:pt x="69" y="148"/>
                    <a:pt x="68" y="149"/>
                    <a:pt x="66" y="150"/>
                  </a:cubicBezTo>
                  <a:cubicBezTo>
                    <a:pt x="65" y="151"/>
                    <a:pt x="64" y="152"/>
                    <a:pt x="63" y="152"/>
                  </a:cubicBezTo>
                  <a:cubicBezTo>
                    <a:pt x="61" y="153"/>
                    <a:pt x="60" y="154"/>
                    <a:pt x="59" y="155"/>
                  </a:cubicBezTo>
                  <a:cubicBezTo>
                    <a:pt x="58" y="156"/>
                    <a:pt x="56" y="157"/>
                    <a:pt x="55" y="158"/>
                  </a:cubicBezTo>
                  <a:cubicBezTo>
                    <a:pt x="55" y="158"/>
                    <a:pt x="54" y="158"/>
                    <a:pt x="53" y="159"/>
                  </a:cubicBezTo>
                  <a:cubicBezTo>
                    <a:pt x="53" y="159"/>
                    <a:pt x="52" y="160"/>
                    <a:pt x="52" y="160"/>
                  </a:cubicBezTo>
                  <a:cubicBezTo>
                    <a:pt x="51" y="161"/>
                    <a:pt x="50" y="162"/>
                    <a:pt x="49" y="162"/>
                  </a:cubicBezTo>
                  <a:cubicBezTo>
                    <a:pt x="48" y="163"/>
                    <a:pt x="46" y="164"/>
                    <a:pt x="45" y="165"/>
                  </a:cubicBezTo>
                  <a:cubicBezTo>
                    <a:pt x="44" y="166"/>
                    <a:pt x="43" y="167"/>
                    <a:pt x="43" y="168"/>
                  </a:cubicBezTo>
                  <a:cubicBezTo>
                    <a:pt x="41" y="168"/>
                    <a:pt x="40" y="169"/>
                    <a:pt x="39" y="170"/>
                  </a:cubicBezTo>
                  <a:cubicBezTo>
                    <a:pt x="38" y="171"/>
                    <a:pt x="38" y="172"/>
                    <a:pt x="37" y="173"/>
                  </a:cubicBezTo>
                  <a:cubicBezTo>
                    <a:pt x="36" y="174"/>
                    <a:pt x="35" y="174"/>
                    <a:pt x="34" y="175"/>
                  </a:cubicBezTo>
                  <a:cubicBezTo>
                    <a:pt x="33" y="176"/>
                    <a:pt x="32" y="177"/>
                    <a:pt x="31" y="178"/>
                  </a:cubicBezTo>
                  <a:cubicBezTo>
                    <a:pt x="31" y="178"/>
                    <a:pt x="31" y="178"/>
                    <a:pt x="31" y="178"/>
                  </a:cubicBezTo>
                  <a:cubicBezTo>
                    <a:pt x="30" y="179"/>
                    <a:pt x="29" y="180"/>
                    <a:pt x="28" y="181"/>
                  </a:cubicBezTo>
                  <a:cubicBezTo>
                    <a:pt x="28" y="181"/>
                    <a:pt x="27" y="182"/>
                    <a:pt x="27" y="183"/>
                  </a:cubicBezTo>
                  <a:cubicBezTo>
                    <a:pt x="25" y="184"/>
                    <a:pt x="25" y="185"/>
                    <a:pt x="24" y="186"/>
                  </a:cubicBezTo>
                  <a:cubicBezTo>
                    <a:pt x="23" y="187"/>
                    <a:pt x="23" y="187"/>
                    <a:pt x="22" y="188"/>
                  </a:cubicBezTo>
                  <a:cubicBezTo>
                    <a:pt x="21" y="189"/>
                    <a:pt x="19" y="191"/>
                    <a:pt x="18" y="193"/>
                  </a:cubicBezTo>
                  <a:cubicBezTo>
                    <a:pt x="18" y="193"/>
                    <a:pt x="18" y="193"/>
                    <a:pt x="18" y="193"/>
                  </a:cubicBezTo>
                  <a:cubicBezTo>
                    <a:pt x="17" y="195"/>
                    <a:pt x="16" y="196"/>
                    <a:pt x="14" y="198"/>
                  </a:cubicBezTo>
                  <a:cubicBezTo>
                    <a:pt x="14" y="198"/>
                    <a:pt x="14" y="198"/>
                    <a:pt x="14" y="198"/>
                  </a:cubicBezTo>
                  <a:cubicBezTo>
                    <a:pt x="14" y="199"/>
                    <a:pt x="14" y="199"/>
                    <a:pt x="13" y="200"/>
                  </a:cubicBezTo>
                  <a:cubicBezTo>
                    <a:pt x="12" y="201"/>
                    <a:pt x="12" y="202"/>
                    <a:pt x="11" y="203"/>
                  </a:cubicBezTo>
                  <a:cubicBezTo>
                    <a:pt x="11" y="204"/>
                    <a:pt x="10" y="204"/>
                    <a:pt x="10" y="205"/>
                  </a:cubicBezTo>
                  <a:cubicBezTo>
                    <a:pt x="9" y="206"/>
                    <a:pt x="9" y="207"/>
                    <a:pt x="8" y="208"/>
                  </a:cubicBezTo>
                  <a:cubicBezTo>
                    <a:pt x="8" y="209"/>
                    <a:pt x="8" y="210"/>
                    <a:pt x="7" y="210"/>
                  </a:cubicBezTo>
                  <a:cubicBezTo>
                    <a:pt x="7" y="211"/>
                    <a:pt x="6" y="212"/>
                    <a:pt x="6" y="213"/>
                  </a:cubicBezTo>
                  <a:cubicBezTo>
                    <a:pt x="6" y="214"/>
                    <a:pt x="5" y="215"/>
                    <a:pt x="5" y="216"/>
                  </a:cubicBezTo>
                  <a:cubicBezTo>
                    <a:pt x="5" y="216"/>
                    <a:pt x="4" y="217"/>
                    <a:pt x="4" y="218"/>
                  </a:cubicBezTo>
                  <a:cubicBezTo>
                    <a:pt x="4" y="219"/>
                    <a:pt x="4" y="219"/>
                    <a:pt x="4" y="219"/>
                  </a:cubicBezTo>
                  <a:cubicBezTo>
                    <a:pt x="4" y="219"/>
                    <a:pt x="3" y="220"/>
                    <a:pt x="3" y="221"/>
                  </a:cubicBezTo>
                  <a:cubicBezTo>
                    <a:pt x="3" y="222"/>
                    <a:pt x="3" y="223"/>
                    <a:pt x="2" y="224"/>
                  </a:cubicBezTo>
                  <a:cubicBezTo>
                    <a:pt x="2" y="225"/>
                    <a:pt x="2" y="226"/>
                    <a:pt x="2" y="226"/>
                  </a:cubicBezTo>
                  <a:cubicBezTo>
                    <a:pt x="1" y="227"/>
                    <a:pt x="1" y="228"/>
                    <a:pt x="1" y="229"/>
                  </a:cubicBezTo>
                  <a:cubicBezTo>
                    <a:pt x="1" y="230"/>
                    <a:pt x="1" y="231"/>
                    <a:pt x="1" y="232"/>
                  </a:cubicBezTo>
                  <a:cubicBezTo>
                    <a:pt x="1" y="233"/>
                    <a:pt x="0" y="234"/>
                    <a:pt x="0" y="234"/>
                  </a:cubicBezTo>
                  <a:cubicBezTo>
                    <a:pt x="0" y="235"/>
                    <a:pt x="0" y="236"/>
                    <a:pt x="0" y="237"/>
                  </a:cubicBezTo>
                  <a:cubicBezTo>
                    <a:pt x="0" y="237"/>
                    <a:pt x="0" y="238"/>
                    <a:pt x="0" y="238"/>
                  </a:cubicBezTo>
                  <a:cubicBezTo>
                    <a:pt x="0" y="239"/>
                    <a:pt x="0" y="240"/>
                    <a:pt x="0" y="241"/>
                  </a:cubicBezTo>
                  <a:cubicBezTo>
                    <a:pt x="0" y="374"/>
                    <a:pt x="0" y="374"/>
                    <a:pt x="0" y="374"/>
                  </a:cubicBezTo>
                  <a:cubicBezTo>
                    <a:pt x="0" y="372"/>
                    <a:pt x="0" y="371"/>
                    <a:pt x="0" y="370"/>
                  </a:cubicBezTo>
                  <a:cubicBezTo>
                    <a:pt x="0" y="369"/>
                    <a:pt x="0" y="368"/>
                    <a:pt x="0" y="367"/>
                  </a:cubicBezTo>
                  <a:cubicBezTo>
                    <a:pt x="0" y="366"/>
                    <a:pt x="1" y="365"/>
                    <a:pt x="1" y="364"/>
                  </a:cubicBezTo>
                  <a:cubicBezTo>
                    <a:pt x="1" y="363"/>
                    <a:pt x="1" y="363"/>
                    <a:pt x="1" y="362"/>
                  </a:cubicBezTo>
                  <a:cubicBezTo>
                    <a:pt x="1" y="361"/>
                    <a:pt x="1" y="360"/>
                    <a:pt x="2" y="359"/>
                  </a:cubicBezTo>
                  <a:cubicBezTo>
                    <a:pt x="2" y="358"/>
                    <a:pt x="2" y="357"/>
                    <a:pt x="2" y="356"/>
                  </a:cubicBezTo>
                  <a:cubicBezTo>
                    <a:pt x="3" y="355"/>
                    <a:pt x="3" y="355"/>
                    <a:pt x="3" y="354"/>
                  </a:cubicBezTo>
                  <a:cubicBezTo>
                    <a:pt x="3" y="353"/>
                    <a:pt x="4" y="352"/>
                    <a:pt x="4" y="351"/>
                  </a:cubicBezTo>
                  <a:cubicBezTo>
                    <a:pt x="4" y="350"/>
                    <a:pt x="5" y="349"/>
                    <a:pt x="5" y="348"/>
                  </a:cubicBezTo>
                  <a:cubicBezTo>
                    <a:pt x="5" y="348"/>
                    <a:pt x="6" y="347"/>
                    <a:pt x="6" y="346"/>
                  </a:cubicBezTo>
                  <a:cubicBezTo>
                    <a:pt x="6" y="345"/>
                    <a:pt x="7" y="344"/>
                    <a:pt x="7" y="343"/>
                  </a:cubicBezTo>
                  <a:cubicBezTo>
                    <a:pt x="8" y="342"/>
                    <a:pt x="8" y="342"/>
                    <a:pt x="8" y="341"/>
                  </a:cubicBezTo>
                  <a:cubicBezTo>
                    <a:pt x="9" y="340"/>
                    <a:pt x="9" y="339"/>
                    <a:pt x="10" y="338"/>
                  </a:cubicBezTo>
                  <a:cubicBezTo>
                    <a:pt x="10" y="337"/>
                    <a:pt x="11" y="336"/>
                    <a:pt x="11" y="336"/>
                  </a:cubicBezTo>
                  <a:cubicBezTo>
                    <a:pt x="12" y="335"/>
                    <a:pt x="12" y="333"/>
                    <a:pt x="13" y="332"/>
                  </a:cubicBezTo>
                  <a:cubicBezTo>
                    <a:pt x="14" y="332"/>
                    <a:pt x="14" y="331"/>
                    <a:pt x="14" y="331"/>
                  </a:cubicBezTo>
                  <a:cubicBezTo>
                    <a:pt x="15" y="329"/>
                    <a:pt x="17" y="327"/>
                    <a:pt x="18" y="325"/>
                  </a:cubicBezTo>
                  <a:cubicBezTo>
                    <a:pt x="18" y="325"/>
                    <a:pt x="18" y="325"/>
                    <a:pt x="18" y="325"/>
                  </a:cubicBezTo>
                  <a:cubicBezTo>
                    <a:pt x="19" y="324"/>
                    <a:pt x="21" y="322"/>
                    <a:pt x="22" y="320"/>
                  </a:cubicBezTo>
                  <a:cubicBezTo>
                    <a:pt x="23" y="320"/>
                    <a:pt x="23" y="319"/>
                    <a:pt x="24" y="319"/>
                  </a:cubicBezTo>
                  <a:cubicBezTo>
                    <a:pt x="25" y="317"/>
                    <a:pt x="25" y="316"/>
                    <a:pt x="27" y="315"/>
                  </a:cubicBezTo>
                  <a:cubicBezTo>
                    <a:pt x="27" y="315"/>
                    <a:pt x="28" y="314"/>
                    <a:pt x="28" y="313"/>
                  </a:cubicBezTo>
                  <a:cubicBezTo>
                    <a:pt x="29" y="312"/>
                    <a:pt x="30" y="311"/>
                    <a:pt x="31" y="310"/>
                  </a:cubicBezTo>
                  <a:cubicBezTo>
                    <a:pt x="32" y="309"/>
                    <a:pt x="33" y="309"/>
                    <a:pt x="34" y="308"/>
                  </a:cubicBezTo>
                  <a:cubicBezTo>
                    <a:pt x="35" y="307"/>
                    <a:pt x="36" y="306"/>
                    <a:pt x="37" y="305"/>
                  </a:cubicBezTo>
                  <a:cubicBezTo>
                    <a:pt x="38" y="304"/>
                    <a:pt x="38" y="304"/>
                    <a:pt x="39" y="303"/>
                  </a:cubicBezTo>
                  <a:cubicBezTo>
                    <a:pt x="40" y="302"/>
                    <a:pt x="41" y="301"/>
                    <a:pt x="43" y="300"/>
                  </a:cubicBezTo>
                  <a:cubicBezTo>
                    <a:pt x="43" y="299"/>
                    <a:pt x="44" y="299"/>
                    <a:pt x="45" y="298"/>
                  </a:cubicBezTo>
                  <a:cubicBezTo>
                    <a:pt x="46" y="297"/>
                    <a:pt x="48" y="296"/>
                    <a:pt x="49" y="295"/>
                  </a:cubicBezTo>
                  <a:cubicBezTo>
                    <a:pt x="50" y="294"/>
                    <a:pt x="51" y="294"/>
                    <a:pt x="52" y="293"/>
                  </a:cubicBezTo>
                  <a:cubicBezTo>
                    <a:pt x="53" y="292"/>
                    <a:pt x="54" y="291"/>
                    <a:pt x="55" y="290"/>
                  </a:cubicBezTo>
                  <a:cubicBezTo>
                    <a:pt x="56" y="289"/>
                    <a:pt x="58" y="288"/>
                    <a:pt x="59" y="288"/>
                  </a:cubicBezTo>
                  <a:cubicBezTo>
                    <a:pt x="60" y="287"/>
                    <a:pt x="61" y="286"/>
                    <a:pt x="63" y="285"/>
                  </a:cubicBezTo>
                  <a:cubicBezTo>
                    <a:pt x="64" y="284"/>
                    <a:pt x="65" y="283"/>
                    <a:pt x="66" y="283"/>
                  </a:cubicBezTo>
                  <a:cubicBezTo>
                    <a:pt x="68" y="282"/>
                    <a:pt x="69" y="281"/>
                    <a:pt x="70" y="280"/>
                  </a:cubicBezTo>
                  <a:cubicBezTo>
                    <a:pt x="71" y="279"/>
                    <a:pt x="73" y="278"/>
                    <a:pt x="74" y="278"/>
                  </a:cubicBezTo>
                  <a:cubicBezTo>
                    <a:pt x="75" y="277"/>
                    <a:pt x="77" y="276"/>
                    <a:pt x="78" y="275"/>
                  </a:cubicBezTo>
                  <a:cubicBezTo>
                    <a:pt x="80" y="274"/>
                    <a:pt x="81" y="273"/>
                    <a:pt x="82" y="273"/>
                  </a:cubicBezTo>
                  <a:cubicBezTo>
                    <a:pt x="84" y="272"/>
                    <a:pt x="85" y="271"/>
                    <a:pt x="87" y="270"/>
                  </a:cubicBezTo>
                  <a:cubicBezTo>
                    <a:pt x="88" y="269"/>
                    <a:pt x="90" y="268"/>
                    <a:pt x="92" y="267"/>
                  </a:cubicBezTo>
                  <a:cubicBezTo>
                    <a:pt x="93" y="266"/>
                    <a:pt x="95" y="266"/>
                    <a:pt x="96" y="265"/>
                  </a:cubicBezTo>
                  <a:cubicBezTo>
                    <a:pt x="98" y="264"/>
                    <a:pt x="100" y="263"/>
                    <a:pt x="102" y="262"/>
                  </a:cubicBezTo>
                  <a:cubicBezTo>
                    <a:pt x="103" y="261"/>
                    <a:pt x="105" y="261"/>
                    <a:pt x="106" y="260"/>
                  </a:cubicBezTo>
                  <a:cubicBezTo>
                    <a:pt x="108" y="259"/>
                    <a:pt x="110" y="258"/>
                    <a:pt x="112" y="257"/>
                  </a:cubicBezTo>
                  <a:cubicBezTo>
                    <a:pt x="113" y="256"/>
                    <a:pt x="115" y="255"/>
                    <a:pt x="116" y="255"/>
                  </a:cubicBezTo>
                  <a:cubicBezTo>
                    <a:pt x="119" y="254"/>
                    <a:pt x="121" y="253"/>
                    <a:pt x="123" y="252"/>
                  </a:cubicBezTo>
                  <a:cubicBezTo>
                    <a:pt x="124" y="251"/>
                    <a:pt x="126" y="250"/>
                    <a:pt x="127" y="250"/>
                  </a:cubicBezTo>
                  <a:cubicBezTo>
                    <a:pt x="131" y="248"/>
                    <a:pt x="136" y="246"/>
                    <a:pt x="140" y="244"/>
                  </a:cubicBezTo>
                  <a:cubicBezTo>
                    <a:pt x="141" y="244"/>
                    <a:pt x="141" y="244"/>
                    <a:pt x="142" y="243"/>
                  </a:cubicBezTo>
                  <a:cubicBezTo>
                    <a:pt x="146" y="242"/>
                    <a:pt x="150" y="240"/>
                    <a:pt x="154" y="239"/>
                  </a:cubicBezTo>
                  <a:cubicBezTo>
                    <a:pt x="155" y="238"/>
                    <a:pt x="157" y="237"/>
                    <a:pt x="158" y="237"/>
                  </a:cubicBezTo>
                  <a:cubicBezTo>
                    <a:pt x="161" y="236"/>
                    <a:pt x="165" y="234"/>
                    <a:pt x="168" y="233"/>
                  </a:cubicBezTo>
                  <a:cubicBezTo>
                    <a:pt x="170" y="232"/>
                    <a:pt x="171" y="232"/>
                    <a:pt x="173" y="231"/>
                  </a:cubicBezTo>
                  <a:cubicBezTo>
                    <a:pt x="177" y="230"/>
                    <a:pt x="181" y="228"/>
                    <a:pt x="185" y="227"/>
                  </a:cubicBezTo>
                  <a:cubicBezTo>
                    <a:pt x="186" y="227"/>
                    <a:pt x="187" y="226"/>
                    <a:pt x="188" y="226"/>
                  </a:cubicBezTo>
                  <a:cubicBezTo>
                    <a:pt x="194" y="224"/>
                    <a:pt x="200" y="222"/>
                    <a:pt x="206" y="220"/>
                  </a:cubicBezTo>
                  <a:cubicBezTo>
                    <a:pt x="207" y="219"/>
                    <a:pt x="209" y="219"/>
                    <a:pt x="210" y="218"/>
                  </a:cubicBezTo>
                  <a:cubicBezTo>
                    <a:pt x="217" y="216"/>
                    <a:pt x="223" y="214"/>
                    <a:pt x="229" y="212"/>
                  </a:cubicBezTo>
                  <a:cubicBezTo>
                    <a:pt x="236" y="211"/>
                    <a:pt x="242" y="209"/>
                    <a:pt x="248" y="207"/>
                  </a:cubicBezTo>
                  <a:cubicBezTo>
                    <a:pt x="250" y="207"/>
                    <a:pt x="252" y="206"/>
                    <a:pt x="254" y="205"/>
                  </a:cubicBezTo>
                  <a:cubicBezTo>
                    <a:pt x="259" y="204"/>
                    <a:pt x="263" y="203"/>
                    <a:pt x="268" y="202"/>
                  </a:cubicBezTo>
                  <a:cubicBezTo>
                    <a:pt x="270" y="201"/>
                    <a:pt x="272" y="201"/>
                    <a:pt x="274" y="200"/>
                  </a:cubicBezTo>
                  <a:cubicBezTo>
                    <a:pt x="280" y="199"/>
                    <a:pt x="286" y="197"/>
                    <a:pt x="291" y="196"/>
                  </a:cubicBezTo>
                  <a:cubicBezTo>
                    <a:pt x="292" y="195"/>
                    <a:pt x="293" y="195"/>
                    <a:pt x="294" y="195"/>
                  </a:cubicBezTo>
                  <a:cubicBezTo>
                    <a:pt x="300" y="193"/>
                    <a:pt x="307" y="192"/>
                    <a:pt x="314" y="190"/>
                  </a:cubicBezTo>
                  <a:cubicBezTo>
                    <a:pt x="316" y="190"/>
                    <a:pt x="319" y="189"/>
                    <a:pt x="321" y="189"/>
                  </a:cubicBezTo>
                  <a:cubicBezTo>
                    <a:pt x="325" y="188"/>
                    <a:pt x="328" y="187"/>
                    <a:pt x="332" y="186"/>
                  </a:cubicBezTo>
                  <a:cubicBezTo>
                    <a:pt x="335" y="186"/>
                    <a:pt x="337" y="185"/>
                    <a:pt x="340" y="185"/>
                  </a:cubicBezTo>
                  <a:cubicBezTo>
                    <a:pt x="343" y="184"/>
                    <a:pt x="347" y="183"/>
                    <a:pt x="350" y="182"/>
                  </a:cubicBezTo>
                  <a:cubicBezTo>
                    <a:pt x="353" y="182"/>
                    <a:pt x="356" y="181"/>
                    <a:pt x="359" y="181"/>
                  </a:cubicBezTo>
                  <a:cubicBezTo>
                    <a:pt x="362" y="180"/>
                    <a:pt x="366" y="179"/>
                    <a:pt x="369" y="178"/>
                  </a:cubicBezTo>
                  <a:cubicBezTo>
                    <a:pt x="372" y="178"/>
                    <a:pt x="375" y="177"/>
                    <a:pt x="378" y="177"/>
                  </a:cubicBezTo>
                  <a:cubicBezTo>
                    <a:pt x="381" y="176"/>
                    <a:pt x="385" y="175"/>
                    <a:pt x="389" y="175"/>
                  </a:cubicBezTo>
                  <a:cubicBezTo>
                    <a:pt x="391" y="174"/>
                    <a:pt x="394" y="174"/>
                    <a:pt x="397" y="173"/>
                  </a:cubicBezTo>
                  <a:cubicBezTo>
                    <a:pt x="401" y="173"/>
                    <a:pt x="405" y="172"/>
                    <a:pt x="408" y="171"/>
                  </a:cubicBezTo>
                  <a:cubicBezTo>
                    <a:pt x="411" y="171"/>
                    <a:pt x="414" y="170"/>
                    <a:pt x="416" y="170"/>
                  </a:cubicBezTo>
                  <a:cubicBezTo>
                    <a:pt x="421" y="169"/>
                    <a:pt x="425" y="168"/>
                    <a:pt x="429" y="168"/>
                  </a:cubicBezTo>
                  <a:cubicBezTo>
                    <a:pt x="431" y="167"/>
                    <a:pt x="434" y="167"/>
                    <a:pt x="436" y="167"/>
                  </a:cubicBezTo>
                  <a:cubicBezTo>
                    <a:pt x="441" y="166"/>
                    <a:pt x="446" y="165"/>
                    <a:pt x="451" y="164"/>
                  </a:cubicBezTo>
                  <a:cubicBezTo>
                    <a:pt x="453" y="164"/>
                    <a:pt x="454" y="164"/>
                    <a:pt x="456" y="163"/>
                  </a:cubicBezTo>
                  <a:cubicBezTo>
                    <a:pt x="463" y="162"/>
                    <a:pt x="470" y="161"/>
                    <a:pt x="477" y="160"/>
                  </a:cubicBezTo>
                  <a:cubicBezTo>
                    <a:pt x="477" y="160"/>
                    <a:pt x="477" y="160"/>
                    <a:pt x="477" y="160"/>
                  </a:cubicBezTo>
                  <a:cubicBezTo>
                    <a:pt x="490" y="158"/>
                    <a:pt x="504" y="157"/>
                    <a:pt x="517" y="155"/>
                  </a:cubicBezTo>
                  <a:cubicBezTo>
                    <a:pt x="518" y="155"/>
                    <a:pt x="519" y="155"/>
                    <a:pt x="520" y="155"/>
                  </a:cubicBezTo>
                  <a:cubicBezTo>
                    <a:pt x="533" y="153"/>
                    <a:pt x="546" y="152"/>
                    <a:pt x="559" y="150"/>
                  </a:cubicBezTo>
                  <a:cubicBezTo>
                    <a:pt x="560" y="150"/>
                    <a:pt x="561" y="150"/>
                    <a:pt x="562" y="150"/>
                  </a:cubicBezTo>
                  <a:cubicBezTo>
                    <a:pt x="575" y="148"/>
                    <a:pt x="588" y="147"/>
                    <a:pt x="601" y="146"/>
                  </a:cubicBezTo>
                  <a:cubicBezTo>
                    <a:pt x="602" y="146"/>
                    <a:pt x="604" y="146"/>
                    <a:pt x="605" y="145"/>
                  </a:cubicBezTo>
                  <a:cubicBezTo>
                    <a:pt x="618" y="144"/>
                    <a:pt x="631" y="143"/>
                    <a:pt x="644" y="142"/>
                  </a:cubicBezTo>
                  <a:cubicBezTo>
                    <a:pt x="646" y="142"/>
                    <a:pt x="648" y="142"/>
                    <a:pt x="651" y="142"/>
                  </a:cubicBezTo>
                  <a:cubicBezTo>
                    <a:pt x="656" y="141"/>
                    <a:pt x="661" y="141"/>
                    <a:pt x="667" y="140"/>
                  </a:cubicBezTo>
                  <a:cubicBezTo>
                    <a:pt x="669" y="140"/>
                    <a:pt x="672" y="140"/>
                    <a:pt x="675" y="140"/>
                  </a:cubicBezTo>
                  <a:cubicBezTo>
                    <a:pt x="681" y="139"/>
                    <a:pt x="687" y="139"/>
                    <a:pt x="694" y="139"/>
                  </a:cubicBezTo>
                  <a:cubicBezTo>
                    <a:pt x="695" y="138"/>
                    <a:pt x="697" y="138"/>
                    <a:pt x="699" y="138"/>
                  </a:cubicBezTo>
                  <a:cubicBezTo>
                    <a:pt x="707" y="138"/>
                    <a:pt x="715" y="137"/>
                    <a:pt x="723" y="137"/>
                  </a:cubicBezTo>
                  <a:cubicBezTo>
                    <a:pt x="725" y="137"/>
                    <a:pt x="727" y="137"/>
                    <a:pt x="729" y="137"/>
                  </a:cubicBezTo>
                  <a:cubicBezTo>
                    <a:pt x="735" y="136"/>
                    <a:pt x="741" y="136"/>
                    <a:pt x="747" y="136"/>
                  </a:cubicBezTo>
                  <a:cubicBezTo>
                    <a:pt x="749" y="136"/>
                    <a:pt x="751" y="136"/>
                    <a:pt x="753" y="135"/>
                  </a:cubicBezTo>
                  <a:cubicBezTo>
                    <a:pt x="766" y="135"/>
                    <a:pt x="779" y="134"/>
                    <a:pt x="793" y="134"/>
                  </a:cubicBezTo>
                  <a:cubicBezTo>
                    <a:pt x="794" y="134"/>
                    <a:pt x="796" y="134"/>
                    <a:pt x="798" y="134"/>
                  </a:cubicBezTo>
                  <a:cubicBezTo>
                    <a:pt x="811" y="133"/>
                    <a:pt x="824" y="133"/>
                    <a:pt x="838" y="133"/>
                  </a:cubicBezTo>
                  <a:cubicBezTo>
                    <a:pt x="839" y="133"/>
                    <a:pt x="841" y="133"/>
                    <a:pt x="843" y="133"/>
                  </a:cubicBezTo>
                  <a:cubicBezTo>
                    <a:pt x="855" y="133"/>
                    <a:pt x="866" y="132"/>
                    <a:pt x="878" y="132"/>
                  </a:cubicBezTo>
                  <a:cubicBezTo>
                    <a:pt x="880" y="132"/>
                    <a:pt x="882" y="132"/>
                    <a:pt x="884" y="132"/>
                  </a:cubicBezTo>
                  <a:cubicBezTo>
                    <a:pt x="896" y="132"/>
                    <a:pt x="907" y="132"/>
                    <a:pt x="919" y="132"/>
                  </a:cubicBezTo>
                  <a:cubicBezTo>
                    <a:pt x="921" y="132"/>
                    <a:pt x="923" y="132"/>
                    <a:pt x="925" y="132"/>
                  </a:cubicBezTo>
                  <a:cubicBezTo>
                    <a:pt x="936" y="132"/>
                    <a:pt x="947" y="133"/>
                    <a:pt x="959" y="133"/>
                  </a:cubicBezTo>
                  <a:cubicBezTo>
                    <a:pt x="960" y="133"/>
                    <a:pt x="961" y="133"/>
                    <a:pt x="962" y="133"/>
                  </a:cubicBezTo>
                  <a:cubicBezTo>
                    <a:pt x="973" y="133"/>
                    <a:pt x="984" y="133"/>
                    <a:pt x="995" y="134"/>
                  </a:cubicBezTo>
                  <a:cubicBezTo>
                    <a:pt x="996" y="134"/>
                    <a:pt x="997" y="134"/>
                    <a:pt x="998" y="134"/>
                  </a:cubicBezTo>
                  <a:cubicBezTo>
                    <a:pt x="1009" y="134"/>
                    <a:pt x="1020" y="134"/>
                    <a:pt x="1031" y="135"/>
                  </a:cubicBezTo>
                  <a:cubicBezTo>
                    <a:pt x="1033" y="135"/>
                    <a:pt x="1035" y="135"/>
                    <a:pt x="1037" y="135"/>
                  </a:cubicBezTo>
                  <a:cubicBezTo>
                    <a:pt x="1047" y="136"/>
                    <a:pt x="1058" y="136"/>
                    <a:pt x="1069" y="137"/>
                  </a:cubicBezTo>
                  <a:cubicBezTo>
                    <a:pt x="1070" y="137"/>
                    <a:pt x="1072" y="137"/>
                    <a:pt x="1074" y="137"/>
                  </a:cubicBezTo>
                  <a:cubicBezTo>
                    <a:pt x="1085" y="138"/>
                    <a:pt x="1096" y="138"/>
                    <a:pt x="1107" y="139"/>
                  </a:cubicBezTo>
                  <a:cubicBezTo>
                    <a:pt x="1108" y="139"/>
                    <a:pt x="1108" y="139"/>
                    <a:pt x="1108" y="139"/>
                  </a:cubicBezTo>
                  <a:cubicBezTo>
                    <a:pt x="1118" y="140"/>
                    <a:pt x="1129" y="140"/>
                    <a:pt x="1140" y="141"/>
                  </a:cubicBezTo>
                  <a:cubicBezTo>
                    <a:pt x="1141" y="141"/>
                    <a:pt x="1143" y="141"/>
                    <a:pt x="1145" y="142"/>
                  </a:cubicBezTo>
                  <a:cubicBezTo>
                    <a:pt x="1155" y="142"/>
                    <a:pt x="1166" y="143"/>
                    <a:pt x="1177" y="144"/>
                  </a:cubicBezTo>
                  <a:cubicBezTo>
                    <a:pt x="1179" y="144"/>
                    <a:pt x="1181" y="144"/>
                    <a:pt x="1182" y="145"/>
                  </a:cubicBezTo>
                  <a:cubicBezTo>
                    <a:pt x="1193" y="146"/>
                    <a:pt x="1204" y="147"/>
                    <a:pt x="1214" y="148"/>
                  </a:cubicBezTo>
                  <a:cubicBezTo>
                    <a:pt x="1215" y="148"/>
                    <a:pt x="1217" y="148"/>
                    <a:pt x="1218" y="148"/>
                  </a:cubicBezTo>
                  <a:cubicBezTo>
                    <a:pt x="1230" y="149"/>
                    <a:pt x="1241" y="151"/>
                    <a:pt x="1253" y="152"/>
                  </a:cubicBezTo>
                  <a:cubicBezTo>
                    <a:pt x="1253" y="152"/>
                    <a:pt x="1254" y="152"/>
                    <a:pt x="1255" y="152"/>
                  </a:cubicBezTo>
                  <a:cubicBezTo>
                    <a:pt x="1266" y="153"/>
                    <a:pt x="1278" y="155"/>
                    <a:pt x="1289" y="156"/>
                  </a:cubicBezTo>
                  <a:cubicBezTo>
                    <a:pt x="1290" y="156"/>
                    <a:pt x="1290" y="156"/>
                    <a:pt x="1291" y="157"/>
                  </a:cubicBezTo>
                  <a:cubicBezTo>
                    <a:pt x="1304" y="158"/>
                    <a:pt x="1317" y="160"/>
                    <a:pt x="1330" y="162"/>
                  </a:cubicBezTo>
                  <a:cubicBezTo>
                    <a:pt x="1331" y="162"/>
                    <a:pt x="1331" y="162"/>
                    <a:pt x="1331" y="162"/>
                  </a:cubicBezTo>
                  <a:cubicBezTo>
                    <a:pt x="1344" y="164"/>
                    <a:pt x="1357" y="166"/>
                    <a:pt x="1370" y="168"/>
                  </a:cubicBezTo>
                  <a:cubicBezTo>
                    <a:pt x="1371" y="168"/>
                    <a:pt x="1371" y="168"/>
                    <a:pt x="1371" y="168"/>
                  </a:cubicBezTo>
                  <a:cubicBezTo>
                    <a:pt x="1378" y="170"/>
                    <a:pt x="1385" y="171"/>
                    <a:pt x="1392" y="172"/>
                  </a:cubicBezTo>
                  <a:cubicBezTo>
                    <a:pt x="1394" y="172"/>
                    <a:pt x="1397" y="173"/>
                    <a:pt x="1399" y="173"/>
                  </a:cubicBezTo>
                  <a:cubicBezTo>
                    <a:pt x="1404" y="174"/>
                    <a:pt x="1409" y="175"/>
                    <a:pt x="1414" y="176"/>
                  </a:cubicBezTo>
                  <a:cubicBezTo>
                    <a:pt x="1416" y="177"/>
                    <a:pt x="1419" y="177"/>
                    <a:pt x="1421" y="177"/>
                  </a:cubicBezTo>
                  <a:cubicBezTo>
                    <a:pt x="1427" y="179"/>
                    <a:pt x="1432" y="180"/>
                    <a:pt x="1437" y="181"/>
                  </a:cubicBezTo>
                  <a:cubicBezTo>
                    <a:pt x="1439" y="181"/>
                    <a:pt x="1441" y="181"/>
                    <a:pt x="1443" y="182"/>
                  </a:cubicBezTo>
                  <a:cubicBezTo>
                    <a:pt x="1450" y="183"/>
                    <a:pt x="1457" y="185"/>
                    <a:pt x="1463" y="186"/>
                  </a:cubicBezTo>
                  <a:cubicBezTo>
                    <a:pt x="1464" y="186"/>
                    <a:pt x="1465" y="186"/>
                    <a:pt x="1466" y="187"/>
                  </a:cubicBezTo>
                  <a:cubicBezTo>
                    <a:pt x="1476" y="189"/>
                    <a:pt x="1487" y="191"/>
                    <a:pt x="1498" y="194"/>
                  </a:cubicBezTo>
                  <a:cubicBezTo>
                    <a:pt x="1695" y="242"/>
                    <a:pt x="1796" y="308"/>
                    <a:pt x="1796" y="374"/>
                  </a:cubicBezTo>
                  <a:cubicBezTo>
                    <a:pt x="1796" y="241"/>
                    <a:pt x="1796" y="241"/>
                    <a:pt x="1796" y="241"/>
                  </a:cubicBezTo>
                  <a:cubicBezTo>
                    <a:pt x="1796" y="175"/>
                    <a:pt x="1695" y="109"/>
                    <a:pt x="1498" y="61"/>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47" name="Freeform 189"/>
            <p:cNvSpPr>
              <a:spLocks noEditPoints="1"/>
            </p:cNvSpPr>
            <p:nvPr/>
          </p:nvSpPr>
          <p:spPr bwMode="auto">
            <a:xfrm>
              <a:off x="3779838" y="2262187"/>
              <a:ext cx="4745038" cy="1279525"/>
            </a:xfrm>
            <a:custGeom>
              <a:avLst/>
              <a:gdLst>
                <a:gd name="T0" fmla="*/ 1516 w 3032"/>
                <a:gd name="T1" fmla="*/ 170 h 817"/>
                <a:gd name="T2" fmla="*/ 850 w 3032"/>
                <a:gd name="T3" fmla="*/ 250 h 817"/>
                <a:gd name="T4" fmla="*/ 624 w 3032"/>
                <a:gd name="T5" fmla="*/ 413 h 817"/>
                <a:gd name="T6" fmla="*/ 919 w 3032"/>
                <a:gd name="T7" fmla="*/ 585 h 817"/>
                <a:gd name="T8" fmla="*/ 1516 w 3032"/>
                <a:gd name="T9" fmla="*/ 647 h 817"/>
                <a:gd name="T10" fmla="*/ 1516 w 3032"/>
                <a:gd name="T11" fmla="*/ 647 h 817"/>
                <a:gd name="T12" fmla="*/ 2182 w 3032"/>
                <a:gd name="T13" fmla="*/ 567 h 817"/>
                <a:gd name="T14" fmla="*/ 2408 w 3032"/>
                <a:gd name="T15" fmla="*/ 403 h 817"/>
                <a:gd name="T16" fmla="*/ 2113 w 3032"/>
                <a:gd name="T17" fmla="*/ 231 h 817"/>
                <a:gd name="T18" fmla="*/ 1516 w 3032"/>
                <a:gd name="T19" fmla="*/ 170 h 817"/>
                <a:gd name="T20" fmla="*/ 1047 w 3032"/>
                <a:gd name="T21" fmla="*/ 799 h 817"/>
                <a:gd name="T22" fmla="*/ 1092 w 3032"/>
                <a:gd name="T23" fmla="*/ 741 h 817"/>
                <a:gd name="T24" fmla="*/ 770 w 3032"/>
                <a:gd name="T25" fmla="*/ 697 h 817"/>
                <a:gd name="T26" fmla="*/ 624 w 3032"/>
                <a:gd name="T27" fmla="*/ 741 h 817"/>
                <a:gd name="T28" fmla="*/ 382 w 3032"/>
                <a:gd name="T29" fmla="*/ 683 h 817"/>
                <a:gd name="T30" fmla="*/ 529 w 3032"/>
                <a:gd name="T31" fmla="*/ 639 h 817"/>
                <a:gd name="T32" fmla="*/ 336 w 3032"/>
                <a:gd name="T33" fmla="*/ 559 h 817"/>
                <a:gd name="T34" fmla="*/ 128 w 3032"/>
                <a:gd name="T35" fmla="*/ 577 h 817"/>
                <a:gd name="T36" fmla="*/ 25 w 3032"/>
                <a:gd name="T37" fmla="*/ 493 h 817"/>
                <a:gd name="T38" fmla="*/ 235 w 3032"/>
                <a:gd name="T39" fmla="*/ 474 h 817"/>
                <a:gd name="T40" fmla="*/ 216 w 3032"/>
                <a:gd name="T41" fmla="*/ 380 h 817"/>
                <a:gd name="T42" fmla="*/ 0 w 3032"/>
                <a:gd name="T43" fmla="*/ 368 h 817"/>
                <a:gd name="T44" fmla="*/ 68 w 3032"/>
                <a:gd name="T45" fmla="*/ 281 h 817"/>
                <a:gd name="T46" fmla="*/ 283 w 3032"/>
                <a:gd name="T47" fmla="*/ 293 h 817"/>
                <a:gd name="T48" fmla="*/ 442 w 3032"/>
                <a:gd name="T49" fmla="*/ 208 h 817"/>
                <a:gd name="T50" fmla="*/ 278 w 3032"/>
                <a:gd name="T51" fmla="*/ 168 h 817"/>
                <a:gd name="T52" fmla="*/ 496 w 3032"/>
                <a:gd name="T53" fmla="*/ 103 h 817"/>
                <a:gd name="T54" fmla="*/ 659 w 3032"/>
                <a:gd name="T55" fmla="*/ 143 h 817"/>
                <a:gd name="T56" fmla="*/ 960 w 3032"/>
                <a:gd name="T57" fmla="*/ 89 h 817"/>
                <a:gd name="T58" fmla="*/ 892 w 3032"/>
                <a:gd name="T59" fmla="*/ 33 h 817"/>
                <a:gd name="T60" fmla="*/ 1196 w 3032"/>
                <a:gd name="T61" fmla="*/ 7 h 817"/>
                <a:gd name="T62" fmla="*/ 1264 w 3032"/>
                <a:gd name="T63" fmla="*/ 63 h 817"/>
                <a:gd name="T64" fmla="*/ 1516 w 3032"/>
                <a:gd name="T65" fmla="*/ 56 h 817"/>
                <a:gd name="T66" fmla="*/ 1628 w 3032"/>
                <a:gd name="T67" fmla="*/ 57 h 817"/>
                <a:gd name="T68" fmla="*/ 1673 w 3032"/>
                <a:gd name="T69" fmla="*/ 0 h 817"/>
                <a:gd name="T70" fmla="*/ 1985 w 3032"/>
                <a:gd name="T71" fmla="*/ 17 h 817"/>
                <a:gd name="T72" fmla="*/ 1940 w 3032"/>
                <a:gd name="T73" fmla="*/ 75 h 817"/>
                <a:gd name="T74" fmla="*/ 2262 w 3032"/>
                <a:gd name="T75" fmla="*/ 119 h 817"/>
                <a:gd name="T76" fmla="*/ 2408 w 3032"/>
                <a:gd name="T77" fmla="*/ 75 h 817"/>
                <a:gd name="T78" fmla="*/ 2650 w 3032"/>
                <a:gd name="T79" fmla="*/ 134 h 817"/>
                <a:gd name="T80" fmla="*/ 2503 w 3032"/>
                <a:gd name="T81" fmla="*/ 178 h 817"/>
                <a:gd name="T82" fmla="*/ 2696 w 3032"/>
                <a:gd name="T83" fmla="*/ 258 h 817"/>
                <a:gd name="T84" fmla="*/ 2904 w 3032"/>
                <a:gd name="T85" fmla="*/ 240 h 817"/>
                <a:gd name="T86" fmla="*/ 3007 w 3032"/>
                <a:gd name="T87" fmla="*/ 324 h 817"/>
                <a:gd name="T88" fmla="*/ 2797 w 3032"/>
                <a:gd name="T89" fmla="*/ 342 h 817"/>
                <a:gd name="T90" fmla="*/ 2816 w 3032"/>
                <a:gd name="T91" fmla="*/ 437 h 817"/>
                <a:gd name="T92" fmla="*/ 3032 w 3032"/>
                <a:gd name="T93" fmla="*/ 449 h 817"/>
                <a:gd name="T94" fmla="*/ 2964 w 3032"/>
                <a:gd name="T95" fmla="*/ 535 h 817"/>
                <a:gd name="T96" fmla="*/ 2749 w 3032"/>
                <a:gd name="T97" fmla="*/ 523 h 817"/>
                <a:gd name="T98" fmla="*/ 2590 w 3032"/>
                <a:gd name="T99" fmla="*/ 608 h 817"/>
                <a:gd name="T100" fmla="*/ 2754 w 3032"/>
                <a:gd name="T101" fmla="*/ 648 h 817"/>
                <a:gd name="T102" fmla="*/ 2536 w 3032"/>
                <a:gd name="T103" fmla="*/ 713 h 817"/>
                <a:gd name="T104" fmla="*/ 2373 w 3032"/>
                <a:gd name="T105" fmla="*/ 674 h 817"/>
                <a:gd name="T106" fmla="*/ 2072 w 3032"/>
                <a:gd name="T107" fmla="*/ 727 h 817"/>
                <a:gd name="T108" fmla="*/ 2140 w 3032"/>
                <a:gd name="T109" fmla="*/ 783 h 817"/>
                <a:gd name="T110" fmla="*/ 1836 w 3032"/>
                <a:gd name="T111" fmla="*/ 810 h 817"/>
                <a:gd name="T112" fmla="*/ 1768 w 3032"/>
                <a:gd name="T113" fmla="*/ 754 h 817"/>
                <a:gd name="T114" fmla="*/ 1515 w 3032"/>
                <a:gd name="T115" fmla="*/ 760 h 817"/>
                <a:gd name="T116" fmla="*/ 1404 w 3032"/>
                <a:gd name="T117" fmla="*/ 759 h 817"/>
                <a:gd name="T118" fmla="*/ 1359 w 3032"/>
                <a:gd name="T119" fmla="*/ 817 h 817"/>
                <a:gd name="T120" fmla="*/ 1047 w 3032"/>
                <a:gd name="T121" fmla="*/ 799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32" h="817">
                  <a:moveTo>
                    <a:pt x="1516" y="170"/>
                  </a:moveTo>
                  <a:cubicBezTo>
                    <a:pt x="1262" y="170"/>
                    <a:pt x="1020" y="199"/>
                    <a:pt x="850" y="250"/>
                  </a:cubicBezTo>
                  <a:cubicBezTo>
                    <a:pt x="699" y="295"/>
                    <a:pt x="619" y="353"/>
                    <a:pt x="624" y="413"/>
                  </a:cubicBezTo>
                  <a:cubicBezTo>
                    <a:pt x="629" y="479"/>
                    <a:pt x="737" y="541"/>
                    <a:pt x="919" y="585"/>
                  </a:cubicBezTo>
                  <a:cubicBezTo>
                    <a:pt x="1083" y="625"/>
                    <a:pt x="1295" y="647"/>
                    <a:pt x="1516" y="647"/>
                  </a:cubicBezTo>
                  <a:cubicBezTo>
                    <a:pt x="1516" y="647"/>
                    <a:pt x="1516" y="647"/>
                    <a:pt x="1516" y="647"/>
                  </a:cubicBezTo>
                  <a:cubicBezTo>
                    <a:pt x="1770" y="647"/>
                    <a:pt x="2012" y="617"/>
                    <a:pt x="2182" y="567"/>
                  </a:cubicBezTo>
                  <a:cubicBezTo>
                    <a:pt x="2332" y="522"/>
                    <a:pt x="2413" y="463"/>
                    <a:pt x="2408" y="403"/>
                  </a:cubicBezTo>
                  <a:cubicBezTo>
                    <a:pt x="2403" y="338"/>
                    <a:pt x="2295" y="275"/>
                    <a:pt x="2113" y="231"/>
                  </a:cubicBezTo>
                  <a:cubicBezTo>
                    <a:pt x="1949" y="192"/>
                    <a:pt x="1737" y="170"/>
                    <a:pt x="1516" y="170"/>
                  </a:cubicBezTo>
                  <a:close/>
                  <a:moveTo>
                    <a:pt x="1047" y="799"/>
                  </a:moveTo>
                  <a:cubicBezTo>
                    <a:pt x="1092" y="741"/>
                    <a:pt x="1092" y="741"/>
                    <a:pt x="1092" y="741"/>
                  </a:cubicBezTo>
                  <a:cubicBezTo>
                    <a:pt x="977" y="731"/>
                    <a:pt x="869" y="716"/>
                    <a:pt x="770" y="697"/>
                  </a:cubicBezTo>
                  <a:cubicBezTo>
                    <a:pt x="624" y="741"/>
                    <a:pt x="624" y="741"/>
                    <a:pt x="624" y="741"/>
                  </a:cubicBezTo>
                  <a:cubicBezTo>
                    <a:pt x="382" y="683"/>
                    <a:pt x="382" y="683"/>
                    <a:pt x="382" y="683"/>
                  </a:cubicBezTo>
                  <a:cubicBezTo>
                    <a:pt x="529" y="639"/>
                    <a:pt x="529" y="639"/>
                    <a:pt x="529" y="639"/>
                  </a:cubicBezTo>
                  <a:cubicBezTo>
                    <a:pt x="451" y="614"/>
                    <a:pt x="386" y="587"/>
                    <a:pt x="336" y="559"/>
                  </a:cubicBezTo>
                  <a:cubicBezTo>
                    <a:pt x="128" y="577"/>
                    <a:pt x="128" y="577"/>
                    <a:pt x="128" y="577"/>
                  </a:cubicBezTo>
                  <a:cubicBezTo>
                    <a:pt x="25" y="493"/>
                    <a:pt x="25" y="493"/>
                    <a:pt x="25" y="493"/>
                  </a:cubicBezTo>
                  <a:cubicBezTo>
                    <a:pt x="235" y="474"/>
                    <a:pt x="235" y="474"/>
                    <a:pt x="235" y="474"/>
                  </a:cubicBezTo>
                  <a:cubicBezTo>
                    <a:pt x="213" y="443"/>
                    <a:pt x="207" y="411"/>
                    <a:pt x="216" y="380"/>
                  </a:cubicBezTo>
                  <a:cubicBezTo>
                    <a:pt x="0" y="368"/>
                    <a:pt x="0" y="368"/>
                    <a:pt x="0" y="368"/>
                  </a:cubicBezTo>
                  <a:cubicBezTo>
                    <a:pt x="68" y="281"/>
                    <a:pt x="68" y="281"/>
                    <a:pt x="68" y="281"/>
                  </a:cubicBezTo>
                  <a:cubicBezTo>
                    <a:pt x="283" y="293"/>
                    <a:pt x="283" y="293"/>
                    <a:pt x="283" y="293"/>
                  </a:cubicBezTo>
                  <a:cubicBezTo>
                    <a:pt x="321" y="263"/>
                    <a:pt x="375" y="234"/>
                    <a:pt x="442" y="208"/>
                  </a:cubicBezTo>
                  <a:cubicBezTo>
                    <a:pt x="278" y="168"/>
                    <a:pt x="278" y="168"/>
                    <a:pt x="278" y="168"/>
                  </a:cubicBezTo>
                  <a:cubicBezTo>
                    <a:pt x="496" y="103"/>
                    <a:pt x="496" y="103"/>
                    <a:pt x="496" y="103"/>
                  </a:cubicBezTo>
                  <a:cubicBezTo>
                    <a:pt x="659" y="143"/>
                    <a:pt x="659" y="143"/>
                    <a:pt x="659" y="143"/>
                  </a:cubicBezTo>
                  <a:cubicBezTo>
                    <a:pt x="750" y="121"/>
                    <a:pt x="851" y="103"/>
                    <a:pt x="960" y="89"/>
                  </a:cubicBezTo>
                  <a:cubicBezTo>
                    <a:pt x="892" y="33"/>
                    <a:pt x="892" y="33"/>
                    <a:pt x="892" y="33"/>
                  </a:cubicBezTo>
                  <a:cubicBezTo>
                    <a:pt x="1196" y="7"/>
                    <a:pt x="1196" y="7"/>
                    <a:pt x="1196" y="7"/>
                  </a:cubicBezTo>
                  <a:cubicBezTo>
                    <a:pt x="1264" y="63"/>
                    <a:pt x="1264" y="63"/>
                    <a:pt x="1264" y="63"/>
                  </a:cubicBezTo>
                  <a:cubicBezTo>
                    <a:pt x="1347" y="58"/>
                    <a:pt x="1432" y="56"/>
                    <a:pt x="1516" y="56"/>
                  </a:cubicBezTo>
                  <a:cubicBezTo>
                    <a:pt x="1553" y="56"/>
                    <a:pt x="1591" y="56"/>
                    <a:pt x="1628" y="57"/>
                  </a:cubicBezTo>
                  <a:cubicBezTo>
                    <a:pt x="1673" y="0"/>
                    <a:pt x="1673" y="0"/>
                    <a:pt x="1673" y="0"/>
                  </a:cubicBezTo>
                  <a:cubicBezTo>
                    <a:pt x="1985" y="17"/>
                    <a:pt x="1985" y="17"/>
                    <a:pt x="1985" y="17"/>
                  </a:cubicBezTo>
                  <a:cubicBezTo>
                    <a:pt x="1940" y="75"/>
                    <a:pt x="1940" y="75"/>
                    <a:pt x="1940" y="75"/>
                  </a:cubicBezTo>
                  <a:cubicBezTo>
                    <a:pt x="2054" y="86"/>
                    <a:pt x="2163" y="100"/>
                    <a:pt x="2262" y="119"/>
                  </a:cubicBezTo>
                  <a:cubicBezTo>
                    <a:pt x="2408" y="75"/>
                    <a:pt x="2408" y="75"/>
                    <a:pt x="2408" y="75"/>
                  </a:cubicBezTo>
                  <a:cubicBezTo>
                    <a:pt x="2650" y="134"/>
                    <a:pt x="2650" y="134"/>
                    <a:pt x="2650" y="134"/>
                  </a:cubicBezTo>
                  <a:cubicBezTo>
                    <a:pt x="2503" y="178"/>
                    <a:pt x="2503" y="178"/>
                    <a:pt x="2503" y="178"/>
                  </a:cubicBezTo>
                  <a:cubicBezTo>
                    <a:pt x="2581" y="202"/>
                    <a:pt x="2646" y="229"/>
                    <a:pt x="2696" y="258"/>
                  </a:cubicBezTo>
                  <a:cubicBezTo>
                    <a:pt x="2904" y="240"/>
                    <a:pt x="2904" y="240"/>
                    <a:pt x="2904" y="240"/>
                  </a:cubicBezTo>
                  <a:cubicBezTo>
                    <a:pt x="3007" y="324"/>
                    <a:pt x="3007" y="324"/>
                    <a:pt x="3007" y="324"/>
                  </a:cubicBezTo>
                  <a:cubicBezTo>
                    <a:pt x="2797" y="342"/>
                    <a:pt x="2797" y="342"/>
                    <a:pt x="2797" y="342"/>
                  </a:cubicBezTo>
                  <a:cubicBezTo>
                    <a:pt x="2819" y="373"/>
                    <a:pt x="2825" y="405"/>
                    <a:pt x="2816" y="437"/>
                  </a:cubicBezTo>
                  <a:cubicBezTo>
                    <a:pt x="3032" y="449"/>
                    <a:pt x="3032" y="449"/>
                    <a:pt x="3032" y="449"/>
                  </a:cubicBezTo>
                  <a:cubicBezTo>
                    <a:pt x="2964" y="535"/>
                    <a:pt x="2964" y="535"/>
                    <a:pt x="2964" y="535"/>
                  </a:cubicBezTo>
                  <a:cubicBezTo>
                    <a:pt x="2749" y="523"/>
                    <a:pt x="2749" y="523"/>
                    <a:pt x="2749" y="523"/>
                  </a:cubicBezTo>
                  <a:cubicBezTo>
                    <a:pt x="2711" y="554"/>
                    <a:pt x="2657" y="582"/>
                    <a:pt x="2590" y="608"/>
                  </a:cubicBezTo>
                  <a:cubicBezTo>
                    <a:pt x="2754" y="648"/>
                    <a:pt x="2754" y="648"/>
                    <a:pt x="2754" y="648"/>
                  </a:cubicBezTo>
                  <a:cubicBezTo>
                    <a:pt x="2536" y="713"/>
                    <a:pt x="2536" y="713"/>
                    <a:pt x="2536" y="713"/>
                  </a:cubicBezTo>
                  <a:cubicBezTo>
                    <a:pt x="2373" y="674"/>
                    <a:pt x="2373" y="674"/>
                    <a:pt x="2373" y="674"/>
                  </a:cubicBezTo>
                  <a:cubicBezTo>
                    <a:pt x="2282" y="695"/>
                    <a:pt x="2181" y="713"/>
                    <a:pt x="2072" y="727"/>
                  </a:cubicBezTo>
                  <a:cubicBezTo>
                    <a:pt x="2140" y="783"/>
                    <a:pt x="2140" y="783"/>
                    <a:pt x="2140" y="783"/>
                  </a:cubicBezTo>
                  <a:cubicBezTo>
                    <a:pt x="1836" y="810"/>
                    <a:pt x="1836" y="810"/>
                    <a:pt x="1836" y="810"/>
                  </a:cubicBezTo>
                  <a:cubicBezTo>
                    <a:pt x="1768" y="754"/>
                    <a:pt x="1768" y="754"/>
                    <a:pt x="1768" y="754"/>
                  </a:cubicBezTo>
                  <a:cubicBezTo>
                    <a:pt x="1685" y="758"/>
                    <a:pt x="1600" y="760"/>
                    <a:pt x="1515" y="760"/>
                  </a:cubicBezTo>
                  <a:cubicBezTo>
                    <a:pt x="1478" y="760"/>
                    <a:pt x="1441" y="760"/>
                    <a:pt x="1404" y="759"/>
                  </a:cubicBezTo>
                  <a:cubicBezTo>
                    <a:pt x="1359" y="817"/>
                    <a:pt x="1359" y="817"/>
                    <a:pt x="1359" y="817"/>
                  </a:cubicBezTo>
                  <a:lnTo>
                    <a:pt x="1047" y="7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348" name="Freeform 190"/>
            <p:cNvSpPr>
              <a:spLocks noEditPoints="1"/>
            </p:cNvSpPr>
            <p:nvPr/>
          </p:nvSpPr>
          <p:spPr bwMode="auto">
            <a:xfrm>
              <a:off x="3794126" y="2266950"/>
              <a:ext cx="4716463" cy="1270000"/>
            </a:xfrm>
            <a:custGeom>
              <a:avLst/>
              <a:gdLst>
                <a:gd name="T0" fmla="*/ 2175 w 3014"/>
                <a:gd name="T1" fmla="*/ 566 h 811"/>
                <a:gd name="T2" fmla="*/ 2107 w 3014"/>
                <a:gd name="T3" fmla="*/ 225 h 811"/>
                <a:gd name="T4" fmla="*/ 838 w 3014"/>
                <a:gd name="T5" fmla="*/ 244 h 811"/>
                <a:gd name="T6" fmla="*/ 907 w 3014"/>
                <a:gd name="T7" fmla="*/ 585 h 811"/>
                <a:gd name="T8" fmla="*/ 2175 w 3014"/>
                <a:gd name="T9" fmla="*/ 566 h 811"/>
                <a:gd name="T10" fmla="*/ 2628 w 3014"/>
                <a:gd name="T11" fmla="*/ 131 h 811"/>
                <a:gd name="T12" fmla="*/ 2482 w 3014"/>
                <a:gd name="T13" fmla="*/ 175 h 811"/>
                <a:gd name="T14" fmla="*/ 2685 w 3014"/>
                <a:gd name="T15" fmla="*/ 258 h 811"/>
                <a:gd name="T16" fmla="*/ 2893 w 3014"/>
                <a:gd name="T17" fmla="*/ 240 h 811"/>
                <a:gd name="T18" fmla="*/ 2988 w 3014"/>
                <a:gd name="T19" fmla="*/ 318 h 811"/>
                <a:gd name="T20" fmla="*/ 2780 w 3014"/>
                <a:gd name="T21" fmla="*/ 337 h 811"/>
                <a:gd name="T22" fmla="*/ 2800 w 3014"/>
                <a:gd name="T23" fmla="*/ 436 h 811"/>
                <a:gd name="T24" fmla="*/ 3014 w 3014"/>
                <a:gd name="T25" fmla="*/ 448 h 811"/>
                <a:gd name="T26" fmla="*/ 2951 w 3014"/>
                <a:gd name="T27" fmla="*/ 529 h 811"/>
                <a:gd name="T28" fmla="*/ 2737 w 3014"/>
                <a:gd name="T29" fmla="*/ 517 h 811"/>
                <a:gd name="T30" fmla="*/ 2569 w 3014"/>
                <a:gd name="T31" fmla="*/ 606 h 811"/>
                <a:gd name="T32" fmla="*/ 2732 w 3014"/>
                <a:gd name="T33" fmla="*/ 645 h 811"/>
                <a:gd name="T34" fmla="*/ 2527 w 3014"/>
                <a:gd name="T35" fmla="*/ 707 h 811"/>
                <a:gd name="T36" fmla="*/ 2364 w 3014"/>
                <a:gd name="T37" fmla="*/ 667 h 811"/>
                <a:gd name="T38" fmla="*/ 2054 w 3014"/>
                <a:gd name="T39" fmla="*/ 722 h 811"/>
                <a:gd name="T40" fmla="*/ 2122 w 3014"/>
                <a:gd name="T41" fmla="*/ 778 h 811"/>
                <a:gd name="T42" fmla="*/ 1830 w 3014"/>
                <a:gd name="T43" fmla="*/ 803 h 811"/>
                <a:gd name="T44" fmla="*/ 1762 w 3014"/>
                <a:gd name="T45" fmla="*/ 748 h 811"/>
                <a:gd name="T46" fmla="*/ 1392 w 3014"/>
                <a:gd name="T47" fmla="*/ 753 h 811"/>
                <a:gd name="T48" fmla="*/ 1346 w 3014"/>
                <a:gd name="T49" fmla="*/ 811 h 811"/>
                <a:gd name="T50" fmla="*/ 1046 w 3014"/>
                <a:gd name="T51" fmla="*/ 794 h 811"/>
                <a:gd name="T52" fmla="*/ 1091 w 3014"/>
                <a:gd name="T53" fmla="*/ 736 h 811"/>
                <a:gd name="T54" fmla="*/ 760 w 3014"/>
                <a:gd name="T55" fmla="*/ 691 h 811"/>
                <a:gd name="T56" fmla="*/ 614 w 3014"/>
                <a:gd name="T57" fmla="*/ 735 h 811"/>
                <a:gd name="T58" fmla="*/ 385 w 3014"/>
                <a:gd name="T59" fmla="*/ 679 h 811"/>
                <a:gd name="T60" fmla="*/ 532 w 3014"/>
                <a:gd name="T61" fmla="*/ 636 h 811"/>
                <a:gd name="T62" fmla="*/ 329 w 3014"/>
                <a:gd name="T63" fmla="*/ 552 h 811"/>
                <a:gd name="T64" fmla="*/ 121 w 3014"/>
                <a:gd name="T65" fmla="*/ 570 h 811"/>
                <a:gd name="T66" fmla="*/ 26 w 3014"/>
                <a:gd name="T67" fmla="*/ 492 h 811"/>
                <a:gd name="T68" fmla="*/ 234 w 3014"/>
                <a:gd name="T69" fmla="*/ 474 h 811"/>
                <a:gd name="T70" fmla="*/ 213 w 3014"/>
                <a:gd name="T71" fmla="*/ 374 h 811"/>
                <a:gd name="T72" fmla="*/ 0 w 3014"/>
                <a:gd name="T73" fmla="*/ 362 h 811"/>
                <a:gd name="T74" fmla="*/ 63 w 3014"/>
                <a:gd name="T75" fmla="*/ 281 h 811"/>
                <a:gd name="T76" fmla="*/ 277 w 3014"/>
                <a:gd name="T77" fmla="*/ 293 h 811"/>
                <a:gd name="T78" fmla="*/ 444 w 3014"/>
                <a:gd name="T79" fmla="*/ 204 h 811"/>
                <a:gd name="T80" fmla="*/ 282 w 3014"/>
                <a:gd name="T81" fmla="*/ 165 h 811"/>
                <a:gd name="T82" fmla="*/ 487 w 3014"/>
                <a:gd name="T83" fmla="*/ 104 h 811"/>
                <a:gd name="T84" fmla="*/ 650 w 3014"/>
                <a:gd name="T85" fmla="*/ 143 h 811"/>
                <a:gd name="T86" fmla="*/ 960 w 3014"/>
                <a:gd name="T87" fmla="*/ 88 h 811"/>
                <a:gd name="T88" fmla="*/ 892 w 3014"/>
                <a:gd name="T89" fmla="*/ 33 h 811"/>
                <a:gd name="T90" fmla="*/ 1184 w 3014"/>
                <a:gd name="T91" fmla="*/ 7 h 811"/>
                <a:gd name="T92" fmla="*/ 1252 w 3014"/>
                <a:gd name="T93" fmla="*/ 63 h 811"/>
                <a:gd name="T94" fmla="*/ 1622 w 3014"/>
                <a:gd name="T95" fmla="*/ 57 h 811"/>
                <a:gd name="T96" fmla="*/ 1667 w 3014"/>
                <a:gd name="T97" fmla="*/ 0 h 811"/>
                <a:gd name="T98" fmla="*/ 1968 w 3014"/>
                <a:gd name="T99" fmla="*/ 17 h 811"/>
                <a:gd name="T100" fmla="*/ 1923 w 3014"/>
                <a:gd name="T101" fmla="*/ 74 h 811"/>
                <a:gd name="T102" fmla="*/ 2254 w 3014"/>
                <a:gd name="T103" fmla="*/ 119 h 811"/>
                <a:gd name="T104" fmla="*/ 2400 w 3014"/>
                <a:gd name="T105" fmla="*/ 76 h 811"/>
                <a:gd name="T106" fmla="*/ 2628 w 3014"/>
                <a:gd name="T107" fmla="*/ 13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14" h="811">
                  <a:moveTo>
                    <a:pt x="2175" y="566"/>
                  </a:moveTo>
                  <a:cubicBezTo>
                    <a:pt x="2507" y="467"/>
                    <a:pt x="2476" y="314"/>
                    <a:pt x="2107" y="225"/>
                  </a:cubicBezTo>
                  <a:cubicBezTo>
                    <a:pt x="1737" y="136"/>
                    <a:pt x="1170" y="145"/>
                    <a:pt x="838" y="244"/>
                  </a:cubicBezTo>
                  <a:cubicBezTo>
                    <a:pt x="507" y="343"/>
                    <a:pt x="538" y="496"/>
                    <a:pt x="907" y="585"/>
                  </a:cubicBezTo>
                  <a:cubicBezTo>
                    <a:pt x="1276" y="674"/>
                    <a:pt x="1844" y="666"/>
                    <a:pt x="2175" y="566"/>
                  </a:cubicBezTo>
                  <a:close/>
                  <a:moveTo>
                    <a:pt x="2628" y="131"/>
                  </a:moveTo>
                  <a:cubicBezTo>
                    <a:pt x="2482" y="175"/>
                    <a:pt x="2482" y="175"/>
                    <a:pt x="2482" y="175"/>
                  </a:cubicBezTo>
                  <a:cubicBezTo>
                    <a:pt x="2566" y="200"/>
                    <a:pt x="2634" y="228"/>
                    <a:pt x="2685" y="258"/>
                  </a:cubicBezTo>
                  <a:cubicBezTo>
                    <a:pt x="2893" y="240"/>
                    <a:pt x="2893" y="240"/>
                    <a:pt x="2893" y="240"/>
                  </a:cubicBezTo>
                  <a:cubicBezTo>
                    <a:pt x="2988" y="318"/>
                    <a:pt x="2988" y="318"/>
                    <a:pt x="2988" y="318"/>
                  </a:cubicBezTo>
                  <a:cubicBezTo>
                    <a:pt x="2780" y="337"/>
                    <a:pt x="2780" y="337"/>
                    <a:pt x="2780" y="337"/>
                  </a:cubicBezTo>
                  <a:cubicBezTo>
                    <a:pt x="2805" y="369"/>
                    <a:pt x="2811" y="403"/>
                    <a:pt x="2800" y="436"/>
                  </a:cubicBezTo>
                  <a:cubicBezTo>
                    <a:pt x="3014" y="448"/>
                    <a:pt x="3014" y="448"/>
                    <a:pt x="3014" y="448"/>
                  </a:cubicBezTo>
                  <a:cubicBezTo>
                    <a:pt x="2951" y="529"/>
                    <a:pt x="2951" y="529"/>
                    <a:pt x="2951" y="529"/>
                  </a:cubicBezTo>
                  <a:cubicBezTo>
                    <a:pt x="2737" y="517"/>
                    <a:pt x="2737" y="517"/>
                    <a:pt x="2737" y="517"/>
                  </a:cubicBezTo>
                  <a:cubicBezTo>
                    <a:pt x="2698" y="548"/>
                    <a:pt x="2642" y="578"/>
                    <a:pt x="2569" y="606"/>
                  </a:cubicBezTo>
                  <a:cubicBezTo>
                    <a:pt x="2732" y="645"/>
                    <a:pt x="2732" y="645"/>
                    <a:pt x="2732" y="645"/>
                  </a:cubicBezTo>
                  <a:cubicBezTo>
                    <a:pt x="2527" y="707"/>
                    <a:pt x="2527" y="707"/>
                    <a:pt x="2527" y="707"/>
                  </a:cubicBezTo>
                  <a:cubicBezTo>
                    <a:pt x="2364" y="667"/>
                    <a:pt x="2364" y="667"/>
                    <a:pt x="2364" y="667"/>
                  </a:cubicBezTo>
                  <a:cubicBezTo>
                    <a:pt x="2269" y="690"/>
                    <a:pt x="2164" y="708"/>
                    <a:pt x="2054" y="722"/>
                  </a:cubicBezTo>
                  <a:cubicBezTo>
                    <a:pt x="2122" y="778"/>
                    <a:pt x="2122" y="778"/>
                    <a:pt x="2122" y="778"/>
                  </a:cubicBezTo>
                  <a:cubicBezTo>
                    <a:pt x="1830" y="803"/>
                    <a:pt x="1830" y="803"/>
                    <a:pt x="1830" y="803"/>
                  </a:cubicBezTo>
                  <a:cubicBezTo>
                    <a:pt x="1762" y="748"/>
                    <a:pt x="1762" y="748"/>
                    <a:pt x="1762" y="748"/>
                  </a:cubicBezTo>
                  <a:cubicBezTo>
                    <a:pt x="1640" y="754"/>
                    <a:pt x="1515" y="756"/>
                    <a:pt x="1392" y="753"/>
                  </a:cubicBezTo>
                  <a:cubicBezTo>
                    <a:pt x="1346" y="811"/>
                    <a:pt x="1346" y="811"/>
                    <a:pt x="1346" y="811"/>
                  </a:cubicBezTo>
                  <a:cubicBezTo>
                    <a:pt x="1046" y="794"/>
                    <a:pt x="1046" y="794"/>
                    <a:pt x="1046" y="794"/>
                  </a:cubicBezTo>
                  <a:cubicBezTo>
                    <a:pt x="1091" y="736"/>
                    <a:pt x="1091" y="736"/>
                    <a:pt x="1091" y="736"/>
                  </a:cubicBezTo>
                  <a:cubicBezTo>
                    <a:pt x="975" y="726"/>
                    <a:pt x="864" y="711"/>
                    <a:pt x="760" y="691"/>
                  </a:cubicBezTo>
                  <a:cubicBezTo>
                    <a:pt x="614" y="735"/>
                    <a:pt x="614" y="735"/>
                    <a:pt x="614" y="735"/>
                  </a:cubicBezTo>
                  <a:cubicBezTo>
                    <a:pt x="385" y="679"/>
                    <a:pt x="385" y="679"/>
                    <a:pt x="385" y="679"/>
                  </a:cubicBezTo>
                  <a:cubicBezTo>
                    <a:pt x="532" y="636"/>
                    <a:pt x="532" y="636"/>
                    <a:pt x="532" y="636"/>
                  </a:cubicBezTo>
                  <a:cubicBezTo>
                    <a:pt x="448" y="610"/>
                    <a:pt x="380" y="582"/>
                    <a:pt x="329" y="552"/>
                  </a:cubicBezTo>
                  <a:cubicBezTo>
                    <a:pt x="121" y="570"/>
                    <a:pt x="121" y="570"/>
                    <a:pt x="121" y="570"/>
                  </a:cubicBezTo>
                  <a:cubicBezTo>
                    <a:pt x="26" y="492"/>
                    <a:pt x="26" y="492"/>
                    <a:pt x="26" y="492"/>
                  </a:cubicBezTo>
                  <a:cubicBezTo>
                    <a:pt x="234" y="474"/>
                    <a:pt x="234" y="474"/>
                    <a:pt x="234" y="474"/>
                  </a:cubicBezTo>
                  <a:cubicBezTo>
                    <a:pt x="209" y="441"/>
                    <a:pt x="203" y="407"/>
                    <a:pt x="213" y="374"/>
                  </a:cubicBezTo>
                  <a:cubicBezTo>
                    <a:pt x="0" y="362"/>
                    <a:pt x="0" y="362"/>
                    <a:pt x="0" y="362"/>
                  </a:cubicBezTo>
                  <a:cubicBezTo>
                    <a:pt x="63" y="281"/>
                    <a:pt x="63" y="281"/>
                    <a:pt x="63" y="281"/>
                  </a:cubicBezTo>
                  <a:cubicBezTo>
                    <a:pt x="277" y="293"/>
                    <a:pt x="277" y="293"/>
                    <a:pt x="277" y="293"/>
                  </a:cubicBezTo>
                  <a:cubicBezTo>
                    <a:pt x="316" y="262"/>
                    <a:pt x="372" y="232"/>
                    <a:pt x="444" y="204"/>
                  </a:cubicBezTo>
                  <a:cubicBezTo>
                    <a:pt x="282" y="165"/>
                    <a:pt x="282" y="165"/>
                    <a:pt x="282" y="165"/>
                  </a:cubicBezTo>
                  <a:cubicBezTo>
                    <a:pt x="487" y="104"/>
                    <a:pt x="487" y="104"/>
                    <a:pt x="487" y="104"/>
                  </a:cubicBezTo>
                  <a:cubicBezTo>
                    <a:pt x="650" y="143"/>
                    <a:pt x="650" y="143"/>
                    <a:pt x="650" y="143"/>
                  </a:cubicBezTo>
                  <a:cubicBezTo>
                    <a:pt x="745" y="120"/>
                    <a:pt x="849" y="102"/>
                    <a:pt x="960" y="88"/>
                  </a:cubicBezTo>
                  <a:cubicBezTo>
                    <a:pt x="892" y="33"/>
                    <a:pt x="892" y="33"/>
                    <a:pt x="892" y="33"/>
                  </a:cubicBezTo>
                  <a:cubicBezTo>
                    <a:pt x="1184" y="7"/>
                    <a:pt x="1184" y="7"/>
                    <a:pt x="1184" y="7"/>
                  </a:cubicBezTo>
                  <a:cubicBezTo>
                    <a:pt x="1252" y="63"/>
                    <a:pt x="1252" y="63"/>
                    <a:pt x="1252" y="63"/>
                  </a:cubicBezTo>
                  <a:cubicBezTo>
                    <a:pt x="1374" y="56"/>
                    <a:pt x="1499" y="54"/>
                    <a:pt x="1622" y="57"/>
                  </a:cubicBezTo>
                  <a:cubicBezTo>
                    <a:pt x="1667" y="0"/>
                    <a:pt x="1667" y="0"/>
                    <a:pt x="1667" y="0"/>
                  </a:cubicBezTo>
                  <a:cubicBezTo>
                    <a:pt x="1968" y="17"/>
                    <a:pt x="1968" y="17"/>
                    <a:pt x="1968" y="17"/>
                  </a:cubicBezTo>
                  <a:cubicBezTo>
                    <a:pt x="1923" y="74"/>
                    <a:pt x="1923" y="74"/>
                    <a:pt x="1923" y="74"/>
                  </a:cubicBezTo>
                  <a:cubicBezTo>
                    <a:pt x="2039" y="85"/>
                    <a:pt x="2150" y="100"/>
                    <a:pt x="2254" y="119"/>
                  </a:cubicBezTo>
                  <a:cubicBezTo>
                    <a:pt x="2400" y="76"/>
                    <a:pt x="2400" y="76"/>
                    <a:pt x="2400" y="76"/>
                  </a:cubicBezTo>
                  <a:lnTo>
                    <a:pt x="2628" y="131"/>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grpSp>
      <p:grpSp>
        <p:nvGrpSpPr>
          <p:cNvPr id="193" name="Group 192"/>
          <p:cNvGrpSpPr/>
          <p:nvPr/>
        </p:nvGrpSpPr>
        <p:grpSpPr>
          <a:xfrm>
            <a:off x="3955865" y="3347267"/>
            <a:ext cx="4260851" cy="1424598"/>
            <a:chOff x="3779838" y="2262187"/>
            <a:chExt cx="4745038" cy="1490663"/>
          </a:xfrm>
        </p:grpSpPr>
        <p:sp>
          <p:nvSpPr>
            <p:cNvPr id="108" name="Freeform 106"/>
            <p:cNvSpPr>
              <a:spLocks/>
            </p:cNvSpPr>
            <p:nvPr/>
          </p:nvSpPr>
          <p:spPr bwMode="auto">
            <a:xfrm>
              <a:off x="6715126" y="3044825"/>
              <a:ext cx="61913" cy="257175"/>
            </a:xfrm>
            <a:custGeom>
              <a:avLst/>
              <a:gdLst>
                <a:gd name="T0" fmla="*/ 39 w 39"/>
                <a:gd name="T1" fmla="*/ 0 h 162"/>
                <a:gd name="T2" fmla="*/ 39 w 39"/>
                <a:gd name="T3" fmla="*/ 113 h 162"/>
                <a:gd name="T4" fmla="*/ 0 w 39"/>
                <a:gd name="T5" fmla="*/ 162 h 162"/>
                <a:gd name="T6" fmla="*/ 0 w 39"/>
                <a:gd name="T7" fmla="*/ 49 h 162"/>
                <a:gd name="T8" fmla="*/ 39 w 39"/>
                <a:gd name="T9" fmla="*/ 0 h 162"/>
              </a:gdLst>
              <a:ahLst/>
              <a:cxnLst>
                <a:cxn ang="0">
                  <a:pos x="T0" y="T1"/>
                </a:cxn>
                <a:cxn ang="0">
                  <a:pos x="T2" y="T3"/>
                </a:cxn>
                <a:cxn ang="0">
                  <a:pos x="T4" y="T5"/>
                </a:cxn>
                <a:cxn ang="0">
                  <a:pos x="T6" y="T7"/>
                </a:cxn>
                <a:cxn ang="0">
                  <a:pos x="T8" y="T9"/>
                </a:cxn>
              </a:cxnLst>
              <a:rect l="0" t="0" r="r" b="b"/>
              <a:pathLst>
                <a:path w="39" h="162">
                  <a:moveTo>
                    <a:pt x="39" y="0"/>
                  </a:moveTo>
                  <a:lnTo>
                    <a:pt x="39" y="113"/>
                  </a:lnTo>
                  <a:lnTo>
                    <a:pt x="0" y="162"/>
                  </a:lnTo>
                  <a:lnTo>
                    <a:pt x="0" y="49"/>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11" name="Freeform 109"/>
            <p:cNvSpPr>
              <a:spLocks/>
            </p:cNvSpPr>
            <p:nvPr/>
          </p:nvSpPr>
          <p:spPr bwMode="auto">
            <a:xfrm>
              <a:off x="5321301" y="3065462"/>
              <a:ext cx="90488" cy="255588"/>
            </a:xfrm>
            <a:custGeom>
              <a:avLst/>
              <a:gdLst>
                <a:gd name="T0" fmla="*/ 57 w 57"/>
                <a:gd name="T1" fmla="*/ 47 h 161"/>
                <a:gd name="T2" fmla="*/ 57 w 57"/>
                <a:gd name="T3" fmla="*/ 161 h 161"/>
                <a:gd name="T4" fmla="*/ 0 w 57"/>
                <a:gd name="T5" fmla="*/ 114 h 161"/>
                <a:gd name="T6" fmla="*/ 0 w 57"/>
                <a:gd name="T7" fmla="*/ 0 h 161"/>
                <a:gd name="T8" fmla="*/ 57 w 57"/>
                <a:gd name="T9" fmla="*/ 47 h 161"/>
              </a:gdLst>
              <a:ahLst/>
              <a:cxnLst>
                <a:cxn ang="0">
                  <a:pos x="T0" y="T1"/>
                </a:cxn>
                <a:cxn ang="0">
                  <a:pos x="T2" y="T3"/>
                </a:cxn>
                <a:cxn ang="0">
                  <a:pos x="T4" y="T5"/>
                </a:cxn>
                <a:cxn ang="0">
                  <a:pos x="T6" y="T7"/>
                </a:cxn>
                <a:cxn ang="0">
                  <a:pos x="T8" y="T9"/>
                </a:cxn>
              </a:cxnLst>
              <a:rect l="0" t="0" r="r" b="b"/>
              <a:pathLst>
                <a:path w="57" h="161">
                  <a:moveTo>
                    <a:pt x="57" y="47"/>
                  </a:moveTo>
                  <a:lnTo>
                    <a:pt x="57" y="161"/>
                  </a:lnTo>
                  <a:lnTo>
                    <a:pt x="0" y="114"/>
                  </a:lnTo>
                  <a:lnTo>
                    <a:pt x="0" y="0"/>
                  </a:lnTo>
                  <a:lnTo>
                    <a:pt x="57" y="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12" name="Freeform 110"/>
            <p:cNvSpPr>
              <a:spLocks/>
            </p:cNvSpPr>
            <p:nvPr/>
          </p:nvSpPr>
          <p:spPr bwMode="auto">
            <a:xfrm>
              <a:off x="7464426" y="3198812"/>
              <a:ext cx="212725" cy="247650"/>
            </a:xfrm>
            <a:custGeom>
              <a:avLst/>
              <a:gdLst>
                <a:gd name="T0" fmla="*/ 5 w 136"/>
                <a:gd name="T1" fmla="*/ 158 h 158"/>
                <a:gd name="T2" fmla="*/ 2 w 136"/>
                <a:gd name="T3" fmla="*/ 157 h 158"/>
                <a:gd name="T4" fmla="*/ 0 w 136"/>
                <a:gd name="T5" fmla="*/ 155 h 158"/>
                <a:gd name="T6" fmla="*/ 0 w 136"/>
                <a:gd name="T7" fmla="*/ 41 h 158"/>
                <a:gd name="T8" fmla="*/ 3 w 136"/>
                <a:gd name="T9" fmla="*/ 38 h 158"/>
                <a:gd name="T10" fmla="*/ 129 w 136"/>
                <a:gd name="T11" fmla="*/ 1 h 158"/>
                <a:gd name="T12" fmla="*/ 131 w 136"/>
                <a:gd name="T13" fmla="*/ 0 h 158"/>
                <a:gd name="T14" fmla="*/ 134 w 136"/>
                <a:gd name="T15" fmla="*/ 1 h 158"/>
                <a:gd name="T16" fmla="*/ 136 w 136"/>
                <a:gd name="T17" fmla="*/ 3 h 158"/>
                <a:gd name="T18" fmla="*/ 136 w 136"/>
                <a:gd name="T19" fmla="*/ 117 h 158"/>
                <a:gd name="T20" fmla="*/ 134 w 136"/>
                <a:gd name="T21" fmla="*/ 120 h 158"/>
                <a:gd name="T22" fmla="*/ 7 w 136"/>
                <a:gd name="T23" fmla="*/ 157 h 158"/>
                <a:gd name="T24" fmla="*/ 5 w 136"/>
                <a:gd name="T25"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 h="158">
                  <a:moveTo>
                    <a:pt x="5" y="158"/>
                  </a:moveTo>
                  <a:cubicBezTo>
                    <a:pt x="4" y="158"/>
                    <a:pt x="3" y="158"/>
                    <a:pt x="2" y="157"/>
                  </a:cubicBezTo>
                  <a:cubicBezTo>
                    <a:pt x="1" y="157"/>
                    <a:pt x="0" y="156"/>
                    <a:pt x="0" y="155"/>
                  </a:cubicBezTo>
                  <a:cubicBezTo>
                    <a:pt x="0" y="41"/>
                    <a:pt x="0" y="41"/>
                    <a:pt x="0" y="41"/>
                  </a:cubicBezTo>
                  <a:cubicBezTo>
                    <a:pt x="0" y="40"/>
                    <a:pt x="1" y="39"/>
                    <a:pt x="3" y="38"/>
                  </a:cubicBezTo>
                  <a:cubicBezTo>
                    <a:pt x="129" y="1"/>
                    <a:pt x="129" y="1"/>
                    <a:pt x="129" y="1"/>
                  </a:cubicBezTo>
                  <a:cubicBezTo>
                    <a:pt x="129" y="0"/>
                    <a:pt x="130" y="0"/>
                    <a:pt x="131" y="0"/>
                  </a:cubicBezTo>
                  <a:cubicBezTo>
                    <a:pt x="132" y="0"/>
                    <a:pt x="133" y="0"/>
                    <a:pt x="134" y="1"/>
                  </a:cubicBezTo>
                  <a:cubicBezTo>
                    <a:pt x="135" y="1"/>
                    <a:pt x="136" y="2"/>
                    <a:pt x="136" y="3"/>
                  </a:cubicBezTo>
                  <a:cubicBezTo>
                    <a:pt x="136" y="117"/>
                    <a:pt x="136" y="117"/>
                    <a:pt x="136" y="117"/>
                  </a:cubicBezTo>
                  <a:cubicBezTo>
                    <a:pt x="136" y="118"/>
                    <a:pt x="135" y="119"/>
                    <a:pt x="134" y="120"/>
                  </a:cubicBezTo>
                  <a:cubicBezTo>
                    <a:pt x="7" y="157"/>
                    <a:pt x="7" y="157"/>
                    <a:pt x="7" y="157"/>
                  </a:cubicBezTo>
                  <a:cubicBezTo>
                    <a:pt x="7" y="158"/>
                    <a:pt x="6" y="158"/>
                    <a:pt x="5"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13" name="Freeform 111"/>
            <p:cNvSpPr>
              <a:spLocks/>
            </p:cNvSpPr>
            <p:nvPr/>
          </p:nvSpPr>
          <p:spPr bwMode="auto">
            <a:xfrm>
              <a:off x="7472363" y="3198812"/>
              <a:ext cx="196850" cy="239713"/>
            </a:xfrm>
            <a:custGeom>
              <a:avLst/>
              <a:gdLst>
                <a:gd name="T0" fmla="*/ 124 w 124"/>
                <a:gd name="T1" fmla="*/ 0 h 151"/>
                <a:gd name="T2" fmla="*/ 124 w 124"/>
                <a:gd name="T3" fmla="*/ 113 h 151"/>
                <a:gd name="T4" fmla="*/ 0 w 124"/>
                <a:gd name="T5" fmla="*/ 151 h 151"/>
                <a:gd name="T6" fmla="*/ 0 w 124"/>
                <a:gd name="T7" fmla="*/ 37 h 151"/>
                <a:gd name="T8" fmla="*/ 124 w 124"/>
                <a:gd name="T9" fmla="*/ 0 h 151"/>
              </a:gdLst>
              <a:ahLst/>
              <a:cxnLst>
                <a:cxn ang="0">
                  <a:pos x="T0" y="T1"/>
                </a:cxn>
                <a:cxn ang="0">
                  <a:pos x="T2" y="T3"/>
                </a:cxn>
                <a:cxn ang="0">
                  <a:pos x="T4" y="T5"/>
                </a:cxn>
                <a:cxn ang="0">
                  <a:pos x="T6" y="T7"/>
                </a:cxn>
                <a:cxn ang="0">
                  <a:pos x="T8" y="T9"/>
                </a:cxn>
              </a:cxnLst>
              <a:rect l="0" t="0" r="r" b="b"/>
              <a:pathLst>
                <a:path w="124" h="151">
                  <a:moveTo>
                    <a:pt x="124" y="0"/>
                  </a:moveTo>
                  <a:lnTo>
                    <a:pt x="124" y="113"/>
                  </a:lnTo>
                  <a:lnTo>
                    <a:pt x="0" y="151"/>
                  </a:lnTo>
                  <a:lnTo>
                    <a:pt x="0" y="37"/>
                  </a:lnTo>
                  <a:lnTo>
                    <a:pt x="124" y="0"/>
                  </a:lnTo>
                  <a:close/>
                </a:path>
              </a:pathLst>
            </a:custGeom>
            <a:solidFill>
              <a:srgbClr val="B1CF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14" name="Freeform 112"/>
            <p:cNvSpPr>
              <a:spLocks/>
            </p:cNvSpPr>
            <p:nvPr/>
          </p:nvSpPr>
          <p:spPr bwMode="auto">
            <a:xfrm>
              <a:off x="4487863" y="3246437"/>
              <a:ext cx="234950" cy="241300"/>
            </a:xfrm>
            <a:custGeom>
              <a:avLst/>
              <a:gdLst>
                <a:gd name="T0" fmla="*/ 146 w 151"/>
                <a:gd name="T1" fmla="*/ 154 h 154"/>
                <a:gd name="T2" fmla="*/ 144 w 151"/>
                <a:gd name="T3" fmla="*/ 153 h 154"/>
                <a:gd name="T4" fmla="*/ 3 w 151"/>
                <a:gd name="T5" fmla="*/ 119 h 154"/>
                <a:gd name="T6" fmla="*/ 0 w 151"/>
                <a:gd name="T7" fmla="*/ 117 h 154"/>
                <a:gd name="T8" fmla="*/ 0 w 151"/>
                <a:gd name="T9" fmla="*/ 2 h 154"/>
                <a:gd name="T10" fmla="*/ 2 w 151"/>
                <a:gd name="T11" fmla="*/ 0 h 154"/>
                <a:gd name="T12" fmla="*/ 5 w 151"/>
                <a:gd name="T13" fmla="*/ 0 h 154"/>
                <a:gd name="T14" fmla="*/ 7 w 151"/>
                <a:gd name="T15" fmla="*/ 0 h 154"/>
                <a:gd name="T16" fmla="*/ 148 w 151"/>
                <a:gd name="T17" fmla="*/ 34 h 154"/>
                <a:gd name="T18" fmla="*/ 151 w 151"/>
                <a:gd name="T19" fmla="*/ 36 h 154"/>
                <a:gd name="T20" fmla="*/ 151 w 151"/>
                <a:gd name="T21" fmla="*/ 151 h 154"/>
                <a:gd name="T22" fmla="*/ 148 w 151"/>
                <a:gd name="T23" fmla="*/ 153 h 154"/>
                <a:gd name="T24" fmla="*/ 146 w 151"/>
                <a:gd name="T25"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154">
                  <a:moveTo>
                    <a:pt x="146" y="154"/>
                  </a:moveTo>
                  <a:cubicBezTo>
                    <a:pt x="145" y="154"/>
                    <a:pt x="144" y="153"/>
                    <a:pt x="144" y="153"/>
                  </a:cubicBezTo>
                  <a:cubicBezTo>
                    <a:pt x="3" y="119"/>
                    <a:pt x="3" y="119"/>
                    <a:pt x="3" y="119"/>
                  </a:cubicBezTo>
                  <a:cubicBezTo>
                    <a:pt x="1" y="119"/>
                    <a:pt x="0" y="118"/>
                    <a:pt x="0" y="117"/>
                  </a:cubicBezTo>
                  <a:cubicBezTo>
                    <a:pt x="0" y="2"/>
                    <a:pt x="0" y="2"/>
                    <a:pt x="0" y="2"/>
                  </a:cubicBezTo>
                  <a:cubicBezTo>
                    <a:pt x="0" y="2"/>
                    <a:pt x="1" y="1"/>
                    <a:pt x="2" y="0"/>
                  </a:cubicBezTo>
                  <a:cubicBezTo>
                    <a:pt x="3" y="0"/>
                    <a:pt x="4" y="0"/>
                    <a:pt x="5" y="0"/>
                  </a:cubicBezTo>
                  <a:cubicBezTo>
                    <a:pt x="6" y="0"/>
                    <a:pt x="6" y="0"/>
                    <a:pt x="7" y="0"/>
                  </a:cubicBezTo>
                  <a:cubicBezTo>
                    <a:pt x="148" y="34"/>
                    <a:pt x="148" y="34"/>
                    <a:pt x="148" y="34"/>
                  </a:cubicBezTo>
                  <a:cubicBezTo>
                    <a:pt x="150" y="34"/>
                    <a:pt x="151" y="35"/>
                    <a:pt x="151" y="36"/>
                  </a:cubicBezTo>
                  <a:cubicBezTo>
                    <a:pt x="151" y="151"/>
                    <a:pt x="151" y="151"/>
                    <a:pt x="151" y="151"/>
                  </a:cubicBezTo>
                  <a:cubicBezTo>
                    <a:pt x="151" y="152"/>
                    <a:pt x="150" y="153"/>
                    <a:pt x="148" y="153"/>
                  </a:cubicBezTo>
                  <a:cubicBezTo>
                    <a:pt x="148" y="153"/>
                    <a:pt x="147" y="154"/>
                    <a:pt x="146" y="1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15" name="Freeform 113"/>
            <p:cNvSpPr>
              <a:spLocks/>
            </p:cNvSpPr>
            <p:nvPr/>
          </p:nvSpPr>
          <p:spPr bwMode="auto">
            <a:xfrm>
              <a:off x="4495801" y="3246437"/>
              <a:ext cx="220663" cy="231775"/>
            </a:xfrm>
            <a:custGeom>
              <a:avLst/>
              <a:gdLst>
                <a:gd name="T0" fmla="*/ 139 w 139"/>
                <a:gd name="T1" fmla="*/ 33 h 146"/>
                <a:gd name="T2" fmla="*/ 139 w 139"/>
                <a:gd name="T3" fmla="*/ 146 h 146"/>
                <a:gd name="T4" fmla="*/ 0 w 139"/>
                <a:gd name="T5" fmla="*/ 112 h 146"/>
                <a:gd name="T6" fmla="*/ 0 w 139"/>
                <a:gd name="T7" fmla="*/ 0 h 146"/>
                <a:gd name="T8" fmla="*/ 139 w 139"/>
                <a:gd name="T9" fmla="*/ 33 h 146"/>
              </a:gdLst>
              <a:ahLst/>
              <a:cxnLst>
                <a:cxn ang="0">
                  <a:pos x="T0" y="T1"/>
                </a:cxn>
                <a:cxn ang="0">
                  <a:pos x="T2" y="T3"/>
                </a:cxn>
                <a:cxn ang="0">
                  <a:pos x="T4" y="T5"/>
                </a:cxn>
                <a:cxn ang="0">
                  <a:pos x="T6" y="T7"/>
                </a:cxn>
                <a:cxn ang="0">
                  <a:pos x="T8" y="T9"/>
                </a:cxn>
              </a:cxnLst>
              <a:rect l="0" t="0" r="r" b="b"/>
              <a:pathLst>
                <a:path w="139" h="146">
                  <a:moveTo>
                    <a:pt x="139" y="33"/>
                  </a:moveTo>
                  <a:lnTo>
                    <a:pt x="139" y="146"/>
                  </a:lnTo>
                  <a:lnTo>
                    <a:pt x="0" y="112"/>
                  </a:lnTo>
                  <a:lnTo>
                    <a:pt x="0" y="0"/>
                  </a:lnTo>
                  <a:lnTo>
                    <a:pt x="139" y="33"/>
                  </a:lnTo>
                  <a:close/>
                </a:path>
              </a:pathLst>
            </a:custGeom>
            <a:solidFill>
              <a:srgbClr val="B1CF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47" name="Freeform 145"/>
            <p:cNvSpPr>
              <a:spLocks/>
            </p:cNvSpPr>
            <p:nvPr/>
          </p:nvSpPr>
          <p:spPr bwMode="auto">
            <a:xfrm>
              <a:off x="8175626" y="2901950"/>
              <a:ext cx="9525" cy="255588"/>
            </a:xfrm>
            <a:custGeom>
              <a:avLst/>
              <a:gdLst>
                <a:gd name="T0" fmla="*/ 5 w 6"/>
                <a:gd name="T1" fmla="*/ 6 h 164"/>
                <a:gd name="T2" fmla="*/ 5 w 6"/>
                <a:gd name="T3" fmla="*/ 9 h 164"/>
                <a:gd name="T4" fmla="*/ 5 w 6"/>
                <a:gd name="T5" fmla="*/ 14 h 164"/>
                <a:gd name="T6" fmla="*/ 4 w 6"/>
                <a:gd name="T7" fmla="*/ 17 h 164"/>
                <a:gd name="T8" fmla="*/ 3 w 6"/>
                <a:gd name="T9" fmla="*/ 22 h 164"/>
                <a:gd name="T10" fmla="*/ 3 w 6"/>
                <a:gd name="T11" fmla="*/ 24 h 164"/>
                <a:gd name="T12" fmla="*/ 0 w 6"/>
                <a:gd name="T13" fmla="*/ 31 h 164"/>
                <a:gd name="T14" fmla="*/ 0 w 6"/>
                <a:gd name="T15" fmla="*/ 164 h 164"/>
                <a:gd name="T16" fmla="*/ 3 w 6"/>
                <a:gd name="T17" fmla="*/ 156 h 164"/>
                <a:gd name="T18" fmla="*/ 3 w 6"/>
                <a:gd name="T19" fmla="*/ 154 h 164"/>
                <a:gd name="T20" fmla="*/ 4 w 6"/>
                <a:gd name="T21" fmla="*/ 149 h 164"/>
                <a:gd name="T22" fmla="*/ 5 w 6"/>
                <a:gd name="T23" fmla="*/ 146 h 164"/>
                <a:gd name="T24" fmla="*/ 5 w 6"/>
                <a:gd name="T25" fmla="*/ 142 h 164"/>
                <a:gd name="T26" fmla="*/ 5 w 6"/>
                <a:gd name="T27" fmla="*/ 139 h 164"/>
                <a:gd name="T28" fmla="*/ 5 w 6"/>
                <a:gd name="T29" fmla="*/ 137 h 164"/>
                <a:gd name="T30" fmla="*/ 6 w 6"/>
                <a:gd name="T31" fmla="*/ 133 h 164"/>
                <a:gd name="T32" fmla="*/ 6 w 6"/>
                <a:gd name="T33" fmla="*/ 0 h 164"/>
                <a:gd name="T34" fmla="*/ 5 w 6"/>
                <a:gd name="T35" fmla="*/ 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164">
                  <a:moveTo>
                    <a:pt x="5" y="6"/>
                  </a:moveTo>
                  <a:cubicBezTo>
                    <a:pt x="5" y="7"/>
                    <a:pt x="5" y="8"/>
                    <a:pt x="5" y="9"/>
                  </a:cubicBezTo>
                  <a:cubicBezTo>
                    <a:pt x="5" y="11"/>
                    <a:pt x="5" y="12"/>
                    <a:pt x="5" y="14"/>
                  </a:cubicBezTo>
                  <a:cubicBezTo>
                    <a:pt x="4" y="15"/>
                    <a:pt x="4" y="16"/>
                    <a:pt x="4" y="17"/>
                  </a:cubicBezTo>
                  <a:cubicBezTo>
                    <a:pt x="4" y="18"/>
                    <a:pt x="3" y="20"/>
                    <a:pt x="3" y="22"/>
                  </a:cubicBezTo>
                  <a:cubicBezTo>
                    <a:pt x="3" y="22"/>
                    <a:pt x="3" y="23"/>
                    <a:pt x="3" y="24"/>
                  </a:cubicBezTo>
                  <a:cubicBezTo>
                    <a:pt x="2" y="26"/>
                    <a:pt x="1" y="29"/>
                    <a:pt x="0" y="31"/>
                  </a:cubicBezTo>
                  <a:cubicBezTo>
                    <a:pt x="0" y="164"/>
                    <a:pt x="0" y="164"/>
                    <a:pt x="0" y="164"/>
                  </a:cubicBezTo>
                  <a:cubicBezTo>
                    <a:pt x="1" y="161"/>
                    <a:pt x="2" y="159"/>
                    <a:pt x="3" y="156"/>
                  </a:cubicBezTo>
                  <a:cubicBezTo>
                    <a:pt x="3" y="156"/>
                    <a:pt x="3" y="155"/>
                    <a:pt x="3" y="154"/>
                  </a:cubicBezTo>
                  <a:cubicBezTo>
                    <a:pt x="3" y="152"/>
                    <a:pt x="4" y="151"/>
                    <a:pt x="4" y="149"/>
                  </a:cubicBezTo>
                  <a:cubicBezTo>
                    <a:pt x="4" y="148"/>
                    <a:pt x="4" y="147"/>
                    <a:pt x="5" y="146"/>
                  </a:cubicBezTo>
                  <a:cubicBezTo>
                    <a:pt x="5" y="145"/>
                    <a:pt x="5" y="143"/>
                    <a:pt x="5" y="142"/>
                  </a:cubicBezTo>
                  <a:cubicBezTo>
                    <a:pt x="5" y="141"/>
                    <a:pt x="5" y="140"/>
                    <a:pt x="5" y="139"/>
                  </a:cubicBezTo>
                  <a:cubicBezTo>
                    <a:pt x="5" y="138"/>
                    <a:pt x="5" y="138"/>
                    <a:pt x="5" y="137"/>
                  </a:cubicBezTo>
                  <a:cubicBezTo>
                    <a:pt x="6" y="136"/>
                    <a:pt x="6" y="134"/>
                    <a:pt x="6" y="133"/>
                  </a:cubicBezTo>
                  <a:cubicBezTo>
                    <a:pt x="6" y="0"/>
                    <a:pt x="6" y="0"/>
                    <a:pt x="6" y="0"/>
                  </a:cubicBezTo>
                  <a:cubicBezTo>
                    <a:pt x="6" y="2"/>
                    <a:pt x="5" y="4"/>
                    <a:pt x="5" y="6"/>
                  </a:cubicBezTo>
                  <a:close/>
                </a:path>
              </a:pathLst>
            </a:custGeom>
            <a:solidFill>
              <a:srgbClr val="70C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48" name="Freeform 146"/>
            <p:cNvSpPr>
              <a:spLocks/>
            </p:cNvSpPr>
            <p:nvPr/>
          </p:nvSpPr>
          <p:spPr bwMode="auto">
            <a:xfrm>
              <a:off x="4119563" y="2901950"/>
              <a:ext cx="41275" cy="314325"/>
            </a:xfrm>
            <a:custGeom>
              <a:avLst/>
              <a:gdLst>
                <a:gd name="T0" fmla="*/ 0 w 26"/>
                <a:gd name="T1" fmla="*/ 0 h 201"/>
                <a:gd name="T2" fmla="*/ 0 w 26"/>
                <a:gd name="T3" fmla="*/ 133 h 201"/>
                <a:gd name="T4" fmla="*/ 26 w 26"/>
                <a:gd name="T5" fmla="*/ 201 h 201"/>
                <a:gd name="T6" fmla="*/ 26 w 26"/>
                <a:gd name="T7" fmla="*/ 69 h 201"/>
                <a:gd name="T8" fmla="*/ 0 w 26"/>
                <a:gd name="T9" fmla="*/ 0 h 201"/>
              </a:gdLst>
              <a:ahLst/>
              <a:cxnLst>
                <a:cxn ang="0">
                  <a:pos x="T0" y="T1"/>
                </a:cxn>
                <a:cxn ang="0">
                  <a:pos x="T2" y="T3"/>
                </a:cxn>
                <a:cxn ang="0">
                  <a:pos x="T4" y="T5"/>
                </a:cxn>
                <a:cxn ang="0">
                  <a:pos x="T6" y="T7"/>
                </a:cxn>
                <a:cxn ang="0">
                  <a:pos x="T8" y="T9"/>
                </a:cxn>
              </a:cxnLst>
              <a:rect l="0" t="0" r="r" b="b"/>
              <a:pathLst>
                <a:path w="26" h="201">
                  <a:moveTo>
                    <a:pt x="0" y="0"/>
                  </a:moveTo>
                  <a:cubicBezTo>
                    <a:pt x="0" y="133"/>
                    <a:pt x="0" y="133"/>
                    <a:pt x="0" y="133"/>
                  </a:cubicBezTo>
                  <a:cubicBezTo>
                    <a:pt x="0" y="156"/>
                    <a:pt x="9" y="179"/>
                    <a:pt x="26" y="201"/>
                  </a:cubicBezTo>
                  <a:cubicBezTo>
                    <a:pt x="26" y="69"/>
                    <a:pt x="26" y="69"/>
                    <a:pt x="26" y="69"/>
                  </a:cubicBezTo>
                  <a:cubicBezTo>
                    <a:pt x="9" y="46"/>
                    <a:pt x="0" y="23"/>
                    <a:pt x="0" y="0"/>
                  </a:cubicBezTo>
                  <a:close/>
                </a:path>
              </a:pathLst>
            </a:custGeom>
            <a:solidFill>
              <a:srgbClr val="70C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49" name="Freeform 147"/>
            <p:cNvSpPr>
              <a:spLocks/>
            </p:cNvSpPr>
            <p:nvPr/>
          </p:nvSpPr>
          <p:spPr bwMode="auto">
            <a:xfrm>
              <a:off x="7813676" y="3076575"/>
              <a:ext cx="263525" cy="347663"/>
            </a:xfrm>
            <a:custGeom>
              <a:avLst/>
              <a:gdLst>
                <a:gd name="T0" fmla="*/ 168 w 168"/>
                <a:gd name="T1" fmla="*/ 0 h 222"/>
                <a:gd name="T2" fmla="*/ 160 w 168"/>
                <a:gd name="T3" fmla="*/ 7 h 222"/>
                <a:gd name="T4" fmla="*/ 157 w 168"/>
                <a:gd name="T5" fmla="*/ 8 h 222"/>
                <a:gd name="T6" fmla="*/ 151 w 168"/>
                <a:gd name="T7" fmla="*/ 13 h 222"/>
                <a:gd name="T8" fmla="*/ 147 w 168"/>
                <a:gd name="T9" fmla="*/ 16 h 222"/>
                <a:gd name="T10" fmla="*/ 141 w 168"/>
                <a:gd name="T11" fmla="*/ 20 h 222"/>
                <a:gd name="T12" fmla="*/ 137 w 168"/>
                <a:gd name="T13" fmla="*/ 22 h 222"/>
                <a:gd name="T14" fmla="*/ 128 w 168"/>
                <a:gd name="T15" fmla="*/ 28 h 222"/>
                <a:gd name="T16" fmla="*/ 127 w 168"/>
                <a:gd name="T17" fmla="*/ 29 h 222"/>
                <a:gd name="T18" fmla="*/ 116 w 168"/>
                <a:gd name="T19" fmla="*/ 35 h 222"/>
                <a:gd name="T20" fmla="*/ 113 w 168"/>
                <a:gd name="T21" fmla="*/ 37 h 222"/>
                <a:gd name="T22" fmla="*/ 103 w 168"/>
                <a:gd name="T23" fmla="*/ 42 h 222"/>
                <a:gd name="T24" fmla="*/ 100 w 168"/>
                <a:gd name="T25" fmla="*/ 44 h 222"/>
                <a:gd name="T26" fmla="*/ 87 w 168"/>
                <a:gd name="T27" fmla="*/ 51 h 222"/>
                <a:gd name="T28" fmla="*/ 86 w 168"/>
                <a:gd name="T29" fmla="*/ 51 h 222"/>
                <a:gd name="T30" fmla="*/ 73 w 168"/>
                <a:gd name="T31" fmla="*/ 58 h 222"/>
                <a:gd name="T32" fmla="*/ 69 w 168"/>
                <a:gd name="T33" fmla="*/ 60 h 222"/>
                <a:gd name="T34" fmla="*/ 57 w 168"/>
                <a:gd name="T35" fmla="*/ 65 h 222"/>
                <a:gd name="T36" fmla="*/ 53 w 168"/>
                <a:gd name="T37" fmla="*/ 67 h 222"/>
                <a:gd name="T38" fmla="*/ 46 w 168"/>
                <a:gd name="T39" fmla="*/ 70 h 222"/>
                <a:gd name="T40" fmla="*/ 41 w 168"/>
                <a:gd name="T41" fmla="*/ 73 h 222"/>
                <a:gd name="T42" fmla="*/ 33 w 168"/>
                <a:gd name="T43" fmla="*/ 76 h 222"/>
                <a:gd name="T44" fmla="*/ 28 w 168"/>
                <a:gd name="T45" fmla="*/ 78 h 222"/>
                <a:gd name="T46" fmla="*/ 19 w 168"/>
                <a:gd name="T47" fmla="*/ 82 h 222"/>
                <a:gd name="T48" fmla="*/ 14 w 168"/>
                <a:gd name="T49" fmla="*/ 84 h 222"/>
                <a:gd name="T50" fmla="*/ 0 w 168"/>
                <a:gd name="T51" fmla="*/ 89 h 222"/>
                <a:gd name="T52" fmla="*/ 0 w 168"/>
                <a:gd name="T53" fmla="*/ 222 h 222"/>
                <a:gd name="T54" fmla="*/ 14 w 168"/>
                <a:gd name="T55" fmla="*/ 216 h 222"/>
                <a:gd name="T56" fmla="*/ 19 w 168"/>
                <a:gd name="T57" fmla="*/ 214 h 222"/>
                <a:gd name="T58" fmla="*/ 28 w 168"/>
                <a:gd name="T59" fmla="*/ 211 h 222"/>
                <a:gd name="T60" fmla="*/ 33 w 168"/>
                <a:gd name="T61" fmla="*/ 208 h 222"/>
                <a:gd name="T62" fmla="*/ 41 w 168"/>
                <a:gd name="T63" fmla="*/ 205 h 222"/>
                <a:gd name="T64" fmla="*/ 46 w 168"/>
                <a:gd name="T65" fmla="*/ 203 h 222"/>
                <a:gd name="T66" fmla="*/ 53 w 168"/>
                <a:gd name="T67" fmla="*/ 200 h 222"/>
                <a:gd name="T68" fmla="*/ 55 w 168"/>
                <a:gd name="T69" fmla="*/ 199 h 222"/>
                <a:gd name="T70" fmla="*/ 57 w 168"/>
                <a:gd name="T71" fmla="*/ 198 h 222"/>
                <a:gd name="T72" fmla="*/ 69 w 168"/>
                <a:gd name="T73" fmla="*/ 193 h 222"/>
                <a:gd name="T74" fmla="*/ 73 w 168"/>
                <a:gd name="T75" fmla="*/ 191 h 222"/>
                <a:gd name="T76" fmla="*/ 86 w 168"/>
                <a:gd name="T77" fmla="*/ 184 h 222"/>
                <a:gd name="T78" fmla="*/ 87 w 168"/>
                <a:gd name="T79" fmla="*/ 184 h 222"/>
                <a:gd name="T80" fmla="*/ 100 w 168"/>
                <a:gd name="T81" fmla="*/ 177 h 222"/>
                <a:gd name="T82" fmla="*/ 103 w 168"/>
                <a:gd name="T83" fmla="*/ 175 h 222"/>
                <a:gd name="T84" fmla="*/ 113 w 168"/>
                <a:gd name="T85" fmla="*/ 170 h 222"/>
                <a:gd name="T86" fmla="*/ 115 w 168"/>
                <a:gd name="T87" fmla="*/ 168 h 222"/>
                <a:gd name="T88" fmla="*/ 116 w 168"/>
                <a:gd name="T89" fmla="*/ 168 h 222"/>
                <a:gd name="T90" fmla="*/ 127 w 168"/>
                <a:gd name="T91" fmla="*/ 161 h 222"/>
                <a:gd name="T92" fmla="*/ 128 w 168"/>
                <a:gd name="T93" fmla="*/ 161 h 222"/>
                <a:gd name="T94" fmla="*/ 137 w 168"/>
                <a:gd name="T95" fmla="*/ 155 h 222"/>
                <a:gd name="T96" fmla="*/ 141 w 168"/>
                <a:gd name="T97" fmla="*/ 153 h 222"/>
                <a:gd name="T98" fmla="*/ 147 w 168"/>
                <a:gd name="T99" fmla="*/ 148 h 222"/>
                <a:gd name="T100" fmla="*/ 151 w 168"/>
                <a:gd name="T101" fmla="*/ 146 h 222"/>
                <a:gd name="T102" fmla="*/ 157 w 168"/>
                <a:gd name="T103" fmla="*/ 141 h 222"/>
                <a:gd name="T104" fmla="*/ 159 w 168"/>
                <a:gd name="T105" fmla="*/ 140 h 222"/>
                <a:gd name="T106" fmla="*/ 160 w 168"/>
                <a:gd name="T107" fmla="*/ 139 h 222"/>
                <a:gd name="T108" fmla="*/ 168 w 168"/>
                <a:gd name="T109" fmla="*/ 133 h 222"/>
                <a:gd name="T110" fmla="*/ 168 w 168"/>
                <a:gd name="T111"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8" h="222">
                  <a:moveTo>
                    <a:pt x="168" y="0"/>
                  </a:moveTo>
                  <a:cubicBezTo>
                    <a:pt x="166" y="2"/>
                    <a:pt x="163" y="4"/>
                    <a:pt x="160" y="7"/>
                  </a:cubicBezTo>
                  <a:cubicBezTo>
                    <a:pt x="159" y="7"/>
                    <a:pt x="158" y="8"/>
                    <a:pt x="157" y="8"/>
                  </a:cubicBezTo>
                  <a:cubicBezTo>
                    <a:pt x="155" y="10"/>
                    <a:pt x="153" y="12"/>
                    <a:pt x="151" y="13"/>
                  </a:cubicBezTo>
                  <a:cubicBezTo>
                    <a:pt x="150" y="14"/>
                    <a:pt x="148" y="15"/>
                    <a:pt x="147" y="16"/>
                  </a:cubicBezTo>
                  <a:cubicBezTo>
                    <a:pt x="145" y="17"/>
                    <a:pt x="143" y="19"/>
                    <a:pt x="141" y="20"/>
                  </a:cubicBezTo>
                  <a:cubicBezTo>
                    <a:pt x="139" y="21"/>
                    <a:pt x="138" y="22"/>
                    <a:pt x="137" y="22"/>
                  </a:cubicBezTo>
                  <a:cubicBezTo>
                    <a:pt x="134" y="24"/>
                    <a:pt x="131" y="26"/>
                    <a:pt x="128" y="28"/>
                  </a:cubicBezTo>
                  <a:cubicBezTo>
                    <a:pt x="127" y="29"/>
                    <a:pt x="127" y="29"/>
                    <a:pt x="127" y="29"/>
                  </a:cubicBezTo>
                  <a:cubicBezTo>
                    <a:pt x="123" y="31"/>
                    <a:pt x="120" y="33"/>
                    <a:pt x="116" y="35"/>
                  </a:cubicBezTo>
                  <a:cubicBezTo>
                    <a:pt x="115" y="36"/>
                    <a:pt x="114" y="36"/>
                    <a:pt x="113" y="37"/>
                  </a:cubicBezTo>
                  <a:cubicBezTo>
                    <a:pt x="110" y="39"/>
                    <a:pt x="107" y="41"/>
                    <a:pt x="103" y="42"/>
                  </a:cubicBezTo>
                  <a:cubicBezTo>
                    <a:pt x="102" y="43"/>
                    <a:pt x="101" y="44"/>
                    <a:pt x="100" y="44"/>
                  </a:cubicBezTo>
                  <a:cubicBezTo>
                    <a:pt x="95" y="47"/>
                    <a:pt x="91" y="49"/>
                    <a:pt x="87" y="51"/>
                  </a:cubicBezTo>
                  <a:cubicBezTo>
                    <a:pt x="86" y="51"/>
                    <a:pt x="86" y="51"/>
                    <a:pt x="86" y="51"/>
                  </a:cubicBezTo>
                  <a:cubicBezTo>
                    <a:pt x="82" y="54"/>
                    <a:pt x="77" y="56"/>
                    <a:pt x="73" y="58"/>
                  </a:cubicBezTo>
                  <a:cubicBezTo>
                    <a:pt x="71" y="59"/>
                    <a:pt x="70" y="59"/>
                    <a:pt x="69" y="60"/>
                  </a:cubicBezTo>
                  <a:cubicBezTo>
                    <a:pt x="65" y="62"/>
                    <a:pt x="61" y="64"/>
                    <a:pt x="57" y="65"/>
                  </a:cubicBezTo>
                  <a:cubicBezTo>
                    <a:pt x="56" y="66"/>
                    <a:pt x="55" y="66"/>
                    <a:pt x="53" y="67"/>
                  </a:cubicBezTo>
                  <a:cubicBezTo>
                    <a:pt x="51" y="68"/>
                    <a:pt x="49" y="69"/>
                    <a:pt x="46" y="70"/>
                  </a:cubicBezTo>
                  <a:cubicBezTo>
                    <a:pt x="44" y="71"/>
                    <a:pt x="43" y="72"/>
                    <a:pt x="41" y="73"/>
                  </a:cubicBezTo>
                  <a:cubicBezTo>
                    <a:pt x="38" y="74"/>
                    <a:pt x="36" y="75"/>
                    <a:pt x="33" y="76"/>
                  </a:cubicBezTo>
                  <a:cubicBezTo>
                    <a:pt x="31" y="77"/>
                    <a:pt x="30" y="77"/>
                    <a:pt x="28" y="78"/>
                  </a:cubicBezTo>
                  <a:cubicBezTo>
                    <a:pt x="25" y="79"/>
                    <a:pt x="22" y="81"/>
                    <a:pt x="19" y="82"/>
                  </a:cubicBezTo>
                  <a:cubicBezTo>
                    <a:pt x="17" y="82"/>
                    <a:pt x="16" y="83"/>
                    <a:pt x="14" y="84"/>
                  </a:cubicBezTo>
                  <a:cubicBezTo>
                    <a:pt x="10" y="85"/>
                    <a:pt x="5" y="87"/>
                    <a:pt x="0" y="89"/>
                  </a:cubicBezTo>
                  <a:cubicBezTo>
                    <a:pt x="0" y="222"/>
                    <a:pt x="0" y="222"/>
                    <a:pt x="0" y="222"/>
                  </a:cubicBezTo>
                  <a:cubicBezTo>
                    <a:pt x="5" y="220"/>
                    <a:pt x="10" y="218"/>
                    <a:pt x="14" y="216"/>
                  </a:cubicBezTo>
                  <a:cubicBezTo>
                    <a:pt x="16" y="215"/>
                    <a:pt x="17" y="215"/>
                    <a:pt x="19" y="214"/>
                  </a:cubicBezTo>
                  <a:cubicBezTo>
                    <a:pt x="22" y="213"/>
                    <a:pt x="25" y="212"/>
                    <a:pt x="28" y="211"/>
                  </a:cubicBezTo>
                  <a:cubicBezTo>
                    <a:pt x="30" y="210"/>
                    <a:pt x="31" y="209"/>
                    <a:pt x="33" y="208"/>
                  </a:cubicBezTo>
                  <a:cubicBezTo>
                    <a:pt x="36" y="207"/>
                    <a:pt x="38" y="206"/>
                    <a:pt x="41" y="205"/>
                  </a:cubicBezTo>
                  <a:cubicBezTo>
                    <a:pt x="43" y="204"/>
                    <a:pt x="44" y="204"/>
                    <a:pt x="46" y="203"/>
                  </a:cubicBezTo>
                  <a:cubicBezTo>
                    <a:pt x="49" y="202"/>
                    <a:pt x="51" y="201"/>
                    <a:pt x="53" y="200"/>
                  </a:cubicBezTo>
                  <a:cubicBezTo>
                    <a:pt x="54" y="199"/>
                    <a:pt x="54" y="199"/>
                    <a:pt x="55" y="199"/>
                  </a:cubicBezTo>
                  <a:cubicBezTo>
                    <a:pt x="56" y="199"/>
                    <a:pt x="56" y="198"/>
                    <a:pt x="57" y="198"/>
                  </a:cubicBezTo>
                  <a:cubicBezTo>
                    <a:pt x="61" y="196"/>
                    <a:pt x="65" y="194"/>
                    <a:pt x="69" y="193"/>
                  </a:cubicBezTo>
                  <a:cubicBezTo>
                    <a:pt x="70" y="192"/>
                    <a:pt x="71" y="191"/>
                    <a:pt x="73" y="191"/>
                  </a:cubicBezTo>
                  <a:cubicBezTo>
                    <a:pt x="77" y="188"/>
                    <a:pt x="82" y="186"/>
                    <a:pt x="86" y="184"/>
                  </a:cubicBezTo>
                  <a:cubicBezTo>
                    <a:pt x="87" y="184"/>
                    <a:pt x="87" y="184"/>
                    <a:pt x="87" y="184"/>
                  </a:cubicBezTo>
                  <a:cubicBezTo>
                    <a:pt x="91" y="181"/>
                    <a:pt x="95" y="179"/>
                    <a:pt x="100" y="177"/>
                  </a:cubicBezTo>
                  <a:cubicBezTo>
                    <a:pt x="101" y="176"/>
                    <a:pt x="102" y="176"/>
                    <a:pt x="103" y="175"/>
                  </a:cubicBezTo>
                  <a:cubicBezTo>
                    <a:pt x="107" y="173"/>
                    <a:pt x="110" y="171"/>
                    <a:pt x="113" y="170"/>
                  </a:cubicBezTo>
                  <a:cubicBezTo>
                    <a:pt x="114" y="169"/>
                    <a:pt x="114" y="169"/>
                    <a:pt x="115" y="168"/>
                  </a:cubicBezTo>
                  <a:cubicBezTo>
                    <a:pt x="116" y="168"/>
                    <a:pt x="116" y="168"/>
                    <a:pt x="116" y="168"/>
                  </a:cubicBezTo>
                  <a:cubicBezTo>
                    <a:pt x="120" y="166"/>
                    <a:pt x="123" y="163"/>
                    <a:pt x="127" y="161"/>
                  </a:cubicBezTo>
                  <a:cubicBezTo>
                    <a:pt x="128" y="161"/>
                    <a:pt x="128" y="161"/>
                    <a:pt x="128" y="161"/>
                  </a:cubicBezTo>
                  <a:cubicBezTo>
                    <a:pt x="131" y="159"/>
                    <a:pt x="134" y="157"/>
                    <a:pt x="137" y="155"/>
                  </a:cubicBezTo>
                  <a:cubicBezTo>
                    <a:pt x="138" y="154"/>
                    <a:pt x="139" y="153"/>
                    <a:pt x="141" y="153"/>
                  </a:cubicBezTo>
                  <a:cubicBezTo>
                    <a:pt x="143" y="151"/>
                    <a:pt x="145" y="150"/>
                    <a:pt x="147" y="148"/>
                  </a:cubicBezTo>
                  <a:cubicBezTo>
                    <a:pt x="148" y="147"/>
                    <a:pt x="150" y="147"/>
                    <a:pt x="151" y="146"/>
                  </a:cubicBezTo>
                  <a:cubicBezTo>
                    <a:pt x="153" y="144"/>
                    <a:pt x="155" y="143"/>
                    <a:pt x="157" y="141"/>
                  </a:cubicBezTo>
                  <a:cubicBezTo>
                    <a:pt x="158" y="140"/>
                    <a:pt x="159" y="140"/>
                    <a:pt x="159" y="140"/>
                  </a:cubicBezTo>
                  <a:cubicBezTo>
                    <a:pt x="160" y="139"/>
                    <a:pt x="160" y="139"/>
                    <a:pt x="160" y="139"/>
                  </a:cubicBezTo>
                  <a:cubicBezTo>
                    <a:pt x="163" y="137"/>
                    <a:pt x="166" y="135"/>
                    <a:pt x="168" y="133"/>
                  </a:cubicBezTo>
                  <a:lnTo>
                    <a:pt x="168"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50" name="Freeform 148"/>
            <p:cNvSpPr>
              <a:spLocks/>
            </p:cNvSpPr>
            <p:nvPr/>
          </p:nvSpPr>
          <p:spPr bwMode="auto">
            <a:xfrm>
              <a:off x="4308476" y="3132137"/>
              <a:ext cx="317500" cy="338138"/>
            </a:xfrm>
            <a:custGeom>
              <a:avLst/>
              <a:gdLst>
                <a:gd name="T0" fmla="*/ 0 w 203"/>
                <a:gd name="T1" fmla="*/ 0 h 216"/>
                <a:gd name="T2" fmla="*/ 0 w 203"/>
                <a:gd name="T3" fmla="*/ 133 h 216"/>
                <a:gd name="T4" fmla="*/ 129 w 203"/>
                <a:gd name="T5" fmla="*/ 192 h 216"/>
                <a:gd name="T6" fmla="*/ 157 w 203"/>
                <a:gd name="T7" fmla="*/ 202 h 216"/>
                <a:gd name="T8" fmla="*/ 172 w 203"/>
                <a:gd name="T9" fmla="*/ 207 h 216"/>
                <a:gd name="T10" fmla="*/ 203 w 203"/>
                <a:gd name="T11" fmla="*/ 216 h 216"/>
                <a:gd name="T12" fmla="*/ 203 w 203"/>
                <a:gd name="T13" fmla="*/ 84 h 216"/>
                <a:gd name="T14" fmla="*/ 0 w 203"/>
                <a:gd name="T15" fmla="*/ 0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 h="216">
                  <a:moveTo>
                    <a:pt x="0" y="0"/>
                  </a:moveTo>
                  <a:cubicBezTo>
                    <a:pt x="0" y="133"/>
                    <a:pt x="0" y="133"/>
                    <a:pt x="0" y="133"/>
                  </a:cubicBezTo>
                  <a:cubicBezTo>
                    <a:pt x="35" y="153"/>
                    <a:pt x="78" y="173"/>
                    <a:pt x="129" y="192"/>
                  </a:cubicBezTo>
                  <a:cubicBezTo>
                    <a:pt x="138" y="195"/>
                    <a:pt x="147" y="198"/>
                    <a:pt x="157" y="202"/>
                  </a:cubicBezTo>
                  <a:cubicBezTo>
                    <a:pt x="162" y="203"/>
                    <a:pt x="167" y="205"/>
                    <a:pt x="172" y="207"/>
                  </a:cubicBezTo>
                  <a:cubicBezTo>
                    <a:pt x="182" y="210"/>
                    <a:pt x="192" y="213"/>
                    <a:pt x="203" y="216"/>
                  </a:cubicBezTo>
                  <a:cubicBezTo>
                    <a:pt x="203" y="84"/>
                    <a:pt x="203" y="84"/>
                    <a:pt x="203" y="84"/>
                  </a:cubicBezTo>
                  <a:cubicBezTo>
                    <a:pt x="119" y="58"/>
                    <a:pt x="51" y="30"/>
                    <a:pt x="0" y="0"/>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51" name="Freeform 149"/>
            <p:cNvSpPr>
              <a:spLocks/>
            </p:cNvSpPr>
            <p:nvPr/>
          </p:nvSpPr>
          <p:spPr bwMode="auto">
            <a:xfrm>
              <a:off x="7023788" y="3325595"/>
              <a:ext cx="484188" cy="295275"/>
            </a:xfrm>
            <a:custGeom>
              <a:avLst/>
              <a:gdLst>
                <a:gd name="T0" fmla="*/ 279 w 310"/>
                <a:gd name="T1" fmla="*/ 8 h 188"/>
                <a:gd name="T2" fmla="*/ 273 w 310"/>
                <a:gd name="T3" fmla="*/ 9 h 188"/>
                <a:gd name="T4" fmla="*/ 239 w 310"/>
                <a:gd name="T5" fmla="*/ 16 h 188"/>
                <a:gd name="T6" fmla="*/ 230 w 310"/>
                <a:gd name="T7" fmla="*/ 18 h 188"/>
                <a:gd name="T8" fmla="*/ 205 w 310"/>
                <a:gd name="T9" fmla="*/ 23 h 188"/>
                <a:gd name="T10" fmla="*/ 192 w 310"/>
                <a:gd name="T11" fmla="*/ 25 h 188"/>
                <a:gd name="T12" fmla="*/ 168 w 310"/>
                <a:gd name="T13" fmla="*/ 30 h 188"/>
                <a:gd name="T14" fmla="*/ 156 w 310"/>
                <a:gd name="T15" fmla="*/ 32 h 188"/>
                <a:gd name="T16" fmla="*/ 127 w 310"/>
                <a:gd name="T17" fmla="*/ 37 h 188"/>
                <a:gd name="T18" fmla="*/ 120 w 310"/>
                <a:gd name="T19" fmla="*/ 38 h 188"/>
                <a:gd name="T20" fmla="*/ 84 w 310"/>
                <a:gd name="T21" fmla="*/ 43 h 188"/>
                <a:gd name="T22" fmla="*/ 74 w 310"/>
                <a:gd name="T23" fmla="*/ 45 h 188"/>
                <a:gd name="T24" fmla="*/ 46 w 310"/>
                <a:gd name="T25" fmla="*/ 49 h 188"/>
                <a:gd name="T26" fmla="*/ 36 w 310"/>
                <a:gd name="T27" fmla="*/ 50 h 188"/>
                <a:gd name="T28" fmla="*/ 0 w 310"/>
                <a:gd name="T29" fmla="*/ 55 h 188"/>
                <a:gd name="T30" fmla="*/ 0 w 310"/>
                <a:gd name="T31" fmla="*/ 188 h 188"/>
                <a:gd name="T32" fmla="*/ 36 w 310"/>
                <a:gd name="T33" fmla="*/ 183 h 188"/>
                <a:gd name="T34" fmla="*/ 46 w 310"/>
                <a:gd name="T35" fmla="*/ 182 h 188"/>
                <a:gd name="T36" fmla="*/ 55 w 310"/>
                <a:gd name="T37" fmla="*/ 180 h 188"/>
                <a:gd name="T38" fmla="*/ 74 w 310"/>
                <a:gd name="T39" fmla="*/ 177 h 188"/>
                <a:gd name="T40" fmla="*/ 84 w 310"/>
                <a:gd name="T41" fmla="*/ 176 h 188"/>
                <a:gd name="T42" fmla="*/ 120 w 310"/>
                <a:gd name="T43" fmla="*/ 170 h 188"/>
                <a:gd name="T44" fmla="*/ 127 w 310"/>
                <a:gd name="T45" fmla="*/ 169 h 188"/>
                <a:gd name="T46" fmla="*/ 156 w 310"/>
                <a:gd name="T47" fmla="*/ 164 h 188"/>
                <a:gd name="T48" fmla="*/ 168 w 310"/>
                <a:gd name="T49" fmla="*/ 162 h 188"/>
                <a:gd name="T50" fmla="*/ 192 w 310"/>
                <a:gd name="T51" fmla="*/ 158 h 188"/>
                <a:gd name="T52" fmla="*/ 205 w 310"/>
                <a:gd name="T53" fmla="*/ 155 h 188"/>
                <a:gd name="T54" fmla="*/ 230 w 310"/>
                <a:gd name="T55" fmla="*/ 151 h 188"/>
                <a:gd name="T56" fmla="*/ 239 w 310"/>
                <a:gd name="T57" fmla="*/ 149 h 188"/>
                <a:gd name="T58" fmla="*/ 273 w 310"/>
                <a:gd name="T59" fmla="*/ 141 h 188"/>
                <a:gd name="T60" fmla="*/ 279 w 310"/>
                <a:gd name="T61" fmla="*/ 140 h 188"/>
                <a:gd name="T62" fmla="*/ 301 w 310"/>
                <a:gd name="T63" fmla="*/ 135 h 188"/>
                <a:gd name="T64" fmla="*/ 310 w 310"/>
                <a:gd name="T65" fmla="*/ 133 h 188"/>
                <a:gd name="T66" fmla="*/ 310 w 310"/>
                <a:gd name="T67" fmla="*/ 0 h 188"/>
                <a:gd name="T68" fmla="*/ 279 w 310"/>
                <a:gd name="T69"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0" h="188">
                  <a:moveTo>
                    <a:pt x="279" y="8"/>
                  </a:moveTo>
                  <a:cubicBezTo>
                    <a:pt x="277" y="8"/>
                    <a:pt x="275" y="8"/>
                    <a:pt x="273" y="9"/>
                  </a:cubicBezTo>
                  <a:cubicBezTo>
                    <a:pt x="262" y="11"/>
                    <a:pt x="251" y="14"/>
                    <a:pt x="239" y="16"/>
                  </a:cubicBezTo>
                  <a:cubicBezTo>
                    <a:pt x="236" y="17"/>
                    <a:pt x="233" y="17"/>
                    <a:pt x="230" y="18"/>
                  </a:cubicBezTo>
                  <a:cubicBezTo>
                    <a:pt x="222" y="20"/>
                    <a:pt x="213" y="21"/>
                    <a:pt x="205" y="23"/>
                  </a:cubicBezTo>
                  <a:cubicBezTo>
                    <a:pt x="201" y="24"/>
                    <a:pt x="197" y="24"/>
                    <a:pt x="192" y="25"/>
                  </a:cubicBezTo>
                  <a:cubicBezTo>
                    <a:pt x="185" y="27"/>
                    <a:pt x="176" y="28"/>
                    <a:pt x="168" y="30"/>
                  </a:cubicBezTo>
                  <a:cubicBezTo>
                    <a:pt x="164" y="30"/>
                    <a:pt x="160" y="31"/>
                    <a:pt x="156" y="32"/>
                  </a:cubicBezTo>
                  <a:cubicBezTo>
                    <a:pt x="147" y="33"/>
                    <a:pt x="137" y="35"/>
                    <a:pt x="127" y="37"/>
                  </a:cubicBezTo>
                  <a:cubicBezTo>
                    <a:pt x="125" y="37"/>
                    <a:pt x="123" y="37"/>
                    <a:pt x="120" y="38"/>
                  </a:cubicBezTo>
                  <a:cubicBezTo>
                    <a:pt x="108" y="40"/>
                    <a:pt x="96" y="42"/>
                    <a:pt x="84" y="43"/>
                  </a:cubicBezTo>
                  <a:cubicBezTo>
                    <a:pt x="81" y="44"/>
                    <a:pt x="77" y="44"/>
                    <a:pt x="74" y="45"/>
                  </a:cubicBezTo>
                  <a:cubicBezTo>
                    <a:pt x="64" y="46"/>
                    <a:pt x="55" y="48"/>
                    <a:pt x="46" y="49"/>
                  </a:cubicBezTo>
                  <a:cubicBezTo>
                    <a:pt x="42" y="49"/>
                    <a:pt x="39" y="50"/>
                    <a:pt x="36" y="50"/>
                  </a:cubicBezTo>
                  <a:cubicBezTo>
                    <a:pt x="24" y="52"/>
                    <a:pt x="12" y="53"/>
                    <a:pt x="0" y="55"/>
                  </a:cubicBezTo>
                  <a:cubicBezTo>
                    <a:pt x="0" y="188"/>
                    <a:pt x="0" y="188"/>
                    <a:pt x="0" y="188"/>
                  </a:cubicBezTo>
                  <a:cubicBezTo>
                    <a:pt x="12" y="186"/>
                    <a:pt x="24" y="184"/>
                    <a:pt x="36" y="183"/>
                  </a:cubicBezTo>
                  <a:cubicBezTo>
                    <a:pt x="39" y="182"/>
                    <a:pt x="42" y="182"/>
                    <a:pt x="46" y="182"/>
                  </a:cubicBezTo>
                  <a:cubicBezTo>
                    <a:pt x="49" y="181"/>
                    <a:pt x="52" y="181"/>
                    <a:pt x="55" y="180"/>
                  </a:cubicBezTo>
                  <a:cubicBezTo>
                    <a:pt x="61" y="179"/>
                    <a:pt x="67" y="178"/>
                    <a:pt x="74" y="177"/>
                  </a:cubicBezTo>
                  <a:cubicBezTo>
                    <a:pt x="77" y="177"/>
                    <a:pt x="81" y="176"/>
                    <a:pt x="84" y="176"/>
                  </a:cubicBezTo>
                  <a:cubicBezTo>
                    <a:pt x="96" y="174"/>
                    <a:pt x="108" y="172"/>
                    <a:pt x="120" y="170"/>
                  </a:cubicBezTo>
                  <a:cubicBezTo>
                    <a:pt x="123" y="170"/>
                    <a:pt x="125" y="170"/>
                    <a:pt x="127" y="169"/>
                  </a:cubicBezTo>
                  <a:cubicBezTo>
                    <a:pt x="137" y="168"/>
                    <a:pt x="147" y="166"/>
                    <a:pt x="156" y="164"/>
                  </a:cubicBezTo>
                  <a:cubicBezTo>
                    <a:pt x="160" y="164"/>
                    <a:pt x="164" y="163"/>
                    <a:pt x="168" y="162"/>
                  </a:cubicBezTo>
                  <a:cubicBezTo>
                    <a:pt x="176" y="161"/>
                    <a:pt x="185" y="159"/>
                    <a:pt x="192" y="158"/>
                  </a:cubicBezTo>
                  <a:cubicBezTo>
                    <a:pt x="197" y="157"/>
                    <a:pt x="201" y="156"/>
                    <a:pt x="205" y="155"/>
                  </a:cubicBezTo>
                  <a:cubicBezTo>
                    <a:pt x="213" y="154"/>
                    <a:pt x="222" y="152"/>
                    <a:pt x="230" y="151"/>
                  </a:cubicBezTo>
                  <a:cubicBezTo>
                    <a:pt x="233" y="150"/>
                    <a:pt x="236" y="149"/>
                    <a:pt x="239" y="149"/>
                  </a:cubicBezTo>
                  <a:cubicBezTo>
                    <a:pt x="251" y="146"/>
                    <a:pt x="262" y="144"/>
                    <a:pt x="273" y="141"/>
                  </a:cubicBezTo>
                  <a:cubicBezTo>
                    <a:pt x="275" y="141"/>
                    <a:pt x="277" y="141"/>
                    <a:pt x="279" y="140"/>
                  </a:cubicBezTo>
                  <a:cubicBezTo>
                    <a:pt x="286" y="138"/>
                    <a:pt x="294" y="137"/>
                    <a:pt x="301" y="135"/>
                  </a:cubicBezTo>
                  <a:cubicBezTo>
                    <a:pt x="304" y="134"/>
                    <a:pt x="307" y="134"/>
                    <a:pt x="310" y="133"/>
                  </a:cubicBezTo>
                  <a:cubicBezTo>
                    <a:pt x="310" y="0"/>
                    <a:pt x="310" y="0"/>
                    <a:pt x="310" y="0"/>
                  </a:cubicBezTo>
                  <a:cubicBezTo>
                    <a:pt x="300" y="3"/>
                    <a:pt x="290" y="5"/>
                    <a:pt x="279" y="8"/>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52" name="Freeform 150"/>
            <p:cNvSpPr>
              <a:spLocks/>
            </p:cNvSpPr>
            <p:nvPr/>
          </p:nvSpPr>
          <p:spPr bwMode="auto">
            <a:xfrm>
              <a:off x="4983163" y="3349625"/>
              <a:ext cx="517525" cy="277813"/>
            </a:xfrm>
            <a:custGeom>
              <a:avLst/>
              <a:gdLst>
                <a:gd name="T0" fmla="*/ 288 w 331"/>
                <a:gd name="T1" fmla="*/ 41 h 178"/>
                <a:gd name="T2" fmla="*/ 239 w 331"/>
                <a:gd name="T3" fmla="*/ 36 h 178"/>
                <a:gd name="T4" fmla="*/ 224 w 331"/>
                <a:gd name="T5" fmla="*/ 34 h 178"/>
                <a:gd name="T6" fmla="*/ 189 w 331"/>
                <a:gd name="T7" fmla="*/ 30 h 178"/>
                <a:gd name="T8" fmla="*/ 167 w 331"/>
                <a:gd name="T9" fmla="*/ 27 h 178"/>
                <a:gd name="T10" fmla="*/ 157 w 331"/>
                <a:gd name="T11" fmla="*/ 25 h 178"/>
                <a:gd name="T12" fmla="*/ 121 w 331"/>
                <a:gd name="T13" fmla="*/ 20 h 178"/>
                <a:gd name="T14" fmla="*/ 116 w 331"/>
                <a:gd name="T15" fmla="*/ 19 h 178"/>
                <a:gd name="T16" fmla="*/ 84 w 331"/>
                <a:gd name="T17" fmla="*/ 15 h 178"/>
                <a:gd name="T18" fmla="*/ 74 w 331"/>
                <a:gd name="T19" fmla="*/ 13 h 178"/>
                <a:gd name="T20" fmla="*/ 48 w 331"/>
                <a:gd name="T21" fmla="*/ 8 h 178"/>
                <a:gd name="T22" fmla="*/ 36 w 331"/>
                <a:gd name="T23" fmla="*/ 6 h 178"/>
                <a:gd name="T24" fmla="*/ 0 w 331"/>
                <a:gd name="T25" fmla="*/ 0 h 178"/>
                <a:gd name="T26" fmla="*/ 0 w 331"/>
                <a:gd name="T27" fmla="*/ 132 h 178"/>
                <a:gd name="T28" fmla="*/ 36 w 331"/>
                <a:gd name="T29" fmla="*/ 139 h 178"/>
                <a:gd name="T30" fmla="*/ 48 w 331"/>
                <a:gd name="T31" fmla="*/ 141 h 178"/>
                <a:gd name="T32" fmla="*/ 65 w 331"/>
                <a:gd name="T33" fmla="*/ 144 h 178"/>
                <a:gd name="T34" fmla="*/ 74 w 331"/>
                <a:gd name="T35" fmla="*/ 145 h 178"/>
                <a:gd name="T36" fmla="*/ 84 w 331"/>
                <a:gd name="T37" fmla="*/ 147 h 178"/>
                <a:gd name="T38" fmla="*/ 116 w 331"/>
                <a:gd name="T39" fmla="*/ 152 h 178"/>
                <a:gd name="T40" fmla="*/ 121 w 331"/>
                <a:gd name="T41" fmla="*/ 153 h 178"/>
                <a:gd name="T42" fmla="*/ 157 w 331"/>
                <a:gd name="T43" fmla="*/ 158 h 178"/>
                <a:gd name="T44" fmla="*/ 167 w 331"/>
                <a:gd name="T45" fmla="*/ 159 h 178"/>
                <a:gd name="T46" fmla="*/ 181 w 331"/>
                <a:gd name="T47" fmla="*/ 161 h 178"/>
                <a:gd name="T48" fmla="*/ 189 w 331"/>
                <a:gd name="T49" fmla="*/ 162 h 178"/>
                <a:gd name="T50" fmla="*/ 224 w 331"/>
                <a:gd name="T51" fmla="*/ 166 h 178"/>
                <a:gd name="T52" fmla="*/ 239 w 331"/>
                <a:gd name="T53" fmla="*/ 168 h 178"/>
                <a:gd name="T54" fmla="*/ 288 w 331"/>
                <a:gd name="T55" fmla="*/ 173 h 178"/>
                <a:gd name="T56" fmla="*/ 288 w 331"/>
                <a:gd name="T57" fmla="*/ 173 h 178"/>
                <a:gd name="T58" fmla="*/ 331 w 331"/>
                <a:gd name="T59" fmla="*/ 178 h 178"/>
                <a:gd name="T60" fmla="*/ 331 w 331"/>
                <a:gd name="T61" fmla="*/ 45 h 178"/>
                <a:gd name="T62" fmla="*/ 288 w 331"/>
                <a:gd name="T63" fmla="*/ 4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1" h="178">
                  <a:moveTo>
                    <a:pt x="288" y="41"/>
                  </a:moveTo>
                  <a:cubicBezTo>
                    <a:pt x="271" y="39"/>
                    <a:pt x="255" y="37"/>
                    <a:pt x="239" y="36"/>
                  </a:cubicBezTo>
                  <a:cubicBezTo>
                    <a:pt x="234" y="35"/>
                    <a:pt x="229" y="34"/>
                    <a:pt x="224" y="34"/>
                  </a:cubicBezTo>
                  <a:cubicBezTo>
                    <a:pt x="212" y="32"/>
                    <a:pt x="201" y="31"/>
                    <a:pt x="189" y="30"/>
                  </a:cubicBezTo>
                  <a:cubicBezTo>
                    <a:pt x="182" y="29"/>
                    <a:pt x="174" y="28"/>
                    <a:pt x="167" y="27"/>
                  </a:cubicBezTo>
                  <a:cubicBezTo>
                    <a:pt x="164" y="26"/>
                    <a:pt x="161" y="26"/>
                    <a:pt x="157" y="25"/>
                  </a:cubicBezTo>
                  <a:cubicBezTo>
                    <a:pt x="145" y="24"/>
                    <a:pt x="133" y="22"/>
                    <a:pt x="121" y="20"/>
                  </a:cubicBezTo>
                  <a:cubicBezTo>
                    <a:pt x="119" y="20"/>
                    <a:pt x="118" y="20"/>
                    <a:pt x="116" y="19"/>
                  </a:cubicBezTo>
                  <a:cubicBezTo>
                    <a:pt x="106" y="18"/>
                    <a:pt x="95" y="16"/>
                    <a:pt x="84" y="15"/>
                  </a:cubicBezTo>
                  <a:cubicBezTo>
                    <a:pt x="81" y="14"/>
                    <a:pt x="78" y="13"/>
                    <a:pt x="74" y="13"/>
                  </a:cubicBezTo>
                  <a:cubicBezTo>
                    <a:pt x="66" y="11"/>
                    <a:pt x="57" y="10"/>
                    <a:pt x="48" y="8"/>
                  </a:cubicBezTo>
                  <a:cubicBezTo>
                    <a:pt x="44" y="8"/>
                    <a:pt x="40" y="7"/>
                    <a:pt x="36" y="6"/>
                  </a:cubicBezTo>
                  <a:cubicBezTo>
                    <a:pt x="24" y="4"/>
                    <a:pt x="12" y="2"/>
                    <a:pt x="0" y="0"/>
                  </a:cubicBezTo>
                  <a:cubicBezTo>
                    <a:pt x="0" y="132"/>
                    <a:pt x="0" y="132"/>
                    <a:pt x="0" y="132"/>
                  </a:cubicBezTo>
                  <a:cubicBezTo>
                    <a:pt x="12" y="135"/>
                    <a:pt x="24" y="137"/>
                    <a:pt x="36" y="139"/>
                  </a:cubicBezTo>
                  <a:cubicBezTo>
                    <a:pt x="40" y="140"/>
                    <a:pt x="44" y="140"/>
                    <a:pt x="48" y="141"/>
                  </a:cubicBezTo>
                  <a:cubicBezTo>
                    <a:pt x="54" y="142"/>
                    <a:pt x="59" y="143"/>
                    <a:pt x="65" y="144"/>
                  </a:cubicBezTo>
                  <a:cubicBezTo>
                    <a:pt x="68" y="144"/>
                    <a:pt x="71" y="145"/>
                    <a:pt x="74" y="145"/>
                  </a:cubicBezTo>
                  <a:cubicBezTo>
                    <a:pt x="78" y="146"/>
                    <a:pt x="81" y="147"/>
                    <a:pt x="84" y="147"/>
                  </a:cubicBezTo>
                  <a:cubicBezTo>
                    <a:pt x="95" y="149"/>
                    <a:pt x="106" y="150"/>
                    <a:pt x="116" y="152"/>
                  </a:cubicBezTo>
                  <a:cubicBezTo>
                    <a:pt x="118" y="152"/>
                    <a:pt x="119" y="152"/>
                    <a:pt x="121" y="153"/>
                  </a:cubicBezTo>
                  <a:cubicBezTo>
                    <a:pt x="133" y="154"/>
                    <a:pt x="145" y="156"/>
                    <a:pt x="157" y="158"/>
                  </a:cubicBezTo>
                  <a:cubicBezTo>
                    <a:pt x="161" y="158"/>
                    <a:pt x="164" y="159"/>
                    <a:pt x="167" y="159"/>
                  </a:cubicBezTo>
                  <a:cubicBezTo>
                    <a:pt x="172" y="160"/>
                    <a:pt x="176" y="160"/>
                    <a:pt x="181" y="161"/>
                  </a:cubicBezTo>
                  <a:cubicBezTo>
                    <a:pt x="183" y="161"/>
                    <a:pt x="186" y="162"/>
                    <a:pt x="189" y="162"/>
                  </a:cubicBezTo>
                  <a:cubicBezTo>
                    <a:pt x="201" y="164"/>
                    <a:pt x="212" y="165"/>
                    <a:pt x="224" y="166"/>
                  </a:cubicBezTo>
                  <a:cubicBezTo>
                    <a:pt x="229" y="167"/>
                    <a:pt x="234" y="168"/>
                    <a:pt x="239" y="168"/>
                  </a:cubicBezTo>
                  <a:cubicBezTo>
                    <a:pt x="255" y="170"/>
                    <a:pt x="271" y="172"/>
                    <a:pt x="288" y="173"/>
                  </a:cubicBezTo>
                  <a:cubicBezTo>
                    <a:pt x="288" y="173"/>
                    <a:pt x="288" y="173"/>
                    <a:pt x="288" y="173"/>
                  </a:cubicBezTo>
                  <a:cubicBezTo>
                    <a:pt x="302" y="175"/>
                    <a:pt x="316" y="176"/>
                    <a:pt x="331" y="178"/>
                  </a:cubicBezTo>
                  <a:cubicBezTo>
                    <a:pt x="331" y="45"/>
                    <a:pt x="331" y="45"/>
                    <a:pt x="331" y="45"/>
                  </a:cubicBezTo>
                  <a:cubicBezTo>
                    <a:pt x="316" y="44"/>
                    <a:pt x="302" y="42"/>
                    <a:pt x="288" y="41"/>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53" name="Freeform 151"/>
            <p:cNvSpPr>
              <a:spLocks/>
            </p:cNvSpPr>
            <p:nvPr/>
          </p:nvSpPr>
          <p:spPr bwMode="auto">
            <a:xfrm>
              <a:off x="5972176" y="3438525"/>
              <a:ext cx="579438" cy="217488"/>
            </a:xfrm>
            <a:custGeom>
              <a:avLst/>
              <a:gdLst>
                <a:gd name="T0" fmla="*/ 325 w 370"/>
                <a:gd name="T1" fmla="*/ 2 h 139"/>
                <a:gd name="T2" fmla="*/ 319 w 370"/>
                <a:gd name="T3" fmla="*/ 2 h 139"/>
                <a:gd name="T4" fmla="*/ 284 w 370"/>
                <a:gd name="T5" fmla="*/ 3 h 139"/>
                <a:gd name="T6" fmla="*/ 272 w 370"/>
                <a:gd name="T7" fmla="*/ 4 h 139"/>
                <a:gd name="T8" fmla="*/ 234 w 370"/>
                <a:gd name="T9" fmla="*/ 5 h 139"/>
                <a:gd name="T10" fmla="*/ 231 w 370"/>
                <a:gd name="T11" fmla="*/ 5 h 139"/>
                <a:gd name="T12" fmla="*/ 189 w 370"/>
                <a:gd name="T13" fmla="*/ 6 h 139"/>
                <a:gd name="T14" fmla="*/ 180 w 370"/>
                <a:gd name="T15" fmla="*/ 6 h 139"/>
                <a:gd name="T16" fmla="*/ 139 w 370"/>
                <a:gd name="T17" fmla="*/ 6 h 139"/>
                <a:gd name="T18" fmla="*/ 138 w 370"/>
                <a:gd name="T19" fmla="*/ 6 h 139"/>
                <a:gd name="T20" fmla="*/ 97 w 370"/>
                <a:gd name="T21" fmla="*/ 6 h 139"/>
                <a:gd name="T22" fmla="*/ 89 w 370"/>
                <a:gd name="T23" fmla="*/ 6 h 139"/>
                <a:gd name="T24" fmla="*/ 58 w 370"/>
                <a:gd name="T25" fmla="*/ 6 h 139"/>
                <a:gd name="T26" fmla="*/ 43 w 370"/>
                <a:gd name="T27" fmla="*/ 6 h 139"/>
                <a:gd name="T28" fmla="*/ 0 w 370"/>
                <a:gd name="T29" fmla="*/ 5 h 139"/>
                <a:gd name="T30" fmla="*/ 0 w 370"/>
                <a:gd name="T31" fmla="*/ 138 h 139"/>
                <a:gd name="T32" fmla="*/ 43 w 370"/>
                <a:gd name="T33" fmla="*/ 138 h 139"/>
                <a:gd name="T34" fmla="*/ 58 w 370"/>
                <a:gd name="T35" fmla="*/ 139 h 139"/>
                <a:gd name="T36" fmla="*/ 81 w 370"/>
                <a:gd name="T37" fmla="*/ 139 h 139"/>
                <a:gd name="T38" fmla="*/ 89 w 370"/>
                <a:gd name="T39" fmla="*/ 139 h 139"/>
                <a:gd name="T40" fmla="*/ 97 w 370"/>
                <a:gd name="T41" fmla="*/ 139 h 139"/>
                <a:gd name="T42" fmla="*/ 138 w 370"/>
                <a:gd name="T43" fmla="*/ 139 h 139"/>
                <a:gd name="T44" fmla="*/ 139 w 370"/>
                <a:gd name="T45" fmla="*/ 139 h 139"/>
                <a:gd name="T46" fmla="*/ 180 w 370"/>
                <a:gd name="T47" fmla="*/ 138 h 139"/>
                <a:gd name="T48" fmla="*/ 189 w 370"/>
                <a:gd name="T49" fmla="*/ 138 h 139"/>
                <a:gd name="T50" fmla="*/ 198 w 370"/>
                <a:gd name="T51" fmla="*/ 138 h 139"/>
                <a:gd name="T52" fmla="*/ 231 w 370"/>
                <a:gd name="T53" fmla="*/ 138 h 139"/>
                <a:gd name="T54" fmla="*/ 234 w 370"/>
                <a:gd name="T55" fmla="*/ 137 h 139"/>
                <a:gd name="T56" fmla="*/ 272 w 370"/>
                <a:gd name="T57" fmla="*/ 136 h 139"/>
                <a:gd name="T58" fmla="*/ 284 w 370"/>
                <a:gd name="T59" fmla="*/ 136 h 139"/>
                <a:gd name="T60" fmla="*/ 319 w 370"/>
                <a:gd name="T61" fmla="*/ 135 h 139"/>
                <a:gd name="T62" fmla="*/ 325 w 370"/>
                <a:gd name="T63" fmla="*/ 134 h 139"/>
                <a:gd name="T64" fmla="*/ 327 w 370"/>
                <a:gd name="T65" fmla="*/ 134 h 139"/>
                <a:gd name="T66" fmla="*/ 370 w 370"/>
                <a:gd name="T67" fmla="*/ 132 h 139"/>
                <a:gd name="T68" fmla="*/ 370 w 370"/>
                <a:gd name="T69" fmla="*/ 0 h 139"/>
                <a:gd name="T70" fmla="*/ 325 w 370"/>
                <a:gd name="T71" fmla="*/ 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0" h="139">
                  <a:moveTo>
                    <a:pt x="325" y="2"/>
                  </a:moveTo>
                  <a:cubicBezTo>
                    <a:pt x="323" y="2"/>
                    <a:pt x="321" y="2"/>
                    <a:pt x="319" y="2"/>
                  </a:cubicBezTo>
                  <a:cubicBezTo>
                    <a:pt x="308" y="3"/>
                    <a:pt x="296" y="3"/>
                    <a:pt x="284" y="3"/>
                  </a:cubicBezTo>
                  <a:cubicBezTo>
                    <a:pt x="280" y="4"/>
                    <a:pt x="276" y="4"/>
                    <a:pt x="272" y="4"/>
                  </a:cubicBezTo>
                  <a:cubicBezTo>
                    <a:pt x="260" y="4"/>
                    <a:pt x="247" y="5"/>
                    <a:pt x="234" y="5"/>
                  </a:cubicBezTo>
                  <a:cubicBezTo>
                    <a:pt x="233" y="5"/>
                    <a:pt x="232" y="5"/>
                    <a:pt x="231" y="5"/>
                  </a:cubicBezTo>
                  <a:cubicBezTo>
                    <a:pt x="217" y="5"/>
                    <a:pt x="203" y="6"/>
                    <a:pt x="189" y="6"/>
                  </a:cubicBezTo>
                  <a:cubicBezTo>
                    <a:pt x="186" y="6"/>
                    <a:pt x="183" y="6"/>
                    <a:pt x="180" y="6"/>
                  </a:cubicBezTo>
                  <a:cubicBezTo>
                    <a:pt x="167" y="6"/>
                    <a:pt x="153" y="6"/>
                    <a:pt x="139" y="6"/>
                  </a:cubicBezTo>
                  <a:cubicBezTo>
                    <a:pt x="138" y="6"/>
                    <a:pt x="138" y="6"/>
                    <a:pt x="138" y="6"/>
                  </a:cubicBezTo>
                  <a:cubicBezTo>
                    <a:pt x="125" y="6"/>
                    <a:pt x="111" y="6"/>
                    <a:pt x="97" y="6"/>
                  </a:cubicBezTo>
                  <a:cubicBezTo>
                    <a:pt x="95" y="6"/>
                    <a:pt x="92" y="6"/>
                    <a:pt x="89" y="6"/>
                  </a:cubicBezTo>
                  <a:cubicBezTo>
                    <a:pt x="78" y="6"/>
                    <a:pt x="68" y="6"/>
                    <a:pt x="58" y="6"/>
                  </a:cubicBezTo>
                  <a:cubicBezTo>
                    <a:pt x="53" y="6"/>
                    <a:pt x="48" y="6"/>
                    <a:pt x="43" y="6"/>
                  </a:cubicBezTo>
                  <a:cubicBezTo>
                    <a:pt x="29" y="6"/>
                    <a:pt x="14" y="5"/>
                    <a:pt x="0" y="5"/>
                  </a:cubicBezTo>
                  <a:cubicBezTo>
                    <a:pt x="0" y="138"/>
                    <a:pt x="0" y="138"/>
                    <a:pt x="0" y="138"/>
                  </a:cubicBezTo>
                  <a:cubicBezTo>
                    <a:pt x="14" y="138"/>
                    <a:pt x="29" y="138"/>
                    <a:pt x="43" y="138"/>
                  </a:cubicBezTo>
                  <a:cubicBezTo>
                    <a:pt x="48" y="138"/>
                    <a:pt x="53" y="138"/>
                    <a:pt x="58" y="139"/>
                  </a:cubicBezTo>
                  <a:cubicBezTo>
                    <a:pt x="65" y="139"/>
                    <a:pt x="73" y="139"/>
                    <a:pt x="81" y="139"/>
                  </a:cubicBezTo>
                  <a:cubicBezTo>
                    <a:pt x="83" y="139"/>
                    <a:pt x="86" y="139"/>
                    <a:pt x="89" y="139"/>
                  </a:cubicBezTo>
                  <a:cubicBezTo>
                    <a:pt x="92" y="139"/>
                    <a:pt x="95" y="139"/>
                    <a:pt x="97" y="139"/>
                  </a:cubicBezTo>
                  <a:cubicBezTo>
                    <a:pt x="111" y="139"/>
                    <a:pt x="125" y="139"/>
                    <a:pt x="138" y="139"/>
                  </a:cubicBezTo>
                  <a:cubicBezTo>
                    <a:pt x="139" y="139"/>
                    <a:pt x="139" y="139"/>
                    <a:pt x="139" y="139"/>
                  </a:cubicBezTo>
                  <a:cubicBezTo>
                    <a:pt x="153" y="139"/>
                    <a:pt x="167" y="139"/>
                    <a:pt x="180" y="138"/>
                  </a:cubicBezTo>
                  <a:cubicBezTo>
                    <a:pt x="183" y="138"/>
                    <a:pt x="186" y="138"/>
                    <a:pt x="189" y="138"/>
                  </a:cubicBezTo>
                  <a:cubicBezTo>
                    <a:pt x="192" y="138"/>
                    <a:pt x="195" y="138"/>
                    <a:pt x="198" y="138"/>
                  </a:cubicBezTo>
                  <a:cubicBezTo>
                    <a:pt x="209" y="138"/>
                    <a:pt x="220" y="138"/>
                    <a:pt x="231" y="138"/>
                  </a:cubicBezTo>
                  <a:cubicBezTo>
                    <a:pt x="232" y="137"/>
                    <a:pt x="233" y="137"/>
                    <a:pt x="234" y="137"/>
                  </a:cubicBezTo>
                  <a:cubicBezTo>
                    <a:pt x="247" y="137"/>
                    <a:pt x="260" y="137"/>
                    <a:pt x="272" y="136"/>
                  </a:cubicBezTo>
                  <a:cubicBezTo>
                    <a:pt x="276" y="136"/>
                    <a:pt x="280" y="136"/>
                    <a:pt x="284" y="136"/>
                  </a:cubicBezTo>
                  <a:cubicBezTo>
                    <a:pt x="296" y="136"/>
                    <a:pt x="308" y="135"/>
                    <a:pt x="319" y="135"/>
                  </a:cubicBezTo>
                  <a:cubicBezTo>
                    <a:pt x="321" y="134"/>
                    <a:pt x="323" y="134"/>
                    <a:pt x="325" y="134"/>
                  </a:cubicBezTo>
                  <a:cubicBezTo>
                    <a:pt x="326" y="134"/>
                    <a:pt x="326" y="134"/>
                    <a:pt x="327" y="134"/>
                  </a:cubicBezTo>
                  <a:cubicBezTo>
                    <a:pt x="341" y="134"/>
                    <a:pt x="355" y="133"/>
                    <a:pt x="370" y="132"/>
                  </a:cubicBezTo>
                  <a:cubicBezTo>
                    <a:pt x="370" y="0"/>
                    <a:pt x="370" y="0"/>
                    <a:pt x="370" y="0"/>
                  </a:cubicBezTo>
                  <a:cubicBezTo>
                    <a:pt x="355" y="0"/>
                    <a:pt x="340" y="1"/>
                    <a:pt x="325" y="2"/>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54" name="Freeform 152"/>
            <p:cNvSpPr>
              <a:spLocks/>
            </p:cNvSpPr>
            <p:nvPr/>
          </p:nvSpPr>
          <p:spPr bwMode="auto">
            <a:xfrm>
              <a:off x="6794501" y="2293937"/>
              <a:ext cx="88900" cy="306388"/>
            </a:xfrm>
            <a:custGeom>
              <a:avLst/>
              <a:gdLst>
                <a:gd name="T0" fmla="*/ 6 w 57"/>
                <a:gd name="T1" fmla="*/ 196 h 196"/>
                <a:gd name="T2" fmla="*/ 5 w 57"/>
                <a:gd name="T3" fmla="*/ 196 h 196"/>
                <a:gd name="T4" fmla="*/ 0 w 57"/>
                <a:gd name="T5" fmla="*/ 193 h 196"/>
                <a:gd name="T6" fmla="*/ 0 w 57"/>
                <a:gd name="T7" fmla="*/ 60 h 196"/>
                <a:gd name="T8" fmla="*/ 1 w 57"/>
                <a:gd name="T9" fmla="*/ 59 h 196"/>
                <a:gd name="T10" fmla="*/ 46 w 57"/>
                <a:gd name="T11" fmla="*/ 2 h 196"/>
                <a:gd name="T12" fmla="*/ 51 w 57"/>
                <a:gd name="T13" fmla="*/ 0 h 196"/>
                <a:gd name="T14" fmla="*/ 52 w 57"/>
                <a:gd name="T15" fmla="*/ 0 h 196"/>
                <a:gd name="T16" fmla="*/ 57 w 57"/>
                <a:gd name="T17" fmla="*/ 3 h 196"/>
                <a:gd name="T18" fmla="*/ 57 w 57"/>
                <a:gd name="T19" fmla="*/ 135 h 196"/>
                <a:gd name="T20" fmla="*/ 56 w 57"/>
                <a:gd name="T21" fmla="*/ 137 h 196"/>
                <a:gd name="T22" fmla="*/ 11 w 57"/>
                <a:gd name="T23" fmla="*/ 194 h 196"/>
                <a:gd name="T24" fmla="*/ 6 w 57"/>
                <a:gd name="T25"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196">
                  <a:moveTo>
                    <a:pt x="6" y="196"/>
                  </a:moveTo>
                  <a:cubicBezTo>
                    <a:pt x="6" y="196"/>
                    <a:pt x="5" y="196"/>
                    <a:pt x="5" y="196"/>
                  </a:cubicBezTo>
                  <a:cubicBezTo>
                    <a:pt x="2" y="196"/>
                    <a:pt x="0" y="194"/>
                    <a:pt x="0" y="193"/>
                  </a:cubicBezTo>
                  <a:cubicBezTo>
                    <a:pt x="0" y="60"/>
                    <a:pt x="0" y="60"/>
                    <a:pt x="0" y="60"/>
                  </a:cubicBezTo>
                  <a:cubicBezTo>
                    <a:pt x="0" y="60"/>
                    <a:pt x="1" y="60"/>
                    <a:pt x="1" y="59"/>
                  </a:cubicBezTo>
                  <a:cubicBezTo>
                    <a:pt x="46" y="2"/>
                    <a:pt x="46" y="2"/>
                    <a:pt x="46" y="2"/>
                  </a:cubicBezTo>
                  <a:cubicBezTo>
                    <a:pt x="47" y="1"/>
                    <a:pt x="49" y="0"/>
                    <a:pt x="51" y="0"/>
                  </a:cubicBezTo>
                  <a:cubicBezTo>
                    <a:pt x="52" y="0"/>
                    <a:pt x="52" y="0"/>
                    <a:pt x="52" y="0"/>
                  </a:cubicBezTo>
                  <a:cubicBezTo>
                    <a:pt x="55" y="0"/>
                    <a:pt x="57" y="1"/>
                    <a:pt x="57" y="3"/>
                  </a:cubicBezTo>
                  <a:cubicBezTo>
                    <a:pt x="57" y="135"/>
                    <a:pt x="57" y="135"/>
                    <a:pt x="57" y="135"/>
                  </a:cubicBezTo>
                  <a:cubicBezTo>
                    <a:pt x="57" y="136"/>
                    <a:pt x="57" y="136"/>
                    <a:pt x="56" y="137"/>
                  </a:cubicBezTo>
                  <a:cubicBezTo>
                    <a:pt x="11" y="194"/>
                    <a:pt x="11" y="194"/>
                    <a:pt x="11" y="194"/>
                  </a:cubicBezTo>
                  <a:cubicBezTo>
                    <a:pt x="10" y="195"/>
                    <a:pt x="8" y="196"/>
                    <a:pt x="6"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55" name="Freeform 153"/>
            <p:cNvSpPr>
              <a:spLocks/>
            </p:cNvSpPr>
            <p:nvPr/>
          </p:nvSpPr>
          <p:spPr bwMode="auto">
            <a:xfrm>
              <a:off x="6804026" y="2293937"/>
              <a:ext cx="69850" cy="296863"/>
            </a:xfrm>
            <a:custGeom>
              <a:avLst/>
              <a:gdLst>
                <a:gd name="T0" fmla="*/ 44 w 44"/>
                <a:gd name="T1" fmla="*/ 0 h 187"/>
                <a:gd name="T2" fmla="*/ 44 w 44"/>
                <a:gd name="T3" fmla="*/ 130 h 187"/>
                <a:gd name="T4" fmla="*/ 0 w 44"/>
                <a:gd name="T5" fmla="*/ 187 h 187"/>
                <a:gd name="T6" fmla="*/ 0 w 44"/>
                <a:gd name="T7" fmla="*/ 56 h 187"/>
                <a:gd name="T8" fmla="*/ 44 w 44"/>
                <a:gd name="T9" fmla="*/ 0 h 187"/>
              </a:gdLst>
              <a:ahLst/>
              <a:cxnLst>
                <a:cxn ang="0">
                  <a:pos x="T0" y="T1"/>
                </a:cxn>
                <a:cxn ang="0">
                  <a:pos x="T2" y="T3"/>
                </a:cxn>
                <a:cxn ang="0">
                  <a:pos x="T4" y="T5"/>
                </a:cxn>
                <a:cxn ang="0">
                  <a:pos x="T6" y="T7"/>
                </a:cxn>
                <a:cxn ang="0">
                  <a:pos x="T8" y="T9"/>
                </a:cxn>
              </a:cxnLst>
              <a:rect l="0" t="0" r="r" b="b"/>
              <a:pathLst>
                <a:path w="44" h="187">
                  <a:moveTo>
                    <a:pt x="44" y="0"/>
                  </a:moveTo>
                  <a:lnTo>
                    <a:pt x="44" y="130"/>
                  </a:lnTo>
                  <a:lnTo>
                    <a:pt x="0" y="187"/>
                  </a:lnTo>
                  <a:lnTo>
                    <a:pt x="0" y="56"/>
                  </a:lnTo>
                  <a:lnTo>
                    <a:pt x="44"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56" name="Freeform 154"/>
            <p:cNvSpPr>
              <a:spLocks/>
            </p:cNvSpPr>
            <p:nvPr/>
          </p:nvSpPr>
          <p:spPr bwMode="auto">
            <a:xfrm>
              <a:off x="5180013" y="2319337"/>
              <a:ext cx="125413" cy="303213"/>
            </a:xfrm>
            <a:custGeom>
              <a:avLst/>
              <a:gdLst>
                <a:gd name="T0" fmla="*/ 74 w 80"/>
                <a:gd name="T1" fmla="*/ 194 h 194"/>
                <a:gd name="T2" fmla="*/ 69 w 80"/>
                <a:gd name="T3" fmla="*/ 193 h 194"/>
                <a:gd name="T4" fmla="*/ 1 w 80"/>
                <a:gd name="T5" fmla="*/ 137 h 194"/>
                <a:gd name="T6" fmla="*/ 0 w 80"/>
                <a:gd name="T7" fmla="*/ 135 h 194"/>
                <a:gd name="T8" fmla="*/ 0 w 80"/>
                <a:gd name="T9" fmla="*/ 3 h 194"/>
                <a:gd name="T10" fmla="*/ 5 w 80"/>
                <a:gd name="T11" fmla="*/ 0 h 194"/>
                <a:gd name="T12" fmla="*/ 6 w 80"/>
                <a:gd name="T13" fmla="*/ 0 h 194"/>
                <a:gd name="T14" fmla="*/ 11 w 80"/>
                <a:gd name="T15" fmla="*/ 1 h 194"/>
                <a:gd name="T16" fmla="*/ 79 w 80"/>
                <a:gd name="T17" fmla="*/ 57 h 194"/>
                <a:gd name="T18" fmla="*/ 80 w 80"/>
                <a:gd name="T19" fmla="*/ 58 h 194"/>
                <a:gd name="T20" fmla="*/ 80 w 80"/>
                <a:gd name="T21" fmla="*/ 191 h 194"/>
                <a:gd name="T22" fmla="*/ 76 w 80"/>
                <a:gd name="T23" fmla="*/ 194 h 194"/>
                <a:gd name="T24" fmla="*/ 74 w 80"/>
                <a:gd name="T25"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94">
                  <a:moveTo>
                    <a:pt x="74" y="194"/>
                  </a:moveTo>
                  <a:cubicBezTo>
                    <a:pt x="72" y="194"/>
                    <a:pt x="70" y="194"/>
                    <a:pt x="69" y="193"/>
                  </a:cubicBezTo>
                  <a:cubicBezTo>
                    <a:pt x="1" y="137"/>
                    <a:pt x="1" y="137"/>
                    <a:pt x="1" y="137"/>
                  </a:cubicBezTo>
                  <a:cubicBezTo>
                    <a:pt x="1" y="136"/>
                    <a:pt x="0" y="136"/>
                    <a:pt x="0" y="135"/>
                  </a:cubicBezTo>
                  <a:cubicBezTo>
                    <a:pt x="0" y="3"/>
                    <a:pt x="0" y="3"/>
                    <a:pt x="0" y="3"/>
                  </a:cubicBezTo>
                  <a:cubicBezTo>
                    <a:pt x="0" y="1"/>
                    <a:pt x="2" y="0"/>
                    <a:pt x="5" y="0"/>
                  </a:cubicBezTo>
                  <a:cubicBezTo>
                    <a:pt x="5" y="0"/>
                    <a:pt x="6" y="0"/>
                    <a:pt x="6" y="0"/>
                  </a:cubicBezTo>
                  <a:cubicBezTo>
                    <a:pt x="8" y="0"/>
                    <a:pt x="10" y="0"/>
                    <a:pt x="11" y="1"/>
                  </a:cubicBezTo>
                  <a:cubicBezTo>
                    <a:pt x="79" y="57"/>
                    <a:pt x="79" y="57"/>
                    <a:pt x="79" y="57"/>
                  </a:cubicBezTo>
                  <a:cubicBezTo>
                    <a:pt x="79" y="57"/>
                    <a:pt x="80" y="58"/>
                    <a:pt x="80" y="58"/>
                  </a:cubicBezTo>
                  <a:cubicBezTo>
                    <a:pt x="80" y="191"/>
                    <a:pt x="80" y="191"/>
                    <a:pt x="80" y="191"/>
                  </a:cubicBezTo>
                  <a:cubicBezTo>
                    <a:pt x="80" y="192"/>
                    <a:pt x="78" y="194"/>
                    <a:pt x="76" y="194"/>
                  </a:cubicBezTo>
                  <a:cubicBezTo>
                    <a:pt x="75" y="194"/>
                    <a:pt x="75" y="194"/>
                    <a:pt x="74" y="1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57" name="Freeform 155"/>
            <p:cNvSpPr>
              <a:spLocks/>
            </p:cNvSpPr>
            <p:nvPr/>
          </p:nvSpPr>
          <p:spPr bwMode="auto">
            <a:xfrm>
              <a:off x="5189538" y="2319337"/>
              <a:ext cx="106363" cy="293688"/>
            </a:xfrm>
            <a:custGeom>
              <a:avLst/>
              <a:gdLst>
                <a:gd name="T0" fmla="*/ 67 w 67"/>
                <a:gd name="T1" fmla="*/ 54 h 185"/>
                <a:gd name="T2" fmla="*/ 67 w 67"/>
                <a:gd name="T3" fmla="*/ 185 h 185"/>
                <a:gd name="T4" fmla="*/ 0 w 67"/>
                <a:gd name="T5" fmla="*/ 130 h 185"/>
                <a:gd name="T6" fmla="*/ 0 w 67"/>
                <a:gd name="T7" fmla="*/ 0 h 185"/>
                <a:gd name="T8" fmla="*/ 67 w 67"/>
                <a:gd name="T9" fmla="*/ 54 h 185"/>
              </a:gdLst>
              <a:ahLst/>
              <a:cxnLst>
                <a:cxn ang="0">
                  <a:pos x="T0" y="T1"/>
                </a:cxn>
                <a:cxn ang="0">
                  <a:pos x="T2" y="T3"/>
                </a:cxn>
                <a:cxn ang="0">
                  <a:pos x="T4" y="T5"/>
                </a:cxn>
                <a:cxn ang="0">
                  <a:pos x="T6" y="T7"/>
                </a:cxn>
                <a:cxn ang="0">
                  <a:pos x="T8" y="T9"/>
                </a:cxn>
              </a:cxnLst>
              <a:rect l="0" t="0" r="r" b="b"/>
              <a:pathLst>
                <a:path w="67" h="185">
                  <a:moveTo>
                    <a:pt x="67" y="54"/>
                  </a:moveTo>
                  <a:lnTo>
                    <a:pt x="67" y="185"/>
                  </a:lnTo>
                  <a:lnTo>
                    <a:pt x="0" y="130"/>
                  </a:lnTo>
                  <a:lnTo>
                    <a:pt x="0" y="0"/>
                  </a:lnTo>
                  <a:lnTo>
                    <a:pt x="67" y="5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59" name="Freeform 157"/>
            <p:cNvSpPr>
              <a:spLocks/>
            </p:cNvSpPr>
            <p:nvPr/>
          </p:nvSpPr>
          <p:spPr bwMode="auto">
            <a:xfrm>
              <a:off x="7678738" y="2471737"/>
              <a:ext cx="228600" cy="276225"/>
            </a:xfrm>
            <a:custGeom>
              <a:avLst/>
              <a:gdLst>
                <a:gd name="T0" fmla="*/ 144 w 144"/>
                <a:gd name="T1" fmla="*/ 0 h 174"/>
                <a:gd name="T2" fmla="*/ 144 w 144"/>
                <a:gd name="T3" fmla="*/ 130 h 174"/>
                <a:gd name="T4" fmla="*/ 0 w 144"/>
                <a:gd name="T5" fmla="*/ 174 h 174"/>
                <a:gd name="T6" fmla="*/ 0 w 144"/>
                <a:gd name="T7" fmla="*/ 44 h 174"/>
                <a:gd name="T8" fmla="*/ 144 w 144"/>
                <a:gd name="T9" fmla="*/ 0 h 174"/>
              </a:gdLst>
              <a:ahLst/>
              <a:cxnLst>
                <a:cxn ang="0">
                  <a:pos x="T0" y="T1"/>
                </a:cxn>
                <a:cxn ang="0">
                  <a:pos x="T2" y="T3"/>
                </a:cxn>
                <a:cxn ang="0">
                  <a:pos x="T4" y="T5"/>
                </a:cxn>
                <a:cxn ang="0">
                  <a:pos x="T6" y="T7"/>
                </a:cxn>
                <a:cxn ang="0">
                  <a:pos x="T8" y="T9"/>
                </a:cxn>
              </a:cxnLst>
              <a:rect l="0" t="0" r="r" b="b"/>
              <a:pathLst>
                <a:path w="144" h="174">
                  <a:moveTo>
                    <a:pt x="144" y="0"/>
                  </a:moveTo>
                  <a:lnTo>
                    <a:pt x="144" y="130"/>
                  </a:lnTo>
                  <a:lnTo>
                    <a:pt x="0" y="174"/>
                  </a:lnTo>
                  <a:lnTo>
                    <a:pt x="0" y="44"/>
                  </a:lnTo>
                  <a:lnTo>
                    <a:pt x="144"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60" name="Freeform 158"/>
            <p:cNvSpPr>
              <a:spLocks/>
            </p:cNvSpPr>
            <p:nvPr/>
          </p:nvSpPr>
          <p:spPr bwMode="auto">
            <a:xfrm>
              <a:off x="4225926" y="2525712"/>
              <a:ext cx="271463" cy="277813"/>
            </a:xfrm>
            <a:custGeom>
              <a:avLst/>
              <a:gdLst>
                <a:gd name="T0" fmla="*/ 168 w 174"/>
                <a:gd name="T1" fmla="*/ 178 h 178"/>
                <a:gd name="T2" fmla="*/ 166 w 174"/>
                <a:gd name="T3" fmla="*/ 178 h 178"/>
                <a:gd name="T4" fmla="*/ 3 w 174"/>
                <a:gd name="T5" fmla="*/ 139 h 178"/>
                <a:gd name="T6" fmla="*/ 0 w 174"/>
                <a:gd name="T7" fmla="*/ 136 h 178"/>
                <a:gd name="T8" fmla="*/ 0 w 174"/>
                <a:gd name="T9" fmla="*/ 3 h 178"/>
                <a:gd name="T10" fmla="*/ 3 w 174"/>
                <a:gd name="T11" fmla="*/ 1 h 178"/>
                <a:gd name="T12" fmla="*/ 6 w 174"/>
                <a:gd name="T13" fmla="*/ 0 h 178"/>
                <a:gd name="T14" fmla="*/ 8 w 174"/>
                <a:gd name="T15" fmla="*/ 0 h 178"/>
                <a:gd name="T16" fmla="*/ 171 w 174"/>
                <a:gd name="T17" fmla="*/ 40 h 178"/>
                <a:gd name="T18" fmla="*/ 174 w 174"/>
                <a:gd name="T19" fmla="*/ 42 h 178"/>
                <a:gd name="T20" fmla="*/ 174 w 174"/>
                <a:gd name="T21" fmla="*/ 175 h 178"/>
                <a:gd name="T22" fmla="*/ 172 w 174"/>
                <a:gd name="T23" fmla="*/ 178 h 178"/>
                <a:gd name="T24" fmla="*/ 168 w 174"/>
                <a:gd name="T2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178">
                  <a:moveTo>
                    <a:pt x="168" y="178"/>
                  </a:moveTo>
                  <a:cubicBezTo>
                    <a:pt x="168" y="178"/>
                    <a:pt x="167" y="178"/>
                    <a:pt x="166" y="178"/>
                  </a:cubicBezTo>
                  <a:cubicBezTo>
                    <a:pt x="3" y="139"/>
                    <a:pt x="3" y="139"/>
                    <a:pt x="3" y="139"/>
                  </a:cubicBezTo>
                  <a:cubicBezTo>
                    <a:pt x="1" y="138"/>
                    <a:pt x="0" y="137"/>
                    <a:pt x="0" y="136"/>
                  </a:cubicBezTo>
                  <a:cubicBezTo>
                    <a:pt x="0" y="3"/>
                    <a:pt x="0" y="3"/>
                    <a:pt x="0" y="3"/>
                  </a:cubicBezTo>
                  <a:cubicBezTo>
                    <a:pt x="0" y="2"/>
                    <a:pt x="1" y="1"/>
                    <a:pt x="3" y="1"/>
                  </a:cubicBezTo>
                  <a:cubicBezTo>
                    <a:pt x="4" y="0"/>
                    <a:pt x="5" y="0"/>
                    <a:pt x="6" y="0"/>
                  </a:cubicBezTo>
                  <a:cubicBezTo>
                    <a:pt x="6" y="0"/>
                    <a:pt x="7" y="0"/>
                    <a:pt x="8" y="0"/>
                  </a:cubicBezTo>
                  <a:cubicBezTo>
                    <a:pt x="171" y="40"/>
                    <a:pt x="171" y="40"/>
                    <a:pt x="171" y="40"/>
                  </a:cubicBezTo>
                  <a:cubicBezTo>
                    <a:pt x="173" y="40"/>
                    <a:pt x="174" y="41"/>
                    <a:pt x="174" y="42"/>
                  </a:cubicBezTo>
                  <a:cubicBezTo>
                    <a:pt x="174" y="175"/>
                    <a:pt x="174" y="175"/>
                    <a:pt x="174" y="175"/>
                  </a:cubicBezTo>
                  <a:cubicBezTo>
                    <a:pt x="174" y="176"/>
                    <a:pt x="173" y="177"/>
                    <a:pt x="172" y="178"/>
                  </a:cubicBezTo>
                  <a:cubicBezTo>
                    <a:pt x="171" y="178"/>
                    <a:pt x="170" y="178"/>
                    <a:pt x="168" y="1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61" name="Freeform 159"/>
            <p:cNvSpPr>
              <a:spLocks/>
            </p:cNvSpPr>
            <p:nvPr/>
          </p:nvSpPr>
          <p:spPr bwMode="auto">
            <a:xfrm>
              <a:off x="4235451" y="2525712"/>
              <a:ext cx="254000" cy="268288"/>
            </a:xfrm>
            <a:custGeom>
              <a:avLst/>
              <a:gdLst>
                <a:gd name="T0" fmla="*/ 160 w 160"/>
                <a:gd name="T1" fmla="*/ 38 h 169"/>
                <a:gd name="T2" fmla="*/ 160 w 160"/>
                <a:gd name="T3" fmla="*/ 169 h 169"/>
                <a:gd name="T4" fmla="*/ 0 w 160"/>
                <a:gd name="T5" fmla="*/ 131 h 169"/>
                <a:gd name="T6" fmla="*/ 0 w 160"/>
                <a:gd name="T7" fmla="*/ 0 h 169"/>
                <a:gd name="T8" fmla="*/ 160 w 160"/>
                <a:gd name="T9" fmla="*/ 38 h 169"/>
              </a:gdLst>
              <a:ahLst/>
              <a:cxnLst>
                <a:cxn ang="0">
                  <a:pos x="T0" y="T1"/>
                </a:cxn>
                <a:cxn ang="0">
                  <a:pos x="T2" y="T3"/>
                </a:cxn>
                <a:cxn ang="0">
                  <a:pos x="T4" y="T5"/>
                </a:cxn>
                <a:cxn ang="0">
                  <a:pos x="T6" y="T7"/>
                </a:cxn>
                <a:cxn ang="0">
                  <a:pos x="T8" y="T9"/>
                </a:cxn>
              </a:cxnLst>
              <a:rect l="0" t="0" r="r" b="b"/>
              <a:pathLst>
                <a:path w="160" h="169">
                  <a:moveTo>
                    <a:pt x="160" y="38"/>
                  </a:moveTo>
                  <a:lnTo>
                    <a:pt x="160" y="169"/>
                  </a:lnTo>
                  <a:lnTo>
                    <a:pt x="0" y="131"/>
                  </a:lnTo>
                  <a:lnTo>
                    <a:pt x="0" y="0"/>
                  </a:lnTo>
                  <a:lnTo>
                    <a:pt x="160" y="3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62" name="Freeform 160"/>
            <p:cNvSpPr>
              <a:spLocks/>
            </p:cNvSpPr>
            <p:nvPr/>
          </p:nvSpPr>
          <p:spPr bwMode="auto">
            <a:xfrm>
              <a:off x="8137526" y="2765425"/>
              <a:ext cx="341313" cy="246063"/>
            </a:xfrm>
            <a:custGeom>
              <a:avLst/>
              <a:gdLst>
                <a:gd name="T0" fmla="*/ 5 w 219"/>
                <a:gd name="T1" fmla="*/ 157 h 157"/>
                <a:gd name="T2" fmla="*/ 2 w 219"/>
                <a:gd name="T3" fmla="*/ 157 h 157"/>
                <a:gd name="T4" fmla="*/ 0 w 219"/>
                <a:gd name="T5" fmla="*/ 154 h 157"/>
                <a:gd name="T6" fmla="*/ 0 w 219"/>
                <a:gd name="T7" fmla="*/ 22 h 157"/>
                <a:gd name="T8" fmla="*/ 4 w 219"/>
                <a:gd name="T9" fmla="*/ 19 h 157"/>
                <a:gd name="T10" fmla="*/ 212 w 219"/>
                <a:gd name="T11" fmla="*/ 0 h 157"/>
                <a:gd name="T12" fmla="*/ 213 w 219"/>
                <a:gd name="T13" fmla="*/ 0 h 157"/>
                <a:gd name="T14" fmla="*/ 217 w 219"/>
                <a:gd name="T15" fmla="*/ 1 h 157"/>
                <a:gd name="T16" fmla="*/ 219 w 219"/>
                <a:gd name="T17" fmla="*/ 3 h 157"/>
                <a:gd name="T18" fmla="*/ 219 w 219"/>
                <a:gd name="T19" fmla="*/ 136 h 157"/>
                <a:gd name="T20" fmla="*/ 214 w 219"/>
                <a:gd name="T21" fmla="*/ 139 h 157"/>
                <a:gd name="T22" fmla="*/ 6 w 219"/>
                <a:gd name="T23" fmla="*/ 157 h 157"/>
                <a:gd name="T24" fmla="*/ 5 w 219"/>
                <a:gd name="T25"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9" h="157">
                  <a:moveTo>
                    <a:pt x="5" y="157"/>
                  </a:moveTo>
                  <a:cubicBezTo>
                    <a:pt x="4" y="157"/>
                    <a:pt x="3" y="157"/>
                    <a:pt x="2" y="157"/>
                  </a:cubicBezTo>
                  <a:cubicBezTo>
                    <a:pt x="0" y="156"/>
                    <a:pt x="0" y="155"/>
                    <a:pt x="0" y="154"/>
                  </a:cubicBezTo>
                  <a:cubicBezTo>
                    <a:pt x="0" y="22"/>
                    <a:pt x="0" y="22"/>
                    <a:pt x="0" y="22"/>
                  </a:cubicBezTo>
                  <a:cubicBezTo>
                    <a:pt x="0" y="20"/>
                    <a:pt x="2" y="19"/>
                    <a:pt x="4" y="19"/>
                  </a:cubicBezTo>
                  <a:cubicBezTo>
                    <a:pt x="212" y="0"/>
                    <a:pt x="212" y="0"/>
                    <a:pt x="212" y="0"/>
                  </a:cubicBezTo>
                  <a:cubicBezTo>
                    <a:pt x="213" y="0"/>
                    <a:pt x="213" y="0"/>
                    <a:pt x="213" y="0"/>
                  </a:cubicBezTo>
                  <a:cubicBezTo>
                    <a:pt x="215" y="0"/>
                    <a:pt x="216" y="1"/>
                    <a:pt x="217" y="1"/>
                  </a:cubicBezTo>
                  <a:cubicBezTo>
                    <a:pt x="218" y="2"/>
                    <a:pt x="219" y="3"/>
                    <a:pt x="219" y="3"/>
                  </a:cubicBezTo>
                  <a:cubicBezTo>
                    <a:pt x="219" y="136"/>
                    <a:pt x="219" y="136"/>
                    <a:pt x="219" y="136"/>
                  </a:cubicBezTo>
                  <a:cubicBezTo>
                    <a:pt x="219" y="138"/>
                    <a:pt x="217" y="139"/>
                    <a:pt x="214" y="139"/>
                  </a:cubicBezTo>
                  <a:cubicBezTo>
                    <a:pt x="6" y="157"/>
                    <a:pt x="6" y="157"/>
                    <a:pt x="6" y="157"/>
                  </a:cubicBezTo>
                  <a:lnTo>
                    <a:pt x="5" y="1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63" name="Freeform 161"/>
            <p:cNvSpPr>
              <a:spLocks/>
            </p:cNvSpPr>
            <p:nvPr/>
          </p:nvSpPr>
          <p:spPr bwMode="auto">
            <a:xfrm>
              <a:off x="8145463" y="2765425"/>
              <a:ext cx="325438" cy="236538"/>
            </a:xfrm>
            <a:custGeom>
              <a:avLst/>
              <a:gdLst>
                <a:gd name="T0" fmla="*/ 205 w 205"/>
                <a:gd name="T1" fmla="*/ 0 h 149"/>
                <a:gd name="T2" fmla="*/ 205 w 205"/>
                <a:gd name="T3" fmla="*/ 131 h 149"/>
                <a:gd name="T4" fmla="*/ 0 w 205"/>
                <a:gd name="T5" fmla="*/ 149 h 149"/>
                <a:gd name="T6" fmla="*/ 0 w 205"/>
                <a:gd name="T7" fmla="*/ 18 h 149"/>
                <a:gd name="T8" fmla="*/ 205 w 205"/>
                <a:gd name="T9" fmla="*/ 0 h 149"/>
              </a:gdLst>
              <a:ahLst/>
              <a:cxnLst>
                <a:cxn ang="0">
                  <a:pos x="T0" y="T1"/>
                </a:cxn>
                <a:cxn ang="0">
                  <a:pos x="T2" y="T3"/>
                </a:cxn>
                <a:cxn ang="0">
                  <a:pos x="T4" y="T5"/>
                </a:cxn>
                <a:cxn ang="0">
                  <a:pos x="T6" y="T7"/>
                </a:cxn>
                <a:cxn ang="0">
                  <a:pos x="T8" y="T9"/>
                </a:cxn>
              </a:cxnLst>
              <a:rect l="0" t="0" r="r" b="b"/>
              <a:pathLst>
                <a:path w="205" h="149">
                  <a:moveTo>
                    <a:pt x="205" y="0"/>
                  </a:moveTo>
                  <a:lnTo>
                    <a:pt x="205" y="131"/>
                  </a:lnTo>
                  <a:lnTo>
                    <a:pt x="0" y="149"/>
                  </a:lnTo>
                  <a:lnTo>
                    <a:pt x="0" y="18"/>
                  </a:lnTo>
                  <a:lnTo>
                    <a:pt x="205"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64" name="Freeform 162"/>
            <p:cNvSpPr>
              <a:spLocks/>
            </p:cNvSpPr>
            <p:nvPr/>
          </p:nvSpPr>
          <p:spPr bwMode="auto">
            <a:xfrm>
              <a:off x="3784601" y="2833687"/>
              <a:ext cx="352425" cy="236538"/>
            </a:xfrm>
            <a:custGeom>
              <a:avLst/>
              <a:gdLst>
                <a:gd name="T0" fmla="*/ 219 w 225"/>
                <a:gd name="T1" fmla="*/ 151 h 151"/>
                <a:gd name="T2" fmla="*/ 5 w 225"/>
                <a:gd name="T3" fmla="*/ 139 h 151"/>
                <a:gd name="T4" fmla="*/ 0 w 225"/>
                <a:gd name="T5" fmla="*/ 136 h 151"/>
                <a:gd name="T6" fmla="*/ 0 w 225"/>
                <a:gd name="T7" fmla="*/ 3 h 151"/>
                <a:gd name="T8" fmla="*/ 2 w 225"/>
                <a:gd name="T9" fmla="*/ 1 h 151"/>
                <a:gd name="T10" fmla="*/ 6 w 225"/>
                <a:gd name="T11" fmla="*/ 0 h 151"/>
                <a:gd name="T12" fmla="*/ 6 w 225"/>
                <a:gd name="T13" fmla="*/ 0 h 151"/>
                <a:gd name="T14" fmla="*/ 220 w 225"/>
                <a:gd name="T15" fmla="*/ 12 h 151"/>
                <a:gd name="T16" fmla="*/ 225 w 225"/>
                <a:gd name="T17" fmla="*/ 15 h 151"/>
                <a:gd name="T18" fmla="*/ 225 w 225"/>
                <a:gd name="T19" fmla="*/ 148 h 151"/>
                <a:gd name="T20" fmla="*/ 223 w 225"/>
                <a:gd name="T21" fmla="*/ 150 h 151"/>
                <a:gd name="T22" fmla="*/ 219 w 225"/>
                <a:gd name="T23"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5" h="151">
                  <a:moveTo>
                    <a:pt x="219" y="151"/>
                  </a:moveTo>
                  <a:cubicBezTo>
                    <a:pt x="5" y="139"/>
                    <a:pt x="5" y="139"/>
                    <a:pt x="5" y="139"/>
                  </a:cubicBezTo>
                  <a:cubicBezTo>
                    <a:pt x="2" y="139"/>
                    <a:pt x="0" y="137"/>
                    <a:pt x="0" y="136"/>
                  </a:cubicBezTo>
                  <a:cubicBezTo>
                    <a:pt x="0" y="3"/>
                    <a:pt x="0" y="3"/>
                    <a:pt x="0" y="3"/>
                  </a:cubicBezTo>
                  <a:cubicBezTo>
                    <a:pt x="0" y="2"/>
                    <a:pt x="0" y="1"/>
                    <a:pt x="2" y="1"/>
                  </a:cubicBezTo>
                  <a:cubicBezTo>
                    <a:pt x="3" y="0"/>
                    <a:pt x="4" y="0"/>
                    <a:pt x="6" y="0"/>
                  </a:cubicBezTo>
                  <a:cubicBezTo>
                    <a:pt x="6" y="0"/>
                    <a:pt x="6" y="0"/>
                    <a:pt x="6" y="0"/>
                  </a:cubicBezTo>
                  <a:cubicBezTo>
                    <a:pt x="220" y="12"/>
                    <a:pt x="220" y="12"/>
                    <a:pt x="220" y="12"/>
                  </a:cubicBezTo>
                  <a:cubicBezTo>
                    <a:pt x="223" y="12"/>
                    <a:pt x="225" y="14"/>
                    <a:pt x="225" y="15"/>
                  </a:cubicBezTo>
                  <a:cubicBezTo>
                    <a:pt x="225" y="148"/>
                    <a:pt x="225" y="148"/>
                    <a:pt x="225" y="148"/>
                  </a:cubicBezTo>
                  <a:cubicBezTo>
                    <a:pt x="225" y="149"/>
                    <a:pt x="224" y="149"/>
                    <a:pt x="223" y="150"/>
                  </a:cubicBezTo>
                  <a:cubicBezTo>
                    <a:pt x="222" y="151"/>
                    <a:pt x="221" y="151"/>
                    <a:pt x="219" y="1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65" name="Freeform 163"/>
            <p:cNvSpPr>
              <a:spLocks/>
            </p:cNvSpPr>
            <p:nvPr/>
          </p:nvSpPr>
          <p:spPr bwMode="auto">
            <a:xfrm>
              <a:off x="3794126" y="2833687"/>
              <a:ext cx="333375" cy="227013"/>
            </a:xfrm>
            <a:custGeom>
              <a:avLst/>
              <a:gdLst>
                <a:gd name="T0" fmla="*/ 210 w 210"/>
                <a:gd name="T1" fmla="*/ 12 h 143"/>
                <a:gd name="T2" fmla="*/ 210 w 210"/>
                <a:gd name="T3" fmla="*/ 143 h 143"/>
                <a:gd name="T4" fmla="*/ 0 w 210"/>
                <a:gd name="T5" fmla="*/ 131 h 143"/>
                <a:gd name="T6" fmla="*/ 0 w 210"/>
                <a:gd name="T7" fmla="*/ 0 h 143"/>
                <a:gd name="T8" fmla="*/ 210 w 210"/>
                <a:gd name="T9" fmla="*/ 12 h 143"/>
              </a:gdLst>
              <a:ahLst/>
              <a:cxnLst>
                <a:cxn ang="0">
                  <a:pos x="T0" y="T1"/>
                </a:cxn>
                <a:cxn ang="0">
                  <a:pos x="T2" y="T3"/>
                </a:cxn>
                <a:cxn ang="0">
                  <a:pos x="T4" y="T5"/>
                </a:cxn>
                <a:cxn ang="0">
                  <a:pos x="T6" y="T7"/>
                </a:cxn>
                <a:cxn ang="0">
                  <a:pos x="T8" y="T9"/>
                </a:cxn>
              </a:cxnLst>
              <a:rect l="0" t="0" r="r" b="b"/>
              <a:pathLst>
                <a:path w="210" h="143">
                  <a:moveTo>
                    <a:pt x="210" y="12"/>
                  </a:moveTo>
                  <a:lnTo>
                    <a:pt x="210" y="143"/>
                  </a:lnTo>
                  <a:lnTo>
                    <a:pt x="0" y="131"/>
                  </a:lnTo>
                  <a:lnTo>
                    <a:pt x="0" y="0"/>
                  </a:lnTo>
                  <a:lnTo>
                    <a:pt x="210" y="12"/>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66" name="Freeform 164"/>
            <p:cNvSpPr>
              <a:spLocks/>
            </p:cNvSpPr>
            <p:nvPr/>
          </p:nvSpPr>
          <p:spPr bwMode="auto">
            <a:xfrm>
              <a:off x="8069263" y="3076575"/>
              <a:ext cx="352425" cy="236538"/>
            </a:xfrm>
            <a:custGeom>
              <a:avLst/>
              <a:gdLst>
                <a:gd name="T0" fmla="*/ 218 w 225"/>
                <a:gd name="T1" fmla="*/ 151 h 151"/>
                <a:gd name="T2" fmla="*/ 5 w 225"/>
                <a:gd name="T3" fmla="*/ 139 h 151"/>
                <a:gd name="T4" fmla="*/ 0 w 225"/>
                <a:gd name="T5" fmla="*/ 136 h 151"/>
                <a:gd name="T6" fmla="*/ 0 w 225"/>
                <a:gd name="T7" fmla="*/ 3 h 151"/>
                <a:gd name="T8" fmla="*/ 2 w 225"/>
                <a:gd name="T9" fmla="*/ 1 h 151"/>
                <a:gd name="T10" fmla="*/ 5 w 225"/>
                <a:gd name="T11" fmla="*/ 0 h 151"/>
                <a:gd name="T12" fmla="*/ 6 w 225"/>
                <a:gd name="T13" fmla="*/ 0 h 151"/>
                <a:gd name="T14" fmla="*/ 220 w 225"/>
                <a:gd name="T15" fmla="*/ 12 h 151"/>
                <a:gd name="T16" fmla="*/ 225 w 225"/>
                <a:gd name="T17" fmla="*/ 15 h 151"/>
                <a:gd name="T18" fmla="*/ 225 w 225"/>
                <a:gd name="T19" fmla="*/ 148 h 151"/>
                <a:gd name="T20" fmla="*/ 223 w 225"/>
                <a:gd name="T21" fmla="*/ 150 h 151"/>
                <a:gd name="T22" fmla="*/ 219 w 225"/>
                <a:gd name="T23" fmla="*/ 151 h 151"/>
                <a:gd name="T24" fmla="*/ 218 w 225"/>
                <a:gd name="T25"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51">
                  <a:moveTo>
                    <a:pt x="218" y="151"/>
                  </a:moveTo>
                  <a:cubicBezTo>
                    <a:pt x="5" y="139"/>
                    <a:pt x="5" y="139"/>
                    <a:pt x="5" y="139"/>
                  </a:cubicBezTo>
                  <a:cubicBezTo>
                    <a:pt x="2" y="139"/>
                    <a:pt x="0" y="137"/>
                    <a:pt x="0" y="136"/>
                  </a:cubicBezTo>
                  <a:cubicBezTo>
                    <a:pt x="0" y="3"/>
                    <a:pt x="0" y="3"/>
                    <a:pt x="0" y="3"/>
                  </a:cubicBezTo>
                  <a:cubicBezTo>
                    <a:pt x="0" y="2"/>
                    <a:pt x="0" y="1"/>
                    <a:pt x="2" y="1"/>
                  </a:cubicBezTo>
                  <a:cubicBezTo>
                    <a:pt x="3" y="0"/>
                    <a:pt x="4" y="0"/>
                    <a:pt x="5" y="0"/>
                  </a:cubicBezTo>
                  <a:cubicBezTo>
                    <a:pt x="6" y="0"/>
                    <a:pt x="6" y="0"/>
                    <a:pt x="6" y="0"/>
                  </a:cubicBezTo>
                  <a:cubicBezTo>
                    <a:pt x="220" y="12"/>
                    <a:pt x="220" y="12"/>
                    <a:pt x="220" y="12"/>
                  </a:cubicBezTo>
                  <a:cubicBezTo>
                    <a:pt x="223" y="12"/>
                    <a:pt x="225" y="14"/>
                    <a:pt x="225" y="15"/>
                  </a:cubicBezTo>
                  <a:cubicBezTo>
                    <a:pt x="225" y="148"/>
                    <a:pt x="225" y="148"/>
                    <a:pt x="225" y="148"/>
                  </a:cubicBezTo>
                  <a:cubicBezTo>
                    <a:pt x="225" y="149"/>
                    <a:pt x="224" y="150"/>
                    <a:pt x="223" y="150"/>
                  </a:cubicBezTo>
                  <a:cubicBezTo>
                    <a:pt x="222" y="151"/>
                    <a:pt x="220" y="151"/>
                    <a:pt x="219" y="151"/>
                  </a:cubicBezTo>
                  <a:lnTo>
                    <a:pt x="218" y="1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67" name="Freeform 165"/>
            <p:cNvSpPr>
              <a:spLocks/>
            </p:cNvSpPr>
            <p:nvPr/>
          </p:nvSpPr>
          <p:spPr bwMode="auto">
            <a:xfrm>
              <a:off x="8077201" y="3076575"/>
              <a:ext cx="334963" cy="227013"/>
            </a:xfrm>
            <a:custGeom>
              <a:avLst/>
              <a:gdLst>
                <a:gd name="T0" fmla="*/ 211 w 211"/>
                <a:gd name="T1" fmla="*/ 12 h 143"/>
                <a:gd name="T2" fmla="*/ 211 w 211"/>
                <a:gd name="T3" fmla="*/ 143 h 143"/>
                <a:gd name="T4" fmla="*/ 0 w 211"/>
                <a:gd name="T5" fmla="*/ 131 h 143"/>
                <a:gd name="T6" fmla="*/ 0 w 211"/>
                <a:gd name="T7" fmla="*/ 0 h 143"/>
                <a:gd name="T8" fmla="*/ 211 w 211"/>
                <a:gd name="T9" fmla="*/ 12 h 143"/>
              </a:gdLst>
              <a:ahLst/>
              <a:cxnLst>
                <a:cxn ang="0">
                  <a:pos x="T0" y="T1"/>
                </a:cxn>
                <a:cxn ang="0">
                  <a:pos x="T2" y="T3"/>
                </a:cxn>
                <a:cxn ang="0">
                  <a:pos x="T4" y="T5"/>
                </a:cxn>
                <a:cxn ang="0">
                  <a:pos x="T6" y="T7"/>
                </a:cxn>
                <a:cxn ang="0">
                  <a:pos x="T8" y="T9"/>
                </a:cxn>
              </a:cxnLst>
              <a:rect l="0" t="0" r="r" b="b"/>
              <a:pathLst>
                <a:path w="211" h="143">
                  <a:moveTo>
                    <a:pt x="211" y="12"/>
                  </a:moveTo>
                  <a:lnTo>
                    <a:pt x="211" y="143"/>
                  </a:lnTo>
                  <a:lnTo>
                    <a:pt x="0" y="131"/>
                  </a:lnTo>
                  <a:lnTo>
                    <a:pt x="0" y="0"/>
                  </a:lnTo>
                  <a:lnTo>
                    <a:pt x="211" y="12"/>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68" name="Freeform 166"/>
            <p:cNvSpPr>
              <a:spLocks/>
            </p:cNvSpPr>
            <p:nvPr/>
          </p:nvSpPr>
          <p:spPr bwMode="auto">
            <a:xfrm>
              <a:off x="3975101" y="3132137"/>
              <a:ext cx="342900" cy="244475"/>
            </a:xfrm>
            <a:custGeom>
              <a:avLst/>
              <a:gdLst>
                <a:gd name="T0" fmla="*/ 5 w 219"/>
                <a:gd name="T1" fmla="*/ 157 h 157"/>
                <a:gd name="T2" fmla="*/ 2 w 219"/>
                <a:gd name="T3" fmla="*/ 156 h 157"/>
                <a:gd name="T4" fmla="*/ 0 w 219"/>
                <a:gd name="T5" fmla="*/ 154 h 157"/>
                <a:gd name="T6" fmla="*/ 0 w 219"/>
                <a:gd name="T7" fmla="*/ 22 h 157"/>
                <a:gd name="T8" fmla="*/ 4 w 219"/>
                <a:gd name="T9" fmla="*/ 19 h 157"/>
                <a:gd name="T10" fmla="*/ 212 w 219"/>
                <a:gd name="T11" fmla="*/ 0 h 157"/>
                <a:gd name="T12" fmla="*/ 213 w 219"/>
                <a:gd name="T13" fmla="*/ 0 h 157"/>
                <a:gd name="T14" fmla="*/ 217 w 219"/>
                <a:gd name="T15" fmla="*/ 1 h 157"/>
                <a:gd name="T16" fmla="*/ 219 w 219"/>
                <a:gd name="T17" fmla="*/ 3 h 157"/>
                <a:gd name="T18" fmla="*/ 219 w 219"/>
                <a:gd name="T19" fmla="*/ 136 h 157"/>
                <a:gd name="T20" fmla="*/ 214 w 219"/>
                <a:gd name="T21" fmla="*/ 139 h 157"/>
                <a:gd name="T22" fmla="*/ 6 w 219"/>
                <a:gd name="T23" fmla="*/ 157 h 157"/>
                <a:gd name="T24" fmla="*/ 5 w 219"/>
                <a:gd name="T25"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9" h="157">
                  <a:moveTo>
                    <a:pt x="5" y="157"/>
                  </a:moveTo>
                  <a:cubicBezTo>
                    <a:pt x="4" y="157"/>
                    <a:pt x="3" y="157"/>
                    <a:pt x="2" y="156"/>
                  </a:cubicBezTo>
                  <a:cubicBezTo>
                    <a:pt x="0" y="156"/>
                    <a:pt x="0" y="155"/>
                    <a:pt x="0" y="154"/>
                  </a:cubicBezTo>
                  <a:cubicBezTo>
                    <a:pt x="0" y="22"/>
                    <a:pt x="0" y="22"/>
                    <a:pt x="0" y="22"/>
                  </a:cubicBezTo>
                  <a:cubicBezTo>
                    <a:pt x="0" y="20"/>
                    <a:pt x="2" y="19"/>
                    <a:pt x="4" y="19"/>
                  </a:cubicBezTo>
                  <a:cubicBezTo>
                    <a:pt x="212" y="0"/>
                    <a:pt x="212" y="0"/>
                    <a:pt x="212" y="0"/>
                  </a:cubicBezTo>
                  <a:cubicBezTo>
                    <a:pt x="213" y="0"/>
                    <a:pt x="213" y="0"/>
                    <a:pt x="213" y="0"/>
                  </a:cubicBezTo>
                  <a:cubicBezTo>
                    <a:pt x="214" y="0"/>
                    <a:pt x="215" y="0"/>
                    <a:pt x="217" y="1"/>
                  </a:cubicBezTo>
                  <a:cubicBezTo>
                    <a:pt x="218" y="2"/>
                    <a:pt x="219" y="2"/>
                    <a:pt x="219" y="3"/>
                  </a:cubicBezTo>
                  <a:cubicBezTo>
                    <a:pt x="219" y="136"/>
                    <a:pt x="219" y="136"/>
                    <a:pt x="219" y="136"/>
                  </a:cubicBezTo>
                  <a:cubicBezTo>
                    <a:pt x="219" y="137"/>
                    <a:pt x="217" y="139"/>
                    <a:pt x="214" y="139"/>
                  </a:cubicBezTo>
                  <a:cubicBezTo>
                    <a:pt x="6" y="157"/>
                    <a:pt x="6" y="157"/>
                    <a:pt x="6" y="157"/>
                  </a:cubicBezTo>
                  <a:lnTo>
                    <a:pt x="5" y="1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69" name="Freeform 167"/>
            <p:cNvSpPr>
              <a:spLocks/>
            </p:cNvSpPr>
            <p:nvPr/>
          </p:nvSpPr>
          <p:spPr bwMode="auto">
            <a:xfrm>
              <a:off x="3983038" y="3132137"/>
              <a:ext cx="325438" cy="236538"/>
            </a:xfrm>
            <a:custGeom>
              <a:avLst/>
              <a:gdLst>
                <a:gd name="T0" fmla="*/ 205 w 205"/>
                <a:gd name="T1" fmla="*/ 0 h 149"/>
                <a:gd name="T2" fmla="*/ 205 w 205"/>
                <a:gd name="T3" fmla="*/ 131 h 149"/>
                <a:gd name="T4" fmla="*/ 0 w 205"/>
                <a:gd name="T5" fmla="*/ 149 h 149"/>
                <a:gd name="T6" fmla="*/ 0 w 205"/>
                <a:gd name="T7" fmla="*/ 17 h 149"/>
                <a:gd name="T8" fmla="*/ 205 w 205"/>
                <a:gd name="T9" fmla="*/ 0 h 149"/>
              </a:gdLst>
              <a:ahLst/>
              <a:cxnLst>
                <a:cxn ang="0">
                  <a:pos x="T0" y="T1"/>
                </a:cxn>
                <a:cxn ang="0">
                  <a:pos x="T2" y="T3"/>
                </a:cxn>
                <a:cxn ang="0">
                  <a:pos x="T4" y="T5"/>
                </a:cxn>
                <a:cxn ang="0">
                  <a:pos x="T6" y="T7"/>
                </a:cxn>
                <a:cxn ang="0">
                  <a:pos x="T8" y="T9"/>
                </a:cxn>
              </a:cxnLst>
              <a:rect l="0" t="0" r="r" b="b"/>
              <a:pathLst>
                <a:path w="205" h="149">
                  <a:moveTo>
                    <a:pt x="205" y="0"/>
                  </a:moveTo>
                  <a:lnTo>
                    <a:pt x="205" y="131"/>
                  </a:lnTo>
                  <a:lnTo>
                    <a:pt x="0" y="149"/>
                  </a:lnTo>
                  <a:lnTo>
                    <a:pt x="0" y="17"/>
                  </a:lnTo>
                  <a:lnTo>
                    <a:pt x="205"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70" name="Freeform 168"/>
            <p:cNvSpPr>
              <a:spLocks/>
            </p:cNvSpPr>
            <p:nvPr/>
          </p:nvSpPr>
          <p:spPr bwMode="auto">
            <a:xfrm>
              <a:off x="7483476" y="3311525"/>
              <a:ext cx="274638" cy="279400"/>
            </a:xfrm>
            <a:custGeom>
              <a:avLst/>
              <a:gdLst>
                <a:gd name="T0" fmla="*/ 169 w 175"/>
                <a:gd name="T1" fmla="*/ 178 h 178"/>
                <a:gd name="T2" fmla="*/ 167 w 175"/>
                <a:gd name="T3" fmla="*/ 178 h 178"/>
                <a:gd name="T4" fmla="*/ 4 w 175"/>
                <a:gd name="T5" fmla="*/ 139 h 178"/>
                <a:gd name="T6" fmla="*/ 0 w 175"/>
                <a:gd name="T7" fmla="*/ 136 h 178"/>
                <a:gd name="T8" fmla="*/ 0 w 175"/>
                <a:gd name="T9" fmla="*/ 4 h 178"/>
                <a:gd name="T10" fmla="*/ 3 w 175"/>
                <a:gd name="T11" fmla="*/ 1 h 178"/>
                <a:gd name="T12" fmla="*/ 6 w 175"/>
                <a:gd name="T13" fmla="*/ 0 h 178"/>
                <a:gd name="T14" fmla="*/ 9 w 175"/>
                <a:gd name="T15" fmla="*/ 1 h 178"/>
                <a:gd name="T16" fmla="*/ 171 w 175"/>
                <a:gd name="T17" fmla="*/ 40 h 178"/>
                <a:gd name="T18" fmla="*/ 175 w 175"/>
                <a:gd name="T19" fmla="*/ 43 h 178"/>
                <a:gd name="T20" fmla="*/ 175 w 175"/>
                <a:gd name="T21" fmla="*/ 175 h 178"/>
                <a:gd name="T22" fmla="*/ 172 w 175"/>
                <a:gd name="T23" fmla="*/ 178 h 178"/>
                <a:gd name="T24" fmla="*/ 169 w 175"/>
                <a:gd name="T2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78">
                  <a:moveTo>
                    <a:pt x="169" y="178"/>
                  </a:moveTo>
                  <a:cubicBezTo>
                    <a:pt x="168" y="178"/>
                    <a:pt x="167" y="178"/>
                    <a:pt x="167" y="178"/>
                  </a:cubicBezTo>
                  <a:cubicBezTo>
                    <a:pt x="4" y="139"/>
                    <a:pt x="4" y="139"/>
                    <a:pt x="4" y="139"/>
                  </a:cubicBezTo>
                  <a:cubicBezTo>
                    <a:pt x="2" y="138"/>
                    <a:pt x="0" y="137"/>
                    <a:pt x="0" y="136"/>
                  </a:cubicBezTo>
                  <a:cubicBezTo>
                    <a:pt x="0" y="4"/>
                    <a:pt x="0" y="4"/>
                    <a:pt x="0" y="4"/>
                  </a:cubicBezTo>
                  <a:cubicBezTo>
                    <a:pt x="0" y="3"/>
                    <a:pt x="1" y="2"/>
                    <a:pt x="3" y="1"/>
                  </a:cubicBezTo>
                  <a:cubicBezTo>
                    <a:pt x="4" y="1"/>
                    <a:pt x="5" y="0"/>
                    <a:pt x="6" y="0"/>
                  </a:cubicBezTo>
                  <a:cubicBezTo>
                    <a:pt x="7" y="0"/>
                    <a:pt x="8" y="1"/>
                    <a:pt x="9" y="1"/>
                  </a:cubicBezTo>
                  <a:cubicBezTo>
                    <a:pt x="171" y="40"/>
                    <a:pt x="171" y="40"/>
                    <a:pt x="171" y="40"/>
                  </a:cubicBezTo>
                  <a:cubicBezTo>
                    <a:pt x="173" y="41"/>
                    <a:pt x="175" y="42"/>
                    <a:pt x="175" y="43"/>
                  </a:cubicBezTo>
                  <a:cubicBezTo>
                    <a:pt x="175" y="175"/>
                    <a:pt x="175" y="175"/>
                    <a:pt x="175" y="175"/>
                  </a:cubicBezTo>
                  <a:cubicBezTo>
                    <a:pt x="175" y="176"/>
                    <a:pt x="174" y="177"/>
                    <a:pt x="172" y="178"/>
                  </a:cubicBezTo>
                  <a:cubicBezTo>
                    <a:pt x="171" y="178"/>
                    <a:pt x="170" y="178"/>
                    <a:pt x="169" y="17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71" name="Freeform 169"/>
            <p:cNvSpPr>
              <a:spLocks/>
            </p:cNvSpPr>
            <p:nvPr/>
          </p:nvSpPr>
          <p:spPr bwMode="auto">
            <a:xfrm>
              <a:off x="7493001" y="3311525"/>
              <a:ext cx="255588" cy="269875"/>
            </a:xfrm>
            <a:custGeom>
              <a:avLst/>
              <a:gdLst>
                <a:gd name="T0" fmla="*/ 161 w 161"/>
                <a:gd name="T1" fmla="*/ 39 h 170"/>
                <a:gd name="T2" fmla="*/ 161 w 161"/>
                <a:gd name="T3" fmla="*/ 170 h 170"/>
                <a:gd name="T4" fmla="*/ 0 w 161"/>
                <a:gd name="T5" fmla="*/ 131 h 170"/>
                <a:gd name="T6" fmla="*/ 0 w 161"/>
                <a:gd name="T7" fmla="*/ 0 h 170"/>
                <a:gd name="T8" fmla="*/ 161 w 161"/>
                <a:gd name="T9" fmla="*/ 39 h 170"/>
              </a:gdLst>
              <a:ahLst/>
              <a:cxnLst>
                <a:cxn ang="0">
                  <a:pos x="T0" y="T1"/>
                </a:cxn>
                <a:cxn ang="0">
                  <a:pos x="T2" y="T3"/>
                </a:cxn>
                <a:cxn ang="0">
                  <a:pos x="T4" y="T5"/>
                </a:cxn>
                <a:cxn ang="0">
                  <a:pos x="T6" y="T7"/>
                </a:cxn>
                <a:cxn ang="0">
                  <a:pos x="T8" y="T9"/>
                </a:cxn>
              </a:cxnLst>
              <a:rect l="0" t="0" r="r" b="b"/>
              <a:pathLst>
                <a:path w="161" h="170">
                  <a:moveTo>
                    <a:pt x="161" y="39"/>
                  </a:moveTo>
                  <a:lnTo>
                    <a:pt x="161" y="170"/>
                  </a:lnTo>
                  <a:lnTo>
                    <a:pt x="0" y="131"/>
                  </a:lnTo>
                  <a:lnTo>
                    <a:pt x="0" y="0"/>
                  </a:lnTo>
                  <a:lnTo>
                    <a:pt x="161" y="39"/>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72" name="Freeform 170"/>
            <p:cNvSpPr>
              <a:spLocks/>
            </p:cNvSpPr>
            <p:nvPr/>
          </p:nvSpPr>
          <p:spPr bwMode="auto">
            <a:xfrm>
              <a:off x="4746626" y="3349625"/>
              <a:ext cx="246063" cy="284163"/>
            </a:xfrm>
            <a:custGeom>
              <a:avLst/>
              <a:gdLst>
                <a:gd name="T0" fmla="*/ 5 w 157"/>
                <a:gd name="T1" fmla="*/ 182 h 182"/>
                <a:gd name="T2" fmla="*/ 2 w 157"/>
                <a:gd name="T3" fmla="*/ 182 h 182"/>
                <a:gd name="T4" fmla="*/ 0 w 157"/>
                <a:gd name="T5" fmla="*/ 179 h 182"/>
                <a:gd name="T6" fmla="*/ 0 w 157"/>
                <a:gd name="T7" fmla="*/ 47 h 182"/>
                <a:gd name="T8" fmla="*/ 2 w 157"/>
                <a:gd name="T9" fmla="*/ 44 h 182"/>
                <a:gd name="T10" fmla="*/ 149 w 157"/>
                <a:gd name="T11" fmla="*/ 0 h 182"/>
                <a:gd name="T12" fmla="*/ 151 w 157"/>
                <a:gd name="T13" fmla="*/ 0 h 182"/>
                <a:gd name="T14" fmla="*/ 154 w 157"/>
                <a:gd name="T15" fmla="*/ 0 h 182"/>
                <a:gd name="T16" fmla="*/ 157 w 157"/>
                <a:gd name="T17" fmla="*/ 3 h 182"/>
                <a:gd name="T18" fmla="*/ 157 w 157"/>
                <a:gd name="T19" fmla="*/ 135 h 182"/>
                <a:gd name="T20" fmla="*/ 154 w 157"/>
                <a:gd name="T21" fmla="*/ 138 h 182"/>
                <a:gd name="T22" fmla="*/ 8 w 157"/>
                <a:gd name="T23" fmla="*/ 182 h 182"/>
                <a:gd name="T24" fmla="*/ 5 w 157"/>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7" h="182">
                  <a:moveTo>
                    <a:pt x="5" y="182"/>
                  </a:moveTo>
                  <a:cubicBezTo>
                    <a:pt x="4" y="182"/>
                    <a:pt x="3" y="182"/>
                    <a:pt x="2" y="182"/>
                  </a:cubicBezTo>
                  <a:cubicBezTo>
                    <a:pt x="1" y="181"/>
                    <a:pt x="0" y="180"/>
                    <a:pt x="0" y="179"/>
                  </a:cubicBezTo>
                  <a:cubicBezTo>
                    <a:pt x="0" y="47"/>
                    <a:pt x="0" y="47"/>
                    <a:pt x="0" y="47"/>
                  </a:cubicBezTo>
                  <a:cubicBezTo>
                    <a:pt x="0" y="46"/>
                    <a:pt x="1" y="45"/>
                    <a:pt x="2" y="44"/>
                  </a:cubicBezTo>
                  <a:cubicBezTo>
                    <a:pt x="149" y="0"/>
                    <a:pt x="149" y="0"/>
                    <a:pt x="149" y="0"/>
                  </a:cubicBezTo>
                  <a:cubicBezTo>
                    <a:pt x="149" y="0"/>
                    <a:pt x="150" y="0"/>
                    <a:pt x="151" y="0"/>
                  </a:cubicBezTo>
                  <a:cubicBezTo>
                    <a:pt x="152" y="0"/>
                    <a:pt x="153" y="0"/>
                    <a:pt x="154" y="0"/>
                  </a:cubicBezTo>
                  <a:cubicBezTo>
                    <a:pt x="156" y="1"/>
                    <a:pt x="157" y="2"/>
                    <a:pt x="157" y="3"/>
                  </a:cubicBezTo>
                  <a:cubicBezTo>
                    <a:pt x="157" y="135"/>
                    <a:pt x="157" y="135"/>
                    <a:pt x="157" y="135"/>
                  </a:cubicBezTo>
                  <a:cubicBezTo>
                    <a:pt x="157" y="137"/>
                    <a:pt x="156" y="138"/>
                    <a:pt x="154" y="138"/>
                  </a:cubicBezTo>
                  <a:cubicBezTo>
                    <a:pt x="8" y="182"/>
                    <a:pt x="8" y="182"/>
                    <a:pt x="8" y="182"/>
                  </a:cubicBezTo>
                  <a:cubicBezTo>
                    <a:pt x="7" y="182"/>
                    <a:pt x="6" y="182"/>
                    <a:pt x="5" y="1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73" name="Freeform 171"/>
            <p:cNvSpPr>
              <a:spLocks/>
            </p:cNvSpPr>
            <p:nvPr/>
          </p:nvSpPr>
          <p:spPr bwMode="auto">
            <a:xfrm>
              <a:off x="4754563" y="3349625"/>
              <a:ext cx="228600" cy="274638"/>
            </a:xfrm>
            <a:custGeom>
              <a:avLst/>
              <a:gdLst>
                <a:gd name="T0" fmla="*/ 144 w 144"/>
                <a:gd name="T1" fmla="*/ 0 h 173"/>
                <a:gd name="T2" fmla="*/ 144 w 144"/>
                <a:gd name="T3" fmla="*/ 130 h 173"/>
                <a:gd name="T4" fmla="*/ 0 w 144"/>
                <a:gd name="T5" fmla="*/ 173 h 173"/>
                <a:gd name="T6" fmla="*/ 0 w 144"/>
                <a:gd name="T7" fmla="*/ 43 h 173"/>
                <a:gd name="T8" fmla="*/ 144 w 144"/>
                <a:gd name="T9" fmla="*/ 0 h 173"/>
              </a:gdLst>
              <a:ahLst/>
              <a:cxnLst>
                <a:cxn ang="0">
                  <a:pos x="T0" y="T1"/>
                </a:cxn>
                <a:cxn ang="0">
                  <a:pos x="T2" y="T3"/>
                </a:cxn>
                <a:cxn ang="0">
                  <a:pos x="T4" y="T5"/>
                </a:cxn>
                <a:cxn ang="0">
                  <a:pos x="T6" y="T7"/>
                </a:cxn>
                <a:cxn ang="0">
                  <a:pos x="T8" y="T9"/>
                </a:cxn>
              </a:cxnLst>
              <a:rect l="0" t="0" r="r" b="b"/>
              <a:pathLst>
                <a:path w="144" h="173">
                  <a:moveTo>
                    <a:pt x="144" y="0"/>
                  </a:moveTo>
                  <a:lnTo>
                    <a:pt x="144" y="130"/>
                  </a:lnTo>
                  <a:lnTo>
                    <a:pt x="0" y="173"/>
                  </a:lnTo>
                  <a:lnTo>
                    <a:pt x="0" y="43"/>
                  </a:lnTo>
                  <a:lnTo>
                    <a:pt x="144"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74" name="Freeform 172"/>
            <p:cNvSpPr>
              <a:spLocks/>
            </p:cNvSpPr>
            <p:nvPr/>
          </p:nvSpPr>
          <p:spPr bwMode="auto">
            <a:xfrm>
              <a:off x="6542088" y="3438525"/>
              <a:ext cx="123825" cy="303213"/>
            </a:xfrm>
            <a:custGeom>
              <a:avLst/>
              <a:gdLst>
                <a:gd name="T0" fmla="*/ 74 w 79"/>
                <a:gd name="T1" fmla="*/ 194 h 194"/>
                <a:gd name="T2" fmla="*/ 69 w 79"/>
                <a:gd name="T3" fmla="*/ 193 h 194"/>
                <a:gd name="T4" fmla="*/ 1 w 79"/>
                <a:gd name="T5" fmla="*/ 137 h 194"/>
                <a:gd name="T6" fmla="*/ 0 w 79"/>
                <a:gd name="T7" fmla="*/ 135 h 194"/>
                <a:gd name="T8" fmla="*/ 0 w 79"/>
                <a:gd name="T9" fmla="*/ 3 h 194"/>
                <a:gd name="T10" fmla="*/ 4 w 79"/>
                <a:gd name="T11" fmla="*/ 0 h 194"/>
                <a:gd name="T12" fmla="*/ 6 w 79"/>
                <a:gd name="T13" fmla="*/ 0 h 194"/>
                <a:gd name="T14" fmla="*/ 10 w 79"/>
                <a:gd name="T15" fmla="*/ 1 h 194"/>
                <a:gd name="T16" fmla="*/ 78 w 79"/>
                <a:gd name="T17" fmla="*/ 57 h 194"/>
                <a:gd name="T18" fmla="*/ 79 w 79"/>
                <a:gd name="T19" fmla="*/ 59 h 194"/>
                <a:gd name="T20" fmla="*/ 79 w 79"/>
                <a:gd name="T21" fmla="*/ 191 h 194"/>
                <a:gd name="T22" fmla="*/ 75 w 79"/>
                <a:gd name="T23" fmla="*/ 194 h 194"/>
                <a:gd name="T24" fmla="*/ 74 w 79"/>
                <a:gd name="T25"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94">
                  <a:moveTo>
                    <a:pt x="74" y="194"/>
                  </a:moveTo>
                  <a:cubicBezTo>
                    <a:pt x="72" y="194"/>
                    <a:pt x="70" y="194"/>
                    <a:pt x="69" y="193"/>
                  </a:cubicBezTo>
                  <a:cubicBezTo>
                    <a:pt x="1" y="137"/>
                    <a:pt x="1" y="137"/>
                    <a:pt x="1" y="137"/>
                  </a:cubicBezTo>
                  <a:cubicBezTo>
                    <a:pt x="0" y="136"/>
                    <a:pt x="0" y="136"/>
                    <a:pt x="0" y="135"/>
                  </a:cubicBezTo>
                  <a:cubicBezTo>
                    <a:pt x="0" y="3"/>
                    <a:pt x="0" y="3"/>
                    <a:pt x="0" y="3"/>
                  </a:cubicBezTo>
                  <a:cubicBezTo>
                    <a:pt x="0" y="1"/>
                    <a:pt x="2" y="0"/>
                    <a:pt x="4" y="0"/>
                  </a:cubicBezTo>
                  <a:cubicBezTo>
                    <a:pt x="5" y="0"/>
                    <a:pt x="5" y="0"/>
                    <a:pt x="6" y="0"/>
                  </a:cubicBezTo>
                  <a:cubicBezTo>
                    <a:pt x="8" y="0"/>
                    <a:pt x="9" y="0"/>
                    <a:pt x="10" y="1"/>
                  </a:cubicBezTo>
                  <a:cubicBezTo>
                    <a:pt x="78" y="57"/>
                    <a:pt x="78" y="57"/>
                    <a:pt x="78" y="57"/>
                  </a:cubicBezTo>
                  <a:cubicBezTo>
                    <a:pt x="79" y="57"/>
                    <a:pt x="79" y="58"/>
                    <a:pt x="79" y="59"/>
                  </a:cubicBezTo>
                  <a:cubicBezTo>
                    <a:pt x="79" y="191"/>
                    <a:pt x="79" y="191"/>
                    <a:pt x="79" y="191"/>
                  </a:cubicBezTo>
                  <a:cubicBezTo>
                    <a:pt x="79" y="192"/>
                    <a:pt x="78" y="194"/>
                    <a:pt x="75" y="194"/>
                  </a:cubicBezTo>
                  <a:cubicBezTo>
                    <a:pt x="75" y="194"/>
                    <a:pt x="74" y="194"/>
                    <a:pt x="74" y="1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75" name="Freeform 173"/>
            <p:cNvSpPr>
              <a:spLocks/>
            </p:cNvSpPr>
            <p:nvPr/>
          </p:nvSpPr>
          <p:spPr bwMode="auto">
            <a:xfrm>
              <a:off x="6551613" y="3438525"/>
              <a:ext cx="106363" cy="293688"/>
            </a:xfrm>
            <a:custGeom>
              <a:avLst/>
              <a:gdLst>
                <a:gd name="T0" fmla="*/ 67 w 67"/>
                <a:gd name="T1" fmla="*/ 54 h 185"/>
                <a:gd name="T2" fmla="*/ 67 w 67"/>
                <a:gd name="T3" fmla="*/ 185 h 185"/>
                <a:gd name="T4" fmla="*/ 0 w 67"/>
                <a:gd name="T5" fmla="*/ 130 h 185"/>
                <a:gd name="T6" fmla="*/ 0 w 67"/>
                <a:gd name="T7" fmla="*/ 0 h 185"/>
                <a:gd name="T8" fmla="*/ 67 w 67"/>
                <a:gd name="T9" fmla="*/ 54 h 185"/>
              </a:gdLst>
              <a:ahLst/>
              <a:cxnLst>
                <a:cxn ang="0">
                  <a:pos x="T0" y="T1"/>
                </a:cxn>
                <a:cxn ang="0">
                  <a:pos x="T2" y="T3"/>
                </a:cxn>
                <a:cxn ang="0">
                  <a:pos x="T4" y="T5"/>
                </a:cxn>
                <a:cxn ang="0">
                  <a:pos x="T6" y="T7"/>
                </a:cxn>
                <a:cxn ang="0">
                  <a:pos x="T8" y="T9"/>
                </a:cxn>
              </a:cxnLst>
              <a:rect l="0" t="0" r="r" b="b"/>
              <a:pathLst>
                <a:path w="67" h="185">
                  <a:moveTo>
                    <a:pt x="67" y="54"/>
                  </a:moveTo>
                  <a:lnTo>
                    <a:pt x="67" y="185"/>
                  </a:lnTo>
                  <a:lnTo>
                    <a:pt x="0" y="130"/>
                  </a:lnTo>
                  <a:lnTo>
                    <a:pt x="0" y="0"/>
                  </a:lnTo>
                  <a:lnTo>
                    <a:pt x="67" y="54"/>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76" name="Freeform 174"/>
            <p:cNvSpPr>
              <a:spLocks/>
            </p:cNvSpPr>
            <p:nvPr/>
          </p:nvSpPr>
          <p:spPr bwMode="auto">
            <a:xfrm>
              <a:off x="5892801" y="3446462"/>
              <a:ext cx="87313" cy="306388"/>
            </a:xfrm>
            <a:custGeom>
              <a:avLst/>
              <a:gdLst>
                <a:gd name="T0" fmla="*/ 5 w 56"/>
                <a:gd name="T1" fmla="*/ 196 h 196"/>
                <a:gd name="T2" fmla="*/ 4 w 56"/>
                <a:gd name="T3" fmla="*/ 196 h 196"/>
                <a:gd name="T4" fmla="*/ 0 w 56"/>
                <a:gd name="T5" fmla="*/ 193 h 196"/>
                <a:gd name="T6" fmla="*/ 0 w 56"/>
                <a:gd name="T7" fmla="*/ 61 h 196"/>
                <a:gd name="T8" fmla="*/ 0 w 56"/>
                <a:gd name="T9" fmla="*/ 59 h 196"/>
                <a:gd name="T10" fmla="*/ 45 w 56"/>
                <a:gd name="T11" fmla="*/ 2 h 196"/>
                <a:gd name="T12" fmla="*/ 51 w 56"/>
                <a:gd name="T13" fmla="*/ 0 h 196"/>
                <a:gd name="T14" fmla="*/ 52 w 56"/>
                <a:gd name="T15" fmla="*/ 0 h 196"/>
                <a:gd name="T16" fmla="*/ 56 w 56"/>
                <a:gd name="T17" fmla="*/ 3 h 196"/>
                <a:gd name="T18" fmla="*/ 56 w 56"/>
                <a:gd name="T19" fmla="*/ 136 h 196"/>
                <a:gd name="T20" fmla="*/ 56 w 56"/>
                <a:gd name="T21" fmla="*/ 137 h 196"/>
                <a:gd name="T22" fmla="*/ 11 w 56"/>
                <a:gd name="T23" fmla="*/ 194 h 196"/>
                <a:gd name="T24" fmla="*/ 5 w 56"/>
                <a:gd name="T25"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196">
                  <a:moveTo>
                    <a:pt x="5" y="196"/>
                  </a:moveTo>
                  <a:cubicBezTo>
                    <a:pt x="5" y="196"/>
                    <a:pt x="5" y="196"/>
                    <a:pt x="4" y="196"/>
                  </a:cubicBezTo>
                  <a:cubicBezTo>
                    <a:pt x="2" y="196"/>
                    <a:pt x="0" y="195"/>
                    <a:pt x="0" y="193"/>
                  </a:cubicBezTo>
                  <a:cubicBezTo>
                    <a:pt x="0" y="61"/>
                    <a:pt x="0" y="61"/>
                    <a:pt x="0" y="61"/>
                  </a:cubicBezTo>
                  <a:cubicBezTo>
                    <a:pt x="0" y="60"/>
                    <a:pt x="0" y="60"/>
                    <a:pt x="0" y="59"/>
                  </a:cubicBezTo>
                  <a:cubicBezTo>
                    <a:pt x="45" y="2"/>
                    <a:pt x="45" y="2"/>
                    <a:pt x="45" y="2"/>
                  </a:cubicBezTo>
                  <a:cubicBezTo>
                    <a:pt x="46" y="1"/>
                    <a:pt x="48" y="0"/>
                    <a:pt x="51" y="0"/>
                  </a:cubicBezTo>
                  <a:cubicBezTo>
                    <a:pt x="51" y="0"/>
                    <a:pt x="51" y="0"/>
                    <a:pt x="52" y="0"/>
                  </a:cubicBezTo>
                  <a:cubicBezTo>
                    <a:pt x="54" y="0"/>
                    <a:pt x="56" y="2"/>
                    <a:pt x="56" y="3"/>
                  </a:cubicBezTo>
                  <a:cubicBezTo>
                    <a:pt x="56" y="136"/>
                    <a:pt x="56" y="136"/>
                    <a:pt x="56" y="136"/>
                  </a:cubicBezTo>
                  <a:cubicBezTo>
                    <a:pt x="56" y="136"/>
                    <a:pt x="56" y="136"/>
                    <a:pt x="56" y="137"/>
                  </a:cubicBezTo>
                  <a:cubicBezTo>
                    <a:pt x="11" y="194"/>
                    <a:pt x="11" y="194"/>
                    <a:pt x="11" y="194"/>
                  </a:cubicBezTo>
                  <a:cubicBezTo>
                    <a:pt x="10" y="195"/>
                    <a:pt x="8" y="196"/>
                    <a:pt x="5"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77" name="Freeform 175"/>
            <p:cNvSpPr>
              <a:spLocks/>
            </p:cNvSpPr>
            <p:nvPr/>
          </p:nvSpPr>
          <p:spPr bwMode="auto">
            <a:xfrm>
              <a:off x="5900738" y="3446462"/>
              <a:ext cx="71438" cy="296863"/>
            </a:xfrm>
            <a:custGeom>
              <a:avLst/>
              <a:gdLst>
                <a:gd name="T0" fmla="*/ 45 w 45"/>
                <a:gd name="T1" fmla="*/ 0 h 187"/>
                <a:gd name="T2" fmla="*/ 45 w 45"/>
                <a:gd name="T3" fmla="*/ 131 h 187"/>
                <a:gd name="T4" fmla="*/ 0 w 45"/>
                <a:gd name="T5" fmla="*/ 187 h 187"/>
                <a:gd name="T6" fmla="*/ 0 w 45"/>
                <a:gd name="T7" fmla="*/ 57 h 187"/>
                <a:gd name="T8" fmla="*/ 45 w 45"/>
                <a:gd name="T9" fmla="*/ 0 h 187"/>
              </a:gdLst>
              <a:ahLst/>
              <a:cxnLst>
                <a:cxn ang="0">
                  <a:pos x="T0" y="T1"/>
                </a:cxn>
                <a:cxn ang="0">
                  <a:pos x="T2" y="T3"/>
                </a:cxn>
                <a:cxn ang="0">
                  <a:pos x="T4" y="T5"/>
                </a:cxn>
                <a:cxn ang="0">
                  <a:pos x="T6" y="T7"/>
                </a:cxn>
                <a:cxn ang="0">
                  <a:pos x="T8" y="T9"/>
                </a:cxn>
              </a:cxnLst>
              <a:rect l="0" t="0" r="r" b="b"/>
              <a:pathLst>
                <a:path w="45" h="187">
                  <a:moveTo>
                    <a:pt x="45" y="0"/>
                  </a:moveTo>
                  <a:lnTo>
                    <a:pt x="45" y="131"/>
                  </a:lnTo>
                  <a:lnTo>
                    <a:pt x="0" y="187"/>
                  </a:lnTo>
                  <a:lnTo>
                    <a:pt x="0" y="57"/>
                  </a:lnTo>
                  <a:lnTo>
                    <a:pt x="45"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78" name="Freeform 176"/>
            <p:cNvSpPr>
              <a:spLocks/>
            </p:cNvSpPr>
            <p:nvPr/>
          </p:nvSpPr>
          <p:spPr bwMode="auto">
            <a:xfrm>
              <a:off x="8402638" y="2968625"/>
              <a:ext cx="117475" cy="344488"/>
            </a:xfrm>
            <a:custGeom>
              <a:avLst/>
              <a:gdLst>
                <a:gd name="T0" fmla="*/ 6 w 75"/>
                <a:gd name="T1" fmla="*/ 220 h 220"/>
                <a:gd name="T2" fmla="*/ 5 w 75"/>
                <a:gd name="T3" fmla="*/ 220 h 220"/>
                <a:gd name="T4" fmla="*/ 0 w 75"/>
                <a:gd name="T5" fmla="*/ 217 h 220"/>
                <a:gd name="T6" fmla="*/ 0 w 75"/>
                <a:gd name="T7" fmla="*/ 84 h 220"/>
                <a:gd name="T8" fmla="*/ 1 w 75"/>
                <a:gd name="T9" fmla="*/ 83 h 220"/>
                <a:gd name="T10" fmla="*/ 64 w 75"/>
                <a:gd name="T11" fmla="*/ 2 h 220"/>
                <a:gd name="T12" fmla="*/ 69 w 75"/>
                <a:gd name="T13" fmla="*/ 0 h 220"/>
                <a:gd name="T14" fmla="*/ 71 w 75"/>
                <a:gd name="T15" fmla="*/ 0 h 220"/>
                <a:gd name="T16" fmla="*/ 75 w 75"/>
                <a:gd name="T17" fmla="*/ 3 h 220"/>
                <a:gd name="T18" fmla="*/ 75 w 75"/>
                <a:gd name="T19" fmla="*/ 136 h 220"/>
                <a:gd name="T20" fmla="*/ 75 w 75"/>
                <a:gd name="T21" fmla="*/ 137 h 220"/>
                <a:gd name="T22" fmla="*/ 11 w 75"/>
                <a:gd name="T23" fmla="*/ 218 h 220"/>
                <a:gd name="T24" fmla="*/ 6 w 75"/>
                <a:gd name="T25"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20">
                  <a:moveTo>
                    <a:pt x="6" y="220"/>
                  </a:moveTo>
                  <a:cubicBezTo>
                    <a:pt x="6" y="220"/>
                    <a:pt x="5" y="220"/>
                    <a:pt x="5" y="220"/>
                  </a:cubicBezTo>
                  <a:cubicBezTo>
                    <a:pt x="2" y="220"/>
                    <a:pt x="0" y="218"/>
                    <a:pt x="0" y="217"/>
                  </a:cubicBezTo>
                  <a:cubicBezTo>
                    <a:pt x="0" y="84"/>
                    <a:pt x="0" y="84"/>
                    <a:pt x="0" y="84"/>
                  </a:cubicBezTo>
                  <a:cubicBezTo>
                    <a:pt x="0" y="84"/>
                    <a:pt x="1" y="83"/>
                    <a:pt x="1" y="83"/>
                  </a:cubicBezTo>
                  <a:cubicBezTo>
                    <a:pt x="64" y="2"/>
                    <a:pt x="64" y="2"/>
                    <a:pt x="64" y="2"/>
                  </a:cubicBezTo>
                  <a:cubicBezTo>
                    <a:pt x="65" y="1"/>
                    <a:pt x="67" y="0"/>
                    <a:pt x="69" y="0"/>
                  </a:cubicBezTo>
                  <a:cubicBezTo>
                    <a:pt x="70" y="0"/>
                    <a:pt x="70" y="0"/>
                    <a:pt x="71" y="0"/>
                  </a:cubicBezTo>
                  <a:cubicBezTo>
                    <a:pt x="73" y="1"/>
                    <a:pt x="75" y="2"/>
                    <a:pt x="75" y="3"/>
                  </a:cubicBezTo>
                  <a:cubicBezTo>
                    <a:pt x="75" y="136"/>
                    <a:pt x="75" y="136"/>
                    <a:pt x="75" y="136"/>
                  </a:cubicBezTo>
                  <a:cubicBezTo>
                    <a:pt x="75" y="136"/>
                    <a:pt x="75" y="137"/>
                    <a:pt x="75" y="137"/>
                  </a:cubicBezTo>
                  <a:cubicBezTo>
                    <a:pt x="11" y="218"/>
                    <a:pt x="11" y="218"/>
                    <a:pt x="11" y="218"/>
                  </a:cubicBezTo>
                  <a:cubicBezTo>
                    <a:pt x="10" y="219"/>
                    <a:pt x="8" y="220"/>
                    <a:pt x="6" y="22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80" name="Freeform 178"/>
            <p:cNvSpPr>
              <a:spLocks/>
            </p:cNvSpPr>
            <p:nvPr/>
          </p:nvSpPr>
          <p:spPr bwMode="auto">
            <a:xfrm>
              <a:off x="3825876" y="3036887"/>
              <a:ext cx="166688" cy="339725"/>
            </a:xfrm>
            <a:custGeom>
              <a:avLst/>
              <a:gdLst>
                <a:gd name="T0" fmla="*/ 101 w 107"/>
                <a:gd name="T1" fmla="*/ 217 h 217"/>
                <a:gd name="T2" fmla="*/ 96 w 107"/>
                <a:gd name="T3" fmla="*/ 216 h 217"/>
                <a:gd name="T4" fmla="*/ 1 w 107"/>
                <a:gd name="T5" fmla="*/ 137 h 217"/>
                <a:gd name="T6" fmla="*/ 0 w 107"/>
                <a:gd name="T7" fmla="*/ 136 h 217"/>
                <a:gd name="T8" fmla="*/ 0 w 107"/>
                <a:gd name="T9" fmla="*/ 3 h 217"/>
                <a:gd name="T10" fmla="*/ 4 w 107"/>
                <a:gd name="T11" fmla="*/ 0 h 217"/>
                <a:gd name="T12" fmla="*/ 6 w 107"/>
                <a:gd name="T13" fmla="*/ 0 h 217"/>
                <a:gd name="T14" fmla="*/ 11 w 107"/>
                <a:gd name="T15" fmla="*/ 1 h 217"/>
                <a:gd name="T16" fmla="*/ 106 w 107"/>
                <a:gd name="T17" fmla="*/ 80 h 217"/>
                <a:gd name="T18" fmla="*/ 107 w 107"/>
                <a:gd name="T19" fmla="*/ 82 h 217"/>
                <a:gd name="T20" fmla="*/ 107 w 107"/>
                <a:gd name="T21" fmla="*/ 214 h 217"/>
                <a:gd name="T22" fmla="*/ 103 w 107"/>
                <a:gd name="T23" fmla="*/ 217 h 217"/>
                <a:gd name="T24" fmla="*/ 101 w 107"/>
                <a:gd name="T25"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217">
                  <a:moveTo>
                    <a:pt x="101" y="217"/>
                  </a:moveTo>
                  <a:cubicBezTo>
                    <a:pt x="99" y="217"/>
                    <a:pt x="98" y="217"/>
                    <a:pt x="96" y="216"/>
                  </a:cubicBezTo>
                  <a:cubicBezTo>
                    <a:pt x="1" y="137"/>
                    <a:pt x="1" y="137"/>
                    <a:pt x="1" y="137"/>
                  </a:cubicBezTo>
                  <a:cubicBezTo>
                    <a:pt x="0" y="137"/>
                    <a:pt x="0" y="136"/>
                    <a:pt x="0" y="136"/>
                  </a:cubicBezTo>
                  <a:cubicBezTo>
                    <a:pt x="0" y="3"/>
                    <a:pt x="0" y="3"/>
                    <a:pt x="0" y="3"/>
                  </a:cubicBezTo>
                  <a:cubicBezTo>
                    <a:pt x="0" y="2"/>
                    <a:pt x="2" y="0"/>
                    <a:pt x="4" y="0"/>
                  </a:cubicBezTo>
                  <a:cubicBezTo>
                    <a:pt x="5" y="0"/>
                    <a:pt x="5" y="0"/>
                    <a:pt x="6" y="0"/>
                  </a:cubicBezTo>
                  <a:cubicBezTo>
                    <a:pt x="8" y="0"/>
                    <a:pt x="9" y="0"/>
                    <a:pt x="11" y="1"/>
                  </a:cubicBezTo>
                  <a:cubicBezTo>
                    <a:pt x="106" y="80"/>
                    <a:pt x="106" y="80"/>
                    <a:pt x="106" y="80"/>
                  </a:cubicBezTo>
                  <a:cubicBezTo>
                    <a:pt x="107" y="80"/>
                    <a:pt x="107" y="81"/>
                    <a:pt x="107" y="82"/>
                  </a:cubicBezTo>
                  <a:cubicBezTo>
                    <a:pt x="107" y="214"/>
                    <a:pt x="107" y="214"/>
                    <a:pt x="107" y="214"/>
                  </a:cubicBezTo>
                  <a:cubicBezTo>
                    <a:pt x="107" y="215"/>
                    <a:pt x="105" y="217"/>
                    <a:pt x="103" y="217"/>
                  </a:cubicBezTo>
                  <a:cubicBezTo>
                    <a:pt x="102" y="217"/>
                    <a:pt x="102" y="217"/>
                    <a:pt x="101" y="21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82" name="Freeform 180"/>
            <p:cNvSpPr>
              <a:spLocks/>
            </p:cNvSpPr>
            <p:nvPr/>
          </p:nvSpPr>
          <p:spPr bwMode="auto">
            <a:xfrm>
              <a:off x="7739063" y="3276600"/>
              <a:ext cx="339725" cy="314325"/>
            </a:xfrm>
            <a:custGeom>
              <a:avLst/>
              <a:gdLst>
                <a:gd name="T0" fmla="*/ 6 w 217"/>
                <a:gd name="T1" fmla="*/ 200 h 200"/>
                <a:gd name="T2" fmla="*/ 3 w 217"/>
                <a:gd name="T3" fmla="*/ 200 h 200"/>
                <a:gd name="T4" fmla="*/ 0 w 217"/>
                <a:gd name="T5" fmla="*/ 197 h 200"/>
                <a:gd name="T6" fmla="*/ 0 w 217"/>
                <a:gd name="T7" fmla="*/ 65 h 200"/>
                <a:gd name="T8" fmla="*/ 3 w 217"/>
                <a:gd name="T9" fmla="*/ 62 h 200"/>
                <a:gd name="T10" fmla="*/ 208 w 217"/>
                <a:gd name="T11" fmla="*/ 1 h 200"/>
                <a:gd name="T12" fmla="*/ 211 w 217"/>
                <a:gd name="T13" fmla="*/ 0 h 200"/>
                <a:gd name="T14" fmla="*/ 214 w 217"/>
                <a:gd name="T15" fmla="*/ 1 h 200"/>
                <a:gd name="T16" fmla="*/ 217 w 217"/>
                <a:gd name="T17" fmla="*/ 3 h 200"/>
                <a:gd name="T18" fmla="*/ 217 w 217"/>
                <a:gd name="T19" fmla="*/ 136 h 200"/>
                <a:gd name="T20" fmla="*/ 214 w 217"/>
                <a:gd name="T21" fmla="*/ 138 h 200"/>
                <a:gd name="T22" fmla="*/ 9 w 217"/>
                <a:gd name="T23" fmla="*/ 200 h 200"/>
                <a:gd name="T24" fmla="*/ 6 w 217"/>
                <a:gd name="T2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7" h="200">
                  <a:moveTo>
                    <a:pt x="6" y="200"/>
                  </a:moveTo>
                  <a:cubicBezTo>
                    <a:pt x="5" y="200"/>
                    <a:pt x="4" y="200"/>
                    <a:pt x="3" y="200"/>
                  </a:cubicBezTo>
                  <a:cubicBezTo>
                    <a:pt x="1" y="199"/>
                    <a:pt x="0" y="198"/>
                    <a:pt x="0" y="197"/>
                  </a:cubicBezTo>
                  <a:cubicBezTo>
                    <a:pt x="0" y="65"/>
                    <a:pt x="0" y="65"/>
                    <a:pt x="0" y="65"/>
                  </a:cubicBezTo>
                  <a:cubicBezTo>
                    <a:pt x="0" y="64"/>
                    <a:pt x="1" y="63"/>
                    <a:pt x="3" y="62"/>
                  </a:cubicBezTo>
                  <a:cubicBezTo>
                    <a:pt x="208" y="1"/>
                    <a:pt x="208" y="1"/>
                    <a:pt x="208" y="1"/>
                  </a:cubicBezTo>
                  <a:cubicBezTo>
                    <a:pt x="209" y="0"/>
                    <a:pt x="210" y="0"/>
                    <a:pt x="211" y="0"/>
                  </a:cubicBezTo>
                  <a:cubicBezTo>
                    <a:pt x="212" y="0"/>
                    <a:pt x="213" y="0"/>
                    <a:pt x="214" y="1"/>
                  </a:cubicBezTo>
                  <a:cubicBezTo>
                    <a:pt x="216" y="1"/>
                    <a:pt x="217" y="2"/>
                    <a:pt x="217" y="3"/>
                  </a:cubicBezTo>
                  <a:cubicBezTo>
                    <a:pt x="217" y="136"/>
                    <a:pt x="217" y="136"/>
                    <a:pt x="217" y="136"/>
                  </a:cubicBezTo>
                  <a:cubicBezTo>
                    <a:pt x="217" y="137"/>
                    <a:pt x="216" y="138"/>
                    <a:pt x="214" y="138"/>
                  </a:cubicBezTo>
                  <a:cubicBezTo>
                    <a:pt x="9" y="200"/>
                    <a:pt x="9" y="200"/>
                    <a:pt x="9" y="200"/>
                  </a:cubicBezTo>
                  <a:cubicBezTo>
                    <a:pt x="8" y="200"/>
                    <a:pt x="7" y="200"/>
                    <a:pt x="6" y="2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83" name="Freeform 181"/>
            <p:cNvSpPr>
              <a:spLocks/>
            </p:cNvSpPr>
            <p:nvPr/>
          </p:nvSpPr>
          <p:spPr bwMode="auto">
            <a:xfrm>
              <a:off x="7748588" y="3276600"/>
              <a:ext cx="320675" cy="304800"/>
            </a:xfrm>
            <a:custGeom>
              <a:avLst/>
              <a:gdLst>
                <a:gd name="T0" fmla="*/ 202 w 202"/>
                <a:gd name="T1" fmla="*/ 0 h 192"/>
                <a:gd name="T2" fmla="*/ 202 w 202"/>
                <a:gd name="T3" fmla="*/ 132 h 192"/>
                <a:gd name="T4" fmla="*/ 0 w 202"/>
                <a:gd name="T5" fmla="*/ 192 h 192"/>
                <a:gd name="T6" fmla="*/ 0 w 202"/>
                <a:gd name="T7" fmla="*/ 61 h 192"/>
                <a:gd name="T8" fmla="*/ 202 w 202"/>
                <a:gd name="T9" fmla="*/ 0 h 192"/>
              </a:gdLst>
              <a:ahLst/>
              <a:cxnLst>
                <a:cxn ang="0">
                  <a:pos x="T0" y="T1"/>
                </a:cxn>
                <a:cxn ang="0">
                  <a:pos x="T2" y="T3"/>
                </a:cxn>
                <a:cxn ang="0">
                  <a:pos x="T4" y="T5"/>
                </a:cxn>
                <a:cxn ang="0">
                  <a:pos x="T6" y="T7"/>
                </a:cxn>
                <a:cxn ang="0">
                  <a:pos x="T8" y="T9"/>
                </a:cxn>
              </a:cxnLst>
              <a:rect l="0" t="0" r="r" b="b"/>
              <a:pathLst>
                <a:path w="202" h="192">
                  <a:moveTo>
                    <a:pt x="202" y="0"/>
                  </a:moveTo>
                  <a:lnTo>
                    <a:pt x="202" y="132"/>
                  </a:lnTo>
                  <a:lnTo>
                    <a:pt x="0" y="192"/>
                  </a:lnTo>
                  <a:lnTo>
                    <a:pt x="0" y="61"/>
                  </a:lnTo>
                  <a:lnTo>
                    <a:pt x="20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84" name="Freeform 182"/>
            <p:cNvSpPr>
              <a:spLocks/>
            </p:cNvSpPr>
            <p:nvPr/>
          </p:nvSpPr>
          <p:spPr bwMode="auto">
            <a:xfrm>
              <a:off x="4387851" y="3330575"/>
              <a:ext cx="376238" cy="303213"/>
            </a:xfrm>
            <a:custGeom>
              <a:avLst/>
              <a:gdLst>
                <a:gd name="T0" fmla="*/ 234 w 240"/>
                <a:gd name="T1" fmla="*/ 194 h 194"/>
                <a:gd name="T2" fmla="*/ 232 w 240"/>
                <a:gd name="T3" fmla="*/ 194 h 194"/>
                <a:gd name="T4" fmla="*/ 3 w 240"/>
                <a:gd name="T5" fmla="*/ 139 h 194"/>
                <a:gd name="T6" fmla="*/ 0 w 240"/>
                <a:gd name="T7" fmla="*/ 136 h 194"/>
                <a:gd name="T8" fmla="*/ 0 w 240"/>
                <a:gd name="T9" fmla="*/ 4 h 194"/>
                <a:gd name="T10" fmla="*/ 2 w 240"/>
                <a:gd name="T11" fmla="*/ 1 h 194"/>
                <a:gd name="T12" fmla="*/ 5 w 240"/>
                <a:gd name="T13" fmla="*/ 0 h 194"/>
                <a:gd name="T14" fmla="*/ 8 w 240"/>
                <a:gd name="T15" fmla="*/ 1 h 194"/>
                <a:gd name="T16" fmla="*/ 237 w 240"/>
                <a:gd name="T17" fmla="*/ 56 h 194"/>
                <a:gd name="T18" fmla="*/ 240 w 240"/>
                <a:gd name="T19" fmla="*/ 59 h 194"/>
                <a:gd name="T20" fmla="*/ 240 w 240"/>
                <a:gd name="T21" fmla="*/ 191 h 194"/>
                <a:gd name="T22" fmla="*/ 237 w 240"/>
                <a:gd name="T23" fmla="*/ 194 h 194"/>
                <a:gd name="T24" fmla="*/ 234 w 240"/>
                <a:gd name="T25"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0" h="194">
                  <a:moveTo>
                    <a:pt x="234" y="194"/>
                  </a:moveTo>
                  <a:cubicBezTo>
                    <a:pt x="233" y="194"/>
                    <a:pt x="233" y="194"/>
                    <a:pt x="232" y="194"/>
                  </a:cubicBezTo>
                  <a:cubicBezTo>
                    <a:pt x="3" y="139"/>
                    <a:pt x="3" y="139"/>
                    <a:pt x="3" y="139"/>
                  </a:cubicBezTo>
                  <a:cubicBezTo>
                    <a:pt x="1" y="138"/>
                    <a:pt x="0" y="137"/>
                    <a:pt x="0" y="136"/>
                  </a:cubicBezTo>
                  <a:cubicBezTo>
                    <a:pt x="0" y="4"/>
                    <a:pt x="0" y="4"/>
                    <a:pt x="0" y="4"/>
                  </a:cubicBezTo>
                  <a:cubicBezTo>
                    <a:pt x="0" y="2"/>
                    <a:pt x="1" y="2"/>
                    <a:pt x="2" y="1"/>
                  </a:cubicBezTo>
                  <a:cubicBezTo>
                    <a:pt x="3" y="1"/>
                    <a:pt x="4" y="0"/>
                    <a:pt x="5" y="0"/>
                  </a:cubicBezTo>
                  <a:cubicBezTo>
                    <a:pt x="6" y="0"/>
                    <a:pt x="7" y="1"/>
                    <a:pt x="8" y="1"/>
                  </a:cubicBezTo>
                  <a:cubicBezTo>
                    <a:pt x="237" y="56"/>
                    <a:pt x="237" y="56"/>
                    <a:pt x="237" y="56"/>
                  </a:cubicBezTo>
                  <a:cubicBezTo>
                    <a:pt x="239" y="56"/>
                    <a:pt x="240" y="58"/>
                    <a:pt x="240" y="59"/>
                  </a:cubicBezTo>
                  <a:cubicBezTo>
                    <a:pt x="240" y="191"/>
                    <a:pt x="240" y="191"/>
                    <a:pt x="240" y="191"/>
                  </a:cubicBezTo>
                  <a:cubicBezTo>
                    <a:pt x="240" y="192"/>
                    <a:pt x="239" y="193"/>
                    <a:pt x="237" y="194"/>
                  </a:cubicBezTo>
                  <a:cubicBezTo>
                    <a:pt x="236" y="194"/>
                    <a:pt x="235" y="194"/>
                    <a:pt x="234" y="194"/>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85" name="Freeform 183"/>
            <p:cNvSpPr>
              <a:spLocks/>
            </p:cNvSpPr>
            <p:nvPr/>
          </p:nvSpPr>
          <p:spPr bwMode="auto">
            <a:xfrm>
              <a:off x="4395788" y="3330575"/>
              <a:ext cx="358775" cy="293688"/>
            </a:xfrm>
            <a:custGeom>
              <a:avLst/>
              <a:gdLst>
                <a:gd name="T0" fmla="*/ 226 w 226"/>
                <a:gd name="T1" fmla="*/ 55 h 185"/>
                <a:gd name="T2" fmla="*/ 226 w 226"/>
                <a:gd name="T3" fmla="*/ 185 h 185"/>
                <a:gd name="T4" fmla="*/ 0 w 226"/>
                <a:gd name="T5" fmla="*/ 131 h 185"/>
                <a:gd name="T6" fmla="*/ 0 w 226"/>
                <a:gd name="T7" fmla="*/ 0 h 185"/>
                <a:gd name="T8" fmla="*/ 226 w 226"/>
                <a:gd name="T9" fmla="*/ 55 h 185"/>
              </a:gdLst>
              <a:ahLst/>
              <a:cxnLst>
                <a:cxn ang="0">
                  <a:pos x="T0" y="T1"/>
                </a:cxn>
                <a:cxn ang="0">
                  <a:pos x="T2" y="T3"/>
                </a:cxn>
                <a:cxn ang="0">
                  <a:pos x="T4" y="T5"/>
                </a:cxn>
                <a:cxn ang="0">
                  <a:pos x="T6" y="T7"/>
                </a:cxn>
                <a:cxn ang="0">
                  <a:pos x="T8" y="T9"/>
                </a:cxn>
              </a:cxnLst>
              <a:rect l="0" t="0" r="r" b="b"/>
              <a:pathLst>
                <a:path w="226" h="185">
                  <a:moveTo>
                    <a:pt x="226" y="55"/>
                  </a:moveTo>
                  <a:lnTo>
                    <a:pt x="226" y="185"/>
                  </a:lnTo>
                  <a:lnTo>
                    <a:pt x="0" y="131"/>
                  </a:lnTo>
                  <a:lnTo>
                    <a:pt x="0" y="0"/>
                  </a:lnTo>
                  <a:lnTo>
                    <a:pt x="226" y="5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86" name="Freeform 184"/>
            <p:cNvSpPr>
              <a:spLocks/>
            </p:cNvSpPr>
            <p:nvPr/>
          </p:nvSpPr>
          <p:spPr bwMode="auto">
            <a:xfrm>
              <a:off x="6648451" y="3486150"/>
              <a:ext cx="474663" cy="255588"/>
            </a:xfrm>
            <a:custGeom>
              <a:avLst/>
              <a:gdLst>
                <a:gd name="T0" fmla="*/ 6 w 303"/>
                <a:gd name="T1" fmla="*/ 164 h 164"/>
                <a:gd name="T2" fmla="*/ 2 w 303"/>
                <a:gd name="T3" fmla="*/ 163 h 164"/>
                <a:gd name="T4" fmla="*/ 0 w 303"/>
                <a:gd name="T5" fmla="*/ 161 h 164"/>
                <a:gd name="T6" fmla="*/ 0 w 303"/>
                <a:gd name="T7" fmla="*/ 29 h 164"/>
                <a:gd name="T8" fmla="*/ 5 w 303"/>
                <a:gd name="T9" fmla="*/ 26 h 164"/>
                <a:gd name="T10" fmla="*/ 297 w 303"/>
                <a:gd name="T11" fmla="*/ 0 h 164"/>
                <a:gd name="T12" fmla="*/ 298 w 303"/>
                <a:gd name="T13" fmla="*/ 0 h 164"/>
                <a:gd name="T14" fmla="*/ 301 w 303"/>
                <a:gd name="T15" fmla="*/ 1 h 164"/>
                <a:gd name="T16" fmla="*/ 303 w 303"/>
                <a:gd name="T17" fmla="*/ 3 h 164"/>
                <a:gd name="T18" fmla="*/ 303 w 303"/>
                <a:gd name="T19" fmla="*/ 135 h 164"/>
                <a:gd name="T20" fmla="*/ 299 w 303"/>
                <a:gd name="T21" fmla="*/ 138 h 164"/>
                <a:gd name="T22" fmla="*/ 7 w 303"/>
                <a:gd name="T23" fmla="*/ 164 h 164"/>
                <a:gd name="T24" fmla="*/ 6 w 303"/>
                <a:gd name="T25"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3" h="164">
                  <a:moveTo>
                    <a:pt x="6" y="164"/>
                  </a:moveTo>
                  <a:cubicBezTo>
                    <a:pt x="4" y="164"/>
                    <a:pt x="3" y="164"/>
                    <a:pt x="2" y="163"/>
                  </a:cubicBezTo>
                  <a:cubicBezTo>
                    <a:pt x="1" y="163"/>
                    <a:pt x="0" y="162"/>
                    <a:pt x="0" y="161"/>
                  </a:cubicBezTo>
                  <a:cubicBezTo>
                    <a:pt x="0" y="29"/>
                    <a:pt x="0" y="29"/>
                    <a:pt x="0" y="29"/>
                  </a:cubicBezTo>
                  <a:cubicBezTo>
                    <a:pt x="0" y="27"/>
                    <a:pt x="2" y="26"/>
                    <a:pt x="5" y="26"/>
                  </a:cubicBezTo>
                  <a:cubicBezTo>
                    <a:pt x="297" y="0"/>
                    <a:pt x="297" y="0"/>
                    <a:pt x="297" y="0"/>
                  </a:cubicBezTo>
                  <a:cubicBezTo>
                    <a:pt x="298" y="0"/>
                    <a:pt x="298" y="0"/>
                    <a:pt x="298" y="0"/>
                  </a:cubicBezTo>
                  <a:cubicBezTo>
                    <a:pt x="299" y="0"/>
                    <a:pt x="300" y="0"/>
                    <a:pt x="301" y="1"/>
                  </a:cubicBezTo>
                  <a:cubicBezTo>
                    <a:pt x="303" y="1"/>
                    <a:pt x="303" y="2"/>
                    <a:pt x="303" y="3"/>
                  </a:cubicBezTo>
                  <a:cubicBezTo>
                    <a:pt x="303" y="135"/>
                    <a:pt x="303" y="135"/>
                    <a:pt x="303" y="135"/>
                  </a:cubicBezTo>
                  <a:cubicBezTo>
                    <a:pt x="303" y="137"/>
                    <a:pt x="301" y="138"/>
                    <a:pt x="299" y="138"/>
                  </a:cubicBezTo>
                  <a:cubicBezTo>
                    <a:pt x="7" y="164"/>
                    <a:pt x="7" y="164"/>
                    <a:pt x="7" y="164"/>
                  </a:cubicBezTo>
                  <a:lnTo>
                    <a:pt x="6" y="1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87" name="Freeform 185"/>
            <p:cNvSpPr>
              <a:spLocks/>
            </p:cNvSpPr>
            <p:nvPr/>
          </p:nvSpPr>
          <p:spPr bwMode="auto">
            <a:xfrm>
              <a:off x="6657976" y="3486150"/>
              <a:ext cx="457200" cy="246063"/>
            </a:xfrm>
            <a:custGeom>
              <a:avLst/>
              <a:gdLst>
                <a:gd name="T0" fmla="*/ 288 w 288"/>
                <a:gd name="T1" fmla="*/ 0 h 155"/>
                <a:gd name="T2" fmla="*/ 288 w 288"/>
                <a:gd name="T3" fmla="*/ 130 h 155"/>
                <a:gd name="T4" fmla="*/ 0 w 288"/>
                <a:gd name="T5" fmla="*/ 155 h 155"/>
                <a:gd name="T6" fmla="*/ 0 w 288"/>
                <a:gd name="T7" fmla="*/ 24 h 155"/>
                <a:gd name="T8" fmla="*/ 288 w 288"/>
                <a:gd name="T9" fmla="*/ 0 h 155"/>
              </a:gdLst>
              <a:ahLst/>
              <a:cxnLst>
                <a:cxn ang="0">
                  <a:pos x="T0" y="T1"/>
                </a:cxn>
                <a:cxn ang="0">
                  <a:pos x="T2" y="T3"/>
                </a:cxn>
                <a:cxn ang="0">
                  <a:pos x="T4" y="T5"/>
                </a:cxn>
                <a:cxn ang="0">
                  <a:pos x="T6" y="T7"/>
                </a:cxn>
                <a:cxn ang="0">
                  <a:pos x="T8" y="T9"/>
                </a:cxn>
              </a:cxnLst>
              <a:rect l="0" t="0" r="r" b="b"/>
              <a:pathLst>
                <a:path w="288" h="155">
                  <a:moveTo>
                    <a:pt x="288" y="0"/>
                  </a:moveTo>
                  <a:lnTo>
                    <a:pt x="288" y="130"/>
                  </a:lnTo>
                  <a:lnTo>
                    <a:pt x="0" y="155"/>
                  </a:lnTo>
                  <a:lnTo>
                    <a:pt x="0" y="24"/>
                  </a:lnTo>
                  <a:lnTo>
                    <a:pt x="288"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88" name="Freeform 186"/>
            <p:cNvSpPr>
              <a:spLocks/>
            </p:cNvSpPr>
            <p:nvPr/>
          </p:nvSpPr>
          <p:spPr bwMode="auto">
            <a:xfrm>
              <a:off x="5421313" y="3509962"/>
              <a:ext cx="488950" cy="242888"/>
            </a:xfrm>
            <a:custGeom>
              <a:avLst/>
              <a:gdLst>
                <a:gd name="T0" fmla="*/ 306 w 312"/>
                <a:gd name="T1" fmla="*/ 155 h 155"/>
                <a:gd name="T2" fmla="*/ 5 w 312"/>
                <a:gd name="T3" fmla="*/ 138 h 155"/>
                <a:gd name="T4" fmla="*/ 0 w 312"/>
                <a:gd name="T5" fmla="*/ 135 h 155"/>
                <a:gd name="T6" fmla="*/ 0 w 312"/>
                <a:gd name="T7" fmla="*/ 3 h 155"/>
                <a:gd name="T8" fmla="*/ 2 w 312"/>
                <a:gd name="T9" fmla="*/ 0 h 155"/>
                <a:gd name="T10" fmla="*/ 6 w 312"/>
                <a:gd name="T11" fmla="*/ 0 h 155"/>
                <a:gd name="T12" fmla="*/ 6 w 312"/>
                <a:gd name="T13" fmla="*/ 0 h 155"/>
                <a:gd name="T14" fmla="*/ 307 w 312"/>
                <a:gd name="T15" fmla="*/ 17 h 155"/>
                <a:gd name="T16" fmla="*/ 312 w 312"/>
                <a:gd name="T17" fmla="*/ 20 h 155"/>
                <a:gd name="T18" fmla="*/ 312 w 312"/>
                <a:gd name="T19" fmla="*/ 152 h 155"/>
                <a:gd name="T20" fmla="*/ 310 w 312"/>
                <a:gd name="T21" fmla="*/ 154 h 155"/>
                <a:gd name="T22" fmla="*/ 306 w 312"/>
                <a:gd name="T23"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155">
                  <a:moveTo>
                    <a:pt x="306" y="155"/>
                  </a:moveTo>
                  <a:cubicBezTo>
                    <a:pt x="5" y="138"/>
                    <a:pt x="5" y="138"/>
                    <a:pt x="5" y="138"/>
                  </a:cubicBezTo>
                  <a:cubicBezTo>
                    <a:pt x="2" y="138"/>
                    <a:pt x="0" y="137"/>
                    <a:pt x="0" y="135"/>
                  </a:cubicBezTo>
                  <a:cubicBezTo>
                    <a:pt x="0" y="3"/>
                    <a:pt x="0" y="3"/>
                    <a:pt x="0" y="3"/>
                  </a:cubicBezTo>
                  <a:cubicBezTo>
                    <a:pt x="0" y="2"/>
                    <a:pt x="1" y="1"/>
                    <a:pt x="2" y="0"/>
                  </a:cubicBezTo>
                  <a:cubicBezTo>
                    <a:pt x="3" y="0"/>
                    <a:pt x="4" y="0"/>
                    <a:pt x="6" y="0"/>
                  </a:cubicBezTo>
                  <a:cubicBezTo>
                    <a:pt x="6" y="0"/>
                    <a:pt x="6" y="0"/>
                    <a:pt x="6" y="0"/>
                  </a:cubicBezTo>
                  <a:cubicBezTo>
                    <a:pt x="307" y="17"/>
                    <a:pt x="307" y="17"/>
                    <a:pt x="307" y="17"/>
                  </a:cubicBezTo>
                  <a:cubicBezTo>
                    <a:pt x="310" y="17"/>
                    <a:pt x="312" y="18"/>
                    <a:pt x="312" y="20"/>
                  </a:cubicBezTo>
                  <a:cubicBezTo>
                    <a:pt x="312" y="152"/>
                    <a:pt x="312" y="152"/>
                    <a:pt x="312" y="152"/>
                  </a:cubicBezTo>
                  <a:cubicBezTo>
                    <a:pt x="312" y="153"/>
                    <a:pt x="311" y="154"/>
                    <a:pt x="310" y="154"/>
                  </a:cubicBezTo>
                  <a:cubicBezTo>
                    <a:pt x="309" y="155"/>
                    <a:pt x="308" y="155"/>
                    <a:pt x="306" y="1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89" name="Freeform 187"/>
            <p:cNvSpPr>
              <a:spLocks/>
            </p:cNvSpPr>
            <p:nvPr/>
          </p:nvSpPr>
          <p:spPr bwMode="auto">
            <a:xfrm>
              <a:off x="5430838" y="3509962"/>
              <a:ext cx="469900" cy="233363"/>
            </a:xfrm>
            <a:custGeom>
              <a:avLst/>
              <a:gdLst>
                <a:gd name="T0" fmla="*/ 296 w 296"/>
                <a:gd name="T1" fmla="*/ 17 h 147"/>
                <a:gd name="T2" fmla="*/ 296 w 296"/>
                <a:gd name="T3" fmla="*/ 147 h 147"/>
                <a:gd name="T4" fmla="*/ 0 w 296"/>
                <a:gd name="T5" fmla="*/ 131 h 147"/>
                <a:gd name="T6" fmla="*/ 0 w 296"/>
                <a:gd name="T7" fmla="*/ 0 h 147"/>
                <a:gd name="T8" fmla="*/ 296 w 296"/>
                <a:gd name="T9" fmla="*/ 17 h 147"/>
              </a:gdLst>
              <a:ahLst/>
              <a:cxnLst>
                <a:cxn ang="0">
                  <a:pos x="T0" y="T1"/>
                </a:cxn>
                <a:cxn ang="0">
                  <a:pos x="T2" y="T3"/>
                </a:cxn>
                <a:cxn ang="0">
                  <a:pos x="T4" y="T5"/>
                </a:cxn>
                <a:cxn ang="0">
                  <a:pos x="T6" y="T7"/>
                </a:cxn>
                <a:cxn ang="0">
                  <a:pos x="T8" y="T9"/>
                </a:cxn>
              </a:cxnLst>
              <a:rect l="0" t="0" r="r" b="b"/>
              <a:pathLst>
                <a:path w="296" h="147">
                  <a:moveTo>
                    <a:pt x="296" y="17"/>
                  </a:moveTo>
                  <a:lnTo>
                    <a:pt x="296" y="147"/>
                  </a:lnTo>
                  <a:lnTo>
                    <a:pt x="0" y="131"/>
                  </a:lnTo>
                  <a:lnTo>
                    <a:pt x="0" y="0"/>
                  </a:lnTo>
                  <a:lnTo>
                    <a:pt x="296" y="17"/>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90" name="Freeform 188"/>
            <p:cNvSpPr>
              <a:spLocks/>
            </p:cNvSpPr>
            <p:nvPr/>
          </p:nvSpPr>
          <p:spPr bwMode="auto">
            <a:xfrm>
              <a:off x="4746626" y="2524125"/>
              <a:ext cx="2811463" cy="585788"/>
            </a:xfrm>
            <a:custGeom>
              <a:avLst/>
              <a:gdLst>
                <a:gd name="T0" fmla="*/ 1443 w 1796"/>
                <a:gd name="T1" fmla="*/ 49 h 374"/>
                <a:gd name="T2" fmla="*/ 1392 w 1796"/>
                <a:gd name="T3" fmla="*/ 40 h 374"/>
                <a:gd name="T4" fmla="*/ 1330 w 1796"/>
                <a:gd name="T5" fmla="*/ 29 h 374"/>
                <a:gd name="T6" fmla="*/ 1253 w 1796"/>
                <a:gd name="T7" fmla="*/ 19 h 374"/>
                <a:gd name="T8" fmla="*/ 1177 w 1796"/>
                <a:gd name="T9" fmla="*/ 12 h 374"/>
                <a:gd name="T10" fmla="*/ 1107 w 1796"/>
                <a:gd name="T11" fmla="*/ 6 h 374"/>
                <a:gd name="T12" fmla="*/ 1031 w 1796"/>
                <a:gd name="T13" fmla="*/ 2 h 374"/>
                <a:gd name="T14" fmla="*/ 959 w 1796"/>
                <a:gd name="T15" fmla="*/ 0 h 374"/>
                <a:gd name="T16" fmla="*/ 878 w 1796"/>
                <a:gd name="T17" fmla="*/ 0 h 374"/>
                <a:gd name="T18" fmla="*/ 793 w 1796"/>
                <a:gd name="T19" fmla="*/ 1 h 374"/>
                <a:gd name="T20" fmla="*/ 723 w 1796"/>
                <a:gd name="T21" fmla="*/ 4 h 374"/>
                <a:gd name="T22" fmla="*/ 651 w 1796"/>
                <a:gd name="T23" fmla="*/ 9 h 374"/>
                <a:gd name="T24" fmla="*/ 562 w 1796"/>
                <a:gd name="T25" fmla="*/ 17 h 374"/>
                <a:gd name="T26" fmla="*/ 477 w 1796"/>
                <a:gd name="T27" fmla="*/ 28 h 374"/>
                <a:gd name="T28" fmla="*/ 429 w 1796"/>
                <a:gd name="T29" fmla="*/ 35 h 374"/>
                <a:gd name="T30" fmla="*/ 378 w 1796"/>
                <a:gd name="T31" fmla="*/ 44 h 374"/>
                <a:gd name="T32" fmla="*/ 332 w 1796"/>
                <a:gd name="T33" fmla="*/ 54 h 374"/>
                <a:gd name="T34" fmla="*/ 291 w 1796"/>
                <a:gd name="T35" fmla="*/ 63 h 374"/>
                <a:gd name="T36" fmla="*/ 229 w 1796"/>
                <a:gd name="T37" fmla="*/ 80 h 374"/>
                <a:gd name="T38" fmla="*/ 185 w 1796"/>
                <a:gd name="T39" fmla="*/ 94 h 374"/>
                <a:gd name="T40" fmla="*/ 142 w 1796"/>
                <a:gd name="T41" fmla="*/ 111 h 374"/>
                <a:gd name="T42" fmla="*/ 116 w 1796"/>
                <a:gd name="T43" fmla="*/ 122 h 374"/>
                <a:gd name="T44" fmla="*/ 92 w 1796"/>
                <a:gd name="T45" fmla="*/ 135 h 374"/>
                <a:gd name="T46" fmla="*/ 74 w 1796"/>
                <a:gd name="T47" fmla="*/ 145 h 374"/>
                <a:gd name="T48" fmla="*/ 55 w 1796"/>
                <a:gd name="T49" fmla="*/ 158 h 374"/>
                <a:gd name="T50" fmla="*/ 43 w 1796"/>
                <a:gd name="T51" fmla="*/ 168 h 374"/>
                <a:gd name="T52" fmla="*/ 31 w 1796"/>
                <a:gd name="T53" fmla="*/ 178 h 374"/>
                <a:gd name="T54" fmla="*/ 18 w 1796"/>
                <a:gd name="T55" fmla="*/ 193 h 374"/>
                <a:gd name="T56" fmla="*/ 11 w 1796"/>
                <a:gd name="T57" fmla="*/ 203 h 374"/>
                <a:gd name="T58" fmla="*/ 5 w 1796"/>
                <a:gd name="T59" fmla="*/ 216 h 374"/>
                <a:gd name="T60" fmla="*/ 2 w 1796"/>
                <a:gd name="T61" fmla="*/ 226 h 374"/>
                <a:gd name="T62" fmla="*/ 0 w 1796"/>
                <a:gd name="T63" fmla="*/ 238 h 374"/>
                <a:gd name="T64" fmla="*/ 1 w 1796"/>
                <a:gd name="T65" fmla="*/ 364 h 374"/>
                <a:gd name="T66" fmla="*/ 4 w 1796"/>
                <a:gd name="T67" fmla="*/ 351 h 374"/>
                <a:gd name="T68" fmla="*/ 10 w 1796"/>
                <a:gd name="T69" fmla="*/ 338 h 374"/>
                <a:gd name="T70" fmla="*/ 18 w 1796"/>
                <a:gd name="T71" fmla="*/ 325 h 374"/>
                <a:gd name="T72" fmla="*/ 31 w 1796"/>
                <a:gd name="T73" fmla="*/ 310 h 374"/>
                <a:gd name="T74" fmla="*/ 45 w 1796"/>
                <a:gd name="T75" fmla="*/ 298 h 374"/>
                <a:gd name="T76" fmla="*/ 63 w 1796"/>
                <a:gd name="T77" fmla="*/ 285 h 374"/>
                <a:gd name="T78" fmla="*/ 82 w 1796"/>
                <a:gd name="T79" fmla="*/ 273 h 374"/>
                <a:gd name="T80" fmla="*/ 106 w 1796"/>
                <a:gd name="T81" fmla="*/ 260 h 374"/>
                <a:gd name="T82" fmla="*/ 140 w 1796"/>
                <a:gd name="T83" fmla="*/ 244 h 374"/>
                <a:gd name="T84" fmla="*/ 173 w 1796"/>
                <a:gd name="T85" fmla="*/ 231 h 374"/>
                <a:gd name="T86" fmla="*/ 229 w 1796"/>
                <a:gd name="T87" fmla="*/ 212 h 374"/>
                <a:gd name="T88" fmla="*/ 291 w 1796"/>
                <a:gd name="T89" fmla="*/ 196 h 374"/>
                <a:gd name="T90" fmla="*/ 340 w 1796"/>
                <a:gd name="T91" fmla="*/ 185 h 374"/>
                <a:gd name="T92" fmla="*/ 389 w 1796"/>
                <a:gd name="T93" fmla="*/ 175 h 374"/>
                <a:gd name="T94" fmla="*/ 436 w 1796"/>
                <a:gd name="T95" fmla="*/ 167 h 374"/>
                <a:gd name="T96" fmla="*/ 517 w 1796"/>
                <a:gd name="T97" fmla="*/ 155 h 374"/>
                <a:gd name="T98" fmla="*/ 605 w 1796"/>
                <a:gd name="T99" fmla="*/ 145 h 374"/>
                <a:gd name="T100" fmla="*/ 694 w 1796"/>
                <a:gd name="T101" fmla="*/ 139 h 374"/>
                <a:gd name="T102" fmla="*/ 753 w 1796"/>
                <a:gd name="T103" fmla="*/ 135 h 374"/>
                <a:gd name="T104" fmla="*/ 878 w 1796"/>
                <a:gd name="T105" fmla="*/ 132 h 374"/>
                <a:gd name="T106" fmla="*/ 962 w 1796"/>
                <a:gd name="T107" fmla="*/ 133 h 374"/>
                <a:gd name="T108" fmla="*/ 1069 w 1796"/>
                <a:gd name="T109" fmla="*/ 137 h 374"/>
                <a:gd name="T110" fmla="*/ 1145 w 1796"/>
                <a:gd name="T111" fmla="*/ 142 h 374"/>
                <a:gd name="T112" fmla="*/ 1253 w 1796"/>
                <a:gd name="T113" fmla="*/ 152 h 374"/>
                <a:gd name="T114" fmla="*/ 1331 w 1796"/>
                <a:gd name="T115" fmla="*/ 162 h 374"/>
                <a:gd name="T116" fmla="*/ 1414 w 1796"/>
                <a:gd name="T117" fmla="*/ 176 h 374"/>
                <a:gd name="T118" fmla="*/ 1466 w 1796"/>
                <a:gd name="T119" fmla="*/ 18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96" h="374">
                  <a:moveTo>
                    <a:pt x="1498" y="61"/>
                  </a:moveTo>
                  <a:cubicBezTo>
                    <a:pt x="1487" y="59"/>
                    <a:pt x="1476" y="56"/>
                    <a:pt x="1466" y="54"/>
                  </a:cubicBezTo>
                  <a:cubicBezTo>
                    <a:pt x="1465" y="54"/>
                    <a:pt x="1465" y="54"/>
                    <a:pt x="1464" y="54"/>
                  </a:cubicBezTo>
                  <a:cubicBezTo>
                    <a:pt x="1463" y="54"/>
                    <a:pt x="1463" y="54"/>
                    <a:pt x="1463" y="54"/>
                  </a:cubicBezTo>
                  <a:cubicBezTo>
                    <a:pt x="1457" y="52"/>
                    <a:pt x="1450" y="51"/>
                    <a:pt x="1443" y="49"/>
                  </a:cubicBezTo>
                  <a:cubicBezTo>
                    <a:pt x="1441" y="49"/>
                    <a:pt x="1439" y="48"/>
                    <a:pt x="1437" y="48"/>
                  </a:cubicBezTo>
                  <a:cubicBezTo>
                    <a:pt x="1432" y="47"/>
                    <a:pt x="1427" y="46"/>
                    <a:pt x="1421" y="45"/>
                  </a:cubicBezTo>
                  <a:cubicBezTo>
                    <a:pt x="1419" y="44"/>
                    <a:pt x="1416" y="44"/>
                    <a:pt x="1414" y="44"/>
                  </a:cubicBezTo>
                  <a:cubicBezTo>
                    <a:pt x="1409" y="43"/>
                    <a:pt x="1404" y="42"/>
                    <a:pt x="1399" y="41"/>
                  </a:cubicBezTo>
                  <a:cubicBezTo>
                    <a:pt x="1397" y="40"/>
                    <a:pt x="1394" y="40"/>
                    <a:pt x="1392" y="40"/>
                  </a:cubicBezTo>
                  <a:cubicBezTo>
                    <a:pt x="1385" y="38"/>
                    <a:pt x="1378" y="37"/>
                    <a:pt x="1371" y="36"/>
                  </a:cubicBezTo>
                  <a:cubicBezTo>
                    <a:pt x="1370" y="36"/>
                    <a:pt x="1370" y="36"/>
                    <a:pt x="1370" y="36"/>
                  </a:cubicBezTo>
                  <a:cubicBezTo>
                    <a:pt x="1370" y="36"/>
                    <a:pt x="1370" y="36"/>
                    <a:pt x="1370" y="36"/>
                  </a:cubicBezTo>
                  <a:cubicBezTo>
                    <a:pt x="1357" y="34"/>
                    <a:pt x="1344" y="32"/>
                    <a:pt x="1331" y="30"/>
                  </a:cubicBezTo>
                  <a:cubicBezTo>
                    <a:pt x="1330" y="29"/>
                    <a:pt x="1330" y="29"/>
                    <a:pt x="1330" y="29"/>
                  </a:cubicBezTo>
                  <a:cubicBezTo>
                    <a:pt x="1317" y="28"/>
                    <a:pt x="1304" y="26"/>
                    <a:pt x="1291" y="24"/>
                  </a:cubicBezTo>
                  <a:cubicBezTo>
                    <a:pt x="1290" y="24"/>
                    <a:pt x="1290" y="24"/>
                    <a:pt x="1290" y="24"/>
                  </a:cubicBezTo>
                  <a:cubicBezTo>
                    <a:pt x="1290" y="24"/>
                    <a:pt x="1289" y="24"/>
                    <a:pt x="1289" y="24"/>
                  </a:cubicBezTo>
                  <a:cubicBezTo>
                    <a:pt x="1278" y="22"/>
                    <a:pt x="1266" y="21"/>
                    <a:pt x="1255" y="20"/>
                  </a:cubicBezTo>
                  <a:cubicBezTo>
                    <a:pt x="1254" y="19"/>
                    <a:pt x="1253" y="19"/>
                    <a:pt x="1253" y="19"/>
                  </a:cubicBezTo>
                  <a:cubicBezTo>
                    <a:pt x="1241" y="18"/>
                    <a:pt x="1230" y="17"/>
                    <a:pt x="1218" y="16"/>
                  </a:cubicBezTo>
                  <a:cubicBezTo>
                    <a:pt x="1217" y="15"/>
                    <a:pt x="1216" y="15"/>
                    <a:pt x="1216" y="15"/>
                  </a:cubicBezTo>
                  <a:cubicBezTo>
                    <a:pt x="1215" y="15"/>
                    <a:pt x="1215" y="15"/>
                    <a:pt x="1214" y="15"/>
                  </a:cubicBezTo>
                  <a:cubicBezTo>
                    <a:pt x="1204" y="14"/>
                    <a:pt x="1193" y="13"/>
                    <a:pt x="1182" y="12"/>
                  </a:cubicBezTo>
                  <a:cubicBezTo>
                    <a:pt x="1181" y="12"/>
                    <a:pt x="1179" y="12"/>
                    <a:pt x="1177" y="12"/>
                  </a:cubicBezTo>
                  <a:cubicBezTo>
                    <a:pt x="1166" y="11"/>
                    <a:pt x="1155" y="10"/>
                    <a:pt x="1145" y="9"/>
                  </a:cubicBezTo>
                  <a:cubicBezTo>
                    <a:pt x="1144" y="9"/>
                    <a:pt x="1144" y="9"/>
                    <a:pt x="1143" y="9"/>
                  </a:cubicBezTo>
                  <a:cubicBezTo>
                    <a:pt x="1142" y="9"/>
                    <a:pt x="1141" y="9"/>
                    <a:pt x="1140" y="9"/>
                  </a:cubicBezTo>
                  <a:cubicBezTo>
                    <a:pt x="1129" y="8"/>
                    <a:pt x="1118" y="7"/>
                    <a:pt x="1108" y="6"/>
                  </a:cubicBezTo>
                  <a:cubicBezTo>
                    <a:pt x="1107" y="6"/>
                    <a:pt x="1107" y="6"/>
                    <a:pt x="1107" y="6"/>
                  </a:cubicBezTo>
                  <a:cubicBezTo>
                    <a:pt x="1096" y="6"/>
                    <a:pt x="1085" y="5"/>
                    <a:pt x="1074" y="4"/>
                  </a:cubicBezTo>
                  <a:cubicBezTo>
                    <a:pt x="1073" y="4"/>
                    <a:pt x="1072" y="4"/>
                    <a:pt x="1071" y="4"/>
                  </a:cubicBezTo>
                  <a:cubicBezTo>
                    <a:pt x="1070" y="4"/>
                    <a:pt x="1069" y="4"/>
                    <a:pt x="1069" y="4"/>
                  </a:cubicBezTo>
                  <a:cubicBezTo>
                    <a:pt x="1058" y="4"/>
                    <a:pt x="1047" y="3"/>
                    <a:pt x="1037" y="3"/>
                  </a:cubicBezTo>
                  <a:cubicBezTo>
                    <a:pt x="1035" y="3"/>
                    <a:pt x="1033" y="2"/>
                    <a:pt x="1031" y="2"/>
                  </a:cubicBezTo>
                  <a:cubicBezTo>
                    <a:pt x="1020" y="2"/>
                    <a:pt x="1009" y="2"/>
                    <a:pt x="998" y="1"/>
                  </a:cubicBezTo>
                  <a:cubicBezTo>
                    <a:pt x="997" y="1"/>
                    <a:pt x="997" y="1"/>
                    <a:pt x="997" y="1"/>
                  </a:cubicBezTo>
                  <a:cubicBezTo>
                    <a:pt x="997" y="1"/>
                    <a:pt x="996" y="1"/>
                    <a:pt x="995" y="1"/>
                  </a:cubicBezTo>
                  <a:cubicBezTo>
                    <a:pt x="984" y="1"/>
                    <a:pt x="973" y="1"/>
                    <a:pt x="962" y="0"/>
                  </a:cubicBezTo>
                  <a:cubicBezTo>
                    <a:pt x="961" y="0"/>
                    <a:pt x="960" y="0"/>
                    <a:pt x="959" y="0"/>
                  </a:cubicBezTo>
                  <a:cubicBezTo>
                    <a:pt x="947" y="0"/>
                    <a:pt x="936" y="0"/>
                    <a:pt x="925" y="0"/>
                  </a:cubicBezTo>
                  <a:cubicBezTo>
                    <a:pt x="924" y="0"/>
                    <a:pt x="922" y="0"/>
                    <a:pt x="921" y="0"/>
                  </a:cubicBezTo>
                  <a:cubicBezTo>
                    <a:pt x="921" y="0"/>
                    <a:pt x="920" y="0"/>
                    <a:pt x="919" y="0"/>
                  </a:cubicBezTo>
                  <a:cubicBezTo>
                    <a:pt x="907" y="0"/>
                    <a:pt x="896" y="0"/>
                    <a:pt x="884" y="0"/>
                  </a:cubicBezTo>
                  <a:cubicBezTo>
                    <a:pt x="882" y="0"/>
                    <a:pt x="880" y="0"/>
                    <a:pt x="878" y="0"/>
                  </a:cubicBezTo>
                  <a:cubicBezTo>
                    <a:pt x="866" y="0"/>
                    <a:pt x="855" y="0"/>
                    <a:pt x="843" y="0"/>
                  </a:cubicBezTo>
                  <a:cubicBezTo>
                    <a:pt x="842" y="0"/>
                    <a:pt x="841" y="0"/>
                    <a:pt x="840" y="0"/>
                  </a:cubicBezTo>
                  <a:cubicBezTo>
                    <a:pt x="839" y="0"/>
                    <a:pt x="838" y="0"/>
                    <a:pt x="838" y="0"/>
                  </a:cubicBezTo>
                  <a:cubicBezTo>
                    <a:pt x="824" y="1"/>
                    <a:pt x="811" y="1"/>
                    <a:pt x="798" y="1"/>
                  </a:cubicBezTo>
                  <a:cubicBezTo>
                    <a:pt x="796" y="1"/>
                    <a:pt x="794" y="1"/>
                    <a:pt x="793" y="1"/>
                  </a:cubicBezTo>
                  <a:cubicBezTo>
                    <a:pt x="779" y="2"/>
                    <a:pt x="766" y="2"/>
                    <a:pt x="753" y="3"/>
                  </a:cubicBezTo>
                  <a:cubicBezTo>
                    <a:pt x="752" y="3"/>
                    <a:pt x="751" y="3"/>
                    <a:pt x="750" y="3"/>
                  </a:cubicBezTo>
                  <a:cubicBezTo>
                    <a:pt x="749" y="3"/>
                    <a:pt x="748" y="3"/>
                    <a:pt x="747" y="3"/>
                  </a:cubicBezTo>
                  <a:cubicBezTo>
                    <a:pt x="741" y="3"/>
                    <a:pt x="735" y="4"/>
                    <a:pt x="729" y="4"/>
                  </a:cubicBezTo>
                  <a:cubicBezTo>
                    <a:pt x="727" y="4"/>
                    <a:pt x="725" y="4"/>
                    <a:pt x="723" y="4"/>
                  </a:cubicBezTo>
                  <a:cubicBezTo>
                    <a:pt x="715" y="5"/>
                    <a:pt x="707" y="5"/>
                    <a:pt x="699" y="6"/>
                  </a:cubicBezTo>
                  <a:cubicBezTo>
                    <a:pt x="697" y="6"/>
                    <a:pt x="695" y="6"/>
                    <a:pt x="694" y="6"/>
                  </a:cubicBezTo>
                  <a:cubicBezTo>
                    <a:pt x="687" y="6"/>
                    <a:pt x="681" y="7"/>
                    <a:pt x="675" y="7"/>
                  </a:cubicBezTo>
                  <a:cubicBezTo>
                    <a:pt x="672" y="7"/>
                    <a:pt x="669" y="8"/>
                    <a:pt x="667" y="8"/>
                  </a:cubicBezTo>
                  <a:cubicBezTo>
                    <a:pt x="661" y="8"/>
                    <a:pt x="656" y="9"/>
                    <a:pt x="651" y="9"/>
                  </a:cubicBezTo>
                  <a:cubicBezTo>
                    <a:pt x="649" y="9"/>
                    <a:pt x="647" y="9"/>
                    <a:pt x="646" y="9"/>
                  </a:cubicBezTo>
                  <a:cubicBezTo>
                    <a:pt x="645" y="9"/>
                    <a:pt x="644" y="10"/>
                    <a:pt x="644" y="10"/>
                  </a:cubicBezTo>
                  <a:cubicBezTo>
                    <a:pt x="631" y="11"/>
                    <a:pt x="618" y="12"/>
                    <a:pt x="605" y="13"/>
                  </a:cubicBezTo>
                  <a:cubicBezTo>
                    <a:pt x="604" y="13"/>
                    <a:pt x="602" y="13"/>
                    <a:pt x="601" y="13"/>
                  </a:cubicBezTo>
                  <a:cubicBezTo>
                    <a:pt x="588" y="15"/>
                    <a:pt x="575" y="16"/>
                    <a:pt x="562" y="17"/>
                  </a:cubicBezTo>
                  <a:cubicBezTo>
                    <a:pt x="561" y="17"/>
                    <a:pt x="560" y="17"/>
                    <a:pt x="559" y="18"/>
                  </a:cubicBezTo>
                  <a:cubicBezTo>
                    <a:pt x="546" y="19"/>
                    <a:pt x="533" y="21"/>
                    <a:pt x="520" y="22"/>
                  </a:cubicBezTo>
                  <a:cubicBezTo>
                    <a:pt x="519" y="22"/>
                    <a:pt x="518" y="22"/>
                    <a:pt x="517" y="22"/>
                  </a:cubicBezTo>
                  <a:cubicBezTo>
                    <a:pt x="504" y="24"/>
                    <a:pt x="490" y="26"/>
                    <a:pt x="477" y="28"/>
                  </a:cubicBezTo>
                  <a:cubicBezTo>
                    <a:pt x="477" y="28"/>
                    <a:pt x="477" y="28"/>
                    <a:pt x="477" y="28"/>
                  </a:cubicBezTo>
                  <a:cubicBezTo>
                    <a:pt x="477" y="28"/>
                    <a:pt x="477" y="28"/>
                    <a:pt x="477" y="28"/>
                  </a:cubicBezTo>
                  <a:cubicBezTo>
                    <a:pt x="470" y="29"/>
                    <a:pt x="463" y="30"/>
                    <a:pt x="456" y="31"/>
                  </a:cubicBezTo>
                  <a:cubicBezTo>
                    <a:pt x="454" y="31"/>
                    <a:pt x="453" y="31"/>
                    <a:pt x="451" y="32"/>
                  </a:cubicBezTo>
                  <a:cubicBezTo>
                    <a:pt x="446" y="32"/>
                    <a:pt x="441" y="33"/>
                    <a:pt x="436" y="34"/>
                  </a:cubicBezTo>
                  <a:cubicBezTo>
                    <a:pt x="434" y="34"/>
                    <a:pt x="431" y="35"/>
                    <a:pt x="429" y="35"/>
                  </a:cubicBezTo>
                  <a:cubicBezTo>
                    <a:pt x="425" y="36"/>
                    <a:pt x="421" y="37"/>
                    <a:pt x="416" y="37"/>
                  </a:cubicBezTo>
                  <a:cubicBezTo>
                    <a:pt x="414" y="38"/>
                    <a:pt x="411" y="38"/>
                    <a:pt x="408" y="39"/>
                  </a:cubicBezTo>
                  <a:cubicBezTo>
                    <a:pt x="405" y="39"/>
                    <a:pt x="401" y="40"/>
                    <a:pt x="397" y="41"/>
                  </a:cubicBezTo>
                  <a:cubicBezTo>
                    <a:pt x="394" y="41"/>
                    <a:pt x="391" y="42"/>
                    <a:pt x="389" y="42"/>
                  </a:cubicBezTo>
                  <a:cubicBezTo>
                    <a:pt x="385" y="43"/>
                    <a:pt x="381" y="44"/>
                    <a:pt x="378" y="44"/>
                  </a:cubicBezTo>
                  <a:cubicBezTo>
                    <a:pt x="375" y="45"/>
                    <a:pt x="372" y="45"/>
                    <a:pt x="369" y="46"/>
                  </a:cubicBezTo>
                  <a:cubicBezTo>
                    <a:pt x="366" y="47"/>
                    <a:pt x="362" y="47"/>
                    <a:pt x="359" y="48"/>
                  </a:cubicBezTo>
                  <a:cubicBezTo>
                    <a:pt x="356" y="49"/>
                    <a:pt x="353" y="49"/>
                    <a:pt x="350" y="50"/>
                  </a:cubicBezTo>
                  <a:cubicBezTo>
                    <a:pt x="347" y="50"/>
                    <a:pt x="343" y="51"/>
                    <a:pt x="340" y="52"/>
                  </a:cubicBezTo>
                  <a:cubicBezTo>
                    <a:pt x="337" y="53"/>
                    <a:pt x="335" y="53"/>
                    <a:pt x="332" y="54"/>
                  </a:cubicBezTo>
                  <a:cubicBezTo>
                    <a:pt x="328" y="54"/>
                    <a:pt x="325" y="55"/>
                    <a:pt x="321" y="56"/>
                  </a:cubicBezTo>
                  <a:cubicBezTo>
                    <a:pt x="319" y="57"/>
                    <a:pt x="318" y="57"/>
                    <a:pt x="316" y="57"/>
                  </a:cubicBezTo>
                  <a:cubicBezTo>
                    <a:pt x="315" y="57"/>
                    <a:pt x="315" y="58"/>
                    <a:pt x="314" y="58"/>
                  </a:cubicBezTo>
                  <a:cubicBezTo>
                    <a:pt x="307" y="59"/>
                    <a:pt x="300" y="61"/>
                    <a:pt x="294" y="63"/>
                  </a:cubicBezTo>
                  <a:cubicBezTo>
                    <a:pt x="293" y="63"/>
                    <a:pt x="292" y="63"/>
                    <a:pt x="291" y="63"/>
                  </a:cubicBezTo>
                  <a:cubicBezTo>
                    <a:pt x="286" y="65"/>
                    <a:pt x="280" y="66"/>
                    <a:pt x="274" y="68"/>
                  </a:cubicBezTo>
                  <a:cubicBezTo>
                    <a:pt x="272" y="68"/>
                    <a:pt x="270" y="69"/>
                    <a:pt x="268" y="69"/>
                  </a:cubicBezTo>
                  <a:cubicBezTo>
                    <a:pt x="263" y="70"/>
                    <a:pt x="259" y="72"/>
                    <a:pt x="254" y="73"/>
                  </a:cubicBezTo>
                  <a:cubicBezTo>
                    <a:pt x="252" y="73"/>
                    <a:pt x="250" y="74"/>
                    <a:pt x="248" y="75"/>
                  </a:cubicBezTo>
                  <a:cubicBezTo>
                    <a:pt x="242" y="76"/>
                    <a:pt x="236" y="78"/>
                    <a:pt x="229" y="80"/>
                  </a:cubicBezTo>
                  <a:cubicBezTo>
                    <a:pt x="223" y="82"/>
                    <a:pt x="217" y="84"/>
                    <a:pt x="210" y="86"/>
                  </a:cubicBezTo>
                  <a:cubicBezTo>
                    <a:pt x="209" y="86"/>
                    <a:pt x="207" y="87"/>
                    <a:pt x="206" y="87"/>
                  </a:cubicBezTo>
                  <a:cubicBezTo>
                    <a:pt x="200" y="89"/>
                    <a:pt x="194" y="91"/>
                    <a:pt x="188" y="93"/>
                  </a:cubicBezTo>
                  <a:cubicBezTo>
                    <a:pt x="187" y="94"/>
                    <a:pt x="187" y="94"/>
                    <a:pt x="187" y="94"/>
                  </a:cubicBezTo>
                  <a:cubicBezTo>
                    <a:pt x="187" y="94"/>
                    <a:pt x="186" y="94"/>
                    <a:pt x="185" y="94"/>
                  </a:cubicBezTo>
                  <a:cubicBezTo>
                    <a:pt x="181" y="96"/>
                    <a:pt x="177" y="97"/>
                    <a:pt x="173" y="99"/>
                  </a:cubicBezTo>
                  <a:cubicBezTo>
                    <a:pt x="171" y="99"/>
                    <a:pt x="170" y="100"/>
                    <a:pt x="168" y="100"/>
                  </a:cubicBezTo>
                  <a:cubicBezTo>
                    <a:pt x="165" y="102"/>
                    <a:pt x="161" y="103"/>
                    <a:pt x="158" y="104"/>
                  </a:cubicBezTo>
                  <a:cubicBezTo>
                    <a:pt x="157" y="105"/>
                    <a:pt x="155" y="106"/>
                    <a:pt x="154" y="106"/>
                  </a:cubicBezTo>
                  <a:cubicBezTo>
                    <a:pt x="150" y="108"/>
                    <a:pt x="146" y="109"/>
                    <a:pt x="142" y="111"/>
                  </a:cubicBezTo>
                  <a:cubicBezTo>
                    <a:pt x="141" y="111"/>
                    <a:pt x="141" y="111"/>
                    <a:pt x="140" y="112"/>
                  </a:cubicBezTo>
                  <a:cubicBezTo>
                    <a:pt x="136" y="113"/>
                    <a:pt x="131" y="115"/>
                    <a:pt x="127" y="117"/>
                  </a:cubicBezTo>
                  <a:cubicBezTo>
                    <a:pt x="126" y="118"/>
                    <a:pt x="126" y="118"/>
                    <a:pt x="126" y="118"/>
                  </a:cubicBezTo>
                  <a:cubicBezTo>
                    <a:pt x="125" y="118"/>
                    <a:pt x="124" y="119"/>
                    <a:pt x="123" y="119"/>
                  </a:cubicBezTo>
                  <a:cubicBezTo>
                    <a:pt x="121" y="120"/>
                    <a:pt x="119" y="121"/>
                    <a:pt x="116" y="122"/>
                  </a:cubicBezTo>
                  <a:cubicBezTo>
                    <a:pt x="115" y="123"/>
                    <a:pt x="113" y="124"/>
                    <a:pt x="112" y="124"/>
                  </a:cubicBezTo>
                  <a:cubicBezTo>
                    <a:pt x="110" y="125"/>
                    <a:pt x="108" y="126"/>
                    <a:pt x="106" y="127"/>
                  </a:cubicBezTo>
                  <a:cubicBezTo>
                    <a:pt x="105" y="128"/>
                    <a:pt x="103" y="129"/>
                    <a:pt x="102" y="130"/>
                  </a:cubicBezTo>
                  <a:cubicBezTo>
                    <a:pt x="100" y="130"/>
                    <a:pt x="98" y="131"/>
                    <a:pt x="96" y="132"/>
                  </a:cubicBezTo>
                  <a:cubicBezTo>
                    <a:pt x="95" y="133"/>
                    <a:pt x="93" y="134"/>
                    <a:pt x="92" y="135"/>
                  </a:cubicBezTo>
                  <a:cubicBezTo>
                    <a:pt x="90" y="136"/>
                    <a:pt x="88" y="137"/>
                    <a:pt x="87" y="138"/>
                  </a:cubicBezTo>
                  <a:cubicBezTo>
                    <a:pt x="86" y="138"/>
                    <a:pt x="85" y="138"/>
                    <a:pt x="84" y="139"/>
                  </a:cubicBezTo>
                  <a:cubicBezTo>
                    <a:pt x="84" y="139"/>
                    <a:pt x="83" y="140"/>
                    <a:pt x="82" y="140"/>
                  </a:cubicBezTo>
                  <a:cubicBezTo>
                    <a:pt x="81" y="141"/>
                    <a:pt x="80" y="142"/>
                    <a:pt x="78" y="142"/>
                  </a:cubicBezTo>
                  <a:cubicBezTo>
                    <a:pt x="77" y="143"/>
                    <a:pt x="75" y="144"/>
                    <a:pt x="74" y="145"/>
                  </a:cubicBezTo>
                  <a:cubicBezTo>
                    <a:pt x="73" y="146"/>
                    <a:pt x="71" y="147"/>
                    <a:pt x="70" y="147"/>
                  </a:cubicBezTo>
                  <a:cubicBezTo>
                    <a:pt x="69" y="148"/>
                    <a:pt x="68" y="149"/>
                    <a:pt x="66" y="150"/>
                  </a:cubicBezTo>
                  <a:cubicBezTo>
                    <a:pt x="65" y="151"/>
                    <a:pt x="64" y="152"/>
                    <a:pt x="63" y="152"/>
                  </a:cubicBezTo>
                  <a:cubicBezTo>
                    <a:pt x="61" y="153"/>
                    <a:pt x="60" y="154"/>
                    <a:pt x="59" y="155"/>
                  </a:cubicBezTo>
                  <a:cubicBezTo>
                    <a:pt x="58" y="156"/>
                    <a:pt x="56" y="157"/>
                    <a:pt x="55" y="158"/>
                  </a:cubicBezTo>
                  <a:cubicBezTo>
                    <a:pt x="55" y="158"/>
                    <a:pt x="54" y="158"/>
                    <a:pt x="53" y="159"/>
                  </a:cubicBezTo>
                  <a:cubicBezTo>
                    <a:pt x="53" y="159"/>
                    <a:pt x="52" y="160"/>
                    <a:pt x="52" y="160"/>
                  </a:cubicBezTo>
                  <a:cubicBezTo>
                    <a:pt x="51" y="161"/>
                    <a:pt x="50" y="162"/>
                    <a:pt x="49" y="162"/>
                  </a:cubicBezTo>
                  <a:cubicBezTo>
                    <a:pt x="48" y="163"/>
                    <a:pt x="46" y="164"/>
                    <a:pt x="45" y="165"/>
                  </a:cubicBezTo>
                  <a:cubicBezTo>
                    <a:pt x="44" y="166"/>
                    <a:pt x="43" y="167"/>
                    <a:pt x="43" y="168"/>
                  </a:cubicBezTo>
                  <a:cubicBezTo>
                    <a:pt x="41" y="168"/>
                    <a:pt x="40" y="169"/>
                    <a:pt x="39" y="170"/>
                  </a:cubicBezTo>
                  <a:cubicBezTo>
                    <a:pt x="38" y="171"/>
                    <a:pt x="38" y="172"/>
                    <a:pt x="37" y="173"/>
                  </a:cubicBezTo>
                  <a:cubicBezTo>
                    <a:pt x="36" y="174"/>
                    <a:pt x="35" y="174"/>
                    <a:pt x="34" y="175"/>
                  </a:cubicBezTo>
                  <a:cubicBezTo>
                    <a:pt x="33" y="176"/>
                    <a:pt x="32" y="177"/>
                    <a:pt x="31" y="178"/>
                  </a:cubicBezTo>
                  <a:cubicBezTo>
                    <a:pt x="31" y="178"/>
                    <a:pt x="31" y="178"/>
                    <a:pt x="31" y="178"/>
                  </a:cubicBezTo>
                  <a:cubicBezTo>
                    <a:pt x="30" y="179"/>
                    <a:pt x="29" y="180"/>
                    <a:pt x="28" y="181"/>
                  </a:cubicBezTo>
                  <a:cubicBezTo>
                    <a:pt x="28" y="181"/>
                    <a:pt x="27" y="182"/>
                    <a:pt x="27" y="183"/>
                  </a:cubicBezTo>
                  <a:cubicBezTo>
                    <a:pt x="25" y="184"/>
                    <a:pt x="25" y="185"/>
                    <a:pt x="24" y="186"/>
                  </a:cubicBezTo>
                  <a:cubicBezTo>
                    <a:pt x="23" y="187"/>
                    <a:pt x="23" y="187"/>
                    <a:pt x="22" y="188"/>
                  </a:cubicBezTo>
                  <a:cubicBezTo>
                    <a:pt x="21" y="189"/>
                    <a:pt x="19" y="191"/>
                    <a:pt x="18" y="193"/>
                  </a:cubicBezTo>
                  <a:cubicBezTo>
                    <a:pt x="18" y="193"/>
                    <a:pt x="18" y="193"/>
                    <a:pt x="18" y="193"/>
                  </a:cubicBezTo>
                  <a:cubicBezTo>
                    <a:pt x="17" y="195"/>
                    <a:pt x="16" y="196"/>
                    <a:pt x="14" y="198"/>
                  </a:cubicBezTo>
                  <a:cubicBezTo>
                    <a:pt x="14" y="198"/>
                    <a:pt x="14" y="198"/>
                    <a:pt x="14" y="198"/>
                  </a:cubicBezTo>
                  <a:cubicBezTo>
                    <a:pt x="14" y="199"/>
                    <a:pt x="14" y="199"/>
                    <a:pt x="13" y="200"/>
                  </a:cubicBezTo>
                  <a:cubicBezTo>
                    <a:pt x="12" y="201"/>
                    <a:pt x="12" y="202"/>
                    <a:pt x="11" y="203"/>
                  </a:cubicBezTo>
                  <a:cubicBezTo>
                    <a:pt x="11" y="204"/>
                    <a:pt x="10" y="204"/>
                    <a:pt x="10" y="205"/>
                  </a:cubicBezTo>
                  <a:cubicBezTo>
                    <a:pt x="9" y="206"/>
                    <a:pt x="9" y="207"/>
                    <a:pt x="8" y="208"/>
                  </a:cubicBezTo>
                  <a:cubicBezTo>
                    <a:pt x="8" y="209"/>
                    <a:pt x="8" y="210"/>
                    <a:pt x="7" y="210"/>
                  </a:cubicBezTo>
                  <a:cubicBezTo>
                    <a:pt x="7" y="211"/>
                    <a:pt x="6" y="212"/>
                    <a:pt x="6" y="213"/>
                  </a:cubicBezTo>
                  <a:cubicBezTo>
                    <a:pt x="6" y="214"/>
                    <a:pt x="5" y="215"/>
                    <a:pt x="5" y="216"/>
                  </a:cubicBezTo>
                  <a:cubicBezTo>
                    <a:pt x="5" y="216"/>
                    <a:pt x="4" y="217"/>
                    <a:pt x="4" y="218"/>
                  </a:cubicBezTo>
                  <a:cubicBezTo>
                    <a:pt x="4" y="219"/>
                    <a:pt x="4" y="219"/>
                    <a:pt x="4" y="219"/>
                  </a:cubicBezTo>
                  <a:cubicBezTo>
                    <a:pt x="4" y="219"/>
                    <a:pt x="3" y="220"/>
                    <a:pt x="3" y="221"/>
                  </a:cubicBezTo>
                  <a:cubicBezTo>
                    <a:pt x="3" y="222"/>
                    <a:pt x="3" y="223"/>
                    <a:pt x="2" y="224"/>
                  </a:cubicBezTo>
                  <a:cubicBezTo>
                    <a:pt x="2" y="225"/>
                    <a:pt x="2" y="226"/>
                    <a:pt x="2" y="226"/>
                  </a:cubicBezTo>
                  <a:cubicBezTo>
                    <a:pt x="1" y="227"/>
                    <a:pt x="1" y="228"/>
                    <a:pt x="1" y="229"/>
                  </a:cubicBezTo>
                  <a:cubicBezTo>
                    <a:pt x="1" y="230"/>
                    <a:pt x="1" y="231"/>
                    <a:pt x="1" y="232"/>
                  </a:cubicBezTo>
                  <a:cubicBezTo>
                    <a:pt x="1" y="233"/>
                    <a:pt x="0" y="234"/>
                    <a:pt x="0" y="234"/>
                  </a:cubicBezTo>
                  <a:cubicBezTo>
                    <a:pt x="0" y="235"/>
                    <a:pt x="0" y="236"/>
                    <a:pt x="0" y="237"/>
                  </a:cubicBezTo>
                  <a:cubicBezTo>
                    <a:pt x="0" y="237"/>
                    <a:pt x="0" y="238"/>
                    <a:pt x="0" y="238"/>
                  </a:cubicBezTo>
                  <a:cubicBezTo>
                    <a:pt x="0" y="239"/>
                    <a:pt x="0" y="240"/>
                    <a:pt x="0" y="241"/>
                  </a:cubicBezTo>
                  <a:cubicBezTo>
                    <a:pt x="0" y="374"/>
                    <a:pt x="0" y="374"/>
                    <a:pt x="0" y="374"/>
                  </a:cubicBezTo>
                  <a:cubicBezTo>
                    <a:pt x="0" y="372"/>
                    <a:pt x="0" y="371"/>
                    <a:pt x="0" y="370"/>
                  </a:cubicBezTo>
                  <a:cubicBezTo>
                    <a:pt x="0" y="369"/>
                    <a:pt x="0" y="368"/>
                    <a:pt x="0" y="367"/>
                  </a:cubicBezTo>
                  <a:cubicBezTo>
                    <a:pt x="0" y="366"/>
                    <a:pt x="1" y="365"/>
                    <a:pt x="1" y="364"/>
                  </a:cubicBezTo>
                  <a:cubicBezTo>
                    <a:pt x="1" y="363"/>
                    <a:pt x="1" y="363"/>
                    <a:pt x="1" y="362"/>
                  </a:cubicBezTo>
                  <a:cubicBezTo>
                    <a:pt x="1" y="361"/>
                    <a:pt x="1" y="360"/>
                    <a:pt x="2" y="359"/>
                  </a:cubicBezTo>
                  <a:cubicBezTo>
                    <a:pt x="2" y="358"/>
                    <a:pt x="2" y="357"/>
                    <a:pt x="2" y="356"/>
                  </a:cubicBezTo>
                  <a:cubicBezTo>
                    <a:pt x="3" y="355"/>
                    <a:pt x="3" y="355"/>
                    <a:pt x="3" y="354"/>
                  </a:cubicBezTo>
                  <a:cubicBezTo>
                    <a:pt x="3" y="353"/>
                    <a:pt x="4" y="352"/>
                    <a:pt x="4" y="351"/>
                  </a:cubicBezTo>
                  <a:cubicBezTo>
                    <a:pt x="4" y="350"/>
                    <a:pt x="5" y="349"/>
                    <a:pt x="5" y="348"/>
                  </a:cubicBezTo>
                  <a:cubicBezTo>
                    <a:pt x="5" y="348"/>
                    <a:pt x="6" y="347"/>
                    <a:pt x="6" y="346"/>
                  </a:cubicBezTo>
                  <a:cubicBezTo>
                    <a:pt x="6" y="345"/>
                    <a:pt x="7" y="344"/>
                    <a:pt x="7" y="343"/>
                  </a:cubicBezTo>
                  <a:cubicBezTo>
                    <a:pt x="8" y="342"/>
                    <a:pt x="8" y="342"/>
                    <a:pt x="8" y="341"/>
                  </a:cubicBezTo>
                  <a:cubicBezTo>
                    <a:pt x="9" y="340"/>
                    <a:pt x="9" y="339"/>
                    <a:pt x="10" y="338"/>
                  </a:cubicBezTo>
                  <a:cubicBezTo>
                    <a:pt x="10" y="337"/>
                    <a:pt x="11" y="336"/>
                    <a:pt x="11" y="336"/>
                  </a:cubicBezTo>
                  <a:cubicBezTo>
                    <a:pt x="12" y="335"/>
                    <a:pt x="12" y="333"/>
                    <a:pt x="13" y="332"/>
                  </a:cubicBezTo>
                  <a:cubicBezTo>
                    <a:pt x="14" y="332"/>
                    <a:pt x="14" y="331"/>
                    <a:pt x="14" y="331"/>
                  </a:cubicBezTo>
                  <a:cubicBezTo>
                    <a:pt x="15" y="329"/>
                    <a:pt x="17" y="327"/>
                    <a:pt x="18" y="325"/>
                  </a:cubicBezTo>
                  <a:cubicBezTo>
                    <a:pt x="18" y="325"/>
                    <a:pt x="18" y="325"/>
                    <a:pt x="18" y="325"/>
                  </a:cubicBezTo>
                  <a:cubicBezTo>
                    <a:pt x="19" y="324"/>
                    <a:pt x="21" y="322"/>
                    <a:pt x="22" y="320"/>
                  </a:cubicBezTo>
                  <a:cubicBezTo>
                    <a:pt x="23" y="320"/>
                    <a:pt x="23" y="319"/>
                    <a:pt x="24" y="319"/>
                  </a:cubicBezTo>
                  <a:cubicBezTo>
                    <a:pt x="25" y="317"/>
                    <a:pt x="25" y="316"/>
                    <a:pt x="27" y="315"/>
                  </a:cubicBezTo>
                  <a:cubicBezTo>
                    <a:pt x="27" y="315"/>
                    <a:pt x="28" y="314"/>
                    <a:pt x="28" y="313"/>
                  </a:cubicBezTo>
                  <a:cubicBezTo>
                    <a:pt x="29" y="312"/>
                    <a:pt x="30" y="311"/>
                    <a:pt x="31" y="310"/>
                  </a:cubicBezTo>
                  <a:cubicBezTo>
                    <a:pt x="32" y="309"/>
                    <a:pt x="33" y="309"/>
                    <a:pt x="34" y="308"/>
                  </a:cubicBezTo>
                  <a:cubicBezTo>
                    <a:pt x="35" y="307"/>
                    <a:pt x="36" y="306"/>
                    <a:pt x="37" y="305"/>
                  </a:cubicBezTo>
                  <a:cubicBezTo>
                    <a:pt x="38" y="304"/>
                    <a:pt x="38" y="304"/>
                    <a:pt x="39" y="303"/>
                  </a:cubicBezTo>
                  <a:cubicBezTo>
                    <a:pt x="40" y="302"/>
                    <a:pt x="41" y="301"/>
                    <a:pt x="43" y="300"/>
                  </a:cubicBezTo>
                  <a:cubicBezTo>
                    <a:pt x="43" y="299"/>
                    <a:pt x="44" y="299"/>
                    <a:pt x="45" y="298"/>
                  </a:cubicBezTo>
                  <a:cubicBezTo>
                    <a:pt x="46" y="297"/>
                    <a:pt x="48" y="296"/>
                    <a:pt x="49" y="295"/>
                  </a:cubicBezTo>
                  <a:cubicBezTo>
                    <a:pt x="50" y="294"/>
                    <a:pt x="51" y="294"/>
                    <a:pt x="52" y="293"/>
                  </a:cubicBezTo>
                  <a:cubicBezTo>
                    <a:pt x="53" y="292"/>
                    <a:pt x="54" y="291"/>
                    <a:pt x="55" y="290"/>
                  </a:cubicBezTo>
                  <a:cubicBezTo>
                    <a:pt x="56" y="289"/>
                    <a:pt x="58" y="288"/>
                    <a:pt x="59" y="288"/>
                  </a:cubicBezTo>
                  <a:cubicBezTo>
                    <a:pt x="60" y="287"/>
                    <a:pt x="61" y="286"/>
                    <a:pt x="63" y="285"/>
                  </a:cubicBezTo>
                  <a:cubicBezTo>
                    <a:pt x="64" y="284"/>
                    <a:pt x="65" y="283"/>
                    <a:pt x="66" y="283"/>
                  </a:cubicBezTo>
                  <a:cubicBezTo>
                    <a:pt x="68" y="282"/>
                    <a:pt x="69" y="281"/>
                    <a:pt x="70" y="280"/>
                  </a:cubicBezTo>
                  <a:cubicBezTo>
                    <a:pt x="71" y="279"/>
                    <a:pt x="73" y="278"/>
                    <a:pt x="74" y="278"/>
                  </a:cubicBezTo>
                  <a:cubicBezTo>
                    <a:pt x="75" y="277"/>
                    <a:pt x="77" y="276"/>
                    <a:pt x="78" y="275"/>
                  </a:cubicBezTo>
                  <a:cubicBezTo>
                    <a:pt x="80" y="274"/>
                    <a:pt x="81" y="273"/>
                    <a:pt x="82" y="273"/>
                  </a:cubicBezTo>
                  <a:cubicBezTo>
                    <a:pt x="84" y="272"/>
                    <a:pt x="85" y="271"/>
                    <a:pt x="87" y="270"/>
                  </a:cubicBezTo>
                  <a:cubicBezTo>
                    <a:pt x="88" y="269"/>
                    <a:pt x="90" y="268"/>
                    <a:pt x="92" y="267"/>
                  </a:cubicBezTo>
                  <a:cubicBezTo>
                    <a:pt x="93" y="266"/>
                    <a:pt x="95" y="266"/>
                    <a:pt x="96" y="265"/>
                  </a:cubicBezTo>
                  <a:cubicBezTo>
                    <a:pt x="98" y="264"/>
                    <a:pt x="100" y="263"/>
                    <a:pt x="102" y="262"/>
                  </a:cubicBezTo>
                  <a:cubicBezTo>
                    <a:pt x="103" y="261"/>
                    <a:pt x="105" y="261"/>
                    <a:pt x="106" y="260"/>
                  </a:cubicBezTo>
                  <a:cubicBezTo>
                    <a:pt x="108" y="259"/>
                    <a:pt x="110" y="258"/>
                    <a:pt x="112" y="257"/>
                  </a:cubicBezTo>
                  <a:cubicBezTo>
                    <a:pt x="113" y="256"/>
                    <a:pt x="115" y="255"/>
                    <a:pt x="116" y="255"/>
                  </a:cubicBezTo>
                  <a:cubicBezTo>
                    <a:pt x="119" y="254"/>
                    <a:pt x="121" y="253"/>
                    <a:pt x="123" y="252"/>
                  </a:cubicBezTo>
                  <a:cubicBezTo>
                    <a:pt x="124" y="251"/>
                    <a:pt x="126" y="250"/>
                    <a:pt x="127" y="250"/>
                  </a:cubicBezTo>
                  <a:cubicBezTo>
                    <a:pt x="131" y="248"/>
                    <a:pt x="136" y="246"/>
                    <a:pt x="140" y="244"/>
                  </a:cubicBezTo>
                  <a:cubicBezTo>
                    <a:pt x="141" y="244"/>
                    <a:pt x="141" y="244"/>
                    <a:pt x="142" y="243"/>
                  </a:cubicBezTo>
                  <a:cubicBezTo>
                    <a:pt x="146" y="242"/>
                    <a:pt x="150" y="240"/>
                    <a:pt x="154" y="239"/>
                  </a:cubicBezTo>
                  <a:cubicBezTo>
                    <a:pt x="155" y="238"/>
                    <a:pt x="157" y="237"/>
                    <a:pt x="158" y="237"/>
                  </a:cubicBezTo>
                  <a:cubicBezTo>
                    <a:pt x="161" y="236"/>
                    <a:pt x="165" y="234"/>
                    <a:pt x="168" y="233"/>
                  </a:cubicBezTo>
                  <a:cubicBezTo>
                    <a:pt x="170" y="232"/>
                    <a:pt x="171" y="232"/>
                    <a:pt x="173" y="231"/>
                  </a:cubicBezTo>
                  <a:cubicBezTo>
                    <a:pt x="177" y="230"/>
                    <a:pt x="181" y="228"/>
                    <a:pt x="185" y="227"/>
                  </a:cubicBezTo>
                  <a:cubicBezTo>
                    <a:pt x="186" y="227"/>
                    <a:pt x="187" y="226"/>
                    <a:pt x="188" y="226"/>
                  </a:cubicBezTo>
                  <a:cubicBezTo>
                    <a:pt x="194" y="224"/>
                    <a:pt x="200" y="222"/>
                    <a:pt x="206" y="220"/>
                  </a:cubicBezTo>
                  <a:cubicBezTo>
                    <a:pt x="207" y="219"/>
                    <a:pt x="209" y="219"/>
                    <a:pt x="210" y="218"/>
                  </a:cubicBezTo>
                  <a:cubicBezTo>
                    <a:pt x="217" y="216"/>
                    <a:pt x="223" y="214"/>
                    <a:pt x="229" y="212"/>
                  </a:cubicBezTo>
                  <a:cubicBezTo>
                    <a:pt x="236" y="211"/>
                    <a:pt x="242" y="209"/>
                    <a:pt x="248" y="207"/>
                  </a:cubicBezTo>
                  <a:cubicBezTo>
                    <a:pt x="250" y="207"/>
                    <a:pt x="252" y="206"/>
                    <a:pt x="254" y="205"/>
                  </a:cubicBezTo>
                  <a:cubicBezTo>
                    <a:pt x="259" y="204"/>
                    <a:pt x="263" y="203"/>
                    <a:pt x="268" y="202"/>
                  </a:cubicBezTo>
                  <a:cubicBezTo>
                    <a:pt x="270" y="201"/>
                    <a:pt x="272" y="201"/>
                    <a:pt x="274" y="200"/>
                  </a:cubicBezTo>
                  <a:cubicBezTo>
                    <a:pt x="280" y="199"/>
                    <a:pt x="286" y="197"/>
                    <a:pt x="291" y="196"/>
                  </a:cubicBezTo>
                  <a:cubicBezTo>
                    <a:pt x="292" y="195"/>
                    <a:pt x="293" y="195"/>
                    <a:pt x="294" y="195"/>
                  </a:cubicBezTo>
                  <a:cubicBezTo>
                    <a:pt x="300" y="193"/>
                    <a:pt x="307" y="192"/>
                    <a:pt x="314" y="190"/>
                  </a:cubicBezTo>
                  <a:cubicBezTo>
                    <a:pt x="316" y="190"/>
                    <a:pt x="319" y="189"/>
                    <a:pt x="321" y="189"/>
                  </a:cubicBezTo>
                  <a:cubicBezTo>
                    <a:pt x="325" y="188"/>
                    <a:pt x="328" y="187"/>
                    <a:pt x="332" y="186"/>
                  </a:cubicBezTo>
                  <a:cubicBezTo>
                    <a:pt x="335" y="186"/>
                    <a:pt x="337" y="185"/>
                    <a:pt x="340" y="185"/>
                  </a:cubicBezTo>
                  <a:cubicBezTo>
                    <a:pt x="343" y="184"/>
                    <a:pt x="347" y="183"/>
                    <a:pt x="350" y="182"/>
                  </a:cubicBezTo>
                  <a:cubicBezTo>
                    <a:pt x="353" y="182"/>
                    <a:pt x="356" y="181"/>
                    <a:pt x="359" y="181"/>
                  </a:cubicBezTo>
                  <a:cubicBezTo>
                    <a:pt x="362" y="180"/>
                    <a:pt x="366" y="179"/>
                    <a:pt x="369" y="178"/>
                  </a:cubicBezTo>
                  <a:cubicBezTo>
                    <a:pt x="372" y="178"/>
                    <a:pt x="375" y="177"/>
                    <a:pt x="378" y="177"/>
                  </a:cubicBezTo>
                  <a:cubicBezTo>
                    <a:pt x="381" y="176"/>
                    <a:pt x="385" y="175"/>
                    <a:pt x="389" y="175"/>
                  </a:cubicBezTo>
                  <a:cubicBezTo>
                    <a:pt x="391" y="174"/>
                    <a:pt x="394" y="174"/>
                    <a:pt x="397" y="173"/>
                  </a:cubicBezTo>
                  <a:cubicBezTo>
                    <a:pt x="401" y="173"/>
                    <a:pt x="405" y="172"/>
                    <a:pt x="408" y="171"/>
                  </a:cubicBezTo>
                  <a:cubicBezTo>
                    <a:pt x="411" y="171"/>
                    <a:pt x="414" y="170"/>
                    <a:pt x="416" y="170"/>
                  </a:cubicBezTo>
                  <a:cubicBezTo>
                    <a:pt x="421" y="169"/>
                    <a:pt x="425" y="168"/>
                    <a:pt x="429" y="168"/>
                  </a:cubicBezTo>
                  <a:cubicBezTo>
                    <a:pt x="431" y="167"/>
                    <a:pt x="434" y="167"/>
                    <a:pt x="436" y="167"/>
                  </a:cubicBezTo>
                  <a:cubicBezTo>
                    <a:pt x="441" y="166"/>
                    <a:pt x="446" y="165"/>
                    <a:pt x="451" y="164"/>
                  </a:cubicBezTo>
                  <a:cubicBezTo>
                    <a:pt x="453" y="164"/>
                    <a:pt x="454" y="164"/>
                    <a:pt x="456" y="163"/>
                  </a:cubicBezTo>
                  <a:cubicBezTo>
                    <a:pt x="463" y="162"/>
                    <a:pt x="470" y="161"/>
                    <a:pt x="477" y="160"/>
                  </a:cubicBezTo>
                  <a:cubicBezTo>
                    <a:pt x="477" y="160"/>
                    <a:pt x="477" y="160"/>
                    <a:pt x="477" y="160"/>
                  </a:cubicBezTo>
                  <a:cubicBezTo>
                    <a:pt x="490" y="158"/>
                    <a:pt x="504" y="157"/>
                    <a:pt x="517" y="155"/>
                  </a:cubicBezTo>
                  <a:cubicBezTo>
                    <a:pt x="518" y="155"/>
                    <a:pt x="519" y="155"/>
                    <a:pt x="520" y="155"/>
                  </a:cubicBezTo>
                  <a:cubicBezTo>
                    <a:pt x="533" y="153"/>
                    <a:pt x="546" y="152"/>
                    <a:pt x="559" y="150"/>
                  </a:cubicBezTo>
                  <a:cubicBezTo>
                    <a:pt x="560" y="150"/>
                    <a:pt x="561" y="150"/>
                    <a:pt x="562" y="150"/>
                  </a:cubicBezTo>
                  <a:cubicBezTo>
                    <a:pt x="575" y="148"/>
                    <a:pt x="588" y="147"/>
                    <a:pt x="601" y="146"/>
                  </a:cubicBezTo>
                  <a:cubicBezTo>
                    <a:pt x="602" y="146"/>
                    <a:pt x="604" y="146"/>
                    <a:pt x="605" y="145"/>
                  </a:cubicBezTo>
                  <a:cubicBezTo>
                    <a:pt x="618" y="144"/>
                    <a:pt x="631" y="143"/>
                    <a:pt x="644" y="142"/>
                  </a:cubicBezTo>
                  <a:cubicBezTo>
                    <a:pt x="646" y="142"/>
                    <a:pt x="648" y="142"/>
                    <a:pt x="651" y="142"/>
                  </a:cubicBezTo>
                  <a:cubicBezTo>
                    <a:pt x="656" y="141"/>
                    <a:pt x="661" y="141"/>
                    <a:pt x="667" y="140"/>
                  </a:cubicBezTo>
                  <a:cubicBezTo>
                    <a:pt x="669" y="140"/>
                    <a:pt x="672" y="140"/>
                    <a:pt x="675" y="140"/>
                  </a:cubicBezTo>
                  <a:cubicBezTo>
                    <a:pt x="681" y="139"/>
                    <a:pt x="687" y="139"/>
                    <a:pt x="694" y="139"/>
                  </a:cubicBezTo>
                  <a:cubicBezTo>
                    <a:pt x="695" y="138"/>
                    <a:pt x="697" y="138"/>
                    <a:pt x="699" y="138"/>
                  </a:cubicBezTo>
                  <a:cubicBezTo>
                    <a:pt x="707" y="138"/>
                    <a:pt x="715" y="137"/>
                    <a:pt x="723" y="137"/>
                  </a:cubicBezTo>
                  <a:cubicBezTo>
                    <a:pt x="725" y="137"/>
                    <a:pt x="727" y="137"/>
                    <a:pt x="729" y="137"/>
                  </a:cubicBezTo>
                  <a:cubicBezTo>
                    <a:pt x="735" y="136"/>
                    <a:pt x="741" y="136"/>
                    <a:pt x="747" y="136"/>
                  </a:cubicBezTo>
                  <a:cubicBezTo>
                    <a:pt x="749" y="136"/>
                    <a:pt x="751" y="136"/>
                    <a:pt x="753" y="135"/>
                  </a:cubicBezTo>
                  <a:cubicBezTo>
                    <a:pt x="766" y="135"/>
                    <a:pt x="779" y="134"/>
                    <a:pt x="793" y="134"/>
                  </a:cubicBezTo>
                  <a:cubicBezTo>
                    <a:pt x="794" y="134"/>
                    <a:pt x="796" y="134"/>
                    <a:pt x="798" y="134"/>
                  </a:cubicBezTo>
                  <a:cubicBezTo>
                    <a:pt x="811" y="133"/>
                    <a:pt x="824" y="133"/>
                    <a:pt x="838" y="133"/>
                  </a:cubicBezTo>
                  <a:cubicBezTo>
                    <a:pt x="839" y="133"/>
                    <a:pt x="841" y="133"/>
                    <a:pt x="843" y="133"/>
                  </a:cubicBezTo>
                  <a:cubicBezTo>
                    <a:pt x="855" y="133"/>
                    <a:pt x="866" y="132"/>
                    <a:pt x="878" y="132"/>
                  </a:cubicBezTo>
                  <a:cubicBezTo>
                    <a:pt x="880" y="132"/>
                    <a:pt x="882" y="132"/>
                    <a:pt x="884" y="132"/>
                  </a:cubicBezTo>
                  <a:cubicBezTo>
                    <a:pt x="896" y="132"/>
                    <a:pt x="907" y="132"/>
                    <a:pt x="919" y="132"/>
                  </a:cubicBezTo>
                  <a:cubicBezTo>
                    <a:pt x="921" y="132"/>
                    <a:pt x="923" y="132"/>
                    <a:pt x="925" y="132"/>
                  </a:cubicBezTo>
                  <a:cubicBezTo>
                    <a:pt x="936" y="132"/>
                    <a:pt x="947" y="133"/>
                    <a:pt x="959" y="133"/>
                  </a:cubicBezTo>
                  <a:cubicBezTo>
                    <a:pt x="960" y="133"/>
                    <a:pt x="961" y="133"/>
                    <a:pt x="962" y="133"/>
                  </a:cubicBezTo>
                  <a:cubicBezTo>
                    <a:pt x="973" y="133"/>
                    <a:pt x="984" y="133"/>
                    <a:pt x="995" y="134"/>
                  </a:cubicBezTo>
                  <a:cubicBezTo>
                    <a:pt x="996" y="134"/>
                    <a:pt x="997" y="134"/>
                    <a:pt x="998" y="134"/>
                  </a:cubicBezTo>
                  <a:cubicBezTo>
                    <a:pt x="1009" y="134"/>
                    <a:pt x="1020" y="134"/>
                    <a:pt x="1031" y="135"/>
                  </a:cubicBezTo>
                  <a:cubicBezTo>
                    <a:pt x="1033" y="135"/>
                    <a:pt x="1035" y="135"/>
                    <a:pt x="1037" y="135"/>
                  </a:cubicBezTo>
                  <a:cubicBezTo>
                    <a:pt x="1047" y="136"/>
                    <a:pt x="1058" y="136"/>
                    <a:pt x="1069" y="137"/>
                  </a:cubicBezTo>
                  <a:cubicBezTo>
                    <a:pt x="1070" y="137"/>
                    <a:pt x="1072" y="137"/>
                    <a:pt x="1074" y="137"/>
                  </a:cubicBezTo>
                  <a:cubicBezTo>
                    <a:pt x="1085" y="138"/>
                    <a:pt x="1096" y="138"/>
                    <a:pt x="1107" y="139"/>
                  </a:cubicBezTo>
                  <a:cubicBezTo>
                    <a:pt x="1108" y="139"/>
                    <a:pt x="1108" y="139"/>
                    <a:pt x="1108" y="139"/>
                  </a:cubicBezTo>
                  <a:cubicBezTo>
                    <a:pt x="1118" y="140"/>
                    <a:pt x="1129" y="140"/>
                    <a:pt x="1140" y="141"/>
                  </a:cubicBezTo>
                  <a:cubicBezTo>
                    <a:pt x="1141" y="141"/>
                    <a:pt x="1143" y="141"/>
                    <a:pt x="1145" y="142"/>
                  </a:cubicBezTo>
                  <a:cubicBezTo>
                    <a:pt x="1155" y="142"/>
                    <a:pt x="1166" y="143"/>
                    <a:pt x="1177" y="144"/>
                  </a:cubicBezTo>
                  <a:cubicBezTo>
                    <a:pt x="1179" y="144"/>
                    <a:pt x="1181" y="144"/>
                    <a:pt x="1182" y="145"/>
                  </a:cubicBezTo>
                  <a:cubicBezTo>
                    <a:pt x="1193" y="146"/>
                    <a:pt x="1204" y="147"/>
                    <a:pt x="1214" y="148"/>
                  </a:cubicBezTo>
                  <a:cubicBezTo>
                    <a:pt x="1215" y="148"/>
                    <a:pt x="1217" y="148"/>
                    <a:pt x="1218" y="148"/>
                  </a:cubicBezTo>
                  <a:cubicBezTo>
                    <a:pt x="1230" y="149"/>
                    <a:pt x="1241" y="151"/>
                    <a:pt x="1253" y="152"/>
                  </a:cubicBezTo>
                  <a:cubicBezTo>
                    <a:pt x="1253" y="152"/>
                    <a:pt x="1254" y="152"/>
                    <a:pt x="1255" y="152"/>
                  </a:cubicBezTo>
                  <a:cubicBezTo>
                    <a:pt x="1266" y="153"/>
                    <a:pt x="1278" y="155"/>
                    <a:pt x="1289" y="156"/>
                  </a:cubicBezTo>
                  <a:cubicBezTo>
                    <a:pt x="1290" y="156"/>
                    <a:pt x="1290" y="156"/>
                    <a:pt x="1291" y="157"/>
                  </a:cubicBezTo>
                  <a:cubicBezTo>
                    <a:pt x="1304" y="158"/>
                    <a:pt x="1317" y="160"/>
                    <a:pt x="1330" y="162"/>
                  </a:cubicBezTo>
                  <a:cubicBezTo>
                    <a:pt x="1331" y="162"/>
                    <a:pt x="1331" y="162"/>
                    <a:pt x="1331" y="162"/>
                  </a:cubicBezTo>
                  <a:cubicBezTo>
                    <a:pt x="1344" y="164"/>
                    <a:pt x="1357" y="166"/>
                    <a:pt x="1370" y="168"/>
                  </a:cubicBezTo>
                  <a:cubicBezTo>
                    <a:pt x="1371" y="168"/>
                    <a:pt x="1371" y="168"/>
                    <a:pt x="1371" y="168"/>
                  </a:cubicBezTo>
                  <a:cubicBezTo>
                    <a:pt x="1378" y="170"/>
                    <a:pt x="1385" y="171"/>
                    <a:pt x="1392" y="172"/>
                  </a:cubicBezTo>
                  <a:cubicBezTo>
                    <a:pt x="1394" y="172"/>
                    <a:pt x="1397" y="173"/>
                    <a:pt x="1399" y="173"/>
                  </a:cubicBezTo>
                  <a:cubicBezTo>
                    <a:pt x="1404" y="174"/>
                    <a:pt x="1409" y="175"/>
                    <a:pt x="1414" y="176"/>
                  </a:cubicBezTo>
                  <a:cubicBezTo>
                    <a:pt x="1416" y="177"/>
                    <a:pt x="1419" y="177"/>
                    <a:pt x="1421" y="177"/>
                  </a:cubicBezTo>
                  <a:cubicBezTo>
                    <a:pt x="1427" y="179"/>
                    <a:pt x="1432" y="180"/>
                    <a:pt x="1437" y="181"/>
                  </a:cubicBezTo>
                  <a:cubicBezTo>
                    <a:pt x="1439" y="181"/>
                    <a:pt x="1441" y="181"/>
                    <a:pt x="1443" y="182"/>
                  </a:cubicBezTo>
                  <a:cubicBezTo>
                    <a:pt x="1450" y="183"/>
                    <a:pt x="1457" y="185"/>
                    <a:pt x="1463" y="186"/>
                  </a:cubicBezTo>
                  <a:cubicBezTo>
                    <a:pt x="1464" y="186"/>
                    <a:pt x="1465" y="186"/>
                    <a:pt x="1466" y="187"/>
                  </a:cubicBezTo>
                  <a:cubicBezTo>
                    <a:pt x="1476" y="189"/>
                    <a:pt x="1487" y="191"/>
                    <a:pt x="1498" y="194"/>
                  </a:cubicBezTo>
                  <a:cubicBezTo>
                    <a:pt x="1695" y="242"/>
                    <a:pt x="1796" y="308"/>
                    <a:pt x="1796" y="374"/>
                  </a:cubicBezTo>
                  <a:cubicBezTo>
                    <a:pt x="1796" y="241"/>
                    <a:pt x="1796" y="241"/>
                    <a:pt x="1796" y="241"/>
                  </a:cubicBezTo>
                  <a:cubicBezTo>
                    <a:pt x="1796" y="175"/>
                    <a:pt x="1695" y="109"/>
                    <a:pt x="1498" y="61"/>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91" name="Freeform 189"/>
            <p:cNvSpPr>
              <a:spLocks noEditPoints="1"/>
            </p:cNvSpPr>
            <p:nvPr/>
          </p:nvSpPr>
          <p:spPr bwMode="auto">
            <a:xfrm>
              <a:off x="3779838" y="2262187"/>
              <a:ext cx="4745038" cy="1279525"/>
            </a:xfrm>
            <a:custGeom>
              <a:avLst/>
              <a:gdLst>
                <a:gd name="T0" fmla="*/ 1516 w 3032"/>
                <a:gd name="T1" fmla="*/ 170 h 817"/>
                <a:gd name="T2" fmla="*/ 850 w 3032"/>
                <a:gd name="T3" fmla="*/ 250 h 817"/>
                <a:gd name="T4" fmla="*/ 624 w 3032"/>
                <a:gd name="T5" fmla="*/ 413 h 817"/>
                <a:gd name="T6" fmla="*/ 919 w 3032"/>
                <a:gd name="T7" fmla="*/ 585 h 817"/>
                <a:gd name="T8" fmla="*/ 1516 w 3032"/>
                <a:gd name="T9" fmla="*/ 647 h 817"/>
                <a:gd name="T10" fmla="*/ 1516 w 3032"/>
                <a:gd name="T11" fmla="*/ 647 h 817"/>
                <a:gd name="T12" fmla="*/ 2182 w 3032"/>
                <a:gd name="T13" fmla="*/ 567 h 817"/>
                <a:gd name="T14" fmla="*/ 2408 w 3032"/>
                <a:gd name="T15" fmla="*/ 403 h 817"/>
                <a:gd name="T16" fmla="*/ 2113 w 3032"/>
                <a:gd name="T17" fmla="*/ 231 h 817"/>
                <a:gd name="T18" fmla="*/ 1516 w 3032"/>
                <a:gd name="T19" fmla="*/ 170 h 817"/>
                <a:gd name="T20" fmla="*/ 1047 w 3032"/>
                <a:gd name="T21" fmla="*/ 799 h 817"/>
                <a:gd name="T22" fmla="*/ 1092 w 3032"/>
                <a:gd name="T23" fmla="*/ 741 h 817"/>
                <a:gd name="T24" fmla="*/ 770 w 3032"/>
                <a:gd name="T25" fmla="*/ 697 h 817"/>
                <a:gd name="T26" fmla="*/ 624 w 3032"/>
                <a:gd name="T27" fmla="*/ 741 h 817"/>
                <a:gd name="T28" fmla="*/ 382 w 3032"/>
                <a:gd name="T29" fmla="*/ 683 h 817"/>
                <a:gd name="T30" fmla="*/ 529 w 3032"/>
                <a:gd name="T31" fmla="*/ 639 h 817"/>
                <a:gd name="T32" fmla="*/ 336 w 3032"/>
                <a:gd name="T33" fmla="*/ 559 h 817"/>
                <a:gd name="T34" fmla="*/ 128 w 3032"/>
                <a:gd name="T35" fmla="*/ 577 h 817"/>
                <a:gd name="T36" fmla="*/ 25 w 3032"/>
                <a:gd name="T37" fmla="*/ 493 h 817"/>
                <a:gd name="T38" fmla="*/ 235 w 3032"/>
                <a:gd name="T39" fmla="*/ 474 h 817"/>
                <a:gd name="T40" fmla="*/ 216 w 3032"/>
                <a:gd name="T41" fmla="*/ 380 h 817"/>
                <a:gd name="T42" fmla="*/ 0 w 3032"/>
                <a:gd name="T43" fmla="*/ 368 h 817"/>
                <a:gd name="T44" fmla="*/ 68 w 3032"/>
                <a:gd name="T45" fmla="*/ 281 h 817"/>
                <a:gd name="T46" fmla="*/ 283 w 3032"/>
                <a:gd name="T47" fmla="*/ 293 h 817"/>
                <a:gd name="T48" fmla="*/ 442 w 3032"/>
                <a:gd name="T49" fmla="*/ 208 h 817"/>
                <a:gd name="T50" fmla="*/ 278 w 3032"/>
                <a:gd name="T51" fmla="*/ 168 h 817"/>
                <a:gd name="T52" fmla="*/ 496 w 3032"/>
                <a:gd name="T53" fmla="*/ 103 h 817"/>
                <a:gd name="T54" fmla="*/ 659 w 3032"/>
                <a:gd name="T55" fmla="*/ 143 h 817"/>
                <a:gd name="T56" fmla="*/ 960 w 3032"/>
                <a:gd name="T57" fmla="*/ 89 h 817"/>
                <a:gd name="T58" fmla="*/ 892 w 3032"/>
                <a:gd name="T59" fmla="*/ 33 h 817"/>
                <a:gd name="T60" fmla="*/ 1196 w 3032"/>
                <a:gd name="T61" fmla="*/ 7 h 817"/>
                <a:gd name="T62" fmla="*/ 1264 w 3032"/>
                <a:gd name="T63" fmla="*/ 63 h 817"/>
                <a:gd name="T64" fmla="*/ 1516 w 3032"/>
                <a:gd name="T65" fmla="*/ 56 h 817"/>
                <a:gd name="T66" fmla="*/ 1628 w 3032"/>
                <a:gd name="T67" fmla="*/ 57 h 817"/>
                <a:gd name="T68" fmla="*/ 1673 w 3032"/>
                <a:gd name="T69" fmla="*/ 0 h 817"/>
                <a:gd name="T70" fmla="*/ 1985 w 3032"/>
                <a:gd name="T71" fmla="*/ 17 h 817"/>
                <a:gd name="T72" fmla="*/ 1940 w 3032"/>
                <a:gd name="T73" fmla="*/ 75 h 817"/>
                <a:gd name="T74" fmla="*/ 2262 w 3032"/>
                <a:gd name="T75" fmla="*/ 119 h 817"/>
                <a:gd name="T76" fmla="*/ 2408 w 3032"/>
                <a:gd name="T77" fmla="*/ 75 h 817"/>
                <a:gd name="T78" fmla="*/ 2650 w 3032"/>
                <a:gd name="T79" fmla="*/ 134 h 817"/>
                <a:gd name="T80" fmla="*/ 2503 w 3032"/>
                <a:gd name="T81" fmla="*/ 178 h 817"/>
                <a:gd name="T82" fmla="*/ 2696 w 3032"/>
                <a:gd name="T83" fmla="*/ 258 h 817"/>
                <a:gd name="T84" fmla="*/ 2904 w 3032"/>
                <a:gd name="T85" fmla="*/ 240 h 817"/>
                <a:gd name="T86" fmla="*/ 3007 w 3032"/>
                <a:gd name="T87" fmla="*/ 324 h 817"/>
                <a:gd name="T88" fmla="*/ 2797 w 3032"/>
                <a:gd name="T89" fmla="*/ 342 h 817"/>
                <a:gd name="T90" fmla="*/ 2816 w 3032"/>
                <a:gd name="T91" fmla="*/ 437 h 817"/>
                <a:gd name="T92" fmla="*/ 3032 w 3032"/>
                <a:gd name="T93" fmla="*/ 449 h 817"/>
                <a:gd name="T94" fmla="*/ 2964 w 3032"/>
                <a:gd name="T95" fmla="*/ 535 h 817"/>
                <a:gd name="T96" fmla="*/ 2749 w 3032"/>
                <a:gd name="T97" fmla="*/ 523 h 817"/>
                <a:gd name="T98" fmla="*/ 2590 w 3032"/>
                <a:gd name="T99" fmla="*/ 608 h 817"/>
                <a:gd name="T100" fmla="*/ 2754 w 3032"/>
                <a:gd name="T101" fmla="*/ 648 h 817"/>
                <a:gd name="T102" fmla="*/ 2536 w 3032"/>
                <a:gd name="T103" fmla="*/ 713 h 817"/>
                <a:gd name="T104" fmla="*/ 2373 w 3032"/>
                <a:gd name="T105" fmla="*/ 674 h 817"/>
                <a:gd name="T106" fmla="*/ 2072 w 3032"/>
                <a:gd name="T107" fmla="*/ 727 h 817"/>
                <a:gd name="T108" fmla="*/ 2140 w 3032"/>
                <a:gd name="T109" fmla="*/ 783 h 817"/>
                <a:gd name="T110" fmla="*/ 1836 w 3032"/>
                <a:gd name="T111" fmla="*/ 810 h 817"/>
                <a:gd name="T112" fmla="*/ 1768 w 3032"/>
                <a:gd name="T113" fmla="*/ 754 h 817"/>
                <a:gd name="T114" fmla="*/ 1515 w 3032"/>
                <a:gd name="T115" fmla="*/ 760 h 817"/>
                <a:gd name="T116" fmla="*/ 1404 w 3032"/>
                <a:gd name="T117" fmla="*/ 759 h 817"/>
                <a:gd name="T118" fmla="*/ 1359 w 3032"/>
                <a:gd name="T119" fmla="*/ 817 h 817"/>
                <a:gd name="T120" fmla="*/ 1047 w 3032"/>
                <a:gd name="T121" fmla="*/ 799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32" h="817">
                  <a:moveTo>
                    <a:pt x="1516" y="170"/>
                  </a:moveTo>
                  <a:cubicBezTo>
                    <a:pt x="1262" y="170"/>
                    <a:pt x="1020" y="199"/>
                    <a:pt x="850" y="250"/>
                  </a:cubicBezTo>
                  <a:cubicBezTo>
                    <a:pt x="699" y="295"/>
                    <a:pt x="619" y="353"/>
                    <a:pt x="624" y="413"/>
                  </a:cubicBezTo>
                  <a:cubicBezTo>
                    <a:pt x="629" y="479"/>
                    <a:pt x="737" y="541"/>
                    <a:pt x="919" y="585"/>
                  </a:cubicBezTo>
                  <a:cubicBezTo>
                    <a:pt x="1083" y="625"/>
                    <a:pt x="1295" y="647"/>
                    <a:pt x="1516" y="647"/>
                  </a:cubicBezTo>
                  <a:cubicBezTo>
                    <a:pt x="1516" y="647"/>
                    <a:pt x="1516" y="647"/>
                    <a:pt x="1516" y="647"/>
                  </a:cubicBezTo>
                  <a:cubicBezTo>
                    <a:pt x="1770" y="647"/>
                    <a:pt x="2012" y="617"/>
                    <a:pt x="2182" y="567"/>
                  </a:cubicBezTo>
                  <a:cubicBezTo>
                    <a:pt x="2332" y="522"/>
                    <a:pt x="2413" y="463"/>
                    <a:pt x="2408" y="403"/>
                  </a:cubicBezTo>
                  <a:cubicBezTo>
                    <a:pt x="2403" y="338"/>
                    <a:pt x="2295" y="275"/>
                    <a:pt x="2113" y="231"/>
                  </a:cubicBezTo>
                  <a:cubicBezTo>
                    <a:pt x="1949" y="192"/>
                    <a:pt x="1737" y="170"/>
                    <a:pt x="1516" y="170"/>
                  </a:cubicBezTo>
                  <a:close/>
                  <a:moveTo>
                    <a:pt x="1047" y="799"/>
                  </a:moveTo>
                  <a:cubicBezTo>
                    <a:pt x="1092" y="741"/>
                    <a:pt x="1092" y="741"/>
                    <a:pt x="1092" y="741"/>
                  </a:cubicBezTo>
                  <a:cubicBezTo>
                    <a:pt x="977" y="731"/>
                    <a:pt x="869" y="716"/>
                    <a:pt x="770" y="697"/>
                  </a:cubicBezTo>
                  <a:cubicBezTo>
                    <a:pt x="624" y="741"/>
                    <a:pt x="624" y="741"/>
                    <a:pt x="624" y="741"/>
                  </a:cubicBezTo>
                  <a:cubicBezTo>
                    <a:pt x="382" y="683"/>
                    <a:pt x="382" y="683"/>
                    <a:pt x="382" y="683"/>
                  </a:cubicBezTo>
                  <a:cubicBezTo>
                    <a:pt x="529" y="639"/>
                    <a:pt x="529" y="639"/>
                    <a:pt x="529" y="639"/>
                  </a:cubicBezTo>
                  <a:cubicBezTo>
                    <a:pt x="451" y="614"/>
                    <a:pt x="386" y="587"/>
                    <a:pt x="336" y="559"/>
                  </a:cubicBezTo>
                  <a:cubicBezTo>
                    <a:pt x="128" y="577"/>
                    <a:pt x="128" y="577"/>
                    <a:pt x="128" y="577"/>
                  </a:cubicBezTo>
                  <a:cubicBezTo>
                    <a:pt x="25" y="493"/>
                    <a:pt x="25" y="493"/>
                    <a:pt x="25" y="493"/>
                  </a:cubicBezTo>
                  <a:cubicBezTo>
                    <a:pt x="235" y="474"/>
                    <a:pt x="235" y="474"/>
                    <a:pt x="235" y="474"/>
                  </a:cubicBezTo>
                  <a:cubicBezTo>
                    <a:pt x="213" y="443"/>
                    <a:pt x="207" y="411"/>
                    <a:pt x="216" y="380"/>
                  </a:cubicBezTo>
                  <a:cubicBezTo>
                    <a:pt x="0" y="368"/>
                    <a:pt x="0" y="368"/>
                    <a:pt x="0" y="368"/>
                  </a:cubicBezTo>
                  <a:cubicBezTo>
                    <a:pt x="68" y="281"/>
                    <a:pt x="68" y="281"/>
                    <a:pt x="68" y="281"/>
                  </a:cubicBezTo>
                  <a:cubicBezTo>
                    <a:pt x="283" y="293"/>
                    <a:pt x="283" y="293"/>
                    <a:pt x="283" y="293"/>
                  </a:cubicBezTo>
                  <a:cubicBezTo>
                    <a:pt x="321" y="263"/>
                    <a:pt x="375" y="234"/>
                    <a:pt x="442" y="208"/>
                  </a:cubicBezTo>
                  <a:cubicBezTo>
                    <a:pt x="278" y="168"/>
                    <a:pt x="278" y="168"/>
                    <a:pt x="278" y="168"/>
                  </a:cubicBezTo>
                  <a:cubicBezTo>
                    <a:pt x="496" y="103"/>
                    <a:pt x="496" y="103"/>
                    <a:pt x="496" y="103"/>
                  </a:cubicBezTo>
                  <a:cubicBezTo>
                    <a:pt x="659" y="143"/>
                    <a:pt x="659" y="143"/>
                    <a:pt x="659" y="143"/>
                  </a:cubicBezTo>
                  <a:cubicBezTo>
                    <a:pt x="750" y="121"/>
                    <a:pt x="851" y="103"/>
                    <a:pt x="960" y="89"/>
                  </a:cubicBezTo>
                  <a:cubicBezTo>
                    <a:pt x="892" y="33"/>
                    <a:pt x="892" y="33"/>
                    <a:pt x="892" y="33"/>
                  </a:cubicBezTo>
                  <a:cubicBezTo>
                    <a:pt x="1196" y="7"/>
                    <a:pt x="1196" y="7"/>
                    <a:pt x="1196" y="7"/>
                  </a:cubicBezTo>
                  <a:cubicBezTo>
                    <a:pt x="1264" y="63"/>
                    <a:pt x="1264" y="63"/>
                    <a:pt x="1264" y="63"/>
                  </a:cubicBezTo>
                  <a:cubicBezTo>
                    <a:pt x="1347" y="58"/>
                    <a:pt x="1432" y="56"/>
                    <a:pt x="1516" y="56"/>
                  </a:cubicBezTo>
                  <a:cubicBezTo>
                    <a:pt x="1553" y="56"/>
                    <a:pt x="1591" y="56"/>
                    <a:pt x="1628" y="57"/>
                  </a:cubicBezTo>
                  <a:cubicBezTo>
                    <a:pt x="1673" y="0"/>
                    <a:pt x="1673" y="0"/>
                    <a:pt x="1673" y="0"/>
                  </a:cubicBezTo>
                  <a:cubicBezTo>
                    <a:pt x="1985" y="17"/>
                    <a:pt x="1985" y="17"/>
                    <a:pt x="1985" y="17"/>
                  </a:cubicBezTo>
                  <a:cubicBezTo>
                    <a:pt x="1940" y="75"/>
                    <a:pt x="1940" y="75"/>
                    <a:pt x="1940" y="75"/>
                  </a:cubicBezTo>
                  <a:cubicBezTo>
                    <a:pt x="2054" y="86"/>
                    <a:pt x="2163" y="100"/>
                    <a:pt x="2262" y="119"/>
                  </a:cubicBezTo>
                  <a:cubicBezTo>
                    <a:pt x="2408" y="75"/>
                    <a:pt x="2408" y="75"/>
                    <a:pt x="2408" y="75"/>
                  </a:cubicBezTo>
                  <a:cubicBezTo>
                    <a:pt x="2650" y="134"/>
                    <a:pt x="2650" y="134"/>
                    <a:pt x="2650" y="134"/>
                  </a:cubicBezTo>
                  <a:cubicBezTo>
                    <a:pt x="2503" y="178"/>
                    <a:pt x="2503" y="178"/>
                    <a:pt x="2503" y="178"/>
                  </a:cubicBezTo>
                  <a:cubicBezTo>
                    <a:pt x="2581" y="202"/>
                    <a:pt x="2646" y="229"/>
                    <a:pt x="2696" y="258"/>
                  </a:cubicBezTo>
                  <a:cubicBezTo>
                    <a:pt x="2904" y="240"/>
                    <a:pt x="2904" y="240"/>
                    <a:pt x="2904" y="240"/>
                  </a:cubicBezTo>
                  <a:cubicBezTo>
                    <a:pt x="3007" y="324"/>
                    <a:pt x="3007" y="324"/>
                    <a:pt x="3007" y="324"/>
                  </a:cubicBezTo>
                  <a:cubicBezTo>
                    <a:pt x="2797" y="342"/>
                    <a:pt x="2797" y="342"/>
                    <a:pt x="2797" y="342"/>
                  </a:cubicBezTo>
                  <a:cubicBezTo>
                    <a:pt x="2819" y="373"/>
                    <a:pt x="2825" y="405"/>
                    <a:pt x="2816" y="437"/>
                  </a:cubicBezTo>
                  <a:cubicBezTo>
                    <a:pt x="3032" y="449"/>
                    <a:pt x="3032" y="449"/>
                    <a:pt x="3032" y="449"/>
                  </a:cubicBezTo>
                  <a:cubicBezTo>
                    <a:pt x="2964" y="535"/>
                    <a:pt x="2964" y="535"/>
                    <a:pt x="2964" y="535"/>
                  </a:cubicBezTo>
                  <a:cubicBezTo>
                    <a:pt x="2749" y="523"/>
                    <a:pt x="2749" y="523"/>
                    <a:pt x="2749" y="523"/>
                  </a:cubicBezTo>
                  <a:cubicBezTo>
                    <a:pt x="2711" y="554"/>
                    <a:pt x="2657" y="582"/>
                    <a:pt x="2590" y="608"/>
                  </a:cubicBezTo>
                  <a:cubicBezTo>
                    <a:pt x="2754" y="648"/>
                    <a:pt x="2754" y="648"/>
                    <a:pt x="2754" y="648"/>
                  </a:cubicBezTo>
                  <a:cubicBezTo>
                    <a:pt x="2536" y="713"/>
                    <a:pt x="2536" y="713"/>
                    <a:pt x="2536" y="713"/>
                  </a:cubicBezTo>
                  <a:cubicBezTo>
                    <a:pt x="2373" y="674"/>
                    <a:pt x="2373" y="674"/>
                    <a:pt x="2373" y="674"/>
                  </a:cubicBezTo>
                  <a:cubicBezTo>
                    <a:pt x="2282" y="695"/>
                    <a:pt x="2181" y="713"/>
                    <a:pt x="2072" y="727"/>
                  </a:cubicBezTo>
                  <a:cubicBezTo>
                    <a:pt x="2140" y="783"/>
                    <a:pt x="2140" y="783"/>
                    <a:pt x="2140" y="783"/>
                  </a:cubicBezTo>
                  <a:cubicBezTo>
                    <a:pt x="1836" y="810"/>
                    <a:pt x="1836" y="810"/>
                    <a:pt x="1836" y="810"/>
                  </a:cubicBezTo>
                  <a:cubicBezTo>
                    <a:pt x="1768" y="754"/>
                    <a:pt x="1768" y="754"/>
                    <a:pt x="1768" y="754"/>
                  </a:cubicBezTo>
                  <a:cubicBezTo>
                    <a:pt x="1685" y="758"/>
                    <a:pt x="1600" y="760"/>
                    <a:pt x="1515" y="760"/>
                  </a:cubicBezTo>
                  <a:cubicBezTo>
                    <a:pt x="1478" y="760"/>
                    <a:pt x="1441" y="760"/>
                    <a:pt x="1404" y="759"/>
                  </a:cubicBezTo>
                  <a:cubicBezTo>
                    <a:pt x="1359" y="817"/>
                    <a:pt x="1359" y="817"/>
                    <a:pt x="1359" y="817"/>
                  </a:cubicBezTo>
                  <a:lnTo>
                    <a:pt x="1047" y="7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92" name="Freeform 190"/>
            <p:cNvSpPr>
              <a:spLocks noEditPoints="1"/>
            </p:cNvSpPr>
            <p:nvPr/>
          </p:nvSpPr>
          <p:spPr bwMode="auto">
            <a:xfrm>
              <a:off x="3794126" y="2266950"/>
              <a:ext cx="4716463" cy="1270000"/>
            </a:xfrm>
            <a:custGeom>
              <a:avLst/>
              <a:gdLst>
                <a:gd name="T0" fmla="*/ 2175 w 3014"/>
                <a:gd name="T1" fmla="*/ 566 h 811"/>
                <a:gd name="T2" fmla="*/ 2107 w 3014"/>
                <a:gd name="T3" fmla="*/ 225 h 811"/>
                <a:gd name="T4" fmla="*/ 838 w 3014"/>
                <a:gd name="T5" fmla="*/ 244 h 811"/>
                <a:gd name="T6" fmla="*/ 907 w 3014"/>
                <a:gd name="T7" fmla="*/ 585 h 811"/>
                <a:gd name="T8" fmla="*/ 2175 w 3014"/>
                <a:gd name="T9" fmla="*/ 566 h 811"/>
                <a:gd name="T10" fmla="*/ 2628 w 3014"/>
                <a:gd name="T11" fmla="*/ 131 h 811"/>
                <a:gd name="T12" fmla="*/ 2482 w 3014"/>
                <a:gd name="T13" fmla="*/ 175 h 811"/>
                <a:gd name="T14" fmla="*/ 2685 w 3014"/>
                <a:gd name="T15" fmla="*/ 258 h 811"/>
                <a:gd name="T16" fmla="*/ 2893 w 3014"/>
                <a:gd name="T17" fmla="*/ 240 h 811"/>
                <a:gd name="T18" fmla="*/ 2988 w 3014"/>
                <a:gd name="T19" fmla="*/ 318 h 811"/>
                <a:gd name="T20" fmla="*/ 2780 w 3014"/>
                <a:gd name="T21" fmla="*/ 337 h 811"/>
                <a:gd name="T22" fmla="*/ 2800 w 3014"/>
                <a:gd name="T23" fmla="*/ 436 h 811"/>
                <a:gd name="T24" fmla="*/ 3014 w 3014"/>
                <a:gd name="T25" fmla="*/ 448 h 811"/>
                <a:gd name="T26" fmla="*/ 2951 w 3014"/>
                <a:gd name="T27" fmla="*/ 529 h 811"/>
                <a:gd name="T28" fmla="*/ 2737 w 3014"/>
                <a:gd name="T29" fmla="*/ 517 h 811"/>
                <a:gd name="T30" fmla="*/ 2569 w 3014"/>
                <a:gd name="T31" fmla="*/ 606 h 811"/>
                <a:gd name="T32" fmla="*/ 2732 w 3014"/>
                <a:gd name="T33" fmla="*/ 645 h 811"/>
                <a:gd name="T34" fmla="*/ 2527 w 3014"/>
                <a:gd name="T35" fmla="*/ 707 h 811"/>
                <a:gd name="T36" fmla="*/ 2364 w 3014"/>
                <a:gd name="T37" fmla="*/ 667 h 811"/>
                <a:gd name="T38" fmla="*/ 2054 w 3014"/>
                <a:gd name="T39" fmla="*/ 722 h 811"/>
                <a:gd name="T40" fmla="*/ 2122 w 3014"/>
                <a:gd name="T41" fmla="*/ 778 h 811"/>
                <a:gd name="T42" fmla="*/ 1830 w 3014"/>
                <a:gd name="T43" fmla="*/ 803 h 811"/>
                <a:gd name="T44" fmla="*/ 1762 w 3014"/>
                <a:gd name="T45" fmla="*/ 748 h 811"/>
                <a:gd name="T46" fmla="*/ 1392 w 3014"/>
                <a:gd name="T47" fmla="*/ 753 h 811"/>
                <a:gd name="T48" fmla="*/ 1346 w 3014"/>
                <a:gd name="T49" fmla="*/ 811 h 811"/>
                <a:gd name="T50" fmla="*/ 1046 w 3014"/>
                <a:gd name="T51" fmla="*/ 794 h 811"/>
                <a:gd name="T52" fmla="*/ 1091 w 3014"/>
                <a:gd name="T53" fmla="*/ 736 h 811"/>
                <a:gd name="T54" fmla="*/ 760 w 3014"/>
                <a:gd name="T55" fmla="*/ 691 h 811"/>
                <a:gd name="T56" fmla="*/ 614 w 3014"/>
                <a:gd name="T57" fmla="*/ 735 h 811"/>
                <a:gd name="T58" fmla="*/ 385 w 3014"/>
                <a:gd name="T59" fmla="*/ 679 h 811"/>
                <a:gd name="T60" fmla="*/ 532 w 3014"/>
                <a:gd name="T61" fmla="*/ 636 h 811"/>
                <a:gd name="T62" fmla="*/ 329 w 3014"/>
                <a:gd name="T63" fmla="*/ 552 h 811"/>
                <a:gd name="T64" fmla="*/ 121 w 3014"/>
                <a:gd name="T65" fmla="*/ 570 h 811"/>
                <a:gd name="T66" fmla="*/ 26 w 3014"/>
                <a:gd name="T67" fmla="*/ 492 h 811"/>
                <a:gd name="T68" fmla="*/ 234 w 3014"/>
                <a:gd name="T69" fmla="*/ 474 h 811"/>
                <a:gd name="T70" fmla="*/ 213 w 3014"/>
                <a:gd name="T71" fmla="*/ 374 h 811"/>
                <a:gd name="T72" fmla="*/ 0 w 3014"/>
                <a:gd name="T73" fmla="*/ 362 h 811"/>
                <a:gd name="T74" fmla="*/ 63 w 3014"/>
                <a:gd name="T75" fmla="*/ 281 h 811"/>
                <a:gd name="T76" fmla="*/ 277 w 3014"/>
                <a:gd name="T77" fmla="*/ 293 h 811"/>
                <a:gd name="T78" fmla="*/ 444 w 3014"/>
                <a:gd name="T79" fmla="*/ 204 h 811"/>
                <a:gd name="T80" fmla="*/ 282 w 3014"/>
                <a:gd name="T81" fmla="*/ 165 h 811"/>
                <a:gd name="T82" fmla="*/ 487 w 3014"/>
                <a:gd name="T83" fmla="*/ 104 h 811"/>
                <a:gd name="T84" fmla="*/ 650 w 3014"/>
                <a:gd name="T85" fmla="*/ 143 h 811"/>
                <a:gd name="T86" fmla="*/ 960 w 3014"/>
                <a:gd name="T87" fmla="*/ 88 h 811"/>
                <a:gd name="T88" fmla="*/ 892 w 3014"/>
                <a:gd name="T89" fmla="*/ 33 h 811"/>
                <a:gd name="T90" fmla="*/ 1184 w 3014"/>
                <a:gd name="T91" fmla="*/ 7 h 811"/>
                <a:gd name="T92" fmla="*/ 1252 w 3014"/>
                <a:gd name="T93" fmla="*/ 63 h 811"/>
                <a:gd name="T94" fmla="*/ 1622 w 3014"/>
                <a:gd name="T95" fmla="*/ 57 h 811"/>
                <a:gd name="T96" fmla="*/ 1667 w 3014"/>
                <a:gd name="T97" fmla="*/ 0 h 811"/>
                <a:gd name="T98" fmla="*/ 1968 w 3014"/>
                <a:gd name="T99" fmla="*/ 17 h 811"/>
                <a:gd name="T100" fmla="*/ 1923 w 3014"/>
                <a:gd name="T101" fmla="*/ 74 h 811"/>
                <a:gd name="T102" fmla="*/ 2254 w 3014"/>
                <a:gd name="T103" fmla="*/ 119 h 811"/>
                <a:gd name="T104" fmla="*/ 2400 w 3014"/>
                <a:gd name="T105" fmla="*/ 76 h 811"/>
                <a:gd name="T106" fmla="*/ 2628 w 3014"/>
                <a:gd name="T107" fmla="*/ 13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14" h="811">
                  <a:moveTo>
                    <a:pt x="2175" y="566"/>
                  </a:moveTo>
                  <a:cubicBezTo>
                    <a:pt x="2507" y="467"/>
                    <a:pt x="2476" y="314"/>
                    <a:pt x="2107" y="225"/>
                  </a:cubicBezTo>
                  <a:cubicBezTo>
                    <a:pt x="1737" y="136"/>
                    <a:pt x="1170" y="145"/>
                    <a:pt x="838" y="244"/>
                  </a:cubicBezTo>
                  <a:cubicBezTo>
                    <a:pt x="507" y="343"/>
                    <a:pt x="538" y="496"/>
                    <a:pt x="907" y="585"/>
                  </a:cubicBezTo>
                  <a:cubicBezTo>
                    <a:pt x="1276" y="674"/>
                    <a:pt x="1844" y="666"/>
                    <a:pt x="2175" y="566"/>
                  </a:cubicBezTo>
                  <a:close/>
                  <a:moveTo>
                    <a:pt x="2628" y="131"/>
                  </a:moveTo>
                  <a:cubicBezTo>
                    <a:pt x="2482" y="175"/>
                    <a:pt x="2482" y="175"/>
                    <a:pt x="2482" y="175"/>
                  </a:cubicBezTo>
                  <a:cubicBezTo>
                    <a:pt x="2566" y="200"/>
                    <a:pt x="2634" y="228"/>
                    <a:pt x="2685" y="258"/>
                  </a:cubicBezTo>
                  <a:cubicBezTo>
                    <a:pt x="2893" y="240"/>
                    <a:pt x="2893" y="240"/>
                    <a:pt x="2893" y="240"/>
                  </a:cubicBezTo>
                  <a:cubicBezTo>
                    <a:pt x="2988" y="318"/>
                    <a:pt x="2988" y="318"/>
                    <a:pt x="2988" y="318"/>
                  </a:cubicBezTo>
                  <a:cubicBezTo>
                    <a:pt x="2780" y="337"/>
                    <a:pt x="2780" y="337"/>
                    <a:pt x="2780" y="337"/>
                  </a:cubicBezTo>
                  <a:cubicBezTo>
                    <a:pt x="2805" y="369"/>
                    <a:pt x="2811" y="403"/>
                    <a:pt x="2800" y="436"/>
                  </a:cubicBezTo>
                  <a:cubicBezTo>
                    <a:pt x="3014" y="448"/>
                    <a:pt x="3014" y="448"/>
                    <a:pt x="3014" y="448"/>
                  </a:cubicBezTo>
                  <a:cubicBezTo>
                    <a:pt x="2951" y="529"/>
                    <a:pt x="2951" y="529"/>
                    <a:pt x="2951" y="529"/>
                  </a:cubicBezTo>
                  <a:cubicBezTo>
                    <a:pt x="2737" y="517"/>
                    <a:pt x="2737" y="517"/>
                    <a:pt x="2737" y="517"/>
                  </a:cubicBezTo>
                  <a:cubicBezTo>
                    <a:pt x="2698" y="548"/>
                    <a:pt x="2642" y="578"/>
                    <a:pt x="2569" y="606"/>
                  </a:cubicBezTo>
                  <a:cubicBezTo>
                    <a:pt x="2732" y="645"/>
                    <a:pt x="2732" y="645"/>
                    <a:pt x="2732" y="645"/>
                  </a:cubicBezTo>
                  <a:cubicBezTo>
                    <a:pt x="2527" y="707"/>
                    <a:pt x="2527" y="707"/>
                    <a:pt x="2527" y="707"/>
                  </a:cubicBezTo>
                  <a:cubicBezTo>
                    <a:pt x="2364" y="667"/>
                    <a:pt x="2364" y="667"/>
                    <a:pt x="2364" y="667"/>
                  </a:cubicBezTo>
                  <a:cubicBezTo>
                    <a:pt x="2269" y="690"/>
                    <a:pt x="2164" y="708"/>
                    <a:pt x="2054" y="722"/>
                  </a:cubicBezTo>
                  <a:cubicBezTo>
                    <a:pt x="2122" y="778"/>
                    <a:pt x="2122" y="778"/>
                    <a:pt x="2122" y="778"/>
                  </a:cubicBezTo>
                  <a:cubicBezTo>
                    <a:pt x="1830" y="803"/>
                    <a:pt x="1830" y="803"/>
                    <a:pt x="1830" y="803"/>
                  </a:cubicBezTo>
                  <a:cubicBezTo>
                    <a:pt x="1762" y="748"/>
                    <a:pt x="1762" y="748"/>
                    <a:pt x="1762" y="748"/>
                  </a:cubicBezTo>
                  <a:cubicBezTo>
                    <a:pt x="1640" y="754"/>
                    <a:pt x="1515" y="756"/>
                    <a:pt x="1392" y="753"/>
                  </a:cubicBezTo>
                  <a:cubicBezTo>
                    <a:pt x="1346" y="811"/>
                    <a:pt x="1346" y="811"/>
                    <a:pt x="1346" y="811"/>
                  </a:cubicBezTo>
                  <a:cubicBezTo>
                    <a:pt x="1046" y="794"/>
                    <a:pt x="1046" y="794"/>
                    <a:pt x="1046" y="794"/>
                  </a:cubicBezTo>
                  <a:cubicBezTo>
                    <a:pt x="1091" y="736"/>
                    <a:pt x="1091" y="736"/>
                    <a:pt x="1091" y="736"/>
                  </a:cubicBezTo>
                  <a:cubicBezTo>
                    <a:pt x="975" y="726"/>
                    <a:pt x="864" y="711"/>
                    <a:pt x="760" y="691"/>
                  </a:cubicBezTo>
                  <a:cubicBezTo>
                    <a:pt x="614" y="735"/>
                    <a:pt x="614" y="735"/>
                    <a:pt x="614" y="735"/>
                  </a:cubicBezTo>
                  <a:cubicBezTo>
                    <a:pt x="385" y="679"/>
                    <a:pt x="385" y="679"/>
                    <a:pt x="385" y="679"/>
                  </a:cubicBezTo>
                  <a:cubicBezTo>
                    <a:pt x="532" y="636"/>
                    <a:pt x="532" y="636"/>
                    <a:pt x="532" y="636"/>
                  </a:cubicBezTo>
                  <a:cubicBezTo>
                    <a:pt x="448" y="610"/>
                    <a:pt x="380" y="582"/>
                    <a:pt x="329" y="552"/>
                  </a:cubicBezTo>
                  <a:cubicBezTo>
                    <a:pt x="121" y="570"/>
                    <a:pt x="121" y="570"/>
                    <a:pt x="121" y="570"/>
                  </a:cubicBezTo>
                  <a:cubicBezTo>
                    <a:pt x="26" y="492"/>
                    <a:pt x="26" y="492"/>
                    <a:pt x="26" y="492"/>
                  </a:cubicBezTo>
                  <a:cubicBezTo>
                    <a:pt x="234" y="474"/>
                    <a:pt x="234" y="474"/>
                    <a:pt x="234" y="474"/>
                  </a:cubicBezTo>
                  <a:cubicBezTo>
                    <a:pt x="209" y="441"/>
                    <a:pt x="203" y="407"/>
                    <a:pt x="213" y="374"/>
                  </a:cubicBezTo>
                  <a:cubicBezTo>
                    <a:pt x="0" y="362"/>
                    <a:pt x="0" y="362"/>
                    <a:pt x="0" y="362"/>
                  </a:cubicBezTo>
                  <a:cubicBezTo>
                    <a:pt x="63" y="281"/>
                    <a:pt x="63" y="281"/>
                    <a:pt x="63" y="281"/>
                  </a:cubicBezTo>
                  <a:cubicBezTo>
                    <a:pt x="277" y="293"/>
                    <a:pt x="277" y="293"/>
                    <a:pt x="277" y="293"/>
                  </a:cubicBezTo>
                  <a:cubicBezTo>
                    <a:pt x="316" y="262"/>
                    <a:pt x="372" y="232"/>
                    <a:pt x="444" y="204"/>
                  </a:cubicBezTo>
                  <a:cubicBezTo>
                    <a:pt x="282" y="165"/>
                    <a:pt x="282" y="165"/>
                    <a:pt x="282" y="165"/>
                  </a:cubicBezTo>
                  <a:cubicBezTo>
                    <a:pt x="487" y="104"/>
                    <a:pt x="487" y="104"/>
                    <a:pt x="487" y="104"/>
                  </a:cubicBezTo>
                  <a:cubicBezTo>
                    <a:pt x="650" y="143"/>
                    <a:pt x="650" y="143"/>
                    <a:pt x="650" y="143"/>
                  </a:cubicBezTo>
                  <a:cubicBezTo>
                    <a:pt x="745" y="120"/>
                    <a:pt x="849" y="102"/>
                    <a:pt x="960" y="88"/>
                  </a:cubicBezTo>
                  <a:cubicBezTo>
                    <a:pt x="892" y="33"/>
                    <a:pt x="892" y="33"/>
                    <a:pt x="892" y="33"/>
                  </a:cubicBezTo>
                  <a:cubicBezTo>
                    <a:pt x="1184" y="7"/>
                    <a:pt x="1184" y="7"/>
                    <a:pt x="1184" y="7"/>
                  </a:cubicBezTo>
                  <a:cubicBezTo>
                    <a:pt x="1252" y="63"/>
                    <a:pt x="1252" y="63"/>
                    <a:pt x="1252" y="63"/>
                  </a:cubicBezTo>
                  <a:cubicBezTo>
                    <a:pt x="1374" y="56"/>
                    <a:pt x="1499" y="54"/>
                    <a:pt x="1622" y="57"/>
                  </a:cubicBezTo>
                  <a:cubicBezTo>
                    <a:pt x="1667" y="0"/>
                    <a:pt x="1667" y="0"/>
                    <a:pt x="1667" y="0"/>
                  </a:cubicBezTo>
                  <a:cubicBezTo>
                    <a:pt x="1968" y="17"/>
                    <a:pt x="1968" y="17"/>
                    <a:pt x="1968" y="17"/>
                  </a:cubicBezTo>
                  <a:cubicBezTo>
                    <a:pt x="1923" y="74"/>
                    <a:pt x="1923" y="74"/>
                    <a:pt x="1923" y="74"/>
                  </a:cubicBezTo>
                  <a:cubicBezTo>
                    <a:pt x="2039" y="85"/>
                    <a:pt x="2150" y="100"/>
                    <a:pt x="2254" y="119"/>
                  </a:cubicBezTo>
                  <a:cubicBezTo>
                    <a:pt x="2400" y="76"/>
                    <a:pt x="2400" y="76"/>
                    <a:pt x="2400" y="76"/>
                  </a:cubicBezTo>
                  <a:lnTo>
                    <a:pt x="2628" y="131"/>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grpSp>
      <p:grpSp>
        <p:nvGrpSpPr>
          <p:cNvPr id="248" name="Group 247"/>
          <p:cNvGrpSpPr/>
          <p:nvPr/>
        </p:nvGrpSpPr>
        <p:grpSpPr>
          <a:xfrm>
            <a:off x="3668853" y="2451242"/>
            <a:ext cx="4745038" cy="1490663"/>
            <a:chOff x="3779838" y="2262187"/>
            <a:chExt cx="4745038" cy="1490663"/>
          </a:xfrm>
        </p:grpSpPr>
        <p:sp>
          <p:nvSpPr>
            <p:cNvPr id="249" name="Freeform 106"/>
            <p:cNvSpPr>
              <a:spLocks/>
            </p:cNvSpPr>
            <p:nvPr/>
          </p:nvSpPr>
          <p:spPr bwMode="auto">
            <a:xfrm>
              <a:off x="6715126" y="3044825"/>
              <a:ext cx="61913" cy="257175"/>
            </a:xfrm>
            <a:custGeom>
              <a:avLst/>
              <a:gdLst>
                <a:gd name="T0" fmla="*/ 39 w 39"/>
                <a:gd name="T1" fmla="*/ 0 h 162"/>
                <a:gd name="T2" fmla="*/ 39 w 39"/>
                <a:gd name="T3" fmla="*/ 113 h 162"/>
                <a:gd name="T4" fmla="*/ 0 w 39"/>
                <a:gd name="T5" fmla="*/ 162 h 162"/>
                <a:gd name="T6" fmla="*/ 0 w 39"/>
                <a:gd name="T7" fmla="*/ 49 h 162"/>
                <a:gd name="T8" fmla="*/ 39 w 39"/>
                <a:gd name="T9" fmla="*/ 0 h 162"/>
              </a:gdLst>
              <a:ahLst/>
              <a:cxnLst>
                <a:cxn ang="0">
                  <a:pos x="T0" y="T1"/>
                </a:cxn>
                <a:cxn ang="0">
                  <a:pos x="T2" y="T3"/>
                </a:cxn>
                <a:cxn ang="0">
                  <a:pos x="T4" y="T5"/>
                </a:cxn>
                <a:cxn ang="0">
                  <a:pos x="T6" y="T7"/>
                </a:cxn>
                <a:cxn ang="0">
                  <a:pos x="T8" y="T9"/>
                </a:cxn>
              </a:cxnLst>
              <a:rect l="0" t="0" r="r" b="b"/>
              <a:pathLst>
                <a:path w="39" h="162">
                  <a:moveTo>
                    <a:pt x="39" y="0"/>
                  </a:moveTo>
                  <a:lnTo>
                    <a:pt x="39" y="113"/>
                  </a:lnTo>
                  <a:lnTo>
                    <a:pt x="0" y="162"/>
                  </a:lnTo>
                  <a:lnTo>
                    <a:pt x="0" y="49"/>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51" name="Freeform 109"/>
            <p:cNvSpPr>
              <a:spLocks/>
            </p:cNvSpPr>
            <p:nvPr/>
          </p:nvSpPr>
          <p:spPr bwMode="auto">
            <a:xfrm>
              <a:off x="5321301" y="3065462"/>
              <a:ext cx="90488" cy="255588"/>
            </a:xfrm>
            <a:custGeom>
              <a:avLst/>
              <a:gdLst>
                <a:gd name="T0" fmla="*/ 57 w 57"/>
                <a:gd name="T1" fmla="*/ 47 h 161"/>
                <a:gd name="T2" fmla="*/ 57 w 57"/>
                <a:gd name="T3" fmla="*/ 161 h 161"/>
                <a:gd name="T4" fmla="*/ 0 w 57"/>
                <a:gd name="T5" fmla="*/ 114 h 161"/>
                <a:gd name="T6" fmla="*/ 0 w 57"/>
                <a:gd name="T7" fmla="*/ 0 h 161"/>
                <a:gd name="T8" fmla="*/ 57 w 57"/>
                <a:gd name="T9" fmla="*/ 47 h 161"/>
              </a:gdLst>
              <a:ahLst/>
              <a:cxnLst>
                <a:cxn ang="0">
                  <a:pos x="T0" y="T1"/>
                </a:cxn>
                <a:cxn ang="0">
                  <a:pos x="T2" y="T3"/>
                </a:cxn>
                <a:cxn ang="0">
                  <a:pos x="T4" y="T5"/>
                </a:cxn>
                <a:cxn ang="0">
                  <a:pos x="T6" y="T7"/>
                </a:cxn>
                <a:cxn ang="0">
                  <a:pos x="T8" y="T9"/>
                </a:cxn>
              </a:cxnLst>
              <a:rect l="0" t="0" r="r" b="b"/>
              <a:pathLst>
                <a:path w="57" h="161">
                  <a:moveTo>
                    <a:pt x="57" y="47"/>
                  </a:moveTo>
                  <a:lnTo>
                    <a:pt x="57" y="161"/>
                  </a:lnTo>
                  <a:lnTo>
                    <a:pt x="0" y="114"/>
                  </a:lnTo>
                  <a:lnTo>
                    <a:pt x="0" y="0"/>
                  </a:lnTo>
                  <a:lnTo>
                    <a:pt x="57" y="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52" name="Freeform 110"/>
            <p:cNvSpPr>
              <a:spLocks/>
            </p:cNvSpPr>
            <p:nvPr/>
          </p:nvSpPr>
          <p:spPr bwMode="auto">
            <a:xfrm>
              <a:off x="7464426" y="3198812"/>
              <a:ext cx="212725" cy="247650"/>
            </a:xfrm>
            <a:custGeom>
              <a:avLst/>
              <a:gdLst>
                <a:gd name="T0" fmla="*/ 5 w 136"/>
                <a:gd name="T1" fmla="*/ 158 h 158"/>
                <a:gd name="T2" fmla="*/ 2 w 136"/>
                <a:gd name="T3" fmla="*/ 157 h 158"/>
                <a:gd name="T4" fmla="*/ 0 w 136"/>
                <a:gd name="T5" fmla="*/ 155 h 158"/>
                <a:gd name="T6" fmla="*/ 0 w 136"/>
                <a:gd name="T7" fmla="*/ 41 h 158"/>
                <a:gd name="T8" fmla="*/ 3 w 136"/>
                <a:gd name="T9" fmla="*/ 38 h 158"/>
                <a:gd name="T10" fmla="*/ 129 w 136"/>
                <a:gd name="T11" fmla="*/ 1 h 158"/>
                <a:gd name="T12" fmla="*/ 131 w 136"/>
                <a:gd name="T13" fmla="*/ 0 h 158"/>
                <a:gd name="T14" fmla="*/ 134 w 136"/>
                <a:gd name="T15" fmla="*/ 1 h 158"/>
                <a:gd name="T16" fmla="*/ 136 w 136"/>
                <a:gd name="T17" fmla="*/ 3 h 158"/>
                <a:gd name="T18" fmla="*/ 136 w 136"/>
                <a:gd name="T19" fmla="*/ 117 h 158"/>
                <a:gd name="T20" fmla="*/ 134 w 136"/>
                <a:gd name="T21" fmla="*/ 120 h 158"/>
                <a:gd name="T22" fmla="*/ 7 w 136"/>
                <a:gd name="T23" fmla="*/ 157 h 158"/>
                <a:gd name="T24" fmla="*/ 5 w 136"/>
                <a:gd name="T25"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 h="158">
                  <a:moveTo>
                    <a:pt x="5" y="158"/>
                  </a:moveTo>
                  <a:cubicBezTo>
                    <a:pt x="4" y="158"/>
                    <a:pt x="3" y="158"/>
                    <a:pt x="2" y="157"/>
                  </a:cubicBezTo>
                  <a:cubicBezTo>
                    <a:pt x="1" y="157"/>
                    <a:pt x="0" y="156"/>
                    <a:pt x="0" y="155"/>
                  </a:cubicBezTo>
                  <a:cubicBezTo>
                    <a:pt x="0" y="41"/>
                    <a:pt x="0" y="41"/>
                    <a:pt x="0" y="41"/>
                  </a:cubicBezTo>
                  <a:cubicBezTo>
                    <a:pt x="0" y="40"/>
                    <a:pt x="1" y="39"/>
                    <a:pt x="3" y="38"/>
                  </a:cubicBezTo>
                  <a:cubicBezTo>
                    <a:pt x="129" y="1"/>
                    <a:pt x="129" y="1"/>
                    <a:pt x="129" y="1"/>
                  </a:cubicBezTo>
                  <a:cubicBezTo>
                    <a:pt x="129" y="0"/>
                    <a:pt x="130" y="0"/>
                    <a:pt x="131" y="0"/>
                  </a:cubicBezTo>
                  <a:cubicBezTo>
                    <a:pt x="132" y="0"/>
                    <a:pt x="133" y="0"/>
                    <a:pt x="134" y="1"/>
                  </a:cubicBezTo>
                  <a:cubicBezTo>
                    <a:pt x="135" y="1"/>
                    <a:pt x="136" y="2"/>
                    <a:pt x="136" y="3"/>
                  </a:cubicBezTo>
                  <a:cubicBezTo>
                    <a:pt x="136" y="117"/>
                    <a:pt x="136" y="117"/>
                    <a:pt x="136" y="117"/>
                  </a:cubicBezTo>
                  <a:cubicBezTo>
                    <a:pt x="136" y="118"/>
                    <a:pt x="135" y="119"/>
                    <a:pt x="134" y="120"/>
                  </a:cubicBezTo>
                  <a:cubicBezTo>
                    <a:pt x="7" y="157"/>
                    <a:pt x="7" y="157"/>
                    <a:pt x="7" y="157"/>
                  </a:cubicBezTo>
                  <a:cubicBezTo>
                    <a:pt x="7" y="158"/>
                    <a:pt x="6" y="158"/>
                    <a:pt x="5"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53" name="Freeform 111"/>
            <p:cNvSpPr>
              <a:spLocks/>
            </p:cNvSpPr>
            <p:nvPr/>
          </p:nvSpPr>
          <p:spPr bwMode="auto">
            <a:xfrm>
              <a:off x="7472363" y="3198812"/>
              <a:ext cx="196850" cy="239713"/>
            </a:xfrm>
            <a:custGeom>
              <a:avLst/>
              <a:gdLst>
                <a:gd name="T0" fmla="*/ 124 w 124"/>
                <a:gd name="T1" fmla="*/ 0 h 151"/>
                <a:gd name="T2" fmla="*/ 124 w 124"/>
                <a:gd name="T3" fmla="*/ 113 h 151"/>
                <a:gd name="T4" fmla="*/ 0 w 124"/>
                <a:gd name="T5" fmla="*/ 151 h 151"/>
                <a:gd name="T6" fmla="*/ 0 w 124"/>
                <a:gd name="T7" fmla="*/ 37 h 151"/>
                <a:gd name="T8" fmla="*/ 124 w 124"/>
                <a:gd name="T9" fmla="*/ 0 h 151"/>
              </a:gdLst>
              <a:ahLst/>
              <a:cxnLst>
                <a:cxn ang="0">
                  <a:pos x="T0" y="T1"/>
                </a:cxn>
                <a:cxn ang="0">
                  <a:pos x="T2" y="T3"/>
                </a:cxn>
                <a:cxn ang="0">
                  <a:pos x="T4" y="T5"/>
                </a:cxn>
                <a:cxn ang="0">
                  <a:pos x="T6" y="T7"/>
                </a:cxn>
                <a:cxn ang="0">
                  <a:pos x="T8" y="T9"/>
                </a:cxn>
              </a:cxnLst>
              <a:rect l="0" t="0" r="r" b="b"/>
              <a:pathLst>
                <a:path w="124" h="151">
                  <a:moveTo>
                    <a:pt x="124" y="0"/>
                  </a:moveTo>
                  <a:lnTo>
                    <a:pt x="124" y="113"/>
                  </a:lnTo>
                  <a:lnTo>
                    <a:pt x="0" y="151"/>
                  </a:lnTo>
                  <a:lnTo>
                    <a:pt x="0" y="37"/>
                  </a:lnTo>
                  <a:lnTo>
                    <a:pt x="124" y="0"/>
                  </a:lnTo>
                  <a:close/>
                </a:path>
              </a:pathLst>
            </a:custGeom>
            <a:solidFill>
              <a:srgbClr val="B1CF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54" name="Freeform 112"/>
            <p:cNvSpPr>
              <a:spLocks/>
            </p:cNvSpPr>
            <p:nvPr/>
          </p:nvSpPr>
          <p:spPr bwMode="auto">
            <a:xfrm>
              <a:off x="4487863" y="3246437"/>
              <a:ext cx="234950" cy="241300"/>
            </a:xfrm>
            <a:custGeom>
              <a:avLst/>
              <a:gdLst>
                <a:gd name="T0" fmla="*/ 146 w 151"/>
                <a:gd name="T1" fmla="*/ 154 h 154"/>
                <a:gd name="T2" fmla="*/ 144 w 151"/>
                <a:gd name="T3" fmla="*/ 153 h 154"/>
                <a:gd name="T4" fmla="*/ 3 w 151"/>
                <a:gd name="T5" fmla="*/ 119 h 154"/>
                <a:gd name="T6" fmla="*/ 0 w 151"/>
                <a:gd name="T7" fmla="*/ 117 h 154"/>
                <a:gd name="T8" fmla="*/ 0 w 151"/>
                <a:gd name="T9" fmla="*/ 2 h 154"/>
                <a:gd name="T10" fmla="*/ 2 w 151"/>
                <a:gd name="T11" fmla="*/ 0 h 154"/>
                <a:gd name="T12" fmla="*/ 5 w 151"/>
                <a:gd name="T13" fmla="*/ 0 h 154"/>
                <a:gd name="T14" fmla="*/ 7 w 151"/>
                <a:gd name="T15" fmla="*/ 0 h 154"/>
                <a:gd name="T16" fmla="*/ 148 w 151"/>
                <a:gd name="T17" fmla="*/ 34 h 154"/>
                <a:gd name="T18" fmla="*/ 151 w 151"/>
                <a:gd name="T19" fmla="*/ 36 h 154"/>
                <a:gd name="T20" fmla="*/ 151 w 151"/>
                <a:gd name="T21" fmla="*/ 151 h 154"/>
                <a:gd name="T22" fmla="*/ 148 w 151"/>
                <a:gd name="T23" fmla="*/ 153 h 154"/>
                <a:gd name="T24" fmla="*/ 146 w 151"/>
                <a:gd name="T25"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154">
                  <a:moveTo>
                    <a:pt x="146" y="154"/>
                  </a:moveTo>
                  <a:cubicBezTo>
                    <a:pt x="145" y="154"/>
                    <a:pt x="144" y="153"/>
                    <a:pt x="144" y="153"/>
                  </a:cubicBezTo>
                  <a:cubicBezTo>
                    <a:pt x="3" y="119"/>
                    <a:pt x="3" y="119"/>
                    <a:pt x="3" y="119"/>
                  </a:cubicBezTo>
                  <a:cubicBezTo>
                    <a:pt x="1" y="119"/>
                    <a:pt x="0" y="118"/>
                    <a:pt x="0" y="117"/>
                  </a:cubicBezTo>
                  <a:cubicBezTo>
                    <a:pt x="0" y="2"/>
                    <a:pt x="0" y="2"/>
                    <a:pt x="0" y="2"/>
                  </a:cubicBezTo>
                  <a:cubicBezTo>
                    <a:pt x="0" y="2"/>
                    <a:pt x="1" y="1"/>
                    <a:pt x="2" y="0"/>
                  </a:cubicBezTo>
                  <a:cubicBezTo>
                    <a:pt x="3" y="0"/>
                    <a:pt x="4" y="0"/>
                    <a:pt x="5" y="0"/>
                  </a:cubicBezTo>
                  <a:cubicBezTo>
                    <a:pt x="6" y="0"/>
                    <a:pt x="6" y="0"/>
                    <a:pt x="7" y="0"/>
                  </a:cubicBezTo>
                  <a:cubicBezTo>
                    <a:pt x="148" y="34"/>
                    <a:pt x="148" y="34"/>
                    <a:pt x="148" y="34"/>
                  </a:cubicBezTo>
                  <a:cubicBezTo>
                    <a:pt x="150" y="34"/>
                    <a:pt x="151" y="35"/>
                    <a:pt x="151" y="36"/>
                  </a:cubicBezTo>
                  <a:cubicBezTo>
                    <a:pt x="151" y="151"/>
                    <a:pt x="151" y="151"/>
                    <a:pt x="151" y="151"/>
                  </a:cubicBezTo>
                  <a:cubicBezTo>
                    <a:pt x="151" y="152"/>
                    <a:pt x="150" y="153"/>
                    <a:pt x="148" y="153"/>
                  </a:cubicBezTo>
                  <a:cubicBezTo>
                    <a:pt x="148" y="153"/>
                    <a:pt x="147" y="154"/>
                    <a:pt x="146" y="1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55" name="Freeform 113"/>
            <p:cNvSpPr>
              <a:spLocks/>
            </p:cNvSpPr>
            <p:nvPr/>
          </p:nvSpPr>
          <p:spPr bwMode="auto">
            <a:xfrm>
              <a:off x="4495801" y="3246437"/>
              <a:ext cx="220663" cy="231775"/>
            </a:xfrm>
            <a:custGeom>
              <a:avLst/>
              <a:gdLst>
                <a:gd name="T0" fmla="*/ 139 w 139"/>
                <a:gd name="T1" fmla="*/ 33 h 146"/>
                <a:gd name="T2" fmla="*/ 139 w 139"/>
                <a:gd name="T3" fmla="*/ 146 h 146"/>
                <a:gd name="T4" fmla="*/ 0 w 139"/>
                <a:gd name="T5" fmla="*/ 112 h 146"/>
                <a:gd name="T6" fmla="*/ 0 w 139"/>
                <a:gd name="T7" fmla="*/ 0 h 146"/>
                <a:gd name="T8" fmla="*/ 139 w 139"/>
                <a:gd name="T9" fmla="*/ 33 h 146"/>
              </a:gdLst>
              <a:ahLst/>
              <a:cxnLst>
                <a:cxn ang="0">
                  <a:pos x="T0" y="T1"/>
                </a:cxn>
                <a:cxn ang="0">
                  <a:pos x="T2" y="T3"/>
                </a:cxn>
                <a:cxn ang="0">
                  <a:pos x="T4" y="T5"/>
                </a:cxn>
                <a:cxn ang="0">
                  <a:pos x="T6" y="T7"/>
                </a:cxn>
                <a:cxn ang="0">
                  <a:pos x="T8" y="T9"/>
                </a:cxn>
              </a:cxnLst>
              <a:rect l="0" t="0" r="r" b="b"/>
              <a:pathLst>
                <a:path w="139" h="146">
                  <a:moveTo>
                    <a:pt x="139" y="33"/>
                  </a:moveTo>
                  <a:lnTo>
                    <a:pt x="139" y="146"/>
                  </a:lnTo>
                  <a:lnTo>
                    <a:pt x="0" y="112"/>
                  </a:lnTo>
                  <a:lnTo>
                    <a:pt x="0" y="0"/>
                  </a:lnTo>
                  <a:lnTo>
                    <a:pt x="139" y="33"/>
                  </a:lnTo>
                  <a:close/>
                </a:path>
              </a:pathLst>
            </a:custGeom>
            <a:solidFill>
              <a:srgbClr val="B1CF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56" name="Freeform 145"/>
            <p:cNvSpPr>
              <a:spLocks/>
            </p:cNvSpPr>
            <p:nvPr/>
          </p:nvSpPr>
          <p:spPr bwMode="auto">
            <a:xfrm>
              <a:off x="8175626" y="2901950"/>
              <a:ext cx="9525" cy="255588"/>
            </a:xfrm>
            <a:custGeom>
              <a:avLst/>
              <a:gdLst>
                <a:gd name="T0" fmla="*/ 5 w 6"/>
                <a:gd name="T1" fmla="*/ 6 h 164"/>
                <a:gd name="T2" fmla="*/ 5 w 6"/>
                <a:gd name="T3" fmla="*/ 9 h 164"/>
                <a:gd name="T4" fmla="*/ 5 w 6"/>
                <a:gd name="T5" fmla="*/ 14 h 164"/>
                <a:gd name="T6" fmla="*/ 4 w 6"/>
                <a:gd name="T7" fmla="*/ 17 h 164"/>
                <a:gd name="T8" fmla="*/ 3 w 6"/>
                <a:gd name="T9" fmla="*/ 22 h 164"/>
                <a:gd name="T10" fmla="*/ 3 w 6"/>
                <a:gd name="T11" fmla="*/ 24 h 164"/>
                <a:gd name="T12" fmla="*/ 0 w 6"/>
                <a:gd name="T13" fmla="*/ 31 h 164"/>
                <a:gd name="T14" fmla="*/ 0 w 6"/>
                <a:gd name="T15" fmla="*/ 164 h 164"/>
                <a:gd name="T16" fmla="*/ 3 w 6"/>
                <a:gd name="T17" fmla="*/ 156 h 164"/>
                <a:gd name="T18" fmla="*/ 3 w 6"/>
                <a:gd name="T19" fmla="*/ 154 h 164"/>
                <a:gd name="T20" fmla="*/ 4 w 6"/>
                <a:gd name="T21" fmla="*/ 149 h 164"/>
                <a:gd name="T22" fmla="*/ 5 w 6"/>
                <a:gd name="T23" fmla="*/ 146 h 164"/>
                <a:gd name="T24" fmla="*/ 5 w 6"/>
                <a:gd name="T25" fmla="*/ 142 h 164"/>
                <a:gd name="T26" fmla="*/ 5 w 6"/>
                <a:gd name="T27" fmla="*/ 139 h 164"/>
                <a:gd name="T28" fmla="*/ 5 w 6"/>
                <a:gd name="T29" fmla="*/ 137 h 164"/>
                <a:gd name="T30" fmla="*/ 6 w 6"/>
                <a:gd name="T31" fmla="*/ 133 h 164"/>
                <a:gd name="T32" fmla="*/ 6 w 6"/>
                <a:gd name="T33" fmla="*/ 0 h 164"/>
                <a:gd name="T34" fmla="*/ 5 w 6"/>
                <a:gd name="T35" fmla="*/ 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164">
                  <a:moveTo>
                    <a:pt x="5" y="6"/>
                  </a:moveTo>
                  <a:cubicBezTo>
                    <a:pt x="5" y="7"/>
                    <a:pt x="5" y="8"/>
                    <a:pt x="5" y="9"/>
                  </a:cubicBezTo>
                  <a:cubicBezTo>
                    <a:pt x="5" y="11"/>
                    <a:pt x="5" y="12"/>
                    <a:pt x="5" y="14"/>
                  </a:cubicBezTo>
                  <a:cubicBezTo>
                    <a:pt x="4" y="15"/>
                    <a:pt x="4" y="16"/>
                    <a:pt x="4" y="17"/>
                  </a:cubicBezTo>
                  <a:cubicBezTo>
                    <a:pt x="4" y="18"/>
                    <a:pt x="3" y="20"/>
                    <a:pt x="3" y="22"/>
                  </a:cubicBezTo>
                  <a:cubicBezTo>
                    <a:pt x="3" y="22"/>
                    <a:pt x="3" y="23"/>
                    <a:pt x="3" y="24"/>
                  </a:cubicBezTo>
                  <a:cubicBezTo>
                    <a:pt x="2" y="26"/>
                    <a:pt x="1" y="29"/>
                    <a:pt x="0" y="31"/>
                  </a:cubicBezTo>
                  <a:cubicBezTo>
                    <a:pt x="0" y="164"/>
                    <a:pt x="0" y="164"/>
                    <a:pt x="0" y="164"/>
                  </a:cubicBezTo>
                  <a:cubicBezTo>
                    <a:pt x="1" y="161"/>
                    <a:pt x="2" y="159"/>
                    <a:pt x="3" y="156"/>
                  </a:cubicBezTo>
                  <a:cubicBezTo>
                    <a:pt x="3" y="156"/>
                    <a:pt x="3" y="155"/>
                    <a:pt x="3" y="154"/>
                  </a:cubicBezTo>
                  <a:cubicBezTo>
                    <a:pt x="3" y="152"/>
                    <a:pt x="4" y="151"/>
                    <a:pt x="4" y="149"/>
                  </a:cubicBezTo>
                  <a:cubicBezTo>
                    <a:pt x="4" y="148"/>
                    <a:pt x="4" y="147"/>
                    <a:pt x="5" y="146"/>
                  </a:cubicBezTo>
                  <a:cubicBezTo>
                    <a:pt x="5" y="145"/>
                    <a:pt x="5" y="143"/>
                    <a:pt x="5" y="142"/>
                  </a:cubicBezTo>
                  <a:cubicBezTo>
                    <a:pt x="5" y="141"/>
                    <a:pt x="5" y="140"/>
                    <a:pt x="5" y="139"/>
                  </a:cubicBezTo>
                  <a:cubicBezTo>
                    <a:pt x="5" y="138"/>
                    <a:pt x="5" y="138"/>
                    <a:pt x="5" y="137"/>
                  </a:cubicBezTo>
                  <a:cubicBezTo>
                    <a:pt x="6" y="136"/>
                    <a:pt x="6" y="134"/>
                    <a:pt x="6" y="133"/>
                  </a:cubicBezTo>
                  <a:cubicBezTo>
                    <a:pt x="6" y="0"/>
                    <a:pt x="6" y="0"/>
                    <a:pt x="6" y="0"/>
                  </a:cubicBezTo>
                  <a:cubicBezTo>
                    <a:pt x="6" y="2"/>
                    <a:pt x="5" y="4"/>
                    <a:pt x="5" y="6"/>
                  </a:cubicBezTo>
                  <a:close/>
                </a:path>
              </a:pathLst>
            </a:custGeom>
            <a:solidFill>
              <a:srgbClr val="70C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57" name="Freeform 146"/>
            <p:cNvSpPr>
              <a:spLocks/>
            </p:cNvSpPr>
            <p:nvPr/>
          </p:nvSpPr>
          <p:spPr bwMode="auto">
            <a:xfrm>
              <a:off x="4119563" y="2901950"/>
              <a:ext cx="41275" cy="314325"/>
            </a:xfrm>
            <a:custGeom>
              <a:avLst/>
              <a:gdLst>
                <a:gd name="T0" fmla="*/ 0 w 26"/>
                <a:gd name="T1" fmla="*/ 0 h 201"/>
                <a:gd name="T2" fmla="*/ 0 w 26"/>
                <a:gd name="T3" fmla="*/ 133 h 201"/>
                <a:gd name="T4" fmla="*/ 26 w 26"/>
                <a:gd name="T5" fmla="*/ 201 h 201"/>
                <a:gd name="T6" fmla="*/ 26 w 26"/>
                <a:gd name="T7" fmla="*/ 69 h 201"/>
                <a:gd name="T8" fmla="*/ 0 w 26"/>
                <a:gd name="T9" fmla="*/ 0 h 201"/>
              </a:gdLst>
              <a:ahLst/>
              <a:cxnLst>
                <a:cxn ang="0">
                  <a:pos x="T0" y="T1"/>
                </a:cxn>
                <a:cxn ang="0">
                  <a:pos x="T2" y="T3"/>
                </a:cxn>
                <a:cxn ang="0">
                  <a:pos x="T4" y="T5"/>
                </a:cxn>
                <a:cxn ang="0">
                  <a:pos x="T6" y="T7"/>
                </a:cxn>
                <a:cxn ang="0">
                  <a:pos x="T8" y="T9"/>
                </a:cxn>
              </a:cxnLst>
              <a:rect l="0" t="0" r="r" b="b"/>
              <a:pathLst>
                <a:path w="26" h="201">
                  <a:moveTo>
                    <a:pt x="0" y="0"/>
                  </a:moveTo>
                  <a:cubicBezTo>
                    <a:pt x="0" y="133"/>
                    <a:pt x="0" y="133"/>
                    <a:pt x="0" y="133"/>
                  </a:cubicBezTo>
                  <a:cubicBezTo>
                    <a:pt x="0" y="156"/>
                    <a:pt x="9" y="179"/>
                    <a:pt x="26" y="201"/>
                  </a:cubicBezTo>
                  <a:cubicBezTo>
                    <a:pt x="26" y="69"/>
                    <a:pt x="26" y="69"/>
                    <a:pt x="26" y="69"/>
                  </a:cubicBezTo>
                  <a:cubicBezTo>
                    <a:pt x="9" y="46"/>
                    <a:pt x="0" y="23"/>
                    <a:pt x="0" y="0"/>
                  </a:cubicBezTo>
                  <a:close/>
                </a:path>
              </a:pathLst>
            </a:custGeom>
            <a:solidFill>
              <a:srgbClr val="70C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58" name="Freeform 147"/>
            <p:cNvSpPr>
              <a:spLocks/>
            </p:cNvSpPr>
            <p:nvPr/>
          </p:nvSpPr>
          <p:spPr bwMode="auto">
            <a:xfrm>
              <a:off x="7813676" y="3076575"/>
              <a:ext cx="263525" cy="347663"/>
            </a:xfrm>
            <a:custGeom>
              <a:avLst/>
              <a:gdLst>
                <a:gd name="T0" fmla="*/ 168 w 168"/>
                <a:gd name="T1" fmla="*/ 0 h 222"/>
                <a:gd name="T2" fmla="*/ 160 w 168"/>
                <a:gd name="T3" fmla="*/ 7 h 222"/>
                <a:gd name="T4" fmla="*/ 157 w 168"/>
                <a:gd name="T5" fmla="*/ 8 h 222"/>
                <a:gd name="T6" fmla="*/ 151 w 168"/>
                <a:gd name="T7" fmla="*/ 13 h 222"/>
                <a:gd name="T8" fmla="*/ 147 w 168"/>
                <a:gd name="T9" fmla="*/ 16 h 222"/>
                <a:gd name="T10" fmla="*/ 141 w 168"/>
                <a:gd name="T11" fmla="*/ 20 h 222"/>
                <a:gd name="T12" fmla="*/ 137 w 168"/>
                <a:gd name="T13" fmla="*/ 22 h 222"/>
                <a:gd name="T14" fmla="*/ 128 w 168"/>
                <a:gd name="T15" fmla="*/ 28 h 222"/>
                <a:gd name="T16" fmla="*/ 127 w 168"/>
                <a:gd name="T17" fmla="*/ 29 h 222"/>
                <a:gd name="T18" fmla="*/ 116 w 168"/>
                <a:gd name="T19" fmla="*/ 35 h 222"/>
                <a:gd name="T20" fmla="*/ 113 w 168"/>
                <a:gd name="T21" fmla="*/ 37 h 222"/>
                <a:gd name="T22" fmla="*/ 103 w 168"/>
                <a:gd name="T23" fmla="*/ 42 h 222"/>
                <a:gd name="T24" fmla="*/ 100 w 168"/>
                <a:gd name="T25" fmla="*/ 44 h 222"/>
                <a:gd name="T26" fmla="*/ 87 w 168"/>
                <a:gd name="T27" fmla="*/ 51 h 222"/>
                <a:gd name="T28" fmla="*/ 86 w 168"/>
                <a:gd name="T29" fmla="*/ 51 h 222"/>
                <a:gd name="T30" fmla="*/ 73 w 168"/>
                <a:gd name="T31" fmla="*/ 58 h 222"/>
                <a:gd name="T32" fmla="*/ 69 w 168"/>
                <a:gd name="T33" fmla="*/ 60 h 222"/>
                <a:gd name="T34" fmla="*/ 57 w 168"/>
                <a:gd name="T35" fmla="*/ 65 h 222"/>
                <a:gd name="T36" fmla="*/ 53 w 168"/>
                <a:gd name="T37" fmla="*/ 67 h 222"/>
                <a:gd name="T38" fmla="*/ 46 w 168"/>
                <a:gd name="T39" fmla="*/ 70 h 222"/>
                <a:gd name="T40" fmla="*/ 41 w 168"/>
                <a:gd name="T41" fmla="*/ 73 h 222"/>
                <a:gd name="T42" fmla="*/ 33 w 168"/>
                <a:gd name="T43" fmla="*/ 76 h 222"/>
                <a:gd name="T44" fmla="*/ 28 w 168"/>
                <a:gd name="T45" fmla="*/ 78 h 222"/>
                <a:gd name="T46" fmla="*/ 19 w 168"/>
                <a:gd name="T47" fmla="*/ 82 h 222"/>
                <a:gd name="T48" fmla="*/ 14 w 168"/>
                <a:gd name="T49" fmla="*/ 84 h 222"/>
                <a:gd name="T50" fmla="*/ 0 w 168"/>
                <a:gd name="T51" fmla="*/ 89 h 222"/>
                <a:gd name="T52" fmla="*/ 0 w 168"/>
                <a:gd name="T53" fmla="*/ 222 h 222"/>
                <a:gd name="T54" fmla="*/ 14 w 168"/>
                <a:gd name="T55" fmla="*/ 216 h 222"/>
                <a:gd name="T56" fmla="*/ 19 w 168"/>
                <a:gd name="T57" fmla="*/ 214 h 222"/>
                <a:gd name="T58" fmla="*/ 28 w 168"/>
                <a:gd name="T59" fmla="*/ 211 h 222"/>
                <a:gd name="T60" fmla="*/ 33 w 168"/>
                <a:gd name="T61" fmla="*/ 208 h 222"/>
                <a:gd name="T62" fmla="*/ 41 w 168"/>
                <a:gd name="T63" fmla="*/ 205 h 222"/>
                <a:gd name="T64" fmla="*/ 46 w 168"/>
                <a:gd name="T65" fmla="*/ 203 h 222"/>
                <a:gd name="T66" fmla="*/ 53 w 168"/>
                <a:gd name="T67" fmla="*/ 200 h 222"/>
                <a:gd name="T68" fmla="*/ 55 w 168"/>
                <a:gd name="T69" fmla="*/ 199 h 222"/>
                <a:gd name="T70" fmla="*/ 57 w 168"/>
                <a:gd name="T71" fmla="*/ 198 h 222"/>
                <a:gd name="T72" fmla="*/ 69 w 168"/>
                <a:gd name="T73" fmla="*/ 193 h 222"/>
                <a:gd name="T74" fmla="*/ 73 w 168"/>
                <a:gd name="T75" fmla="*/ 191 h 222"/>
                <a:gd name="T76" fmla="*/ 86 w 168"/>
                <a:gd name="T77" fmla="*/ 184 h 222"/>
                <a:gd name="T78" fmla="*/ 87 w 168"/>
                <a:gd name="T79" fmla="*/ 184 h 222"/>
                <a:gd name="T80" fmla="*/ 100 w 168"/>
                <a:gd name="T81" fmla="*/ 177 h 222"/>
                <a:gd name="T82" fmla="*/ 103 w 168"/>
                <a:gd name="T83" fmla="*/ 175 h 222"/>
                <a:gd name="T84" fmla="*/ 113 w 168"/>
                <a:gd name="T85" fmla="*/ 170 h 222"/>
                <a:gd name="T86" fmla="*/ 115 w 168"/>
                <a:gd name="T87" fmla="*/ 168 h 222"/>
                <a:gd name="T88" fmla="*/ 116 w 168"/>
                <a:gd name="T89" fmla="*/ 168 h 222"/>
                <a:gd name="T90" fmla="*/ 127 w 168"/>
                <a:gd name="T91" fmla="*/ 161 h 222"/>
                <a:gd name="T92" fmla="*/ 128 w 168"/>
                <a:gd name="T93" fmla="*/ 161 h 222"/>
                <a:gd name="T94" fmla="*/ 137 w 168"/>
                <a:gd name="T95" fmla="*/ 155 h 222"/>
                <a:gd name="T96" fmla="*/ 141 w 168"/>
                <a:gd name="T97" fmla="*/ 153 h 222"/>
                <a:gd name="T98" fmla="*/ 147 w 168"/>
                <a:gd name="T99" fmla="*/ 148 h 222"/>
                <a:gd name="T100" fmla="*/ 151 w 168"/>
                <a:gd name="T101" fmla="*/ 146 h 222"/>
                <a:gd name="T102" fmla="*/ 157 w 168"/>
                <a:gd name="T103" fmla="*/ 141 h 222"/>
                <a:gd name="T104" fmla="*/ 159 w 168"/>
                <a:gd name="T105" fmla="*/ 140 h 222"/>
                <a:gd name="T106" fmla="*/ 160 w 168"/>
                <a:gd name="T107" fmla="*/ 139 h 222"/>
                <a:gd name="T108" fmla="*/ 168 w 168"/>
                <a:gd name="T109" fmla="*/ 133 h 222"/>
                <a:gd name="T110" fmla="*/ 168 w 168"/>
                <a:gd name="T111"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8" h="222">
                  <a:moveTo>
                    <a:pt x="168" y="0"/>
                  </a:moveTo>
                  <a:cubicBezTo>
                    <a:pt x="166" y="2"/>
                    <a:pt x="163" y="4"/>
                    <a:pt x="160" y="7"/>
                  </a:cubicBezTo>
                  <a:cubicBezTo>
                    <a:pt x="159" y="7"/>
                    <a:pt x="158" y="8"/>
                    <a:pt x="157" y="8"/>
                  </a:cubicBezTo>
                  <a:cubicBezTo>
                    <a:pt x="155" y="10"/>
                    <a:pt x="153" y="12"/>
                    <a:pt x="151" y="13"/>
                  </a:cubicBezTo>
                  <a:cubicBezTo>
                    <a:pt x="150" y="14"/>
                    <a:pt x="148" y="15"/>
                    <a:pt x="147" y="16"/>
                  </a:cubicBezTo>
                  <a:cubicBezTo>
                    <a:pt x="145" y="17"/>
                    <a:pt x="143" y="19"/>
                    <a:pt x="141" y="20"/>
                  </a:cubicBezTo>
                  <a:cubicBezTo>
                    <a:pt x="139" y="21"/>
                    <a:pt x="138" y="22"/>
                    <a:pt x="137" y="22"/>
                  </a:cubicBezTo>
                  <a:cubicBezTo>
                    <a:pt x="134" y="24"/>
                    <a:pt x="131" y="26"/>
                    <a:pt x="128" y="28"/>
                  </a:cubicBezTo>
                  <a:cubicBezTo>
                    <a:pt x="127" y="29"/>
                    <a:pt x="127" y="29"/>
                    <a:pt x="127" y="29"/>
                  </a:cubicBezTo>
                  <a:cubicBezTo>
                    <a:pt x="123" y="31"/>
                    <a:pt x="120" y="33"/>
                    <a:pt x="116" y="35"/>
                  </a:cubicBezTo>
                  <a:cubicBezTo>
                    <a:pt x="115" y="36"/>
                    <a:pt x="114" y="36"/>
                    <a:pt x="113" y="37"/>
                  </a:cubicBezTo>
                  <a:cubicBezTo>
                    <a:pt x="110" y="39"/>
                    <a:pt x="107" y="41"/>
                    <a:pt x="103" y="42"/>
                  </a:cubicBezTo>
                  <a:cubicBezTo>
                    <a:pt x="102" y="43"/>
                    <a:pt x="101" y="44"/>
                    <a:pt x="100" y="44"/>
                  </a:cubicBezTo>
                  <a:cubicBezTo>
                    <a:pt x="95" y="47"/>
                    <a:pt x="91" y="49"/>
                    <a:pt x="87" y="51"/>
                  </a:cubicBezTo>
                  <a:cubicBezTo>
                    <a:pt x="86" y="51"/>
                    <a:pt x="86" y="51"/>
                    <a:pt x="86" y="51"/>
                  </a:cubicBezTo>
                  <a:cubicBezTo>
                    <a:pt x="82" y="54"/>
                    <a:pt x="77" y="56"/>
                    <a:pt x="73" y="58"/>
                  </a:cubicBezTo>
                  <a:cubicBezTo>
                    <a:pt x="71" y="59"/>
                    <a:pt x="70" y="59"/>
                    <a:pt x="69" y="60"/>
                  </a:cubicBezTo>
                  <a:cubicBezTo>
                    <a:pt x="65" y="62"/>
                    <a:pt x="61" y="64"/>
                    <a:pt x="57" y="65"/>
                  </a:cubicBezTo>
                  <a:cubicBezTo>
                    <a:pt x="56" y="66"/>
                    <a:pt x="55" y="66"/>
                    <a:pt x="53" y="67"/>
                  </a:cubicBezTo>
                  <a:cubicBezTo>
                    <a:pt x="51" y="68"/>
                    <a:pt x="49" y="69"/>
                    <a:pt x="46" y="70"/>
                  </a:cubicBezTo>
                  <a:cubicBezTo>
                    <a:pt x="44" y="71"/>
                    <a:pt x="43" y="72"/>
                    <a:pt x="41" y="73"/>
                  </a:cubicBezTo>
                  <a:cubicBezTo>
                    <a:pt x="38" y="74"/>
                    <a:pt x="36" y="75"/>
                    <a:pt x="33" y="76"/>
                  </a:cubicBezTo>
                  <a:cubicBezTo>
                    <a:pt x="31" y="77"/>
                    <a:pt x="30" y="77"/>
                    <a:pt x="28" y="78"/>
                  </a:cubicBezTo>
                  <a:cubicBezTo>
                    <a:pt x="25" y="79"/>
                    <a:pt x="22" y="81"/>
                    <a:pt x="19" y="82"/>
                  </a:cubicBezTo>
                  <a:cubicBezTo>
                    <a:pt x="17" y="82"/>
                    <a:pt x="16" y="83"/>
                    <a:pt x="14" y="84"/>
                  </a:cubicBezTo>
                  <a:cubicBezTo>
                    <a:pt x="10" y="85"/>
                    <a:pt x="5" y="87"/>
                    <a:pt x="0" y="89"/>
                  </a:cubicBezTo>
                  <a:cubicBezTo>
                    <a:pt x="0" y="222"/>
                    <a:pt x="0" y="222"/>
                    <a:pt x="0" y="222"/>
                  </a:cubicBezTo>
                  <a:cubicBezTo>
                    <a:pt x="5" y="220"/>
                    <a:pt x="10" y="218"/>
                    <a:pt x="14" y="216"/>
                  </a:cubicBezTo>
                  <a:cubicBezTo>
                    <a:pt x="16" y="215"/>
                    <a:pt x="17" y="215"/>
                    <a:pt x="19" y="214"/>
                  </a:cubicBezTo>
                  <a:cubicBezTo>
                    <a:pt x="22" y="213"/>
                    <a:pt x="25" y="212"/>
                    <a:pt x="28" y="211"/>
                  </a:cubicBezTo>
                  <a:cubicBezTo>
                    <a:pt x="30" y="210"/>
                    <a:pt x="31" y="209"/>
                    <a:pt x="33" y="208"/>
                  </a:cubicBezTo>
                  <a:cubicBezTo>
                    <a:pt x="36" y="207"/>
                    <a:pt x="38" y="206"/>
                    <a:pt x="41" y="205"/>
                  </a:cubicBezTo>
                  <a:cubicBezTo>
                    <a:pt x="43" y="204"/>
                    <a:pt x="44" y="204"/>
                    <a:pt x="46" y="203"/>
                  </a:cubicBezTo>
                  <a:cubicBezTo>
                    <a:pt x="49" y="202"/>
                    <a:pt x="51" y="201"/>
                    <a:pt x="53" y="200"/>
                  </a:cubicBezTo>
                  <a:cubicBezTo>
                    <a:pt x="54" y="199"/>
                    <a:pt x="54" y="199"/>
                    <a:pt x="55" y="199"/>
                  </a:cubicBezTo>
                  <a:cubicBezTo>
                    <a:pt x="56" y="199"/>
                    <a:pt x="56" y="198"/>
                    <a:pt x="57" y="198"/>
                  </a:cubicBezTo>
                  <a:cubicBezTo>
                    <a:pt x="61" y="196"/>
                    <a:pt x="65" y="194"/>
                    <a:pt x="69" y="193"/>
                  </a:cubicBezTo>
                  <a:cubicBezTo>
                    <a:pt x="70" y="192"/>
                    <a:pt x="71" y="191"/>
                    <a:pt x="73" y="191"/>
                  </a:cubicBezTo>
                  <a:cubicBezTo>
                    <a:pt x="77" y="188"/>
                    <a:pt x="82" y="186"/>
                    <a:pt x="86" y="184"/>
                  </a:cubicBezTo>
                  <a:cubicBezTo>
                    <a:pt x="87" y="184"/>
                    <a:pt x="87" y="184"/>
                    <a:pt x="87" y="184"/>
                  </a:cubicBezTo>
                  <a:cubicBezTo>
                    <a:pt x="91" y="181"/>
                    <a:pt x="95" y="179"/>
                    <a:pt x="100" y="177"/>
                  </a:cubicBezTo>
                  <a:cubicBezTo>
                    <a:pt x="101" y="176"/>
                    <a:pt x="102" y="176"/>
                    <a:pt x="103" y="175"/>
                  </a:cubicBezTo>
                  <a:cubicBezTo>
                    <a:pt x="107" y="173"/>
                    <a:pt x="110" y="171"/>
                    <a:pt x="113" y="170"/>
                  </a:cubicBezTo>
                  <a:cubicBezTo>
                    <a:pt x="114" y="169"/>
                    <a:pt x="114" y="169"/>
                    <a:pt x="115" y="168"/>
                  </a:cubicBezTo>
                  <a:cubicBezTo>
                    <a:pt x="116" y="168"/>
                    <a:pt x="116" y="168"/>
                    <a:pt x="116" y="168"/>
                  </a:cubicBezTo>
                  <a:cubicBezTo>
                    <a:pt x="120" y="166"/>
                    <a:pt x="123" y="163"/>
                    <a:pt x="127" y="161"/>
                  </a:cubicBezTo>
                  <a:cubicBezTo>
                    <a:pt x="128" y="161"/>
                    <a:pt x="128" y="161"/>
                    <a:pt x="128" y="161"/>
                  </a:cubicBezTo>
                  <a:cubicBezTo>
                    <a:pt x="131" y="159"/>
                    <a:pt x="134" y="157"/>
                    <a:pt x="137" y="155"/>
                  </a:cubicBezTo>
                  <a:cubicBezTo>
                    <a:pt x="138" y="154"/>
                    <a:pt x="139" y="153"/>
                    <a:pt x="141" y="153"/>
                  </a:cubicBezTo>
                  <a:cubicBezTo>
                    <a:pt x="143" y="151"/>
                    <a:pt x="145" y="150"/>
                    <a:pt x="147" y="148"/>
                  </a:cubicBezTo>
                  <a:cubicBezTo>
                    <a:pt x="148" y="147"/>
                    <a:pt x="150" y="147"/>
                    <a:pt x="151" y="146"/>
                  </a:cubicBezTo>
                  <a:cubicBezTo>
                    <a:pt x="153" y="144"/>
                    <a:pt x="155" y="143"/>
                    <a:pt x="157" y="141"/>
                  </a:cubicBezTo>
                  <a:cubicBezTo>
                    <a:pt x="158" y="140"/>
                    <a:pt x="159" y="140"/>
                    <a:pt x="159" y="140"/>
                  </a:cubicBezTo>
                  <a:cubicBezTo>
                    <a:pt x="160" y="139"/>
                    <a:pt x="160" y="139"/>
                    <a:pt x="160" y="139"/>
                  </a:cubicBezTo>
                  <a:cubicBezTo>
                    <a:pt x="163" y="137"/>
                    <a:pt x="166" y="135"/>
                    <a:pt x="168" y="133"/>
                  </a:cubicBezTo>
                  <a:lnTo>
                    <a:pt x="168" y="0"/>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59" name="Freeform 148"/>
            <p:cNvSpPr>
              <a:spLocks/>
            </p:cNvSpPr>
            <p:nvPr/>
          </p:nvSpPr>
          <p:spPr bwMode="auto">
            <a:xfrm>
              <a:off x="4308476" y="3132137"/>
              <a:ext cx="317500" cy="338138"/>
            </a:xfrm>
            <a:custGeom>
              <a:avLst/>
              <a:gdLst>
                <a:gd name="T0" fmla="*/ 0 w 203"/>
                <a:gd name="T1" fmla="*/ 0 h 216"/>
                <a:gd name="T2" fmla="*/ 0 w 203"/>
                <a:gd name="T3" fmla="*/ 133 h 216"/>
                <a:gd name="T4" fmla="*/ 129 w 203"/>
                <a:gd name="T5" fmla="*/ 192 h 216"/>
                <a:gd name="T6" fmla="*/ 157 w 203"/>
                <a:gd name="T7" fmla="*/ 202 h 216"/>
                <a:gd name="T8" fmla="*/ 172 w 203"/>
                <a:gd name="T9" fmla="*/ 207 h 216"/>
                <a:gd name="T10" fmla="*/ 203 w 203"/>
                <a:gd name="T11" fmla="*/ 216 h 216"/>
                <a:gd name="T12" fmla="*/ 203 w 203"/>
                <a:gd name="T13" fmla="*/ 84 h 216"/>
                <a:gd name="T14" fmla="*/ 0 w 203"/>
                <a:gd name="T15" fmla="*/ 0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 h="216">
                  <a:moveTo>
                    <a:pt x="0" y="0"/>
                  </a:moveTo>
                  <a:cubicBezTo>
                    <a:pt x="0" y="133"/>
                    <a:pt x="0" y="133"/>
                    <a:pt x="0" y="133"/>
                  </a:cubicBezTo>
                  <a:cubicBezTo>
                    <a:pt x="35" y="153"/>
                    <a:pt x="78" y="173"/>
                    <a:pt x="129" y="192"/>
                  </a:cubicBezTo>
                  <a:cubicBezTo>
                    <a:pt x="138" y="195"/>
                    <a:pt x="147" y="198"/>
                    <a:pt x="157" y="202"/>
                  </a:cubicBezTo>
                  <a:cubicBezTo>
                    <a:pt x="162" y="203"/>
                    <a:pt x="167" y="205"/>
                    <a:pt x="172" y="207"/>
                  </a:cubicBezTo>
                  <a:cubicBezTo>
                    <a:pt x="182" y="210"/>
                    <a:pt x="192" y="213"/>
                    <a:pt x="203" y="216"/>
                  </a:cubicBezTo>
                  <a:cubicBezTo>
                    <a:pt x="203" y="84"/>
                    <a:pt x="203" y="84"/>
                    <a:pt x="203" y="84"/>
                  </a:cubicBezTo>
                  <a:cubicBezTo>
                    <a:pt x="119" y="58"/>
                    <a:pt x="51" y="30"/>
                    <a:pt x="0"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60" name="Freeform 149"/>
            <p:cNvSpPr>
              <a:spLocks/>
            </p:cNvSpPr>
            <p:nvPr/>
          </p:nvSpPr>
          <p:spPr bwMode="auto">
            <a:xfrm>
              <a:off x="7008813" y="3311525"/>
              <a:ext cx="484188" cy="295275"/>
            </a:xfrm>
            <a:custGeom>
              <a:avLst/>
              <a:gdLst>
                <a:gd name="T0" fmla="*/ 279 w 310"/>
                <a:gd name="T1" fmla="*/ 8 h 188"/>
                <a:gd name="T2" fmla="*/ 273 w 310"/>
                <a:gd name="T3" fmla="*/ 9 h 188"/>
                <a:gd name="T4" fmla="*/ 239 w 310"/>
                <a:gd name="T5" fmla="*/ 16 h 188"/>
                <a:gd name="T6" fmla="*/ 230 w 310"/>
                <a:gd name="T7" fmla="*/ 18 h 188"/>
                <a:gd name="T8" fmla="*/ 205 w 310"/>
                <a:gd name="T9" fmla="*/ 23 h 188"/>
                <a:gd name="T10" fmla="*/ 192 w 310"/>
                <a:gd name="T11" fmla="*/ 25 h 188"/>
                <a:gd name="T12" fmla="*/ 168 w 310"/>
                <a:gd name="T13" fmla="*/ 30 h 188"/>
                <a:gd name="T14" fmla="*/ 156 w 310"/>
                <a:gd name="T15" fmla="*/ 32 h 188"/>
                <a:gd name="T16" fmla="*/ 127 w 310"/>
                <a:gd name="T17" fmla="*/ 37 h 188"/>
                <a:gd name="T18" fmla="*/ 120 w 310"/>
                <a:gd name="T19" fmla="*/ 38 h 188"/>
                <a:gd name="T20" fmla="*/ 84 w 310"/>
                <a:gd name="T21" fmla="*/ 43 h 188"/>
                <a:gd name="T22" fmla="*/ 74 w 310"/>
                <a:gd name="T23" fmla="*/ 45 h 188"/>
                <a:gd name="T24" fmla="*/ 46 w 310"/>
                <a:gd name="T25" fmla="*/ 49 h 188"/>
                <a:gd name="T26" fmla="*/ 36 w 310"/>
                <a:gd name="T27" fmla="*/ 50 h 188"/>
                <a:gd name="T28" fmla="*/ 0 w 310"/>
                <a:gd name="T29" fmla="*/ 55 h 188"/>
                <a:gd name="T30" fmla="*/ 0 w 310"/>
                <a:gd name="T31" fmla="*/ 188 h 188"/>
                <a:gd name="T32" fmla="*/ 36 w 310"/>
                <a:gd name="T33" fmla="*/ 183 h 188"/>
                <a:gd name="T34" fmla="*/ 46 w 310"/>
                <a:gd name="T35" fmla="*/ 182 h 188"/>
                <a:gd name="T36" fmla="*/ 55 w 310"/>
                <a:gd name="T37" fmla="*/ 180 h 188"/>
                <a:gd name="T38" fmla="*/ 74 w 310"/>
                <a:gd name="T39" fmla="*/ 177 h 188"/>
                <a:gd name="T40" fmla="*/ 84 w 310"/>
                <a:gd name="T41" fmla="*/ 176 h 188"/>
                <a:gd name="T42" fmla="*/ 120 w 310"/>
                <a:gd name="T43" fmla="*/ 170 h 188"/>
                <a:gd name="T44" fmla="*/ 127 w 310"/>
                <a:gd name="T45" fmla="*/ 169 h 188"/>
                <a:gd name="T46" fmla="*/ 156 w 310"/>
                <a:gd name="T47" fmla="*/ 164 h 188"/>
                <a:gd name="T48" fmla="*/ 168 w 310"/>
                <a:gd name="T49" fmla="*/ 162 h 188"/>
                <a:gd name="T50" fmla="*/ 192 w 310"/>
                <a:gd name="T51" fmla="*/ 158 h 188"/>
                <a:gd name="T52" fmla="*/ 205 w 310"/>
                <a:gd name="T53" fmla="*/ 155 h 188"/>
                <a:gd name="T54" fmla="*/ 230 w 310"/>
                <a:gd name="T55" fmla="*/ 151 h 188"/>
                <a:gd name="T56" fmla="*/ 239 w 310"/>
                <a:gd name="T57" fmla="*/ 149 h 188"/>
                <a:gd name="T58" fmla="*/ 273 w 310"/>
                <a:gd name="T59" fmla="*/ 141 h 188"/>
                <a:gd name="T60" fmla="*/ 279 w 310"/>
                <a:gd name="T61" fmla="*/ 140 h 188"/>
                <a:gd name="T62" fmla="*/ 301 w 310"/>
                <a:gd name="T63" fmla="*/ 135 h 188"/>
                <a:gd name="T64" fmla="*/ 310 w 310"/>
                <a:gd name="T65" fmla="*/ 133 h 188"/>
                <a:gd name="T66" fmla="*/ 310 w 310"/>
                <a:gd name="T67" fmla="*/ 0 h 188"/>
                <a:gd name="T68" fmla="*/ 279 w 310"/>
                <a:gd name="T69"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0" h="188">
                  <a:moveTo>
                    <a:pt x="279" y="8"/>
                  </a:moveTo>
                  <a:cubicBezTo>
                    <a:pt x="277" y="8"/>
                    <a:pt x="275" y="8"/>
                    <a:pt x="273" y="9"/>
                  </a:cubicBezTo>
                  <a:cubicBezTo>
                    <a:pt x="262" y="11"/>
                    <a:pt x="251" y="14"/>
                    <a:pt x="239" y="16"/>
                  </a:cubicBezTo>
                  <a:cubicBezTo>
                    <a:pt x="236" y="17"/>
                    <a:pt x="233" y="17"/>
                    <a:pt x="230" y="18"/>
                  </a:cubicBezTo>
                  <a:cubicBezTo>
                    <a:pt x="222" y="20"/>
                    <a:pt x="213" y="21"/>
                    <a:pt x="205" y="23"/>
                  </a:cubicBezTo>
                  <a:cubicBezTo>
                    <a:pt x="201" y="24"/>
                    <a:pt x="197" y="24"/>
                    <a:pt x="192" y="25"/>
                  </a:cubicBezTo>
                  <a:cubicBezTo>
                    <a:pt x="185" y="27"/>
                    <a:pt x="176" y="28"/>
                    <a:pt x="168" y="30"/>
                  </a:cubicBezTo>
                  <a:cubicBezTo>
                    <a:pt x="164" y="30"/>
                    <a:pt x="160" y="31"/>
                    <a:pt x="156" y="32"/>
                  </a:cubicBezTo>
                  <a:cubicBezTo>
                    <a:pt x="147" y="33"/>
                    <a:pt x="137" y="35"/>
                    <a:pt x="127" y="37"/>
                  </a:cubicBezTo>
                  <a:cubicBezTo>
                    <a:pt x="125" y="37"/>
                    <a:pt x="123" y="37"/>
                    <a:pt x="120" y="38"/>
                  </a:cubicBezTo>
                  <a:cubicBezTo>
                    <a:pt x="108" y="40"/>
                    <a:pt x="96" y="42"/>
                    <a:pt x="84" y="43"/>
                  </a:cubicBezTo>
                  <a:cubicBezTo>
                    <a:pt x="81" y="44"/>
                    <a:pt x="77" y="44"/>
                    <a:pt x="74" y="45"/>
                  </a:cubicBezTo>
                  <a:cubicBezTo>
                    <a:pt x="64" y="46"/>
                    <a:pt x="55" y="48"/>
                    <a:pt x="46" y="49"/>
                  </a:cubicBezTo>
                  <a:cubicBezTo>
                    <a:pt x="42" y="49"/>
                    <a:pt x="39" y="50"/>
                    <a:pt x="36" y="50"/>
                  </a:cubicBezTo>
                  <a:cubicBezTo>
                    <a:pt x="24" y="52"/>
                    <a:pt x="12" y="53"/>
                    <a:pt x="0" y="55"/>
                  </a:cubicBezTo>
                  <a:cubicBezTo>
                    <a:pt x="0" y="188"/>
                    <a:pt x="0" y="188"/>
                    <a:pt x="0" y="188"/>
                  </a:cubicBezTo>
                  <a:cubicBezTo>
                    <a:pt x="12" y="186"/>
                    <a:pt x="24" y="184"/>
                    <a:pt x="36" y="183"/>
                  </a:cubicBezTo>
                  <a:cubicBezTo>
                    <a:pt x="39" y="182"/>
                    <a:pt x="42" y="182"/>
                    <a:pt x="46" y="182"/>
                  </a:cubicBezTo>
                  <a:cubicBezTo>
                    <a:pt x="49" y="181"/>
                    <a:pt x="52" y="181"/>
                    <a:pt x="55" y="180"/>
                  </a:cubicBezTo>
                  <a:cubicBezTo>
                    <a:pt x="61" y="179"/>
                    <a:pt x="67" y="178"/>
                    <a:pt x="74" y="177"/>
                  </a:cubicBezTo>
                  <a:cubicBezTo>
                    <a:pt x="77" y="177"/>
                    <a:pt x="81" y="176"/>
                    <a:pt x="84" y="176"/>
                  </a:cubicBezTo>
                  <a:cubicBezTo>
                    <a:pt x="96" y="174"/>
                    <a:pt x="108" y="172"/>
                    <a:pt x="120" y="170"/>
                  </a:cubicBezTo>
                  <a:cubicBezTo>
                    <a:pt x="123" y="170"/>
                    <a:pt x="125" y="170"/>
                    <a:pt x="127" y="169"/>
                  </a:cubicBezTo>
                  <a:cubicBezTo>
                    <a:pt x="137" y="168"/>
                    <a:pt x="147" y="166"/>
                    <a:pt x="156" y="164"/>
                  </a:cubicBezTo>
                  <a:cubicBezTo>
                    <a:pt x="160" y="164"/>
                    <a:pt x="164" y="163"/>
                    <a:pt x="168" y="162"/>
                  </a:cubicBezTo>
                  <a:cubicBezTo>
                    <a:pt x="176" y="161"/>
                    <a:pt x="185" y="159"/>
                    <a:pt x="192" y="158"/>
                  </a:cubicBezTo>
                  <a:cubicBezTo>
                    <a:pt x="197" y="157"/>
                    <a:pt x="201" y="156"/>
                    <a:pt x="205" y="155"/>
                  </a:cubicBezTo>
                  <a:cubicBezTo>
                    <a:pt x="213" y="154"/>
                    <a:pt x="222" y="152"/>
                    <a:pt x="230" y="151"/>
                  </a:cubicBezTo>
                  <a:cubicBezTo>
                    <a:pt x="233" y="150"/>
                    <a:pt x="236" y="149"/>
                    <a:pt x="239" y="149"/>
                  </a:cubicBezTo>
                  <a:cubicBezTo>
                    <a:pt x="251" y="146"/>
                    <a:pt x="262" y="144"/>
                    <a:pt x="273" y="141"/>
                  </a:cubicBezTo>
                  <a:cubicBezTo>
                    <a:pt x="275" y="141"/>
                    <a:pt x="277" y="141"/>
                    <a:pt x="279" y="140"/>
                  </a:cubicBezTo>
                  <a:cubicBezTo>
                    <a:pt x="286" y="138"/>
                    <a:pt x="294" y="137"/>
                    <a:pt x="301" y="135"/>
                  </a:cubicBezTo>
                  <a:cubicBezTo>
                    <a:pt x="304" y="134"/>
                    <a:pt x="307" y="134"/>
                    <a:pt x="310" y="133"/>
                  </a:cubicBezTo>
                  <a:cubicBezTo>
                    <a:pt x="310" y="0"/>
                    <a:pt x="310" y="0"/>
                    <a:pt x="310" y="0"/>
                  </a:cubicBezTo>
                  <a:cubicBezTo>
                    <a:pt x="300" y="3"/>
                    <a:pt x="290" y="5"/>
                    <a:pt x="279" y="8"/>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61" name="Freeform 150"/>
            <p:cNvSpPr>
              <a:spLocks/>
            </p:cNvSpPr>
            <p:nvPr/>
          </p:nvSpPr>
          <p:spPr bwMode="auto">
            <a:xfrm>
              <a:off x="4983163" y="3349625"/>
              <a:ext cx="517525" cy="277813"/>
            </a:xfrm>
            <a:custGeom>
              <a:avLst/>
              <a:gdLst>
                <a:gd name="T0" fmla="*/ 288 w 331"/>
                <a:gd name="T1" fmla="*/ 41 h 178"/>
                <a:gd name="T2" fmla="*/ 239 w 331"/>
                <a:gd name="T3" fmla="*/ 36 h 178"/>
                <a:gd name="T4" fmla="*/ 224 w 331"/>
                <a:gd name="T5" fmla="*/ 34 h 178"/>
                <a:gd name="T6" fmla="*/ 189 w 331"/>
                <a:gd name="T7" fmla="*/ 30 h 178"/>
                <a:gd name="T8" fmla="*/ 167 w 331"/>
                <a:gd name="T9" fmla="*/ 27 h 178"/>
                <a:gd name="T10" fmla="*/ 157 w 331"/>
                <a:gd name="T11" fmla="*/ 25 h 178"/>
                <a:gd name="T12" fmla="*/ 121 w 331"/>
                <a:gd name="T13" fmla="*/ 20 h 178"/>
                <a:gd name="T14" fmla="*/ 116 w 331"/>
                <a:gd name="T15" fmla="*/ 19 h 178"/>
                <a:gd name="T16" fmla="*/ 84 w 331"/>
                <a:gd name="T17" fmla="*/ 15 h 178"/>
                <a:gd name="T18" fmla="*/ 74 w 331"/>
                <a:gd name="T19" fmla="*/ 13 h 178"/>
                <a:gd name="T20" fmla="*/ 48 w 331"/>
                <a:gd name="T21" fmla="*/ 8 h 178"/>
                <a:gd name="T22" fmla="*/ 36 w 331"/>
                <a:gd name="T23" fmla="*/ 6 h 178"/>
                <a:gd name="T24" fmla="*/ 0 w 331"/>
                <a:gd name="T25" fmla="*/ 0 h 178"/>
                <a:gd name="T26" fmla="*/ 0 w 331"/>
                <a:gd name="T27" fmla="*/ 132 h 178"/>
                <a:gd name="T28" fmla="*/ 36 w 331"/>
                <a:gd name="T29" fmla="*/ 139 h 178"/>
                <a:gd name="T30" fmla="*/ 48 w 331"/>
                <a:gd name="T31" fmla="*/ 141 h 178"/>
                <a:gd name="T32" fmla="*/ 65 w 331"/>
                <a:gd name="T33" fmla="*/ 144 h 178"/>
                <a:gd name="T34" fmla="*/ 74 w 331"/>
                <a:gd name="T35" fmla="*/ 145 h 178"/>
                <a:gd name="T36" fmla="*/ 84 w 331"/>
                <a:gd name="T37" fmla="*/ 147 h 178"/>
                <a:gd name="T38" fmla="*/ 116 w 331"/>
                <a:gd name="T39" fmla="*/ 152 h 178"/>
                <a:gd name="T40" fmla="*/ 121 w 331"/>
                <a:gd name="T41" fmla="*/ 153 h 178"/>
                <a:gd name="T42" fmla="*/ 157 w 331"/>
                <a:gd name="T43" fmla="*/ 158 h 178"/>
                <a:gd name="T44" fmla="*/ 167 w 331"/>
                <a:gd name="T45" fmla="*/ 159 h 178"/>
                <a:gd name="T46" fmla="*/ 181 w 331"/>
                <a:gd name="T47" fmla="*/ 161 h 178"/>
                <a:gd name="T48" fmla="*/ 189 w 331"/>
                <a:gd name="T49" fmla="*/ 162 h 178"/>
                <a:gd name="T50" fmla="*/ 224 w 331"/>
                <a:gd name="T51" fmla="*/ 166 h 178"/>
                <a:gd name="T52" fmla="*/ 239 w 331"/>
                <a:gd name="T53" fmla="*/ 168 h 178"/>
                <a:gd name="T54" fmla="*/ 288 w 331"/>
                <a:gd name="T55" fmla="*/ 173 h 178"/>
                <a:gd name="T56" fmla="*/ 288 w 331"/>
                <a:gd name="T57" fmla="*/ 173 h 178"/>
                <a:gd name="T58" fmla="*/ 331 w 331"/>
                <a:gd name="T59" fmla="*/ 178 h 178"/>
                <a:gd name="T60" fmla="*/ 331 w 331"/>
                <a:gd name="T61" fmla="*/ 45 h 178"/>
                <a:gd name="T62" fmla="*/ 288 w 331"/>
                <a:gd name="T63" fmla="*/ 4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1" h="178">
                  <a:moveTo>
                    <a:pt x="288" y="41"/>
                  </a:moveTo>
                  <a:cubicBezTo>
                    <a:pt x="271" y="39"/>
                    <a:pt x="255" y="37"/>
                    <a:pt x="239" y="36"/>
                  </a:cubicBezTo>
                  <a:cubicBezTo>
                    <a:pt x="234" y="35"/>
                    <a:pt x="229" y="34"/>
                    <a:pt x="224" y="34"/>
                  </a:cubicBezTo>
                  <a:cubicBezTo>
                    <a:pt x="212" y="32"/>
                    <a:pt x="201" y="31"/>
                    <a:pt x="189" y="30"/>
                  </a:cubicBezTo>
                  <a:cubicBezTo>
                    <a:pt x="182" y="29"/>
                    <a:pt x="174" y="28"/>
                    <a:pt x="167" y="27"/>
                  </a:cubicBezTo>
                  <a:cubicBezTo>
                    <a:pt x="164" y="26"/>
                    <a:pt x="161" y="26"/>
                    <a:pt x="157" y="25"/>
                  </a:cubicBezTo>
                  <a:cubicBezTo>
                    <a:pt x="145" y="24"/>
                    <a:pt x="133" y="22"/>
                    <a:pt x="121" y="20"/>
                  </a:cubicBezTo>
                  <a:cubicBezTo>
                    <a:pt x="119" y="20"/>
                    <a:pt x="118" y="20"/>
                    <a:pt x="116" y="19"/>
                  </a:cubicBezTo>
                  <a:cubicBezTo>
                    <a:pt x="106" y="18"/>
                    <a:pt x="95" y="16"/>
                    <a:pt x="84" y="15"/>
                  </a:cubicBezTo>
                  <a:cubicBezTo>
                    <a:pt x="81" y="14"/>
                    <a:pt x="78" y="13"/>
                    <a:pt x="74" y="13"/>
                  </a:cubicBezTo>
                  <a:cubicBezTo>
                    <a:pt x="66" y="11"/>
                    <a:pt x="57" y="10"/>
                    <a:pt x="48" y="8"/>
                  </a:cubicBezTo>
                  <a:cubicBezTo>
                    <a:pt x="44" y="8"/>
                    <a:pt x="40" y="7"/>
                    <a:pt x="36" y="6"/>
                  </a:cubicBezTo>
                  <a:cubicBezTo>
                    <a:pt x="24" y="4"/>
                    <a:pt x="12" y="2"/>
                    <a:pt x="0" y="0"/>
                  </a:cubicBezTo>
                  <a:cubicBezTo>
                    <a:pt x="0" y="132"/>
                    <a:pt x="0" y="132"/>
                    <a:pt x="0" y="132"/>
                  </a:cubicBezTo>
                  <a:cubicBezTo>
                    <a:pt x="12" y="135"/>
                    <a:pt x="24" y="137"/>
                    <a:pt x="36" y="139"/>
                  </a:cubicBezTo>
                  <a:cubicBezTo>
                    <a:pt x="40" y="140"/>
                    <a:pt x="44" y="140"/>
                    <a:pt x="48" y="141"/>
                  </a:cubicBezTo>
                  <a:cubicBezTo>
                    <a:pt x="54" y="142"/>
                    <a:pt x="59" y="143"/>
                    <a:pt x="65" y="144"/>
                  </a:cubicBezTo>
                  <a:cubicBezTo>
                    <a:pt x="68" y="144"/>
                    <a:pt x="71" y="145"/>
                    <a:pt x="74" y="145"/>
                  </a:cubicBezTo>
                  <a:cubicBezTo>
                    <a:pt x="78" y="146"/>
                    <a:pt x="81" y="147"/>
                    <a:pt x="84" y="147"/>
                  </a:cubicBezTo>
                  <a:cubicBezTo>
                    <a:pt x="95" y="149"/>
                    <a:pt x="106" y="150"/>
                    <a:pt x="116" y="152"/>
                  </a:cubicBezTo>
                  <a:cubicBezTo>
                    <a:pt x="118" y="152"/>
                    <a:pt x="119" y="152"/>
                    <a:pt x="121" y="153"/>
                  </a:cubicBezTo>
                  <a:cubicBezTo>
                    <a:pt x="133" y="154"/>
                    <a:pt x="145" y="156"/>
                    <a:pt x="157" y="158"/>
                  </a:cubicBezTo>
                  <a:cubicBezTo>
                    <a:pt x="161" y="158"/>
                    <a:pt x="164" y="159"/>
                    <a:pt x="167" y="159"/>
                  </a:cubicBezTo>
                  <a:cubicBezTo>
                    <a:pt x="172" y="160"/>
                    <a:pt x="176" y="160"/>
                    <a:pt x="181" y="161"/>
                  </a:cubicBezTo>
                  <a:cubicBezTo>
                    <a:pt x="183" y="161"/>
                    <a:pt x="186" y="162"/>
                    <a:pt x="189" y="162"/>
                  </a:cubicBezTo>
                  <a:cubicBezTo>
                    <a:pt x="201" y="164"/>
                    <a:pt x="212" y="165"/>
                    <a:pt x="224" y="166"/>
                  </a:cubicBezTo>
                  <a:cubicBezTo>
                    <a:pt x="229" y="167"/>
                    <a:pt x="234" y="168"/>
                    <a:pt x="239" y="168"/>
                  </a:cubicBezTo>
                  <a:cubicBezTo>
                    <a:pt x="255" y="170"/>
                    <a:pt x="271" y="172"/>
                    <a:pt x="288" y="173"/>
                  </a:cubicBezTo>
                  <a:cubicBezTo>
                    <a:pt x="288" y="173"/>
                    <a:pt x="288" y="173"/>
                    <a:pt x="288" y="173"/>
                  </a:cubicBezTo>
                  <a:cubicBezTo>
                    <a:pt x="302" y="175"/>
                    <a:pt x="316" y="176"/>
                    <a:pt x="331" y="178"/>
                  </a:cubicBezTo>
                  <a:cubicBezTo>
                    <a:pt x="331" y="45"/>
                    <a:pt x="331" y="45"/>
                    <a:pt x="331" y="45"/>
                  </a:cubicBezTo>
                  <a:cubicBezTo>
                    <a:pt x="316" y="44"/>
                    <a:pt x="302" y="42"/>
                    <a:pt x="288" y="4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62" name="Freeform 151"/>
            <p:cNvSpPr>
              <a:spLocks/>
            </p:cNvSpPr>
            <p:nvPr/>
          </p:nvSpPr>
          <p:spPr bwMode="auto">
            <a:xfrm>
              <a:off x="5972176" y="3438525"/>
              <a:ext cx="579438" cy="217488"/>
            </a:xfrm>
            <a:custGeom>
              <a:avLst/>
              <a:gdLst>
                <a:gd name="T0" fmla="*/ 325 w 370"/>
                <a:gd name="T1" fmla="*/ 2 h 139"/>
                <a:gd name="T2" fmla="*/ 319 w 370"/>
                <a:gd name="T3" fmla="*/ 2 h 139"/>
                <a:gd name="T4" fmla="*/ 284 w 370"/>
                <a:gd name="T5" fmla="*/ 3 h 139"/>
                <a:gd name="T6" fmla="*/ 272 w 370"/>
                <a:gd name="T7" fmla="*/ 4 h 139"/>
                <a:gd name="T8" fmla="*/ 234 w 370"/>
                <a:gd name="T9" fmla="*/ 5 h 139"/>
                <a:gd name="T10" fmla="*/ 231 w 370"/>
                <a:gd name="T11" fmla="*/ 5 h 139"/>
                <a:gd name="T12" fmla="*/ 189 w 370"/>
                <a:gd name="T13" fmla="*/ 6 h 139"/>
                <a:gd name="T14" fmla="*/ 180 w 370"/>
                <a:gd name="T15" fmla="*/ 6 h 139"/>
                <a:gd name="T16" fmla="*/ 139 w 370"/>
                <a:gd name="T17" fmla="*/ 6 h 139"/>
                <a:gd name="T18" fmla="*/ 138 w 370"/>
                <a:gd name="T19" fmla="*/ 6 h 139"/>
                <a:gd name="T20" fmla="*/ 97 w 370"/>
                <a:gd name="T21" fmla="*/ 6 h 139"/>
                <a:gd name="T22" fmla="*/ 89 w 370"/>
                <a:gd name="T23" fmla="*/ 6 h 139"/>
                <a:gd name="T24" fmla="*/ 58 w 370"/>
                <a:gd name="T25" fmla="*/ 6 h 139"/>
                <a:gd name="T26" fmla="*/ 43 w 370"/>
                <a:gd name="T27" fmla="*/ 6 h 139"/>
                <a:gd name="T28" fmla="*/ 0 w 370"/>
                <a:gd name="T29" fmla="*/ 5 h 139"/>
                <a:gd name="T30" fmla="*/ 0 w 370"/>
                <a:gd name="T31" fmla="*/ 138 h 139"/>
                <a:gd name="T32" fmla="*/ 43 w 370"/>
                <a:gd name="T33" fmla="*/ 138 h 139"/>
                <a:gd name="T34" fmla="*/ 58 w 370"/>
                <a:gd name="T35" fmla="*/ 139 h 139"/>
                <a:gd name="T36" fmla="*/ 81 w 370"/>
                <a:gd name="T37" fmla="*/ 139 h 139"/>
                <a:gd name="T38" fmla="*/ 89 w 370"/>
                <a:gd name="T39" fmla="*/ 139 h 139"/>
                <a:gd name="T40" fmla="*/ 97 w 370"/>
                <a:gd name="T41" fmla="*/ 139 h 139"/>
                <a:gd name="T42" fmla="*/ 138 w 370"/>
                <a:gd name="T43" fmla="*/ 139 h 139"/>
                <a:gd name="T44" fmla="*/ 139 w 370"/>
                <a:gd name="T45" fmla="*/ 139 h 139"/>
                <a:gd name="T46" fmla="*/ 180 w 370"/>
                <a:gd name="T47" fmla="*/ 138 h 139"/>
                <a:gd name="T48" fmla="*/ 189 w 370"/>
                <a:gd name="T49" fmla="*/ 138 h 139"/>
                <a:gd name="T50" fmla="*/ 198 w 370"/>
                <a:gd name="T51" fmla="*/ 138 h 139"/>
                <a:gd name="T52" fmla="*/ 231 w 370"/>
                <a:gd name="T53" fmla="*/ 138 h 139"/>
                <a:gd name="T54" fmla="*/ 234 w 370"/>
                <a:gd name="T55" fmla="*/ 137 h 139"/>
                <a:gd name="T56" fmla="*/ 272 w 370"/>
                <a:gd name="T57" fmla="*/ 136 h 139"/>
                <a:gd name="T58" fmla="*/ 284 w 370"/>
                <a:gd name="T59" fmla="*/ 136 h 139"/>
                <a:gd name="T60" fmla="*/ 319 w 370"/>
                <a:gd name="T61" fmla="*/ 135 h 139"/>
                <a:gd name="T62" fmla="*/ 325 w 370"/>
                <a:gd name="T63" fmla="*/ 134 h 139"/>
                <a:gd name="T64" fmla="*/ 327 w 370"/>
                <a:gd name="T65" fmla="*/ 134 h 139"/>
                <a:gd name="T66" fmla="*/ 370 w 370"/>
                <a:gd name="T67" fmla="*/ 132 h 139"/>
                <a:gd name="T68" fmla="*/ 370 w 370"/>
                <a:gd name="T69" fmla="*/ 0 h 139"/>
                <a:gd name="T70" fmla="*/ 325 w 370"/>
                <a:gd name="T71" fmla="*/ 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0" h="139">
                  <a:moveTo>
                    <a:pt x="325" y="2"/>
                  </a:moveTo>
                  <a:cubicBezTo>
                    <a:pt x="323" y="2"/>
                    <a:pt x="321" y="2"/>
                    <a:pt x="319" y="2"/>
                  </a:cubicBezTo>
                  <a:cubicBezTo>
                    <a:pt x="308" y="3"/>
                    <a:pt x="296" y="3"/>
                    <a:pt x="284" y="3"/>
                  </a:cubicBezTo>
                  <a:cubicBezTo>
                    <a:pt x="280" y="4"/>
                    <a:pt x="276" y="4"/>
                    <a:pt x="272" y="4"/>
                  </a:cubicBezTo>
                  <a:cubicBezTo>
                    <a:pt x="260" y="4"/>
                    <a:pt x="247" y="5"/>
                    <a:pt x="234" y="5"/>
                  </a:cubicBezTo>
                  <a:cubicBezTo>
                    <a:pt x="233" y="5"/>
                    <a:pt x="232" y="5"/>
                    <a:pt x="231" y="5"/>
                  </a:cubicBezTo>
                  <a:cubicBezTo>
                    <a:pt x="217" y="5"/>
                    <a:pt x="203" y="6"/>
                    <a:pt x="189" y="6"/>
                  </a:cubicBezTo>
                  <a:cubicBezTo>
                    <a:pt x="186" y="6"/>
                    <a:pt x="183" y="6"/>
                    <a:pt x="180" y="6"/>
                  </a:cubicBezTo>
                  <a:cubicBezTo>
                    <a:pt x="167" y="6"/>
                    <a:pt x="153" y="6"/>
                    <a:pt x="139" y="6"/>
                  </a:cubicBezTo>
                  <a:cubicBezTo>
                    <a:pt x="138" y="6"/>
                    <a:pt x="138" y="6"/>
                    <a:pt x="138" y="6"/>
                  </a:cubicBezTo>
                  <a:cubicBezTo>
                    <a:pt x="125" y="6"/>
                    <a:pt x="111" y="6"/>
                    <a:pt x="97" y="6"/>
                  </a:cubicBezTo>
                  <a:cubicBezTo>
                    <a:pt x="95" y="6"/>
                    <a:pt x="92" y="6"/>
                    <a:pt x="89" y="6"/>
                  </a:cubicBezTo>
                  <a:cubicBezTo>
                    <a:pt x="78" y="6"/>
                    <a:pt x="68" y="6"/>
                    <a:pt x="58" y="6"/>
                  </a:cubicBezTo>
                  <a:cubicBezTo>
                    <a:pt x="53" y="6"/>
                    <a:pt x="48" y="6"/>
                    <a:pt x="43" y="6"/>
                  </a:cubicBezTo>
                  <a:cubicBezTo>
                    <a:pt x="29" y="6"/>
                    <a:pt x="14" y="5"/>
                    <a:pt x="0" y="5"/>
                  </a:cubicBezTo>
                  <a:cubicBezTo>
                    <a:pt x="0" y="138"/>
                    <a:pt x="0" y="138"/>
                    <a:pt x="0" y="138"/>
                  </a:cubicBezTo>
                  <a:cubicBezTo>
                    <a:pt x="14" y="138"/>
                    <a:pt x="29" y="138"/>
                    <a:pt x="43" y="138"/>
                  </a:cubicBezTo>
                  <a:cubicBezTo>
                    <a:pt x="48" y="138"/>
                    <a:pt x="53" y="138"/>
                    <a:pt x="58" y="139"/>
                  </a:cubicBezTo>
                  <a:cubicBezTo>
                    <a:pt x="65" y="139"/>
                    <a:pt x="73" y="139"/>
                    <a:pt x="81" y="139"/>
                  </a:cubicBezTo>
                  <a:cubicBezTo>
                    <a:pt x="83" y="139"/>
                    <a:pt x="86" y="139"/>
                    <a:pt x="89" y="139"/>
                  </a:cubicBezTo>
                  <a:cubicBezTo>
                    <a:pt x="92" y="139"/>
                    <a:pt x="95" y="139"/>
                    <a:pt x="97" y="139"/>
                  </a:cubicBezTo>
                  <a:cubicBezTo>
                    <a:pt x="111" y="139"/>
                    <a:pt x="125" y="139"/>
                    <a:pt x="138" y="139"/>
                  </a:cubicBezTo>
                  <a:cubicBezTo>
                    <a:pt x="139" y="139"/>
                    <a:pt x="139" y="139"/>
                    <a:pt x="139" y="139"/>
                  </a:cubicBezTo>
                  <a:cubicBezTo>
                    <a:pt x="153" y="139"/>
                    <a:pt x="167" y="139"/>
                    <a:pt x="180" y="138"/>
                  </a:cubicBezTo>
                  <a:cubicBezTo>
                    <a:pt x="183" y="138"/>
                    <a:pt x="186" y="138"/>
                    <a:pt x="189" y="138"/>
                  </a:cubicBezTo>
                  <a:cubicBezTo>
                    <a:pt x="192" y="138"/>
                    <a:pt x="195" y="138"/>
                    <a:pt x="198" y="138"/>
                  </a:cubicBezTo>
                  <a:cubicBezTo>
                    <a:pt x="209" y="138"/>
                    <a:pt x="220" y="138"/>
                    <a:pt x="231" y="138"/>
                  </a:cubicBezTo>
                  <a:cubicBezTo>
                    <a:pt x="232" y="137"/>
                    <a:pt x="233" y="137"/>
                    <a:pt x="234" y="137"/>
                  </a:cubicBezTo>
                  <a:cubicBezTo>
                    <a:pt x="247" y="137"/>
                    <a:pt x="260" y="137"/>
                    <a:pt x="272" y="136"/>
                  </a:cubicBezTo>
                  <a:cubicBezTo>
                    <a:pt x="276" y="136"/>
                    <a:pt x="280" y="136"/>
                    <a:pt x="284" y="136"/>
                  </a:cubicBezTo>
                  <a:cubicBezTo>
                    <a:pt x="296" y="136"/>
                    <a:pt x="308" y="135"/>
                    <a:pt x="319" y="135"/>
                  </a:cubicBezTo>
                  <a:cubicBezTo>
                    <a:pt x="321" y="134"/>
                    <a:pt x="323" y="134"/>
                    <a:pt x="325" y="134"/>
                  </a:cubicBezTo>
                  <a:cubicBezTo>
                    <a:pt x="326" y="134"/>
                    <a:pt x="326" y="134"/>
                    <a:pt x="327" y="134"/>
                  </a:cubicBezTo>
                  <a:cubicBezTo>
                    <a:pt x="341" y="134"/>
                    <a:pt x="355" y="133"/>
                    <a:pt x="370" y="132"/>
                  </a:cubicBezTo>
                  <a:cubicBezTo>
                    <a:pt x="370" y="0"/>
                    <a:pt x="370" y="0"/>
                    <a:pt x="370" y="0"/>
                  </a:cubicBezTo>
                  <a:cubicBezTo>
                    <a:pt x="355" y="0"/>
                    <a:pt x="340" y="1"/>
                    <a:pt x="325" y="2"/>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63" name="Freeform 152"/>
            <p:cNvSpPr>
              <a:spLocks/>
            </p:cNvSpPr>
            <p:nvPr/>
          </p:nvSpPr>
          <p:spPr bwMode="auto">
            <a:xfrm>
              <a:off x="6794501" y="2293937"/>
              <a:ext cx="88900" cy="306388"/>
            </a:xfrm>
            <a:custGeom>
              <a:avLst/>
              <a:gdLst>
                <a:gd name="T0" fmla="*/ 6 w 57"/>
                <a:gd name="T1" fmla="*/ 196 h 196"/>
                <a:gd name="T2" fmla="*/ 5 w 57"/>
                <a:gd name="T3" fmla="*/ 196 h 196"/>
                <a:gd name="T4" fmla="*/ 0 w 57"/>
                <a:gd name="T5" fmla="*/ 193 h 196"/>
                <a:gd name="T6" fmla="*/ 0 w 57"/>
                <a:gd name="T7" fmla="*/ 60 h 196"/>
                <a:gd name="T8" fmla="*/ 1 w 57"/>
                <a:gd name="T9" fmla="*/ 59 h 196"/>
                <a:gd name="T10" fmla="*/ 46 w 57"/>
                <a:gd name="T11" fmla="*/ 2 h 196"/>
                <a:gd name="T12" fmla="*/ 51 w 57"/>
                <a:gd name="T13" fmla="*/ 0 h 196"/>
                <a:gd name="T14" fmla="*/ 52 w 57"/>
                <a:gd name="T15" fmla="*/ 0 h 196"/>
                <a:gd name="T16" fmla="*/ 57 w 57"/>
                <a:gd name="T17" fmla="*/ 3 h 196"/>
                <a:gd name="T18" fmla="*/ 57 w 57"/>
                <a:gd name="T19" fmla="*/ 135 h 196"/>
                <a:gd name="T20" fmla="*/ 56 w 57"/>
                <a:gd name="T21" fmla="*/ 137 h 196"/>
                <a:gd name="T22" fmla="*/ 11 w 57"/>
                <a:gd name="T23" fmla="*/ 194 h 196"/>
                <a:gd name="T24" fmla="*/ 6 w 57"/>
                <a:gd name="T25"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196">
                  <a:moveTo>
                    <a:pt x="6" y="196"/>
                  </a:moveTo>
                  <a:cubicBezTo>
                    <a:pt x="6" y="196"/>
                    <a:pt x="5" y="196"/>
                    <a:pt x="5" y="196"/>
                  </a:cubicBezTo>
                  <a:cubicBezTo>
                    <a:pt x="2" y="196"/>
                    <a:pt x="0" y="194"/>
                    <a:pt x="0" y="193"/>
                  </a:cubicBezTo>
                  <a:cubicBezTo>
                    <a:pt x="0" y="60"/>
                    <a:pt x="0" y="60"/>
                    <a:pt x="0" y="60"/>
                  </a:cubicBezTo>
                  <a:cubicBezTo>
                    <a:pt x="0" y="60"/>
                    <a:pt x="1" y="60"/>
                    <a:pt x="1" y="59"/>
                  </a:cubicBezTo>
                  <a:cubicBezTo>
                    <a:pt x="46" y="2"/>
                    <a:pt x="46" y="2"/>
                    <a:pt x="46" y="2"/>
                  </a:cubicBezTo>
                  <a:cubicBezTo>
                    <a:pt x="47" y="1"/>
                    <a:pt x="49" y="0"/>
                    <a:pt x="51" y="0"/>
                  </a:cubicBezTo>
                  <a:cubicBezTo>
                    <a:pt x="52" y="0"/>
                    <a:pt x="52" y="0"/>
                    <a:pt x="52" y="0"/>
                  </a:cubicBezTo>
                  <a:cubicBezTo>
                    <a:pt x="55" y="0"/>
                    <a:pt x="57" y="1"/>
                    <a:pt x="57" y="3"/>
                  </a:cubicBezTo>
                  <a:cubicBezTo>
                    <a:pt x="57" y="135"/>
                    <a:pt x="57" y="135"/>
                    <a:pt x="57" y="135"/>
                  </a:cubicBezTo>
                  <a:cubicBezTo>
                    <a:pt x="57" y="136"/>
                    <a:pt x="57" y="136"/>
                    <a:pt x="56" y="137"/>
                  </a:cubicBezTo>
                  <a:cubicBezTo>
                    <a:pt x="11" y="194"/>
                    <a:pt x="11" y="194"/>
                    <a:pt x="11" y="194"/>
                  </a:cubicBezTo>
                  <a:cubicBezTo>
                    <a:pt x="10" y="195"/>
                    <a:pt x="8" y="196"/>
                    <a:pt x="6" y="196"/>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64" name="Freeform 153"/>
            <p:cNvSpPr>
              <a:spLocks/>
            </p:cNvSpPr>
            <p:nvPr/>
          </p:nvSpPr>
          <p:spPr bwMode="auto">
            <a:xfrm>
              <a:off x="6804026" y="2293937"/>
              <a:ext cx="69850" cy="296863"/>
            </a:xfrm>
            <a:custGeom>
              <a:avLst/>
              <a:gdLst>
                <a:gd name="T0" fmla="*/ 44 w 44"/>
                <a:gd name="T1" fmla="*/ 0 h 187"/>
                <a:gd name="T2" fmla="*/ 44 w 44"/>
                <a:gd name="T3" fmla="*/ 130 h 187"/>
                <a:gd name="T4" fmla="*/ 0 w 44"/>
                <a:gd name="T5" fmla="*/ 187 h 187"/>
                <a:gd name="T6" fmla="*/ 0 w 44"/>
                <a:gd name="T7" fmla="*/ 56 h 187"/>
                <a:gd name="T8" fmla="*/ 44 w 44"/>
                <a:gd name="T9" fmla="*/ 0 h 187"/>
              </a:gdLst>
              <a:ahLst/>
              <a:cxnLst>
                <a:cxn ang="0">
                  <a:pos x="T0" y="T1"/>
                </a:cxn>
                <a:cxn ang="0">
                  <a:pos x="T2" y="T3"/>
                </a:cxn>
                <a:cxn ang="0">
                  <a:pos x="T4" y="T5"/>
                </a:cxn>
                <a:cxn ang="0">
                  <a:pos x="T6" y="T7"/>
                </a:cxn>
                <a:cxn ang="0">
                  <a:pos x="T8" y="T9"/>
                </a:cxn>
              </a:cxnLst>
              <a:rect l="0" t="0" r="r" b="b"/>
              <a:pathLst>
                <a:path w="44" h="187">
                  <a:moveTo>
                    <a:pt x="44" y="0"/>
                  </a:moveTo>
                  <a:lnTo>
                    <a:pt x="44" y="130"/>
                  </a:lnTo>
                  <a:lnTo>
                    <a:pt x="0" y="187"/>
                  </a:lnTo>
                  <a:lnTo>
                    <a:pt x="0" y="56"/>
                  </a:lnTo>
                  <a:lnTo>
                    <a:pt x="44"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65" name="Freeform 154"/>
            <p:cNvSpPr>
              <a:spLocks/>
            </p:cNvSpPr>
            <p:nvPr/>
          </p:nvSpPr>
          <p:spPr bwMode="auto">
            <a:xfrm>
              <a:off x="5180013" y="2319337"/>
              <a:ext cx="125413" cy="303213"/>
            </a:xfrm>
            <a:custGeom>
              <a:avLst/>
              <a:gdLst>
                <a:gd name="T0" fmla="*/ 74 w 80"/>
                <a:gd name="T1" fmla="*/ 194 h 194"/>
                <a:gd name="T2" fmla="*/ 69 w 80"/>
                <a:gd name="T3" fmla="*/ 193 h 194"/>
                <a:gd name="T4" fmla="*/ 1 w 80"/>
                <a:gd name="T5" fmla="*/ 137 h 194"/>
                <a:gd name="T6" fmla="*/ 0 w 80"/>
                <a:gd name="T7" fmla="*/ 135 h 194"/>
                <a:gd name="T8" fmla="*/ 0 w 80"/>
                <a:gd name="T9" fmla="*/ 3 h 194"/>
                <a:gd name="T10" fmla="*/ 5 w 80"/>
                <a:gd name="T11" fmla="*/ 0 h 194"/>
                <a:gd name="T12" fmla="*/ 6 w 80"/>
                <a:gd name="T13" fmla="*/ 0 h 194"/>
                <a:gd name="T14" fmla="*/ 11 w 80"/>
                <a:gd name="T15" fmla="*/ 1 h 194"/>
                <a:gd name="T16" fmla="*/ 79 w 80"/>
                <a:gd name="T17" fmla="*/ 57 h 194"/>
                <a:gd name="T18" fmla="*/ 80 w 80"/>
                <a:gd name="T19" fmla="*/ 58 h 194"/>
                <a:gd name="T20" fmla="*/ 80 w 80"/>
                <a:gd name="T21" fmla="*/ 191 h 194"/>
                <a:gd name="T22" fmla="*/ 76 w 80"/>
                <a:gd name="T23" fmla="*/ 194 h 194"/>
                <a:gd name="T24" fmla="*/ 74 w 80"/>
                <a:gd name="T25"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94">
                  <a:moveTo>
                    <a:pt x="74" y="194"/>
                  </a:moveTo>
                  <a:cubicBezTo>
                    <a:pt x="72" y="194"/>
                    <a:pt x="70" y="194"/>
                    <a:pt x="69" y="193"/>
                  </a:cubicBezTo>
                  <a:cubicBezTo>
                    <a:pt x="1" y="137"/>
                    <a:pt x="1" y="137"/>
                    <a:pt x="1" y="137"/>
                  </a:cubicBezTo>
                  <a:cubicBezTo>
                    <a:pt x="1" y="136"/>
                    <a:pt x="0" y="136"/>
                    <a:pt x="0" y="135"/>
                  </a:cubicBezTo>
                  <a:cubicBezTo>
                    <a:pt x="0" y="3"/>
                    <a:pt x="0" y="3"/>
                    <a:pt x="0" y="3"/>
                  </a:cubicBezTo>
                  <a:cubicBezTo>
                    <a:pt x="0" y="1"/>
                    <a:pt x="2" y="0"/>
                    <a:pt x="5" y="0"/>
                  </a:cubicBezTo>
                  <a:cubicBezTo>
                    <a:pt x="5" y="0"/>
                    <a:pt x="6" y="0"/>
                    <a:pt x="6" y="0"/>
                  </a:cubicBezTo>
                  <a:cubicBezTo>
                    <a:pt x="8" y="0"/>
                    <a:pt x="10" y="0"/>
                    <a:pt x="11" y="1"/>
                  </a:cubicBezTo>
                  <a:cubicBezTo>
                    <a:pt x="79" y="57"/>
                    <a:pt x="79" y="57"/>
                    <a:pt x="79" y="57"/>
                  </a:cubicBezTo>
                  <a:cubicBezTo>
                    <a:pt x="79" y="57"/>
                    <a:pt x="80" y="58"/>
                    <a:pt x="80" y="58"/>
                  </a:cubicBezTo>
                  <a:cubicBezTo>
                    <a:pt x="80" y="191"/>
                    <a:pt x="80" y="191"/>
                    <a:pt x="80" y="191"/>
                  </a:cubicBezTo>
                  <a:cubicBezTo>
                    <a:pt x="80" y="192"/>
                    <a:pt x="78" y="194"/>
                    <a:pt x="76" y="194"/>
                  </a:cubicBezTo>
                  <a:cubicBezTo>
                    <a:pt x="75" y="194"/>
                    <a:pt x="75" y="194"/>
                    <a:pt x="74" y="1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66" name="Freeform 155"/>
            <p:cNvSpPr>
              <a:spLocks/>
            </p:cNvSpPr>
            <p:nvPr/>
          </p:nvSpPr>
          <p:spPr bwMode="auto">
            <a:xfrm>
              <a:off x="5189538" y="2319337"/>
              <a:ext cx="106363" cy="293688"/>
            </a:xfrm>
            <a:custGeom>
              <a:avLst/>
              <a:gdLst>
                <a:gd name="T0" fmla="*/ 67 w 67"/>
                <a:gd name="T1" fmla="*/ 54 h 185"/>
                <a:gd name="T2" fmla="*/ 67 w 67"/>
                <a:gd name="T3" fmla="*/ 185 h 185"/>
                <a:gd name="T4" fmla="*/ 0 w 67"/>
                <a:gd name="T5" fmla="*/ 130 h 185"/>
                <a:gd name="T6" fmla="*/ 0 w 67"/>
                <a:gd name="T7" fmla="*/ 0 h 185"/>
                <a:gd name="T8" fmla="*/ 67 w 67"/>
                <a:gd name="T9" fmla="*/ 54 h 185"/>
              </a:gdLst>
              <a:ahLst/>
              <a:cxnLst>
                <a:cxn ang="0">
                  <a:pos x="T0" y="T1"/>
                </a:cxn>
                <a:cxn ang="0">
                  <a:pos x="T2" y="T3"/>
                </a:cxn>
                <a:cxn ang="0">
                  <a:pos x="T4" y="T5"/>
                </a:cxn>
                <a:cxn ang="0">
                  <a:pos x="T6" y="T7"/>
                </a:cxn>
                <a:cxn ang="0">
                  <a:pos x="T8" y="T9"/>
                </a:cxn>
              </a:cxnLst>
              <a:rect l="0" t="0" r="r" b="b"/>
              <a:pathLst>
                <a:path w="67" h="185">
                  <a:moveTo>
                    <a:pt x="67" y="54"/>
                  </a:moveTo>
                  <a:lnTo>
                    <a:pt x="67" y="185"/>
                  </a:lnTo>
                  <a:lnTo>
                    <a:pt x="0" y="130"/>
                  </a:lnTo>
                  <a:lnTo>
                    <a:pt x="0" y="0"/>
                  </a:lnTo>
                  <a:lnTo>
                    <a:pt x="67" y="5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67" name="Freeform 157"/>
            <p:cNvSpPr>
              <a:spLocks/>
            </p:cNvSpPr>
            <p:nvPr/>
          </p:nvSpPr>
          <p:spPr bwMode="auto">
            <a:xfrm>
              <a:off x="7678738" y="2471737"/>
              <a:ext cx="228600" cy="276225"/>
            </a:xfrm>
            <a:custGeom>
              <a:avLst/>
              <a:gdLst>
                <a:gd name="T0" fmla="*/ 144 w 144"/>
                <a:gd name="T1" fmla="*/ 0 h 174"/>
                <a:gd name="T2" fmla="*/ 144 w 144"/>
                <a:gd name="T3" fmla="*/ 130 h 174"/>
                <a:gd name="T4" fmla="*/ 0 w 144"/>
                <a:gd name="T5" fmla="*/ 174 h 174"/>
                <a:gd name="T6" fmla="*/ 0 w 144"/>
                <a:gd name="T7" fmla="*/ 44 h 174"/>
                <a:gd name="T8" fmla="*/ 144 w 144"/>
                <a:gd name="T9" fmla="*/ 0 h 174"/>
              </a:gdLst>
              <a:ahLst/>
              <a:cxnLst>
                <a:cxn ang="0">
                  <a:pos x="T0" y="T1"/>
                </a:cxn>
                <a:cxn ang="0">
                  <a:pos x="T2" y="T3"/>
                </a:cxn>
                <a:cxn ang="0">
                  <a:pos x="T4" y="T5"/>
                </a:cxn>
                <a:cxn ang="0">
                  <a:pos x="T6" y="T7"/>
                </a:cxn>
                <a:cxn ang="0">
                  <a:pos x="T8" y="T9"/>
                </a:cxn>
              </a:cxnLst>
              <a:rect l="0" t="0" r="r" b="b"/>
              <a:pathLst>
                <a:path w="144" h="174">
                  <a:moveTo>
                    <a:pt x="144" y="0"/>
                  </a:moveTo>
                  <a:lnTo>
                    <a:pt x="144" y="130"/>
                  </a:lnTo>
                  <a:lnTo>
                    <a:pt x="0" y="174"/>
                  </a:lnTo>
                  <a:lnTo>
                    <a:pt x="0" y="44"/>
                  </a:lnTo>
                  <a:lnTo>
                    <a:pt x="144" y="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68" name="Freeform 158"/>
            <p:cNvSpPr>
              <a:spLocks/>
            </p:cNvSpPr>
            <p:nvPr/>
          </p:nvSpPr>
          <p:spPr bwMode="auto">
            <a:xfrm>
              <a:off x="4225926" y="2525712"/>
              <a:ext cx="271463" cy="277813"/>
            </a:xfrm>
            <a:custGeom>
              <a:avLst/>
              <a:gdLst>
                <a:gd name="T0" fmla="*/ 168 w 174"/>
                <a:gd name="T1" fmla="*/ 178 h 178"/>
                <a:gd name="T2" fmla="*/ 166 w 174"/>
                <a:gd name="T3" fmla="*/ 178 h 178"/>
                <a:gd name="T4" fmla="*/ 3 w 174"/>
                <a:gd name="T5" fmla="*/ 139 h 178"/>
                <a:gd name="T6" fmla="*/ 0 w 174"/>
                <a:gd name="T7" fmla="*/ 136 h 178"/>
                <a:gd name="T8" fmla="*/ 0 w 174"/>
                <a:gd name="T9" fmla="*/ 3 h 178"/>
                <a:gd name="T10" fmla="*/ 3 w 174"/>
                <a:gd name="T11" fmla="*/ 1 h 178"/>
                <a:gd name="T12" fmla="*/ 6 w 174"/>
                <a:gd name="T13" fmla="*/ 0 h 178"/>
                <a:gd name="T14" fmla="*/ 8 w 174"/>
                <a:gd name="T15" fmla="*/ 0 h 178"/>
                <a:gd name="T16" fmla="*/ 171 w 174"/>
                <a:gd name="T17" fmla="*/ 40 h 178"/>
                <a:gd name="T18" fmla="*/ 174 w 174"/>
                <a:gd name="T19" fmla="*/ 42 h 178"/>
                <a:gd name="T20" fmla="*/ 174 w 174"/>
                <a:gd name="T21" fmla="*/ 175 h 178"/>
                <a:gd name="T22" fmla="*/ 172 w 174"/>
                <a:gd name="T23" fmla="*/ 178 h 178"/>
                <a:gd name="T24" fmla="*/ 168 w 174"/>
                <a:gd name="T2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178">
                  <a:moveTo>
                    <a:pt x="168" y="178"/>
                  </a:moveTo>
                  <a:cubicBezTo>
                    <a:pt x="168" y="178"/>
                    <a:pt x="167" y="178"/>
                    <a:pt x="166" y="178"/>
                  </a:cubicBezTo>
                  <a:cubicBezTo>
                    <a:pt x="3" y="139"/>
                    <a:pt x="3" y="139"/>
                    <a:pt x="3" y="139"/>
                  </a:cubicBezTo>
                  <a:cubicBezTo>
                    <a:pt x="1" y="138"/>
                    <a:pt x="0" y="137"/>
                    <a:pt x="0" y="136"/>
                  </a:cubicBezTo>
                  <a:cubicBezTo>
                    <a:pt x="0" y="3"/>
                    <a:pt x="0" y="3"/>
                    <a:pt x="0" y="3"/>
                  </a:cubicBezTo>
                  <a:cubicBezTo>
                    <a:pt x="0" y="2"/>
                    <a:pt x="1" y="1"/>
                    <a:pt x="3" y="1"/>
                  </a:cubicBezTo>
                  <a:cubicBezTo>
                    <a:pt x="4" y="0"/>
                    <a:pt x="5" y="0"/>
                    <a:pt x="6" y="0"/>
                  </a:cubicBezTo>
                  <a:cubicBezTo>
                    <a:pt x="6" y="0"/>
                    <a:pt x="7" y="0"/>
                    <a:pt x="8" y="0"/>
                  </a:cubicBezTo>
                  <a:cubicBezTo>
                    <a:pt x="171" y="40"/>
                    <a:pt x="171" y="40"/>
                    <a:pt x="171" y="40"/>
                  </a:cubicBezTo>
                  <a:cubicBezTo>
                    <a:pt x="173" y="40"/>
                    <a:pt x="174" y="41"/>
                    <a:pt x="174" y="42"/>
                  </a:cubicBezTo>
                  <a:cubicBezTo>
                    <a:pt x="174" y="175"/>
                    <a:pt x="174" y="175"/>
                    <a:pt x="174" y="175"/>
                  </a:cubicBezTo>
                  <a:cubicBezTo>
                    <a:pt x="174" y="176"/>
                    <a:pt x="173" y="177"/>
                    <a:pt x="172" y="178"/>
                  </a:cubicBezTo>
                  <a:cubicBezTo>
                    <a:pt x="171" y="178"/>
                    <a:pt x="170" y="178"/>
                    <a:pt x="168" y="1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69" name="Freeform 159"/>
            <p:cNvSpPr>
              <a:spLocks/>
            </p:cNvSpPr>
            <p:nvPr/>
          </p:nvSpPr>
          <p:spPr bwMode="auto">
            <a:xfrm>
              <a:off x="4235451" y="2525712"/>
              <a:ext cx="254000" cy="268288"/>
            </a:xfrm>
            <a:custGeom>
              <a:avLst/>
              <a:gdLst>
                <a:gd name="T0" fmla="*/ 160 w 160"/>
                <a:gd name="T1" fmla="*/ 38 h 169"/>
                <a:gd name="T2" fmla="*/ 160 w 160"/>
                <a:gd name="T3" fmla="*/ 169 h 169"/>
                <a:gd name="T4" fmla="*/ 0 w 160"/>
                <a:gd name="T5" fmla="*/ 131 h 169"/>
                <a:gd name="T6" fmla="*/ 0 w 160"/>
                <a:gd name="T7" fmla="*/ 0 h 169"/>
                <a:gd name="T8" fmla="*/ 160 w 160"/>
                <a:gd name="T9" fmla="*/ 38 h 169"/>
              </a:gdLst>
              <a:ahLst/>
              <a:cxnLst>
                <a:cxn ang="0">
                  <a:pos x="T0" y="T1"/>
                </a:cxn>
                <a:cxn ang="0">
                  <a:pos x="T2" y="T3"/>
                </a:cxn>
                <a:cxn ang="0">
                  <a:pos x="T4" y="T5"/>
                </a:cxn>
                <a:cxn ang="0">
                  <a:pos x="T6" y="T7"/>
                </a:cxn>
                <a:cxn ang="0">
                  <a:pos x="T8" y="T9"/>
                </a:cxn>
              </a:cxnLst>
              <a:rect l="0" t="0" r="r" b="b"/>
              <a:pathLst>
                <a:path w="160" h="169">
                  <a:moveTo>
                    <a:pt x="160" y="38"/>
                  </a:moveTo>
                  <a:lnTo>
                    <a:pt x="160" y="169"/>
                  </a:lnTo>
                  <a:lnTo>
                    <a:pt x="0" y="131"/>
                  </a:lnTo>
                  <a:lnTo>
                    <a:pt x="0" y="0"/>
                  </a:lnTo>
                  <a:lnTo>
                    <a:pt x="160" y="38"/>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70" name="Freeform 160"/>
            <p:cNvSpPr>
              <a:spLocks/>
            </p:cNvSpPr>
            <p:nvPr/>
          </p:nvSpPr>
          <p:spPr bwMode="auto">
            <a:xfrm>
              <a:off x="8137526" y="2765425"/>
              <a:ext cx="341313" cy="246063"/>
            </a:xfrm>
            <a:custGeom>
              <a:avLst/>
              <a:gdLst>
                <a:gd name="T0" fmla="*/ 5 w 219"/>
                <a:gd name="T1" fmla="*/ 157 h 157"/>
                <a:gd name="T2" fmla="*/ 2 w 219"/>
                <a:gd name="T3" fmla="*/ 157 h 157"/>
                <a:gd name="T4" fmla="*/ 0 w 219"/>
                <a:gd name="T5" fmla="*/ 154 h 157"/>
                <a:gd name="T6" fmla="*/ 0 w 219"/>
                <a:gd name="T7" fmla="*/ 22 h 157"/>
                <a:gd name="T8" fmla="*/ 4 w 219"/>
                <a:gd name="T9" fmla="*/ 19 h 157"/>
                <a:gd name="T10" fmla="*/ 212 w 219"/>
                <a:gd name="T11" fmla="*/ 0 h 157"/>
                <a:gd name="T12" fmla="*/ 213 w 219"/>
                <a:gd name="T13" fmla="*/ 0 h 157"/>
                <a:gd name="T14" fmla="*/ 217 w 219"/>
                <a:gd name="T15" fmla="*/ 1 h 157"/>
                <a:gd name="T16" fmla="*/ 219 w 219"/>
                <a:gd name="T17" fmla="*/ 3 h 157"/>
                <a:gd name="T18" fmla="*/ 219 w 219"/>
                <a:gd name="T19" fmla="*/ 136 h 157"/>
                <a:gd name="T20" fmla="*/ 214 w 219"/>
                <a:gd name="T21" fmla="*/ 139 h 157"/>
                <a:gd name="T22" fmla="*/ 6 w 219"/>
                <a:gd name="T23" fmla="*/ 157 h 157"/>
                <a:gd name="T24" fmla="*/ 5 w 219"/>
                <a:gd name="T25"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9" h="157">
                  <a:moveTo>
                    <a:pt x="5" y="157"/>
                  </a:moveTo>
                  <a:cubicBezTo>
                    <a:pt x="4" y="157"/>
                    <a:pt x="3" y="157"/>
                    <a:pt x="2" y="157"/>
                  </a:cubicBezTo>
                  <a:cubicBezTo>
                    <a:pt x="0" y="156"/>
                    <a:pt x="0" y="155"/>
                    <a:pt x="0" y="154"/>
                  </a:cubicBezTo>
                  <a:cubicBezTo>
                    <a:pt x="0" y="22"/>
                    <a:pt x="0" y="22"/>
                    <a:pt x="0" y="22"/>
                  </a:cubicBezTo>
                  <a:cubicBezTo>
                    <a:pt x="0" y="20"/>
                    <a:pt x="2" y="19"/>
                    <a:pt x="4" y="19"/>
                  </a:cubicBezTo>
                  <a:cubicBezTo>
                    <a:pt x="212" y="0"/>
                    <a:pt x="212" y="0"/>
                    <a:pt x="212" y="0"/>
                  </a:cubicBezTo>
                  <a:cubicBezTo>
                    <a:pt x="213" y="0"/>
                    <a:pt x="213" y="0"/>
                    <a:pt x="213" y="0"/>
                  </a:cubicBezTo>
                  <a:cubicBezTo>
                    <a:pt x="215" y="0"/>
                    <a:pt x="216" y="1"/>
                    <a:pt x="217" y="1"/>
                  </a:cubicBezTo>
                  <a:cubicBezTo>
                    <a:pt x="218" y="2"/>
                    <a:pt x="219" y="3"/>
                    <a:pt x="219" y="3"/>
                  </a:cubicBezTo>
                  <a:cubicBezTo>
                    <a:pt x="219" y="136"/>
                    <a:pt x="219" y="136"/>
                    <a:pt x="219" y="136"/>
                  </a:cubicBezTo>
                  <a:cubicBezTo>
                    <a:pt x="219" y="138"/>
                    <a:pt x="217" y="139"/>
                    <a:pt x="214" y="139"/>
                  </a:cubicBezTo>
                  <a:cubicBezTo>
                    <a:pt x="6" y="157"/>
                    <a:pt x="6" y="157"/>
                    <a:pt x="6" y="157"/>
                  </a:cubicBezTo>
                  <a:lnTo>
                    <a:pt x="5" y="1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71" name="Freeform 161"/>
            <p:cNvSpPr>
              <a:spLocks/>
            </p:cNvSpPr>
            <p:nvPr/>
          </p:nvSpPr>
          <p:spPr bwMode="auto">
            <a:xfrm>
              <a:off x="8145463" y="2765425"/>
              <a:ext cx="325438" cy="236538"/>
            </a:xfrm>
            <a:custGeom>
              <a:avLst/>
              <a:gdLst>
                <a:gd name="T0" fmla="*/ 205 w 205"/>
                <a:gd name="T1" fmla="*/ 0 h 149"/>
                <a:gd name="T2" fmla="*/ 205 w 205"/>
                <a:gd name="T3" fmla="*/ 131 h 149"/>
                <a:gd name="T4" fmla="*/ 0 w 205"/>
                <a:gd name="T5" fmla="*/ 149 h 149"/>
                <a:gd name="T6" fmla="*/ 0 w 205"/>
                <a:gd name="T7" fmla="*/ 18 h 149"/>
                <a:gd name="T8" fmla="*/ 205 w 205"/>
                <a:gd name="T9" fmla="*/ 0 h 149"/>
              </a:gdLst>
              <a:ahLst/>
              <a:cxnLst>
                <a:cxn ang="0">
                  <a:pos x="T0" y="T1"/>
                </a:cxn>
                <a:cxn ang="0">
                  <a:pos x="T2" y="T3"/>
                </a:cxn>
                <a:cxn ang="0">
                  <a:pos x="T4" y="T5"/>
                </a:cxn>
                <a:cxn ang="0">
                  <a:pos x="T6" y="T7"/>
                </a:cxn>
                <a:cxn ang="0">
                  <a:pos x="T8" y="T9"/>
                </a:cxn>
              </a:cxnLst>
              <a:rect l="0" t="0" r="r" b="b"/>
              <a:pathLst>
                <a:path w="205" h="149">
                  <a:moveTo>
                    <a:pt x="205" y="0"/>
                  </a:moveTo>
                  <a:lnTo>
                    <a:pt x="205" y="131"/>
                  </a:lnTo>
                  <a:lnTo>
                    <a:pt x="0" y="149"/>
                  </a:lnTo>
                  <a:lnTo>
                    <a:pt x="0" y="18"/>
                  </a:lnTo>
                  <a:lnTo>
                    <a:pt x="205" y="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72" name="Freeform 162"/>
            <p:cNvSpPr>
              <a:spLocks/>
            </p:cNvSpPr>
            <p:nvPr/>
          </p:nvSpPr>
          <p:spPr bwMode="auto">
            <a:xfrm>
              <a:off x="3784601" y="2833687"/>
              <a:ext cx="352425" cy="236538"/>
            </a:xfrm>
            <a:custGeom>
              <a:avLst/>
              <a:gdLst>
                <a:gd name="T0" fmla="*/ 219 w 225"/>
                <a:gd name="T1" fmla="*/ 151 h 151"/>
                <a:gd name="T2" fmla="*/ 5 w 225"/>
                <a:gd name="T3" fmla="*/ 139 h 151"/>
                <a:gd name="T4" fmla="*/ 0 w 225"/>
                <a:gd name="T5" fmla="*/ 136 h 151"/>
                <a:gd name="T6" fmla="*/ 0 w 225"/>
                <a:gd name="T7" fmla="*/ 3 h 151"/>
                <a:gd name="T8" fmla="*/ 2 w 225"/>
                <a:gd name="T9" fmla="*/ 1 h 151"/>
                <a:gd name="T10" fmla="*/ 6 w 225"/>
                <a:gd name="T11" fmla="*/ 0 h 151"/>
                <a:gd name="T12" fmla="*/ 6 w 225"/>
                <a:gd name="T13" fmla="*/ 0 h 151"/>
                <a:gd name="T14" fmla="*/ 220 w 225"/>
                <a:gd name="T15" fmla="*/ 12 h 151"/>
                <a:gd name="T16" fmla="*/ 225 w 225"/>
                <a:gd name="T17" fmla="*/ 15 h 151"/>
                <a:gd name="T18" fmla="*/ 225 w 225"/>
                <a:gd name="T19" fmla="*/ 148 h 151"/>
                <a:gd name="T20" fmla="*/ 223 w 225"/>
                <a:gd name="T21" fmla="*/ 150 h 151"/>
                <a:gd name="T22" fmla="*/ 219 w 225"/>
                <a:gd name="T23"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5" h="151">
                  <a:moveTo>
                    <a:pt x="219" y="151"/>
                  </a:moveTo>
                  <a:cubicBezTo>
                    <a:pt x="5" y="139"/>
                    <a:pt x="5" y="139"/>
                    <a:pt x="5" y="139"/>
                  </a:cubicBezTo>
                  <a:cubicBezTo>
                    <a:pt x="2" y="139"/>
                    <a:pt x="0" y="137"/>
                    <a:pt x="0" y="136"/>
                  </a:cubicBezTo>
                  <a:cubicBezTo>
                    <a:pt x="0" y="3"/>
                    <a:pt x="0" y="3"/>
                    <a:pt x="0" y="3"/>
                  </a:cubicBezTo>
                  <a:cubicBezTo>
                    <a:pt x="0" y="2"/>
                    <a:pt x="0" y="1"/>
                    <a:pt x="2" y="1"/>
                  </a:cubicBezTo>
                  <a:cubicBezTo>
                    <a:pt x="3" y="0"/>
                    <a:pt x="4" y="0"/>
                    <a:pt x="6" y="0"/>
                  </a:cubicBezTo>
                  <a:cubicBezTo>
                    <a:pt x="6" y="0"/>
                    <a:pt x="6" y="0"/>
                    <a:pt x="6" y="0"/>
                  </a:cubicBezTo>
                  <a:cubicBezTo>
                    <a:pt x="220" y="12"/>
                    <a:pt x="220" y="12"/>
                    <a:pt x="220" y="12"/>
                  </a:cubicBezTo>
                  <a:cubicBezTo>
                    <a:pt x="223" y="12"/>
                    <a:pt x="225" y="14"/>
                    <a:pt x="225" y="15"/>
                  </a:cubicBezTo>
                  <a:cubicBezTo>
                    <a:pt x="225" y="148"/>
                    <a:pt x="225" y="148"/>
                    <a:pt x="225" y="148"/>
                  </a:cubicBezTo>
                  <a:cubicBezTo>
                    <a:pt x="225" y="149"/>
                    <a:pt x="224" y="149"/>
                    <a:pt x="223" y="150"/>
                  </a:cubicBezTo>
                  <a:cubicBezTo>
                    <a:pt x="222" y="151"/>
                    <a:pt x="221" y="151"/>
                    <a:pt x="219" y="1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73" name="Freeform 163"/>
            <p:cNvSpPr>
              <a:spLocks/>
            </p:cNvSpPr>
            <p:nvPr/>
          </p:nvSpPr>
          <p:spPr bwMode="auto">
            <a:xfrm>
              <a:off x="3794126" y="2833687"/>
              <a:ext cx="333375" cy="227013"/>
            </a:xfrm>
            <a:custGeom>
              <a:avLst/>
              <a:gdLst>
                <a:gd name="T0" fmla="*/ 210 w 210"/>
                <a:gd name="T1" fmla="*/ 12 h 143"/>
                <a:gd name="T2" fmla="*/ 210 w 210"/>
                <a:gd name="T3" fmla="*/ 143 h 143"/>
                <a:gd name="T4" fmla="*/ 0 w 210"/>
                <a:gd name="T5" fmla="*/ 131 h 143"/>
                <a:gd name="T6" fmla="*/ 0 w 210"/>
                <a:gd name="T7" fmla="*/ 0 h 143"/>
                <a:gd name="T8" fmla="*/ 210 w 210"/>
                <a:gd name="T9" fmla="*/ 12 h 143"/>
              </a:gdLst>
              <a:ahLst/>
              <a:cxnLst>
                <a:cxn ang="0">
                  <a:pos x="T0" y="T1"/>
                </a:cxn>
                <a:cxn ang="0">
                  <a:pos x="T2" y="T3"/>
                </a:cxn>
                <a:cxn ang="0">
                  <a:pos x="T4" y="T5"/>
                </a:cxn>
                <a:cxn ang="0">
                  <a:pos x="T6" y="T7"/>
                </a:cxn>
                <a:cxn ang="0">
                  <a:pos x="T8" y="T9"/>
                </a:cxn>
              </a:cxnLst>
              <a:rect l="0" t="0" r="r" b="b"/>
              <a:pathLst>
                <a:path w="210" h="143">
                  <a:moveTo>
                    <a:pt x="210" y="12"/>
                  </a:moveTo>
                  <a:lnTo>
                    <a:pt x="210" y="143"/>
                  </a:lnTo>
                  <a:lnTo>
                    <a:pt x="0" y="131"/>
                  </a:lnTo>
                  <a:lnTo>
                    <a:pt x="0" y="0"/>
                  </a:lnTo>
                  <a:lnTo>
                    <a:pt x="210" y="12"/>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74" name="Freeform 164"/>
            <p:cNvSpPr>
              <a:spLocks/>
            </p:cNvSpPr>
            <p:nvPr/>
          </p:nvSpPr>
          <p:spPr bwMode="auto">
            <a:xfrm>
              <a:off x="8069263" y="3076575"/>
              <a:ext cx="352425" cy="236538"/>
            </a:xfrm>
            <a:custGeom>
              <a:avLst/>
              <a:gdLst>
                <a:gd name="T0" fmla="*/ 218 w 225"/>
                <a:gd name="T1" fmla="*/ 151 h 151"/>
                <a:gd name="T2" fmla="*/ 5 w 225"/>
                <a:gd name="T3" fmla="*/ 139 h 151"/>
                <a:gd name="T4" fmla="*/ 0 w 225"/>
                <a:gd name="T5" fmla="*/ 136 h 151"/>
                <a:gd name="T6" fmla="*/ 0 w 225"/>
                <a:gd name="T7" fmla="*/ 3 h 151"/>
                <a:gd name="T8" fmla="*/ 2 w 225"/>
                <a:gd name="T9" fmla="*/ 1 h 151"/>
                <a:gd name="T10" fmla="*/ 5 w 225"/>
                <a:gd name="T11" fmla="*/ 0 h 151"/>
                <a:gd name="T12" fmla="*/ 6 w 225"/>
                <a:gd name="T13" fmla="*/ 0 h 151"/>
                <a:gd name="T14" fmla="*/ 220 w 225"/>
                <a:gd name="T15" fmla="*/ 12 h 151"/>
                <a:gd name="T16" fmla="*/ 225 w 225"/>
                <a:gd name="T17" fmla="*/ 15 h 151"/>
                <a:gd name="T18" fmla="*/ 225 w 225"/>
                <a:gd name="T19" fmla="*/ 148 h 151"/>
                <a:gd name="T20" fmla="*/ 223 w 225"/>
                <a:gd name="T21" fmla="*/ 150 h 151"/>
                <a:gd name="T22" fmla="*/ 219 w 225"/>
                <a:gd name="T23" fmla="*/ 151 h 151"/>
                <a:gd name="T24" fmla="*/ 218 w 225"/>
                <a:gd name="T25"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51">
                  <a:moveTo>
                    <a:pt x="218" y="151"/>
                  </a:moveTo>
                  <a:cubicBezTo>
                    <a:pt x="5" y="139"/>
                    <a:pt x="5" y="139"/>
                    <a:pt x="5" y="139"/>
                  </a:cubicBezTo>
                  <a:cubicBezTo>
                    <a:pt x="2" y="139"/>
                    <a:pt x="0" y="137"/>
                    <a:pt x="0" y="136"/>
                  </a:cubicBezTo>
                  <a:cubicBezTo>
                    <a:pt x="0" y="3"/>
                    <a:pt x="0" y="3"/>
                    <a:pt x="0" y="3"/>
                  </a:cubicBezTo>
                  <a:cubicBezTo>
                    <a:pt x="0" y="2"/>
                    <a:pt x="0" y="1"/>
                    <a:pt x="2" y="1"/>
                  </a:cubicBezTo>
                  <a:cubicBezTo>
                    <a:pt x="3" y="0"/>
                    <a:pt x="4" y="0"/>
                    <a:pt x="5" y="0"/>
                  </a:cubicBezTo>
                  <a:cubicBezTo>
                    <a:pt x="6" y="0"/>
                    <a:pt x="6" y="0"/>
                    <a:pt x="6" y="0"/>
                  </a:cubicBezTo>
                  <a:cubicBezTo>
                    <a:pt x="220" y="12"/>
                    <a:pt x="220" y="12"/>
                    <a:pt x="220" y="12"/>
                  </a:cubicBezTo>
                  <a:cubicBezTo>
                    <a:pt x="223" y="12"/>
                    <a:pt x="225" y="14"/>
                    <a:pt x="225" y="15"/>
                  </a:cubicBezTo>
                  <a:cubicBezTo>
                    <a:pt x="225" y="148"/>
                    <a:pt x="225" y="148"/>
                    <a:pt x="225" y="148"/>
                  </a:cubicBezTo>
                  <a:cubicBezTo>
                    <a:pt x="225" y="149"/>
                    <a:pt x="224" y="150"/>
                    <a:pt x="223" y="150"/>
                  </a:cubicBezTo>
                  <a:cubicBezTo>
                    <a:pt x="222" y="151"/>
                    <a:pt x="220" y="151"/>
                    <a:pt x="219" y="151"/>
                  </a:cubicBezTo>
                  <a:lnTo>
                    <a:pt x="218" y="1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75" name="Freeform 165"/>
            <p:cNvSpPr>
              <a:spLocks/>
            </p:cNvSpPr>
            <p:nvPr/>
          </p:nvSpPr>
          <p:spPr bwMode="auto">
            <a:xfrm>
              <a:off x="8077201" y="3076575"/>
              <a:ext cx="334963" cy="227013"/>
            </a:xfrm>
            <a:custGeom>
              <a:avLst/>
              <a:gdLst>
                <a:gd name="T0" fmla="*/ 211 w 211"/>
                <a:gd name="T1" fmla="*/ 12 h 143"/>
                <a:gd name="T2" fmla="*/ 211 w 211"/>
                <a:gd name="T3" fmla="*/ 143 h 143"/>
                <a:gd name="T4" fmla="*/ 0 w 211"/>
                <a:gd name="T5" fmla="*/ 131 h 143"/>
                <a:gd name="T6" fmla="*/ 0 w 211"/>
                <a:gd name="T7" fmla="*/ 0 h 143"/>
                <a:gd name="T8" fmla="*/ 211 w 211"/>
                <a:gd name="T9" fmla="*/ 12 h 143"/>
              </a:gdLst>
              <a:ahLst/>
              <a:cxnLst>
                <a:cxn ang="0">
                  <a:pos x="T0" y="T1"/>
                </a:cxn>
                <a:cxn ang="0">
                  <a:pos x="T2" y="T3"/>
                </a:cxn>
                <a:cxn ang="0">
                  <a:pos x="T4" y="T5"/>
                </a:cxn>
                <a:cxn ang="0">
                  <a:pos x="T6" y="T7"/>
                </a:cxn>
                <a:cxn ang="0">
                  <a:pos x="T8" y="T9"/>
                </a:cxn>
              </a:cxnLst>
              <a:rect l="0" t="0" r="r" b="b"/>
              <a:pathLst>
                <a:path w="211" h="143">
                  <a:moveTo>
                    <a:pt x="211" y="12"/>
                  </a:moveTo>
                  <a:lnTo>
                    <a:pt x="211" y="143"/>
                  </a:lnTo>
                  <a:lnTo>
                    <a:pt x="0" y="131"/>
                  </a:lnTo>
                  <a:lnTo>
                    <a:pt x="0" y="0"/>
                  </a:lnTo>
                  <a:lnTo>
                    <a:pt x="211" y="12"/>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76" name="Freeform 166"/>
            <p:cNvSpPr>
              <a:spLocks/>
            </p:cNvSpPr>
            <p:nvPr/>
          </p:nvSpPr>
          <p:spPr bwMode="auto">
            <a:xfrm>
              <a:off x="3975101" y="3132137"/>
              <a:ext cx="342900" cy="244475"/>
            </a:xfrm>
            <a:custGeom>
              <a:avLst/>
              <a:gdLst>
                <a:gd name="T0" fmla="*/ 5 w 219"/>
                <a:gd name="T1" fmla="*/ 157 h 157"/>
                <a:gd name="T2" fmla="*/ 2 w 219"/>
                <a:gd name="T3" fmla="*/ 156 h 157"/>
                <a:gd name="T4" fmla="*/ 0 w 219"/>
                <a:gd name="T5" fmla="*/ 154 h 157"/>
                <a:gd name="T6" fmla="*/ 0 w 219"/>
                <a:gd name="T7" fmla="*/ 22 h 157"/>
                <a:gd name="T8" fmla="*/ 4 w 219"/>
                <a:gd name="T9" fmla="*/ 19 h 157"/>
                <a:gd name="T10" fmla="*/ 212 w 219"/>
                <a:gd name="T11" fmla="*/ 0 h 157"/>
                <a:gd name="T12" fmla="*/ 213 w 219"/>
                <a:gd name="T13" fmla="*/ 0 h 157"/>
                <a:gd name="T14" fmla="*/ 217 w 219"/>
                <a:gd name="T15" fmla="*/ 1 h 157"/>
                <a:gd name="T16" fmla="*/ 219 w 219"/>
                <a:gd name="T17" fmla="*/ 3 h 157"/>
                <a:gd name="T18" fmla="*/ 219 w 219"/>
                <a:gd name="T19" fmla="*/ 136 h 157"/>
                <a:gd name="T20" fmla="*/ 214 w 219"/>
                <a:gd name="T21" fmla="*/ 139 h 157"/>
                <a:gd name="T22" fmla="*/ 6 w 219"/>
                <a:gd name="T23" fmla="*/ 157 h 157"/>
                <a:gd name="T24" fmla="*/ 5 w 219"/>
                <a:gd name="T25"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9" h="157">
                  <a:moveTo>
                    <a:pt x="5" y="157"/>
                  </a:moveTo>
                  <a:cubicBezTo>
                    <a:pt x="4" y="157"/>
                    <a:pt x="3" y="157"/>
                    <a:pt x="2" y="156"/>
                  </a:cubicBezTo>
                  <a:cubicBezTo>
                    <a:pt x="0" y="156"/>
                    <a:pt x="0" y="155"/>
                    <a:pt x="0" y="154"/>
                  </a:cubicBezTo>
                  <a:cubicBezTo>
                    <a:pt x="0" y="22"/>
                    <a:pt x="0" y="22"/>
                    <a:pt x="0" y="22"/>
                  </a:cubicBezTo>
                  <a:cubicBezTo>
                    <a:pt x="0" y="20"/>
                    <a:pt x="2" y="19"/>
                    <a:pt x="4" y="19"/>
                  </a:cubicBezTo>
                  <a:cubicBezTo>
                    <a:pt x="212" y="0"/>
                    <a:pt x="212" y="0"/>
                    <a:pt x="212" y="0"/>
                  </a:cubicBezTo>
                  <a:cubicBezTo>
                    <a:pt x="213" y="0"/>
                    <a:pt x="213" y="0"/>
                    <a:pt x="213" y="0"/>
                  </a:cubicBezTo>
                  <a:cubicBezTo>
                    <a:pt x="214" y="0"/>
                    <a:pt x="215" y="0"/>
                    <a:pt x="217" y="1"/>
                  </a:cubicBezTo>
                  <a:cubicBezTo>
                    <a:pt x="218" y="2"/>
                    <a:pt x="219" y="2"/>
                    <a:pt x="219" y="3"/>
                  </a:cubicBezTo>
                  <a:cubicBezTo>
                    <a:pt x="219" y="136"/>
                    <a:pt x="219" y="136"/>
                    <a:pt x="219" y="136"/>
                  </a:cubicBezTo>
                  <a:cubicBezTo>
                    <a:pt x="219" y="137"/>
                    <a:pt x="217" y="139"/>
                    <a:pt x="214" y="139"/>
                  </a:cubicBezTo>
                  <a:cubicBezTo>
                    <a:pt x="6" y="157"/>
                    <a:pt x="6" y="157"/>
                    <a:pt x="6" y="157"/>
                  </a:cubicBezTo>
                  <a:lnTo>
                    <a:pt x="5" y="1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77" name="Freeform 167"/>
            <p:cNvSpPr>
              <a:spLocks/>
            </p:cNvSpPr>
            <p:nvPr/>
          </p:nvSpPr>
          <p:spPr bwMode="auto">
            <a:xfrm>
              <a:off x="3983038" y="3132137"/>
              <a:ext cx="325438" cy="236538"/>
            </a:xfrm>
            <a:custGeom>
              <a:avLst/>
              <a:gdLst>
                <a:gd name="T0" fmla="*/ 205 w 205"/>
                <a:gd name="T1" fmla="*/ 0 h 149"/>
                <a:gd name="T2" fmla="*/ 205 w 205"/>
                <a:gd name="T3" fmla="*/ 131 h 149"/>
                <a:gd name="T4" fmla="*/ 0 w 205"/>
                <a:gd name="T5" fmla="*/ 149 h 149"/>
                <a:gd name="T6" fmla="*/ 0 w 205"/>
                <a:gd name="T7" fmla="*/ 17 h 149"/>
                <a:gd name="T8" fmla="*/ 205 w 205"/>
                <a:gd name="T9" fmla="*/ 0 h 149"/>
              </a:gdLst>
              <a:ahLst/>
              <a:cxnLst>
                <a:cxn ang="0">
                  <a:pos x="T0" y="T1"/>
                </a:cxn>
                <a:cxn ang="0">
                  <a:pos x="T2" y="T3"/>
                </a:cxn>
                <a:cxn ang="0">
                  <a:pos x="T4" y="T5"/>
                </a:cxn>
                <a:cxn ang="0">
                  <a:pos x="T6" y="T7"/>
                </a:cxn>
                <a:cxn ang="0">
                  <a:pos x="T8" y="T9"/>
                </a:cxn>
              </a:cxnLst>
              <a:rect l="0" t="0" r="r" b="b"/>
              <a:pathLst>
                <a:path w="205" h="149">
                  <a:moveTo>
                    <a:pt x="205" y="0"/>
                  </a:moveTo>
                  <a:lnTo>
                    <a:pt x="205" y="131"/>
                  </a:lnTo>
                  <a:lnTo>
                    <a:pt x="0" y="149"/>
                  </a:lnTo>
                  <a:lnTo>
                    <a:pt x="0" y="17"/>
                  </a:lnTo>
                  <a:lnTo>
                    <a:pt x="205" y="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78" name="Freeform 168"/>
            <p:cNvSpPr>
              <a:spLocks/>
            </p:cNvSpPr>
            <p:nvPr/>
          </p:nvSpPr>
          <p:spPr bwMode="auto">
            <a:xfrm>
              <a:off x="7483476" y="3311525"/>
              <a:ext cx="274638" cy="279400"/>
            </a:xfrm>
            <a:custGeom>
              <a:avLst/>
              <a:gdLst>
                <a:gd name="T0" fmla="*/ 169 w 175"/>
                <a:gd name="T1" fmla="*/ 178 h 178"/>
                <a:gd name="T2" fmla="*/ 167 w 175"/>
                <a:gd name="T3" fmla="*/ 178 h 178"/>
                <a:gd name="T4" fmla="*/ 4 w 175"/>
                <a:gd name="T5" fmla="*/ 139 h 178"/>
                <a:gd name="T6" fmla="*/ 0 w 175"/>
                <a:gd name="T7" fmla="*/ 136 h 178"/>
                <a:gd name="T8" fmla="*/ 0 w 175"/>
                <a:gd name="T9" fmla="*/ 4 h 178"/>
                <a:gd name="T10" fmla="*/ 3 w 175"/>
                <a:gd name="T11" fmla="*/ 1 h 178"/>
                <a:gd name="T12" fmla="*/ 6 w 175"/>
                <a:gd name="T13" fmla="*/ 0 h 178"/>
                <a:gd name="T14" fmla="*/ 9 w 175"/>
                <a:gd name="T15" fmla="*/ 1 h 178"/>
                <a:gd name="T16" fmla="*/ 171 w 175"/>
                <a:gd name="T17" fmla="*/ 40 h 178"/>
                <a:gd name="T18" fmla="*/ 175 w 175"/>
                <a:gd name="T19" fmla="*/ 43 h 178"/>
                <a:gd name="T20" fmla="*/ 175 w 175"/>
                <a:gd name="T21" fmla="*/ 175 h 178"/>
                <a:gd name="T22" fmla="*/ 172 w 175"/>
                <a:gd name="T23" fmla="*/ 178 h 178"/>
                <a:gd name="T24" fmla="*/ 169 w 175"/>
                <a:gd name="T2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78">
                  <a:moveTo>
                    <a:pt x="169" y="178"/>
                  </a:moveTo>
                  <a:cubicBezTo>
                    <a:pt x="168" y="178"/>
                    <a:pt x="167" y="178"/>
                    <a:pt x="167" y="178"/>
                  </a:cubicBezTo>
                  <a:cubicBezTo>
                    <a:pt x="4" y="139"/>
                    <a:pt x="4" y="139"/>
                    <a:pt x="4" y="139"/>
                  </a:cubicBezTo>
                  <a:cubicBezTo>
                    <a:pt x="2" y="138"/>
                    <a:pt x="0" y="137"/>
                    <a:pt x="0" y="136"/>
                  </a:cubicBezTo>
                  <a:cubicBezTo>
                    <a:pt x="0" y="4"/>
                    <a:pt x="0" y="4"/>
                    <a:pt x="0" y="4"/>
                  </a:cubicBezTo>
                  <a:cubicBezTo>
                    <a:pt x="0" y="3"/>
                    <a:pt x="1" y="2"/>
                    <a:pt x="3" y="1"/>
                  </a:cubicBezTo>
                  <a:cubicBezTo>
                    <a:pt x="4" y="1"/>
                    <a:pt x="5" y="0"/>
                    <a:pt x="6" y="0"/>
                  </a:cubicBezTo>
                  <a:cubicBezTo>
                    <a:pt x="7" y="0"/>
                    <a:pt x="8" y="1"/>
                    <a:pt x="9" y="1"/>
                  </a:cubicBezTo>
                  <a:cubicBezTo>
                    <a:pt x="171" y="40"/>
                    <a:pt x="171" y="40"/>
                    <a:pt x="171" y="40"/>
                  </a:cubicBezTo>
                  <a:cubicBezTo>
                    <a:pt x="173" y="41"/>
                    <a:pt x="175" y="42"/>
                    <a:pt x="175" y="43"/>
                  </a:cubicBezTo>
                  <a:cubicBezTo>
                    <a:pt x="175" y="175"/>
                    <a:pt x="175" y="175"/>
                    <a:pt x="175" y="175"/>
                  </a:cubicBezTo>
                  <a:cubicBezTo>
                    <a:pt x="175" y="176"/>
                    <a:pt x="174" y="177"/>
                    <a:pt x="172" y="178"/>
                  </a:cubicBezTo>
                  <a:cubicBezTo>
                    <a:pt x="171" y="178"/>
                    <a:pt x="170" y="178"/>
                    <a:pt x="169" y="1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79" name="Freeform 169"/>
            <p:cNvSpPr>
              <a:spLocks/>
            </p:cNvSpPr>
            <p:nvPr/>
          </p:nvSpPr>
          <p:spPr bwMode="auto">
            <a:xfrm>
              <a:off x="7493001" y="3311525"/>
              <a:ext cx="255588" cy="269875"/>
            </a:xfrm>
            <a:custGeom>
              <a:avLst/>
              <a:gdLst>
                <a:gd name="T0" fmla="*/ 161 w 161"/>
                <a:gd name="T1" fmla="*/ 39 h 170"/>
                <a:gd name="T2" fmla="*/ 161 w 161"/>
                <a:gd name="T3" fmla="*/ 170 h 170"/>
                <a:gd name="T4" fmla="*/ 0 w 161"/>
                <a:gd name="T5" fmla="*/ 131 h 170"/>
                <a:gd name="T6" fmla="*/ 0 w 161"/>
                <a:gd name="T7" fmla="*/ 0 h 170"/>
                <a:gd name="T8" fmla="*/ 161 w 161"/>
                <a:gd name="T9" fmla="*/ 39 h 170"/>
              </a:gdLst>
              <a:ahLst/>
              <a:cxnLst>
                <a:cxn ang="0">
                  <a:pos x="T0" y="T1"/>
                </a:cxn>
                <a:cxn ang="0">
                  <a:pos x="T2" y="T3"/>
                </a:cxn>
                <a:cxn ang="0">
                  <a:pos x="T4" y="T5"/>
                </a:cxn>
                <a:cxn ang="0">
                  <a:pos x="T6" y="T7"/>
                </a:cxn>
                <a:cxn ang="0">
                  <a:pos x="T8" y="T9"/>
                </a:cxn>
              </a:cxnLst>
              <a:rect l="0" t="0" r="r" b="b"/>
              <a:pathLst>
                <a:path w="161" h="170">
                  <a:moveTo>
                    <a:pt x="161" y="39"/>
                  </a:moveTo>
                  <a:lnTo>
                    <a:pt x="161" y="170"/>
                  </a:lnTo>
                  <a:lnTo>
                    <a:pt x="0" y="131"/>
                  </a:lnTo>
                  <a:lnTo>
                    <a:pt x="0" y="0"/>
                  </a:lnTo>
                  <a:lnTo>
                    <a:pt x="161" y="39"/>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80" name="Freeform 170"/>
            <p:cNvSpPr>
              <a:spLocks/>
            </p:cNvSpPr>
            <p:nvPr/>
          </p:nvSpPr>
          <p:spPr bwMode="auto">
            <a:xfrm>
              <a:off x="4746626" y="3349625"/>
              <a:ext cx="246063" cy="284163"/>
            </a:xfrm>
            <a:custGeom>
              <a:avLst/>
              <a:gdLst>
                <a:gd name="T0" fmla="*/ 5 w 157"/>
                <a:gd name="T1" fmla="*/ 182 h 182"/>
                <a:gd name="T2" fmla="*/ 2 w 157"/>
                <a:gd name="T3" fmla="*/ 182 h 182"/>
                <a:gd name="T4" fmla="*/ 0 w 157"/>
                <a:gd name="T5" fmla="*/ 179 h 182"/>
                <a:gd name="T6" fmla="*/ 0 w 157"/>
                <a:gd name="T7" fmla="*/ 47 h 182"/>
                <a:gd name="T8" fmla="*/ 2 w 157"/>
                <a:gd name="T9" fmla="*/ 44 h 182"/>
                <a:gd name="T10" fmla="*/ 149 w 157"/>
                <a:gd name="T11" fmla="*/ 0 h 182"/>
                <a:gd name="T12" fmla="*/ 151 w 157"/>
                <a:gd name="T13" fmla="*/ 0 h 182"/>
                <a:gd name="T14" fmla="*/ 154 w 157"/>
                <a:gd name="T15" fmla="*/ 0 h 182"/>
                <a:gd name="T16" fmla="*/ 157 w 157"/>
                <a:gd name="T17" fmla="*/ 3 h 182"/>
                <a:gd name="T18" fmla="*/ 157 w 157"/>
                <a:gd name="T19" fmla="*/ 135 h 182"/>
                <a:gd name="T20" fmla="*/ 154 w 157"/>
                <a:gd name="T21" fmla="*/ 138 h 182"/>
                <a:gd name="T22" fmla="*/ 8 w 157"/>
                <a:gd name="T23" fmla="*/ 182 h 182"/>
                <a:gd name="T24" fmla="*/ 5 w 157"/>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7" h="182">
                  <a:moveTo>
                    <a:pt x="5" y="182"/>
                  </a:moveTo>
                  <a:cubicBezTo>
                    <a:pt x="4" y="182"/>
                    <a:pt x="3" y="182"/>
                    <a:pt x="2" y="182"/>
                  </a:cubicBezTo>
                  <a:cubicBezTo>
                    <a:pt x="1" y="181"/>
                    <a:pt x="0" y="180"/>
                    <a:pt x="0" y="179"/>
                  </a:cubicBezTo>
                  <a:cubicBezTo>
                    <a:pt x="0" y="47"/>
                    <a:pt x="0" y="47"/>
                    <a:pt x="0" y="47"/>
                  </a:cubicBezTo>
                  <a:cubicBezTo>
                    <a:pt x="0" y="46"/>
                    <a:pt x="1" y="45"/>
                    <a:pt x="2" y="44"/>
                  </a:cubicBezTo>
                  <a:cubicBezTo>
                    <a:pt x="149" y="0"/>
                    <a:pt x="149" y="0"/>
                    <a:pt x="149" y="0"/>
                  </a:cubicBezTo>
                  <a:cubicBezTo>
                    <a:pt x="149" y="0"/>
                    <a:pt x="150" y="0"/>
                    <a:pt x="151" y="0"/>
                  </a:cubicBezTo>
                  <a:cubicBezTo>
                    <a:pt x="152" y="0"/>
                    <a:pt x="153" y="0"/>
                    <a:pt x="154" y="0"/>
                  </a:cubicBezTo>
                  <a:cubicBezTo>
                    <a:pt x="156" y="1"/>
                    <a:pt x="157" y="2"/>
                    <a:pt x="157" y="3"/>
                  </a:cubicBezTo>
                  <a:cubicBezTo>
                    <a:pt x="157" y="135"/>
                    <a:pt x="157" y="135"/>
                    <a:pt x="157" y="135"/>
                  </a:cubicBezTo>
                  <a:cubicBezTo>
                    <a:pt x="157" y="137"/>
                    <a:pt x="156" y="138"/>
                    <a:pt x="154" y="138"/>
                  </a:cubicBezTo>
                  <a:cubicBezTo>
                    <a:pt x="8" y="182"/>
                    <a:pt x="8" y="182"/>
                    <a:pt x="8" y="182"/>
                  </a:cubicBezTo>
                  <a:cubicBezTo>
                    <a:pt x="7" y="182"/>
                    <a:pt x="6" y="182"/>
                    <a:pt x="5" y="1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81" name="Freeform 171"/>
            <p:cNvSpPr>
              <a:spLocks/>
            </p:cNvSpPr>
            <p:nvPr/>
          </p:nvSpPr>
          <p:spPr bwMode="auto">
            <a:xfrm>
              <a:off x="4754563" y="3349625"/>
              <a:ext cx="228600" cy="274638"/>
            </a:xfrm>
            <a:custGeom>
              <a:avLst/>
              <a:gdLst>
                <a:gd name="T0" fmla="*/ 144 w 144"/>
                <a:gd name="T1" fmla="*/ 0 h 173"/>
                <a:gd name="T2" fmla="*/ 144 w 144"/>
                <a:gd name="T3" fmla="*/ 130 h 173"/>
                <a:gd name="T4" fmla="*/ 0 w 144"/>
                <a:gd name="T5" fmla="*/ 173 h 173"/>
                <a:gd name="T6" fmla="*/ 0 w 144"/>
                <a:gd name="T7" fmla="*/ 43 h 173"/>
                <a:gd name="T8" fmla="*/ 144 w 144"/>
                <a:gd name="T9" fmla="*/ 0 h 173"/>
              </a:gdLst>
              <a:ahLst/>
              <a:cxnLst>
                <a:cxn ang="0">
                  <a:pos x="T0" y="T1"/>
                </a:cxn>
                <a:cxn ang="0">
                  <a:pos x="T2" y="T3"/>
                </a:cxn>
                <a:cxn ang="0">
                  <a:pos x="T4" y="T5"/>
                </a:cxn>
                <a:cxn ang="0">
                  <a:pos x="T6" y="T7"/>
                </a:cxn>
                <a:cxn ang="0">
                  <a:pos x="T8" y="T9"/>
                </a:cxn>
              </a:cxnLst>
              <a:rect l="0" t="0" r="r" b="b"/>
              <a:pathLst>
                <a:path w="144" h="173">
                  <a:moveTo>
                    <a:pt x="144" y="0"/>
                  </a:moveTo>
                  <a:lnTo>
                    <a:pt x="144" y="130"/>
                  </a:lnTo>
                  <a:lnTo>
                    <a:pt x="0" y="173"/>
                  </a:lnTo>
                  <a:lnTo>
                    <a:pt x="0" y="43"/>
                  </a:lnTo>
                  <a:lnTo>
                    <a:pt x="144" y="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82" name="Freeform 172"/>
            <p:cNvSpPr>
              <a:spLocks/>
            </p:cNvSpPr>
            <p:nvPr/>
          </p:nvSpPr>
          <p:spPr bwMode="auto">
            <a:xfrm>
              <a:off x="6542088" y="3438525"/>
              <a:ext cx="123825" cy="303213"/>
            </a:xfrm>
            <a:custGeom>
              <a:avLst/>
              <a:gdLst>
                <a:gd name="T0" fmla="*/ 74 w 79"/>
                <a:gd name="T1" fmla="*/ 194 h 194"/>
                <a:gd name="T2" fmla="*/ 69 w 79"/>
                <a:gd name="T3" fmla="*/ 193 h 194"/>
                <a:gd name="T4" fmla="*/ 1 w 79"/>
                <a:gd name="T5" fmla="*/ 137 h 194"/>
                <a:gd name="T6" fmla="*/ 0 w 79"/>
                <a:gd name="T7" fmla="*/ 135 h 194"/>
                <a:gd name="T8" fmla="*/ 0 w 79"/>
                <a:gd name="T9" fmla="*/ 3 h 194"/>
                <a:gd name="T10" fmla="*/ 4 w 79"/>
                <a:gd name="T11" fmla="*/ 0 h 194"/>
                <a:gd name="T12" fmla="*/ 6 w 79"/>
                <a:gd name="T13" fmla="*/ 0 h 194"/>
                <a:gd name="T14" fmla="*/ 10 w 79"/>
                <a:gd name="T15" fmla="*/ 1 h 194"/>
                <a:gd name="T16" fmla="*/ 78 w 79"/>
                <a:gd name="T17" fmla="*/ 57 h 194"/>
                <a:gd name="T18" fmla="*/ 79 w 79"/>
                <a:gd name="T19" fmla="*/ 59 h 194"/>
                <a:gd name="T20" fmla="*/ 79 w 79"/>
                <a:gd name="T21" fmla="*/ 191 h 194"/>
                <a:gd name="T22" fmla="*/ 75 w 79"/>
                <a:gd name="T23" fmla="*/ 194 h 194"/>
                <a:gd name="T24" fmla="*/ 74 w 79"/>
                <a:gd name="T25"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94">
                  <a:moveTo>
                    <a:pt x="74" y="194"/>
                  </a:moveTo>
                  <a:cubicBezTo>
                    <a:pt x="72" y="194"/>
                    <a:pt x="70" y="194"/>
                    <a:pt x="69" y="193"/>
                  </a:cubicBezTo>
                  <a:cubicBezTo>
                    <a:pt x="1" y="137"/>
                    <a:pt x="1" y="137"/>
                    <a:pt x="1" y="137"/>
                  </a:cubicBezTo>
                  <a:cubicBezTo>
                    <a:pt x="0" y="136"/>
                    <a:pt x="0" y="136"/>
                    <a:pt x="0" y="135"/>
                  </a:cubicBezTo>
                  <a:cubicBezTo>
                    <a:pt x="0" y="3"/>
                    <a:pt x="0" y="3"/>
                    <a:pt x="0" y="3"/>
                  </a:cubicBezTo>
                  <a:cubicBezTo>
                    <a:pt x="0" y="1"/>
                    <a:pt x="2" y="0"/>
                    <a:pt x="4" y="0"/>
                  </a:cubicBezTo>
                  <a:cubicBezTo>
                    <a:pt x="5" y="0"/>
                    <a:pt x="5" y="0"/>
                    <a:pt x="6" y="0"/>
                  </a:cubicBezTo>
                  <a:cubicBezTo>
                    <a:pt x="8" y="0"/>
                    <a:pt x="9" y="0"/>
                    <a:pt x="10" y="1"/>
                  </a:cubicBezTo>
                  <a:cubicBezTo>
                    <a:pt x="78" y="57"/>
                    <a:pt x="78" y="57"/>
                    <a:pt x="78" y="57"/>
                  </a:cubicBezTo>
                  <a:cubicBezTo>
                    <a:pt x="79" y="57"/>
                    <a:pt x="79" y="58"/>
                    <a:pt x="79" y="59"/>
                  </a:cubicBezTo>
                  <a:cubicBezTo>
                    <a:pt x="79" y="191"/>
                    <a:pt x="79" y="191"/>
                    <a:pt x="79" y="191"/>
                  </a:cubicBezTo>
                  <a:cubicBezTo>
                    <a:pt x="79" y="192"/>
                    <a:pt x="78" y="194"/>
                    <a:pt x="75" y="194"/>
                  </a:cubicBezTo>
                  <a:cubicBezTo>
                    <a:pt x="75" y="194"/>
                    <a:pt x="74" y="194"/>
                    <a:pt x="74" y="1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83" name="Freeform 173"/>
            <p:cNvSpPr>
              <a:spLocks/>
            </p:cNvSpPr>
            <p:nvPr/>
          </p:nvSpPr>
          <p:spPr bwMode="auto">
            <a:xfrm>
              <a:off x="6551613" y="3438525"/>
              <a:ext cx="106363" cy="293688"/>
            </a:xfrm>
            <a:custGeom>
              <a:avLst/>
              <a:gdLst>
                <a:gd name="T0" fmla="*/ 67 w 67"/>
                <a:gd name="T1" fmla="*/ 54 h 185"/>
                <a:gd name="T2" fmla="*/ 67 w 67"/>
                <a:gd name="T3" fmla="*/ 185 h 185"/>
                <a:gd name="T4" fmla="*/ 0 w 67"/>
                <a:gd name="T5" fmla="*/ 130 h 185"/>
                <a:gd name="T6" fmla="*/ 0 w 67"/>
                <a:gd name="T7" fmla="*/ 0 h 185"/>
                <a:gd name="T8" fmla="*/ 67 w 67"/>
                <a:gd name="T9" fmla="*/ 54 h 185"/>
              </a:gdLst>
              <a:ahLst/>
              <a:cxnLst>
                <a:cxn ang="0">
                  <a:pos x="T0" y="T1"/>
                </a:cxn>
                <a:cxn ang="0">
                  <a:pos x="T2" y="T3"/>
                </a:cxn>
                <a:cxn ang="0">
                  <a:pos x="T4" y="T5"/>
                </a:cxn>
                <a:cxn ang="0">
                  <a:pos x="T6" y="T7"/>
                </a:cxn>
                <a:cxn ang="0">
                  <a:pos x="T8" y="T9"/>
                </a:cxn>
              </a:cxnLst>
              <a:rect l="0" t="0" r="r" b="b"/>
              <a:pathLst>
                <a:path w="67" h="185">
                  <a:moveTo>
                    <a:pt x="67" y="54"/>
                  </a:moveTo>
                  <a:lnTo>
                    <a:pt x="67" y="185"/>
                  </a:lnTo>
                  <a:lnTo>
                    <a:pt x="0" y="130"/>
                  </a:lnTo>
                  <a:lnTo>
                    <a:pt x="0" y="0"/>
                  </a:lnTo>
                  <a:lnTo>
                    <a:pt x="67" y="54"/>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84" name="Freeform 174"/>
            <p:cNvSpPr>
              <a:spLocks/>
            </p:cNvSpPr>
            <p:nvPr/>
          </p:nvSpPr>
          <p:spPr bwMode="auto">
            <a:xfrm>
              <a:off x="5892801" y="3446462"/>
              <a:ext cx="87313" cy="306388"/>
            </a:xfrm>
            <a:custGeom>
              <a:avLst/>
              <a:gdLst>
                <a:gd name="T0" fmla="*/ 5 w 56"/>
                <a:gd name="T1" fmla="*/ 196 h 196"/>
                <a:gd name="T2" fmla="*/ 4 w 56"/>
                <a:gd name="T3" fmla="*/ 196 h 196"/>
                <a:gd name="T4" fmla="*/ 0 w 56"/>
                <a:gd name="T5" fmla="*/ 193 h 196"/>
                <a:gd name="T6" fmla="*/ 0 w 56"/>
                <a:gd name="T7" fmla="*/ 61 h 196"/>
                <a:gd name="T8" fmla="*/ 0 w 56"/>
                <a:gd name="T9" fmla="*/ 59 h 196"/>
                <a:gd name="T10" fmla="*/ 45 w 56"/>
                <a:gd name="T11" fmla="*/ 2 h 196"/>
                <a:gd name="T12" fmla="*/ 51 w 56"/>
                <a:gd name="T13" fmla="*/ 0 h 196"/>
                <a:gd name="T14" fmla="*/ 52 w 56"/>
                <a:gd name="T15" fmla="*/ 0 h 196"/>
                <a:gd name="T16" fmla="*/ 56 w 56"/>
                <a:gd name="T17" fmla="*/ 3 h 196"/>
                <a:gd name="T18" fmla="*/ 56 w 56"/>
                <a:gd name="T19" fmla="*/ 136 h 196"/>
                <a:gd name="T20" fmla="*/ 56 w 56"/>
                <a:gd name="T21" fmla="*/ 137 h 196"/>
                <a:gd name="T22" fmla="*/ 11 w 56"/>
                <a:gd name="T23" fmla="*/ 194 h 196"/>
                <a:gd name="T24" fmla="*/ 5 w 56"/>
                <a:gd name="T25"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196">
                  <a:moveTo>
                    <a:pt x="5" y="196"/>
                  </a:moveTo>
                  <a:cubicBezTo>
                    <a:pt x="5" y="196"/>
                    <a:pt x="5" y="196"/>
                    <a:pt x="4" y="196"/>
                  </a:cubicBezTo>
                  <a:cubicBezTo>
                    <a:pt x="2" y="196"/>
                    <a:pt x="0" y="195"/>
                    <a:pt x="0" y="193"/>
                  </a:cubicBezTo>
                  <a:cubicBezTo>
                    <a:pt x="0" y="61"/>
                    <a:pt x="0" y="61"/>
                    <a:pt x="0" y="61"/>
                  </a:cubicBezTo>
                  <a:cubicBezTo>
                    <a:pt x="0" y="60"/>
                    <a:pt x="0" y="60"/>
                    <a:pt x="0" y="59"/>
                  </a:cubicBezTo>
                  <a:cubicBezTo>
                    <a:pt x="45" y="2"/>
                    <a:pt x="45" y="2"/>
                    <a:pt x="45" y="2"/>
                  </a:cubicBezTo>
                  <a:cubicBezTo>
                    <a:pt x="46" y="1"/>
                    <a:pt x="48" y="0"/>
                    <a:pt x="51" y="0"/>
                  </a:cubicBezTo>
                  <a:cubicBezTo>
                    <a:pt x="51" y="0"/>
                    <a:pt x="51" y="0"/>
                    <a:pt x="52" y="0"/>
                  </a:cubicBezTo>
                  <a:cubicBezTo>
                    <a:pt x="54" y="0"/>
                    <a:pt x="56" y="2"/>
                    <a:pt x="56" y="3"/>
                  </a:cubicBezTo>
                  <a:cubicBezTo>
                    <a:pt x="56" y="136"/>
                    <a:pt x="56" y="136"/>
                    <a:pt x="56" y="136"/>
                  </a:cubicBezTo>
                  <a:cubicBezTo>
                    <a:pt x="56" y="136"/>
                    <a:pt x="56" y="136"/>
                    <a:pt x="56" y="137"/>
                  </a:cubicBezTo>
                  <a:cubicBezTo>
                    <a:pt x="11" y="194"/>
                    <a:pt x="11" y="194"/>
                    <a:pt x="11" y="194"/>
                  </a:cubicBezTo>
                  <a:cubicBezTo>
                    <a:pt x="10" y="195"/>
                    <a:pt x="8" y="196"/>
                    <a:pt x="5"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85" name="Freeform 175"/>
            <p:cNvSpPr>
              <a:spLocks/>
            </p:cNvSpPr>
            <p:nvPr/>
          </p:nvSpPr>
          <p:spPr bwMode="auto">
            <a:xfrm>
              <a:off x="5900738" y="3446462"/>
              <a:ext cx="71438" cy="296863"/>
            </a:xfrm>
            <a:custGeom>
              <a:avLst/>
              <a:gdLst>
                <a:gd name="T0" fmla="*/ 45 w 45"/>
                <a:gd name="T1" fmla="*/ 0 h 187"/>
                <a:gd name="T2" fmla="*/ 45 w 45"/>
                <a:gd name="T3" fmla="*/ 131 h 187"/>
                <a:gd name="T4" fmla="*/ 0 w 45"/>
                <a:gd name="T5" fmla="*/ 187 h 187"/>
                <a:gd name="T6" fmla="*/ 0 w 45"/>
                <a:gd name="T7" fmla="*/ 57 h 187"/>
                <a:gd name="T8" fmla="*/ 45 w 45"/>
                <a:gd name="T9" fmla="*/ 0 h 187"/>
              </a:gdLst>
              <a:ahLst/>
              <a:cxnLst>
                <a:cxn ang="0">
                  <a:pos x="T0" y="T1"/>
                </a:cxn>
                <a:cxn ang="0">
                  <a:pos x="T2" y="T3"/>
                </a:cxn>
                <a:cxn ang="0">
                  <a:pos x="T4" y="T5"/>
                </a:cxn>
                <a:cxn ang="0">
                  <a:pos x="T6" y="T7"/>
                </a:cxn>
                <a:cxn ang="0">
                  <a:pos x="T8" y="T9"/>
                </a:cxn>
              </a:cxnLst>
              <a:rect l="0" t="0" r="r" b="b"/>
              <a:pathLst>
                <a:path w="45" h="187">
                  <a:moveTo>
                    <a:pt x="45" y="0"/>
                  </a:moveTo>
                  <a:lnTo>
                    <a:pt x="45" y="131"/>
                  </a:lnTo>
                  <a:lnTo>
                    <a:pt x="0" y="187"/>
                  </a:lnTo>
                  <a:lnTo>
                    <a:pt x="0" y="57"/>
                  </a:lnTo>
                  <a:lnTo>
                    <a:pt x="45" y="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86" name="Freeform 176"/>
            <p:cNvSpPr>
              <a:spLocks/>
            </p:cNvSpPr>
            <p:nvPr/>
          </p:nvSpPr>
          <p:spPr bwMode="auto">
            <a:xfrm>
              <a:off x="8402638" y="2968625"/>
              <a:ext cx="117475" cy="344488"/>
            </a:xfrm>
            <a:custGeom>
              <a:avLst/>
              <a:gdLst>
                <a:gd name="T0" fmla="*/ 6 w 75"/>
                <a:gd name="T1" fmla="*/ 220 h 220"/>
                <a:gd name="T2" fmla="*/ 5 w 75"/>
                <a:gd name="T3" fmla="*/ 220 h 220"/>
                <a:gd name="T4" fmla="*/ 0 w 75"/>
                <a:gd name="T5" fmla="*/ 217 h 220"/>
                <a:gd name="T6" fmla="*/ 0 w 75"/>
                <a:gd name="T7" fmla="*/ 84 h 220"/>
                <a:gd name="T8" fmla="*/ 1 w 75"/>
                <a:gd name="T9" fmla="*/ 83 h 220"/>
                <a:gd name="T10" fmla="*/ 64 w 75"/>
                <a:gd name="T11" fmla="*/ 2 h 220"/>
                <a:gd name="T12" fmla="*/ 69 w 75"/>
                <a:gd name="T13" fmla="*/ 0 h 220"/>
                <a:gd name="T14" fmla="*/ 71 w 75"/>
                <a:gd name="T15" fmla="*/ 0 h 220"/>
                <a:gd name="T16" fmla="*/ 75 w 75"/>
                <a:gd name="T17" fmla="*/ 3 h 220"/>
                <a:gd name="T18" fmla="*/ 75 w 75"/>
                <a:gd name="T19" fmla="*/ 136 h 220"/>
                <a:gd name="T20" fmla="*/ 75 w 75"/>
                <a:gd name="T21" fmla="*/ 137 h 220"/>
                <a:gd name="T22" fmla="*/ 11 w 75"/>
                <a:gd name="T23" fmla="*/ 218 h 220"/>
                <a:gd name="T24" fmla="*/ 6 w 75"/>
                <a:gd name="T25"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20">
                  <a:moveTo>
                    <a:pt x="6" y="220"/>
                  </a:moveTo>
                  <a:cubicBezTo>
                    <a:pt x="6" y="220"/>
                    <a:pt x="5" y="220"/>
                    <a:pt x="5" y="220"/>
                  </a:cubicBezTo>
                  <a:cubicBezTo>
                    <a:pt x="2" y="220"/>
                    <a:pt x="0" y="218"/>
                    <a:pt x="0" y="217"/>
                  </a:cubicBezTo>
                  <a:cubicBezTo>
                    <a:pt x="0" y="84"/>
                    <a:pt x="0" y="84"/>
                    <a:pt x="0" y="84"/>
                  </a:cubicBezTo>
                  <a:cubicBezTo>
                    <a:pt x="0" y="84"/>
                    <a:pt x="1" y="83"/>
                    <a:pt x="1" y="83"/>
                  </a:cubicBezTo>
                  <a:cubicBezTo>
                    <a:pt x="64" y="2"/>
                    <a:pt x="64" y="2"/>
                    <a:pt x="64" y="2"/>
                  </a:cubicBezTo>
                  <a:cubicBezTo>
                    <a:pt x="65" y="1"/>
                    <a:pt x="67" y="0"/>
                    <a:pt x="69" y="0"/>
                  </a:cubicBezTo>
                  <a:cubicBezTo>
                    <a:pt x="70" y="0"/>
                    <a:pt x="70" y="0"/>
                    <a:pt x="71" y="0"/>
                  </a:cubicBezTo>
                  <a:cubicBezTo>
                    <a:pt x="73" y="1"/>
                    <a:pt x="75" y="2"/>
                    <a:pt x="75" y="3"/>
                  </a:cubicBezTo>
                  <a:cubicBezTo>
                    <a:pt x="75" y="136"/>
                    <a:pt x="75" y="136"/>
                    <a:pt x="75" y="136"/>
                  </a:cubicBezTo>
                  <a:cubicBezTo>
                    <a:pt x="75" y="136"/>
                    <a:pt x="75" y="137"/>
                    <a:pt x="75" y="137"/>
                  </a:cubicBezTo>
                  <a:cubicBezTo>
                    <a:pt x="11" y="218"/>
                    <a:pt x="11" y="218"/>
                    <a:pt x="11" y="218"/>
                  </a:cubicBezTo>
                  <a:cubicBezTo>
                    <a:pt x="10" y="219"/>
                    <a:pt x="8" y="220"/>
                    <a:pt x="6" y="22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87" name="Freeform 178"/>
            <p:cNvSpPr>
              <a:spLocks/>
            </p:cNvSpPr>
            <p:nvPr/>
          </p:nvSpPr>
          <p:spPr bwMode="auto">
            <a:xfrm>
              <a:off x="3825876" y="3036887"/>
              <a:ext cx="166688" cy="339725"/>
            </a:xfrm>
            <a:custGeom>
              <a:avLst/>
              <a:gdLst>
                <a:gd name="T0" fmla="*/ 101 w 107"/>
                <a:gd name="T1" fmla="*/ 217 h 217"/>
                <a:gd name="T2" fmla="*/ 96 w 107"/>
                <a:gd name="T3" fmla="*/ 216 h 217"/>
                <a:gd name="T4" fmla="*/ 1 w 107"/>
                <a:gd name="T5" fmla="*/ 137 h 217"/>
                <a:gd name="T6" fmla="*/ 0 w 107"/>
                <a:gd name="T7" fmla="*/ 136 h 217"/>
                <a:gd name="T8" fmla="*/ 0 w 107"/>
                <a:gd name="T9" fmla="*/ 3 h 217"/>
                <a:gd name="T10" fmla="*/ 4 w 107"/>
                <a:gd name="T11" fmla="*/ 0 h 217"/>
                <a:gd name="T12" fmla="*/ 6 w 107"/>
                <a:gd name="T13" fmla="*/ 0 h 217"/>
                <a:gd name="T14" fmla="*/ 11 w 107"/>
                <a:gd name="T15" fmla="*/ 1 h 217"/>
                <a:gd name="T16" fmla="*/ 106 w 107"/>
                <a:gd name="T17" fmla="*/ 80 h 217"/>
                <a:gd name="T18" fmla="*/ 107 w 107"/>
                <a:gd name="T19" fmla="*/ 82 h 217"/>
                <a:gd name="T20" fmla="*/ 107 w 107"/>
                <a:gd name="T21" fmla="*/ 214 h 217"/>
                <a:gd name="T22" fmla="*/ 103 w 107"/>
                <a:gd name="T23" fmla="*/ 217 h 217"/>
                <a:gd name="T24" fmla="*/ 101 w 107"/>
                <a:gd name="T25"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217">
                  <a:moveTo>
                    <a:pt x="101" y="217"/>
                  </a:moveTo>
                  <a:cubicBezTo>
                    <a:pt x="99" y="217"/>
                    <a:pt x="98" y="217"/>
                    <a:pt x="96" y="216"/>
                  </a:cubicBezTo>
                  <a:cubicBezTo>
                    <a:pt x="1" y="137"/>
                    <a:pt x="1" y="137"/>
                    <a:pt x="1" y="137"/>
                  </a:cubicBezTo>
                  <a:cubicBezTo>
                    <a:pt x="0" y="137"/>
                    <a:pt x="0" y="136"/>
                    <a:pt x="0" y="136"/>
                  </a:cubicBezTo>
                  <a:cubicBezTo>
                    <a:pt x="0" y="3"/>
                    <a:pt x="0" y="3"/>
                    <a:pt x="0" y="3"/>
                  </a:cubicBezTo>
                  <a:cubicBezTo>
                    <a:pt x="0" y="2"/>
                    <a:pt x="2" y="0"/>
                    <a:pt x="4" y="0"/>
                  </a:cubicBezTo>
                  <a:cubicBezTo>
                    <a:pt x="5" y="0"/>
                    <a:pt x="5" y="0"/>
                    <a:pt x="6" y="0"/>
                  </a:cubicBezTo>
                  <a:cubicBezTo>
                    <a:pt x="8" y="0"/>
                    <a:pt x="9" y="0"/>
                    <a:pt x="11" y="1"/>
                  </a:cubicBezTo>
                  <a:cubicBezTo>
                    <a:pt x="106" y="80"/>
                    <a:pt x="106" y="80"/>
                    <a:pt x="106" y="80"/>
                  </a:cubicBezTo>
                  <a:cubicBezTo>
                    <a:pt x="107" y="80"/>
                    <a:pt x="107" y="81"/>
                    <a:pt x="107" y="82"/>
                  </a:cubicBezTo>
                  <a:cubicBezTo>
                    <a:pt x="107" y="214"/>
                    <a:pt x="107" y="214"/>
                    <a:pt x="107" y="214"/>
                  </a:cubicBezTo>
                  <a:cubicBezTo>
                    <a:pt x="107" y="215"/>
                    <a:pt x="105" y="217"/>
                    <a:pt x="103" y="217"/>
                  </a:cubicBezTo>
                  <a:cubicBezTo>
                    <a:pt x="102" y="217"/>
                    <a:pt x="102" y="217"/>
                    <a:pt x="101" y="21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88" name="Freeform 180"/>
            <p:cNvSpPr>
              <a:spLocks/>
            </p:cNvSpPr>
            <p:nvPr/>
          </p:nvSpPr>
          <p:spPr bwMode="auto">
            <a:xfrm>
              <a:off x="7739063" y="3276600"/>
              <a:ext cx="339725" cy="314325"/>
            </a:xfrm>
            <a:custGeom>
              <a:avLst/>
              <a:gdLst>
                <a:gd name="T0" fmla="*/ 6 w 217"/>
                <a:gd name="T1" fmla="*/ 200 h 200"/>
                <a:gd name="T2" fmla="*/ 3 w 217"/>
                <a:gd name="T3" fmla="*/ 200 h 200"/>
                <a:gd name="T4" fmla="*/ 0 w 217"/>
                <a:gd name="T5" fmla="*/ 197 h 200"/>
                <a:gd name="T6" fmla="*/ 0 w 217"/>
                <a:gd name="T7" fmla="*/ 65 h 200"/>
                <a:gd name="T8" fmla="*/ 3 w 217"/>
                <a:gd name="T9" fmla="*/ 62 h 200"/>
                <a:gd name="T10" fmla="*/ 208 w 217"/>
                <a:gd name="T11" fmla="*/ 1 h 200"/>
                <a:gd name="T12" fmla="*/ 211 w 217"/>
                <a:gd name="T13" fmla="*/ 0 h 200"/>
                <a:gd name="T14" fmla="*/ 214 w 217"/>
                <a:gd name="T15" fmla="*/ 1 h 200"/>
                <a:gd name="T16" fmla="*/ 217 w 217"/>
                <a:gd name="T17" fmla="*/ 3 h 200"/>
                <a:gd name="T18" fmla="*/ 217 w 217"/>
                <a:gd name="T19" fmla="*/ 136 h 200"/>
                <a:gd name="T20" fmla="*/ 214 w 217"/>
                <a:gd name="T21" fmla="*/ 138 h 200"/>
                <a:gd name="T22" fmla="*/ 9 w 217"/>
                <a:gd name="T23" fmla="*/ 200 h 200"/>
                <a:gd name="T24" fmla="*/ 6 w 217"/>
                <a:gd name="T2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7" h="200">
                  <a:moveTo>
                    <a:pt x="6" y="200"/>
                  </a:moveTo>
                  <a:cubicBezTo>
                    <a:pt x="5" y="200"/>
                    <a:pt x="4" y="200"/>
                    <a:pt x="3" y="200"/>
                  </a:cubicBezTo>
                  <a:cubicBezTo>
                    <a:pt x="1" y="199"/>
                    <a:pt x="0" y="198"/>
                    <a:pt x="0" y="197"/>
                  </a:cubicBezTo>
                  <a:cubicBezTo>
                    <a:pt x="0" y="65"/>
                    <a:pt x="0" y="65"/>
                    <a:pt x="0" y="65"/>
                  </a:cubicBezTo>
                  <a:cubicBezTo>
                    <a:pt x="0" y="64"/>
                    <a:pt x="1" y="63"/>
                    <a:pt x="3" y="62"/>
                  </a:cubicBezTo>
                  <a:cubicBezTo>
                    <a:pt x="208" y="1"/>
                    <a:pt x="208" y="1"/>
                    <a:pt x="208" y="1"/>
                  </a:cubicBezTo>
                  <a:cubicBezTo>
                    <a:pt x="209" y="0"/>
                    <a:pt x="210" y="0"/>
                    <a:pt x="211" y="0"/>
                  </a:cubicBezTo>
                  <a:cubicBezTo>
                    <a:pt x="212" y="0"/>
                    <a:pt x="213" y="0"/>
                    <a:pt x="214" y="1"/>
                  </a:cubicBezTo>
                  <a:cubicBezTo>
                    <a:pt x="216" y="1"/>
                    <a:pt x="217" y="2"/>
                    <a:pt x="217" y="3"/>
                  </a:cubicBezTo>
                  <a:cubicBezTo>
                    <a:pt x="217" y="136"/>
                    <a:pt x="217" y="136"/>
                    <a:pt x="217" y="136"/>
                  </a:cubicBezTo>
                  <a:cubicBezTo>
                    <a:pt x="217" y="137"/>
                    <a:pt x="216" y="138"/>
                    <a:pt x="214" y="138"/>
                  </a:cubicBezTo>
                  <a:cubicBezTo>
                    <a:pt x="9" y="200"/>
                    <a:pt x="9" y="200"/>
                    <a:pt x="9" y="200"/>
                  </a:cubicBezTo>
                  <a:cubicBezTo>
                    <a:pt x="8" y="200"/>
                    <a:pt x="7" y="200"/>
                    <a:pt x="6" y="2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89" name="Freeform 181"/>
            <p:cNvSpPr>
              <a:spLocks/>
            </p:cNvSpPr>
            <p:nvPr/>
          </p:nvSpPr>
          <p:spPr bwMode="auto">
            <a:xfrm>
              <a:off x="7748588" y="3276600"/>
              <a:ext cx="320675" cy="304800"/>
            </a:xfrm>
            <a:custGeom>
              <a:avLst/>
              <a:gdLst>
                <a:gd name="T0" fmla="*/ 202 w 202"/>
                <a:gd name="T1" fmla="*/ 0 h 192"/>
                <a:gd name="T2" fmla="*/ 202 w 202"/>
                <a:gd name="T3" fmla="*/ 132 h 192"/>
                <a:gd name="T4" fmla="*/ 0 w 202"/>
                <a:gd name="T5" fmla="*/ 192 h 192"/>
                <a:gd name="T6" fmla="*/ 0 w 202"/>
                <a:gd name="T7" fmla="*/ 61 h 192"/>
                <a:gd name="T8" fmla="*/ 202 w 202"/>
                <a:gd name="T9" fmla="*/ 0 h 192"/>
              </a:gdLst>
              <a:ahLst/>
              <a:cxnLst>
                <a:cxn ang="0">
                  <a:pos x="T0" y="T1"/>
                </a:cxn>
                <a:cxn ang="0">
                  <a:pos x="T2" y="T3"/>
                </a:cxn>
                <a:cxn ang="0">
                  <a:pos x="T4" y="T5"/>
                </a:cxn>
                <a:cxn ang="0">
                  <a:pos x="T6" y="T7"/>
                </a:cxn>
                <a:cxn ang="0">
                  <a:pos x="T8" y="T9"/>
                </a:cxn>
              </a:cxnLst>
              <a:rect l="0" t="0" r="r" b="b"/>
              <a:pathLst>
                <a:path w="202" h="192">
                  <a:moveTo>
                    <a:pt x="202" y="0"/>
                  </a:moveTo>
                  <a:lnTo>
                    <a:pt x="202" y="132"/>
                  </a:lnTo>
                  <a:lnTo>
                    <a:pt x="0" y="192"/>
                  </a:lnTo>
                  <a:lnTo>
                    <a:pt x="0" y="61"/>
                  </a:lnTo>
                  <a:lnTo>
                    <a:pt x="202"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90" name="Freeform 182"/>
            <p:cNvSpPr>
              <a:spLocks/>
            </p:cNvSpPr>
            <p:nvPr/>
          </p:nvSpPr>
          <p:spPr bwMode="auto">
            <a:xfrm>
              <a:off x="4387851" y="3330575"/>
              <a:ext cx="376238" cy="303213"/>
            </a:xfrm>
            <a:custGeom>
              <a:avLst/>
              <a:gdLst>
                <a:gd name="T0" fmla="*/ 234 w 240"/>
                <a:gd name="T1" fmla="*/ 194 h 194"/>
                <a:gd name="T2" fmla="*/ 232 w 240"/>
                <a:gd name="T3" fmla="*/ 194 h 194"/>
                <a:gd name="T4" fmla="*/ 3 w 240"/>
                <a:gd name="T5" fmla="*/ 139 h 194"/>
                <a:gd name="T6" fmla="*/ 0 w 240"/>
                <a:gd name="T7" fmla="*/ 136 h 194"/>
                <a:gd name="T8" fmla="*/ 0 w 240"/>
                <a:gd name="T9" fmla="*/ 4 h 194"/>
                <a:gd name="T10" fmla="*/ 2 w 240"/>
                <a:gd name="T11" fmla="*/ 1 h 194"/>
                <a:gd name="T12" fmla="*/ 5 w 240"/>
                <a:gd name="T13" fmla="*/ 0 h 194"/>
                <a:gd name="T14" fmla="*/ 8 w 240"/>
                <a:gd name="T15" fmla="*/ 1 h 194"/>
                <a:gd name="T16" fmla="*/ 237 w 240"/>
                <a:gd name="T17" fmla="*/ 56 h 194"/>
                <a:gd name="T18" fmla="*/ 240 w 240"/>
                <a:gd name="T19" fmla="*/ 59 h 194"/>
                <a:gd name="T20" fmla="*/ 240 w 240"/>
                <a:gd name="T21" fmla="*/ 191 h 194"/>
                <a:gd name="T22" fmla="*/ 237 w 240"/>
                <a:gd name="T23" fmla="*/ 194 h 194"/>
                <a:gd name="T24" fmla="*/ 234 w 240"/>
                <a:gd name="T25"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0" h="194">
                  <a:moveTo>
                    <a:pt x="234" y="194"/>
                  </a:moveTo>
                  <a:cubicBezTo>
                    <a:pt x="233" y="194"/>
                    <a:pt x="233" y="194"/>
                    <a:pt x="232" y="194"/>
                  </a:cubicBezTo>
                  <a:cubicBezTo>
                    <a:pt x="3" y="139"/>
                    <a:pt x="3" y="139"/>
                    <a:pt x="3" y="139"/>
                  </a:cubicBezTo>
                  <a:cubicBezTo>
                    <a:pt x="1" y="138"/>
                    <a:pt x="0" y="137"/>
                    <a:pt x="0" y="136"/>
                  </a:cubicBezTo>
                  <a:cubicBezTo>
                    <a:pt x="0" y="4"/>
                    <a:pt x="0" y="4"/>
                    <a:pt x="0" y="4"/>
                  </a:cubicBezTo>
                  <a:cubicBezTo>
                    <a:pt x="0" y="2"/>
                    <a:pt x="1" y="2"/>
                    <a:pt x="2" y="1"/>
                  </a:cubicBezTo>
                  <a:cubicBezTo>
                    <a:pt x="3" y="1"/>
                    <a:pt x="4" y="0"/>
                    <a:pt x="5" y="0"/>
                  </a:cubicBezTo>
                  <a:cubicBezTo>
                    <a:pt x="6" y="0"/>
                    <a:pt x="7" y="1"/>
                    <a:pt x="8" y="1"/>
                  </a:cubicBezTo>
                  <a:cubicBezTo>
                    <a:pt x="237" y="56"/>
                    <a:pt x="237" y="56"/>
                    <a:pt x="237" y="56"/>
                  </a:cubicBezTo>
                  <a:cubicBezTo>
                    <a:pt x="239" y="56"/>
                    <a:pt x="240" y="58"/>
                    <a:pt x="240" y="59"/>
                  </a:cubicBezTo>
                  <a:cubicBezTo>
                    <a:pt x="240" y="191"/>
                    <a:pt x="240" y="191"/>
                    <a:pt x="240" y="191"/>
                  </a:cubicBezTo>
                  <a:cubicBezTo>
                    <a:pt x="240" y="192"/>
                    <a:pt x="239" y="193"/>
                    <a:pt x="237" y="194"/>
                  </a:cubicBezTo>
                  <a:cubicBezTo>
                    <a:pt x="236" y="194"/>
                    <a:pt x="235" y="194"/>
                    <a:pt x="234" y="1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91" name="Freeform 183"/>
            <p:cNvSpPr>
              <a:spLocks/>
            </p:cNvSpPr>
            <p:nvPr/>
          </p:nvSpPr>
          <p:spPr bwMode="auto">
            <a:xfrm>
              <a:off x="4395788" y="3330575"/>
              <a:ext cx="358775" cy="293688"/>
            </a:xfrm>
            <a:custGeom>
              <a:avLst/>
              <a:gdLst>
                <a:gd name="T0" fmla="*/ 226 w 226"/>
                <a:gd name="T1" fmla="*/ 55 h 185"/>
                <a:gd name="T2" fmla="*/ 226 w 226"/>
                <a:gd name="T3" fmla="*/ 185 h 185"/>
                <a:gd name="T4" fmla="*/ 0 w 226"/>
                <a:gd name="T5" fmla="*/ 131 h 185"/>
                <a:gd name="T6" fmla="*/ 0 w 226"/>
                <a:gd name="T7" fmla="*/ 0 h 185"/>
                <a:gd name="T8" fmla="*/ 226 w 226"/>
                <a:gd name="T9" fmla="*/ 55 h 185"/>
              </a:gdLst>
              <a:ahLst/>
              <a:cxnLst>
                <a:cxn ang="0">
                  <a:pos x="T0" y="T1"/>
                </a:cxn>
                <a:cxn ang="0">
                  <a:pos x="T2" y="T3"/>
                </a:cxn>
                <a:cxn ang="0">
                  <a:pos x="T4" y="T5"/>
                </a:cxn>
                <a:cxn ang="0">
                  <a:pos x="T6" y="T7"/>
                </a:cxn>
                <a:cxn ang="0">
                  <a:pos x="T8" y="T9"/>
                </a:cxn>
              </a:cxnLst>
              <a:rect l="0" t="0" r="r" b="b"/>
              <a:pathLst>
                <a:path w="226" h="185">
                  <a:moveTo>
                    <a:pt x="226" y="55"/>
                  </a:moveTo>
                  <a:lnTo>
                    <a:pt x="226" y="185"/>
                  </a:lnTo>
                  <a:lnTo>
                    <a:pt x="0" y="131"/>
                  </a:lnTo>
                  <a:lnTo>
                    <a:pt x="0" y="0"/>
                  </a:lnTo>
                  <a:lnTo>
                    <a:pt x="226" y="5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92" name="Freeform 184"/>
            <p:cNvSpPr>
              <a:spLocks/>
            </p:cNvSpPr>
            <p:nvPr/>
          </p:nvSpPr>
          <p:spPr bwMode="auto">
            <a:xfrm>
              <a:off x="6648451" y="3486150"/>
              <a:ext cx="474663" cy="255588"/>
            </a:xfrm>
            <a:custGeom>
              <a:avLst/>
              <a:gdLst>
                <a:gd name="T0" fmla="*/ 6 w 303"/>
                <a:gd name="T1" fmla="*/ 164 h 164"/>
                <a:gd name="T2" fmla="*/ 2 w 303"/>
                <a:gd name="T3" fmla="*/ 163 h 164"/>
                <a:gd name="T4" fmla="*/ 0 w 303"/>
                <a:gd name="T5" fmla="*/ 161 h 164"/>
                <a:gd name="T6" fmla="*/ 0 w 303"/>
                <a:gd name="T7" fmla="*/ 29 h 164"/>
                <a:gd name="T8" fmla="*/ 5 w 303"/>
                <a:gd name="T9" fmla="*/ 26 h 164"/>
                <a:gd name="T10" fmla="*/ 297 w 303"/>
                <a:gd name="T11" fmla="*/ 0 h 164"/>
                <a:gd name="T12" fmla="*/ 298 w 303"/>
                <a:gd name="T13" fmla="*/ 0 h 164"/>
                <a:gd name="T14" fmla="*/ 301 w 303"/>
                <a:gd name="T15" fmla="*/ 1 h 164"/>
                <a:gd name="T16" fmla="*/ 303 w 303"/>
                <a:gd name="T17" fmla="*/ 3 h 164"/>
                <a:gd name="T18" fmla="*/ 303 w 303"/>
                <a:gd name="T19" fmla="*/ 135 h 164"/>
                <a:gd name="T20" fmla="*/ 299 w 303"/>
                <a:gd name="T21" fmla="*/ 138 h 164"/>
                <a:gd name="T22" fmla="*/ 7 w 303"/>
                <a:gd name="T23" fmla="*/ 164 h 164"/>
                <a:gd name="T24" fmla="*/ 6 w 303"/>
                <a:gd name="T25"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3" h="164">
                  <a:moveTo>
                    <a:pt x="6" y="164"/>
                  </a:moveTo>
                  <a:cubicBezTo>
                    <a:pt x="4" y="164"/>
                    <a:pt x="3" y="164"/>
                    <a:pt x="2" y="163"/>
                  </a:cubicBezTo>
                  <a:cubicBezTo>
                    <a:pt x="1" y="163"/>
                    <a:pt x="0" y="162"/>
                    <a:pt x="0" y="161"/>
                  </a:cubicBezTo>
                  <a:cubicBezTo>
                    <a:pt x="0" y="29"/>
                    <a:pt x="0" y="29"/>
                    <a:pt x="0" y="29"/>
                  </a:cubicBezTo>
                  <a:cubicBezTo>
                    <a:pt x="0" y="27"/>
                    <a:pt x="2" y="26"/>
                    <a:pt x="5" y="26"/>
                  </a:cubicBezTo>
                  <a:cubicBezTo>
                    <a:pt x="297" y="0"/>
                    <a:pt x="297" y="0"/>
                    <a:pt x="297" y="0"/>
                  </a:cubicBezTo>
                  <a:cubicBezTo>
                    <a:pt x="298" y="0"/>
                    <a:pt x="298" y="0"/>
                    <a:pt x="298" y="0"/>
                  </a:cubicBezTo>
                  <a:cubicBezTo>
                    <a:pt x="299" y="0"/>
                    <a:pt x="300" y="0"/>
                    <a:pt x="301" y="1"/>
                  </a:cubicBezTo>
                  <a:cubicBezTo>
                    <a:pt x="303" y="1"/>
                    <a:pt x="303" y="2"/>
                    <a:pt x="303" y="3"/>
                  </a:cubicBezTo>
                  <a:cubicBezTo>
                    <a:pt x="303" y="135"/>
                    <a:pt x="303" y="135"/>
                    <a:pt x="303" y="135"/>
                  </a:cubicBezTo>
                  <a:cubicBezTo>
                    <a:pt x="303" y="137"/>
                    <a:pt x="301" y="138"/>
                    <a:pt x="299" y="138"/>
                  </a:cubicBezTo>
                  <a:cubicBezTo>
                    <a:pt x="7" y="164"/>
                    <a:pt x="7" y="164"/>
                    <a:pt x="7" y="164"/>
                  </a:cubicBezTo>
                  <a:lnTo>
                    <a:pt x="6" y="1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93" name="Freeform 185"/>
            <p:cNvSpPr>
              <a:spLocks/>
            </p:cNvSpPr>
            <p:nvPr/>
          </p:nvSpPr>
          <p:spPr bwMode="auto">
            <a:xfrm>
              <a:off x="6657976" y="3486150"/>
              <a:ext cx="457200" cy="246063"/>
            </a:xfrm>
            <a:custGeom>
              <a:avLst/>
              <a:gdLst>
                <a:gd name="T0" fmla="*/ 288 w 288"/>
                <a:gd name="T1" fmla="*/ 0 h 155"/>
                <a:gd name="T2" fmla="*/ 288 w 288"/>
                <a:gd name="T3" fmla="*/ 130 h 155"/>
                <a:gd name="T4" fmla="*/ 0 w 288"/>
                <a:gd name="T5" fmla="*/ 155 h 155"/>
                <a:gd name="T6" fmla="*/ 0 w 288"/>
                <a:gd name="T7" fmla="*/ 24 h 155"/>
                <a:gd name="T8" fmla="*/ 288 w 288"/>
                <a:gd name="T9" fmla="*/ 0 h 155"/>
              </a:gdLst>
              <a:ahLst/>
              <a:cxnLst>
                <a:cxn ang="0">
                  <a:pos x="T0" y="T1"/>
                </a:cxn>
                <a:cxn ang="0">
                  <a:pos x="T2" y="T3"/>
                </a:cxn>
                <a:cxn ang="0">
                  <a:pos x="T4" y="T5"/>
                </a:cxn>
                <a:cxn ang="0">
                  <a:pos x="T6" y="T7"/>
                </a:cxn>
                <a:cxn ang="0">
                  <a:pos x="T8" y="T9"/>
                </a:cxn>
              </a:cxnLst>
              <a:rect l="0" t="0" r="r" b="b"/>
              <a:pathLst>
                <a:path w="288" h="155">
                  <a:moveTo>
                    <a:pt x="288" y="0"/>
                  </a:moveTo>
                  <a:lnTo>
                    <a:pt x="288" y="130"/>
                  </a:lnTo>
                  <a:lnTo>
                    <a:pt x="0" y="155"/>
                  </a:lnTo>
                  <a:lnTo>
                    <a:pt x="0" y="24"/>
                  </a:lnTo>
                  <a:lnTo>
                    <a:pt x="288"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94" name="Freeform 186"/>
            <p:cNvSpPr>
              <a:spLocks/>
            </p:cNvSpPr>
            <p:nvPr/>
          </p:nvSpPr>
          <p:spPr bwMode="auto">
            <a:xfrm>
              <a:off x="5421313" y="3509962"/>
              <a:ext cx="488950" cy="242888"/>
            </a:xfrm>
            <a:custGeom>
              <a:avLst/>
              <a:gdLst>
                <a:gd name="T0" fmla="*/ 306 w 312"/>
                <a:gd name="T1" fmla="*/ 155 h 155"/>
                <a:gd name="T2" fmla="*/ 5 w 312"/>
                <a:gd name="T3" fmla="*/ 138 h 155"/>
                <a:gd name="T4" fmla="*/ 0 w 312"/>
                <a:gd name="T5" fmla="*/ 135 h 155"/>
                <a:gd name="T6" fmla="*/ 0 w 312"/>
                <a:gd name="T7" fmla="*/ 3 h 155"/>
                <a:gd name="T8" fmla="*/ 2 w 312"/>
                <a:gd name="T9" fmla="*/ 0 h 155"/>
                <a:gd name="T10" fmla="*/ 6 w 312"/>
                <a:gd name="T11" fmla="*/ 0 h 155"/>
                <a:gd name="T12" fmla="*/ 6 w 312"/>
                <a:gd name="T13" fmla="*/ 0 h 155"/>
                <a:gd name="T14" fmla="*/ 307 w 312"/>
                <a:gd name="T15" fmla="*/ 17 h 155"/>
                <a:gd name="T16" fmla="*/ 312 w 312"/>
                <a:gd name="T17" fmla="*/ 20 h 155"/>
                <a:gd name="T18" fmla="*/ 312 w 312"/>
                <a:gd name="T19" fmla="*/ 152 h 155"/>
                <a:gd name="T20" fmla="*/ 310 w 312"/>
                <a:gd name="T21" fmla="*/ 154 h 155"/>
                <a:gd name="T22" fmla="*/ 306 w 312"/>
                <a:gd name="T23"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155">
                  <a:moveTo>
                    <a:pt x="306" y="155"/>
                  </a:moveTo>
                  <a:cubicBezTo>
                    <a:pt x="5" y="138"/>
                    <a:pt x="5" y="138"/>
                    <a:pt x="5" y="138"/>
                  </a:cubicBezTo>
                  <a:cubicBezTo>
                    <a:pt x="2" y="138"/>
                    <a:pt x="0" y="137"/>
                    <a:pt x="0" y="135"/>
                  </a:cubicBezTo>
                  <a:cubicBezTo>
                    <a:pt x="0" y="3"/>
                    <a:pt x="0" y="3"/>
                    <a:pt x="0" y="3"/>
                  </a:cubicBezTo>
                  <a:cubicBezTo>
                    <a:pt x="0" y="2"/>
                    <a:pt x="1" y="1"/>
                    <a:pt x="2" y="0"/>
                  </a:cubicBezTo>
                  <a:cubicBezTo>
                    <a:pt x="3" y="0"/>
                    <a:pt x="4" y="0"/>
                    <a:pt x="6" y="0"/>
                  </a:cubicBezTo>
                  <a:cubicBezTo>
                    <a:pt x="6" y="0"/>
                    <a:pt x="6" y="0"/>
                    <a:pt x="6" y="0"/>
                  </a:cubicBezTo>
                  <a:cubicBezTo>
                    <a:pt x="307" y="17"/>
                    <a:pt x="307" y="17"/>
                    <a:pt x="307" y="17"/>
                  </a:cubicBezTo>
                  <a:cubicBezTo>
                    <a:pt x="310" y="17"/>
                    <a:pt x="312" y="18"/>
                    <a:pt x="312" y="20"/>
                  </a:cubicBezTo>
                  <a:cubicBezTo>
                    <a:pt x="312" y="152"/>
                    <a:pt x="312" y="152"/>
                    <a:pt x="312" y="152"/>
                  </a:cubicBezTo>
                  <a:cubicBezTo>
                    <a:pt x="312" y="153"/>
                    <a:pt x="311" y="154"/>
                    <a:pt x="310" y="154"/>
                  </a:cubicBezTo>
                  <a:cubicBezTo>
                    <a:pt x="309" y="155"/>
                    <a:pt x="308" y="155"/>
                    <a:pt x="306" y="1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95" name="Freeform 187"/>
            <p:cNvSpPr>
              <a:spLocks/>
            </p:cNvSpPr>
            <p:nvPr/>
          </p:nvSpPr>
          <p:spPr bwMode="auto">
            <a:xfrm>
              <a:off x="5430838" y="3509962"/>
              <a:ext cx="469900" cy="233363"/>
            </a:xfrm>
            <a:custGeom>
              <a:avLst/>
              <a:gdLst>
                <a:gd name="T0" fmla="*/ 296 w 296"/>
                <a:gd name="T1" fmla="*/ 17 h 147"/>
                <a:gd name="T2" fmla="*/ 296 w 296"/>
                <a:gd name="T3" fmla="*/ 147 h 147"/>
                <a:gd name="T4" fmla="*/ 0 w 296"/>
                <a:gd name="T5" fmla="*/ 131 h 147"/>
                <a:gd name="T6" fmla="*/ 0 w 296"/>
                <a:gd name="T7" fmla="*/ 0 h 147"/>
                <a:gd name="T8" fmla="*/ 296 w 296"/>
                <a:gd name="T9" fmla="*/ 17 h 147"/>
              </a:gdLst>
              <a:ahLst/>
              <a:cxnLst>
                <a:cxn ang="0">
                  <a:pos x="T0" y="T1"/>
                </a:cxn>
                <a:cxn ang="0">
                  <a:pos x="T2" y="T3"/>
                </a:cxn>
                <a:cxn ang="0">
                  <a:pos x="T4" y="T5"/>
                </a:cxn>
                <a:cxn ang="0">
                  <a:pos x="T6" y="T7"/>
                </a:cxn>
                <a:cxn ang="0">
                  <a:pos x="T8" y="T9"/>
                </a:cxn>
              </a:cxnLst>
              <a:rect l="0" t="0" r="r" b="b"/>
              <a:pathLst>
                <a:path w="296" h="147">
                  <a:moveTo>
                    <a:pt x="296" y="17"/>
                  </a:moveTo>
                  <a:lnTo>
                    <a:pt x="296" y="147"/>
                  </a:lnTo>
                  <a:lnTo>
                    <a:pt x="0" y="131"/>
                  </a:lnTo>
                  <a:lnTo>
                    <a:pt x="0" y="0"/>
                  </a:lnTo>
                  <a:lnTo>
                    <a:pt x="296" y="1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96" name="Freeform 188"/>
            <p:cNvSpPr>
              <a:spLocks/>
            </p:cNvSpPr>
            <p:nvPr/>
          </p:nvSpPr>
          <p:spPr bwMode="auto">
            <a:xfrm>
              <a:off x="4746626" y="2524125"/>
              <a:ext cx="2811463" cy="585788"/>
            </a:xfrm>
            <a:custGeom>
              <a:avLst/>
              <a:gdLst>
                <a:gd name="T0" fmla="*/ 1443 w 1796"/>
                <a:gd name="T1" fmla="*/ 49 h 374"/>
                <a:gd name="T2" fmla="*/ 1392 w 1796"/>
                <a:gd name="T3" fmla="*/ 40 h 374"/>
                <a:gd name="T4" fmla="*/ 1330 w 1796"/>
                <a:gd name="T5" fmla="*/ 29 h 374"/>
                <a:gd name="T6" fmla="*/ 1253 w 1796"/>
                <a:gd name="T7" fmla="*/ 19 h 374"/>
                <a:gd name="T8" fmla="*/ 1177 w 1796"/>
                <a:gd name="T9" fmla="*/ 12 h 374"/>
                <a:gd name="T10" fmla="*/ 1107 w 1796"/>
                <a:gd name="T11" fmla="*/ 6 h 374"/>
                <a:gd name="T12" fmla="*/ 1031 w 1796"/>
                <a:gd name="T13" fmla="*/ 2 h 374"/>
                <a:gd name="T14" fmla="*/ 959 w 1796"/>
                <a:gd name="T15" fmla="*/ 0 h 374"/>
                <a:gd name="T16" fmla="*/ 878 w 1796"/>
                <a:gd name="T17" fmla="*/ 0 h 374"/>
                <a:gd name="T18" fmla="*/ 793 w 1796"/>
                <a:gd name="T19" fmla="*/ 1 h 374"/>
                <a:gd name="T20" fmla="*/ 723 w 1796"/>
                <a:gd name="T21" fmla="*/ 4 h 374"/>
                <a:gd name="T22" fmla="*/ 651 w 1796"/>
                <a:gd name="T23" fmla="*/ 9 h 374"/>
                <a:gd name="T24" fmla="*/ 562 w 1796"/>
                <a:gd name="T25" fmla="*/ 17 h 374"/>
                <a:gd name="T26" fmla="*/ 477 w 1796"/>
                <a:gd name="T27" fmla="*/ 28 h 374"/>
                <a:gd name="T28" fmla="*/ 429 w 1796"/>
                <a:gd name="T29" fmla="*/ 35 h 374"/>
                <a:gd name="T30" fmla="*/ 378 w 1796"/>
                <a:gd name="T31" fmla="*/ 44 h 374"/>
                <a:gd name="T32" fmla="*/ 332 w 1796"/>
                <a:gd name="T33" fmla="*/ 54 h 374"/>
                <a:gd name="T34" fmla="*/ 291 w 1796"/>
                <a:gd name="T35" fmla="*/ 63 h 374"/>
                <a:gd name="T36" fmla="*/ 229 w 1796"/>
                <a:gd name="T37" fmla="*/ 80 h 374"/>
                <a:gd name="T38" fmla="*/ 185 w 1796"/>
                <a:gd name="T39" fmla="*/ 94 h 374"/>
                <a:gd name="T40" fmla="*/ 142 w 1796"/>
                <a:gd name="T41" fmla="*/ 111 h 374"/>
                <a:gd name="T42" fmla="*/ 116 w 1796"/>
                <a:gd name="T43" fmla="*/ 122 h 374"/>
                <a:gd name="T44" fmla="*/ 92 w 1796"/>
                <a:gd name="T45" fmla="*/ 135 h 374"/>
                <a:gd name="T46" fmla="*/ 74 w 1796"/>
                <a:gd name="T47" fmla="*/ 145 h 374"/>
                <a:gd name="T48" fmla="*/ 55 w 1796"/>
                <a:gd name="T49" fmla="*/ 158 h 374"/>
                <a:gd name="T50" fmla="*/ 43 w 1796"/>
                <a:gd name="T51" fmla="*/ 168 h 374"/>
                <a:gd name="T52" fmla="*/ 31 w 1796"/>
                <a:gd name="T53" fmla="*/ 178 h 374"/>
                <a:gd name="T54" fmla="*/ 18 w 1796"/>
                <a:gd name="T55" fmla="*/ 193 h 374"/>
                <a:gd name="T56" fmla="*/ 11 w 1796"/>
                <a:gd name="T57" fmla="*/ 203 h 374"/>
                <a:gd name="T58" fmla="*/ 5 w 1796"/>
                <a:gd name="T59" fmla="*/ 216 h 374"/>
                <a:gd name="T60" fmla="*/ 2 w 1796"/>
                <a:gd name="T61" fmla="*/ 226 h 374"/>
                <a:gd name="T62" fmla="*/ 0 w 1796"/>
                <a:gd name="T63" fmla="*/ 238 h 374"/>
                <a:gd name="T64" fmla="*/ 1 w 1796"/>
                <a:gd name="T65" fmla="*/ 364 h 374"/>
                <a:gd name="T66" fmla="*/ 4 w 1796"/>
                <a:gd name="T67" fmla="*/ 351 h 374"/>
                <a:gd name="T68" fmla="*/ 10 w 1796"/>
                <a:gd name="T69" fmla="*/ 338 h 374"/>
                <a:gd name="T70" fmla="*/ 18 w 1796"/>
                <a:gd name="T71" fmla="*/ 325 h 374"/>
                <a:gd name="T72" fmla="*/ 31 w 1796"/>
                <a:gd name="T73" fmla="*/ 310 h 374"/>
                <a:gd name="T74" fmla="*/ 45 w 1796"/>
                <a:gd name="T75" fmla="*/ 298 h 374"/>
                <a:gd name="T76" fmla="*/ 63 w 1796"/>
                <a:gd name="T77" fmla="*/ 285 h 374"/>
                <a:gd name="T78" fmla="*/ 82 w 1796"/>
                <a:gd name="T79" fmla="*/ 273 h 374"/>
                <a:gd name="T80" fmla="*/ 106 w 1796"/>
                <a:gd name="T81" fmla="*/ 260 h 374"/>
                <a:gd name="T82" fmla="*/ 140 w 1796"/>
                <a:gd name="T83" fmla="*/ 244 h 374"/>
                <a:gd name="T84" fmla="*/ 173 w 1796"/>
                <a:gd name="T85" fmla="*/ 231 h 374"/>
                <a:gd name="T86" fmla="*/ 229 w 1796"/>
                <a:gd name="T87" fmla="*/ 212 h 374"/>
                <a:gd name="T88" fmla="*/ 291 w 1796"/>
                <a:gd name="T89" fmla="*/ 196 h 374"/>
                <a:gd name="T90" fmla="*/ 340 w 1796"/>
                <a:gd name="T91" fmla="*/ 185 h 374"/>
                <a:gd name="T92" fmla="*/ 389 w 1796"/>
                <a:gd name="T93" fmla="*/ 175 h 374"/>
                <a:gd name="T94" fmla="*/ 436 w 1796"/>
                <a:gd name="T95" fmla="*/ 167 h 374"/>
                <a:gd name="T96" fmla="*/ 517 w 1796"/>
                <a:gd name="T97" fmla="*/ 155 h 374"/>
                <a:gd name="T98" fmla="*/ 605 w 1796"/>
                <a:gd name="T99" fmla="*/ 145 h 374"/>
                <a:gd name="T100" fmla="*/ 694 w 1796"/>
                <a:gd name="T101" fmla="*/ 139 h 374"/>
                <a:gd name="T102" fmla="*/ 753 w 1796"/>
                <a:gd name="T103" fmla="*/ 135 h 374"/>
                <a:gd name="T104" fmla="*/ 878 w 1796"/>
                <a:gd name="T105" fmla="*/ 132 h 374"/>
                <a:gd name="T106" fmla="*/ 962 w 1796"/>
                <a:gd name="T107" fmla="*/ 133 h 374"/>
                <a:gd name="T108" fmla="*/ 1069 w 1796"/>
                <a:gd name="T109" fmla="*/ 137 h 374"/>
                <a:gd name="T110" fmla="*/ 1145 w 1796"/>
                <a:gd name="T111" fmla="*/ 142 h 374"/>
                <a:gd name="T112" fmla="*/ 1253 w 1796"/>
                <a:gd name="T113" fmla="*/ 152 h 374"/>
                <a:gd name="T114" fmla="*/ 1331 w 1796"/>
                <a:gd name="T115" fmla="*/ 162 h 374"/>
                <a:gd name="T116" fmla="*/ 1414 w 1796"/>
                <a:gd name="T117" fmla="*/ 176 h 374"/>
                <a:gd name="T118" fmla="*/ 1466 w 1796"/>
                <a:gd name="T119" fmla="*/ 18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96" h="374">
                  <a:moveTo>
                    <a:pt x="1498" y="61"/>
                  </a:moveTo>
                  <a:cubicBezTo>
                    <a:pt x="1487" y="59"/>
                    <a:pt x="1476" y="56"/>
                    <a:pt x="1466" y="54"/>
                  </a:cubicBezTo>
                  <a:cubicBezTo>
                    <a:pt x="1465" y="54"/>
                    <a:pt x="1465" y="54"/>
                    <a:pt x="1464" y="54"/>
                  </a:cubicBezTo>
                  <a:cubicBezTo>
                    <a:pt x="1463" y="54"/>
                    <a:pt x="1463" y="54"/>
                    <a:pt x="1463" y="54"/>
                  </a:cubicBezTo>
                  <a:cubicBezTo>
                    <a:pt x="1457" y="52"/>
                    <a:pt x="1450" y="51"/>
                    <a:pt x="1443" y="49"/>
                  </a:cubicBezTo>
                  <a:cubicBezTo>
                    <a:pt x="1441" y="49"/>
                    <a:pt x="1439" y="48"/>
                    <a:pt x="1437" y="48"/>
                  </a:cubicBezTo>
                  <a:cubicBezTo>
                    <a:pt x="1432" y="47"/>
                    <a:pt x="1427" y="46"/>
                    <a:pt x="1421" y="45"/>
                  </a:cubicBezTo>
                  <a:cubicBezTo>
                    <a:pt x="1419" y="44"/>
                    <a:pt x="1416" y="44"/>
                    <a:pt x="1414" y="44"/>
                  </a:cubicBezTo>
                  <a:cubicBezTo>
                    <a:pt x="1409" y="43"/>
                    <a:pt x="1404" y="42"/>
                    <a:pt x="1399" y="41"/>
                  </a:cubicBezTo>
                  <a:cubicBezTo>
                    <a:pt x="1397" y="40"/>
                    <a:pt x="1394" y="40"/>
                    <a:pt x="1392" y="40"/>
                  </a:cubicBezTo>
                  <a:cubicBezTo>
                    <a:pt x="1385" y="38"/>
                    <a:pt x="1378" y="37"/>
                    <a:pt x="1371" y="36"/>
                  </a:cubicBezTo>
                  <a:cubicBezTo>
                    <a:pt x="1370" y="36"/>
                    <a:pt x="1370" y="36"/>
                    <a:pt x="1370" y="36"/>
                  </a:cubicBezTo>
                  <a:cubicBezTo>
                    <a:pt x="1370" y="36"/>
                    <a:pt x="1370" y="36"/>
                    <a:pt x="1370" y="36"/>
                  </a:cubicBezTo>
                  <a:cubicBezTo>
                    <a:pt x="1357" y="34"/>
                    <a:pt x="1344" y="32"/>
                    <a:pt x="1331" y="30"/>
                  </a:cubicBezTo>
                  <a:cubicBezTo>
                    <a:pt x="1330" y="29"/>
                    <a:pt x="1330" y="29"/>
                    <a:pt x="1330" y="29"/>
                  </a:cubicBezTo>
                  <a:cubicBezTo>
                    <a:pt x="1317" y="28"/>
                    <a:pt x="1304" y="26"/>
                    <a:pt x="1291" y="24"/>
                  </a:cubicBezTo>
                  <a:cubicBezTo>
                    <a:pt x="1290" y="24"/>
                    <a:pt x="1290" y="24"/>
                    <a:pt x="1290" y="24"/>
                  </a:cubicBezTo>
                  <a:cubicBezTo>
                    <a:pt x="1290" y="24"/>
                    <a:pt x="1289" y="24"/>
                    <a:pt x="1289" y="24"/>
                  </a:cubicBezTo>
                  <a:cubicBezTo>
                    <a:pt x="1278" y="22"/>
                    <a:pt x="1266" y="21"/>
                    <a:pt x="1255" y="20"/>
                  </a:cubicBezTo>
                  <a:cubicBezTo>
                    <a:pt x="1254" y="19"/>
                    <a:pt x="1253" y="19"/>
                    <a:pt x="1253" y="19"/>
                  </a:cubicBezTo>
                  <a:cubicBezTo>
                    <a:pt x="1241" y="18"/>
                    <a:pt x="1230" y="17"/>
                    <a:pt x="1218" y="16"/>
                  </a:cubicBezTo>
                  <a:cubicBezTo>
                    <a:pt x="1217" y="15"/>
                    <a:pt x="1216" y="15"/>
                    <a:pt x="1216" y="15"/>
                  </a:cubicBezTo>
                  <a:cubicBezTo>
                    <a:pt x="1215" y="15"/>
                    <a:pt x="1215" y="15"/>
                    <a:pt x="1214" y="15"/>
                  </a:cubicBezTo>
                  <a:cubicBezTo>
                    <a:pt x="1204" y="14"/>
                    <a:pt x="1193" y="13"/>
                    <a:pt x="1182" y="12"/>
                  </a:cubicBezTo>
                  <a:cubicBezTo>
                    <a:pt x="1181" y="12"/>
                    <a:pt x="1179" y="12"/>
                    <a:pt x="1177" y="12"/>
                  </a:cubicBezTo>
                  <a:cubicBezTo>
                    <a:pt x="1166" y="11"/>
                    <a:pt x="1155" y="10"/>
                    <a:pt x="1145" y="9"/>
                  </a:cubicBezTo>
                  <a:cubicBezTo>
                    <a:pt x="1144" y="9"/>
                    <a:pt x="1144" y="9"/>
                    <a:pt x="1143" y="9"/>
                  </a:cubicBezTo>
                  <a:cubicBezTo>
                    <a:pt x="1142" y="9"/>
                    <a:pt x="1141" y="9"/>
                    <a:pt x="1140" y="9"/>
                  </a:cubicBezTo>
                  <a:cubicBezTo>
                    <a:pt x="1129" y="8"/>
                    <a:pt x="1118" y="7"/>
                    <a:pt x="1108" y="6"/>
                  </a:cubicBezTo>
                  <a:cubicBezTo>
                    <a:pt x="1107" y="6"/>
                    <a:pt x="1107" y="6"/>
                    <a:pt x="1107" y="6"/>
                  </a:cubicBezTo>
                  <a:cubicBezTo>
                    <a:pt x="1096" y="6"/>
                    <a:pt x="1085" y="5"/>
                    <a:pt x="1074" y="4"/>
                  </a:cubicBezTo>
                  <a:cubicBezTo>
                    <a:pt x="1073" y="4"/>
                    <a:pt x="1072" y="4"/>
                    <a:pt x="1071" y="4"/>
                  </a:cubicBezTo>
                  <a:cubicBezTo>
                    <a:pt x="1070" y="4"/>
                    <a:pt x="1069" y="4"/>
                    <a:pt x="1069" y="4"/>
                  </a:cubicBezTo>
                  <a:cubicBezTo>
                    <a:pt x="1058" y="4"/>
                    <a:pt x="1047" y="3"/>
                    <a:pt x="1037" y="3"/>
                  </a:cubicBezTo>
                  <a:cubicBezTo>
                    <a:pt x="1035" y="3"/>
                    <a:pt x="1033" y="2"/>
                    <a:pt x="1031" y="2"/>
                  </a:cubicBezTo>
                  <a:cubicBezTo>
                    <a:pt x="1020" y="2"/>
                    <a:pt x="1009" y="2"/>
                    <a:pt x="998" y="1"/>
                  </a:cubicBezTo>
                  <a:cubicBezTo>
                    <a:pt x="997" y="1"/>
                    <a:pt x="997" y="1"/>
                    <a:pt x="997" y="1"/>
                  </a:cubicBezTo>
                  <a:cubicBezTo>
                    <a:pt x="997" y="1"/>
                    <a:pt x="996" y="1"/>
                    <a:pt x="995" y="1"/>
                  </a:cubicBezTo>
                  <a:cubicBezTo>
                    <a:pt x="984" y="1"/>
                    <a:pt x="973" y="1"/>
                    <a:pt x="962" y="0"/>
                  </a:cubicBezTo>
                  <a:cubicBezTo>
                    <a:pt x="961" y="0"/>
                    <a:pt x="960" y="0"/>
                    <a:pt x="959" y="0"/>
                  </a:cubicBezTo>
                  <a:cubicBezTo>
                    <a:pt x="947" y="0"/>
                    <a:pt x="936" y="0"/>
                    <a:pt x="925" y="0"/>
                  </a:cubicBezTo>
                  <a:cubicBezTo>
                    <a:pt x="924" y="0"/>
                    <a:pt x="922" y="0"/>
                    <a:pt x="921" y="0"/>
                  </a:cubicBezTo>
                  <a:cubicBezTo>
                    <a:pt x="921" y="0"/>
                    <a:pt x="920" y="0"/>
                    <a:pt x="919" y="0"/>
                  </a:cubicBezTo>
                  <a:cubicBezTo>
                    <a:pt x="907" y="0"/>
                    <a:pt x="896" y="0"/>
                    <a:pt x="884" y="0"/>
                  </a:cubicBezTo>
                  <a:cubicBezTo>
                    <a:pt x="882" y="0"/>
                    <a:pt x="880" y="0"/>
                    <a:pt x="878" y="0"/>
                  </a:cubicBezTo>
                  <a:cubicBezTo>
                    <a:pt x="866" y="0"/>
                    <a:pt x="855" y="0"/>
                    <a:pt x="843" y="0"/>
                  </a:cubicBezTo>
                  <a:cubicBezTo>
                    <a:pt x="842" y="0"/>
                    <a:pt x="841" y="0"/>
                    <a:pt x="840" y="0"/>
                  </a:cubicBezTo>
                  <a:cubicBezTo>
                    <a:pt x="839" y="0"/>
                    <a:pt x="838" y="0"/>
                    <a:pt x="838" y="0"/>
                  </a:cubicBezTo>
                  <a:cubicBezTo>
                    <a:pt x="824" y="1"/>
                    <a:pt x="811" y="1"/>
                    <a:pt x="798" y="1"/>
                  </a:cubicBezTo>
                  <a:cubicBezTo>
                    <a:pt x="796" y="1"/>
                    <a:pt x="794" y="1"/>
                    <a:pt x="793" y="1"/>
                  </a:cubicBezTo>
                  <a:cubicBezTo>
                    <a:pt x="779" y="2"/>
                    <a:pt x="766" y="2"/>
                    <a:pt x="753" y="3"/>
                  </a:cubicBezTo>
                  <a:cubicBezTo>
                    <a:pt x="752" y="3"/>
                    <a:pt x="751" y="3"/>
                    <a:pt x="750" y="3"/>
                  </a:cubicBezTo>
                  <a:cubicBezTo>
                    <a:pt x="749" y="3"/>
                    <a:pt x="748" y="3"/>
                    <a:pt x="747" y="3"/>
                  </a:cubicBezTo>
                  <a:cubicBezTo>
                    <a:pt x="741" y="3"/>
                    <a:pt x="735" y="4"/>
                    <a:pt x="729" y="4"/>
                  </a:cubicBezTo>
                  <a:cubicBezTo>
                    <a:pt x="727" y="4"/>
                    <a:pt x="725" y="4"/>
                    <a:pt x="723" y="4"/>
                  </a:cubicBezTo>
                  <a:cubicBezTo>
                    <a:pt x="715" y="5"/>
                    <a:pt x="707" y="5"/>
                    <a:pt x="699" y="6"/>
                  </a:cubicBezTo>
                  <a:cubicBezTo>
                    <a:pt x="697" y="6"/>
                    <a:pt x="695" y="6"/>
                    <a:pt x="694" y="6"/>
                  </a:cubicBezTo>
                  <a:cubicBezTo>
                    <a:pt x="687" y="6"/>
                    <a:pt x="681" y="7"/>
                    <a:pt x="675" y="7"/>
                  </a:cubicBezTo>
                  <a:cubicBezTo>
                    <a:pt x="672" y="7"/>
                    <a:pt x="669" y="8"/>
                    <a:pt x="667" y="8"/>
                  </a:cubicBezTo>
                  <a:cubicBezTo>
                    <a:pt x="661" y="8"/>
                    <a:pt x="656" y="9"/>
                    <a:pt x="651" y="9"/>
                  </a:cubicBezTo>
                  <a:cubicBezTo>
                    <a:pt x="649" y="9"/>
                    <a:pt x="647" y="9"/>
                    <a:pt x="646" y="9"/>
                  </a:cubicBezTo>
                  <a:cubicBezTo>
                    <a:pt x="645" y="9"/>
                    <a:pt x="644" y="10"/>
                    <a:pt x="644" y="10"/>
                  </a:cubicBezTo>
                  <a:cubicBezTo>
                    <a:pt x="631" y="11"/>
                    <a:pt x="618" y="12"/>
                    <a:pt x="605" y="13"/>
                  </a:cubicBezTo>
                  <a:cubicBezTo>
                    <a:pt x="604" y="13"/>
                    <a:pt x="602" y="13"/>
                    <a:pt x="601" y="13"/>
                  </a:cubicBezTo>
                  <a:cubicBezTo>
                    <a:pt x="588" y="15"/>
                    <a:pt x="575" y="16"/>
                    <a:pt x="562" y="17"/>
                  </a:cubicBezTo>
                  <a:cubicBezTo>
                    <a:pt x="561" y="17"/>
                    <a:pt x="560" y="17"/>
                    <a:pt x="559" y="18"/>
                  </a:cubicBezTo>
                  <a:cubicBezTo>
                    <a:pt x="546" y="19"/>
                    <a:pt x="533" y="21"/>
                    <a:pt x="520" y="22"/>
                  </a:cubicBezTo>
                  <a:cubicBezTo>
                    <a:pt x="519" y="22"/>
                    <a:pt x="518" y="22"/>
                    <a:pt x="517" y="22"/>
                  </a:cubicBezTo>
                  <a:cubicBezTo>
                    <a:pt x="504" y="24"/>
                    <a:pt x="490" y="26"/>
                    <a:pt x="477" y="28"/>
                  </a:cubicBezTo>
                  <a:cubicBezTo>
                    <a:pt x="477" y="28"/>
                    <a:pt x="477" y="28"/>
                    <a:pt x="477" y="28"/>
                  </a:cubicBezTo>
                  <a:cubicBezTo>
                    <a:pt x="477" y="28"/>
                    <a:pt x="477" y="28"/>
                    <a:pt x="477" y="28"/>
                  </a:cubicBezTo>
                  <a:cubicBezTo>
                    <a:pt x="470" y="29"/>
                    <a:pt x="463" y="30"/>
                    <a:pt x="456" y="31"/>
                  </a:cubicBezTo>
                  <a:cubicBezTo>
                    <a:pt x="454" y="31"/>
                    <a:pt x="453" y="31"/>
                    <a:pt x="451" y="32"/>
                  </a:cubicBezTo>
                  <a:cubicBezTo>
                    <a:pt x="446" y="32"/>
                    <a:pt x="441" y="33"/>
                    <a:pt x="436" y="34"/>
                  </a:cubicBezTo>
                  <a:cubicBezTo>
                    <a:pt x="434" y="34"/>
                    <a:pt x="431" y="35"/>
                    <a:pt x="429" y="35"/>
                  </a:cubicBezTo>
                  <a:cubicBezTo>
                    <a:pt x="425" y="36"/>
                    <a:pt x="421" y="37"/>
                    <a:pt x="416" y="37"/>
                  </a:cubicBezTo>
                  <a:cubicBezTo>
                    <a:pt x="414" y="38"/>
                    <a:pt x="411" y="38"/>
                    <a:pt x="408" y="39"/>
                  </a:cubicBezTo>
                  <a:cubicBezTo>
                    <a:pt x="405" y="39"/>
                    <a:pt x="401" y="40"/>
                    <a:pt x="397" y="41"/>
                  </a:cubicBezTo>
                  <a:cubicBezTo>
                    <a:pt x="394" y="41"/>
                    <a:pt x="391" y="42"/>
                    <a:pt x="389" y="42"/>
                  </a:cubicBezTo>
                  <a:cubicBezTo>
                    <a:pt x="385" y="43"/>
                    <a:pt x="381" y="44"/>
                    <a:pt x="378" y="44"/>
                  </a:cubicBezTo>
                  <a:cubicBezTo>
                    <a:pt x="375" y="45"/>
                    <a:pt x="372" y="45"/>
                    <a:pt x="369" y="46"/>
                  </a:cubicBezTo>
                  <a:cubicBezTo>
                    <a:pt x="366" y="47"/>
                    <a:pt x="362" y="47"/>
                    <a:pt x="359" y="48"/>
                  </a:cubicBezTo>
                  <a:cubicBezTo>
                    <a:pt x="356" y="49"/>
                    <a:pt x="353" y="49"/>
                    <a:pt x="350" y="50"/>
                  </a:cubicBezTo>
                  <a:cubicBezTo>
                    <a:pt x="347" y="50"/>
                    <a:pt x="343" y="51"/>
                    <a:pt x="340" y="52"/>
                  </a:cubicBezTo>
                  <a:cubicBezTo>
                    <a:pt x="337" y="53"/>
                    <a:pt x="335" y="53"/>
                    <a:pt x="332" y="54"/>
                  </a:cubicBezTo>
                  <a:cubicBezTo>
                    <a:pt x="328" y="54"/>
                    <a:pt x="325" y="55"/>
                    <a:pt x="321" y="56"/>
                  </a:cubicBezTo>
                  <a:cubicBezTo>
                    <a:pt x="319" y="57"/>
                    <a:pt x="318" y="57"/>
                    <a:pt x="316" y="57"/>
                  </a:cubicBezTo>
                  <a:cubicBezTo>
                    <a:pt x="315" y="57"/>
                    <a:pt x="315" y="58"/>
                    <a:pt x="314" y="58"/>
                  </a:cubicBezTo>
                  <a:cubicBezTo>
                    <a:pt x="307" y="59"/>
                    <a:pt x="300" y="61"/>
                    <a:pt x="294" y="63"/>
                  </a:cubicBezTo>
                  <a:cubicBezTo>
                    <a:pt x="293" y="63"/>
                    <a:pt x="292" y="63"/>
                    <a:pt x="291" y="63"/>
                  </a:cubicBezTo>
                  <a:cubicBezTo>
                    <a:pt x="286" y="65"/>
                    <a:pt x="280" y="66"/>
                    <a:pt x="274" y="68"/>
                  </a:cubicBezTo>
                  <a:cubicBezTo>
                    <a:pt x="272" y="68"/>
                    <a:pt x="270" y="69"/>
                    <a:pt x="268" y="69"/>
                  </a:cubicBezTo>
                  <a:cubicBezTo>
                    <a:pt x="263" y="70"/>
                    <a:pt x="259" y="72"/>
                    <a:pt x="254" y="73"/>
                  </a:cubicBezTo>
                  <a:cubicBezTo>
                    <a:pt x="252" y="73"/>
                    <a:pt x="250" y="74"/>
                    <a:pt x="248" y="75"/>
                  </a:cubicBezTo>
                  <a:cubicBezTo>
                    <a:pt x="242" y="76"/>
                    <a:pt x="236" y="78"/>
                    <a:pt x="229" y="80"/>
                  </a:cubicBezTo>
                  <a:cubicBezTo>
                    <a:pt x="223" y="82"/>
                    <a:pt x="217" y="84"/>
                    <a:pt x="210" y="86"/>
                  </a:cubicBezTo>
                  <a:cubicBezTo>
                    <a:pt x="209" y="86"/>
                    <a:pt x="207" y="87"/>
                    <a:pt x="206" y="87"/>
                  </a:cubicBezTo>
                  <a:cubicBezTo>
                    <a:pt x="200" y="89"/>
                    <a:pt x="194" y="91"/>
                    <a:pt x="188" y="93"/>
                  </a:cubicBezTo>
                  <a:cubicBezTo>
                    <a:pt x="187" y="94"/>
                    <a:pt x="187" y="94"/>
                    <a:pt x="187" y="94"/>
                  </a:cubicBezTo>
                  <a:cubicBezTo>
                    <a:pt x="187" y="94"/>
                    <a:pt x="186" y="94"/>
                    <a:pt x="185" y="94"/>
                  </a:cubicBezTo>
                  <a:cubicBezTo>
                    <a:pt x="181" y="96"/>
                    <a:pt x="177" y="97"/>
                    <a:pt x="173" y="99"/>
                  </a:cubicBezTo>
                  <a:cubicBezTo>
                    <a:pt x="171" y="99"/>
                    <a:pt x="170" y="100"/>
                    <a:pt x="168" y="100"/>
                  </a:cubicBezTo>
                  <a:cubicBezTo>
                    <a:pt x="165" y="102"/>
                    <a:pt x="161" y="103"/>
                    <a:pt x="158" y="104"/>
                  </a:cubicBezTo>
                  <a:cubicBezTo>
                    <a:pt x="157" y="105"/>
                    <a:pt x="155" y="106"/>
                    <a:pt x="154" y="106"/>
                  </a:cubicBezTo>
                  <a:cubicBezTo>
                    <a:pt x="150" y="108"/>
                    <a:pt x="146" y="109"/>
                    <a:pt x="142" y="111"/>
                  </a:cubicBezTo>
                  <a:cubicBezTo>
                    <a:pt x="141" y="111"/>
                    <a:pt x="141" y="111"/>
                    <a:pt x="140" y="112"/>
                  </a:cubicBezTo>
                  <a:cubicBezTo>
                    <a:pt x="136" y="113"/>
                    <a:pt x="131" y="115"/>
                    <a:pt x="127" y="117"/>
                  </a:cubicBezTo>
                  <a:cubicBezTo>
                    <a:pt x="126" y="118"/>
                    <a:pt x="126" y="118"/>
                    <a:pt x="126" y="118"/>
                  </a:cubicBezTo>
                  <a:cubicBezTo>
                    <a:pt x="125" y="118"/>
                    <a:pt x="124" y="119"/>
                    <a:pt x="123" y="119"/>
                  </a:cubicBezTo>
                  <a:cubicBezTo>
                    <a:pt x="121" y="120"/>
                    <a:pt x="119" y="121"/>
                    <a:pt x="116" y="122"/>
                  </a:cubicBezTo>
                  <a:cubicBezTo>
                    <a:pt x="115" y="123"/>
                    <a:pt x="113" y="124"/>
                    <a:pt x="112" y="124"/>
                  </a:cubicBezTo>
                  <a:cubicBezTo>
                    <a:pt x="110" y="125"/>
                    <a:pt x="108" y="126"/>
                    <a:pt x="106" y="127"/>
                  </a:cubicBezTo>
                  <a:cubicBezTo>
                    <a:pt x="105" y="128"/>
                    <a:pt x="103" y="129"/>
                    <a:pt x="102" y="130"/>
                  </a:cubicBezTo>
                  <a:cubicBezTo>
                    <a:pt x="100" y="130"/>
                    <a:pt x="98" y="131"/>
                    <a:pt x="96" y="132"/>
                  </a:cubicBezTo>
                  <a:cubicBezTo>
                    <a:pt x="95" y="133"/>
                    <a:pt x="93" y="134"/>
                    <a:pt x="92" y="135"/>
                  </a:cubicBezTo>
                  <a:cubicBezTo>
                    <a:pt x="90" y="136"/>
                    <a:pt x="88" y="137"/>
                    <a:pt x="87" y="138"/>
                  </a:cubicBezTo>
                  <a:cubicBezTo>
                    <a:pt x="86" y="138"/>
                    <a:pt x="85" y="138"/>
                    <a:pt x="84" y="139"/>
                  </a:cubicBezTo>
                  <a:cubicBezTo>
                    <a:pt x="84" y="139"/>
                    <a:pt x="83" y="140"/>
                    <a:pt x="82" y="140"/>
                  </a:cubicBezTo>
                  <a:cubicBezTo>
                    <a:pt x="81" y="141"/>
                    <a:pt x="80" y="142"/>
                    <a:pt x="78" y="142"/>
                  </a:cubicBezTo>
                  <a:cubicBezTo>
                    <a:pt x="77" y="143"/>
                    <a:pt x="75" y="144"/>
                    <a:pt x="74" y="145"/>
                  </a:cubicBezTo>
                  <a:cubicBezTo>
                    <a:pt x="73" y="146"/>
                    <a:pt x="71" y="147"/>
                    <a:pt x="70" y="147"/>
                  </a:cubicBezTo>
                  <a:cubicBezTo>
                    <a:pt x="69" y="148"/>
                    <a:pt x="68" y="149"/>
                    <a:pt x="66" y="150"/>
                  </a:cubicBezTo>
                  <a:cubicBezTo>
                    <a:pt x="65" y="151"/>
                    <a:pt x="64" y="152"/>
                    <a:pt x="63" y="152"/>
                  </a:cubicBezTo>
                  <a:cubicBezTo>
                    <a:pt x="61" y="153"/>
                    <a:pt x="60" y="154"/>
                    <a:pt x="59" y="155"/>
                  </a:cubicBezTo>
                  <a:cubicBezTo>
                    <a:pt x="58" y="156"/>
                    <a:pt x="56" y="157"/>
                    <a:pt x="55" y="158"/>
                  </a:cubicBezTo>
                  <a:cubicBezTo>
                    <a:pt x="55" y="158"/>
                    <a:pt x="54" y="158"/>
                    <a:pt x="53" y="159"/>
                  </a:cubicBezTo>
                  <a:cubicBezTo>
                    <a:pt x="53" y="159"/>
                    <a:pt x="52" y="160"/>
                    <a:pt x="52" y="160"/>
                  </a:cubicBezTo>
                  <a:cubicBezTo>
                    <a:pt x="51" y="161"/>
                    <a:pt x="50" y="162"/>
                    <a:pt x="49" y="162"/>
                  </a:cubicBezTo>
                  <a:cubicBezTo>
                    <a:pt x="48" y="163"/>
                    <a:pt x="46" y="164"/>
                    <a:pt x="45" y="165"/>
                  </a:cubicBezTo>
                  <a:cubicBezTo>
                    <a:pt x="44" y="166"/>
                    <a:pt x="43" y="167"/>
                    <a:pt x="43" y="168"/>
                  </a:cubicBezTo>
                  <a:cubicBezTo>
                    <a:pt x="41" y="168"/>
                    <a:pt x="40" y="169"/>
                    <a:pt x="39" y="170"/>
                  </a:cubicBezTo>
                  <a:cubicBezTo>
                    <a:pt x="38" y="171"/>
                    <a:pt x="38" y="172"/>
                    <a:pt x="37" y="173"/>
                  </a:cubicBezTo>
                  <a:cubicBezTo>
                    <a:pt x="36" y="174"/>
                    <a:pt x="35" y="174"/>
                    <a:pt x="34" y="175"/>
                  </a:cubicBezTo>
                  <a:cubicBezTo>
                    <a:pt x="33" y="176"/>
                    <a:pt x="32" y="177"/>
                    <a:pt x="31" y="178"/>
                  </a:cubicBezTo>
                  <a:cubicBezTo>
                    <a:pt x="31" y="178"/>
                    <a:pt x="31" y="178"/>
                    <a:pt x="31" y="178"/>
                  </a:cubicBezTo>
                  <a:cubicBezTo>
                    <a:pt x="30" y="179"/>
                    <a:pt x="29" y="180"/>
                    <a:pt x="28" y="181"/>
                  </a:cubicBezTo>
                  <a:cubicBezTo>
                    <a:pt x="28" y="181"/>
                    <a:pt x="27" y="182"/>
                    <a:pt x="27" y="183"/>
                  </a:cubicBezTo>
                  <a:cubicBezTo>
                    <a:pt x="25" y="184"/>
                    <a:pt x="25" y="185"/>
                    <a:pt x="24" y="186"/>
                  </a:cubicBezTo>
                  <a:cubicBezTo>
                    <a:pt x="23" y="187"/>
                    <a:pt x="23" y="187"/>
                    <a:pt x="22" y="188"/>
                  </a:cubicBezTo>
                  <a:cubicBezTo>
                    <a:pt x="21" y="189"/>
                    <a:pt x="19" y="191"/>
                    <a:pt x="18" y="193"/>
                  </a:cubicBezTo>
                  <a:cubicBezTo>
                    <a:pt x="18" y="193"/>
                    <a:pt x="18" y="193"/>
                    <a:pt x="18" y="193"/>
                  </a:cubicBezTo>
                  <a:cubicBezTo>
                    <a:pt x="17" y="195"/>
                    <a:pt x="16" y="196"/>
                    <a:pt x="14" y="198"/>
                  </a:cubicBezTo>
                  <a:cubicBezTo>
                    <a:pt x="14" y="198"/>
                    <a:pt x="14" y="198"/>
                    <a:pt x="14" y="198"/>
                  </a:cubicBezTo>
                  <a:cubicBezTo>
                    <a:pt x="14" y="199"/>
                    <a:pt x="14" y="199"/>
                    <a:pt x="13" y="200"/>
                  </a:cubicBezTo>
                  <a:cubicBezTo>
                    <a:pt x="12" y="201"/>
                    <a:pt x="12" y="202"/>
                    <a:pt x="11" y="203"/>
                  </a:cubicBezTo>
                  <a:cubicBezTo>
                    <a:pt x="11" y="204"/>
                    <a:pt x="10" y="204"/>
                    <a:pt x="10" y="205"/>
                  </a:cubicBezTo>
                  <a:cubicBezTo>
                    <a:pt x="9" y="206"/>
                    <a:pt x="9" y="207"/>
                    <a:pt x="8" y="208"/>
                  </a:cubicBezTo>
                  <a:cubicBezTo>
                    <a:pt x="8" y="209"/>
                    <a:pt x="8" y="210"/>
                    <a:pt x="7" y="210"/>
                  </a:cubicBezTo>
                  <a:cubicBezTo>
                    <a:pt x="7" y="211"/>
                    <a:pt x="6" y="212"/>
                    <a:pt x="6" y="213"/>
                  </a:cubicBezTo>
                  <a:cubicBezTo>
                    <a:pt x="6" y="214"/>
                    <a:pt x="5" y="215"/>
                    <a:pt x="5" y="216"/>
                  </a:cubicBezTo>
                  <a:cubicBezTo>
                    <a:pt x="5" y="216"/>
                    <a:pt x="4" y="217"/>
                    <a:pt x="4" y="218"/>
                  </a:cubicBezTo>
                  <a:cubicBezTo>
                    <a:pt x="4" y="219"/>
                    <a:pt x="4" y="219"/>
                    <a:pt x="4" y="219"/>
                  </a:cubicBezTo>
                  <a:cubicBezTo>
                    <a:pt x="4" y="219"/>
                    <a:pt x="3" y="220"/>
                    <a:pt x="3" y="221"/>
                  </a:cubicBezTo>
                  <a:cubicBezTo>
                    <a:pt x="3" y="222"/>
                    <a:pt x="3" y="223"/>
                    <a:pt x="2" y="224"/>
                  </a:cubicBezTo>
                  <a:cubicBezTo>
                    <a:pt x="2" y="225"/>
                    <a:pt x="2" y="226"/>
                    <a:pt x="2" y="226"/>
                  </a:cubicBezTo>
                  <a:cubicBezTo>
                    <a:pt x="1" y="227"/>
                    <a:pt x="1" y="228"/>
                    <a:pt x="1" y="229"/>
                  </a:cubicBezTo>
                  <a:cubicBezTo>
                    <a:pt x="1" y="230"/>
                    <a:pt x="1" y="231"/>
                    <a:pt x="1" y="232"/>
                  </a:cubicBezTo>
                  <a:cubicBezTo>
                    <a:pt x="1" y="233"/>
                    <a:pt x="0" y="234"/>
                    <a:pt x="0" y="234"/>
                  </a:cubicBezTo>
                  <a:cubicBezTo>
                    <a:pt x="0" y="235"/>
                    <a:pt x="0" y="236"/>
                    <a:pt x="0" y="237"/>
                  </a:cubicBezTo>
                  <a:cubicBezTo>
                    <a:pt x="0" y="237"/>
                    <a:pt x="0" y="238"/>
                    <a:pt x="0" y="238"/>
                  </a:cubicBezTo>
                  <a:cubicBezTo>
                    <a:pt x="0" y="239"/>
                    <a:pt x="0" y="240"/>
                    <a:pt x="0" y="241"/>
                  </a:cubicBezTo>
                  <a:cubicBezTo>
                    <a:pt x="0" y="374"/>
                    <a:pt x="0" y="374"/>
                    <a:pt x="0" y="374"/>
                  </a:cubicBezTo>
                  <a:cubicBezTo>
                    <a:pt x="0" y="372"/>
                    <a:pt x="0" y="371"/>
                    <a:pt x="0" y="370"/>
                  </a:cubicBezTo>
                  <a:cubicBezTo>
                    <a:pt x="0" y="369"/>
                    <a:pt x="0" y="368"/>
                    <a:pt x="0" y="367"/>
                  </a:cubicBezTo>
                  <a:cubicBezTo>
                    <a:pt x="0" y="366"/>
                    <a:pt x="1" y="365"/>
                    <a:pt x="1" y="364"/>
                  </a:cubicBezTo>
                  <a:cubicBezTo>
                    <a:pt x="1" y="363"/>
                    <a:pt x="1" y="363"/>
                    <a:pt x="1" y="362"/>
                  </a:cubicBezTo>
                  <a:cubicBezTo>
                    <a:pt x="1" y="361"/>
                    <a:pt x="1" y="360"/>
                    <a:pt x="2" y="359"/>
                  </a:cubicBezTo>
                  <a:cubicBezTo>
                    <a:pt x="2" y="358"/>
                    <a:pt x="2" y="357"/>
                    <a:pt x="2" y="356"/>
                  </a:cubicBezTo>
                  <a:cubicBezTo>
                    <a:pt x="3" y="355"/>
                    <a:pt x="3" y="355"/>
                    <a:pt x="3" y="354"/>
                  </a:cubicBezTo>
                  <a:cubicBezTo>
                    <a:pt x="3" y="353"/>
                    <a:pt x="4" y="352"/>
                    <a:pt x="4" y="351"/>
                  </a:cubicBezTo>
                  <a:cubicBezTo>
                    <a:pt x="4" y="350"/>
                    <a:pt x="5" y="349"/>
                    <a:pt x="5" y="348"/>
                  </a:cubicBezTo>
                  <a:cubicBezTo>
                    <a:pt x="5" y="348"/>
                    <a:pt x="6" y="347"/>
                    <a:pt x="6" y="346"/>
                  </a:cubicBezTo>
                  <a:cubicBezTo>
                    <a:pt x="6" y="345"/>
                    <a:pt x="7" y="344"/>
                    <a:pt x="7" y="343"/>
                  </a:cubicBezTo>
                  <a:cubicBezTo>
                    <a:pt x="8" y="342"/>
                    <a:pt x="8" y="342"/>
                    <a:pt x="8" y="341"/>
                  </a:cubicBezTo>
                  <a:cubicBezTo>
                    <a:pt x="9" y="340"/>
                    <a:pt x="9" y="339"/>
                    <a:pt x="10" y="338"/>
                  </a:cubicBezTo>
                  <a:cubicBezTo>
                    <a:pt x="10" y="337"/>
                    <a:pt x="11" y="336"/>
                    <a:pt x="11" y="336"/>
                  </a:cubicBezTo>
                  <a:cubicBezTo>
                    <a:pt x="12" y="335"/>
                    <a:pt x="12" y="333"/>
                    <a:pt x="13" y="332"/>
                  </a:cubicBezTo>
                  <a:cubicBezTo>
                    <a:pt x="14" y="332"/>
                    <a:pt x="14" y="331"/>
                    <a:pt x="14" y="331"/>
                  </a:cubicBezTo>
                  <a:cubicBezTo>
                    <a:pt x="15" y="329"/>
                    <a:pt x="17" y="327"/>
                    <a:pt x="18" y="325"/>
                  </a:cubicBezTo>
                  <a:cubicBezTo>
                    <a:pt x="18" y="325"/>
                    <a:pt x="18" y="325"/>
                    <a:pt x="18" y="325"/>
                  </a:cubicBezTo>
                  <a:cubicBezTo>
                    <a:pt x="19" y="324"/>
                    <a:pt x="21" y="322"/>
                    <a:pt x="22" y="320"/>
                  </a:cubicBezTo>
                  <a:cubicBezTo>
                    <a:pt x="23" y="320"/>
                    <a:pt x="23" y="319"/>
                    <a:pt x="24" y="319"/>
                  </a:cubicBezTo>
                  <a:cubicBezTo>
                    <a:pt x="25" y="317"/>
                    <a:pt x="25" y="316"/>
                    <a:pt x="27" y="315"/>
                  </a:cubicBezTo>
                  <a:cubicBezTo>
                    <a:pt x="27" y="315"/>
                    <a:pt x="28" y="314"/>
                    <a:pt x="28" y="313"/>
                  </a:cubicBezTo>
                  <a:cubicBezTo>
                    <a:pt x="29" y="312"/>
                    <a:pt x="30" y="311"/>
                    <a:pt x="31" y="310"/>
                  </a:cubicBezTo>
                  <a:cubicBezTo>
                    <a:pt x="32" y="309"/>
                    <a:pt x="33" y="309"/>
                    <a:pt x="34" y="308"/>
                  </a:cubicBezTo>
                  <a:cubicBezTo>
                    <a:pt x="35" y="307"/>
                    <a:pt x="36" y="306"/>
                    <a:pt x="37" y="305"/>
                  </a:cubicBezTo>
                  <a:cubicBezTo>
                    <a:pt x="38" y="304"/>
                    <a:pt x="38" y="304"/>
                    <a:pt x="39" y="303"/>
                  </a:cubicBezTo>
                  <a:cubicBezTo>
                    <a:pt x="40" y="302"/>
                    <a:pt x="41" y="301"/>
                    <a:pt x="43" y="300"/>
                  </a:cubicBezTo>
                  <a:cubicBezTo>
                    <a:pt x="43" y="299"/>
                    <a:pt x="44" y="299"/>
                    <a:pt x="45" y="298"/>
                  </a:cubicBezTo>
                  <a:cubicBezTo>
                    <a:pt x="46" y="297"/>
                    <a:pt x="48" y="296"/>
                    <a:pt x="49" y="295"/>
                  </a:cubicBezTo>
                  <a:cubicBezTo>
                    <a:pt x="50" y="294"/>
                    <a:pt x="51" y="294"/>
                    <a:pt x="52" y="293"/>
                  </a:cubicBezTo>
                  <a:cubicBezTo>
                    <a:pt x="53" y="292"/>
                    <a:pt x="54" y="291"/>
                    <a:pt x="55" y="290"/>
                  </a:cubicBezTo>
                  <a:cubicBezTo>
                    <a:pt x="56" y="289"/>
                    <a:pt x="58" y="288"/>
                    <a:pt x="59" y="288"/>
                  </a:cubicBezTo>
                  <a:cubicBezTo>
                    <a:pt x="60" y="287"/>
                    <a:pt x="61" y="286"/>
                    <a:pt x="63" y="285"/>
                  </a:cubicBezTo>
                  <a:cubicBezTo>
                    <a:pt x="64" y="284"/>
                    <a:pt x="65" y="283"/>
                    <a:pt x="66" y="283"/>
                  </a:cubicBezTo>
                  <a:cubicBezTo>
                    <a:pt x="68" y="282"/>
                    <a:pt x="69" y="281"/>
                    <a:pt x="70" y="280"/>
                  </a:cubicBezTo>
                  <a:cubicBezTo>
                    <a:pt x="71" y="279"/>
                    <a:pt x="73" y="278"/>
                    <a:pt x="74" y="278"/>
                  </a:cubicBezTo>
                  <a:cubicBezTo>
                    <a:pt x="75" y="277"/>
                    <a:pt x="77" y="276"/>
                    <a:pt x="78" y="275"/>
                  </a:cubicBezTo>
                  <a:cubicBezTo>
                    <a:pt x="80" y="274"/>
                    <a:pt x="81" y="273"/>
                    <a:pt x="82" y="273"/>
                  </a:cubicBezTo>
                  <a:cubicBezTo>
                    <a:pt x="84" y="272"/>
                    <a:pt x="85" y="271"/>
                    <a:pt x="87" y="270"/>
                  </a:cubicBezTo>
                  <a:cubicBezTo>
                    <a:pt x="88" y="269"/>
                    <a:pt x="90" y="268"/>
                    <a:pt x="92" y="267"/>
                  </a:cubicBezTo>
                  <a:cubicBezTo>
                    <a:pt x="93" y="266"/>
                    <a:pt x="95" y="266"/>
                    <a:pt x="96" y="265"/>
                  </a:cubicBezTo>
                  <a:cubicBezTo>
                    <a:pt x="98" y="264"/>
                    <a:pt x="100" y="263"/>
                    <a:pt x="102" y="262"/>
                  </a:cubicBezTo>
                  <a:cubicBezTo>
                    <a:pt x="103" y="261"/>
                    <a:pt x="105" y="261"/>
                    <a:pt x="106" y="260"/>
                  </a:cubicBezTo>
                  <a:cubicBezTo>
                    <a:pt x="108" y="259"/>
                    <a:pt x="110" y="258"/>
                    <a:pt x="112" y="257"/>
                  </a:cubicBezTo>
                  <a:cubicBezTo>
                    <a:pt x="113" y="256"/>
                    <a:pt x="115" y="255"/>
                    <a:pt x="116" y="255"/>
                  </a:cubicBezTo>
                  <a:cubicBezTo>
                    <a:pt x="119" y="254"/>
                    <a:pt x="121" y="253"/>
                    <a:pt x="123" y="252"/>
                  </a:cubicBezTo>
                  <a:cubicBezTo>
                    <a:pt x="124" y="251"/>
                    <a:pt x="126" y="250"/>
                    <a:pt x="127" y="250"/>
                  </a:cubicBezTo>
                  <a:cubicBezTo>
                    <a:pt x="131" y="248"/>
                    <a:pt x="136" y="246"/>
                    <a:pt x="140" y="244"/>
                  </a:cubicBezTo>
                  <a:cubicBezTo>
                    <a:pt x="141" y="244"/>
                    <a:pt x="141" y="244"/>
                    <a:pt x="142" y="243"/>
                  </a:cubicBezTo>
                  <a:cubicBezTo>
                    <a:pt x="146" y="242"/>
                    <a:pt x="150" y="240"/>
                    <a:pt x="154" y="239"/>
                  </a:cubicBezTo>
                  <a:cubicBezTo>
                    <a:pt x="155" y="238"/>
                    <a:pt x="157" y="237"/>
                    <a:pt x="158" y="237"/>
                  </a:cubicBezTo>
                  <a:cubicBezTo>
                    <a:pt x="161" y="236"/>
                    <a:pt x="165" y="234"/>
                    <a:pt x="168" y="233"/>
                  </a:cubicBezTo>
                  <a:cubicBezTo>
                    <a:pt x="170" y="232"/>
                    <a:pt x="171" y="232"/>
                    <a:pt x="173" y="231"/>
                  </a:cubicBezTo>
                  <a:cubicBezTo>
                    <a:pt x="177" y="230"/>
                    <a:pt x="181" y="228"/>
                    <a:pt x="185" y="227"/>
                  </a:cubicBezTo>
                  <a:cubicBezTo>
                    <a:pt x="186" y="227"/>
                    <a:pt x="187" y="226"/>
                    <a:pt x="188" y="226"/>
                  </a:cubicBezTo>
                  <a:cubicBezTo>
                    <a:pt x="194" y="224"/>
                    <a:pt x="200" y="222"/>
                    <a:pt x="206" y="220"/>
                  </a:cubicBezTo>
                  <a:cubicBezTo>
                    <a:pt x="207" y="219"/>
                    <a:pt x="209" y="219"/>
                    <a:pt x="210" y="218"/>
                  </a:cubicBezTo>
                  <a:cubicBezTo>
                    <a:pt x="217" y="216"/>
                    <a:pt x="223" y="214"/>
                    <a:pt x="229" y="212"/>
                  </a:cubicBezTo>
                  <a:cubicBezTo>
                    <a:pt x="236" y="211"/>
                    <a:pt x="242" y="209"/>
                    <a:pt x="248" y="207"/>
                  </a:cubicBezTo>
                  <a:cubicBezTo>
                    <a:pt x="250" y="207"/>
                    <a:pt x="252" y="206"/>
                    <a:pt x="254" y="205"/>
                  </a:cubicBezTo>
                  <a:cubicBezTo>
                    <a:pt x="259" y="204"/>
                    <a:pt x="263" y="203"/>
                    <a:pt x="268" y="202"/>
                  </a:cubicBezTo>
                  <a:cubicBezTo>
                    <a:pt x="270" y="201"/>
                    <a:pt x="272" y="201"/>
                    <a:pt x="274" y="200"/>
                  </a:cubicBezTo>
                  <a:cubicBezTo>
                    <a:pt x="280" y="199"/>
                    <a:pt x="286" y="197"/>
                    <a:pt x="291" y="196"/>
                  </a:cubicBezTo>
                  <a:cubicBezTo>
                    <a:pt x="292" y="195"/>
                    <a:pt x="293" y="195"/>
                    <a:pt x="294" y="195"/>
                  </a:cubicBezTo>
                  <a:cubicBezTo>
                    <a:pt x="300" y="193"/>
                    <a:pt x="307" y="192"/>
                    <a:pt x="314" y="190"/>
                  </a:cubicBezTo>
                  <a:cubicBezTo>
                    <a:pt x="316" y="190"/>
                    <a:pt x="319" y="189"/>
                    <a:pt x="321" y="189"/>
                  </a:cubicBezTo>
                  <a:cubicBezTo>
                    <a:pt x="325" y="188"/>
                    <a:pt x="328" y="187"/>
                    <a:pt x="332" y="186"/>
                  </a:cubicBezTo>
                  <a:cubicBezTo>
                    <a:pt x="335" y="186"/>
                    <a:pt x="337" y="185"/>
                    <a:pt x="340" y="185"/>
                  </a:cubicBezTo>
                  <a:cubicBezTo>
                    <a:pt x="343" y="184"/>
                    <a:pt x="347" y="183"/>
                    <a:pt x="350" y="182"/>
                  </a:cubicBezTo>
                  <a:cubicBezTo>
                    <a:pt x="353" y="182"/>
                    <a:pt x="356" y="181"/>
                    <a:pt x="359" y="181"/>
                  </a:cubicBezTo>
                  <a:cubicBezTo>
                    <a:pt x="362" y="180"/>
                    <a:pt x="366" y="179"/>
                    <a:pt x="369" y="178"/>
                  </a:cubicBezTo>
                  <a:cubicBezTo>
                    <a:pt x="372" y="178"/>
                    <a:pt x="375" y="177"/>
                    <a:pt x="378" y="177"/>
                  </a:cubicBezTo>
                  <a:cubicBezTo>
                    <a:pt x="381" y="176"/>
                    <a:pt x="385" y="175"/>
                    <a:pt x="389" y="175"/>
                  </a:cubicBezTo>
                  <a:cubicBezTo>
                    <a:pt x="391" y="174"/>
                    <a:pt x="394" y="174"/>
                    <a:pt x="397" y="173"/>
                  </a:cubicBezTo>
                  <a:cubicBezTo>
                    <a:pt x="401" y="173"/>
                    <a:pt x="405" y="172"/>
                    <a:pt x="408" y="171"/>
                  </a:cubicBezTo>
                  <a:cubicBezTo>
                    <a:pt x="411" y="171"/>
                    <a:pt x="414" y="170"/>
                    <a:pt x="416" y="170"/>
                  </a:cubicBezTo>
                  <a:cubicBezTo>
                    <a:pt x="421" y="169"/>
                    <a:pt x="425" y="168"/>
                    <a:pt x="429" y="168"/>
                  </a:cubicBezTo>
                  <a:cubicBezTo>
                    <a:pt x="431" y="167"/>
                    <a:pt x="434" y="167"/>
                    <a:pt x="436" y="167"/>
                  </a:cubicBezTo>
                  <a:cubicBezTo>
                    <a:pt x="441" y="166"/>
                    <a:pt x="446" y="165"/>
                    <a:pt x="451" y="164"/>
                  </a:cubicBezTo>
                  <a:cubicBezTo>
                    <a:pt x="453" y="164"/>
                    <a:pt x="454" y="164"/>
                    <a:pt x="456" y="163"/>
                  </a:cubicBezTo>
                  <a:cubicBezTo>
                    <a:pt x="463" y="162"/>
                    <a:pt x="470" y="161"/>
                    <a:pt x="477" y="160"/>
                  </a:cubicBezTo>
                  <a:cubicBezTo>
                    <a:pt x="477" y="160"/>
                    <a:pt x="477" y="160"/>
                    <a:pt x="477" y="160"/>
                  </a:cubicBezTo>
                  <a:cubicBezTo>
                    <a:pt x="490" y="158"/>
                    <a:pt x="504" y="157"/>
                    <a:pt x="517" y="155"/>
                  </a:cubicBezTo>
                  <a:cubicBezTo>
                    <a:pt x="518" y="155"/>
                    <a:pt x="519" y="155"/>
                    <a:pt x="520" y="155"/>
                  </a:cubicBezTo>
                  <a:cubicBezTo>
                    <a:pt x="533" y="153"/>
                    <a:pt x="546" y="152"/>
                    <a:pt x="559" y="150"/>
                  </a:cubicBezTo>
                  <a:cubicBezTo>
                    <a:pt x="560" y="150"/>
                    <a:pt x="561" y="150"/>
                    <a:pt x="562" y="150"/>
                  </a:cubicBezTo>
                  <a:cubicBezTo>
                    <a:pt x="575" y="148"/>
                    <a:pt x="588" y="147"/>
                    <a:pt x="601" y="146"/>
                  </a:cubicBezTo>
                  <a:cubicBezTo>
                    <a:pt x="602" y="146"/>
                    <a:pt x="604" y="146"/>
                    <a:pt x="605" y="145"/>
                  </a:cubicBezTo>
                  <a:cubicBezTo>
                    <a:pt x="618" y="144"/>
                    <a:pt x="631" y="143"/>
                    <a:pt x="644" y="142"/>
                  </a:cubicBezTo>
                  <a:cubicBezTo>
                    <a:pt x="646" y="142"/>
                    <a:pt x="648" y="142"/>
                    <a:pt x="651" y="142"/>
                  </a:cubicBezTo>
                  <a:cubicBezTo>
                    <a:pt x="656" y="141"/>
                    <a:pt x="661" y="141"/>
                    <a:pt x="667" y="140"/>
                  </a:cubicBezTo>
                  <a:cubicBezTo>
                    <a:pt x="669" y="140"/>
                    <a:pt x="672" y="140"/>
                    <a:pt x="675" y="140"/>
                  </a:cubicBezTo>
                  <a:cubicBezTo>
                    <a:pt x="681" y="139"/>
                    <a:pt x="687" y="139"/>
                    <a:pt x="694" y="139"/>
                  </a:cubicBezTo>
                  <a:cubicBezTo>
                    <a:pt x="695" y="138"/>
                    <a:pt x="697" y="138"/>
                    <a:pt x="699" y="138"/>
                  </a:cubicBezTo>
                  <a:cubicBezTo>
                    <a:pt x="707" y="138"/>
                    <a:pt x="715" y="137"/>
                    <a:pt x="723" y="137"/>
                  </a:cubicBezTo>
                  <a:cubicBezTo>
                    <a:pt x="725" y="137"/>
                    <a:pt x="727" y="137"/>
                    <a:pt x="729" y="137"/>
                  </a:cubicBezTo>
                  <a:cubicBezTo>
                    <a:pt x="735" y="136"/>
                    <a:pt x="741" y="136"/>
                    <a:pt x="747" y="136"/>
                  </a:cubicBezTo>
                  <a:cubicBezTo>
                    <a:pt x="749" y="136"/>
                    <a:pt x="751" y="136"/>
                    <a:pt x="753" y="135"/>
                  </a:cubicBezTo>
                  <a:cubicBezTo>
                    <a:pt x="766" y="135"/>
                    <a:pt x="779" y="134"/>
                    <a:pt x="793" y="134"/>
                  </a:cubicBezTo>
                  <a:cubicBezTo>
                    <a:pt x="794" y="134"/>
                    <a:pt x="796" y="134"/>
                    <a:pt x="798" y="134"/>
                  </a:cubicBezTo>
                  <a:cubicBezTo>
                    <a:pt x="811" y="133"/>
                    <a:pt x="824" y="133"/>
                    <a:pt x="838" y="133"/>
                  </a:cubicBezTo>
                  <a:cubicBezTo>
                    <a:pt x="839" y="133"/>
                    <a:pt x="841" y="133"/>
                    <a:pt x="843" y="133"/>
                  </a:cubicBezTo>
                  <a:cubicBezTo>
                    <a:pt x="855" y="133"/>
                    <a:pt x="866" y="132"/>
                    <a:pt x="878" y="132"/>
                  </a:cubicBezTo>
                  <a:cubicBezTo>
                    <a:pt x="880" y="132"/>
                    <a:pt x="882" y="132"/>
                    <a:pt x="884" y="132"/>
                  </a:cubicBezTo>
                  <a:cubicBezTo>
                    <a:pt x="896" y="132"/>
                    <a:pt x="907" y="132"/>
                    <a:pt x="919" y="132"/>
                  </a:cubicBezTo>
                  <a:cubicBezTo>
                    <a:pt x="921" y="132"/>
                    <a:pt x="923" y="132"/>
                    <a:pt x="925" y="132"/>
                  </a:cubicBezTo>
                  <a:cubicBezTo>
                    <a:pt x="936" y="132"/>
                    <a:pt x="947" y="133"/>
                    <a:pt x="959" y="133"/>
                  </a:cubicBezTo>
                  <a:cubicBezTo>
                    <a:pt x="960" y="133"/>
                    <a:pt x="961" y="133"/>
                    <a:pt x="962" y="133"/>
                  </a:cubicBezTo>
                  <a:cubicBezTo>
                    <a:pt x="973" y="133"/>
                    <a:pt x="984" y="133"/>
                    <a:pt x="995" y="134"/>
                  </a:cubicBezTo>
                  <a:cubicBezTo>
                    <a:pt x="996" y="134"/>
                    <a:pt x="997" y="134"/>
                    <a:pt x="998" y="134"/>
                  </a:cubicBezTo>
                  <a:cubicBezTo>
                    <a:pt x="1009" y="134"/>
                    <a:pt x="1020" y="134"/>
                    <a:pt x="1031" y="135"/>
                  </a:cubicBezTo>
                  <a:cubicBezTo>
                    <a:pt x="1033" y="135"/>
                    <a:pt x="1035" y="135"/>
                    <a:pt x="1037" y="135"/>
                  </a:cubicBezTo>
                  <a:cubicBezTo>
                    <a:pt x="1047" y="136"/>
                    <a:pt x="1058" y="136"/>
                    <a:pt x="1069" y="137"/>
                  </a:cubicBezTo>
                  <a:cubicBezTo>
                    <a:pt x="1070" y="137"/>
                    <a:pt x="1072" y="137"/>
                    <a:pt x="1074" y="137"/>
                  </a:cubicBezTo>
                  <a:cubicBezTo>
                    <a:pt x="1085" y="138"/>
                    <a:pt x="1096" y="138"/>
                    <a:pt x="1107" y="139"/>
                  </a:cubicBezTo>
                  <a:cubicBezTo>
                    <a:pt x="1108" y="139"/>
                    <a:pt x="1108" y="139"/>
                    <a:pt x="1108" y="139"/>
                  </a:cubicBezTo>
                  <a:cubicBezTo>
                    <a:pt x="1118" y="140"/>
                    <a:pt x="1129" y="140"/>
                    <a:pt x="1140" y="141"/>
                  </a:cubicBezTo>
                  <a:cubicBezTo>
                    <a:pt x="1141" y="141"/>
                    <a:pt x="1143" y="141"/>
                    <a:pt x="1145" y="142"/>
                  </a:cubicBezTo>
                  <a:cubicBezTo>
                    <a:pt x="1155" y="142"/>
                    <a:pt x="1166" y="143"/>
                    <a:pt x="1177" y="144"/>
                  </a:cubicBezTo>
                  <a:cubicBezTo>
                    <a:pt x="1179" y="144"/>
                    <a:pt x="1181" y="144"/>
                    <a:pt x="1182" y="145"/>
                  </a:cubicBezTo>
                  <a:cubicBezTo>
                    <a:pt x="1193" y="146"/>
                    <a:pt x="1204" y="147"/>
                    <a:pt x="1214" y="148"/>
                  </a:cubicBezTo>
                  <a:cubicBezTo>
                    <a:pt x="1215" y="148"/>
                    <a:pt x="1217" y="148"/>
                    <a:pt x="1218" y="148"/>
                  </a:cubicBezTo>
                  <a:cubicBezTo>
                    <a:pt x="1230" y="149"/>
                    <a:pt x="1241" y="151"/>
                    <a:pt x="1253" y="152"/>
                  </a:cubicBezTo>
                  <a:cubicBezTo>
                    <a:pt x="1253" y="152"/>
                    <a:pt x="1254" y="152"/>
                    <a:pt x="1255" y="152"/>
                  </a:cubicBezTo>
                  <a:cubicBezTo>
                    <a:pt x="1266" y="153"/>
                    <a:pt x="1278" y="155"/>
                    <a:pt x="1289" y="156"/>
                  </a:cubicBezTo>
                  <a:cubicBezTo>
                    <a:pt x="1290" y="156"/>
                    <a:pt x="1290" y="156"/>
                    <a:pt x="1291" y="157"/>
                  </a:cubicBezTo>
                  <a:cubicBezTo>
                    <a:pt x="1304" y="158"/>
                    <a:pt x="1317" y="160"/>
                    <a:pt x="1330" y="162"/>
                  </a:cubicBezTo>
                  <a:cubicBezTo>
                    <a:pt x="1331" y="162"/>
                    <a:pt x="1331" y="162"/>
                    <a:pt x="1331" y="162"/>
                  </a:cubicBezTo>
                  <a:cubicBezTo>
                    <a:pt x="1344" y="164"/>
                    <a:pt x="1357" y="166"/>
                    <a:pt x="1370" y="168"/>
                  </a:cubicBezTo>
                  <a:cubicBezTo>
                    <a:pt x="1371" y="168"/>
                    <a:pt x="1371" y="168"/>
                    <a:pt x="1371" y="168"/>
                  </a:cubicBezTo>
                  <a:cubicBezTo>
                    <a:pt x="1378" y="170"/>
                    <a:pt x="1385" y="171"/>
                    <a:pt x="1392" y="172"/>
                  </a:cubicBezTo>
                  <a:cubicBezTo>
                    <a:pt x="1394" y="172"/>
                    <a:pt x="1397" y="173"/>
                    <a:pt x="1399" y="173"/>
                  </a:cubicBezTo>
                  <a:cubicBezTo>
                    <a:pt x="1404" y="174"/>
                    <a:pt x="1409" y="175"/>
                    <a:pt x="1414" y="176"/>
                  </a:cubicBezTo>
                  <a:cubicBezTo>
                    <a:pt x="1416" y="177"/>
                    <a:pt x="1419" y="177"/>
                    <a:pt x="1421" y="177"/>
                  </a:cubicBezTo>
                  <a:cubicBezTo>
                    <a:pt x="1427" y="179"/>
                    <a:pt x="1432" y="180"/>
                    <a:pt x="1437" y="181"/>
                  </a:cubicBezTo>
                  <a:cubicBezTo>
                    <a:pt x="1439" y="181"/>
                    <a:pt x="1441" y="181"/>
                    <a:pt x="1443" y="182"/>
                  </a:cubicBezTo>
                  <a:cubicBezTo>
                    <a:pt x="1450" y="183"/>
                    <a:pt x="1457" y="185"/>
                    <a:pt x="1463" y="186"/>
                  </a:cubicBezTo>
                  <a:cubicBezTo>
                    <a:pt x="1464" y="186"/>
                    <a:pt x="1465" y="186"/>
                    <a:pt x="1466" y="187"/>
                  </a:cubicBezTo>
                  <a:cubicBezTo>
                    <a:pt x="1476" y="189"/>
                    <a:pt x="1487" y="191"/>
                    <a:pt x="1498" y="194"/>
                  </a:cubicBezTo>
                  <a:cubicBezTo>
                    <a:pt x="1695" y="242"/>
                    <a:pt x="1796" y="308"/>
                    <a:pt x="1796" y="374"/>
                  </a:cubicBezTo>
                  <a:cubicBezTo>
                    <a:pt x="1796" y="241"/>
                    <a:pt x="1796" y="241"/>
                    <a:pt x="1796" y="241"/>
                  </a:cubicBezTo>
                  <a:cubicBezTo>
                    <a:pt x="1796" y="175"/>
                    <a:pt x="1695" y="109"/>
                    <a:pt x="1498" y="61"/>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97" name="Freeform 189"/>
            <p:cNvSpPr>
              <a:spLocks noEditPoints="1"/>
            </p:cNvSpPr>
            <p:nvPr/>
          </p:nvSpPr>
          <p:spPr bwMode="auto">
            <a:xfrm>
              <a:off x="3779838" y="2262187"/>
              <a:ext cx="4745038" cy="1279525"/>
            </a:xfrm>
            <a:custGeom>
              <a:avLst/>
              <a:gdLst>
                <a:gd name="T0" fmla="*/ 1516 w 3032"/>
                <a:gd name="T1" fmla="*/ 170 h 817"/>
                <a:gd name="T2" fmla="*/ 850 w 3032"/>
                <a:gd name="T3" fmla="*/ 250 h 817"/>
                <a:gd name="T4" fmla="*/ 624 w 3032"/>
                <a:gd name="T5" fmla="*/ 413 h 817"/>
                <a:gd name="T6" fmla="*/ 919 w 3032"/>
                <a:gd name="T7" fmla="*/ 585 h 817"/>
                <a:gd name="T8" fmla="*/ 1516 w 3032"/>
                <a:gd name="T9" fmla="*/ 647 h 817"/>
                <a:gd name="T10" fmla="*/ 1516 w 3032"/>
                <a:gd name="T11" fmla="*/ 647 h 817"/>
                <a:gd name="T12" fmla="*/ 2182 w 3032"/>
                <a:gd name="T13" fmla="*/ 567 h 817"/>
                <a:gd name="T14" fmla="*/ 2408 w 3032"/>
                <a:gd name="T15" fmla="*/ 403 h 817"/>
                <a:gd name="T16" fmla="*/ 2113 w 3032"/>
                <a:gd name="T17" fmla="*/ 231 h 817"/>
                <a:gd name="T18" fmla="*/ 1516 w 3032"/>
                <a:gd name="T19" fmla="*/ 170 h 817"/>
                <a:gd name="T20" fmla="*/ 1047 w 3032"/>
                <a:gd name="T21" fmla="*/ 799 h 817"/>
                <a:gd name="T22" fmla="*/ 1092 w 3032"/>
                <a:gd name="T23" fmla="*/ 741 h 817"/>
                <a:gd name="T24" fmla="*/ 770 w 3032"/>
                <a:gd name="T25" fmla="*/ 697 h 817"/>
                <a:gd name="T26" fmla="*/ 624 w 3032"/>
                <a:gd name="T27" fmla="*/ 741 h 817"/>
                <a:gd name="T28" fmla="*/ 382 w 3032"/>
                <a:gd name="T29" fmla="*/ 683 h 817"/>
                <a:gd name="T30" fmla="*/ 529 w 3032"/>
                <a:gd name="T31" fmla="*/ 639 h 817"/>
                <a:gd name="T32" fmla="*/ 336 w 3032"/>
                <a:gd name="T33" fmla="*/ 559 h 817"/>
                <a:gd name="T34" fmla="*/ 128 w 3032"/>
                <a:gd name="T35" fmla="*/ 577 h 817"/>
                <a:gd name="T36" fmla="*/ 25 w 3032"/>
                <a:gd name="T37" fmla="*/ 493 h 817"/>
                <a:gd name="T38" fmla="*/ 235 w 3032"/>
                <a:gd name="T39" fmla="*/ 474 h 817"/>
                <a:gd name="T40" fmla="*/ 216 w 3032"/>
                <a:gd name="T41" fmla="*/ 380 h 817"/>
                <a:gd name="T42" fmla="*/ 0 w 3032"/>
                <a:gd name="T43" fmla="*/ 368 h 817"/>
                <a:gd name="T44" fmla="*/ 68 w 3032"/>
                <a:gd name="T45" fmla="*/ 281 h 817"/>
                <a:gd name="T46" fmla="*/ 283 w 3032"/>
                <a:gd name="T47" fmla="*/ 293 h 817"/>
                <a:gd name="T48" fmla="*/ 442 w 3032"/>
                <a:gd name="T49" fmla="*/ 208 h 817"/>
                <a:gd name="T50" fmla="*/ 278 w 3032"/>
                <a:gd name="T51" fmla="*/ 168 h 817"/>
                <a:gd name="T52" fmla="*/ 496 w 3032"/>
                <a:gd name="T53" fmla="*/ 103 h 817"/>
                <a:gd name="T54" fmla="*/ 659 w 3032"/>
                <a:gd name="T55" fmla="*/ 143 h 817"/>
                <a:gd name="T56" fmla="*/ 960 w 3032"/>
                <a:gd name="T57" fmla="*/ 89 h 817"/>
                <a:gd name="T58" fmla="*/ 892 w 3032"/>
                <a:gd name="T59" fmla="*/ 33 h 817"/>
                <a:gd name="T60" fmla="*/ 1196 w 3032"/>
                <a:gd name="T61" fmla="*/ 7 h 817"/>
                <a:gd name="T62" fmla="*/ 1264 w 3032"/>
                <a:gd name="T63" fmla="*/ 63 h 817"/>
                <a:gd name="T64" fmla="*/ 1516 w 3032"/>
                <a:gd name="T65" fmla="*/ 56 h 817"/>
                <a:gd name="T66" fmla="*/ 1628 w 3032"/>
                <a:gd name="T67" fmla="*/ 57 h 817"/>
                <a:gd name="T68" fmla="*/ 1673 w 3032"/>
                <a:gd name="T69" fmla="*/ 0 h 817"/>
                <a:gd name="T70" fmla="*/ 1985 w 3032"/>
                <a:gd name="T71" fmla="*/ 17 h 817"/>
                <a:gd name="T72" fmla="*/ 1940 w 3032"/>
                <a:gd name="T73" fmla="*/ 75 h 817"/>
                <a:gd name="T74" fmla="*/ 2262 w 3032"/>
                <a:gd name="T75" fmla="*/ 119 h 817"/>
                <a:gd name="T76" fmla="*/ 2408 w 3032"/>
                <a:gd name="T77" fmla="*/ 75 h 817"/>
                <a:gd name="T78" fmla="*/ 2650 w 3032"/>
                <a:gd name="T79" fmla="*/ 134 h 817"/>
                <a:gd name="T80" fmla="*/ 2503 w 3032"/>
                <a:gd name="T81" fmla="*/ 178 h 817"/>
                <a:gd name="T82" fmla="*/ 2696 w 3032"/>
                <a:gd name="T83" fmla="*/ 258 h 817"/>
                <a:gd name="T84" fmla="*/ 2904 w 3032"/>
                <a:gd name="T85" fmla="*/ 240 h 817"/>
                <a:gd name="T86" fmla="*/ 3007 w 3032"/>
                <a:gd name="T87" fmla="*/ 324 h 817"/>
                <a:gd name="T88" fmla="*/ 2797 w 3032"/>
                <a:gd name="T89" fmla="*/ 342 h 817"/>
                <a:gd name="T90" fmla="*/ 2816 w 3032"/>
                <a:gd name="T91" fmla="*/ 437 h 817"/>
                <a:gd name="T92" fmla="*/ 3032 w 3032"/>
                <a:gd name="T93" fmla="*/ 449 h 817"/>
                <a:gd name="T94" fmla="*/ 2964 w 3032"/>
                <a:gd name="T95" fmla="*/ 535 h 817"/>
                <a:gd name="T96" fmla="*/ 2749 w 3032"/>
                <a:gd name="T97" fmla="*/ 523 h 817"/>
                <a:gd name="T98" fmla="*/ 2590 w 3032"/>
                <a:gd name="T99" fmla="*/ 608 h 817"/>
                <a:gd name="T100" fmla="*/ 2754 w 3032"/>
                <a:gd name="T101" fmla="*/ 648 h 817"/>
                <a:gd name="T102" fmla="*/ 2536 w 3032"/>
                <a:gd name="T103" fmla="*/ 713 h 817"/>
                <a:gd name="T104" fmla="*/ 2373 w 3032"/>
                <a:gd name="T105" fmla="*/ 674 h 817"/>
                <a:gd name="T106" fmla="*/ 2072 w 3032"/>
                <a:gd name="T107" fmla="*/ 727 h 817"/>
                <a:gd name="T108" fmla="*/ 2140 w 3032"/>
                <a:gd name="T109" fmla="*/ 783 h 817"/>
                <a:gd name="T110" fmla="*/ 1836 w 3032"/>
                <a:gd name="T111" fmla="*/ 810 h 817"/>
                <a:gd name="T112" fmla="*/ 1768 w 3032"/>
                <a:gd name="T113" fmla="*/ 754 h 817"/>
                <a:gd name="T114" fmla="*/ 1515 w 3032"/>
                <a:gd name="T115" fmla="*/ 760 h 817"/>
                <a:gd name="T116" fmla="*/ 1404 w 3032"/>
                <a:gd name="T117" fmla="*/ 759 h 817"/>
                <a:gd name="T118" fmla="*/ 1359 w 3032"/>
                <a:gd name="T119" fmla="*/ 817 h 817"/>
                <a:gd name="T120" fmla="*/ 1047 w 3032"/>
                <a:gd name="T121" fmla="*/ 799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32" h="817">
                  <a:moveTo>
                    <a:pt x="1516" y="170"/>
                  </a:moveTo>
                  <a:cubicBezTo>
                    <a:pt x="1262" y="170"/>
                    <a:pt x="1020" y="199"/>
                    <a:pt x="850" y="250"/>
                  </a:cubicBezTo>
                  <a:cubicBezTo>
                    <a:pt x="699" y="295"/>
                    <a:pt x="619" y="353"/>
                    <a:pt x="624" y="413"/>
                  </a:cubicBezTo>
                  <a:cubicBezTo>
                    <a:pt x="629" y="479"/>
                    <a:pt x="737" y="541"/>
                    <a:pt x="919" y="585"/>
                  </a:cubicBezTo>
                  <a:cubicBezTo>
                    <a:pt x="1083" y="625"/>
                    <a:pt x="1295" y="647"/>
                    <a:pt x="1516" y="647"/>
                  </a:cubicBezTo>
                  <a:cubicBezTo>
                    <a:pt x="1516" y="647"/>
                    <a:pt x="1516" y="647"/>
                    <a:pt x="1516" y="647"/>
                  </a:cubicBezTo>
                  <a:cubicBezTo>
                    <a:pt x="1770" y="647"/>
                    <a:pt x="2012" y="617"/>
                    <a:pt x="2182" y="567"/>
                  </a:cubicBezTo>
                  <a:cubicBezTo>
                    <a:pt x="2332" y="522"/>
                    <a:pt x="2413" y="463"/>
                    <a:pt x="2408" y="403"/>
                  </a:cubicBezTo>
                  <a:cubicBezTo>
                    <a:pt x="2403" y="338"/>
                    <a:pt x="2295" y="275"/>
                    <a:pt x="2113" y="231"/>
                  </a:cubicBezTo>
                  <a:cubicBezTo>
                    <a:pt x="1949" y="192"/>
                    <a:pt x="1737" y="170"/>
                    <a:pt x="1516" y="170"/>
                  </a:cubicBezTo>
                  <a:close/>
                  <a:moveTo>
                    <a:pt x="1047" y="799"/>
                  </a:moveTo>
                  <a:cubicBezTo>
                    <a:pt x="1092" y="741"/>
                    <a:pt x="1092" y="741"/>
                    <a:pt x="1092" y="741"/>
                  </a:cubicBezTo>
                  <a:cubicBezTo>
                    <a:pt x="977" y="731"/>
                    <a:pt x="869" y="716"/>
                    <a:pt x="770" y="697"/>
                  </a:cubicBezTo>
                  <a:cubicBezTo>
                    <a:pt x="624" y="741"/>
                    <a:pt x="624" y="741"/>
                    <a:pt x="624" y="741"/>
                  </a:cubicBezTo>
                  <a:cubicBezTo>
                    <a:pt x="382" y="683"/>
                    <a:pt x="382" y="683"/>
                    <a:pt x="382" y="683"/>
                  </a:cubicBezTo>
                  <a:cubicBezTo>
                    <a:pt x="529" y="639"/>
                    <a:pt x="529" y="639"/>
                    <a:pt x="529" y="639"/>
                  </a:cubicBezTo>
                  <a:cubicBezTo>
                    <a:pt x="451" y="614"/>
                    <a:pt x="386" y="587"/>
                    <a:pt x="336" y="559"/>
                  </a:cubicBezTo>
                  <a:cubicBezTo>
                    <a:pt x="128" y="577"/>
                    <a:pt x="128" y="577"/>
                    <a:pt x="128" y="577"/>
                  </a:cubicBezTo>
                  <a:cubicBezTo>
                    <a:pt x="25" y="493"/>
                    <a:pt x="25" y="493"/>
                    <a:pt x="25" y="493"/>
                  </a:cubicBezTo>
                  <a:cubicBezTo>
                    <a:pt x="235" y="474"/>
                    <a:pt x="235" y="474"/>
                    <a:pt x="235" y="474"/>
                  </a:cubicBezTo>
                  <a:cubicBezTo>
                    <a:pt x="213" y="443"/>
                    <a:pt x="207" y="411"/>
                    <a:pt x="216" y="380"/>
                  </a:cubicBezTo>
                  <a:cubicBezTo>
                    <a:pt x="0" y="368"/>
                    <a:pt x="0" y="368"/>
                    <a:pt x="0" y="368"/>
                  </a:cubicBezTo>
                  <a:cubicBezTo>
                    <a:pt x="68" y="281"/>
                    <a:pt x="68" y="281"/>
                    <a:pt x="68" y="281"/>
                  </a:cubicBezTo>
                  <a:cubicBezTo>
                    <a:pt x="283" y="293"/>
                    <a:pt x="283" y="293"/>
                    <a:pt x="283" y="293"/>
                  </a:cubicBezTo>
                  <a:cubicBezTo>
                    <a:pt x="321" y="263"/>
                    <a:pt x="375" y="234"/>
                    <a:pt x="442" y="208"/>
                  </a:cubicBezTo>
                  <a:cubicBezTo>
                    <a:pt x="278" y="168"/>
                    <a:pt x="278" y="168"/>
                    <a:pt x="278" y="168"/>
                  </a:cubicBezTo>
                  <a:cubicBezTo>
                    <a:pt x="496" y="103"/>
                    <a:pt x="496" y="103"/>
                    <a:pt x="496" y="103"/>
                  </a:cubicBezTo>
                  <a:cubicBezTo>
                    <a:pt x="659" y="143"/>
                    <a:pt x="659" y="143"/>
                    <a:pt x="659" y="143"/>
                  </a:cubicBezTo>
                  <a:cubicBezTo>
                    <a:pt x="750" y="121"/>
                    <a:pt x="851" y="103"/>
                    <a:pt x="960" y="89"/>
                  </a:cubicBezTo>
                  <a:cubicBezTo>
                    <a:pt x="892" y="33"/>
                    <a:pt x="892" y="33"/>
                    <a:pt x="892" y="33"/>
                  </a:cubicBezTo>
                  <a:cubicBezTo>
                    <a:pt x="1196" y="7"/>
                    <a:pt x="1196" y="7"/>
                    <a:pt x="1196" y="7"/>
                  </a:cubicBezTo>
                  <a:cubicBezTo>
                    <a:pt x="1264" y="63"/>
                    <a:pt x="1264" y="63"/>
                    <a:pt x="1264" y="63"/>
                  </a:cubicBezTo>
                  <a:cubicBezTo>
                    <a:pt x="1347" y="58"/>
                    <a:pt x="1432" y="56"/>
                    <a:pt x="1516" y="56"/>
                  </a:cubicBezTo>
                  <a:cubicBezTo>
                    <a:pt x="1553" y="56"/>
                    <a:pt x="1591" y="56"/>
                    <a:pt x="1628" y="57"/>
                  </a:cubicBezTo>
                  <a:cubicBezTo>
                    <a:pt x="1673" y="0"/>
                    <a:pt x="1673" y="0"/>
                    <a:pt x="1673" y="0"/>
                  </a:cubicBezTo>
                  <a:cubicBezTo>
                    <a:pt x="1985" y="17"/>
                    <a:pt x="1985" y="17"/>
                    <a:pt x="1985" y="17"/>
                  </a:cubicBezTo>
                  <a:cubicBezTo>
                    <a:pt x="1940" y="75"/>
                    <a:pt x="1940" y="75"/>
                    <a:pt x="1940" y="75"/>
                  </a:cubicBezTo>
                  <a:cubicBezTo>
                    <a:pt x="2054" y="86"/>
                    <a:pt x="2163" y="100"/>
                    <a:pt x="2262" y="119"/>
                  </a:cubicBezTo>
                  <a:cubicBezTo>
                    <a:pt x="2408" y="75"/>
                    <a:pt x="2408" y="75"/>
                    <a:pt x="2408" y="75"/>
                  </a:cubicBezTo>
                  <a:cubicBezTo>
                    <a:pt x="2650" y="134"/>
                    <a:pt x="2650" y="134"/>
                    <a:pt x="2650" y="134"/>
                  </a:cubicBezTo>
                  <a:cubicBezTo>
                    <a:pt x="2503" y="178"/>
                    <a:pt x="2503" y="178"/>
                    <a:pt x="2503" y="178"/>
                  </a:cubicBezTo>
                  <a:cubicBezTo>
                    <a:pt x="2581" y="202"/>
                    <a:pt x="2646" y="229"/>
                    <a:pt x="2696" y="258"/>
                  </a:cubicBezTo>
                  <a:cubicBezTo>
                    <a:pt x="2904" y="240"/>
                    <a:pt x="2904" y="240"/>
                    <a:pt x="2904" y="240"/>
                  </a:cubicBezTo>
                  <a:cubicBezTo>
                    <a:pt x="3007" y="324"/>
                    <a:pt x="3007" y="324"/>
                    <a:pt x="3007" y="324"/>
                  </a:cubicBezTo>
                  <a:cubicBezTo>
                    <a:pt x="2797" y="342"/>
                    <a:pt x="2797" y="342"/>
                    <a:pt x="2797" y="342"/>
                  </a:cubicBezTo>
                  <a:cubicBezTo>
                    <a:pt x="2819" y="373"/>
                    <a:pt x="2825" y="405"/>
                    <a:pt x="2816" y="437"/>
                  </a:cubicBezTo>
                  <a:cubicBezTo>
                    <a:pt x="3032" y="449"/>
                    <a:pt x="3032" y="449"/>
                    <a:pt x="3032" y="449"/>
                  </a:cubicBezTo>
                  <a:cubicBezTo>
                    <a:pt x="2964" y="535"/>
                    <a:pt x="2964" y="535"/>
                    <a:pt x="2964" y="535"/>
                  </a:cubicBezTo>
                  <a:cubicBezTo>
                    <a:pt x="2749" y="523"/>
                    <a:pt x="2749" y="523"/>
                    <a:pt x="2749" y="523"/>
                  </a:cubicBezTo>
                  <a:cubicBezTo>
                    <a:pt x="2711" y="554"/>
                    <a:pt x="2657" y="582"/>
                    <a:pt x="2590" y="608"/>
                  </a:cubicBezTo>
                  <a:cubicBezTo>
                    <a:pt x="2754" y="648"/>
                    <a:pt x="2754" y="648"/>
                    <a:pt x="2754" y="648"/>
                  </a:cubicBezTo>
                  <a:cubicBezTo>
                    <a:pt x="2536" y="713"/>
                    <a:pt x="2536" y="713"/>
                    <a:pt x="2536" y="713"/>
                  </a:cubicBezTo>
                  <a:cubicBezTo>
                    <a:pt x="2373" y="674"/>
                    <a:pt x="2373" y="674"/>
                    <a:pt x="2373" y="674"/>
                  </a:cubicBezTo>
                  <a:cubicBezTo>
                    <a:pt x="2282" y="695"/>
                    <a:pt x="2181" y="713"/>
                    <a:pt x="2072" y="727"/>
                  </a:cubicBezTo>
                  <a:cubicBezTo>
                    <a:pt x="2140" y="783"/>
                    <a:pt x="2140" y="783"/>
                    <a:pt x="2140" y="783"/>
                  </a:cubicBezTo>
                  <a:cubicBezTo>
                    <a:pt x="1836" y="810"/>
                    <a:pt x="1836" y="810"/>
                    <a:pt x="1836" y="810"/>
                  </a:cubicBezTo>
                  <a:cubicBezTo>
                    <a:pt x="1768" y="754"/>
                    <a:pt x="1768" y="754"/>
                    <a:pt x="1768" y="754"/>
                  </a:cubicBezTo>
                  <a:cubicBezTo>
                    <a:pt x="1685" y="758"/>
                    <a:pt x="1600" y="760"/>
                    <a:pt x="1515" y="760"/>
                  </a:cubicBezTo>
                  <a:cubicBezTo>
                    <a:pt x="1478" y="760"/>
                    <a:pt x="1441" y="760"/>
                    <a:pt x="1404" y="759"/>
                  </a:cubicBezTo>
                  <a:cubicBezTo>
                    <a:pt x="1359" y="817"/>
                    <a:pt x="1359" y="817"/>
                    <a:pt x="1359" y="817"/>
                  </a:cubicBezTo>
                  <a:lnTo>
                    <a:pt x="1047" y="7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98" name="Freeform 190"/>
            <p:cNvSpPr>
              <a:spLocks noEditPoints="1"/>
            </p:cNvSpPr>
            <p:nvPr/>
          </p:nvSpPr>
          <p:spPr bwMode="auto">
            <a:xfrm>
              <a:off x="3794126" y="2266950"/>
              <a:ext cx="4716463" cy="1270000"/>
            </a:xfrm>
            <a:custGeom>
              <a:avLst/>
              <a:gdLst>
                <a:gd name="T0" fmla="*/ 2175 w 3014"/>
                <a:gd name="T1" fmla="*/ 566 h 811"/>
                <a:gd name="T2" fmla="*/ 2107 w 3014"/>
                <a:gd name="T3" fmla="*/ 225 h 811"/>
                <a:gd name="T4" fmla="*/ 838 w 3014"/>
                <a:gd name="T5" fmla="*/ 244 h 811"/>
                <a:gd name="T6" fmla="*/ 907 w 3014"/>
                <a:gd name="T7" fmla="*/ 585 h 811"/>
                <a:gd name="T8" fmla="*/ 2175 w 3014"/>
                <a:gd name="T9" fmla="*/ 566 h 811"/>
                <a:gd name="T10" fmla="*/ 2628 w 3014"/>
                <a:gd name="T11" fmla="*/ 131 h 811"/>
                <a:gd name="T12" fmla="*/ 2482 w 3014"/>
                <a:gd name="T13" fmla="*/ 175 h 811"/>
                <a:gd name="T14" fmla="*/ 2685 w 3014"/>
                <a:gd name="T15" fmla="*/ 258 h 811"/>
                <a:gd name="T16" fmla="*/ 2893 w 3014"/>
                <a:gd name="T17" fmla="*/ 240 h 811"/>
                <a:gd name="T18" fmla="*/ 2988 w 3014"/>
                <a:gd name="T19" fmla="*/ 318 h 811"/>
                <a:gd name="T20" fmla="*/ 2780 w 3014"/>
                <a:gd name="T21" fmla="*/ 337 h 811"/>
                <a:gd name="T22" fmla="*/ 2800 w 3014"/>
                <a:gd name="T23" fmla="*/ 436 h 811"/>
                <a:gd name="T24" fmla="*/ 3014 w 3014"/>
                <a:gd name="T25" fmla="*/ 448 h 811"/>
                <a:gd name="T26" fmla="*/ 2951 w 3014"/>
                <a:gd name="T27" fmla="*/ 529 h 811"/>
                <a:gd name="T28" fmla="*/ 2737 w 3014"/>
                <a:gd name="T29" fmla="*/ 517 h 811"/>
                <a:gd name="T30" fmla="*/ 2569 w 3014"/>
                <a:gd name="T31" fmla="*/ 606 h 811"/>
                <a:gd name="T32" fmla="*/ 2732 w 3014"/>
                <a:gd name="T33" fmla="*/ 645 h 811"/>
                <a:gd name="T34" fmla="*/ 2527 w 3014"/>
                <a:gd name="T35" fmla="*/ 707 h 811"/>
                <a:gd name="T36" fmla="*/ 2364 w 3014"/>
                <a:gd name="T37" fmla="*/ 667 h 811"/>
                <a:gd name="T38" fmla="*/ 2054 w 3014"/>
                <a:gd name="T39" fmla="*/ 722 h 811"/>
                <a:gd name="T40" fmla="*/ 2122 w 3014"/>
                <a:gd name="T41" fmla="*/ 778 h 811"/>
                <a:gd name="T42" fmla="*/ 1830 w 3014"/>
                <a:gd name="T43" fmla="*/ 803 h 811"/>
                <a:gd name="T44" fmla="*/ 1762 w 3014"/>
                <a:gd name="T45" fmla="*/ 748 h 811"/>
                <a:gd name="T46" fmla="*/ 1392 w 3014"/>
                <a:gd name="T47" fmla="*/ 753 h 811"/>
                <a:gd name="T48" fmla="*/ 1346 w 3014"/>
                <a:gd name="T49" fmla="*/ 811 h 811"/>
                <a:gd name="T50" fmla="*/ 1046 w 3014"/>
                <a:gd name="T51" fmla="*/ 794 h 811"/>
                <a:gd name="T52" fmla="*/ 1091 w 3014"/>
                <a:gd name="T53" fmla="*/ 736 h 811"/>
                <a:gd name="T54" fmla="*/ 760 w 3014"/>
                <a:gd name="T55" fmla="*/ 691 h 811"/>
                <a:gd name="T56" fmla="*/ 614 w 3014"/>
                <a:gd name="T57" fmla="*/ 735 h 811"/>
                <a:gd name="T58" fmla="*/ 385 w 3014"/>
                <a:gd name="T59" fmla="*/ 679 h 811"/>
                <a:gd name="T60" fmla="*/ 532 w 3014"/>
                <a:gd name="T61" fmla="*/ 636 h 811"/>
                <a:gd name="T62" fmla="*/ 329 w 3014"/>
                <a:gd name="T63" fmla="*/ 552 h 811"/>
                <a:gd name="T64" fmla="*/ 121 w 3014"/>
                <a:gd name="T65" fmla="*/ 570 h 811"/>
                <a:gd name="T66" fmla="*/ 26 w 3014"/>
                <a:gd name="T67" fmla="*/ 492 h 811"/>
                <a:gd name="T68" fmla="*/ 234 w 3014"/>
                <a:gd name="T69" fmla="*/ 474 h 811"/>
                <a:gd name="T70" fmla="*/ 213 w 3014"/>
                <a:gd name="T71" fmla="*/ 374 h 811"/>
                <a:gd name="T72" fmla="*/ 0 w 3014"/>
                <a:gd name="T73" fmla="*/ 362 h 811"/>
                <a:gd name="T74" fmla="*/ 63 w 3014"/>
                <a:gd name="T75" fmla="*/ 281 h 811"/>
                <a:gd name="T76" fmla="*/ 277 w 3014"/>
                <a:gd name="T77" fmla="*/ 293 h 811"/>
                <a:gd name="T78" fmla="*/ 444 w 3014"/>
                <a:gd name="T79" fmla="*/ 204 h 811"/>
                <a:gd name="T80" fmla="*/ 282 w 3014"/>
                <a:gd name="T81" fmla="*/ 165 h 811"/>
                <a:gd name="T82" fmla="*/ 487 w 3014"/>
                <a:gd name="T83" fmla="*/ 104 h 811"/>
                <a:gd name="T84" fmla="*/ 650 w 3014"/>
                <a:gd name="T85" fmla="*/ 143 h 811"/>
                <a:gd name="T86" fmla="*/ 960 w 3014"/>
                <a:gd name="T87" fmla="*/ 88 h 811"/>
                <a:gd name="T88" fmla="*/ 892 w 3014"/>
                <a:gd name="T89" fmla="*/ 33 h 811"/>
                <a:gd name="T90" fmla="*/ 1184 w 3014"/>
                <a:gd name="T91" fmla="*/ 7 h 811"/>
                <a:gd name="T92" fmla="*/ 1252 w 3014"/>
                <a:gd name="T93" fmla="*/ 63 h 811"/>
                <a:gd name="T94" fmla="*/ 1622 w 3014"/>
                <a:gd name="T95" fmla="*/ 57 h 811"/>
                <a:gd name="T96" fmla="*/ 1667 w 3014"/>
                <a:gd name="T97" fmla="*/ 0 h 811"/>
                <a:gd name="T98" fmla="*/ 1968 w 3014"/>
                <a:gd name="T99" fmla="*/ 17 h 811"/>
                <a:gd name="T100" fmla="*/ 1923 w 3014"/>
                <a:gd name="T101" fmla="*/ 74 h 811"/>
                <a:gd name="T102" fmla="*/ 2254 w 3014"/>
                <a:gd name="T103" fmla="*/ 119 h 811"/>
                <a:gd name="T104" fmla="*/ 2400 w 3014"/>
                <a:gd name="T105" fmla="*/ 76 h 811"/>
                <a:gd name="T106" fmla="*/ 2628 w 3014"/>
                <a:gd name="T107" fmla="*/ 13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14" h="811">
                  <a:moveTo>
                    <a:pt x="2175" y="566"/>
                  </a:moveTo>
                  <a:cubicBezTo>
                    <a:pt x="2507" y="467"/>
                    <a:pt x="2476" y="314"/>
                    <a:pt x="2107" y="225"/>
                  </a:cubicBezTo>
                  <a:cubicBezTo>
                    <a:pt x="1737" y="136"/>
                    <a:pt x="1170" y="145"/>
                    <a:pt x="838" y="244"/>
                  </a:cubicBezTo>
                  <a:cubicBezTo>
                    <a:pt x="507" y="343"/>
                    <a:pt x="538" y="496"/>
                    <a:pt x="907" y="585"/>
                  </a:cubicBezTo>
                  <a:cubicBezTo>
                    <a:pt x="1276" y="674"/>
                    <a:pt x="1844" y="666"/>
                    <a:pt x="2175" y="566"/>
                  </a:cubicBezTo>
                  <a:close/>
                  <a:moveTo>
                    <a:pt x="2628" y="131"/>
                  </a:moveTo>
                  <a:cubicBezTo>
                    <a:pt x="2482" y="175"/>
                    <a:pt x="2482" y="175"/>
                    <a:pt x="2482" y="175"/>
                  </a:cubicBezTo>
                  <a:cubicBezTo>
                    <a:pt x="2566" y="200"/>
                    <a:pt x="2634" y="228"/>
                    <a:pt x="2685" y="258"/>
                  </a:cubicBezTo>
                  <a:cubicBezTo>
                    <a:pt x="2893" y="240"/>
                    <a:pt x="2893" y="240"/>
                    <a:pt x="2893" y="240"/>
                  </a:cubicBezTo>
                  <a:cubicBezTo>
                    <a:pt x="2988" y="318"/>
                    <a:pt x="2988" y="318"/>
                    <a:pt x="2988" y="318"/>
                  </a:cubicBezTo>
                  <a:cubicBezTo>
                    <a:pt x="2780" y="337"/>
                    <a:pt x="2780" y="337"/>
                    <a:pt x="2780" y="337"/>
                  </a:cubicBezTo>
                  <a:cubicBezTo>
                    <a:pt x="2805" y="369"/>
                    <a:pt x="2811" y="403"/>
                    <a:pt x="2800" y="436"/>
                  </a:cubicBezTo>
                  <a:cubicBezTo>
                    <a:pt x="3014" y="448"/>
                    <a:pt x="3014" y="448"/>
                    <a:pt x="3014" y="448"/>
                  </a:cubicBezTo>
                  <a:cubicBezTo>
                    <a:pt x="2951" y="529"/>
                    <a:pt x="2951" y="529"/>
                    <a:pt x="2951" y="529"/>
                  </a:cubicBezTo>
                  <a:cubicBezTo>
                    <a:pt x="2737" y="517"/>
                    <a:pt x="2737" y="517"/>
                    <a:pt x="2737" y="517"/>
                  </a:cubicBezTo>
                  <a:cubicBezTo>
                    <a:pt x="2698" y="548"/>
                    <a:pt x="2642" y="578"/>
                    <a:pt x="2569" y="606"/>
                  </a:cubicBezTo>
                  <a:cubicBezTo>
                    <a:pt x="2732" y="645"/>
                    <a:pt x="2732" y="645"/>
                    <a:pt x="2732" y="645"/>
                  </a:cubicBezTo>
                  <a:cubicBezTo>
                    <a:pt x="2527" y="707"/>
                    <a:pt x="2527" y="707"/>
                    <a:pt x="2527" y="707"/>
                  </a:cubicBezTo>
                  <a:cubicBezTo>
                    <a:pt x="2364" y="667"/>
                    <a:pt x="2364" y="667"/>
                    <a:pt x="2364" y="667"/>
                  </a:cubicBezTo>
                  <a:cubicBezTo>
                    <a:pt x="2269" y="690"/>
                    <a:pt x="2164" y="708"/>
                    <a:pt x="2054" y="722"/>
                  </a:cubicBezTo>
                  <a:cubicBezTo>
                    <a:pt x="2122" y="778"/>
                    <a:pt x="2122" y="778"/>
                    <a:pt x="2122" y="778"/>
                  </a:cubicBezTo>
                  <a:cubicBezTo>
                    <a:pt x="1830" y="803"/>
                    <a:pt x="1830" y="803"/>
                    <a:pt x="1830" y="803"/>
                  </a:cubicBezTo>
                  <a:cubicBezTo>
                    <a:pt x="1762" y="748"/>
                    <a:pt x="1762" y="748"/>
                    <a:pt x="1762" y="748"/>
                  </a:cubicBezTo>
                  <a:cubicBezTo>
                    <a:pt x="1640" y="754"/>
                    <a:pt x="1515" y="756"/>
                    <a:pt x="1392" y="753"/>
                  </a:cubicBezTo>
                  <a:cubicBezTo>
                    <a:pt x="1346" y="811"/>
                    <a:pt x="1346" y="811"/>
                    <a:pt x="1346" y="811"/>
                  </a:cubicBezTo>
                  <a:cubicBezTo>
                    <a:pt x="1046" y="794"/>
                    <a:pt x="1046" y="794"/>
                    <a:pt x="1046" y="794"/>
                  </a:cubicBezTo>
                  <a:cubicBezTo>
                    <a:pt x="1091" y="736"/>
                    <a:pt x="1091" y="736"/>
                    <a:pt x="1091" y="736"/>
                  </a:cubicBezTo>
                  <a:cubicBezTo>
                    <a:pt x="975" y="726"/>
                    <a:pt x="864" y="711"/>
                    <a:pt x="760" y="691"/>
                  </a:cubicBezTo>
                  <a:cubicBezTo>
                    <a:pt x="614" y="735"/>
                    <a:pt x="614" y="735"/>
                    <a:pt x="614" y="735"/>
                  </a:cubicBezTo>
                  <a:cubicBezTo>
                    <a:pt x="385" y="679"/>
                    <a:pt x="385" y="679"/>
                    <a:pt x="385" y="679"/>
                  </a:cubicBezTo>
                  <a:cubicBezTo>
                    <a:pt x="532" y="636"/>
                    <a:pt x="532" y="636"/>
                    <a:pt x="532" y="636"/>
                  </a:cubicBezTo>
                  <a:cubicBezTo>
                    <a:pt x="448" y="610"/>
                    <a:pt x="380" y="582"/>
                    <a:pt x="329" y="552"/>
                  </a:cubicBezTo>
                  <a:cubicBezTo>
                    <a:pt x="121" y="570"/>
                    <a:pt x="121" y="570"/>
                    <a:pt x="121" y="570"/>
                  </a:cubicBezTo>
                  <a:cubicBezTo>
                    <a:pt x="26" y="492"/>
                    <a:pt x="26" y="492"/>
                    <a:pt x="26" y="492"/>
                  </a:cubicBezTo>
                  <a:cubicBezTo>
                    <a:pt x="234" y="474"/>
                    <a:pt x="234" y="474"/>
                    <a:pt x="234" y="474"/>
                  </a:cubicBezTo>
                  <a:cubicBezTo>
                    <a:pt x="209" y="441"/>
                    <a:pt x="203" y="407"/>
                    <a:pt x="213" y="374"/>
                  </a:cubicBezTo>
                  <a:cubicBezTo>
                    <a:pt x="0" y="362"/>
                    <a:pt x="0" y="362"/>
                    <a:pt x="0" y="362"/>
                  </a:cubicBezTo>
                  <a:cubicBezTo>
                    <a:pt x="63" y="281"/>
                    <a:pt x="63" y="281"/>
                    <a:pt x="63" y="281"/>
                  </a:cubicBezTo>
                  <a:cubicBezTo>
                    <a:pt x="277" y="293"/>
                    <a:pt x="277" y="293"/>
                    <a:pt x="277" y="293"/>
                  </a:cubicBezTo>
                  <a:cubicBezTo>
                    <a:pt x="316" y="262"/>
                    <a:pt x="372" y="232"/>
                    <a:pt x="444" y="204"/>
                  </a:cubicBezTo>
                  <a:cubicBezTo>
                    <a:pt x="282" y="165"/>
                    <a:pt x="282" y="165"/>
                    <a:pt x="282" y="165"/>
                  </a:cubicBezTo>
                  <a:cubicBezTo>
                    <a:pt x="487" y="104"/>
                    <a:pt x="487" y="104"/>
                    <a:pt x="487" y="104"/>
                  </a:cubicBezTo>
                  <a:cubicBezTo>
                    <a:pt x="650" y="143"/>
                    <a:pt x="650" y="143"/>
                    <a:pt x="650" y="143"/>
                  </a:cubicBezTo>
                  <a:cubicBezTo>
                    <a:pt x="745" y="120"/>
                    <a:pt x="849" y="102"/>
                    <a:pt x="960" y="88"/>
                  </a:cubicBezTo>
                  <a:cubicBezTo>
                    <a:pt x="892" y="33"/>
                    <a:pt x="892" y="33"/>
                    <a:pt x="892" y="33"/>
                  </a:cubicBezTo>
                  <a:cubicBezTo>
                    <a:pt x="1184" y="7"/>
                    <a:pt x="1184" y="7"/>
                    <a:pt x="1184" y="7"/>
                  </a:cubicBezTo>
                  <a:cubicBezTo>
                    <a:pt x="1252" y="63"/>
                    <a:pt x="1252" y="63"/>
                    <a:pt x="1252" y="63"/>
                  </a:cubicBezTo>
                  <a:cubicBezTo>
                    <a:pt x="1374" y="56"/>
                    <a:pt x="1499" y="54"/>
                    <a:pt x="1622" y="57"/>
                  </a:cubicBezTo>
                  <a:cubicBezTo>
                    <a:pt x="1667" y="0"/>
                    <a:pt x="1667" y="0"/>
                    <a:pt x="1667" y="0"/>
                  </a:cubicBezTo>
                  <a:cubicBezTo>
                    <a:pt x="1968" y="17"/>
                    <a:pt x="1968" y="17"/>
                    <a:pt x="1968" y="17"/>
                  </a:cubicBezTo>
                  <a:cubicBezTo>
                    <a:pt x="1923" y="74"/>
                    <a:pt x="1923" y="74"/>
                    <a:pt x="1923" y="74"/>
                  </a:cubicBezTo>
                  <a:cubicBezTo>
                    <a:pt x="2039" y="85"/>
                    <a:pt x="2150" y="100"/>
                    <a:pt x="2254" y="119"/>
                  </a:cubicBezTo>
                  <a:cubicBezTo>
                    <a:pt x="2400" y="76"/>
                    <a:pt x="2400" y="76"/>
                    <a:pt x="2400" y="76"/>
                  </a:cubicBezTo>
                  <a:lnTo>
                    <a:pt x="2628" y="13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grpSp>
      <p:sp>
        <p:nvSpPr>
          <p:cNvPr id="349" name="Text Placeholder 5"/>
          <p:cNvSpPr txBox="1">
            <a:spLocks/>
          </p:cNvSpPr>
          <p:nvPr/>
        </p:nvSpPr>
        <p:spPr>
          <a:xfrm>
            <a:off x="8809601" y="3084105"/>
            <a:ext cx="2698095" cy="547980"/>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10000"/>
              </a:lnSpc>
            </a:pPr>
            <a:r>
              <a:rPr lang="en-US" sz="1200">
                <a:cs typeface="+mn-ea"/>
                <a:sym typeface="+mn-lt"/>
              </a:rPr>
              <a:t>Lorem ipsum dolor sit </a:t>
            </a:r>
            <a:r>
              <a:rPr lang="id-ID" sz="1200">
                <a:cs typeface="+mn-ea"/>
                <a:sym typeface="+mn-lt"/>
              </a:rPr>
              <a:t>dudu </a:t>
            </a:r>
            <a:r>
              <a:rPr lang="en-US" sz="1200">
                <a:cs typeface="+mn-ea"/>
                <a:sym typeface="+mn-lt"/>
              </a:rPr>
              <a:t>amet, consectetur adipiscing elit. </a:t>
            </a:r>
            <a:endParaRPr lang="id-ID" sz="1200">
              <a:cs typeface="+mn-ea"/>
              <a:sym typeface="+mn-lt"/>
            </a:endParaRPr>
          </a:p>
        </p:txBody>
      </p:sp>
      <p:sp>
        <p:nvSpPr>
          <p:cNvPr id="350" name="TextBox 349"/>
          <p:cNvSpPr txBox="1"/>
          <p:nvPr/>
        </p:nvSpPr>
        <p:spPr>
          <a:xfrm>
            <a:off x="8796153" y="2821686"/>
            <a:ext cx="2218765" cy="369332"/>
          </a:xfrm>
          <a:prstGeom prst="rect">
            <a:avLst/>
          </a:prstGeom>
          <a:noFill/>
        </p:spPr>
        <p:txBody>
          <a:bodyPr wrap="square" rtlCol="0">
            <a:spAutoFit/>
          </a:bodyPr>
          <a:lstStyle/>
          <a:p>
            <a:r>
              <a:rPr lang="id-ID">
                <a:cs typeface="+mn-ea"/>
                <a:sym typeface="+mn-lt"/>
              </a:rPr>
              <a:t>Text sample here</a:t>
            </a:r>
            <a:endParaRPr lang="id-ID" dirty="0">
              <a:cs typeface="+mn-ea"/>
              <a:sym typeface="+mn-lt"/>
            </a:endParaRPr>
          </a:p>
        </p:txBody>
      </p:sp>
      <p:sp>
        <p:nvSpPr>
          <p:cNvPr id="351" name="Text Placeholder 5"/>
          <p:cNvSpPr txBox="1">
            <a:spLocks/>
          </p:cNvSpPr>
          <p:nvPr/>
        </p:nvSpPr>
        <p:spPr>
          <a:xfrm>
            <a:off x="8813649" y="4055683"/>
            <a:ext cx="2698095" cy="547980"/>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10000"/>
              </a:lnSpc>
            </a:pPr>
            <a:r>
              <a:rPr lang="en-US" sz="1200">
                <a:cs typeface="+mn-ea"/>
                <a:sym typeface="+mn-lt"/>
              </a:rPr>
              <a:t>Lorem ipsum dolor sit </a:t>
            </a:r>
            <a:r>
              <a:rPr lang="id-ID" sz="1200">
                <a:cs typeface="+mn-ea"/>
                <a:sym typeface="+mn-lt"/>
              </a:rPr>
              <a:t>dudu </a:t>
            </a:r>
            <a:r>
              <a:rPr lang="en-US" sz="1200">
                <a:cs typeface="+mn-ea"/>
                <a:sym typeface="+mn-lt"/>
              </a:rPr>
              <a:t>amet, consectetur adipiscing elit. </a:t>
            </a:r>
            <a:endParaRPr lang="id-ID" sz="1200">
              <a:cs typeface="+mn-ea"/>
              <a:sym typeface="+mn-lt"/>
            </a:endParaRPr>
          </a:p>
        </p:txBody>
      </p:sp>
      <p:sp>
        <p:nvSpPr>
          <p:cNvPr id="352" name="TextBox 351"/>
          <p:cNvSpPr txBox="1"/>
          <p:nvPr/>
        </p:nvSpPr>
        <p:spPr>
          <a:xfrm>
            <a:off x="8800201" y="3793264"/>
            <a:ext cx="2218765" cy="369332"/>
          </a:xfrm>
          <a:prstGeom prst="rect">
            <a:avLst/>
          </a:prstGeom>
          <a:noFill/>
        </p:spPr>
        <p:txBody>
          <a:bodyPr wrap="square" rtlCol="0">
            <a:spAutoFit/>
          </a:bodyPr>
          <a:lstStyle/>
          <a:p>
            <a:r>
              <a:rPr lang="id-ID">
                <a:cs typeface="+mn-ea"/>
                <a:sym typeface="+mn-lt"/>
              </a:rPr>
              <a:t>Text sample here</a:t>
            </a:r>
            <a:endParaRPr lang="id-ID" dirty="0">
              <a:cs typeface="+mn-ea"/>
              <a:sym typeface="+mn-lt"/>
            </a:endParaRPr>
          </a:p>
        </p:txBody>
      </p:sp>
      <p:sp>
        <p:nvSpPr>
          <p:cNvPr id="353" name="Text Placeholder 5"/>
          <p:cNvSpPr txBox="1">
            <a:spLocks/>
          </p:cNvSpPr>
          <p:nvPr/>
        </p:nvSpPr>
        <p:spPr>
          <a:xfrm>
            <a:off x="8809601" y="4905341"/>
            <a:ext cx="2698095" cy="547980"/>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10000"/>
              </a:lnSpc>
            </a:pPr>
            <a:r>
              <a:rPr lang="en-US" sz="1200">
                <a:cs typeface="+mn-ea"/>
                <a:sym typeface="+mn-lt"/>
              </a:rPr>
              <a:t>Lorem ipsum dolor sit </a:t>
            </a:r>
            <a:r>
              <a:rPr lang="id-ID" sz="1200">
                <a:cs typeface="+mn-ea"/>
                <a:sym typeface="+mn-lt"/>
              </a:rPr>
              <a:t>dudu </a:t>
            </a:r>
            <a:r>
              <a:rPr lang="en-US" sz="1200">
                <a:cs typeface="+mn-ea"/>
                <a:sym typeface="+mn-lt"/>
              </a:rPr>
              <a:t>amet, consectetur adipiscing elit. </a:t>
            </a:r>
            <a:endParaRPr lang="id-ID" sz="1200">
              <a:cs typeface="+mn-ea"/>
              <a:sym typeface="+mn-lt"/>
            </a:endParaRPr>
          </a:p>
        </p:txBody>
      </p:sp>
      <p:sp>
        <p:nvSpPr>
          <p:cNvPr id="354" name="TextBox 353"/>
          <p:cNvSpPr txBox="1"/>
          <p:nvPr/>
        </p:nvSpPr>
        <p:spPr>
          <a:xfrm>
            <a:off x="8796153" y="4642922"/>
            <a:ext cx="2218765" cy="369332"/>
          </a:xfrm>
          <a:prstGeom prst="rect">
            <a:avLst/>
          </a:prstGeom>
          <a:noFill/>
        </p:spPr>
        <p:txBody>
          <a:bodyPr wrap="square" rtlCol="0">
            <a:spAutoFit/>
          </a:bodyPr>
          <a:lstStyle/>
          <a:p>
            <a:r>
              <a:rPr lang="id-ID">
                <a:cs typeface="+mn-ea"/>
                <a:sym typeface="+mn-lt"/>
              </a:rPr>
              <a:t>Text sample here</a:t>
            </a:r>
            <a:endParaRPr lang="id-ID" dirty="0">
              <a:cs typeface="+mn-ea"/>
              <a:sym typeface="+mn-lt"/>
            </a:endParaRPr>
          </a:p>
        </p:txBody>
      </p:sp>
      <p:sp>
        <p:nvSpPr>
          <p:cNvPr id="355" name="Text Placeholder 5"/>
          <p:cNvSpPr txBox="1">
            <a:spLocks/>
          </p:cNvSpPr>
          <p:nvPr/>
        </p:nvSpPr>
        <p:spPr>
          <a:xfrm>
            <a:off x="664013" y="3089245"/>
            <a:ext cx="2698095" cy="547980"/>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10000"/>
              </a:lnSpc>
            </a:pPr>
            <a:r>
              <a:rPr lang="en-US" sz="1200">
                <a:cs typeface="+mn-ea"/>
                <a:sym typeface="+mn-lt"/>
              </a:rPr>
              <a:t>Lorem ipsum dolor sit </a:t>
            </a:r>
            <a:r>
              <a:rPr lang="id-ID" sz="1200">
                <a:cs typeface="+mn-ea"/>
                <a:sym typeface="+mn-lt"/>
              </a:rPr>
              <a:t>dudu </a:t>
            </a:r>
            <a:r>
              <a:rPr lang="en-US" sz="1200">
                <a:cs typeface="+mn-ea"/>
                <a:sym typeface="+mn-lt"/>
              </a:rPr>
              <a:t>amet, consectetur adipiscing elit. </a:t>
            </a:r>
            <a:endParaRPr lang="id-ID" sz="1200">
              <a:cs typeface="+mn-ea"/>
              <a:sym typeface="+mn-lt"/>
            </a:endParaRPr>
          </a:p>
        </p:txBody>
      </p:sp>
      <p:sp>
        <p:nvSpPr>
          <p:cNvPr id="356" name="TextBox 355"/>
          <p:cNvSpPr txBox="1"/>
          <p:nvPr/>
        </p:nvSpPr>
        <p:spPr>
          <a:xfrm>
            <a:off x="1108330" y="2825288"/>
            <a:ext cx="2218765" cy="369332"/>
          </a:xfrm>
          <a:prstGeom prst="rect">
            <a:avLst/>
          </a:prstGeom>
          <a:noFill/>
        </p:spPr>
        <p:txBody>
          <a:bodyPr wrap="square" rtlCol="0">
            <a:spAutoFit/>
          </a:bodyPr>
          <a:lstStyle/>
          <a:p>
            <a:pPr algn="r"/>
            <a:r>
              <a:rPr lang="id-ID">
                <a:cs typeface="+mn-ea"/>
                <a:sym typeface="+mn-lt"/>
              </a:rPr>
              <a:t>Text sample here</a:t>
            </a:r>
            <a:endParaRPr lang="id-ID" dirty="0">
              <a:cs typeface="+mn-ea"/>
              <a:sym typeface="+mn-lt"/>
            </a:endParaRPr>
          </a:p>
        </p:txBody>
      </p:sp>
      <p:sp>
        <p:nvSpPr>
          <p:cNvPr id="357" name="Text Placeholder 5"/>
          <p:cNvSpPr txBox="1">
            <a:spLocks/>
          </p:cNvSpPr>
          <p:nvPr/>
        </p:nvSpPr>
        <p:spPr>
          <a:xfrm>
            <a:off x="668061" y="4060823"/>
            <a:ext cx="2698095" cy="547980"/>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10000"/>
              </a:lnSpc>
            </a:pPr>
            <a:r>
              <a:rPr lang="en-US" sz="1200">
                <a:cs typeface="+mn-ea"/>
                <a:sym typeface="+mn-lt"/>
              </a:rPr>
              <a:t>Lorem ipsum dolor sit </a:t>
            </a:r>
            <a:r>
              <a:rPr lang="id-ID" sz="1200">
                <a:cs typeface="+mn-ea"/>
                <a:sym typeface="+mn-lt"/>
              </a:rPr>
              <a:t>dudu </a:t>
            </a:r>
            <a:r>
              <a:rPr lang="en-US" sz="1200">
                <a:cs typeface="+mn-ea"/>
                <a:sym typeface="+mn-lt"/>
              </a:rPr>
              <a:t>amet, consectetur adipiscing elit. </a:t>
            </a:r>
            <a:endParaRPr lang="id-ID" sz="1200">
              <a:cs typeface="+mn-ea"/>
              <a:sym typeface="+mn-lt"/>
            </a:endParaRPr>
          </a:p>
        </p:txBody>
      </p:sp>
      <p:sp>
        <p:nvSpPr>
          <p:cNvPr id="358" name="TextBox 357"/>
          <p:cNvSpPr txBox="1"/>
          <p:nvPr/>
        </p:nvSpPr>
        <p:spPr>
          <a:xfrm>
            <a:off x="1112378" y="3796866"/>
            <a:ext cx="2218765" cy="369332"/>
          </a:xfrm>
          <a:prstGeom prst="rect">
            <a:avLst/>
          </a:prstGeom>
          <a:noFill/>
        </p:spPr>
        <p:txBody>
          <a:bodyPr wrap="square" rtlCol="0">
            <a:spAutoFit/>
          </a:bodyPr>
          <a:lstStyle/>
          <a:p>
            <a:pPr algn="r"/>
            <a:r>
              <a:rPr lang="id-ID">
                <a:cs typeface="+mn-ea"/>
                <a:sym typeface="+mn-lt"/>
              </a:rPr>
              <a:t>Text sample here</a:t>
            </a:r>
            <a:endParaRPr lang="id-ID" dirty="0">
              <a:cs typeface="+mn-ea"/>
              <a:sym typeface="+mn-lt"/>
            </a:endParaRPr>
          </a:p>
        </p:txBody>
      </p:sp>
      <p:sp>
        <p:nvSpPr>
          <p:cNvPr id="359" name="Text Placeholder 5"/>
          <p:cNvSpPr txBox="1">
            <a:spLocks/>
          </p:cNvSpPr>
          <p:nvPr/>
        </p:nvSpPr>
        <p:spPr>
          <a:xfrm>
            <a:off x="664013" y="4910481"/>
            <a:ext cx="2698095" cy="547980"/>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10000"/>
              </a:lnSpc>
            </a:pPr>
            <a:r>
              <a:rPr lang="en-US" sz="1200">
                <a:cs typeface="+mn-ea"/>
                <a:sym typeface="+mn-lt"/>
              </a:rPr>
              <a:t>Lorem ipsum dolor sit </a:t>
            </a:r>
            <a:r>
              <a:rPr lang="id-ID" sz="1200">
                <a:cs typeface="+mn-ea"/>
                <a:sym typeface="+mn-lt"/>
              </a:rPr>
              <a:t>dudu </a:t>
            </a:r>
            <a:r>
              <a:rPr lang="en-US" sz="1200">
                <a:cs typeface="+mn-ea"/>
                <a:sym typeface="+mn-lt"/>
              </a:rPr>
              <a:t>amet, consectetur adipiscing elit. </a:t>
            </a:r>
            <a:endParaRPr lang="id-ID" sz="1200">
              <a:cs typeface="+mn-ea"/>
              <a:sym typeface="+mn-lt"/>
            </a:endParaRPr>
          </a:p>
        </p:txBody>
      </p:sp>
      <p:sp>
        <p:nvSpPr>
          <p:cNvPr id="360" name="TextBox 359"/>
          <p:cNvSpPr txBox="1"/>
          <p:nvPr/>
        </p:nvSpPr>
        <p:spPr>
          <a:xfrm>
            <a:off x="1108330" y="4646524"/>
            <a:ext cx="2218765" cy="369332"/>
          </a:xfrm>
          <a:prstGeom prst="rect">
            <a:avLst/>
          </a:prstGeom>
          <a:noFill/>
        </p:spPr>
        <p:txBody>
          <a:bodyPr wrap="square" rtlCol="0">
            <a:spAutoFit/>
          </a:bodyPr>
          <a:lstStyle/>
          <a:p>
            <a:pPr algn="r"/>
            <a:r>
              <a:rPr lang="id-ID">
                <a:cs typeface="+mn-ea"/>
                <a:sym typeface="+mn-lt"/>
              </a:rPr>
              <a:t>Text sample here</a:t>
            </a:r>
            <a:endParaRPr lang="id-ID" dirty="0">
              <a:cs typeface="+mn-ea"/>
              <a:sym typeface="+mn-lt"/>
            </a:endParaRPr>
          </a:p>
        </p:txBody>
      </p:sp>
      <p:sp>
        <p:nvSpPr>
          <p:cNvPr id="361" name="Freeform 7"/>
          <p:cNvSpPr>
            <a:spLocks/>
          </p:cNvSpPr>
          <p:nvPr/>
        </p:nvSpPr>
        <p:spPr bwMode="auto">
          <a:xfrm rot="934675">
            <a:off x="3585727" y="2142670"/>
            <a:ext cx="1928574" cy="746760"/>
          </a:xfrm>
          <a:prstGeom prst="curvedDownArrow">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351" dirty="0">
              <a:cs typeface="+mn-ea"/>
              <a:sym typeface="+mn-lt"/>
            </a:endParaRPr>
          </a:p>
        </p:txBody>
      </p:sp>
      <p:sp>
        <p:nvSpPr>
          <p:cNvPr id="362" name="Freeform 7"/>
          <p:cNvSpPr>
            <a:spLocks/>
          </p:cNvSpPr>
          <p:nvPr/>
        </p:nvSpPr>
        <p:spPr bwMode="auto">
          <a:xfrm rot="20665325" flipH="1">
            <a:off x="6656482" y="2147467"/>
            <a:ext cx="1928574" cy="746760"/>
          </a:xfrm>
          <a:prstGeom prst="curvedDownArrow">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351" dirty="0">
              <a:cs typeface="+mn-ea"/>
              <a:sym typeface="+mn-lt"/>
            </a:endParaRPr>
          </a:p>
        </p:txBody>
      </p:sp>
      <p:sp>
        <p:nvSpPr>
          <p:cNvPr id="181" name="文本框 180">
            <a:extLst>
              <a:ext uri="{FF2B5EF4-FFF2-40B4-BE49-F238E27FC236}">
                <a16:creationId xmlns:a16="http://schemas.microsoft.com/office/drawing/2014/main" id="{1D676B8D-20A2-4177-99D5-1FD9319BC551}"/>
              </a:ext>
            </a:extLst>
          </p:cNvPr>
          <p:cNvSpPr txBox="1"/>
          <p:nvPr/>
        </p:nvSpPr>
        <p:spPr>
          <a:xfrm>
            <a:off x="1139540" y="548449"/>
            <a:ext cx="6465946" cy="646331"/>
          </a:xfrm>
          <a:prstGeom prst="rect">
            <a:avLst/>
          </a:prstGeom>
          <a:noFill/>
        </p:spPr>
        <p:txBody>
          <a:bodyPr wrap="square">
            <a:spAutoFit/>
          </a:bodyPr>
          <a:lstStyle/>
          <a:p>
            <a:r>
              <a:rPr lang="zh-CN" altLang="en-US" sz="3600" dirty="0">
                <a:latin typeface="+mn-lt"/>
                <a:ea typeface="+mn-ea"/>
                <a:cs typeface="+mn-ea"/>
                <a:sym typeface="+mn-lt"/>
              </a:rPr>
              <a:t>齿轮箱系统层级图表</a:t>
            </a:r>
            <a:endParaRPr lang="zh-CN" altLang="en-US" sz="1400" dirty="0"/>
          </a:p>
        </p:txBody>
      </p:sp>
      <p:sp>
        <p:nvSpPr>
          <p:cNvPr id="194" name="business-graphic-symbol_51241">
            <a:extLst>
              <a:ext uri="{FF2B5EF4-FFF2-40B4-BE49-F238E27FC236}">
                <a16:creationId xmlns:a16="http://schemas.microsoft.com/office/drawing/2014/main" id="{9CEBF124-46D9-4F12-8190-AE0EA77933C5}"/>
              </a:ext>
            </a:extLst>
          </p:cNvPr>
          <p:cNvSpPr/>
          <p:nvPr/>
        </p:nvSpPr>
        <p:spPr>
          <a:xfrm>
            <a:off x="396713" y="519421"/>
            <a:ext cx="609685" cy="608901"/>
          </a:xfrm>
          <a:custGeom>
            <a:avLst/>
            <a:gdLst>
              <a:gd name="T0" fmla="*/ 903 w 1250"/>
              <a:gd name="T1" fmla="*/ 0 h 1250"/>
              <a:gd name="T2" fmla="*/ 0 w 1250"/>
              <a:gd name="T3" fmla="*/ 0 h 1250"/>
              <a:gd name="T4" fmla="*/ 0 w 1250"/>
              <a:gd name="T5" fmla="*/ 903 h 1250"/>
              <a:gd name="T6" fmla="*/ 0 w 1250"/>
              <a:gd name="T7" fmla="*/ 1250 h 1250"/>
              <a:gd name="T8" fmla="*/ 1250 w 1250"/>
              <a:gd name="T9" fmla="*/ 1250 h 1250"/>
              <a:gd name="T10" fmla="*/ 1250 w 1250"/>
              <a:gd name="T11" fmla="*/ 347 h 1250"/>
              <a:gd name="T12" fmla="*/ 903 w 1250"/>
              <a:gd name="T13" fmla="*/ 0 h 1250"/>
              <a:gd name="T14" fmla="*/ 834 w 1250"/>
              <a:gd name="T15" fmla="*/ 236 h 1250"/>
              <a:gd name="T16" fmla="*/ 834 w 1250"/>
              <a:gd name="T17" fmla="*/ 529 h 1250"/>
              <a:gd name="T18" fmla="*/ 1093 w 1250"/>
              <a:gd name="T19" fmla="*/ 626 h 1250"/>
              <a:gd name="T20" fmla="*/ 834 w 1250"/>
              <a:gd name="T21" fmla="*/ 798 h 1250"/>
              <a:gd name="T22" fmla="*/ 553 w 1250"/>
              <a:gd name="T23" fmla="*/ 517 h 1250"/>
              <a:gd name="T24" fmla="*/ 834 w 1250"/>
              <a:gd name="T25" fmla="*/ 236 h 1250"/>
              <a:gd name="T26" fmla="*/ 1110 w 1250"/>
              <a:gd name="T27" fmla="*/ 1157 h 1250"/>
              <a:gd name="T28" fmla="*/ 536 w 1250"/>
              <a:gd name="T29" fmla="*/ 1157 h 1250"/>
              <a:gd name="T30" fmla="*/ 536 w 1250"/>
              <a:gd name="T31" fmla="*/ 1074 h 1250"/>
              <a:gd name="T32" fmla="*/ 1110 w 1250"/>
              <a:gd name="T33" fmla="*/ 1074 h 1250"/>
              <a:gd name="T34" fmla="*/ 1110 w 1250"/>
              <a:gd name="T35" fmla="*/ 1157 h 1250"/>
              <a:gd name="T36" fmla="*/ 1110 w 1250"/>
              <a:gd name="T37" fmla="*/ 1157 h 1250"/>
              <a:gd name="T38" fmla="*/ 1110 w 1250"/>
              <a:gd name="T39" fmla="*/ 961 h 1250"/>
              <a:gd name="T40" fmla="*/ 537 w 1250"/>
              <a:gd name="T41" fmla="*/ 961 h 1250"/>
              <a:gd name="T42" fmla="*/ 537 w 1250"/>
              <a:gd name="T43" fmla="*/ 878 h 1250"/>
              <a:gd name="T44" fmla="*/ 1110 w 1250"/>
              <a:gd name="T45" fmla="*/ 878 h 1250"/>
              <a:gd name="T46" fmla="*/ 1110 w 1250"/>
              <a:gd name="T47" fmla="*/ 961 h 1250"/>
              <a:gd name="T48" fmla="*/ 1149 w 1250"/>
              <a:gd name="T49" fmla="*/ 576 h 1250"/>
              <a:gd name="T50" fmla="*/ 890 w 1250"/>
              <a:gd name="T51" fmla="*/ 479 h 1250"/>
              <a:gd name="T52" fmla="*/ 890 w 1250"/>
              <a:gd name="T53" fmla="*/ 186 h 1250"/>
              <a:gd name="T54" fmla="*/ 1171 w 1250"/>
              <a:gd name="T55" fmla="*/ 467 h 1250"/>
              <a:gd name="T56" fmla="*/ 1149 w 1250"/>
              <a:gd name="T57" fmla="*/ 576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0" h="1250">
                <a:moveTo>
                  <a:pt x="903" y="0"/>
                </a:moveTo>
                <a:lnTo>
                  <a:pt x="0" y="0"/>
                </a:lnTo>
                <a:lnTo>
                  <a:pt x="0" y="903"/>
                </a:lnTo>
                <a:lnTo>
                  <a:pt x="0" y="1250"/>
                </a:lnTo>
                <a:lnTo>
                  <a:pt x="1250" y="1250"/>
                </a:lnTo>
                <a:lnTo>
                  <a:pt x="1250" y="347"/>
                </a:lnTo>
                <a:cubicBezTo>
                  <a:pt x="1250" y="155"/>
                  <a:pt x="1095" y="0"/>
                  <a:pt x="903" y="0"/>
                </a:cubicBezTo>
                <a:close/>
                <a:moveTo>
                  <a:pt x="834" y="236"/>
                </a:moveTo>
                <a:lnTo>
                  <a:pt x="834" y="529"/>
                </a:lnTo>
                <a:lnTo>
                  <a:pt x="1093" y="626"/>
                </a:lnTo>
                <a:cubicBezTo>
                  <a:pt x="1050" y="727"/>
                  <a:pt x="950" y="798"/>
                  <a:pt x="834" y="798"/>
                </a:cubicBezTo>
                <a:cubicBezTo>
                  <a:pt x="679" y="798"/>
                  <a:pt x="553" y="672"/>
                  <a:pt x="553" y="517"/>
                </a:cubicBezTo>
                <a:cubicBezTo>
                  <a:pt x="553" y="362"/>
                  <a:pt x="679" y="236"/>
                  <a:pt x="834" y="236"/>
                </a:cubicBezTo>
                <a:close/>
                <a:moveTo>
                  <a:pt x="1110" y="1157"/>
                </a:moveTo>
                <a:lnTo>
                  <a:pt x="536" y="1157"/>
                </a:lnTo>
                <a:lnTo>
                  <a:pt x="536" y="1074"/>
                </a:lnTo>
                <a:lnTo>
                  <a:pt x="1110" y="1074"/>
                </a:lnTo>
                <a:lnTo>
                  <a:pt x="1110" y="1157"/>
                </a:lnTo>
                <a:lnTo>
                  <a:pt x="1110" y="1157"/>
                </a:lnTo>
                <a:close/>
                <a:moveTo>
                  <a:pt x="1110" y="961"/>
                </a:moveTo>
                <a:lnTo>
                  <a:pt x="537" y="961"/>
                </a:lnTo>
                <a:lnTo>
                  <a:pt x="537" y="878"/>
                </a:lnTo>
                <a:lnTo>
                  <a:pt x="1110" y="878"/>
                </a:lnTo>
                <a:lnTo>
                  <a:pt x="1110" y="961"/>
                </a:lnTo>
                <a:close/>
                <a:moveTo>
                  <a:pt x="1149" y="576"/>
                </a:moveTo>
                <a:lnTo>
                  <a:pt x="890" y="479"/>
                </a:lnTo>
                <a:lnTo>
                  <a:pt x="890" y="186"/>
                </a:lnTo>
                <a:cubicBezTo>
                  <a:pt x="1045" y="186"/>
                  <a:pt x="1171" y="312"/>
                  <a:pt x="1171" y="467"/>
                </a:cubicBezTo>
                <a:cubicBezTo>
                  <a:pt x="1171" y="505"/>
                  <a:pt x="1163" y="542"/>
                  <a:pt x="1149" y="576"/>
                </a:cubicBezTo>
                <a:close/>
              </a:path>
            </a:pathLst>
          </a:custGeom>
          <a:gradFill flip="none" rotWithShape="1">
            <a:gsLst>
              <a:gs pos="0">
                <a:srgbClr val="0070C0"/>
              </a:gs>
              <a:gs pos="100000">
                <a:srgbClr val="00B0F0"/>
              </a:gs>
            </a:gsLst>
            <a:lin ang="16200000" scaled="1"/>
            <a:tileRect/>
          </a:gra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2566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Группа 35"/>
          <p:cNvGrpSpPr/>
          <p:nvPr/>
        </p:nvGrpSpPr>
        <p:grpSpPr>
          <a:xfrm>
            <a:off x="6311999" y="2107845"/>
            <a:ext cx="5075977" cy="3913143"/>
            <a:chOff x="7357592" y="2222784"/>
            <a:chExt cx="10153128" cy="7827192"/>
          </a:xfrm>
        </p:grpSpPr>
        <p:sp>
          <p:nvSpPr>
            <p:cNvPr id="37" name="Freeform 15"/>
            <p:cNvSpPr>
              <a:spLocks/>
            </p:cNvSpPr>
            <p:nvPr/>
          </p:nvSpPr>
          <p:spPr bwMode="auto">
            <a:xfrm>
              <a:off x="9898563" y="3502230"/>
              <a:ext cx="2537386" cy="4006776"/>
            </a:xfrm>
            <a:custGeom>
              <a:avLst/>
              <a:gdLst>
                <a:gd name="T0" fmla="*/ 708 w 708"/>
                <a:gd name="T1" fmla="*/ 356 h 1118"/>
                <a:gd name="T2" fmla="*/ 0 w 708"/>
                <a:gd name="T3" fmla="*/ 0 h 1118"/>
                <a:gd name="T4" fmla="*/ 0 w 708"/>
                <a:gd name="T5" fmla="*/ 762 h 1118"/>
                <a:gd name="T6" fmla="*/ 708 w 708"/>
                <a:gd name="T7" fmla="*/ 1118 h 1118"/>
                <a:gd name="T8" fmla="*/ 708 w 708"/>
                <a:gd name="T9" fmla="*/ 356 h 1118"/>
              </a:gdLst>
              <a:ahLst/>
              <a:cxnLst>
                <a:cxn ang="0">
                  <a:pos x="T0" y="T1"/>
                </a:cxn>
                <a:cxn ang="0">
                  <a:pos x="T2" y="T3"/>
                </a:cxn>
                <a:cxn ang="0">
                  <a:pos x="T4" y="T5"/>
                </a:cxn>
                <a:cxn ang="0">
                  <a:pos x="T6" y="T7"/>
                </a:cxn>
                <a:cxn ang="0">
                  <a:pos x="T8" y="T9"/>
                </a:cxn>
              </a:cxnLst>
              <a:rect l="0" t="0" r="r" b="b"/>
              <a:pathLst>
                <a:path w="708" h="1118">
                  <a:moveTo>
                    <a:pt x="708" y="356"/>
                  </a:moveTo>
                  <a:lnTo>
                    <a:pt x="0" y="0"/>
                  </a:lnTo>
                  <a:lnTo>
                    <a:pt x="0" y="762"/>
                  </a:lnTo>
                  <a:lnTo>
                    <a:pt x="708" y="1118"/>
                  </a:lnTo>
                  <a:lnTo>
                    <a:pt x="708" y="356"/>
                  </a:lnTo>
                  <a:close/>
                </a:path>
              </a:pathLst>
            </a:custGeom>
            <a:solidFill>
              <a:schemeClr val="accent3">
                <a:lumMod val="60000"/>
                <a:lumOff val="40000"/>
              </a:schemeClr>
            </a:solidFill>
            <a:ln>
              <a:noFill/>
            </a:ln>
          </p:spPr>
          <p:txBody>
            <a:bodyPr vert="horz" wrap="square" lIns="45715" tIns="22857" rIns="45715" bIns="22857" numCol="1" anchor="t" anchorCtr="0" compatLnSpc="1">
              <a:prstTxWarp prst="textNoShape">
                <a:avLst/>
              </a:prstTxWarp>
            </a:bodyPr>
            <a:lstStyle/>
            <a:p>
              <a:endParaRPr lang="en-US" sz="900">
                <a:cs typeface="+mn-ea"/>
                <a:sym typeface="+mn-lt"/>
              </a:endParaRPr>
            </a:p>
          </p:txBody>
        </p:sp>
        <p:sp>
          <p:nvSpPr>
            <p:cNvPr id="38" name="Freeform 16"/>
            <p:cNvSpPr>
              <a:spLocks/>
            </p:cNvSpPr>
            <p:nvPr/>
          </p:nvSpPr>
          <p:spPr bwMode="auto">
            <a:xfrm>
              <a:off x="9898563" y="2222784"/>
              <a:ext cx="5074771" cy="2555306"/>
            </a:xfrm>
            <a:custGeom>
              <a:avLst/>
              <a:gdLst>
                <a:gd name="T0" fmla="*/ 708 w 1416"/>
                <a:gd name="T1" fmla="*/ 0 h 713"/>
                <a:gd name="T2" fmla="*/ 0 w 1416"/>
                <a:gd name="T3" fmla="*/ 357 h 713"/>
                <a:gd name="T4" fmla="*/ 708 w 1416"/>
                <a:gd name="T5" fmla="*/ 713 h 713"/>
                <a:gd name="T6" fmla="*/ 1416 w 1416"/>
                <a:gd name="T7" fmla="*/ 357 h 713"/>
                <a:gd name="T8" fmla="*/ 708 w 1416"/>
                <a:gd name="T9" fmla="*/ 0 h 713"/>
              </a:gdLst>
              <a:ahLst/>
              <a:cxnLst>
                <a:cxn ang="0">
                  <a:pos x="T0" y="T1"/>
                </a:cxn>
                <a:cxn ang="0">
                  <a:pos x="T2" y="T3"/>
                </a:cxn>
                <a:cxn ang="0">
                  <a:pos x="T4" y="T5"/>
                </a:cxn>
                <a:cxn ang="0">
                  <a:pos x="T6" y="T7"/>
                </a:cxn>
                <a:cxn ang="0">
                  <a:pos x="T8" y="T9"/>
                </a:cxn>
              </a:cxnLst>
              <a:rect l="0" t="0" r="r" b="b"/>
              <a:pathLst>
                <a:path w="1416" h="713">
                  <a:moveTo>
                    <a:pt x="708" y="0"/>
                  </a:moveTo>
                  <a:lnTo>
                    <a:pt x="0" y="357"/>
                  </a:lnTo>
                  <a:lnTo>
                    <a:pt x="708" y="713"/>
                  </a:lnTo>
                  <a:lnTo>
                    <a:pt x="1416" y="357"/>
                  </a:lnTo>
                  <a:lnTo>
                    <a:pt x="708" y="0"/>
                  </a:lnTo>
                  <a:close/>
                </a:path>
              </a:pathLst>
            </a:custGeom>
            <a:solidFill>
              <a:schemeClr val="accent3"/>
            </a:solidFill>
            <a:ln>
              <a:noFill/>
            </a:ln>
          </p:spPr>
          <p:txBody>
            <a:bodyPr vert="horz" wrap="square" lIns="45715" tIns="22857" rIns="45715" bIns="22857" numCol="1" anchor="t" anchorCtr="0" compatLnSpc="1">
              <a:prstTxWarp prst="textNoShape">
                <a:avLst/>
              </a:prstTxWarp>
            </a:bodyPr>
            <a:lstStyle/>
            <a:p>
              <a:endParaRPr lang="en-US" sz="900">
                <a:cs typeface="+mn-ea"/>
                <a:sym typeface="+mn-lt"/>
              </a:endParaRPr>
            </a:p>
          </p:txBody>
        </p:sp>
        <p:sp>
          <p:nvSpPr>
            <p:cNvPr id="39" name="Freeform 17"/>
            <p:cNvSpPr>
              <a:spLocks/>
            </p:cNvSpPr>
            <p:nvPr/>
          </p:nvSpPr>
          <p:spPr bwMode="auto">
            <a:xfrm>
              <a:off x="12435949" y="3502230"/>
              <a:ext cx="2537386" cy="4006776"/>
            </a:xfrm>
            <a:custGeom>
              <a:avLst/>
              <a:gdLst>
                <a:gd name="T0" fmla="*/ 0 w 708"/>
                <a:gd name="T1" fmla="*/ 356 h 1118"/>
                <a:gd name="T2" fmla="*/ 708 w 708"/>
                <a:gd name="T3" fmla="*/ 0 h 1118"/>
                <a:gd name="T4" fmla="*/ 708 w 708"/>
                <a:gd name="T5" fmla="*/ 762 h 1118"/>
                <a:gd name="T6" fmla="*/ 0 w 708"/>
                <a:gd name="T7" fmla="*/ 1118 h 1118"/>
                <a:gd name="T8" fmla="*/ 0 w 708"/>
                <a:gd name="T9" fmla="*/ 356 h 1118"/>
              </a:gdLst>
              <a:ahLst/>
              <a:cxnLst>
                <a:cxn ang="0">
                  <a:pos x="T0" y="T1"/>
                </a:cxn>
                <a:cxn ang="0">
                  <a:pos x="T2" y="T3"/>
                </a:cxn>
                <a:cxn ang="0">
                  <a:pos x="T4" y="T5"/>
                </a:cxn>
                <a:cxn ang="0">
                  <a:pos x="T6" y="T7"/>
                </a:cxn>
                <a:cxn ang="0">
                  <a:pos x="T8" y="T9"/>
                </a:cxn>
              </a:cxnLst>
              <a:rect l="0" t="0" r="r" b="b"/>
              <a:pathLst>
                <a:path w="708" h="1118">
                  <a:moveTo>
                    <a:pt x="0" y="356"/>
                  </a:moveTo>
                  <a:lnTo>
                    <a:pt x="708" y="0"/>
                  </a:lnTo>
                  <a:lnTo>
                    <a:pt x="708" y="762"/>
                  </a:lnTo>
                  <a:lnTo>
                    <a:pt x="0" y="1118"/>
                  </a:lnTo>
                  <a:lnTo>
                    <a:pt x="0" y="356"/>
                  </a:lnTo>
                  <a:close/>
                </a:path>
              </a:pathLst>
            </a:custGeom>
            <a:solidFill>
              <a:schemeClr val="accent3">
                <a:lumMod val="75000"/>
              </a:schemeClr>
            </a:solidFill>
            <a:ln>
              <a:noFill/>
            </a:ln>
          </p:spPr>
          <p:txBody>
            <a:bodyPr vert="horz" wrap="square" lIns="45715" tIns="22857" rIns="45715" bIns="22857" numCol="1" anchor="t" anchorCtr="0" compatLnSpc="1">
              <a:prstTxWarp prst="textNoShape">
                <a:avLst/>
              </a:prstTxWarp>
            </a:bodyPr>
            <a:lstStyle/>
            <a:p>
              <a:endParaRPr lang="en-US" sz="900">
                <a:cs typeface="+mn-ea"/>
                <a:sym typeface="+mn-lt"/>
              </a:endParaRPr>
            </a:p>
          </p:txBody>
        </p:sp>
        <p:sp>
          <p:nvSpPr>
            <p:cNvPr id="40" name="Freeform 18"/>
            <p:cNvSpPr>
              <a:spLocks/>
            </p:cNvSpPr>
            <p:nvPr/>
          </p:nvSpPr>
          <p:spPr bwMode="auto">
            <a:xfrm>
              <a:off x="12435949" y="5609550"/>
              <a:ext cx="2537386" cy="3153813"/>
            </a:xfrm>
            <a:custGeom>
              <a:avLst/>
              <a:gdLst>
                <a:gd name="T0" fmla="*/ 708 w 708"/>
                <a:gd name="T1" fmla="*/ 356 h 880"/>
                <a:gd name="T2" fmla="*/ 0 w 708"/>
                <a:gd name="T3" fmla="*/ 0 h 880"/>
                <a:gd name="T4" fmla="*/ 0 w 708"/>
                <a:gd name="T5" fmla="*/ 524 h 880"/>
                <a:gd name="T6" fmla="*/ 708 w 708"/>
                <a:gd name="T7" fmla="*/ 880 h 880"/>
                <a:gd name="T8" fmla="*/ 708 w 708"/>
                <a:gd name="T9" fmla="*/ 356 h 880"/>
              </a:gdLst>
              <a:ahLst/>
              <a:cxnLst>
                <a:cxn ang="0">
                  <a:pos x="T0" y="T1"/>
                </a:cxn>
                <a:cxn ang="0">
                  <a:pos x="T2" y="T3"/>
                </a:cxn>
                <a:cxn ang="0">
                  <a:pos x="T4" y="T5"/>
                </a:cxn>
                <a:cxn ang="0">
                  <a:pos x="T6" y="T7"/>
                </a:cxn>
                <a:cxn ang="0">
                  <a:pos x="T8" y="T9"/>
                </a:cxn>
              </a:cxnLst>
              <a:rect l="0" t="0" r="r" b="b"/>
              <a:pathLst>
                <a:path w="708" h="880">
                  <a:moveTo>
                    <a:pt x="708" y="356"/>
                  </a:moveTo>
                  <a:lnTo>
                    <a:pt x="0" y="0"/>
                  </a:lnTo>
                  <a:lnTo>
                    <a:pt x="0" y="524"/>
                  </a:lnTo>
                  <a:lnTo>
                    <a:pt x="708" y="880"/>
                  </a:lnTo>
                  <a:lnTo>
                    <a:pt x="708" y="356"/>
                  </a:lnTo>
                  <a:close/>
                </a:path>
              </a:pathLst>
            </a:custGeom>
            <a:solidFill>
              <a:schemeClr val="accent4">
                <a:lumMod val="60000"/>
                <a:lumOff val="40000"/>
              </a:schemeClr>
            </a:solidFill>
            <a:ln>
              <a:noFill/>
            </a:ln>
          </p:spPr>
          <p:txBody>
            <a:bodyPr vert="horz" wrap="square" lIns="45715" tIns="22857" rIns="45715" bIns="22857" numCol="1" anchor="t" anchorCtr="0" compatLnSpc="1">
              <a:prstTxWarp prst="textNoShape">
                <a:avLst/>
              </a:prstTxWarp>
            </a:bodyPr>
            <a:lstStyle/>
            <a:p>
              <a:endParaRPr lang="en-US" sz="900">
                <a:cs typeface="+mn-ea"/>
                <a:sym typeface="+mn-lt"/>
              </a:endParaRPr>
            </a:p>
          </p:txBody>
        </p:sp>
        <p:sp>
          <p:nvSpPr>
            <p:cNvPr id="41" name="Freeform 19"/>
            <p:cNvSpPr>
              <a:spLocks/>
            </p:cNvSpPr>
            <p:nvPr/>
          </p:nvSpPr>
          <p:spPr bwMode="auto">
            <a:xfrm>
              <a:off x="12435949" y="4333689"/>
              <a:ext cx="5074771" cy="2551721"/>
            </a:xfrm>
            <a:custGeom>
              <a:avLst/>
              <a:gdLst>
                <a:gd name="T0" fmla="*/ 708 w 1416"/>
                <a:gd name="T1" fmla="*/ 0 h 712"/>
                <a:gd name="T2" fmla="*/ 0 w 1416"/>
                <a:gd name="T3" fmla="*/ 356 h 712"/>
                <a:gd name="T4" fmla="*/ 708 w 1416"/>
                <a:gd name="T5" fmla="*/ 712 h 712"/>
                <a:gd name="T6" fmla="*/ 1416 w 1416"/>
                <a:gd name="T7" fmla="*/ 356 h 712"/>
                <a:gd name="T8" fmla="*/ 708 w 1416"/>
                <a:gd name="T9" fmla="*/ 0 h 712"/>
              </a:gdLst>
              <a:ahLst/>
              <a:cxnLst>
                <a:cxn ang="0">
                  <a:pos x="T0" y="T1"/>
                </a:cxn>
                <a:cxn ang="0">
                  <a:pos x="T2" y="T3"/>
                </a:cxn>
                <a:cxn ang="0">
                  <a:pos x="T4" y="T5"/>
                </a:cxn>
                <a:cxn ang="0">
                  <a:pos x="T6" y="T7"/>
                </a:cxn>
                <a:cxn ang="0">
                  <a:pos x="T8" y="T9"/>
                </a:cxn>
              </a:cxnLst>
              <a:rect l="0" t="0" r="r" b="b"/>
              <a:pathLst>
                <a:path w="1416" h="712">
                  <a:moveTo>
                    <a:pt x="708" y="0"/>
                  </a:moveTo>
                  <a:lnTo>
                    <a:pt x="0" y="356"/>
                  </a:lnTo>
                  <a:lnTo>
                    <a:pt x="708" y="712"/>
                  </a:lnTo>
                  <a:lnTo>
                    <a:pt x="1416" y="356"/>
                  </a:lnTo>
                  <a:lnTo>
                    <a:pt x="708" y="0"/>
                  </a:lnTo>
                  <a:close/>
                </a:path>
              </a:pathLst>
            </a:custGeom>
            <a:solidFill>
              <a:schemeClr val="accent4"/>
            </a:solidFill>
            <a:ln>
              <a:noFill/>
            </a:ln>
          </p:spPr>
          <p:txBody>
            <a:bodyPr vert="horz" wrap="square" lIns="45715" tIns="22857" rIns="45715" bIns="22857" numCol="1" anchor="t" anchorCtr="0" compatLnSpc="1">
              <a:prstTxWarp prst="textNoShape">
                <a:avLst/>
              </a:prstTxWarp>
            </a:bodyPr>
            <a:lstStyle/>
            <a:p>
              <a:endParaRPr lang="en-US" sz="900">
                <a:cs typeface="+mn-ea"/>
                <a:sym typeface="+mn-lt"/>
              </a:endParaRPr>
            </a:p>
          </p:txBody>
        </p:sp>
        <p:sp>
          <p:nvSpPr>
            <p:cNvPr id="42" name="Freeform 20"/>
            <p:cNvSpPr>
              <a:spLocks/>
            </p:cNvSpPr>
            <p:nvPr/>
          </p:nvSpPr>
          <p:spPr bwMode="auto">
            <a:xfrm>
              <a:off x="14973334" y="5609550"/>
              <a:ext cx="2537386" cy="3153813"/>
            </a:xfrm>
            <a:custGeom>
              <a:avLst/>
              <a:gdLst>
                <a:gd name="T0" fmla="*/ 0 w 708"/>
                <a:gd name="T1" fmla="*/ 356 h 880"/>
                <a:gd name="T2" fmla="*/ 708 w 708"/>
                <a:gd name="T3" fmla="*/ 0 h 880"/>
                <a:gd name="T4" fmla="*/ 708 w 708"/>
                <a:gd name="T5" fmla="*/ 524 h 880"/>
                <a:gd name="T6" fmla="*/ 0 w 708"/>
                <a:gd name="T7" fmla="*/ 880 h 880"/>
                <a:gd name="T8" fmla="*/ 0 w 708"/>
                <a:gd name="T9" fmla="*/ 356 h 880"/>
              </a:gdLst>
              <a:ahLst/>
              <a:cxnLst>
                <a:cxn ang="0">
                  <a:pos x="T0" y="T1"/>
                </a:cxn>
                <a:cxn ang="0">
                  <a:pos x="T2" y="T3"/>
                </a:cxn>
                <a:cxn ang="0">
                  <a:pos x="T4" y="T5"/>
                </a:cxn>
                <a:cxn ang="0">
                  <a:pos x="T6" y="T7"/>
                </a:cxn>
                <a:cxn ang="0">
                  <a:pos x="T8" y="T9"/>
                </a:cxn>
              </a:cxnLst>
              <a:rect l="0" t="0" r="r" b="b"/>
              <a:pathLst>
                <a:path w="708" h="880">
                  <a:moveTo>
                    <a:pt x="0" y="356"/>
                  </a:moveTo>
                  <a:lnTo>
                    <a:pt x="708" y="0"/>
                  </a:lnTo>
                  <a:lnTo>
                    <a:pt x="708" y="524"/>
                  </a:lnTo>
                  <a:lnTo>
                    <a:pt x="0" y="880"/>
                  </a:lnTo>
                  <a:lnTo>
                    <a:pt x="0" y="356"/>
                  </a:lnTo>
                  <a:close/>
                </a:path>
              </a:pathLst>
            </a:custGeom>
            <a:solidFill>
              <a:schemeClr val="accent4">
                <a:lumMod val="75000"/>
              </a:schemeClr>
            </a:solidFill>
            <a:ln>
              <a:noFill/>
            </a:ln>
          </p:spPr>
          <p:txBody>
            <a:bodyPr vert="horz" wrap="square" lIns="45715" tIns="22857" rIns="45715" bIns="22857" numCol="1" anchor="t" anchorCtr="0" compatLnSpc="1">
              <a:prstTxWarp prst="textNoShape">
                <a:avLst/>
              </a:prstTxWarp>
            </a:bodyPr>
            <a:lstStyle/>
            <a:p>
              <a:endParaRPr lang="en-US" sz="900">
                <a:cs typeface="+mn-ea"/>
                <a:sym typeface="+mn-lt"/>
              </a:endParaRPr>
            </a:p>
          </p:txBody>
        </p:sp>
        <p:sp>
          <p:nvSpPr>
            <p:cNvPr id="43" name="Freeform 21"/>
            <p:cNvSpPr>
              <a:spLocks/>
            </p:cNvSpPr>
            <p:nvPr/>
          </p:nvSpPr>
          <p:spPr bwMode="auto">
            <a:xfrm>
              <a:off x="7357592" y="5609550"/>
              <a:ext cx="2540971" cy="3153813"/>
            </a:xfrm>
            <a:custGeom>
              <a:avLst/>
              <a:gdLst>
                <a:gd name="T0" fmla="*/ 709 w 709"/>
                <a:gd name="T1" fmla="*/ 356 h 880"/>
                <a:gd name="T2" fmla="*/ 0 w 709"/>
                <a:gd name="T3" fmla="*/ 0 h 880"/>
                <a:gd name="T4" fmla="*/ 0 w 709"/>
                <a:gd name="T5" fmla="*/ 524 h 880"/>
                <a:gd name="T6" fmla="*/ 709 w 709"/>
                <a:gd name="T7" fmla="*/ 880 h 880"/>
                <a:gd name="T8" fmla="*/ 709 w 709"/>
                <a:gd name="T9" fmla="*/ 356 h 880"/>
              </a:gdLst>
              <a:ahLst/>
              <a:cxnLst>
                <a:cxn ang="0">
                  <a:pos x="T0" y="T1"/>
                </a:cxn>
                <a:cxn ang="0">
                  <a:pos x="T2" y="T3"/>
                </a:cxn>
                <a:cxn ang="0">
                  <a:pos x="T4" y="T5"/>
                </a:cxn>
                <a:cxn ang="0">
                  <a:pos x="T6" y="T7"/>
                </a:cxn>
                <a:cxn ang="0">
                  <a:pos x="T8" y="T9"/>
                </a:cxn>
              </a:cxnLst>
              <a:rect l="0" t="0" r="r" b="b"/>
              <a:pathLst>
                <a:path w="709" h="880">
                  <a:moveTo>
                    <a:pt x="709" y="356"/>
                  </a:moveTo>
                  <a:lnTo>
                    <a:pt x="0" y="0"/>
                  </a:lnTo>
                  <a:lnTo>
                    <a:pt x="0" y="524"/>
                  </a:lnTo>
                  <a:lnTo>
                    <a:pt x="709" y="880"/>
                  </a:lnTo>
                  <a:lnTo>
                    <a:pt x="709" y="356"/>
                  </a:lnTo>
                  <a:close/>
                </a:path>
              </a:pathLst>
            </a:custGeom>
            <a:solidFill>
              <a:schemeClr val="accent5">
                <a:lumMod val="60000"/>
                <a:lumOff val="40000"/>
              </a:schemeClr>
            </a:solidFill>
            <a:ln>
              <a:noFill/>
            </a:ln>
          </p:spPr>
          <p:txBody>
            <a:bodyPr vert="horz" wrap="square" lIns="45715" tIns="22857" rIns="45715" bIns="22857" numCol="1" anchor="t" anchorCtr="0" compatLnSpc="1">
              <a:prstTxWarp prst="textNoShape">
                <a:avLst/>
              </a:prstTxWarp>
            </a:bodyPr>
            <a:lstStyle/>
            <a:p>
              <a:endParaRPr lang="en-US" sz="900">
                <a:cs typeface="+mn-ea"/>
                <a:sym typeface="+mn-lt"/>
              </a:endParaRPr>
            </a:p>
          </p:txBody>
        </p:sp>
        <p:sp>
          <p:nvSpPr>
            <p:cNvPr id="44" name="Freeform 22"/>
            <p:cNvSpPr>
              <a:spLocks/>
            </p:cNvSpPr>
            <p:nvPr/>
          </p:nvSpPr>
          <p:spPr bwMode="auto">
            <a:xfrm>
              <a:off x="7357592" y="4333689"/>
              <a:ext cx="5078357" cy="2551721"/>
            </a:xfrm>
            <a:custGeom>
              <a:avLst/>
              <a:gdLst>
                <a:gd name="T0" fmla="*/ 709 w 1417"/>
                <a:gd name="T1" fmla="*/ 0 h 712"/>
                <a:gd name="T2" fmla="*/ 0 w 1417"/>
                <a:gd name="T3" fmla="*/ 356 h 712"/>
                <a:gd name="T4" fmla="*/ 709 w 1417"/>
                <a:gd name="T5" fmla="*/ 712 h 712"/>
                <a:gd name="T6" fmla="*/ 1417 w 1417"/>
                <a:gd name="T7" fmla="*/ 356 h 712"/>
                <a:gd name="T8" fmla="*/ 709 w 1417"/>
                <a:gd name="T9" fmla="*/ 0 h 712"/>
              </a:gdLst>
              <a:ahLst/>
              <a:cxnLst>
                <a:cxn ang="0">
                  <a:pos x="T0" y="T1"/>
                </a:cxn>
                <a:cxn ang="0">
                  <a:pos x="T2" y="T3"/>
                </a:cxn>
                <a:cxn ang="0">
                  <a:pos x="T4" y="T5"/>
                </a:cxn>
                <a:cxn ang="0">
                  <a:pos x="T6" y="T7"/>
                </a:cxn>
                <a:cxn ang="0">
                  <a:pos x="T8" y="T9"/>
                </a:cxn>
              </a:cxnLst>
              <a:rect l="0" t="0" r="r" b="b"/>
              <a:pathLst>
                <a:path w="1417" h="712">
                  <a:moveTo>
                    <a:pt x="709" y="0"/>
                  </a:moveTo>
                  <a:lnTo>
                    <a:pt x="0" y="356"/>
                  </a:lnTo>
                  <a:lnTo>
                    <a:pt x="709" y="712"/>
                  </a:lnTo>
                  <a:lnTo>
                    <a:pt x="1417" y="356"/>
                  </a:lnTo>
                  <a:lnTo>
                    <a:pt x="709" y="0"/>
                  </a:lnTo>
                  <a:close/>
                </a:path>
              </a:pathLst>
            </a:custGeom>
            <a:solidFill>
              <a:schemeClr val="accent5"/>
            </a:solidFill>
            <a:ln>
              <a:noFill/>
            </a:ln>
          </p:spPr>
          <p:txBody>
            <a:bodyPr vert="horz" wrap="square" lIns="45715" tIns="22857" rIns="45715" bIns="22857" numCol="1" anchor="t" anchorCtr="0" compatLnSpc="1">
              <a:prstTxWarp prst="textNoShape">
                <a:avLst/>
              </a:prstTxWarp>
            </a:bodyPr>
            <a:lstStyle/>
            <a:p>
              <a:endParaRPr lang="en-US" sz="900">
                <a:cs typeface="+mn-ea"/>
                <a:sym typeface="+mn-lt"/>
              </a:endParaRPr>
            </a:p>
          </p:txBody>
        </p:sp>
        <p:sp>
          <p:nvSpPr>
            <p:cNvPr id="45" name="Freeform 23"/>
            <p:cNvSpPr>
              <a:spLocks/>
            </p:cNvSpPr>
            <p:nvPr/>
          </p:nvSpPr>
          <p:spPr bwMode="auto">
            <a:xfrm>
              <a:off x="9898563" y="5609550"/>
              <a:ext cx="2537386" cy="3153813"/>
            </a:xfrm>
            <a:custGeom>
              <a:avLst/>
              <a:gdLst>
                <a:gd name="T0" fmla="*/ 0 w 708"/>
                <a:gd name="T1" fmla="*/ 356 h 880"/>
                <a:gd name="T2" fmla="*/ 708 w 708"/>
                <a:gd name="T3" fmla="*/ 0 h 880"/>
                <a:gd name="T4" fmla="*/ 708 w 708"/>
                <a:gd name="T5" fmla="*/ 524 h 880"/>
                <a:gd name="T6" fmla="*/ 0 w 708"/>
                <a:gd name="T7" fmla="*/ 880 h 880"/>
                <a:gd name="T8" fmla="*/ 0 w 708"/>
                <a:gd name="T9" fmla="*/ 356 h 880"/>
              </a:gdLst>
              <a:ahLst/>
              <a:cxnLst>
                <a:cxn ang="0">
                  <a:pos x="T0" y="T1"/>
                </a:cxn>
                <a:cxn ang="0">
                  <a:pos x="T2" y="T3"/>
                </a:cxn>
                <a:cxn ang="0">
                  <a:pos x="T4" y="T5"/>
                </a:cxn>
                <a:cxn ang="0">
                  <a:pos x="T6" y="T7"/>
                </a:cxn>
                <a:cxn ang="0">
                  <a:pos x="T8" y="T9"/>
                </a:cxn>
              </a:cxnLst>
              <a:rect l="0" t="0" r="r" b="b"/>
              <a:pathLst>
                <a:path w="708" h="880">
                  <a:moveTo>
                    <a:pt x="0" y="356"/>
                  </a:moveTo>
                  <a:lnTo>
                    <a:pt x="708" y="0"/>
                  </a:lnTo>
                  <a:lnTo>
                    <a:pt x="708" y="524"/>
                  </a:lnTo>
                  <a:lnTo>
                    <a:pt x="0" y="880"/>
                  </a:lnTo>
                  <a:lnTo>
                    <a:pt x="0" y="356"/>
                  </a:lnTo>
                  <a:close/>
                </a:path>
              </a:pathLst>
            </a:custGeom>
            <a:solidFill>
              <a:schemeClr val="accent5">
                <a:lumMod val="75000"/>
              </a:schemeClr>
            </a:solidFill>
            <a:ln>
              <a:noFill/>
            </a:ln>
          </p:spPr>
          <p:txBody>
            <a:bodyPr vert="horz" wrap="square" lIns="45715" tIns="22857" rIns="45715" bIns="22857" numCol="1" anchor="t" anchorCtr="0" compatLnSpc="1">
              <a:prstTxWarp prst="textNoShape">
                <a:avLst/>
              </a:prstTxWarp>
            </a:bodyPr>
            <a:lstStyle/>
            <a:p>
              <a:endParaRPr lang="en-US" sz="900">
                <a:cs typeface="+mn-ea"/>
                <a:sym typeface="+mn-lt"/>
              </a:endParaRPr>
            </a:p>
          </p:txBody>
        </p:sp>
        <p:sp>
          <p:nvSpPr>
            <p:cNvPr id="46" name="Freeform 24"/>
            <p:cNvSpPr>
              <a:spLocks/>
            </p:cNvSpPr>
            <p:nvPr/>
          </p:nvSpPr>
          <p:spPr bwMode="auto">
            <a:xfrm>
              <a:off x="9898563" y="7802883"/>
              <a:ext cx="2537386" cy="2247093"/>
            </a:xfrm>
            <a:custGeom>
              <a:avLst/>
              <a:gdLst>
                <a:gd name="T0" fmla="*/ 708 w 708"/>
                <a:gd name="T1" fmla="*/ 357 h 627"/>
                <a:gd name="T2" fmla="*/ 0 w 708"/>
                <a:gd name="T3" fmla="*/ 0 h 627"/>
                <a:gd name="T4" fmla="*/ 0 w 708"/>
                <a:gd name="T5" fmla="*/ 270 h 627"/>
                <a:gd name="T6" fmla="*/ 708 w 708"/>
                <a:gd name="T7" fmla="*/ 627 h 627"/>
                <a:gd name="T8" fmla="*/ 708 w 708"/>
                <a:gd name="T9" fmla="*/ 357 h 627"/>
              </a:gdLst>
              <a:ahLst/>
              <a:cxnLst>
                <a:cxn ang="0">
                  <a:pos x="T0" y="T1"/>
                </a:cxn>
                <a:cxn ang="0">
                  <a:pos x="T2" y="T3"/>
                </a:cxn>
                <a:cxn ang="0">
                  <a:pos x="T4" y="T5"/>
                </a:cxn>
                <a:cxn ang="0">
                  <a:pos x="T6" y="T7"/>
                </a:cxn>
                <a:cxn ang="0">
                  <a:pos x="T8" y="T9"/>
                </a:cxn>
              </a:cxnLst>
              <a:rect l="0" t="0" r="r" b="b"/>
              <a:pathLst>
                <a:path w="708" h="627">
                  <a:moveTo>
                    <a:pt x="708" y="357"/>
                  </a:moveTo>
                  <a:lnTo>
                    <a:pt x="0" y="0"/>
                  </a:lnTo>
                  <a:lnTo>
                    <a:pt x="0" y="270"/>
                  </a:lnTo>
                  <a:lnTo>
                    <a:pt x="708" y="627"/>
                  </a:lnTo>
                  <a:lnTo>
                    <a:pt x="708" y="357"/>
                  </a:lnTo>
                  <a:close/>
                </a:path>
              </a:pathLst>
            </a:custGeom>
            <a:solidFill>
              <a:schemeClr val="accent6">
                <a:lumMod val="60000"/>
                <a:lumOff val="40000"/>
              </a:schemeClr>
            </a:solidFill>
            <a:ln>
              <a:noFill/>
            </a:ln>
          </p:spPr>
          <p:txBody>
            <a:bodyPr vert="horz" wrap="square" lIns="45715" tIns="22857" rIns="45715" bIns="22857" numCol="1" anchor="t" anchorCtr="0" compatLnSpc="1">
              <a:prstTxWarp prst="textNoShape">
                <a:avLst/>
              </a:prstTxWarp>
            </a:bodyPr>
            <a:lstStyle/>
            <a:p>
              <a:endParaRPr lang="en-US" sz="900">
                <a:cs typeface="+mn-ea"/>
                <a:sym typeface="+mn-lt"/>
              </a:endParaRPr>
            </a:p>
          </p:txBody>
        </p:sp>
        <p:sp>
          <p:nvSpPr>
            <p:cNvPr id="47" name="Freeform 25"/>
            <p:cNvSpPr>
              <a:spLocks/>
            </p:cNvSpPr>
            <p:nvPr/>
          </p:nvSpPr>
          <p:spPr bwMode="auto">
            <a:xfrm>
              <a:off x="9898563" y="6527023"/>
              <a:ext cx="5074771" cy="2555306"/>
            </a:xfrm>
            <a:custGeom>
              <a:avLst/>
              <a:gdLst>
                <a:gd name="T0" fmla="*/ 708 w 1416"/>
                <a:gd name="T1" fmla="*/ 0 h 713"/>
                <a:gd name="T2" fmla="*/ 0 w 1416"/>
                <a:gd name="T3" fmla="*/ 356 h 713"/>
                <a:gd name="T4" fmla="*/ 708 w 1416"/>
                <a:gd name="T5" fmla="*/ 713 h 713"/>
                <a:gd name="T6" fmla="*/ 1416 w 1416"/>
                <a:gd name="T7" fmla="*/ 356 h 713"/>
                <a:gd name="T8" fmla="*/ 708 w 1416"/>
                <a:gd name="T9" fmla="*/ 0 h 713"/>
              </a:gdLst>
              <a:ahLst/>
              <a:cxnLst>
                <a:cxn ang="0">
                  <a:pos x="T0" y="T1"/>
                </a:cxn>
                <a:cxn ang="0">
                  <a:pos x="T2" y="T3"/>
                </a:cxn>
                <a:cxn ang="0">
                  <a:pos x="T4" y="T5"/>
                </a:cxn>
                <a:cxn ang="0">
                  <a:pos x="T6" y="T7"/>
                </a:cxn>
                <a:cxn ang="0">
                  <a:pos x="T8" y="T9"/>
                </a:cxn>
              </a:cxnLst>
              <a:rect l="0" t="0" r="r" b="b"/>
              <a:pathLst>
                <a:path w="1416" h="713">
                  <a:moveTo>
                    <a:pt x="708" y="0"/>
                  </a:moveTo>
                  <a:lnTo>
                    <a:pt x="0" y="356"/>
                  </a:lnTo>
                  <a:lnTo>
                    <a:pt x="708" y="713"/>
                  </a:lnTo>
                  <a:lnTo>
                    <a:pt x="1416" y="356"/>
                  </a:lnTo>
                  <a:lnTo>
                    <a:pt x="708" y="0"/>
                  </a:lnTo>
                  <a:close/>
                </a:path>
              </a:pathLst>
            </a:custGeom>
            <a:solidFill>
              <a:schemeClr val="accent6"/>
            </a:solidFill>
            <a:ln>
              <a:noFill/>
            </a:ln>
          </p:spPr>
          <p:txBody>
            <a:bodyPr vert="horz" wrap="square" lIns="45715" tIns="22857" rIns="45715" bIns="22857" numCol="1" anchor="t" anchorCtr="0" compatLnSpc="1">
              <a:prstTxWarp prst="textNoShape">
                <a:avLst/>
              </a:prstTxWarp>
            </a:bodyPr>
            <a:lstStyle/>
            <a:p>
              <a:endParaRPr lang="en-US" sz="900">
                <a:cs typeface="+mn-ea"/>
                <a:sym typeface="+mn-lt"/>
              </a:endParaRPr>
            </a:p>
          </p:txBody>
        </p:sp>
        <p:sp>
          <p:nvSpPr>
            <p:cNvPr id="48" name="Freeform 26"/>
            <p:cNvSpPr>
              <a:spLocks/>
            </p:cNvSpPr>
            <p:nvPr/>
          </p:nvSpPr>
          <p:spPr bwMode="auto">
            <a:xfrm>
              <a:off x="12435949" y="7802883"/>
              <a:ext cx="2537386" cy="2247093"/>
            </a:xfrm>
            <a:custGeom>
              <a:avLst/>
              <a:gdLst>
                <a:gd name="T0" fmla="*/ 0 w 708"/>
                <a:gd name="T1" fmla="*/ 357 h 627"/>
                <a:gd name="T2" fmla="*/ 708 w 708"/>
                <a:gd name="T3" fmla="*/ 0 h 627"/>
                <a:gd name="T4" fmla="*/ 708 w 708"/>
                <a:gd name="T5" fmla="*/ 270 h 627"/>
                <a:gd name="T6" fmla="*/ 0 w 708"/>
                <a:gd name="T7" fmla="*/ 627 h 627"/>
                <a:gd name="T8" fmla="*/ 0 w 708"/>
                <a:gd name="T9" fmla="*/ 357 h 627"/>
              </a:gdLst>
              <a:ahLst/>
              <a:cxnLst>
                <a:cxn ang="0">
                  <a:pos x="T0" y="T1"/>
                </a:cxn>
                <a:cxn ang="0">
                  <a:pos x="T2" y="T3"/>
                </a:cxn>
                <a:cxn ang="0">
                  <a:pos x="T4" y="T5"/>
                </a:cxn>
                <a:cxn ang="0">
                  <a:pos x="T6" y="T7"/>
                </a:cxn>
                <a:cxn ang="0">
                  <a:pos x="T8" y="T9"/>
                </a:cxn>
              </a:cxnLst>
              <a:rect l="0" t="0" r="r" b="b"/>
              <a:pathLst>
                <a:path w="708" h="627">
                  <a:moveTo>
                    <a:pt x="0" y="357"/>
                  </a:moveTo>
                  <a:lnTo>
                    <a:pt x="708" y="0"/>
                  </a:lnTo>
                  <a:lnTo>
                    <a:pt x="708" y="270"/>
                  </a:lnTo>
                  <a:lnTo>
                    <a:pt x="0" y="627"/>
                  </a:lnTo>
                  <a:lnTo>
                    <a:pt x="0" y="357"/>
                  </a:lnTo>
                  <a:close/>
                </a:path>
              </a:pathLst>
            </a:custGeom>
            <a:solidFill>
              <a:schemeClr val="accent6">
                <a:lumMod val="75000"/>
              </a:schemeClr>
            </a:solidFill>
            <a:ln>
              <a:noFill/>
            </a:ln>
          </p:spPr>
          <p:txBody>
            <a:bodyPr vert="horz" wrap="square" lIns="45715" tIns="22857" rIns="45715" bIns="22857" numCol="1" anchor="t" anchorCtr="0" compatLnSpc="1">
              <a:prstTxWarp prst="textNoShape">
                <a:avLst/>
              </a:prstTxWarp>
            </a:bodyPr>
            <a:lstStyle/>
            <a:p>
              <a:endParaRPr lang="en-US" sz="900">
                <a:cs typeface="+mn-ea"/>
                <a:sym typeface="+mn-lt"/>
              </a:endParaRPr>
            </a:p>
          </p:txBody>
        </p:sp>
      </p:grpSp>
      <p:cxnSp>
        <p:nvCxnSpPr>
          <p:cNvPr id="49" name="Прямая соединительная линия 48"/>
          <p:cNvCxnSpPr/>
          <p:nvPr/>
        </p:nvCxnSpPr>
        <p:spPr>
          <a:xfrm>
            <a:off x="8850884" y="1808895"/>
            <a:ext cx="0" cy="647679"/>
          </a:xfrm>
          <a:prstGeom prst="line">
            <a:avLst/>
          </a:prstGeom>
          <a:ln w="44450" cap="rnd">
            <a:solidFill>
              <a:srgbClr val="3C3C3C">
                <a:alpha val="40000"/>
              </a:srgbClr>
            </a:solidFill>
            <a:prstDash val="sysDot"/>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50" name="Овал 49"/>
          <p:cNvSpPr/>
          <p:nvPr/>
        </p:nvSpPr>
        <p:spPr>
          <a:xfrm>
            <a:off x="8544885" y="1196898"/>
            <a:ext cx="611997" cy="61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cs typeface="+mn-ea"/>
                <a:sym typeface="+mn-lt"/>
              </a:rPr>
              <a:t>1</a:t>
            </a:r>
          </a:p>
        </p:txBody>
      </p:sp>
      <p:cxnSp>
        <p:nvCxnSpPr>
          <p:cNvPr id="51" name="Прямая соединительная линия 50"/>
          <p:cNvCxnSpPr/>
          <p:nvPr/>
        </p:nvCxnSpPr>
        <p:spPr>
          <a:xfrm>
            <a:off x="6947168" y="3141001"/>
            <a:ext cx="0" cy="647679"/>
          </a:xfrm>
          <a:prstGeom prst="line">
            <a:avLst/>
          </a:prstGeom>
          <a:ln w="44450" cap="rnd">
            <a:solidFill>
              <a:srgbClr val="3C3C3C">
                <a:alpha val="40000"/>
              </a:srgbClr>
            </a:solidFill>
            <a:prstDash val="sysDot"/>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52" name="Овал 51"/>
          <p:cNvSpPr/>
          <p:nvPr/>
        </p:nvSpPr>
        <p:spPr>
          <a:xfrm>
            <a:off x="6641169" y="2529004"/>
            <a:ext cx="611997" cy="6119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cs typeface="+mn-ea"/>
                <a:sym typeface="+mn-lt"/>
              </a:rPr>
              <a:t>2</a:t>
            </a:r>
          </a:p>
        </p:txBody>
      </p:sp>
      <p:cxnSp>
        <p:nvCxnSpPr>
          <p:cNvPr id="53" name="Прямая соединительная линия 52"/>
          <p:cNvCxnSpPr/>
          <p:nvPr/>
        </p:nvCxnSpPr>
        <p:spPr>
          <a:xfrm>
            <a:off x="10865978" y="3141001"/>
            <a:ext cx="0" cy="647679"/>
          </a:xfrm>
          <a:prstGeom prst="line">
            <a:avLst/>
          </a:prstGeom>
          <a:ln w="44450" cap="rnd">
            <a:solidFill>
              <a:srgbClr val="3C3C3C">
                <a:alpha val="40000"/>
              </a:srgbClr>
            </a:solidFill>
            <a:prstDash val="sysDot"/>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54" name="Овал 53"/>
          <p:cNvSpPr/>
          <p:nvPr/>
        </p:nvSpPr>
        <p:spPr>
          <a:xfrm>
            <a:off x="10559979" y="2529004"/>
            <a:ext cx="611997" cy="6119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cs typeface="+mn-ea"/>
                <a:sym typeface="+mn-lt"/>
              </a:rPr>
              <a:t>3</a:t>
            </a:r>
          </a:p>
        </p:txBody>
      </p:sp>
      <p:grpSp>
        <p:nvGrpSpPr>
          <p:cNvPr id="23" name="Группа 22"/>
          <p:cNvGrpSpPr/>
          <p:nvPr/>
        </p:nvGrpSpPr>
        <p:grpSpPr>
          <a:xfrm>
            <a:off x="981838" y="3940092"/>
            <a:ext cx="2230066" cy="1425523"/>
            <a:chOff x="7332031" y="9624042"/>
            <a:chExt cx="4460649" cy="2851376"/>
          </a:xfrm>
        </p:grpSpPr>
        <p:sp>
          <p:nvSpPr>
            <p:cNvPr id="24" name="Текст 2"/>
            <p:cNvSpPr txBox="1">
              <a:spLocks/>
            </p:cNvSpPr>
            <p:nvPr/>
          </p:nvSpPr>
          <p:spPr>
            <a:xfrm>
              <a:off x="7332031" y="10763277"/>
              <a:ext cx="4460649" cy="1712141"/>
            </a:xfrm>
            <a:prstGeom prst="rect">
              <a:avLst/>
            </a:prstGeom>
          </p:spPr>
          <p:txBody>
            <a:bodyPr/>
            <a:lstStyle>
              <a:lvl1pPr marL="0" indent="0" algn="l" defTabSz="2438522" rtl="0" eaLnBrk="1" latinLnBrk="0" hangingPunct="1">
                <a:lnSpc>
                  <a:spcPct val="150000"/>
                </a:lnSpc>
                <a:spcBef>
                  <a:spcPct val="20000"/>
                </a:spcBef>
                <a:buFont typeface="Arial" panose="020B0604020202020204" pitchFamily="34" charset="0"/>
                <a:buNone/>
                <a:defRPr sz="2800" kern="1200" baseline="0">
                  <a:solidFill>
                    <a:schemeClr val="tx2"/>
                  </a:solidFill>
                  <a:latin typeface="Aller Light" panose="02000503000000020004" pitchFamily="2" charset="0"/>
                  <a:ea typeface="+mn-ea"/>
                  <a:cs typeface="+mn-cs"/>
                </a:defRPr>
              </a:lvl1pPr>
              <a:lvl2pPr marL="1981299" indent="-762038"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2pPr>
              <a:lvl3pPr marL="3048152" indent="-609630"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3pPr>
              <a:lvl4pPr marL="4267413" indent="-609630"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4pPr>
              <a:lvl5pPr marL="5486674" indent="-609630"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ctr">
                <a:lnSpc>
                  <a:spcPct val="100000"/>
                </a:lnSpc>
              </a:pPr>
              <a:r>
                <a:rPr lang="en-US" sz="1200" b="1" dirty="0">
                  <a:solidFill>
                    <a:schemeClr val="accent1"/>
                  </a:solidFill>
                  <a:latin typeface="+mn-lt"/>
                  <a:cs typeface="+mn-ea"/>
                  <a:sym typeface="+mn-lt"/>
                </a:rPr>
                <a:t>Strategy</a:t>
              </a:r>
            </a:p>
            <a:p>
              <a:pPr algn="ctr"/>
              <a:r>
                <a:rPr lang="en-US" sz="1200" dirty="0">
                  <a:latin typeface="+mn-lt"/>
                  <a:cs typeface="+mn-ea"/>
                  <a:sym typeface="+mn-lt"/>
                </a:rPr>
                <a:t>Lorem Ipsum is simply dummy text of the printing and typesetting industry</a:t>
              </a:r>
            </a:p>
          </p:txBody>
        </p:sp>
        <p:sp>
          <p:nvSpPr>
            <p:cNvPr id="25" name="Овал 24"/>
            <p:cNvSpPr/>
            <p:nvPr/>
          </p:nvSpPr>
          <p:spPr>
            <a:xfrm>
              <a:off x="9082975" y="9624042"/>
              <a:ext cx="958760" cy="9587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cs typeface="+mn-ea"/>
                  <a:sym typeface="+mn-lt"/>
                </a:rPr>
                <a:t>2</a:t>
              </a:r>
            </a:p>
          </p:txBody>
        </p:sp>
      </p:grpSp>
      <p:grpSp>
        <p:nvGrpSpPr>
          <p:cNvPr id="26" name="Группа 25"/>
          <p:cNvGrpSpPr/>
          <p:nvPr/>
        </p:nvGrpSpPr>
        <p:grpSpPr>
          <a:xfrm>
            <a:off x="981838" y="1863171"/>
            <a:ext cx="2230066" cy="1428924"/>
            <a:chOff x="2183682" y="9617239"/>
            <a:chExt cx="4460649" cy="2858179"/>
          </a:xfrm>
        </p:grpSpPr>
        <p:sp>
          <p:nvSpPr>
            <p:cNvPr id="27" name="Текст 2"/>
            <p:cNvSpPr txBox="1">
              <a:spLocks/>
            </p:cNvSpPr>
            <p:nvPr/>
          </p:nvSpPr>
          <p:spPr>
            <a:xfrm>
              <a:off x="2183682" y="10763277"/>
              <a:ext cx="4460649" cy="1712141"/>
            </a:xfrm>
            <a:prstGeom prst="rect">
              <a:avLst/>
            </a:prstGeom>
          </p:spPr>
          <p:txBody>
            <a:bodyPr/>
            <a:lstStyle>
              <a:lvl1pPr marL="0" indent="0" algn="l" defTabSz="2438522" rtl="0" eaLnBrk="1" latinLnBrk="0" hangingPunct="1">
                <a:lnSpc>
                  <a:spcPct val="150000"/>
                </a:lnSpc>
                <a:spcBef>
                  <a:spcPct val="20000"/>
                </a:spcBef>
                <a:buFont typeface="Arial" panose="020B0604020202020204" pitchFamily="34" charset="0"/>
                <a:buNone/>
                <a:defRPr sz="2800" kern="1200" baseline="0">
                  <a:solidFill>
                    <a:schemeClr val="tx2"/>
                  </a:solidFill>
                  <a:latin typeface="Aller Light" panose="02000503000000020004" pitchFamily="2" charset="0"/>
                  <a:ea typeface="+mn-ea"/>
                  <a:cs typeface="+mn-cs"/>
                </a:defRPr>
              </a:lvl1pPr>
              <a:lvl2pPr marL="1981299" indent="-762038"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2pPr>
              <a:lvl3pPr marL="3048152" indent="-609630"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3pPr>
              <a:lvl4pPr marL="4267413" indent="-609630"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4pPr>
              <a:lvl5pPr marL="5486674" indent="-609630"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ctr">
                <a:lnSpc>
                  <a:spcPct val="100000"/>
                </a:lnSpc>
              </a:pPr>
              <a:r>
                <a:rPr lang="en-US" sz="1200" b="1" dirty="0">
                  <a:latin typeface="+mn-lt"/>
                  <a:cs typeface="+mn-ea"/>
                  <a:sym typeface="+mn-lt"/>
                </a:rPr>
                <a:t>Structure</a:t>
              </a:r>
            </a:p>
            <a:p>
              <a:pPr algn="ctr"/>
              <a:r>
                <a:rPr lang="en-US" sz="1200" dirty="0">
                  <a:latin typeface="+mn-lt"/>
                  <a:cs typeface="+mn-ea"/>
                  <a:sym typeface="+mn-lt"/>
                </a:rPr>
                <a:t>Lorem Ipsum is simply dummy text of the printing and typesetting industry</a:t>
              </a:r>
            </a:p>
          </p:txBody>
        </p:sp>
        <p:sp>
          <p:nvSpPr>
            <p:cNvPr id="28" name="Овал 27"/>
            <p:cNvSpPr/>
            <p:nvPr/>
          </p:nvSpPr>
          <p:spPr>
            <a:xfrm>
              <a:off x="3934626" y="9617239"/>
              <a:ext cx="958760" cy="958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cs typeface="+mn-ea"/>
                  <a:sym typeface="+mn-lt"/>
                </a:rPr>
                <a:t>1</a:t>
              </a:r>
            </a:p>
          </p:txBody>
        </p:sp>
      </p:grpSp>
      <p:grpSp>
        <p:nvGrpSpPr>
          <p:cNvPr id="29" name="Группа 28"/>
          <p:cNvGrpSpPr/>
          <p:nvPr/>
        </p:nvGrpSpPr>
        <p:grpSpPr>
          <a:xfrm>
            <a:off x="3429827" y="1863171"/>
            <a:ext cx="2230066" cy="1428924"/>
            <a:chOff x="12480380" y="9617239"/>
            <a:chExt cx="4460649" cy="2858179"/>
          </a:xfrm>
        </p:grpSpPr>
        <p:sp>
          <p:nvSpPr>
            <p:cNvPr id="30" name="Текст 2"/>
            <p:cNvSpPr txBox="1">
              <a:spLocks/>
            </p:cNvSpPr>
            <p:nvPr/>
          </p:nvSpPr>
          <p:spPr>
            <a:xfrm>
              <a:off x="12480380" y="10763277"/>
              <a:ext cx="4460649" cy="1712141"/>
            </a:xfrm>
            <a:prstGeom prst="rect">
              <a:avLst/>
            </a:prstGeom>
          </p:spPr>
          <p:txBody>
            <a:bodyPr/>
            <a:lstStyle>
              <a:lvl1pPr marL="0" indent="0" algn="l" defTabSz="2438522" rtl="0" eaLnBrk="1" latinLnBrk="0" hangingPunct="1">
                <a:lnSpc>
                  <a:spcPct val="150000"/>
                </a:lnSpc>
                <a:spcBef>
                  <a:spcPct val="20000"/>
                </a:spcBef>
                <a:buFont typeface="Arial" panose="020B0604020202020204" pitchFamily="34" charset="0"/>
                <a:buNone/>
                <a:defRPr sz="2800" kern="1200" baseline="0">
                  <a:solidFill>
                    <a:schemeClr val="tx2"/>
                  </a:solidFill>
                  <a:latin typeface="Aller Light" panose="02000503000000020004" pitchFamily="2" charset="0"/>
                  <a:ea typeface="+mn-ea"/>
                  <a:cs typeface="+mn-cs"/>
                </a:defRPr>
              </a:lvl1pPr>
              <a:lvl2pPr marL="1981299" indent="-762038"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2pPr>
              <a:lvl3pPr marL="3048152" indent="-609630"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3pPr>
              <a:lvl4pPr marL="4267413" indent="-609630"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4pPr>
              <a:lvl5pPr marL="5486674" indent="-609630"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ctr">
                <a:lnSpc>
                  <a:spcPct val="100000"/>
                </a:lnSpc>
              </a:pPr>
              <a:r>
                <a:rPr lang="en-US" sz="1200" b="1" dirty="0">
                  <a:latin typeface="+mn-lt"/>
                  <a:cs typeface="+mn-ea"/>
                  <a:sym typeface="+mn-lt"/>
                </a:rPr>
                <a:t>Advertising</a:t>
              </a:r>
            </a:p>
            <a:p>
              <a:pPr algn="ctr"/>
              <a:r>
                <a:rPr lang="en-US" sz="1200" dirty="0">
                  <a:latin typeface="+mn-lt"/>
                  <a:cs typeface="+mn-ea"/>
                  <a:sym typeface="+mn-lt"/>
                </a:rPr>
                <a:t>Lorem Ipsum is simply dummy text of the printing and typesetting industry</a:t>
              </a:r>
            </a:p>
          </p:txBody>
        </p:sp>
        <p:sp>
          <p:nvSpPr>
            <p:cNvPr id="31" name="Овал 30"/>
            <p:cNvSpPr/>
            <p:nvPr/>
          </p:nvSpPr>
          <p:spPr>
            <a:xfrm>
              <a:off x="14231324" y="9617239"/>
              <a:ext cx="958760" cy="9587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cs typeface="+mn-ea"/>
                  <a:sym typeface="+mn-lt"/>
                </a:rPr>
                <a:t>3</a:t>
              </a:r>
            </a:p>
          </p:txBody>
        </p:sp>
      </p:grpSp>
      <p:grpSp>
        <p:nvGrpSpPr>
          <p:cNvPr id="32" name="Группа 31"/>
          <p:cNvGrpSpPr/>
          <p:nvPr/>
        </p:nvGrpSpPr>
        <p:grpSpPr>
          <a:xfrm>
            <a:off x="3429827" y="3940092"/>
            <a:ext cx="2230066" cy="1428924"/>
            <a:chOff x="17628729" y="9617239"/>
            <a:chExt cx="4460649" cy="2858179"/>
          </a:xfrm>
        </p:grpSpPr>
        <p:sp>
          <p:nvSpPr>
            <p:cNvPr id="33" name="Текст 2"/>
            <p:cNvSpPr txBox="1">
              <a:spLocks/>
            </p:cNvSpPr>
            <p:nvPr/>
          </p:nvSpPr>
          <p:spPr>
            <a:xfrm>
              <a:off x="17628729" y="10763277"/>
              <a:ext cx="4460649" cy="1712141"/>
            </a:xfrm>
            <a:prstGeom prst="rect">
              <a:avLst/>
            </a:prstGeom>
          </p:spPr>
          <p:txBody>
            <a:bodyPr/>
            <a:lstStyle>
              <a:lvl1pPr marL="0" indent="0" algn="l" defTabSz="2438522" rtl="0" eaLnBrk="1" latinLnBrk="0" hangingPunct="1">
                <a:lnSpc>
                  <a:spcPct val="150000"/>
                </a:lnSpc>
                <a:spcBef>
                  <a:spcPct val="20000"/>
                </a:spcBef>
                <a:buFont typeface="Arial" panose="020B0604020202020204" pitchFamily="34" charset="0"/>
                <a:buNone/>
                <a:defRPr sz="2800" kern="1200" baseline="0">
                  <a:solidFill>
                    <a:schemeClr val="tx2"/>
                  </a:solidFill>
                  <a:latin typeface="Aller Light" panose="02000503000000020004" pitchFamily="2" charset="0"/>
                  <a:ea typeface="+mn-ea"/>
                  <a:cs typeface="+mn-cs"/>
                </a:defRPr>
              </a:lvl1pPr>
              <a:lvl2pPr marL="1981299" indent="-762038"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2pPr>
              <a:lvl3pPr marL="3048152" indent="-609630"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3pPr>
              <a:lvl4pPr marL="4267413" indent="-609630"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4pPr>
              <a:lvl5pPr marL="5486674" indent="-609630"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ctr">
                <a:lnSpc>
                  <a:spcPct val="100000"/>
                </a:lnSpc>
              </a:pPr>
              <a:r>
                <a:rPr lang="en-US" sz="1200" b="1" dirty="0">
                  <a:latin typeface="+mn-lt"/>
                  <a:cs typeface="+mn-ea"/>
                  <a:sym typeface="+mn-lt"/>
                </a:rPr>
                <a:t>Management</a:t>
              </a:r>
            </a:p>
            <a:p>
              <a:pPr algn="ctr"/>
              <a:r>
                <a:rPr lang="en-US" sz="1200" dirty="0">
                  <a:latin typeface="+mn-lt"/>
                  <a:cs typeface="+mn-ea"/>
                  <a:sym typeface="+mn-lt"/>
                </a:rPr>
                <a:t>Lorem Ipsum is simply dummy text of the printing and typesetting industry</a:t>
              </a:r>
            </a:p>
          </p:txBody>
        </p:sp>
        <p:sp>
          <p:nvSpPr>
            <p:cNvPr id="34" name="Овал 33"/>
            <p:cNvSpPr/>
            <p:nvPr/>
          </p:nvSpPr>
          <p:spPr>
            <a:xfrm>
              <a:off x="19379673" y="9617239"/>
              <a:ext cx="958760" cy="9587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cs typeface="+mn-ea"/>
                  <a:sym typeface="+mn-lt"/>
                </a:rPr>
                <a:t>4</a:t>
              </a:r>
            </a:p>
          </p:txBody>
        </p:sp>
      </p:grpSp>
      <p:sp>
        <p:nvSpPr>
          <p:cNvPr id="55" name="文本框 54">
            <a:extLst>
              <a:ext uri="{FF2B5EF4-FFF2-40B4-BE49-F238E27FC236}">
                <a16:creationId xmlns:a16="http://schemas.microsoft.com/office/drawing/2014/main" id="{CFA01405-DE4F-47E5-B3EC-C2697EF3AC14}"/>
              </a:ext>
            </a:extLst>
          </p:cNvPr>
          <p:cNvSpPr txBox="1"/>
          <p:nvPr/>
        </p:nvSpPr>
        <p:spPr>
          <a:xfrm>
            <a:off x="1139540" y="548449"/>
            <a:ext cx="6465946" cy="646331"/>
          </a:xfrm>
          <a:prstGeom prst="rect">
            <a:avLst/>
          </a:prstGeom>
          <a:noFill/>
        </p:spPr>
        <p:txBody>
          <a:bodyPr wrap="square">
            <a:spAutoFit/>
          </a:bodyPr>
          <a:lstStyle/>
          <a:p>
            <a:r>
              <a:rPr lang="zh-CN" altLang="en-US" sz="3600" dirty="0">
                <a:latin typeface="+mn-lt"/>
                <a:ea typeface="+mn-ea"/>
                <a:cs typeface="+mn-ea"/>
                <a:sym typeface="+mn-lt"/>
              </a:rPr>
              <a:t>楼梯滑梯</a:t>
            </a:r>
            <a:endParaRPr lang="zh-CN" altLang="en-US" sz="700" dirty="0"/>
          </a:p>
        </p:txBody>
      </p:sp>
      <p:sp>
        <p:nvSpPr>
          <p:cNvPr id="56" name="business-graphic-symbol_51241">
            <a:extLst>
              <a:ext uri="{FF2B5EF4-FFF2-40B4-BE49-F238E27FC236}">
                <a16:creationId xmlns:a16="http://schemas.microsoft.com/office/drawing/2014/main" id="{060FBDB7-0270-4E32-84BB-548CEAECE94D}"/>
              </a:ext>
            </a:extLst>
          </p:cNvPr>
          <p:cNvSpPr/>
          <p:nvPr/>
        </p:nvSpPr>
        <p:spPr>
          <a:xfrm>
            <a:off x="396713" y="519421"/>
            <a:ext cx="609685" cy="608901"/>
          </a:xfrm>
          <a:custGeom>
            <a:avLst/>
            <a:gdLst>
              <a:gd name="T0" fmla="*/ 903 w 1250"/>
              <a:gd name="T1" fmla="*/ 0 h 1250"/>
              <a:gd name="T2" fmla="*/ 0 w 1250"/>
              <a:gd name="T3" fmla="*/ 0 h 1250"/>
              <a:gd name="T4" fmla="*/ 0 w 1250"/>
              <a:gd name="T5" fmla="*/ 903 h 1250"/>
              <a:gd name="T6" fmla="*/ 0 w 1250"/>
              <a:gd name="T7" fmla="*/ 1250 h 1250"/>
              <a:gd name="T8" fmla="*/ 1250 w 1250"/>
              <a:gd name="T9" fmla="*/ 1250 h 1250"/>
              <a:gd name="T10" fmla="*/ 1250 w 1250"/>
              <a:gd name="T11" fmla="*/ 347 h 1250"/>
              <a:gd name="T12" fmla="*/ 903 w 1250"/>
              <a:gd name="T13" fmla="*/ 0 h 1250"/>
              <a:gd name="T14" fmla="*/ 834 w 1250"/>
              <a:gd name="T15" fmla="*/ 236 h 1250"/>
              <a:gd name="T16" fmla="*/ 834 w 1250"/>
              <a:gd name="T17" fmla="*/ 529 h 1250"/>
              <a:gd name="T18" fmla="*/ 1093 w 1250"/>
              <a:gd name="T19" fmla="*/ 626 h 1250"/>
              <a:gd name="T20" fmla="*/ 834 w 1250"/>
              <a:gd name="T21" fmla="*/ 798 h 1250"/>
              <a:gd name="T22" fmla="*/ 553 w 1250"/>
              <a:gd name="T23" fmla="*/ 517 h 1250"/>
              <a:gd name="T24" fmla="*/ 834 w 1250"/>
              <a:gd name="T25" fmla="*/ 236 h 1250"/>
              <a:gd name="T26" fmla="*/ 1110 w 1250"/>
              <a:gd name="T27" fmla="*/ 1157 h 1250"/>
              <a:gd name="T28" fmla="*/ 536 w 1250"/>
              <a:gd name="T29" fmla="*/ 1157 h 1250"/>
              <a:gd name="T30" fmla="*/ 536 w 1250"/>
              <a:gd name="T31" fmla="*/ 1074 h 1250"/>
              <a:gd name="T32" fmla="*/ 1110 w 1250"/>
              <a:gd name="T33" fmla="*/ 1074 h 1250"/>
              <a:gd name="T34" fmla="*/ 1110 w 1250"/>
              <a:gd name="T35" fmla="*/ 1157 h 1250"/>
              <a:gd name="T36" fmla="*/ 1110 w 1250"/>
              <a:gd name="T37" fmla="*/ 1157 h 1250"/>
              <a:gd name="T38" fmla="*/ 1110 w 1250"/>
              <a:gd name="T39" fmla="*/ 961 h 1250"/>
              <a:gd name="T40" fmla="*/ 537 w 1250"/>
              <a:gd name="T41" fmla="*/ 961 h 1250"/>
              <a:gd name="T42" fmla="*/ 537 w 1250"/>
              <a:gd name="T43" fmla="*/ 878 h 1250"/>
              <a:gd name="T44" fmla="*/ 1110 w 1250"/>
              <a:gd name="T45" fmla="*/ 878 h 1250"/>
              <a:gd name="T46" fmla="*/ 1110 w 1250"/>
              <a:gd name="T47" fmla="*/ 961 h 1250"/>
              <a:gd name="T48" fmla="*/ 1149 w 1250"/>
              <a:gd name="T49" fmla="*/ 576 h 1250"/>
              <a:gd name="T50" fmla="*/ 890 w 1250"/>
              <a:gd name="T51" fmla="*/ 479 h 1250"/>
              <a:gd name="T52" fmla="*/ 890 w 1250"/>
              <a:gd name="T53" fmla="*/ 186 h 1250"/>
              <a:gd name="T54" fmla="*/ 1171 w 1250"/>
              <a:gd name="T55" fmla="*/ 467 h 1250"/>
              <a:gd name="T56" fmla="*/ 1149 w 1250"/>
              <a:gd name="T57" fmla="*/ 576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0" h="1250">
                <a:moveTo>
                  <a:pt x="903" y="0"/>
                </a:moveTo>
                <a:lnTo>
                  <a:pt x="0" y="0"/>
                </a:lnTo>
                <a:lnTo>
                  <a:pt x="0" y="903"/>
                </a:lnTo>
                <a:lnTo>
                  <a:pt x="0" y="1250"/>
                </a:lnTo>
                <a:lnTo>
                  <a:pt x="1250" y="1250"/>
                </a:lnTo>
                <a:lnTo>
                  <a:pt x="1250" y="347"/>
                </a:lnTo>
                <a:cubicBezTo>
                  <a:pt x="1250" y="155"/>
                  <a:pt x="1095" y="0"/>
                  <a:pt x="903" y="0"/>
                </a:cubicBezTo>
                <a:close/>
                <a:moveTo>
                  <a:pt x="834" y="236"/>
                </a:moveTo>
                <a:lnTo>
                  <a:pt x="834" y="529"/>
                </a:lnTo>
                <a:lnTo>
                  <a:pt x="1093" y="626"/>
                </a:lnTo>
                <a:cubicBezTo>
                  <a:pt x="1050" y="727"/>
                  <a:pt x="950" y="798"/>
                  <a:pt x="834" y="798"/>
                </a:cubicBezTo>
                <a:cubicBezTo>
                  <a:pt x="679" y="798"/>
                  <a:pt x="553" y="672"/>
                  <a:pt x="553" y="517"/>
                </a:cubicBezTo>
                <a:cubicBezTo>
                  <a:pt x="553" y="362"/>
                  <a:pt x="679" y="236"/>
                  <a:pt x="834" y="236"/>
                </a:cubicBezTo>
                <a:close/>
                <a:moveTo>
                  <a:pt x="1110" y="1157"/>
                </a:moveTo>
                <a:lnTo>
                  <a:pt x="536" y="1157"/>
                </a:lnTo>
                <a:lnTo>
                  <a:pt x="536" y="1074"/>
                </a:lnTo>
                <a:lnTo>
                  <a:pt x="1110" y="1074"/>
                </a:lnTo>
                <a:lnTo>
                  <a:pt x="1110" y="1157"/>
                </a:lnTo>
                <a:lnTo>
                  <a:pt x="1110" y="1157"/>
                </a:lnTo>
                <a:close/>
                <a:moveTo>
                  <a:pt x="1110" y="961"/>
                </a:moveTo>
                <a:lnTo>
                  <a:pt x="537" y="961"/>
                </a:lnTo>
                <a:lnTo>
                  <a:pt x="537" y="878"/>
                </a:lnTo>
                <a:lnTo>
                  <a:pt x="1110" y="878"/>
                </a:lnTo>
                <a:lnTo>
                  <a:pt x="1110" y="961"/>
                </a:lnTo>
                <a:close/>
                <a:moveTo>
                  <a:pt x="1149" y="576"/>
                </a:moveTo>
                <a:lnTo>
                  <a:pt x="890" y="479"/>
                </a:lnTo>
                <a:lnTo>
                  <a:pt x="890" y="186"/>
                </a:lnTo>
                <a:cubicBezTo>
                  <a:pt x="1045" y="186"/>
                  <a:pt x="1171" y="312"/>
                  <a:pt x="1171" y="467"/>
                </a:cubicBezTo>
                <a:cubicBezTo>
                  <a:pt x="1171" y="505"/>
                  <a:pt x="1163" y="542"/>
                  <a:pt x="1149" y="576"/>
                </a:cubicBezTo>
                <a:close/>
              </a:path>
            </a:pathLst>
          </a:custGeom>
          <a:gradFill flip="none" rotWithShape="1">
            <a:gsLst>
              <a:gs pos="0">
                <a:srgbClr val="0070C0"/>
              </a:gs>
              <a:gs pos="100000">
                <a:srgbClr val="00B0F0"/>
              </a:gs>
            </a:gsLst>
            <a:lin ang="16200000" scaled="1"/>
            <a:tileRect/>
          </a:gra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78006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CON" val="#4649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gbfti1p">
      <a:majorFont>
        <a:latin typeface="Arial" panose="020F0302020204030204"/>
        <a:ea typeface="阿里巴巴普惠体 2.0 55 Regular"/>
        <a:cs typeface=""/>
      </a:majorFont>
      <a:minorFont>
        <a:latin typeface="Arial" panose="020F0502020204030204"/>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1397</Words>
  <Application>Microsoft Office PowerPoint</Application>
  <PresentationFormat>宽屏</PresentationFormat>
  <Paragraphs>260</Paragraphs>
  <Slides>18</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Aller</vt:lpstr>
      <vt:lpstr>等线</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 user</dc:creator>
  <cp:lastModifiedBy>Qingri-7</cp:lastModifiedBy>
  <cp:revision>29</cp:revision>
  <dcterms:created xsi:type="dcterms:W3CDTF">2022-03-14T01:15:15Z</dcterms:created>
  <dcterms:modified xsi:type="dcterms:W3CDTF">2022-06-27T06:17:42Z</dcterms:modified>
</cp:coreProperties>
</file>