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465" r:id="rId2"/>
    <p:sldId id="427" r:id="rId3"/>
    <p:sldId id="428" r:id="rId4"/>
    <p:sldId id="429" r:id="rId5"/>
    <p:sldId id="430" r:id="rId6"/>
    <p:sldId id="431" r:id="rId7"/>
    <p:sldId id="432" r:id="rId8"/>
    <p:sldId id="462" r:id="rId9"/>
    <p:sldId id="433" r:id="rId10"/>
    <p:sldId id="434" r:id="rId11"/>
    <p:sldId id="435" r:id="rId12"/>
    <p:sldId id="436" r:id="rId13"/>
    <p:sldId id="463" r:id="rId14"/>
    <p:sldId id="466" r:id="rId15"/>
    <p:sldId id="437" r:id="rId16"/>
    <p:sldId id="438" r:id="rId17"/>
    <p:sldId id="439" r:id="rId18"/>
    <p:sldId id="442" r:id="rId19"/>
    <p:sldId id="464" r:id="rId20"/>
    <p:sldId id="441" r:id="rId21"/>
    <p:sldId id="440" r:id="rId22"/>
    <p:sldId id="443" r:id="rId23"/>
    <p:sldId id="444" r:id="rId24"/>
    <p:sldId id="445" r:id="rId25"/>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722">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5672" autoAdjust="0"/>
  </p:normalViewPr>
  <p:slideViewPr>
    <p:cSldViewPr>
      <p:cViewPr varScale="1">
        <p:scale>
          <a:sx n="84" d="100"/>
          <a:sy n="84" d="100"/>
        </p:scale>
        <p:origin x="2004" y="-642"/>
      </p:cViewPr>
      <p:guideLst>
        <p:guide orient="horz" pos="2722"/>
        <p:guide pos="3629"/>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2021/6/4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2T07:37:11.959"/>
    </inkml:context>
    <inkml:brush xml:id="br0">
      <inkml:brushProperty name="width" value="0.05" units="cm"/>
      <inkml:brushProperty name="height" value="0.05" units="cm"/>
    </inkml:brush>
  </inkml:definitions>
  <inkml:trace contextRef="#ctx0" brushRef="#br0">99 25 2977,'0'0'545,"0"0"-497,0 0 112,0 0-80,0 0-48,-74-24-16,50 24 32,24 0-96,0 0-593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2021/6/4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www.1ppt.com/tubiao/"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HTTP://WWW.1PPT.COM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8556379"/>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www.1ppt.com/tubiao/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HTTP://WWW.1PPT.COM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www.1ppt.com/tubiao/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HTTP://WWW.1PPT.COM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576104" y="346031"/>
            <a:ext cx="10369868" cy="1440127"/>
          </a:xfrm>
          <a:prstGeom prst="rect">
            <a:avLst/>
          </a:prstGeom>
          <a:noFill/>
          <a:ln w="9525">
            <a:noFill/>
            <a:miter lim="800000"/>
            <a:headEnd/>
            <a:tailEnd/>
          </a:ln>
        </p:spPr>
        <p:txBody>
          <a:bodyPr vert="horz" wrap="square" lIns="115214" tIns="57607" rIns="115214" bIns="57607"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576104" y="2016179"/>
            <a:ext cx="10369868" cy="5702504"/>
          </a:xfrm>
          <a:prstGeom prst="rect">
            <a:avLst/>
          </a:prstGeom>
          <a:noFill/>
          <a:ln w="9525">
            <a:noFill/>
            <a:miter lim="800000"/>
            <a:headEnd/>
            <a:tailEnd/>
          </a:ln>
        </p:spPr>
        <p:txBody>
          <a:bodyPr vert="horz" wrap="square" lIns="115214" tIns="57607" rIns="115214" bIns="5760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104" y="8008708"/>
            <a:ext cx="2688484" cy="460041"/>
          </a:xfrm>
          <a:prstGeom prst="rect">
            <a:avLst/>
          </a:prstGeom>
        </p:spPr>
        <p:txBody>
          <a:bodyPr vert="horz" lIns="115214" tIns="57607" rIns="115214" bIns="57607" rtlCol="0" anchor="ctr"/>
          <a:lstStyle>
            <a:lvl1pPr algn="l" fontAlgn="auto">
              <a:spcBef>
                <a:spcPts val="0"/>
              </a:spcBef>
              <a:spcAft>
                <a:spcPts val="0"/>
              </a:spcAft>
              <a:defRPr sz="1500">
                <a:solidFill>
                  <a:schemeClr val="tx1">
                    <a:tint val="75000"/>
                  </a:schemeClr>
                </a:solidFill>
                <a:latin typeface="+mn-lt"/>
                <a:ea typeface="+mn-ea"/>
              </a:defRPr>
            </a:lvl1pPr>
          </a:lstStyle>
          <a:p>
            <a:pPr>
              <a:defRPr/>
            </a:pPr>
            <a:fld id="{7E97B707-22D4-4B06-9A8A-89EF284804D8}" type="datetimeFigureOut">
              <a:rPr lang="zh-CN" altLang="en-US"/>
              <a:pPr>
                <a:defRPr/>
              </a:pPr>
              <a:t>2021/6/4</a:t>
            </a:fld>
            <a:endParaRPr lang="zh-CN" altLang="en-US"/>
          </a:p>
        </p:txBody>
      </p:sp>
      <p:sp>
        <p:nvSpPr>
          <p:cNvPr id="5" name="页脚占位符 4"/>
          <p:cNvSpPr>
            <a:spLocks noGrp="1"/>
          </p:cNvSpPr>
          <p:nvPr>
            <p:ph type="ftr" sz="quarter" idx="3"/>
          </p:nvPr>
        </p:nvSpPr>
        <p:spPr>
          <a:xfrm>
            <a:off x="3936709" y="8008708"/>
            <a:ext cx="3648657" cy="460041"/>
          </a:xfrm>
          <a:prstGeom prst="rect">
            <a:avLst/>
          </a:prstGeom>
        </p:spPr>
        <p:txBody>
          <a:bodyPr vert="horz" lIns="115214" tIns="57607" rIns="115214" bIns="57607"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57487" y="8008708"/>
            <a:ext cx="2688484" cy="460041"/>
          </a:xfrm>
          <a:prstGeom prst="rect">
            <a:avLst/>
          </a:prstGeom>
        </p:spPr>
        <p:txBody>
          <a:bodyPr vert="horz" lIns="115214" tIns="57607" rIns="115214" bIns="57607"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itchFamily="34" charset="0"/>
          <a:ea typeface="宋体" charset="-122"/>
        </a:defRPr>
      </a:lvl2pPr>
      <a:lvl3pPr algn="ctr" rtl="0" eaLnBrk="0" fontAlgn="base" hangingPunct="0">
        <a:spcBef>
          <a:spcPct val="0"/>
        </a:spcBef>
        <a:spcAft>
          <a:spcPct val="0"/>
        </a:spcAft>
        <a:defRPr sz="5500">
          <a:solidFill>
            <a:schemeClr val="tx1"/>
          </a:solidFill>
          <a:latin typeface="Calibri" pitchFamily="34" charset="0"/>
          <a:ea typeface="宋体" charset="-122"/>
        </a:defRPr>
      </a:lvl3pPr>
      <a:lvl4pPr algn="ctr" rtl="0" eaLnBrk="0" fontAlgn="base" hangingPunct="0">
        <a:spcBef>
          <a:spcPct val="0"/>
        </a:spcBef>
        <a:spcAft>
          <a:spcPct val="0"/>
        </a:spcAft>
        <a:defRPr sz="5500">
          <a:solidFill>
            <a:schemeClr val="tx1"/>
          </a:solidFill>
          <a:latin typeface="Calibri" pitchFamily="34" charset="0"/>
          <a:ea typeface="宋体" charset="-122"/>
        </a:defRPr>
      </a:lvl4pPr>
      <a:lvl5pPr algn="ctr" rtl="0" eaLnBrk="0" fontAlgn="base" hangingPunct="0">
        <a:spcBef>
          <a:spcPct val="0"/>
        </a:spcBef>
        <a:spcAft>
          <a:spcPct val="0"/>
        </a:spcAft>
        <a:defRPr sz="5500">
          <a:solidFill>
            <a:schemeClr val="tx1"/>
          </a:solidFill>
          <a:latin typeface="Calibri" pitchFamily="34" charset="0"/>
          <a:ea typeface="宋体" charset="-122"/>
        </a:defRPr>
      </a:lvl5pPr>
      <a:lvl6pPr marL="576072" algn="ctr" rtl="0" fontAlgn="base">
        <a:spcBef>
          <a:spcPct val="0"/>
        </a:spcBef>
        <a:spcAft>
          <a:spcPct val="0"/>
        </a:spcAft>
        <a:defRPr sz="5500">
          <a:solidFill>
            <a:schemeClr val="tx1"/>
          </a:solidFill>
          <a:latin typeface="Calibri" pitchFamily="34" charset="0"/>
          <a:ea typeface="宋体" charset="-122"/>
        </a:defRPr>
      </a:lvl6pPr>
      <a:lvl7pPr marL="1152144" algn="ctr" rtl="0" fontAlgn="base">
        <a:spcBef>
          <a:spcPct val="0"/>
        </a:spcBef>
        <a:spcAft>
          <a:spcPct val="0"/>
        </a:spcAft>
        <a:defRPr sz="5500">
          <a:solidFill>
            <a:schemeClr val="tx1"/>
          </a:solidFill>
          <a:latin typeface="Calibri" pitchFamily="34" charset="0"/>
          <a:ea typeface="宋体" charset="-122"/>
        </a:defRPr>
      </a:lvl7pPr>
      <a:lvl8pPr marL="1728216" algn="ctr" rtl="0" fontAlgn="base">
        <a:spcBef>
          <a:spcPct val="0"/>
        </a:spcBef>
        <a:spcAft>
          <a:spcPct val="0"/>
        </a:spcAft>
        <a:defRPr sz="5500">
          <a:solidFill>
            <a:schemeClr val="tx1"/>
          </a:solidFill>
          <a:latin typeface="Calibri" pitchFamily="34" charset="0"/>
          <a:ea typeface="宋体" charset="-122"/>
        </a:defRPr>
      </a:lvl8pPr>
      <a:lvl9pPr marL="2304288" algn="ctr" rtl="0" fontAlgn="base">
        <a:spcBef>
          <a:spcPct val="0"/>
        </a:spcBef>
        <a:spcAft>
          <a:spcPct val="0"/>
        </a:spcAft>
        <a:defRPr sz="5500">
          <a:solidFill>
            <a:schemeClr val="tx1"/>
          </a:solidFill>
          <a:latin typeface="Calibri" pitchFamily="34" charset="0"/>
          <a:ea typeface="宋体" charset="-122"/>
        </a:defRPr>
      </a:lvl9pPr>
    </p:titleStyle>
    <p:bodyStyle>
      <a:lvl1pPr marL="432054" indent="-432054" algn="l"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1pPr>
      <a:lvl2pPr marL="936117" indent="-360045" algn="l" rtl="0" eaLnBrk="0" fontAlgn="base" hangingPunct="0">
        <a:spcBef>
          <a:spcPct val="20000"/>
        </a:spcBef>
        <a:spcAft>
          <a:spcPct val="0"/>
        </a:spcAft>
        <a:buFont typeface="Arial" pitchFamily="34" charset="0"/>
        <a:buChar char="–"/>
        <a:defRPr sz="3500" kern="1200">
          <a:solidFill>
            <a:schemeClr val="tx1"/>
          </a:solidFill>
          <a:latin typeface="+mn-lt"/>
          <a:ea typeface="+mn-ea"/>
          <a:cs typeface="+mn-cs"/>
        </a:defRPr>
      </a:lvl2pPr>
      <a:lvl3pPr marL="1440180" indent="-288036" algn="l" rtl="0" eaLnBrk="0" fontAlgn="base" hangingPunct="0">
        <a:spcBef>
          <a:spcPct val="20000"/>
        </a:spcBef>
        <a:spcAft>
          <a:spcPct val="0"/>
        </a:spcAft>
        <a:buFont typeface="Arial" pitchFamily="34" charset="0"/>
        <a:buChar char="•"/>
        <a:defRPr sz="3000" kern="1200">
          <a:solidFill>
            <a:schemeClr val="tx1"/>
          </a:solidFill>
          <a:latin typeface="+mn-lt"/>
          <a:ea typeface="+mn-ea"/>
          <a:cs typeface="+mn-cs"/>
        </a:defRPr>
      </a:lvl3pPr>
      <a:lvl4pPr marL="2016252"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4pPr>
      <a:lvl5pPr marL="2592324"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5pPr>
      <a:lvl6pPr marL="3168396"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E3AE090-C11D-4E4E-B796-B4BC08319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53" y="791989"/>
            <a:ext cx="10040960" cy="7175103"/>
          </a:xfrm>
          <a:prstGeom prst="rect">
            <a:avLst/>
          </a:prstGeom>
        </p:spPr>
      </p:pic>
      <p:sp>
        <p:nvSpPr>
          <p:cNvPr id="9" name="文本框 13"/>
          <p:cNvSpPr txBox="1"/>
          <p:nvPr/>
        </p:nvSpPr>
        <p:spPr>
          <a:xfrm>
            <a:off x="4918776" y="5598465"/>
            <a:ext cx="2719287" cy="830997"/>
          </a:xfrm>
          <a:prstGeom prst="rect">
            <a:avLst/>
          </a:prstGeom>
          <a:noFill/>
          <a:effectLst/>
        </p:spPr>
        <p:txBody>
          <a:bodyPr wrap="square" rtlCol="0">
            <a:spAutoFit/>
          </a:bodyPr>
          <a:lstStyle/>
          <a:p>
            <a:pPr fontAlgn="auto">
              <a:spcBef>
                <a:spcPts val="0"/>
              </a:spcBef>
              <a:spcAft>
                <a:spcPts val="0"/>
              </a:spcAft>
            </a:pPr>
            <a:r>
              <a:rPr lang="zh-CN" altLang="en-US" sz="2400" dirty="0">
                <a:solidFill>
                  <a:prstClr val="black">
                    <a:lumMod val="75000"/>
                    <a:lumOff val="25000"/>
                  </a:prstClr>
                </a:solidFill>
                <a:latin typeface="微软雅黑" panose="020F0502020204030204"/>
                <a:ea typeface="微软雅黑"/>
                <a:cs typeface="+mn-ea"/>
                <a:sym typeface="+mn-lt"/>
              </a:rPr>
              <a:t>汇报人：</a:t>
            </a:r>
            <a:r>
              <a:rPr lang="en-US" altLang="zh-CN" sz="2400" dirty="0" err="1">
                <a:solidFill>
                  <a:prstClr val="black">
                    <a:lumMod val="75000"/>
                    <a:lumOff val="25000"/>
                  </a:prstClr>
                </a:solidFill>
                <a:latin typeface="微软雅黑" panose="020F0502020204030204"/>
                <a:ea typeface="微软雅黑"/>
                <a:cs typeface="+mn-ea"/>
                <a:sym typeface="+mn-lt"/>
              </a:rPr>
              <a:t>homePPT</a:t>
            </a:r>
            <a:endParaRPr lang="zh-CN" altLang="en-US" sz="2400" dirty="0">
              <a:solidFill>
                <a:prstClr val="black">
                  <a:lumMod val="75000"/>
                  <a:lumOff val="25000"/>
                </a:prstClr>
              </a:solidFill>
              <a:latin typeface="微软雅黑" panose="020F0502020204030204"/>
              <a:ea typeface="微软雅黑"/>
              <a:cs typeface="+mn-ea"/>
              <a:sym typeface="+mn-lt"/>
            </a:endParaRPr>
          </a:p>
        </p:txBody>
      </p:sp>
      <p:sp>
        <p:nvSpPr>
          <p:cNvPr id="10" name="文本框 7">
            <a:extLst>
              <a:ext uri="{FF2B5EF4-FFF2-40B4-BE49-F238E27FC236}">
                <a16:creationId xmlns:a16="http://schemas.microsoft.com/office/drawing/2014/main" id="{401CC528-EB62-4286-A6C1-1B8E84CEAB5A}"/>
              </a:ext>
            </a:extLst>
          </p:cNvPr>
          <p:cNvSpPr txBox="1"/>
          <p:nvPr/>
        </p:nvSpPr>
        <p:spPr>
          <a:xfrm>
            <a:off x="3744813" y="4794820"/>
            <a:ext cx="4661076" cy="461665"/>
          </a:xfrm>
          <a:prstGeom prst="rect">
            <a:avLst/>
          </a:prstGeom>
          <a:noFill/>
          <a:effectLst/>
        </p:spPr>
        <p:txBody>
          <a:bodyPr wrap="square" rtlCol="0">
            <a:spAutoFit/>
          </a:bodyPr>
          <a:lstStyle/>
          <a:p>
            <a:pPr algn="ctr" fontAlgn="auto">
              <a:spcBef>
                <a:spcPts val="0"/>
              </a:spcBef>
              <a:spcAft>
                <a:spcPts val="0"/>
              </a:spcAft>
            </a:pPr>
            <a:r>
              <a:rPr lang="en-US" altLang="zh-CN" sz="2400" dirty="0">
                <a:solidFill>
                  <a:prstClr val="black">
                    <a:lumMod val="75000"/>
                    <a:lumOff val="25000"/>
                  </a:prstClr>
                </a:solidFill>
                <a:latin typeface="微软雅黑" panose="020F0502020204030204"/>
                <a:ea typeface="微软雅黑"/>
                <a:cs typeface="+mn-ea"/>
                <a:sym typeface="+mn-lt"/>
              </a:rPr>
              <a:t>Creative art hand-painted</a:t>
            </a:r>
            <a:endParaRPr lang="zh-CN" altLang="en-US" sz="2400" dirty="0">
              <a:solidFill>
                <a:prstClr val="black">
                  <a:lumMod val="75000"/>
                  <a:lumOff val="25000"/>
                </a:prstClr>
              </a:solidFill>
              <a:latin typeface="微软雅黑" panose="020F0502020204030204"/>
              <a:ea typeface="微软雅黑"/>
              <a:cs typeface="+mn-ea"/>
              <a:sym typeface="+mn-lt"/>
            </a:endParaRPr>
          </a:p>
        </p:txBody>
      </p:sp>
      <p:sp>
        <p:nvSpPr>
          <p:cNvPr id="11" name="文本框 9"/>
          <p:cNvSpPr txBox="1"/>
          <p:nvPr/>
        </p:nvSpPr>
        <p:spPr>
          <a:xfrm>
            <a:off x="1530041" y="2952229"/>
            <a:ext cx="9159388" cy="1754326"/>
          </a:xfrm>
          <a:prstGeom prst="rect">
            <a:avLst/>
          </a:prstGeom>
          <a:noFill/>
          <a:effectLst/>
        </p:spPr>
        <p:txBody>
          <a:bodyPr wrap="square" rtlCol="0">
            <a:spAutoFit/>
          </a:bodyPr>
          <a:lstStyle/>
          <a:p>
            <a:pPr algn="ctr" fontAlgn="auto">
              <a:spcBef>
                <a:spcPts val="0"/>
              </a:spcBef>
              <a:spcAft>
                <a:spcPts val="0"/>
              </a:spcAft>
            </a:pPr>
            <a:r>
              <a:rPr lang="en-US" altLang="zh-CN" sz="5400" b="1" dirty="0">
                <a:solidFill>
                  <a:prstClr val="black">
                    <a:lumMod val="75000"/>
                    <a:lumOff val="25000"/>
                  </a:prstClr>
                </a:solidFill>
                <a:latin typeface="微软雅黑" panose="020F0502020204030204"/>
                <a:ea typeface="微软雅黑"/>
                <a:cs typeface="+mn-ea"/>
                <a:sym typeface="+mn-lt"/>
              </a:rPr>
              <a:t>24</a:t>
            </a:r>
            <a:r>
              <a:rPr lang="zh-CN" altLang="en-US" sz="5400" b="1" dirty="0">
                <a:solidFill>
                  <a:prstClr val="black">
                    <a:lumMod val="75000"/>
                    <a:lumOff val="25000"/>
                  </a:prstClr>
                </a:solidFill>
                <a:latin typeface="微软雅黑" panose="020F0502020204030204"/>
                <a:ea typeface="微软雅黑"/>
                <a:cs typeface="+mn-ea"/>
                <a:sym typeface="+mn-lt"/>
              </a:rPr>
              <a:t>张</a:t>
            </a:r>
            <a:endParaRPr lang="en-US" altLang="zh-CN" sz="5400" b="1" dirty="0">
              <a:solidFill>
                <a:prstClr val="black">
                  <a:lumMod val="75000"/>
                  <a:lumOff val="25000"/>
                </a:prstClr>
              </a:solidFill>
              <a:latin typeface="微软雅黑" panose="020F0502020204030204"/>
              <a:ea typeface="微软雅黑"/>
              <a:cs typeface="+mn-ea"/>
              <a:sym typeface="+mn-lt"/>
            </a:endParaRPr>
          </a:p>
          <a:p>
            <a:pPr algn="ctr" fontAlgn="auto">
              <a:spcBef>
                <a:spcPts val="0"/>
              </a:spcBef>
              <a:spcAft>
                <a:spcPts val="0"/>
              </a:spcAft>
            </a:pPr>
            <a:r>
              <a:rPr lang="zh-CN" altLang="en-US" sz="5400" b="1" dirty="0">
                <a:solidFill>
                  <a:prstClr val="black">
                    <a:lumMod val="75000"/>
                    <a:lumOff val="25000"/>
                  </a:prstClr>
                </a:solidFill>
                <a:latin typeface="微软雅黑" panose="020F0502020204030204"/>
                <a:ea typeface="微软雅黑"/>
                <a:cs typeface="+mn-ea"/>
                <a:sym typeface="+mn-lt"/>
              </a:rPr>
              <a:t>黑白手绘图表</a:t>
            </a:r>
          </a:p>
        </p:txBody>
      </p:sp>
    </p:spTree>
    <p:extLst>
      <p:ext uri="{BB962C8B-B14F-4D97-AF65-F5344CB8AC3E}">
        <p14:creationId xmlns:p14="http://schemas.microsoft.com/office/powerpoint/2010/main" val="17054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80">
                                          <p:stCondLst>
                                            <p:cond delay="0"/>
                                          </p:stCondLst>
                                        </p:cTn>
                                        <p:tgtEl>
                                          <p:spTgt spid="11"/>
                                        </p:tgtEl>
                                      </p:cBhvr>
                                    </p:animEffect>
                                    <p:anim calcmode="lin" valueType="num">
                                      <p:cBhvr>
                                        <p:cTn id="2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7" dur="26">
                                          <p:stCondLst>
                                            <p:cond delay="650"/>
                                          </p:stCondLst>
                                        </p:cTn>
                                        <p:tgtEl>
                                          <p:spTgt spid="11"/>
                                        </p:tgtEl>
                                      </p:cBhvr>
                                      <p:to x="100000" y="60000"/>
                                    </p:animScale>
                                    <p:animScale>
                                      <p:cBhvr>
                                        <p:cTn id="28" dur="166" decel="50000">
                                          <p:stCondLst>
                                            <p:cond delay="676"/>
                                          </p:stCondLst>
                                        </p:cTn>
                                        <p:tgtEl>
                                          <p:spTgt spid="11"/>
                                        </p:tgtEl>
                                      </p:cBhvr>
                                      <p:to x="100000" y="100000"/>
                                    </p:animScale>
                                    <p:animScale>
                                      <p:cBhvr>
                                        <p:cTn id="29" dur="26">
                                          <p:stCondLst>
                                            <p:cond delay="1312"/>
                                          </p:stCondLst>
                                        </p:cTn>
                                        <p:tgtEl>
                                          <p:spTgt spid="11"/>
                                        </p:tgtEl>
                                      </p:cBhvr>
                                      <p:to x="100000" y="80000"/>
                                    </p:animScale>
                                    <p:animScale>
                                      <p:cBhvr>
                                        <p:cTn id="30" dur="166" decel="50000">
                                          <p:stCondLst>
                                            <p:cond delay="1338"/>
                                          </p:stCondLst>
                                        </p:cTn>
                                        <p:tgtEl>
                                          <p:spTgt spid="11"/>
                                        </p:tgtEl>
                                      </p:cBhvr>
                                      <p:to x="100000" y="100000"/>
                                    </p:animScale>
                                    <p:animScale>
                                      <p:cBhvr>
                                        <p:cTn id="31" dur="26">
                                          <p:stCondLst>
                                            <p:cond delay="1642"/>
                                          </p:stCondLst>
                                        </p:cTn>
                                        <p:tgtEl>
                                          <p:spTgt spid="11"/>
                                        </p:tgtEl>
                                      </p:cBhvr>
                                      <p:to x="100000" y="90000"/>
                                    </p:animScale>
                                    <p:animScale>
                                      <p:cBhvr>
                                        <p:cTn id="32" dur="166" decel="50000">
                                          <p:stCondLst>
                                            <p:cond delay="1668"/>
                                          </p:stCondLst>
                                        </p:cTn>
                                        <p:tgtEl>
                                          <p:spTgt spid="11"/>
                                        </p:tgtEl>
                                      </p:cBhvr>
                                      <p:to x="100000" y="100000"/>
                                    </p:animScale>
                                    <p:animScale>
                                      <p:cBhvr>
                                        <p:cTn id="33" dur="26">
                                          <p:stCondLst>
                                            <p:cond delay="1808"/>
                                          </p:stCondLst>
                                        </p:cTn>
                                        <p:tgtEl>
                                          <p:spTgt spid="11"/>
                                        </p:tgtEl>
                                      </p:cBhvr>
                                      <p:to x="100000" y="95000"/>
                                    </p:animScale>
                                    <p:animScale>
                                      <p:cBhvr>
                                        <p:cTn id="3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1703512" y="3602410"/>
            <a:ext cx="4392488" cy="3670299"/>
            <a:chOff x="1306513" y="3424238"/>
            <a:chExt cx="3524250" cy="2944812"/>
          </a:xfrm>
          <a:solidFill>
            <a:sysClr val="windowText" lastClr="000000"/>
          </a:solidFill>
        </p:grpSpPr>
        <p:sp>
          <p:nvSpPr>
            <p:cNvPr id="72" name="Freeform 56"/>
            <p:cNvSpPr>
              <a:spLocks noEditPoints="1"/>
            </p:cNvSpPr>
            <p:nvPr/>
          </p:nvSpPr>
          <p:spPr bwMode="auto">
            <a:xfrm>
              <a:off x="2339976" y="4327525"/>
              <a:ext cx="669925" cy="677863"/>
            </a:xfrm>
            <a:custGeom>
              <a:avLst/>
              <a:gdLst>
                <a:gd name="T0" fmla="*/ 56 w 122"/>
                <a:gd name="T1" fmla="*/ 116 h 123"/>
                <a:gd name="T2" fmla="*/ 49 w 122"/>
                <a:gd name="T3" fmla="*/ 104 h 123"/>
                <a:gd name="T4" fmla="*/ 23 w 122"/>
                <a:gd name="T5" fmla="*/ 103 h 123"/>
                <a:gd name="T6" fmla="*/ 24 w 122"/>
                <a:gd name="T7" fmla="*/ 86 h 123"/>
                <a:gd name="T8" fmla="*/ 25 w 122"/>
                <a:gd name="T9" fmla="*/ 75 h 123"/>
                <a:gd name="T10" fmla="*/ 6 w 122"/>
                <a:gd name="T11" fmla="*/ 43 h 123"/>
                <a:gd name="T12" fmla="*/ 26 w 122"/>
                <a:gd name="T13" fmla="*/ 5 h 123"/>
                <a:gd name="T14" fmla="*/ 27 w 122"/>
                <a:gd name="T15" fmla="*/ 2 h 123"/>
                <a:gd name="T16" fmla="*/ 30 w 122"/>
                <a:gd name="T17" fmla="*/ 1 h 123"/>
                <a:gd name="T18" fmla="*/ 58 w 122"/>
                <a:gd name="T19" fmla="*/ 4 h 123"/>
                <a:gd name="T20" fmla="*/ 60 w 122"/>
                <a:gd name="T21" fmla="*/ 9 h 123"/>
                <a:gd name="T22" fmla="*/ 73 w 122"/>
                <a:gd name="T23" fmla="*/ 30 h 123"/>
                <a:gd name="T24" fmla="*/ 81 w 122"/>
                <a:gd name="T25" fmla="*/ 7 h 123"/>
                <a:gd name="T26" fmla="*/ 98 w 122"/>
                <a:gd name="T27" fmla="*/ 6 h 123"/>
                <a:gd name="T28" fmla="*/ 122 w 122"/>
                <a:gd name="T29" fmla="*/ 11 h 123"/>
                <a:gd name="T30" fmla="*/ 120 w 122"/>
                <a:gd name="T31" fmla="*/ 48 h 123"/>
                <a:gd name="T32" fmla="*/ 117 w 122"/>
                <a:gd name="T33" fmla="*/ 51 h 123"/>
                <a:gd name="T34" fmla="*/ 100 w 122"/>
                <a:gd name="T35" fmla="*/ 61 h 123"/>
                <a:gd name="T36" fmla="*/ 119 w 122"/>
                <a:gd name="T37" fmla="*/ 74 h 123"/>
                <a:gd name="T38" fmla="*/ 116 w 122"/>
                <a:gd name="T39" fmla="*/ 103 h 123"/>
                <a:gd name="T40" fmla="*/ 90 w 122"/>
                <a:gd name="T41" fmla="*/ 105 h 123"/>
                <a:gd name="T42" fmla="*/ 82 w 122"/>
                <a:gd name="T43" fmla="*/ 117 h 123"/>
                <a:gd name="T44" fmla="*/ 59 w 122"/>
                <a:gd name="T45" fmla="*/ 97 h 123"/>
                <a:gd name="T46" fmla="*/ 61 w 122"/>
                <a:gd name="T47" fmla="*/ 102 h 123"/>
                <a:gd name="T48" fmla="*/ 70 w 122"/>
                <a:gd name="T49" fmla="*/ 117 h 123"/>
                <a:gd name="T50" fmla="*/ 77 w 122"/>
                <a:gd name="T51" fmla="*/ 103 h 123"/>
                <a:gd name="T52" fmla="*/ 81 w 122"/>
                <a:gd name="T53" fmla="*/ 99 h 123"/>
                <a:gd name="T54" fmla="*/ 114 w 122"/>
                <a:gd name="T55" fmla="*/ 77 h 123"/>
                <a:gd name="T56" fmla="*/ 97 w 122"/>
                <a:gd name="T57" fmla="*/ 52 h 123"/>
                <a:gd name="T58" fmla="*/ 116 w 122"/>
                <a:gd name="T59" fmla="*/ 21 h 123"/>
                <a:gd name="T60" fmla="*/ 98 w 122"/>
                <a:gd name="T61" fmla="*/ 12 h 123"/>
                <a:gd name="T62" fmla="*/ 86 w 122"/>
                <a:gd name="T63" fmla="*/ 13 h 123"/>
                <a:gd name="T64" fmla="*/ 54 w 122"/>
                <a:gd name="T65" fmla="*/ 28 h 123"/>
                <a:gd name="T66" fmla="*/ 38 w 122"/>
                <a:gd name="T67" fmla="*/ 8 h 123"/>
                <a:gd name="T68" fmla="*/ 31 w 122"/>
                <a:gd name="T69" fmla="*/ 44 h 123"/>
                <a:gd name="T70" fmla="*/ 26 w 122"/>
                <a:gd name="T71" fmla="*/ 46 h 123"/>
                <a:gd name="T72" fmla="*/ 7 w 122"/>
                <a:gd name="T73" fmla="*/ 57 h 123"/>
                <a:gd name="T74" fmla="*/ 28 w 122"/>
                <a:gd name="T75" fmla="*/ 69 h 123"/>
                <a:gd name="T76" fmla="*/ 30 w 122"/>
                <a:gd name="T77" fmla="*/ 87 h 123"/>
                <a:gd name="T78" fmla="*/ 48 w 122"/>
                <a:gd name="T79" fmla="*/ 98 h 123"/>
                <a:gd name="T80" fmla="*/ 59 w 122"/>
                <a:gd name="T81"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23">
                  <a:moveTo>
                    <a:pt x="70" y="123"/>
                  </a:moveTo>
                  <a:cubicBezTo>
                    <a:pt x="64" y="123"/>
                    <a:pt x="59" y="120"/>
                    <a:pt x="56" y="116"/>
                  </a:cubicBezTo>
                  <a:cubicBezTo>
                    <a:pt x="55" y="114"/>
                    <a:pt x="53" y="109"/>
                    <a:pt x="54" y="104"/>
                  </a:cubicBezTo>
                  <a:cubicBezTo>
                    <a:pt x="52" y="104"/>
                    <a:pt x="50" y="104"/>
                    <a:pt x="49" y="104"/>
                  </a:cubicBezTo>
                  <a:cubicBezTo>
                    <a:pt x="41" y="104"/>
                    <a:pt x="35" y="105"/>
                    <a:pt x="25" y="104"/>
                  </a:cubicBezTo>
                  <a:cubicBezTo>
                    <a:pt x="25" y="104"/>
                    <a:pt x="24" y="104"/>
                    <a:pt x="23" y="103"/>
                  </a:cubicBezTo>
                  <a:cubicBezTo>
                    <a:pt x="23" y="103"/>
                    <a:pt x="22" y="102"/>
                    <a:pt x="22" y="101"/>
                  </a:cubicBezTo>
                  <a:cubicBezTo>
                    <a:pt x="23" y="96"/>
                    <a:pt x="23" y="91"/>
                    <a:pt x="24" y="86"/>
                  </a:cubicBezTo>
                  <a:cubicBezTo>
                    <a:pt x="24" y="82"/>
                    <a:pt x="25" y="79"/>
                    <a:pt x="25" y="75"/>
                  </a:cubicBezTo>
                  <a:cubicBezTo>
                    <a:pt x="25" y="75"/>
                    <a:pt x="25" y="75"/>
                    <a:pt x="25" y="75"/>
                  </a:cubicBezTo>
                  <a:cubicBezTo>
                    <a:pt x="17" y="75"/>
                    <a:pt x="1" y="74"/>
                    <a:pt x="1" y="57"/>
                  </a:cubicBezTo>
                  <a:cubicBezTo>
                    <a:pt x="0" y="51"/>
                    <a:pt x="2" y="47"/>
                    <a:pt x="6" y="43"/>
                  </a:cubicBezTo>
                  <a:cubicBezTo>
                    <a:pt x="11" y="38"/>
                    <a:pt x="19" y="36"/>
                    <a:pt x="26" y="39"/>
                  </a:cubicBezTo>
                  <a:cubicBezTo>
                    <a:pt x="29" y="22"/>
                    <a:pt x="27" y="8"/>
                    <a:pt x="26" y="5"/>
                  </a:cubicBezTo>
                  <a:cubicBezTo>
                    <a:pt x="26" y="5"/>
                    <a:pt x="26" y="4"/>
                    <a:pt x="26" y="4"/>
                  </a:cubicBezTo>
                  <a:cubicBezTo>
                    <a:pt x="26" y="3"/>
                    <a:pt x="26" y="2"/>
                    <a:pt x="27" y="2"/>
                  </a:cubicBezTo>
                  <a:cubicBezTo>
                    <a:pt x="27" y="1"/>
                    <a:pt x="28" y="0"/>
                    <a:pt x="29" y="1"/>
                  </a:cubicBezTo>
                  <a:cubicBezTo>
                    <a:pt x="30" y="1"/>
                    <a:pt x="30" y="1"/>
                    <a:pt x="30" y="1"/>
                  </a:cubicBezTo>
                  <a:cubicBezTo>
                    <a:pt x="32" y="1"/>
                    <a:pt x="35" y="2"/>
                    <a:pt x="38" y="2"/>
                  </a:cubicBezTo>
                  <a:cubicBezTo>
                    <a:pt x="45" y="2"/>
                    <a:pt x="52" y="3"/>
                    <a:pt x="58" y="4"/>
                  </a:cubicBezTo>
                  <a:cubicBezTo>
                    <a:pt x="59" y="4"/>
                    <a:pt x="59" y="5"/>
                    <a:pt x="60" y="6"/>
                  </a:cubicBezTo>
                  <a:cubicBezTo>
                    <a:pt x="60" y="7"/>
                    <a:pt x="60" y="8"/>
                    <a:pt x="60" y="9"/>
                  </a:cubicBezTo>
                  <a:cubicBezTo>
                    <a:pt x="57" y="12"/>
                    <a:pt x="57" y="20"/>
                    <a:pt x="60" y="25"/>
                  </a:cubicBezTo>
                  <a:cubicBezTo>
                    <a:pt x="62" y="29"/>
                    <a:pt x="66" y="31"/>
                    <a:pt x="73" y="30"/>
                  </a:cubicBezTo>
                  <a:cubicBezTo>
                    <a:pt x="79" y="29"/>
                    <a:pt x="80" y="22"/>
                    <a:pt x="80" y="12"/>
                  </a:cubicBezTo>
                  <a:cubicBezTo>
                    <a:pt x="80" y="11"/>
                    <a:pt x="81" y="9"/>
                    <a:pt x="81" y="7"/>
                  </a:cubicBezTo>
                  <a:cubicBezTo>
                    <a:pt x="81" y="6"/>
                    <a:pt x="83" y="4"/>
                    <a:pt x="84" y="5"/>
                  </a:cubicBezTo>
                  <a:cubicBezTo>
                    <a:pt x="89" y="5"/>
                    <a:pt x="93" y="5"/>
                    <a:pt x="98" y="6"/>
                  </a:cubicBezTo>
                  <a:cubicBezTo>
                    <a:pt x="105" y="6"/>
                    <a:pt x="113" y="7"/>
                    <a:pt x="120" y="8"/>
                  </a:cubicBezTo>
                  <a:cubicBezTo>
                    <a:pt x="121" y="8"/>
                    <a:pt x="122" y="9"/>
                    <a:pt x="122" y="11"/>
                  </a:cubicBezTo>
                  <a:cubicBezTo>
                    <a:pt x="122" y="14"/>
                    <a:pt x="122" y="18"/>
                    <a:pt x="122" y="21"/>
                  </a:cubicBezTo>
                  <a:cubicBezTo>
                    <a:pt x="122" y="30"/>
                    <a:pt x="121" y="39"/>
                    <a:pt x="120" y="48"/>
                  </a:cubicBezTo>
                  <a:cubicBezTo>
                    <a:pt x="120" y="49"/>
                    <a:pt x="120" y="50"/>
                    <a:pt x="119" y="50"/>
                  </a:cubicBezTo>
                  <a:cubicBezTo>
                    <a:pt x="118" y="51"/>
                    <a:pt x="117" y="51"/>
                    <a:pt x="117" y="51"/>
                  </a:cubicBezTo>
                  <a:cubicBezTo>
                    <a:pt x="111" y="50"/>
                    <a:pt x="105" y="52"/>
                    <a:pt x="102" y="56"/>
                  </a:cubicBezTo>
                  <a:cubicBezTo>
                    <a:pt x="100" y="57"/>
                    <a:pt x="100" y="59"/>
                    <a:pt x="100" y="61"/>
                  </a:cubicBezTo>
                  <a:cubicBezTo>
                    <a:pt x="102" y="67"/>
                    <a:pt x="107" y="71"/>
                    <a:pt x="117" y="72"/>
                  </a:cubicBezTo>
                  <a:cubicBezTo>
                    <a:pt x="118" y="72"/>
                    <a:pt x="119" y="73"/>
                    <a:pt x="119" y="74"/>
                  </a:cubicBezTo>
                  <a:cubicBezTo>
                    <a:pt x="122" y="83"/>
                    <a:pt x="120" y="97"/>
                    <a:pt x="119" y="101"/>
                  </a:cubicBezTo>
                  <a:cubicBezTo>
                    <a:pt x="119" y="102"/>
                    <a:pt x="118" y="103"/>
                    <a:pt x="116" y="103"/>
                  </a:cubicBezTo>
                  <a:cubicBezTo>
                    <a:pt x="107" y="104"/>
                    <a:pt x="98" y="105"/>
                    <a:pt x="90" y="105"/>
                  </a:cubicBezTo>
                  <a:cubicBezTo>
                    <a:pt x="90" y="105"/>
                    <a:pt x="90" y="105"/>
                    <a:pt x="90" y="105"/>
                  </a:cubicBezTo>
                  <a:cubicBezTo>
                    <a:pt x="88" y="105"/>
                    <a:pt x="86" y="105"/>
                    <a:pt x="84" y="105"/>
                  </a:cubicBezTo>
                  <a:cubicBezTo>
                    <a:pt x="85" y="111"/>
                    <a:pt x="84" y="115"/>
                    <a:pt x="82" y="117"/>
                  </a:cubicBezTo>
                  <a:cubicBezTo>
                    <a:pt x="79" y="121"/>
                    <a:pt x="75" y="123"/>
                    <a:pt x="70" y="123"/>
                  </a:cubicBezTo>
                  <a:close/>
                  <a:moveTo>
                    <a:pt x="59" y="97"/>
                  </a:moveTo>
                  <a:cubicBezTo>
                    <a:pt x="60" y="97"/>
                    <a:pt x="61" y="98"/>
                    <a:pt x="61" y="99"/>
                  </a:cubicBezTo>
                  <a:cubicBezTo>
                    <a:pt x="62" y="100"/>
                    <a:pt x="62" y="101"/>
                    <a:pt x="61" y="102"/>
                  </a:cubicBezTo>
                  <a:cubicBezTo>
                    <a:pt x="59" y="106"/>
                    <a:pt x="59" y="110"/>
                    <a:pt x="61" y="113"/>
                  </a:cubicBezTo>
                  <a:cubicBezTo>
                    <a:pt x="63" y="115"/>
                    <a:pt x="66" y="117"/>
                    <a:pt x="70" y="117"/>
                  </a:cubicBezTo>
                  <a:cubicBezTo>
                    <a:pt x="73" y="117"/>
                    <a:pt x="76" y="116"/>
                    <a:pt x="77" y="114"/>
                  </a:cubicBezTo>
                  <a:cubicBezTo>
                    <a:pt x="79" y="111"/>
                    <a:pt x="79" y="107"/>
                    <a:pt x="77" y="103"/>
                  </a:cubicBezTo>
                  <a:cubicBezTo>
                    <a:pt x="77" y="102"/>
                    <a:pt x="77" y="100"/>
                    <a:pt x="78" y="100"/>
                  </a:cubicBezTo>
                  <a:cubicBezTo>
                    <a:pt x="79" y="99"/>
                    <a:pt x="80" y="98"/>
                    <a:pt x="81" y="99"/>
                  </a:cubicBezTo>
                  <a:cubicBezTo>
                    <a:pt x="88" y="99"/>
                    <a:pt x="101" y="99"/>
                    <a:pt x="113" y="97"/>
                  </a:cubicBezTo>
                  <a:cubicBezTo>
                    <a:pt x="114" y="91"/>
                    <a:pt x="115" y="83"/>
                    <a:pt x="114" y="77"/>
                  </a:cubicBezTo>
                  <a:cubicBezTo>
                    <a:pt x="103" y="76"/>
                    <a:pt x="97" y="71"/>
                    <a:pt x="94" y="62"/>
                  </a:cubicBezTo>
                  <a:cubicBezTo>
                    <a:pt x="94" y="59"/>
                    <a:pt x="94" y="55"/>
                    <a:pt x="97" y="52"/>
                  </a:cubicBezTo>
                  <a:cubicBezTo>
                    <a:pt x="101" y="47"/>
                    <a:pt x="108" y="44"/>
                    <a:pt x="115" y="44"/>
                  </a:cubicBezTo>
                  <a:cubicBezTo>
                    <a:pt x="115" y="37"/>
                    <a:pt x="116" y="29"/>
                    <a:pt x="116" y="21"/>
                  </a:cubicBezTo>
                  <a:cubicBezTo>
                    <a:pt x="116" y="19"/>
                    <a:pt x="116" y="16"/>
                    <a:pt x="116" y="13"/>
                  </a:cubicBezTo>
                  <a:cubicBezTo>
                    <a:pt x="110" y="13"/>
                    <a:pt x="104" y="12"/>
                    <a:pt x="98" y="12"/>
                  </a:cubicBezTo>
                  <a:cubicBezTo>
                    <a:pt x="94" y="12"/>
                    <a:pt x="90" y="11"/>
                    <a:pt x="86" y="11"/>
                  </a:cubicBezTo>
                  <a:cubicBezTo>
                    <a:pt x="86" y="12"/>
                    <a:pt x="86" y="12"/>
                    <a:pt x="86" y="13"/>
                  </a:cubicBezTo>
                  <a:cubicBezTo>
                    <a:pt x="86" y="21"/>
                    <a:pt x="85" y="34"/>
                    <a:pt x="74" y="36"/>
                  </a:cubicBezTo>
                  <a:cubicBezTo>
                    <a:pt x="65" y="37"/>
                    <a:pt x="58" y="34"/>
                    <a:pt x="54" y="28"/>
                  </a:cubicBezTo>
                  <a:cubicBezTo>
                    <a:pt x="51" y="22"/>
                    <a:pt x="51" y="15"/>
                    <a:pt x="53" y="9"/>
                  </a:cubicBezTo>
                  <a:cubicBezTo>
                    <a:pt x="48" y="9"/>
                    <a:pt x="43" y="8"/>
                    <a:pt x="38" y="8"/>
                  </a:cubicBezTo>
                  <a:cubicBezTo>
                    <a:pt x="36" y="8"/>
                    <a:pt x="34" y="8"/>
                    <a:pt x="33" y="7"/>
                  </a:cubicBezTo>
                  <a:cubicBezTo>
                    <a:pt x="34" y="14"/>
                    <a:pt x="35" y="28"/>
                    <a:pt x="31" y="44"/>
                  </a:cubicBezTo>
                  <a:cubicBezTo>
                    <a:pt x="31" y="45"/>
                    <a:pt x="30" y="46"/>
                    <a:pt x="29" y="46"/>
                  </a:cubicBezTo>
                  <a:cubicBezTo>
                    <a:pt x="28" y="46"/>
                    <a:pt x="27" y="46"/>
                    <a:pt x="26" y="46"/>
                  </a:cubicBezTo>
                  <a:cubicBezTo>
                    <a:pt x="21" y="43"/>
                    <a:pt x="14" y="43"/>
                    <a:pt x="10" y="47"/>
                  </a:cubicBezTo>
                  <a:cubicBezTo>
                    <a:pt x="8" y="50"/>
                    <a:pt x="6" y="53"/>
                    <a:pt x="7" y="57"/>
                  </a:cubicBezTo>
                  <a:cubicBezTo>
                    <a:pt x="7" y="67"/>
                    <a:pt x="15" y="69"/>
                    <a:pt x="25" y="69"/>
                  </a:cubicBezTo>
                  <a:cubicBezTo>
                    <a:pt x="26" y="69"/>
                    <a:pt x="27" y="69"/>
                    <a:pt x="28" y="69"/>
                  </a:cubicBezTo>
                  <a:cubicBezTo>
                    <a:pt x="30" y="69"/>
                    <a:pt x="31" y="71"/>
                    <a:pt x="31" y="72"/>
                  </a:cubicBezTo>
                  <a:cubicBezTo>
                    <a:pt x="31" y="77"/>
                    <a:pt x="30" y="82"/>
                    <a:pt x="30" y="87"/>
                  </a:cubicBezTo>
                  <a:cubicBezTo>
                    <a:pt x="29" y="90"/>
                    <a:pt x="29" y="94"/>
                    <a:pt x="29" y="98"/>
                  </a:cubicBezTo>
                  <a:cubicBezTo>
                    <a:pt x="36" y="98"/>
                    <a:pt x="42" y="98"/>
                    <a:pt x="48" y="98"/>
                  </a:cubicBezTo>
                  <a:cubicBezTo>
                    <a:pt x="51" y="98"/>
                    <a:pt x="55" y="98"/>
                    <a:pt x="58" y="97"/>
                  </a:cubicBezTo>
                  <a:cubicBezTo>
                    <a:pt x="59" y="97"/>
                    <a:pt x="59" y="97"/>
                    <a:pt x="59"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3" name="Freeform 57"/>
            <p:cNvSpPr>
              <a:spLocks/>
            </p:cNvSpPr>
            <p:nvPr/>
          </p:nvSpPr>
          <p:spPr bwMode="auto">
            <a:xfrm>
              <a:off x="2967038" y="4267200"/>
              <a:ext cx="565150" cy="655638"/>
            </a:xfrm>
            <a:custGeom>
              <a:avLst/>
              <a:gdLst>
                <a:gd name="T0" fmla="*/ 92 w 103"/>
                <a:gd name="T1" fmla="*/ 119 h 119"/>
                <a:gd name="T2" fmla="*/ 92 w 103"/>
                <a:gd name="T3" fmla="*/ 119 h 119"/>
                <a:gd name="T4" fmla="*/ 63 w 103"/>
                <a:gd name="T5" fmla="*/ 117 h 119"/>
                <a:gd name="T6" fmla="*/ 61 w 103"/>
                <a:gd name="T7" fmla="*/ 116 h 119"/>
                <a:gd name="T8" fmla="*/ 60 w 103"/>
                <a:gd name="T9" fmla="*/ 113 h 119"/>
                <a:gd name="T10" fmla="*/ 56 w 103"/>
                <a:gd name="T11" fmla="*/ 101 h 119"/>
                <a:gd name="T12" fmla="*/ 44 w 103"/>
                <a:gd name="T13" fmla="*/ 100 h 119"/>
                <a:gd name="T14" fmla="*/ 39 w 103"/>
                <a:gd name="T15" fmla="*/ 111 h 119"/>
                <a:gd name="T16" fmla="*/ 38 w 103"/>
                <a:gd name="T17" fmla="*/ 113 h 119"/>
                <a:gd name="T18" fmla="*/ 36 w 103"/>
                <a:gd name="T19" fmla="*/ 114 h 119"/>
                <a:gd name="T20" fmla="*/ 3 w 103"/>
                <a:gd name="T21" fmla="*/ 114 h 119"/>
                <a:gd name="T22" fmla="*/ 0 w 103"/>
                <a:gd name="T23" fmla="*/ 111 h 119"/>
                <a:gd name="T24" fmla="*/ 3 w 103"/>
                <a:gd name="T25" fmla="*/ 108 h 119"/>
                <a:gd name="T26" fmla="*/ 33 w 103"/>
                <a:gd name="T27" fmla="*/ 108 h 119"/>
                <a:gd name="T28" fmla="*/ 41 w 103"/>
                <a:gd name="T29" fmla="*/ 95 h 119"/>
                <a:gd name="T30" fmla="*/ 59 w 103"/>
                <a:gd name="T31" fmla="*/ 96 h 119"/>
                <a:gd name="T32" fmla="*/ 66 w 103"/>
                <a:gd name="T33" fmla="*/ 111 h 119"/>
                <a:gd name="T34" fmla="*/ 89 w 103"/>
                <a:gd name="T35" fmla="*/ 113 h 119"/>
                <a:gd name="T36" fmla="*/ 90 w 103"/>
                <a:gd name="T37" fmla="*/ 107 h 119"/>
                <a:gd name="T38" fmla="*/ 91 w 103"/>
                <a:gd name="T39" fmla="*/ 91 h 119"/>
                <a:gd name="T40" fmla="*/ 75 w 103"/>
                <a:gd name="T41" fmla="*/ 75 h 119"/>
                <a:gd name="T42" fmla="*/ 81 w 103"/>
                <a:gd name="T43" fmla="*/ 62 h 119"/>
                <a:gd name="T44" fmla="*/ 96 w 103"/>
                <a:gd name="T45" fmla="*/ 58 h 119"/>
                <a:gd name="T46" fmla="*/ 97 w 103"/>
                <a:gd name="T47" fmla="*/ 32 h 119"/>
                <a:gd name="T48" fmla="*/ 73 w 103"/>
                <a:gd name="T49" fmla="*/ 31 h 119"/>
                <a:gd name="T50" fmla="*/ 70 w 103"/>
                <a:gd name="T51" fmla="*/ 30 h 119"/>
                <a:gd name="T52" fmla="*/ 69 w 103"/>
                <a:gd name="T53" fmla="*/ 27 h 119"/>
                <a:gd name="T54" fmla="*/ 68 w 103"/>
                <a:gd name="T55" fmla="*/ 11 h 119"/>
                <a:gd name="T56" fmla="*/ 48 w 103"/>
                <a:gd name="T57" fmla="*/ 11 h 119"/>
                <a:gd name="T58" fmla="*/ 47 w 103"/>
                <a:gd name="T59" fmla="*/ 22 h 119"/>
                <a:gd name="T60" fmla="*/ 47 w 103"/>
                <a:gd name="T61" fmla="*/ 26 h 119"/>
                <a:gd name="T62" fmla="*/ 44 w 103"/>
                <a:gd name="T63" fmla="*/ 27 h 119"/>
                <a:gd name="T64" fmla="*/ 4 w 103"/>
                <a:gd name="T65" fmla="*/ 26 h 119"/>
                <a:gd name="T66" fmla="*/ 1 w 103"/>
                <a:gd name="T67" fmla="*/ 22 h 119"/>
                <a:gd name="T68" fmla="*/ 4 w 103"/>
                <a:gd name="T69" fmla="*/ 19 h 119"/>
                <a:gd name="T70" fmla="*/ 4 w 103"/>
                <a:gd name="T71" fmla="*/ 19 h 119"/>
                <a:gd name="T72" fmla="*/ 40 w 103"/>
                <a:gd name="T73" fmla="*/ 21 h 119"/>
                <a:gd name="T74" fmla="*/ 44 w 103"/>
                <a:gd name="T75" fmla="*/ 7 h 119"/>
                <a:gd name="T76" fmla="*/ 72 w 103"/>
                <a:gd name="T77" fmla="*/ 6 h 119"/>
                <a:gd name="T78" fmla="*/ 77 w 103"/>
                <a:gd name="T79" fmla="*/ 25 h 119"/>
                <a:gd name="T80" fmla="*/ 101 w 103"/>
                <a:gd name="T81" fmla="*/ 26 h 119"/>
                <a:gd name="T82" fmla="*/ 103 w 103"/>
                <a:gd name="T83" fmla="*/ 29 h 119"/>
                <a:gd name="T84" fmla="*/ 101 w 103"/>
                <a:gd name="T85" fmla="*/ 61 h 119"/>
                <a:gd name="T86" fmla="*/ 98 w 103"/>
                <a:gd name="T87" fmla="*/ 64 h 119"/>
                <a:gd name="T88" fmla="*/ 85 w 103"/>
                <a:gd name="T89" fmla="*/ 67 h 119"/>
                <a:gd name="T90" fmla="*/ 81 w 103"/>
                <a:gd name="T91" fmla="*/ 75 h 119"/>
                <a:gd name="T92" fmla="*/ 94 w 103"/>
                <a:gd name="T93" fmla="*/ 85 h 119"/>
                <a:gd name="T94" fmla="*/ 94 w 103"/>
                <a:gd name="T95" fmla="*/ 85 h 119"/>
                <a:gd name="T96" fmla="*/ 97 w 103"/>
                <a:gd name="T97" fmla="*/ 88 h 119"/>
                <a:gd name="T98" fmla="*/ 96 w 103"/>
                <a:gd name="T99" fmla="*/ 107 h 119"/>
                <a:gd name="T100" fmla="*/ 95 w 103"/>
                <a:gd name="T101" fmla="*/ 116 h 119"/>
                <a:gd name="T102" fmla="*/ 92 w 103"/>
                <a:gd name="T10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19">
                  <a:moveTo>
                    <a:pt x="92" y="119"/>
                  </a:moveTo>
                  <a:cubicBezTo>
                    <a:pt x="92" y="119"/>
                    <a:pt x="92" y="119"/>
                    <a:pt x="92" y="119"/>
                  </a:cubicBezTo>
                  <a:cubicBezTo>
                    <a:pt x="85" y="119"/>
                    <a:pt x="72" y="118"/>
                    <a:pt x="63" y="117"/>
                  </a:cubicBezTo>
                  <a:cubicBezTo>
                    <a:pt x="62" y="117"/>
                    <a:pt x="61" y="116"/>
                    <a:pt x="61" y="116"/>
                  </a:cubicBezTo>
                  <a:cubicBezTo>
                    <a:pt x="60" y="115"/>
                    <a:pt x="60" y="114"/>
                    <a:pt x="60" y="113"/>
                  </a:cubicBezTo>
                  <a:cubicBezTo>
                    <a:pt x="61" y="108"/>
                    <a:pt x="60" y="104"/>
                    <a:pt x="56" y="101"/>
                  </a:cubicBezTo>
                  <a:cubicBezTo>
                    <a:pt x="52" y="99"/>
                    <a:pt x="47" y="98"/>
                    <a:pt x="44" y="100"/>
                  </a:cubicBezTo>
                  <a:cubicBezTo>
                    <a:pt x="41" y="102"/>
                    <a:pt x="38" y="105"/>
                    <a:pt x="39" y="111"/>
                  </a:cubicBezTo>
                  <a:cubicBezTo>
                    <a:pt x="39" y="112"/>
                    <a:pt x="38" y="113"/>
                    <a:pt x="38" y="113"/>
                  </a:cubicBezTo>
                  <a:cubicBezTo>
                    <a:pt x="37" y="114"/>
                    <a:pt x="36" y="114"/>
                    <a:pt x="36" y="114"/>
                  </a:cubicBezTo>
                  <a:cubicBezTo>
                    <a:pt x="29" y="114"/>
                    <a:pt x="9" y="114"/>
                    <a:pt x="3" y="114"/>
                  </a:cubicBezTo>
                  <a:cubicBezTo>
                    <a:pt x="2" y="114"/>
                    <a:pt x="0" y="113"/>
                    <a:pt x="0" y="111"/>
                  </a:cubicBezTo>
                  <a:cubicBezTo>
                    <a:pt x="0" y="109"/>
                    <a:pt x="2" y="108"/>
                    <a:pt x="3" y="108"/>
                  </a:cubicBezTo>
                  <a:cubicBezTo>
                    <a:pt x="8" y="108"/>
                    <a:pt x="24" y="108"/>
                    <a:pt x="33" y="108"/>
                  </a:cubicBezTo>
                  <a:cubicBezTo>
                    <a:pt x="33" y="102"/>
                    <a:pt x="36" y="98"/>
                    <a:pt x="41" y="95"/>
                  </a:cubicBezTo>
                  <a:cubicBezTo>
                    <a:pt x="46" y="92"/>
                    <a:pt x="54" y="92"/>
                    <a:pt x="59" y="96"/>
                  </a:cubicBezTo>
                  <a:cubicBezTo>
                    <a:pt x="64" y="100"/>
                    <a:pt x="67" y="105"/>
                    <a:pt x="66" y="111"/>
                  </a:cubicBezTo>
                  <a:cubicBezTo>
                    <a:pt x="74" y="112"/>
                    <a:pt x="83" y="113"/>
                    <a:pt x="89" y="113"/>
                  </a:cubicBezTo>
                  <a:cubicBezTo>
                    <a:pt x="89" y="111"/>
                    <a:pt x="90" y="109"/>
                    <a:pt x="90" y="107"/>
                  </a:cubicBezTo>
                  <a:cubicBezTo>
                    <a:pt x="90" y="101"/>
                    <a:pt x="91" y="96"/>
                    <a:pt x="91" y="91"/>
                  </a:cubicBezTo>
                  <a:cubicBezTo>
                    <a:pt x="83" y="89"/>
                    <a:pt x="74" y="86"/>
                    <a:pt x="75" y="75"/>
                  </a:cubicBezTo>
                  <a:cubicBezTo>
                    <a:pt x="76" y="70"/>
                    <a:pt x="78" y="65"/>
                    <a:pt x="81" y="62"/>
                  </a:cubicBezTo>
                  <a:cubicBezTo>
                    <a:pt x="85" y="59"/>
                    <a:pt x="90" y="58"/>
                    <a:pt x="96" y="58"/>
                  </a:cubicBezTo>
                  <a:cubicBezTo>
                    <a:pt x="96" y="51"/>
                    <a:pt x="97" y="38"/>
                    <a:pt x="97" y="32"/>
                  </a:cubicBezTo>
                  <a:cubicBezTo>
                    <a:pt x="89" y="31"/>
                    <a:pt x="76" y="30"/>
                    <a:pt x="73" y="31"/>
                  </a:cubicBezTo>
                  <a:cubicBezTo>
                    <a:pt x="72" y="31"/>
                    <a:pt x="71" y="31"/>
                    <a:pt x="70" y="30"/>
                  </a:cubicBezTo>
                  <a:cubicBezTo>
                    <a:pt x="69" y="29"/>
                    <a:pt x="69" y="28"/>
                    <a:pt x="69" y="27"/>
                  </a:cubicBezTo>
                  <a:cubicBezTo>
                    <a:pt x="72" y="22"/>
                    <a:pt x="73" y="15"/>
                    <a:pt x="68" y="11"/>
                  </a:cubicBezTo>
                  <a:cubicBezTo>
                    <a:pt x="62" y="7"/>
                    <a:pt x="52" y="7"/>
                    <a:pt x="48" y="11"/>
                  </a:cubicBezTo>
                  <a:cubicBezTo>
                    <a:pt x="45" y="14"/>
                    <a:pt x="44" y="18"/>
                    <a:pt x="47" y="22"/>
                  </a:cubicBezTo>
                  <a:cubicBezTo>
                    <a:pt x="48" y="23"/>
                    <a:pt x="48" y="25"/>
                    <a:pt x="47" y="26"/>
                  </a:cubicBezTo>
                  <a:cubicBezTo>
                    <a:pt x="47" y="27"/>
                    <a:pt x="46" y="27"/>
                    <a:pt x="44" y="27"/>
                  </a:cubicBezTo>
                  <a:cubicBezTo>
                    <a:pt x="37" y="27"/>
                    <a:pt x="4" y="26"/>
                    <a:pt x="4" y="26"/>
                  </a:cubicBezTo>
                  <a:cubicBezTo>
                    <a:pt x="2" y="25"/>
                    <a:pt x="1" y="24"/>
                    <a:pt x="1" y="22"/>
                  </a:cubicBezTo>
                  <a:cubicBezTo>
                    <a:pt x="1" y="21"/>
                    <a:pt x="3" y="19"/>
                    <a:pt x="4" y="19"/>
                  </a:cubicBezTo>
                  <a:cubicBezTo>
                    <a:pt x="4" y="19"/>
                    <a:pt x="4" y="19"/>
                    <a:pt x="4" y="19"/>
                  </a:cubicBezTo>
                  <a:cubicBezTo>
                    <a:pt x="5" y="19"/>
                    <a:pt x="28" y="20"/>
                    <a:pt x="40" y="21"/>
                  </a:cubicBezTo>
                  <a:cubicBezTo>
                    <a:pt x="37" y="13"/>
                    <a:pt x="41" y="8"/>
                    <a:pt x="44" y="7"/>
                  </a:cubicBezTo>
                  <a:cubicBezTo>
                    <a:pt x="50" y="0"/>
                    <a:pt x="64" y="0"/>
                    <a:pt x="72" y="6"/>
                  </a:cubicBezTo>
                  <a:cubicBezTo>
                    <a:pt x="74" y="8"/>
                    <a:pt x="80" y="14"/>
                    <a:pt x="77" y="25"/>
                  </a:cubicBezTo>
                  <a:cubicBezTo>
                    <a:pt x="85" y="24"/>
                    <a:pt x="99" y="26"/>
                    <a:pt x="101" y="26"/>
                  </a:cubicBezTo>
                  <a:cubicBezTo>
                    <a:pt x="102" y="26"/>
                    <a:pt x="103" y="27"/>
                    <a:pt x="103" y="29"/>
                  </a:cubicBezTo>
                  <a:cubicBezTo>
                    <a:pt x="103" y="30"/>
                    <a:pt x="102" y="54"/>
                    <a:pt x="101" y="61"/>
                  </a:cubicBezTo>
                  <a:cubicBezTo>
                    <a:pt x="101" y="63"/>
                    <a:pt x="100" y="64"/>
                    <a:pt x="98" y="64"/>
                  </a:cubicBezTo>
                  <a:cubicBezTo>
                    <a:pt x="93" y="63"/>
                    <a:pt x="88" y="65"/>
                    <a:pt x="85" y="67"/>
                  </a:cubicBezTo>
                  <a:cubicBezTo>
                    <a:pt x="83" y="69"/>
                    <a:pt x="82" y="72"/>
                    <a:pt x="81" y="75"/>
                  </a:cubicBezTo>
                  <a:cubicBezTo>
                    <a:pt x="81" y="81"/>
                    <a:pt x="85" y="83"/>
                    <a:pt x="94" y="85"/>
                  </a:cubicBezTo>
                  <a:cubicBezTo>
                    <a:pt x="94" y="85"/>
                    <a:pt x="94" y="85"/>
                    <a:pt x="94" y="85"/>
                  </a:cubicBezTo>
                  <a:cubicBezTo>
                    <a:pt x="96" y="86"/>
                    <a:pt x="97" y="87"/>
                    <a:pt x="97" y="88"/>
                  </a:cubicBezTo>
                  <a:cubicBezTo>
                    <a:pt x="97" y="95"/>
                    <a:pt x="96" y="101"/>
                    <a:pt x="96" y="107"/>
                  </a:cubicBezTo>
                  <a:cubicBezTo>
                    <a:pt x="96" y="110"/>
                    <a:pt x="95" y="113"/>
                    <a:pt x="95" y="116"/>
                  </a:cubicBezTo>
                  <a:cubicBezTo>
                    <a:pt x="95" y="118"/>
                    <a:pt x="94" y="119"/>
                    <a:pt x="92"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4" name="Freeform 58"/>
            <p:cNvSpPr>
              <a:spLocks/>
            </p:cNvSpPr>
            <p:nvPr/>
          </p:nvSpPr>
          <p:spPr bwMode="auto">
            <a:xfrm>
              <a:off x="3263901" y="4889500"/>
              <a:ext cx="330200" cy="495300"/>
            </a:xfrm>
            <a:custGeom>
              <a:avLst/>
              <a:gdLst>
                <a:gd name="T0" fmla="*/ 21 w 60"/>
                <a:gd name="T1" fmla="*/ 90 h 90"/>
                <a:gd name="T2" fmla="*/ 3 w 60"/>
                <a:gd name="T3" fmla="*/ 89 h 90"/>
                <a:gd name="T4" fmla="*/ 0 w 60"/>
                <a:gd name="T5" fmla="*/ 86 h 90"/>
                <a:gd name="T6" fmla="*/ 4 w 60"/>
                <a:gd name="T7" fmla="*/ 83 h 90"/>
                <a:gd name="T8" fmla="*/ 30 w 60"/>
                <a:gd name="T9" fmla="*/ 84 h 90"/>
                <a:gd name="T10" fmla="*/ 30 w 60"/>
                <a:gd name="T11" fmla="*/ 56 h 90"/>
                <a:gd name="T12" fmla="*/ 31 w 60"/>
                <a:gd name="T13" fmla="*/ 53 h 90"/>
                <a:gd name="T14" fmla="*/ 34 w 60"/>
                <a:gd name="T15" fmla="*/ 53 h 90"/>
                <a:gd name="T16" fmla="*/ 51 w 60"/>
                <a:gd name="T17" fmla="*/ 51 h 90"/>
                <a:gd name="T18" fmla="*/ 51 w 60"/>
                <a:gd name="T19" fmla="*/ 38 h 90"/>
                <a:gd name="T20" fmla="*/ 35 w 60"/>
                <a:gd name="T21" fmla="*/ 33 h 90"/>
                <a:gd name="T22" fmla="*/ 32 w 60"/>
                <a:gd name="T23" fmla="*/ 32 h 90"/>
                <a:gd name="T24" fmla="*/ 32 w 60"/>
                <a:gd name="T25" fmla="*/ 30 h 90"/>
                <a:gd name="T26" fmla="*/ 33 w 60"/>
                <a:gd name="T27" fmla="*/ 16 h 90"/>
                <a:gd name="T28" fmla="*/ 35 w 60"/>
                <a:gd name="T29" fmla="*/ 3 h 90"/>
                <a:gd name="T30" fmla="*/ 39 w 60"/>
                <a:gd name="T31" fmla="*/ 1 h 90"/>
                <a:gd name="T32" fmla="*/ 41 w 60"/>
                <a:gd name="T33" fmla="*/ 4 h 90"/>
                <a:gd name="T34" fmla="*/ 39 w 60"/>
                <a:gd name="T35" fmla="*/ 17 h 90"/>
                <a:gd name="T36" fmla="*/ 38 w 60"/>
                <a:gd name="T37" fmla="*/ 27 h 90"/>
                <a:gd name="T38" fmla="*/ 57 w 60"/>
                <a:gd name="T39" fmla="*/ 35 h 90"/>
                <a:gd name="T40" fmla="*/ 55 w 60"/>
                <a:gd name="T41" fmla="*/ 55 h 90"/>
                <a:gd name="T42" fmla="*/ 36 w 60"/>
                <a:gd name="T43" fmla="*/ 60 h 90"/>
                <a:gd name="T44" fmla="*/ 36 w 60"/>
                <a:gd name="T45" fmla="*/ 87 h 90"/>
                <a:gd name="T46" fmla="*/ 33 w 60"/>
                <a:gd name="T47" fmla="*/ 90 h 90"/>
                <a:gd name="T48" fmla="*/ 21 w 60"/>
                <a:gd name="T4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90">
                  <a:moveTo>
                    <a:pt x="21" y="90"/>
                  </a:moveTo>
                  <a:cubicBezTo>
                    <a:pt x="16" y="90"/>
                    <a:pt x="10" y="90"/>
                    <a:pt x="3" y="89"/>
                  </a:cubicBezTo>
                  <a:cubicBezTo>
                    <a:pt x="1" y="89"/>
                    <a:pt x="0" y="87"/>
                    <a:pt x="0" y="86"/>
                  </a:cubicBezTo>
                  <a:cubicBezTo>
                    <a:pt x="0" y="84"/>
                    <a:pt x="2" y="83"/>
                    <a:pt x="4" y="83"/>
                  </a:cubicBezTo>
                  <a:cubicBezTo>
                    <a:pt x="16" y="85"/>
                    <a:pt x="24" y="85"/>
                    <a:pt x="30" y="84"/>
                  </a:cubicBezTo>
                  <a:cubicBezTo>
                    <a:pt x="30" y="77"/>
                    <a:pt x="31" y="59"/>
                    <a:pt x="30" y="56"/>
                  </a:cubicBezTo>
                  <a:cubicBezTo>
                    <a:pt x="30" y="55"/>
                    <a:pt x="30" y="54"/>
                    <a:pt x="31" y="53"/>
                  </a:cubicBezTo>
                  <a:cubicBezTo>
                    <a:pt x="32" y="53"/>
                    <a:pt x="33" y="52"/>
                    <a:pt x="34" y="53"/>
                  </a:cubicBezTo>
                  <a:cubicBezTo>
                    <a:pt x="41" y="56"/>
                    <a:pt x="47" y="55"/>
                    <a:pt x="51" y="51"/>
                  </a:cubicBezTo>
                  <a:cubicBezTo>
                    <a:pt x="54" y="48"/>
                    <a:pt x="54" y="42"/>
                    <a:pt x="51" y="38"/>
                  </a:cubicBezTo>
                  <a:cubicBezTo>
                    <a:pt x="49" y="33"/>
                    <a:pt x="43" y="32"/>
                    <a:pt x="35" y="33"/>
                  </a:cubicBezTo>
                  <a:cubicBezTo>
                    <a:pt x="34" y="33"/>
                    <a:pt x="33" y="33"/>
                    <a:pt x="32" y="32"/>
                  </a:cubicBezTo>
                  <a:cubicBezTo>
                    <a:pt x="32" y="32"/>
                    <a:pt x="31" y="31"/>
                    <a:pt x="32" y="30"/>
                  </a:cubicBezTo>
                  <a:cubicBezTo>
                    <a:pt x="32" y="26"/>
                    <a:pt x="33" y="21"/>
                    <a:pt x="33" y="16"/>
                  </a:cubicBezTo>
                  <a:cubicBezTo>
                    <a:pt x="34" y="11"/>
                    <a:pt x="34" y="5"/>
                    <a:pt x="35" y="3"/>
                  </a:cubicBezTo>
                  <a:cubicBezTo>
                    <a:pt x="35" y="1"/>
                    <a:pt x="37" y="0"/>
                    <a:pt x="39" y="1"/>
                  </a:cubicBezTo>
                  <a:cubicBezTo>
                    <a:pt x="40" y="1"/>
                    <a:pt x="41" y="3"/>
                    <a:pt x="41" y="4"/>
                  </a:cubicBezTo>
                  <a:cubicBezTo>
                    <a:pt x="40" y="6"/>
                    <a:pt x="40" y="12"/>
                    <a:pt x="39" y="17"/>
                  </a:cubicBezTo>
                  <a:cubicBezTo>
                    <a:pt x="39" y="20"/>
                    <a:pt x="39" y="24"/>
                    <a:pt x="38" y="27"/>
                  </a:cubicBezTo>
                  <a:cubicBezTo>
                    <a:pt x="46" y="26"/>
                    <a:pt x="53" y="29"/>
                    <a:pt x="57" y="35"/>
                  </a:cubicBezTo>
                  <a:cubicBezTo>
                    <a:pt x="60" y="42"/>
                    <a:pt x="60" y="50"/>
                    <a:pt x="55" y="55"/>
                  </a:cubicBezTo>
                  <a:cubicBezTo>
                    <a:pt x="53" y="58"/>
                    <a:pt x="47" y="63"/>
                    <a:pt x="36" y="60"/>
                  </a:cubicBezTo>
                  <a:cubicBezTo>
                    <a:pt x="37" y="68"/>
                    <a:pt x="36" y="84"/>
                    <a:pt x="36" y="87"/>
                  </a:cubicBezTo>
                  <a:cubicBezTo>
                    <a:pt x="36" y="88"/>
                    <a:pt x="34" y="90"/>
                    <a:pt x="33" y="90"/>
                  </a:cubicBezTo>
                  <a:cubicBezTo>
                    <a:pt x="30" y="90"/>
                    <a:pt x="26" y="90"/>
                    <a:pt x="21"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5" name="Freeform 59"/>
            <p:cNvSpPr>
              <a:spLocks/>
            </p:cNvSpPr>
            <p:nvPr/>
          </p:nvSpPr>
          <p:spPr bwMode="auto">
            <a:xfrm>
              <a:off x="2895601" y="5302250"/>
              <a:ext cx="252413" cy="65088"/>
            </a:xfrm>
            <a:custGeom>
              <a:avLst/>
              <a:gdLst>
                <a:gd name="T0" fmla="*/ 42 w 46"/>
                <a:gd name="T1" fmla="*/ 12 h 12"/>
                <a:gd name="T2" fmla="*/ 42 w 46"/>
                <a:gd name="T3" fmla="*/ 12 h 12"/>
                <a:gd name="T4" fmla="*/ 3 w 46"/>
                <a:gd name="T5" fmla="*/ 6 h 12"/>
                <a:gd name="T6" fmla="*/ 0 w 46"/>
                <a:gd name="T7" fmla="*/ 3 h 12"/>
                <a:gd name="T8" fmla="*/ 4 w 46"/>
                <a:gd name="T9" fmla="*/ 0 h 12"/>
                <a:gd name="T10" fmla="*/ 43 w 46"/>
                <a:gd name="T11" fmla="*/ 6 h 12"/>
                <a:gd name="T12" fmla="*/ 45 w 46"/>
                <a:gd name="T13" fmla="*/ 9 h 12"/>
                <a:gd name="T14" fmla="*/ 42 w 46"/>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2">
                  <a:moveTo>
                    <a:pt x="42" y="12"/>
                  </a:moveTo>
                  <a:cubicBezTo>
                    <a:pt x="42" y="12"/>
                    <a:pt x="42" y="12"/>
                    <a:pt x="42" y="12"/>
                  </a:cubicBezTo>
                  <a:cubicBezTo>
                    <a:pt x="25" y="10"/>
                    <a:pt x="10" y="8"/>
                    <a:pt x="3" y="6"/>
                  </a:cubicBezTo>
                  <a:cubicBezTo>
                    <a:pt x="1" y="6"/>
                    <a:pt x="0" y="4"/>
                    <a:pt x="0" y="3"/>
                  </a:cubicBezTo>
                  <a:cubicBezTo>
                    <a:pt x="1" y="1"/>
                    <a:pt x="2" y="0"/>
                    <a:pt x="4" y="0"/>
                  </a:cubicBezTo>
                  <a:cubicBezTo>
                    <a:pt x="11" y="2"/>
                    <a:pt x="25" y="4"/>
                    <a:pt x="43" y="6"/>
                  </a:cubicBezTo>
                  <a:cubicBezTo>
                    <a:pt x="44" y="6"/>
                    <a:pt x="46" y="8"/>
                    <a:pt x="45" y="9"/>
                  </a:cubicBezTo>
                  <a:cubicBezTo>
                    <a:pt x="45" y="11"/>
                    <a:pt x="44"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6" name="Freeform 60"/>
            <p:cNvSpPr>
              <a:spLocks/>
            </p:cNvSpPr>
            <p:nvPr/>
          </p:nvSpPr>
          <p:spPr bwMode="auto">
            <a:xfrm>
              <a:off x="2438401" y="4856163"/>
              <a:ext cx="682625" cy="593725"/>
            </a:xfrm>
            <a:custGeom>
              <a:avLst/>
              <a:gdLst>
                <a:gd name="T0" fmla="*/ 53 w 124"/>
                <a:gd name="T1" fmla="*/ 108 h 108"/>
                <a:gd name="T2" fmla="*/ 35 w 124"/>
                <a:gd name="T3" fmla="*/ 95 h 108"/>
                <a:gd name="T4" fmla="*/ 36 w 124"/>
                <a:gd name="T5" fmla="*/ 88 h 108"/>
                <a:gd name="T6" fmla="*/ 36 w 124"/>
                <a:gd name="T7" fmla="*/ 84 h 108"/>
                <a:gd name="T8" fmla="*/ 31 w 124"/>
                <a:gd name="T9" fmla="*/ 84 h 108"/>
                <a:gd name="T10" fmla="*/ 27 w 124"/>
                <a:gd name="T11" fmla="*/ 84 h 108"/>
                <a:gd name="T12" fmla="*/ 24 w 124"/>
                <a:gd name="T13" fmla="*/ 84 h 108"/>
                <a:gd name="T14" fmla="*/ 2 w 124"/>
                <a:gd name="T15" fmla="*/ 82 h 108"/>
                <a:gd name="T16" fmla="*/ 0 w 124"/>
                <a:gd name="T17" fmla="*/ 79 h 108"/>
                <a:gd name="T18" fmla="*/ 5 w 124"/>
                <a:gd name="T19" fmla="*/ 3 h 108"/>
                <a:gd name="T20" fmla="*/ 8 w 124"/>
                <a:gd name="T21" fmla="*/ 0 h 108"/>
                <a:gd name="T22" fmla="*/ 11 w 124"/>
                <a:gd name="T23" fmla="*/ 3 h 108"/>
                <a:gd name="T24" fmla="*/ 6 w 124"/>
                <a:gd name="T25" fmla="*/ 77 h 108"/>
                <a:gd name="T26" fmla="*/ 24 w 124"/>
                <a:gd name="T27" fmla="*/ 78 h 108"/>
                <a:gd name="T28" fmla="*/ 27 w 124"/>
                <a:gd name="T29" fmla="*/ 78 h 108"/>
                <a:gd name="T30" fmla="*/ 30 w 124"/>
                <a:gd name="T31" fmla="*/ 78 h 108"/>
                <a:gd name="T32" fmla="*/ 39 w 124"/>
                <a:gd name="T33" fmla="*/ 78 h 108"/>
                <a:gd name="T34" fmla="*/ 42 w 124"/>
                <a:gd name="T35" fmla="*/ 90 h 108"/>
                <a:gd name="T36" fmla="*/ 41 w 124"/>
                <a:gd name="T37" fmla="*/ 95 h 108"/>
                <a:gd name="T38" fmla="*/ 54 w 124"/>
                <a:gd name="T39" fmla="*/ 102 h 108"/>
                <a:gd name="T40" fmla="*/ 64 w 124"/>
                <a:gd name="T41" fmla="*/ 87 h 108"/>
                <a:gd name="T42" fmla="*/ 64 w 124"/>
                <a:gd name="T43" fmla="*/ 83 h 108"/>
                <a:gd name="T44" fmla="*/ 67 w 124"/>
                <a:gd name="T45" fmla="*/ 80 h 108"/>
                <a:gd name="T46" fmla="*/ 81 w 124"/>
                <a:gd name="T47" fmla="*/ 81 h 108"/>
                <a:gd name="T48" fmla="*/ 86 w 124"/>
                <a:gd name="T49" fmla="*/ 82 h 108"/>
                <a:gd name="T50" fmla="*/ 88 w 124"/>
                <a:gd name="T51" fmla="*/ 70 h 108"/>
                <a:gd name="T52" fmla="*/ 91 w 124"/>
                <a:gd name="T53" fmla="*/ 53 h 108"/>
                <a:gd name="T54" fmla="*/ 93 w 124"/>
                <a:gd name="T55" fmla="*/ 51 h 108"/>
                <a:gd name="T56" fmla="*/ 96 w 124"/>
                <a:gd name="T57" fmla="*/ 51 h 108"/>
                <a:gd name="T58" fmla="*/ 109 w 124"/>
                <a:gd name="T59" fmla="*/ 55 h 108"/>
                <a:gd name="T60" fmla="*/ 117 w 124"/>
                <a:gd name="T61" fmla="*/ 46 h 108"/>
                <a:gd name="T62" fmla="*/ 109 w 124"/>
                <a:gd name="T63" fmla="*/ 33 h 108"/>
                <a:gd name="T64" fmla="*/ 102 w 124"/>
                <a:gd name="T65" fmla="*/ 34 h 108"/>
                <a:gd name="T66" fmla="*/ 96 w 124"/>
                <a:gd name="T67" fmla="*/ 33 h 108"/>
                <a:gd name="T68" fmla="*/ 94 w 124"/>
                <a:gd name="T69" fmla="*/ 30 h 108"/>
                <a:gd name="T70" fmla="*/ 95 w 124"/>
                <a:gd name="T71" fmla="*/ 3 h 108"/>
                <a:gd name="T72" fmla="*/ 99 w 124"/>
                <a:gd name="T73" fmla="*/ 1 h 108"/>
                <a:gd name="T74" fmla="*/ 101 w 124"/>
                <a:gd name="T75" fmla="*/ 4 h 108"/>
                <a:gd name="T76" fmla="*/ 101 w 124"/>
                <a:gd name="T77" fmla="*/ 28 h 108"/>
                <a:gd name="T78" fmla="*/ 101 w 124"/>
                <a:gd name="T79" fmla="*/ 28 h 108"/>
                <a:gd name="T80" fmla="*/ 110 w 124"/>
                <a:gd name="T81" fmla="*/ 27 h 108"/>
                <a:gd name="T82" fmla="*/ 123 w 124"/>
                <a:gd name="T83" fmla="*/ 46 h 108"/>
                <a:gd name="T84" fmla="*/ 110 w 124"/>
                <a:gd name="T85" fmla="*/ 61 h 108"/>
                <a:gd name="T86" fmla="*/ 96 w 124"/>
                <a:gd name="T87" fmla="*/ 59 h 108"/>
                <a:gd name="T88" fmla="*/ 94 w 124"/>
                <a:gd name="T89" fmla="*/ 71 h 108"/>
                <a:gd name="T90" fmla="*/ 92 w 124"/>
                <a:gd name="T91" fmla="*/ 85 h 108"/>
                <a:gd name="T92" fmla="*/ 89 w 124"/>
                <a:gd name="T93" fmla="*/ 88 h 108"/>
                <a:gd name="T94" fmla="*/ 80 w 124"/>
                <a:gd name="T95" fmla="*/ 87 h 108"/>
                <a:gd name="T96" fmla="*/ 70 w 124"/>
                <a:gd name="T97" fmla="*/ 86 h 108"/>
                <a:gd name="T98" fmla="*/ 70 w 124"/>
                <a:gd name="T99" fmla="*/ 87 h 108"/>
                <a:gd name="T100" fmla="*/ 55 w 124"/>
                <a:gd name="T101" fmla="*/ 108 h 108"/>
                <a:gd name="T102" fmla="*/ 53 w 124"/>
                <a:gd name="T10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 h="108">
                  <a:moveTo>
                    <a:pt x="53" y="108"/>
                  </a:moveTo>
                  <a:cubicBezTo>
                    <a:pt x="45" y="108"/>
                    <a:pt x="36" y="104"/>
                    <a:pt x="35" y="95"/>
                  </a:cubicBezTo>
                  <a:cubicBezTo>
                    <a:pt x="35" y="93"/>
                    <a:pt x="35" y="91"/>
                    <a:pt x="36" y="88"/>
                  </a:cubicBezTo>
                  <a:cubicBezTo>
                    <a:pt x="37" y="86"/>
                    <a:pt x="37" y="84"/>
                    <a:pt x="36" y="84"/>
                  </a:cubicBezTo>
                  <a:cubicBezTo>
                    <a:pt x="35" y="84"/>
                    <a:pt x="32" y="84"/>
                    <a:pt x="31" y="84"/>
                  </a:cubicBezTo>
                  <a:cubicBezTo>
                    <a:pt x="29" y="84"/>
                    <a:pt x="28" y="84"/>
                    <a:pt x="27" y="84"/>
                  </a:cubicBezTo>
                  <a:cubicBezTo>
                    <a:pt x="24" y="84"/>
                    <a:pt x="24" y="84"/>
                    <a:pt x="24" y="84"/>
                  </a:cubicBezTo>
                  <a:cubicBezTo>
                    <a:pt x="17" y="84"/>
                    <a:pt x="9" y="84"/>
                    <a:pt x="2" y="82"/>
                  </a:cubicBezTo>
                  <a:cubicBezTo>
                    <a:pt x="1" y="81"/>
                    <a:pt x="0" y="80"/>
                    <a:pt x="0" y="79"/>
                  </a:cubicBezTo>
                  <a:cubicBezTo>
                    <a:pt x="0" y="55"/>
                    <a:pt x="4" y="11"/>
                    <a:pt x="5" y="3"/>
                  </a:cubicBezTo>
                  <a:cubicBezTo>
                    <a:pt x="5" y="1"/>
                    <a:pt x="6" y="0"/>
                    <a:pt x="8" y="0"/>
                  </a:cubicBezTo>
                  <a:cubicBezTo>
                    <a:pt x="9" y="0"/>
                    <a:pt x="11" y="2"/>
                    <a:pt x="11" y="3"/>
                  </a:cubicBezTo>
                  <a:cubicBezTo>
                    <a:pt x="9" y="26"/>
                    <a:pt x="6" y="58"/>
                    <a:pt x="6" y="77"/>
                  </a:cubicBezTo>
                  <a:cubicBezTo>
                    <a:pt x="12" y="78"/>
                    <a:pt x="18" y="78"/>
                    <a:pt x="24" y="78"/>
                  </a:cubicBezTo>
                  <a:cubicBezTo>
                    <a:pt x="27" y="78"/>
                    <a:pt x="27" y="78"/>
                    <a:pt x="27" y="78"/>
                  </a:cubicBezTo>
                  <a:cubicBezTo>
                    <a:pt x="28" y="78"/>
                    <a:pt x="29" y="78"/>
                    <a:pt x="30" y="78"/>
                  </a:cubicBezTo>
                  <a:cubicBezTo>
                    <a:pt x="36" y="78"/>
                    <a:pt x="38" y="78"/>
                    <a:pt x="39" y="78"/>
                  </a:cubicBezTo>
                  <a:cubicBezTo>
                    <a:pt x="44" y="81"/>
                    <a:pt x="43" y="86"/>
                    <a:pt x="42" y="90"/>
                  </a:cubicBezTo>
                  <a:cubicBezTo>
                    <a:pt x="41" y="92"/>
                    <a:pt x="41" y="93"/>
                    <a:pt x="41" y="95"/>
                  </a:cubicBezTo>
                  <a:cubicBezTo>
                    <a:pt x="42" y="101"/>
                    <a:pt x="50" y="103"/>
                    <a:pt x="54" y="102"/>
                  </a:cubicBezTo>
                  <a:cubicBezTo>
                    <a:pt x="63" y="101"/>
                    <a:pt x="64" y="96"/>
                    <a:pt x="64" y="87"/>
                  </a:cubicBezTo>
                  <a:cubicBezTo>
                    <a:pt x="64" y="86"/>
                    <a:pt x="64" y="84"/>
                    <a:pt x="64" y="83"/>
                  </a:cubicBezTo>
                  <a:cubicBezTo>
                    <a:pt x="65" y="82"/>
                    <a:pt x="65" y="81"/>
                    <a:pt x="67" y="80"/>
                  </a:cubicBezTo>
                  <a:cubicBezTo>
                    <a:pt x="72" y="79"/>
                    <a:pt x="77" y="80"/>
                    <a:pt x="81" y="81"/>
                  </a:cubicBezTo>
                  <a:cubicBezTo>
                    <a:pt x="83" y="81"/>
                    <a:pt x="85" y="81"/>
                    <a:pt x="86" y="82"/>
                  </a:cubicBezTo>
                  <a:cubicBezTo>
                    <a:pt x="87" y="77"/>
                    <a:pt x="88" y="74"/>
                    <a:pt x="88" y="70"/>
                  </a:cubicBezTo>
                  <a:cubicBezTo>
                    <a:pt x="89" y="64"/>
                    <a:pt x="90" y="59"/>
                    <a:pt x="91" y="53"/>
                  </a:cubicBezTo>
                  <a:cubicBezTo>
                    <a:pt x="91" y="52"/>
                    <a:pt x="92" y="51"/>
                    <a:pt x="93" y="51"/>
                  </a:cubicBezTo>
                  <a:cubicBezTo>
                    <a:pt x="94" y="51"/>
                    <a:pt x="95" y="51"/>
                    <a:pt x="96" y="51"/>
                  </a:cubicBezTo>
                  <a:cubicBezTo>
                    <a:pt x="98" y="54"/>
                    <a:pt x="104" y="55"/>
                    <a:pt x="109" y="55"/>
                  </a:cubicBezTo>
                  <a:cubicBezTo>
                    <a:pt x="116" y="53"/>
                    <a:pt x="117" y="48"/>
                    <a:pt x="117" y="46"/>
                  </a:cubicBezTo>
                  <a:cubicBezTo>
                    <a:pt x="118" y="37"/>
                    <a:pt x="113" y="34"/>
                    <a:pt x="109" y="33"/>
                  </a:cubicBezTo>
                  <a:cubicBezTo>
                    <a:pt x="106" y="33"/>
                    <a:pt x="104" y="33"/>
                    <a:pt x="102" y="34"/>
                  </a:cubicBezTo>
                  <a:cubicBezTo>
                    <a:pt x="99" y="34"/>
                    <a:pt x="97" y="34"/>
                    <a:pt x="96" y="33"/>
                  </a:cubicBezTo>
                  <a:cubicBezTo>
                    <a:pt x="95" y="32"/>
                    <a:pt x="95" y="31"/>
                    <a:pt x="94" y="30"/>
                  </a:cubicBezTo>
                  <a:cubicBezTo>
                    <a:pt x="94" y="23"/>
                    <a:pt x="95" y="7"/>
                    <a:pt x="95" y="3"/>
                  </a:cubicBezTo>
                  <a:cubicBezTo>
                    <a:pt x="95" y="2"/>
                    <a:pt x="97" y="0"/>
                    <a:pt x="99" y="1"/>
                  </a:cubicBezTo>
                  <a:cubicBezTo>
                    <a:pt x="100" y="1"/>
                    <a:pt x="102" y="2"/>
                    <a:pt x="101" y="4"/>
                  </a:cubicBezTo>
                  <a:cubicBezTo>
                    <a:pt x="101" y="7"/>
                    <a:pt x="100" y="20"/>
                    <a:pt x="101" y="28"/>
                  </a:cubicBezTo>
                  <a:cubicBezTo>
                    <a:pt x="101" y="28"/>
                    <a:pt x="101" y="28"/>
                    <a:pt x="101" y="28"/>
                  </a:cubicBezTo>
                  <a:cubicBezTo>
                    <a:pt x="103" y="27"/>
                    <a:pt x="106" y="27"/>
                    <a:pt x="110" y="27"/>
                  </a:cubicBezTo>
                  <a:cubicBezTo>
                    <a:pt x="119" y="29"/>
                    <a:pt x="124" y="36"/>
                    <a:pt x="123" y="46"/>
                  </a:cubicBezTo>
                  <a:cubicBezTo>
                    <a:pt x="123" y="54"/>
                    <a:pt x="118" y="59"/>
                    <a:pt x="110" y="61"/>
                  </a:cubicBezTo>
                  <a:cubicBezTo>
                    <a:pt x="105" y="61"/>
                    <a:pt x="100" y="60"/>
                    <a:pt x="96" y="59"/>
                  </a:cubicBezTo>
                  <a:cubicBezTo>
                    <a:pt x="96" y="63"/>
                    <a:pt x="95" y="67"/>
                    <a:pt x="94" y="71"/>
                  </a:cubicBezTo>
                  <a:cubicBezTo>
                    <a:pt x="93" y="75"/>
                    <a:pt x="93" y="80"/>
                    <a:pt x="92" y="85"/>
                  </a:cubicBezTo>
                  <a:cubicBezTo>
                    <a:pt x="92" y="87"/>
                    <a:pt x="90" y="88"/>
                    <a:pt x="89" y="88"/>
                  </a:cubicBezTo>
                  <a:cubicBezTo>
                    <a:pt x="86" y="88"/>
                    <a:pt x="83" y="87"/>
                    <a:pt x="80" y="87"/>
                  </a:cubicBezTo>
                  <a:cubicBezTo>
                    <a:pt x="77" y="86"/>
                    <a:pt x="73" y="85"/>
                    <a:pt x="70" y="86"/>
                  </a:cubicBezTo>
                  <a:cubicBezTo>
                    <a:pt x="70" y="86"/>
                    <a:pt x="70" y="87"/>
                    <a:pt x="70" y="87"/>
                  </a:cubicBezTo>
                  <a:cubicBezTo>
                    <a:pt x="70" y="95"/>
                    <a:pt x="69" y="107"/>
                    <a:pt x="55" y="108"/>
                  </a:cubicBezTo>
                  <a:cubicBezTo>
                    <a:pt x="54" y="108"/>
                    <a:pt x="53" y="108"/>
                    <a:pt x="5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7" name="Freeform 61"/>
            <p:cNvSpPr>
              <a:spLocks/>
            </p:cNvSpPr>
            <p:nvPr/>
          </p:nvSpPr>
          <p:spPr bwMode="auto">
            <a:xfrm>
              <a:off x="3087688" y="5224463"/>
              <a:ext cx="214313" cy="160338"/>
            </a:xfrm>
            <a:custGeom>
              <a:avLst/>
              <a:gdLst>
                <a:gd name="T0" fmla="*/ 35 w 39"/>
                <a:gd name="T1" fmla="*/ 29 h 29"/>
                <a:gd name="T2" fmla="*/ 34 w 39"/>
                <a:gd name="T3" fmla="*/ 29 h 29"/>
                <a:gd name="T4" fmla="*/ 32 w 39"/>
                <a:gd name="T5" fmla="*/ 25 h 29"/>
                <a:gd name="T6" fmla="*/ 32 w 39"/>
                <a:gd name="T7" fmla="*/ 25 h 29"/>
                <a:gd name="T8" fmla="*/ 29 w 39"/>
                <a:gd name="T9" fmla="*/ 12 h 29"/>
                <a:gd name="T10" fmla="*/ 18 w 39"/>
                <a:gd name="T11" fmla="*/ 7 h 29"/>
                <a:gd name="T12" fmla="*/ 10 w 39"/>
                <a:gd name="T13" fmla="*/ 11 h 29"/>
                <a:gd name="T14" fmla="*/ 9 w 39"/>
                <a:gd name="T15" fmla="*/ 20 h 29"/>
                <a:gd name="T16" fmla="*/ 10 w 39"/>
                <a:gd name="T17" fmla="*/ 24 h 29"/>
                <a:gd name="T18" fmla="*/ 6 w 39"/>
                <a:gd name="T19" fmla="*/ 25 h 29"/>
                <a:gd name="T20" fmla="*/ 4 w 39"/>
                <a:gd name="T21" fmla="*/ 8 h 29"/>
                <a:gd name="T22" fmla="*/ 17 w 39"/>
                <a:gd name="T23" fmla="*/ 1 h 29"/>
                <a:gd name="T24" fmla="*/ 33 w 39"/>
                <a:gd name="T25" fmla="*/ 7 h 29"/>
                <a:gd name="T26" fmla="*/ 38 w 39"/>
                <a:gd name="T27" fmla="*/ 25 h 29"/>
                <a:gd name="T28" fmla="*/ 38 w 39"/>
                <a:gd name="T29" fmla="*/ 26 h 29"/>
                <a:gd name="T30" fmla="*/ 35 w 39"/>
                <a:gd name="T3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29">
                  <a:moveTo>
                    <a:pt x="35" y="29"/>
                  </a:moveTo>
                  <a:cubicBezTo>
                    <a:pt x="35" y="29"/>
                    <a:pt x="35" y="29"/>
                    <a:pt x="34" y="29"/>
                  </a:cubicBezTo>
                  <a:cubicBezTo>
                    <a:pt x="33" y="29"/>
                    <a:pt x="32" y="27"/>
                    <a:pt x="32" y="25"/>
                  </a:cubicBezTo>
                  <a:cubicBezTo>
                    <a:pt x="32" y="25"/>
                    <a:pt x="32" y="25"/>
                    <a:pt x="32" y="25"/>
                  </a:cubicBezTo>
                  <a:cubicBezTo>
                    <a:pt x="32" y="20"/>
                    <a:pt x="33" y="15"/>
                    <a:pt x="29" y="12"/>
                  </a:cubicBezTo>
                  <a:cubicBezTo>
                    <a:pt x="26" y="9"/>
                    <a:pt x="21" y="6"/>
                    <a:pt x="18" y="7"/>
                  </a:cubicBezTo>
                  <a:cubicBezTo>
                    <a:pt x="13" y="7"/>
                    <a:pt x="11" y="8"/>
                    <a:pt x="10" y="11"/>
                  </a:cubicBezTo>
                  <a:cubicBezTo>
                    <a:pt x="8" y="14"/>
                    <a:pt x="8" y="19"/>
                    <a:pt x="9" y="20"/>
                  </a:cubicBezTo>
                  <a:cubicBezTo>
                    <a:pt x="10" y="21"/>
                    <a:pt x="11" y="22"/>
                    <a:pt x="10" y="24"/>
                  </a:cubicBezTo>
                  <a:cubicBezTo>
                    <a:pt x="9" y="25"/>
                    <a:pt x="7" y="26"/>
                    <a:pt x="6" y="25"/>
                  </a:cubicBezTo>
                  <a:cubicBezTo>
                    <a:pt x="0" y="22"/>
                    <a:pt x="3" y="11"/>
                    <a:pt x="4" y="8"/>
                  </a:cubicBezTo>
                  <a:cubicBezTo>
                    <a:pt x="6" y="4"/>
                    <a:pt x="11" y="1"/>
                    <a:pt x="17" y="1"/>
                  </a:cubicBezTo>
                  <a:cubicBezTo>
                    <a:pt x="23" y="0"/>
                    <a:pt x="29" y="4"/>
                    <a:pt x="33" y="7"/>
                  </a:cubicBezTo>
                  <a:cubicBezTo>
                    <a:pt x="39" y="13"/>
                    <a:pt x="38" y="20"/>
                    <a:pt x="38" y="25"/>
                  </a:cubicBezTo>
                  <a:cubicBezTo>
                    <a:pt x="38" y="26"/>
                    <a:pt x="38" y="26"/>
                    <a:pt x="38" y="26"/>
                  </a:cubicBezTo>
                  <a:cubicBezTo>
                    <a:pt x="38" y="28"/>
                    <a:pt x="36" y="29"/>
                    <a:pt x="3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8" name="Freeform 62"/>
            <p:cNvSpPr>
              <a:spLocks/>
            </p:cNvSpPr>
            <p:nvPr/>
          </p:nvSpPr>
          <p:spPr bwMode="auto">
            <a:xfrm>
              <a:off x="3560763" y="3622675"/>
              <a:ext cx="598488" cy="127000"/>
            </a:xfrm>
            <a:custGeom>
              <a:avLst/>
              <a:gdLst>
                <a:gd name="T0" fmla="*/ 4 w 109"/>
                <a:gd name="T1" fmla="*/ 23 h 23"/>
                <a:gd name="T2" fmla="*/ 0 w 109"/>
                <a:gd name="T3" fmla="*/ 20 h 23"/>
                <a:gd name="T4" fmla="*/ 3 w 109"/>
                <a:gd name="T5" fmla="*/ 17 h 23"/>
                <a:gd name="T6" fmla="*/ 18 w 109"/>
                <a:gd name="T7" fmla="*/ 3 h 23"/>
                <a:gd name="T8" fmla="*/ 40 w 109"/>
                <a:gd name="T9" fmla="*/ 2 h 23"/>
                <a:gd name="T10" fmla="*/ 48 w 109"/>
                <a:gd name="T11" fmla="*/ 3 h 23"/>
                <a:gd name="T12" fmla="*/ 84 w 109"/>
                <a:gd name="T13" fmla="*/ 8 h 23"/>
                <a:gd name="T14" fmla="*/ 106 w 109"/>
                <a:gd name="T15" fmla="*/ 3 h 23"/>
                <a:gd name="T16" fmla="*/ 109 w 109"/>
                <a:gd name="T17" fmla="*/ 7 h 23"/>
                <a:gd name="T18" fmla="*/ 83 w 109"/>
                <a:gd name="T19" fmla="*/ 13 h 23"/>
                <a:gd name="T20" fmla="*/ 48 w 109"/>
                <a:gd name="T21" fmla="*/ 8 h 23"/>
                <a:gd name="T22" fmla="*/ 40 w 109"/>
                <a:gd name="T23" fmla="*/ 7 h 23"/>
                <a:gd name="T24" fmla="*/ 20 w 109"/>
                <a:gd name="T25" fmla="*/ 8 h 23"/>
                <a:gd name="T26" fmla="*/ 7 w 109"/>
                <a:gd name="T27" fmla="*/ 20 h 23"/>
                <a:gd name="T28" fmla="*/ 4 w 109"/>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3">
                  <a:moveTo>
                    <a:pt x="4" y="23"/>
                  </a:moveTo>
                  <a:cubicBezTo>
                    <a:pt x="0" y="20"/>
                    <a:pt x="0" y="20"/>
                    <a:pt x="0" y="20"/>
                  </a:cubicBezTo>
                  <a:cubicBezTo>
                    <a:pt x="1" y="19"/>
                    <a:pt x="2" y="18"/>
                    <a:pt x="3" y="17"/>
                  </a:cubicBezTo>
                  <a:cubicBezTo>
                    <a:pt x="7" y="12"/>
                    <a:pt x="12" y="6"/>
                    <a:pt x="18" y="3"/>
                  </a:cubicBezTo>
                  <a:cubicBezTo>
                    <a:pt x="25" y="0"/>
                    <a:pt x="33" y="1"/>
                    <a:pt x="40" y="2"/>
                  </a:cubicBezTo>
                  <a:cubicBezTo>
                    <a:pt x="48" y="3"/>
                    <a:pt x="48" y="3"/>
                    <a:pt x="48" y="3"/>
                  </a:cubicBezTo>
                  <a:cubicBezTo>
                    <a:pt x="60" y="5"/>
                    <a:pt x="74" y="7"/>
                    <a:pt x="84" y="8"/>
                  </a:cubicBezTo>
                  <a:cubicBezTo>
                    <a:pt x="92" y="9"/>
                    <a:pt x="98" y="7"/>
                    <a:pt x="106" y="3"/>
                  </a:cubicBezTo>
                  <a:cubicBezTo>
                    <a:pt x="109" y="7"/>
                    <a:pt x="109" y="7"/>
                    <a:pt x="109" y="7"/>
                  </a:cubicBezTo>
                  <a:cubicBezTo>
                    <a:pt x="100" y="12"/>
                    <a:pt x="92" y="14"/>
                    <a:pt x="83" y="13"/>
                  </a:cubicBezTo>
                  <a:cubicBezTo>
                    <a:pt x="74" y="12"/>
                    <a:pt x="59" y="10"/>
                    <a:pt x="48" y="8"/>
                  </a:cubicBezTo>
                  <a:cubicBezTo>
                    <a:pt x="40" y="7"/>
                    <a:pt x="40" y="7"/>
                    <a:pt x="40" y="7"/>
                  </a:cubicBezTo>
                  <a:cubicBezTo>
                    <a:pt x="33" y="6"/>
                    <a:pt x="26" y="5"/>
                    <a:pt x="20" y="8"/>
                  </a:cubicBezTo>
                  <a:cubicBezTo>
                    <a:pt x="15" y="10"/>
                    <a:pt x="10" y="16"/>
                    <a:pt x="7" y="20"/>
                  </a:cubicBezTo>
                  <a:cubicBezTo>
                    <a:pt x="6" y="21"/>
                    <a:pt x="5" y="23"/>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79" name="Freeform 63"/>
            <p:cNvSpPr>
              <a:spLocks/>
            </p:cNvSpPr>
            <p:nvPr/>
          </p:nvSpPr>
          <p:spPr bwMode="auto">
            <a:xfrm>
              <a:off x="3214688" y="3705225"/>
              <a:ext cx="1109663" cy="738188"/>
            </a:xfrm>
            <a:custGeom>
              <a:avLst/>
              <a:gdLst>
                <a:gd name="T0" fmla="*/ 69 w 202"/>
                <a:gd name="T1" fmla="*/ 134 h 134"/>
                <a:gd name="T2" fmla="*/ 68 w 202"/>
                <a:gd name="T3" fmla="*/ 133 h 134"/>
                <a:gd name="T4" fmla="*/ 59 w 202"/>
                <a:gd name="T5" fmla="*/ 122 h 134"/>
                <a:gd name="T6" fmla="*/ 69 w 202"/>
                <a:gd name="T7" fmla="*/ 101 h 134"/>
                <a:gd name="T8" fmla="*/ 81 w 202"/>
                <a:gd name="T9" fmla="*/ 90 h 134"/>
                <a:gd name="T10" fmla="*/ 100 w 202"/>
                <a:gd name="T11" fmla="*/ 73 h 134"/>
                <a:gd name="T12" fmla="*/ 77 w 202"/>
                <a:gd name="T13" fmla="*/ 43 h 134"/>
                <a:gd name="T14" fmla="*/ 41 w 202"/>
                <a:gd name="T15" fmla="*/ 48 h 134"/>
                <a:gd name="T16" fmla="*/ 35 w 202"/>
                <a:gd name="T17" fmla="*/ 65 h 134"/>
                <a:gd name="T18" fmla="*/ 27 w 202"/>
                <a:gd name="T19" fmla="*/ 87 h 134"/>
                <a:gd name="T20" fmla="*/ 11 w 202"/>
                <a:gd name="T21" fmla="*/ 96 h 134"/>
                <a:gd name="T22" fmla="*/ 1 w 202"/>
                <a:gd name="T23" fmla="*/ 94 h 134"/>
                <a:gd name="T24" fmla="*/ 0 w 202"/>
                <a:gd name="T25" fmla="*/ 90 h 134"/>
                <a:gd name="T26" fmla="*/ 16 w 202"/>
                <a:gd name="T27" fmla="*/ 30 h 134"/>
                <a:gd name="T28" fmla="*/ 75 w 202"/>
                <a:gd name="T29" fmla="*/ 0 h 134"/>
                <a:gd name="T30" fmla="*/ 77 w 202"/>
                <a:gd name="T31" fmla="*/ 5 h 134"/>
                <a:gd name="T32" fmla="*/ 19 w 202"/>
                <a:gd name="T33" fmla="*/ 34 h 134"/>
                <a:gd name="T34" fmla="*/ 5 w 202"/>
                <a:gd name="T35" fmla="*/ 91 h 134"/>
                <a:gd name="T36" fmla="*/ 10 w 202"/>
                <a:gd name="T37" fmla="*/ 91 h 134"/>
                <a:gd name="T38" fmla="*/ 23 w 202"/>
                <a:gd name="T39" fmla="*/ 84 h 134"/>
                <a:gd name="T40" fmla="*/ 30 w 202"/>
                <a:gd name="T41" fmla="*/ 64 h 134"/>
                <a:gd name="T42" fmla="*/ 38 w 202"/>
                <a:gd name="T43" fmla="*/ 44 h 134"/>
                <a:gd name="T44" fmla="*/ 77 w 202"/>
                <a:gd name="T45" fmla="*/ 38 h 134"/>
                <a:gd name="T46" fmla="*/ 105 w 202"/>
                <a:gd name="T47" fmla="*/ 74 h 134"/>
                <a:gd name="T48" fmla="*/ 105 w 202"/>
                <a:gd name="T49" fmla="*/ 76 h 134"/>
                <a:gd name="T50" fmla="*/ 104 w 202"/>
                <a:gd name="T51" fmla="*/ 77 h 134"/>
                <a:gd name="T52" fmla="*/ 85 w 202"/>
                <a:gd name="T53" fmla="*/ 94 h 134"/>
                <a:gd name="T54" fmla="*/ 72 w 202"/>
                <a:gd name="T55" fmla="*/ 105 h 134"/>
                <a:gd name="T56" fmla="*/ 64 w 202"/>
                <a:gd name="T57" fmla="*/ 121 h 134"/>
                <a:gd name="T58" fmla="*/ 70 w 202"/>
                <a:gd name="T59" fmla="*/ 129 h 134"/>
                <a:gd name="T60" fmla="*/ 142 w 202"/>
                <a:gd name="T61" fmla="*/ 84 h 134"/>
                <a:gd name="T62" fmla="*/ 166 w 202"/>
                <a:gd name="T63" fmla="*/ 63 h 134"/>
                <a:gd name="T64" fmla="*/ 174 w 202"/>
                <a:gd name="T65" fmla="*/ 56 h 134"/>
                <a:gd name="T66" fmla="*/ 201 w 202"/>
                <a:gd name="T67" fmla="*/ 38 h 134"/>
                <a:gd name="T68" fmla="*/ 202 w 202"/>
                <a:gd name="T69" fmla="*/ 43 h 134"/>
                <a:gd name="T70" fmla="*/ 177 w 202"/>
                <a:gd name="T71" fmla="*/ 59 h 134"/>
                <a:gd name="T72" fmla="*/ 169 w 202"/>
                <a:gd name="T73" fmla="*/ 67 h 134"/>
                <a:gd name="T74" fmla="*/ 145 w 202"/>
                <a:gd name="T75" fmla="*/ 87 h 134"/>
                <a:gd name="T76" fmla="*/ 70 w 202"/>
                <a:gd name="T77" fmla="*/ 134 h 134"/>
                <a:gd name="T78" fmla="*/ 69 w 202"/>
                <a:gd name="T7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2" h="134">
                  <a:moveTo>
                    <a:pt x="69" y="134"/>
                  </a:moveTo>
                  <a:cubicBezTo>
                    <a:pt x="68" y="133"/>
                    <a:pt x="68" y="133"/>
                    <a:pt x="68" y="133"/>
                  </a:cubicBezTo>
                  <a:cubicBezTo>
                    <a:pt x="61" y="130"/>
                    <a:pt x="60" y="125"/>
                    <a:pt x="59" y="122"/>
                  </a:cubicBezTo>
                  <a:cubicBezTo>
                    <a:pt x="58" y="114"/>
                    <a:pt x="63" y="106"/>
                    <a:pt x="69" y="101"/>
                  </a:cubicBezTo>
                  <a:cubicBezTo>
                    <a:pt x="71" y="99"/>
                    <a:pt x="76" y="95"/>
                    <a:pt x="81" y="90"/>
                  </a:cubicBezTo>
                  <a:cubicBezTo>
                    <a:pt x="91" y="82"/>
                    <a:pt x="97" y="76"/>
                    <a:pt x="100" y="73"/>
                  </a:cubicBezTo>
                  <a:cubicBezTo>
                    <a:pt x="99" y="48"/>
                    <a:pt x="83" y="44"/>
                    <a:pt x="77" y="43"/>
                  </a:cubicBezTo>
                  <a:cubicBezTo>
                    <a:pt x="74" y="43"/>
                    <a:pt x="46" y="47"/>
                    <a:pt x="41" y="48"/>
                  </a:cubicBezTo>
                  <a:cubicBezTo>
                    <a:pt x="40" y="50"/>
                    <a:pt x="37" y="59"/>
                    <a:pt x="35" y="65"/>
                  </a:cubicBezTo>
                  <a:cubicBezTo>
                    <a:pt x="31" y="77"/>
                    <a:pt x="28" y="84"/>
                    <a:pt x="27" y="87"/>
                  </a:cubicBezTo>
                  <a:cubicBezTo>
                    <a:pt x="24" y="92"/>
                    <a:pt x="17" y="95"/>
                    <a:pt x="11" y="96"/>
                  </a:cubicBezTo>
                  <a:cubicBezTo>
                    <a:pt x="6" y="97"/>
                    <a:pt x="3" y="96"/>
                    <a:pt x="1" y="94"/>
                  </a:cubicBezTo>
                  <a:cubicBezTo>
                    <a:pt x="0" y="93"/>
                    <a:pt x="0" y="91"/>
                    <a:pt x="0" y="90"/>
                  </a:cubicBezTo>
                  <a:cubicBezTo>
                    <a:pt x="1" y="83"/>
                    <a:pt x="11" y="33"/>
                    <a:pt x="16" y="30"/>
                  </a:cubicBezTo>
                  <a:cubicBezTo>
                    <a:pt x="36" y="17"/>
                    <a:pt x="66" y="4"/>
                    <a:pt x="75" y="0"/>
                  </a:cubicBezTo>
                  <a:cubicBezTo>
                    <a:pt x="77" y="5"/>
                    <a:pt x="77" y="5"/>
                    <a:pt x="77" y="5"/>
                  </a:cubicBezTo>
                  <a:cubicBezTo>
                    <a:pt x="68" y="8"/>
                    <a:pt x="38" y="21"/>
                    <a:pt x="19" y="34"/>
                  </a:cubicBezTo>
                  <a:cubicBezTo>
                    <a:pt x="16" y="37"/>
                    <a:pt x="5" y="83"/>
                    <a:pt x="5" y="91"/>
                  </a:cubicBezTo>
                  <a:cubicBezTo>
                    <a:pt x="6" y="91"/>
                    <a:pt x="8" y="92"/>
                    <a:pt x="10" y="91"/>
                  </a:cubicBezTo>
                  <a:cubicBezTo>
                    <a:pt x="16" y="91"/>
                    <a:pt x="21" y="88"/>
                    <a:pt x="23" y="84"/>
                  </a:cubicBezTo>
                  <a:cubicBezTo>
                    <a:pt x="24" y="82"/>
                    <a:pt x="27" y="72"/>
                    <a:pt x="30" y="64"/>
                  </a:cubicBezTo>
                  <a:cubicBezTo>
                    <a:pt x="36" y="46"/>
                    <a:pt x="37" y="45"/>
                    <a:pt x="38" y="44"/>
                  </a:cubicBezTo>
                  <a:cubicBezTo>
                    <a:pt x="41" y="42"/>
                    <a:pt x="75" y="38"/>
                    <a:pt x="77" y="38"/>
                  </a:cubicBezTo>
                  <a:cubicBezTo>
                    <a:pt x="83" y="39"/>
                    <a:pt x="104" y="43"/>
                    <a:pt x="105" y="74"/>
                  </a:cubicBezTo>
                  <a:cubicBezTo>
                    <a:pt x="105" y="76"/>
                    <a:pt x="105" y="76"/>
                    <a:pt x="105" y="76"/>
                  </a:cubicBezTo>
                  <a:cubicBezTo>
                    <a:pt x="104" y="77"/>
                    <a:pt x="104" y="77"/>
                    <a:pt x="104" y="77"/>
                  </a:cubicBezTo>
                  <a:cubicBezTo>
                    <a:pt x="103" y="78"/>
                    <a:pt x="92" y="87"/>
                    <a:pt x="85" y="94"/>
                  </a:cubicBezTo>
                  <a:cubicBezTo>
                    <a:pt x="79" y="99"/>
                    <a:pt x="74" y="103"/>
                    <a:pt x="72" y="105"/>
                  </a:cubicBezTo>
                  <a:cubicBezTo>
                    <a:pt x="68" y="109"/>
                    <a:pt x="63" y="115"/>
                    <a:pt x="64" y="121"/>
                  </a:cubicBezTo>
                  <a:cubicBezTo>
                    <a:pt x="64" y="124"/>
                    <a:pt x="66" y="127"/>
                    <a:pt x="70" y="129"/>
                  </a:cubicBezTo>
                  <a:cubicBezTo>
                    <a:pt x="78" y="126"/>
                    <a:pt x="131" y="92"/>
                    <a:pt x="142" y="84"/>
                  </a:cubicBezTo>
                  <a:cubicBezTo>
                    <a:pt x="147" y="80"/>
                    <a:pt x="158" y="70"/>
                    <a:pt x="166" y="63"/>
                  </a:cubicBezTo>
                  <a:cubicBezTo>
                    <a:pt x="169" y="60"/>
                    <a:pt x="172" y="57"/>
                    <a:pt x="174" y="56"/>
                  </a:cubicBezTo>
                  <a:cubicBezTo>
                    <a:pt x="181" y="49"/>
                    <a:pt x="200" y="38"/>
                    <a:pt x="201" y="38"/>
                  </a:cubicBezTo>
                  <a:cubicBezTo>
                    <a:pt x="202" y="43"/>
                    <a:pt x="202" y="43"/>
                    <a:pt x="202" y="43"/>
                  </a:cubicBezTo>
                  <a:cubicBezTo>
                    <a:pt x="201" y="43"/>
                    <a:pt x="183" y="54"/>
                    <a:pt x="177" y="59"/>
                  </a:cubicBezTo>
                  <a:cubicBezTo>
                    <a:pt x="175" y="61"/>
                    <a:pt x="172" y="63"/>
                    <a:pt x="169" y="67"/>
                  </a:cubicBezTo>
                  <a:cubicBezTo>
                    <a:pt x="161" y="74"/>
                    <a:pt x="150" y="84"/>
                    <a:pt x="145" y="87"/>
                  </a:cubicBezTo>
                  <a:cubicBezTo>
                    <a:pt x="137" y="94"/>
                    <a:pt x="77" y="133"/>
                    <a:pt x="70" y="134"/>
                  </a:cubicBezTo>
                  <a:lnTo>
                    <a:pt x="69"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0" name="Freeform 64"/>
            <p:cNvSpPr>
              <a:spLocks/>
            </p:cNvSpPr>
            <p:nvPr/>
          </p:nvSpPr>
          <p:spPr bwMode="auto">
            <a:xfrm>
              <a:off x="3433763" y="3937000"/>
              <a:ext cx="176213" cy="341313"/>
            </a:xfrm>
            <a:custGeom>
              <a:avLst/>
              <a:gdLst>
                <a:gd name="T0" fmla="*/ 31 w 32"/>
                <a:gd name="T1" fmla="*/ 62 h 62"/>
                <a:gd name="T2" fmla="*/ 19 w 32"/>
                <a:gd name="T3" fmla="*/ 56 h 62"/>
                <a:gd name="T4" fmla="*/ 10 w 32"/>
                <a:gd name="T5" fmla="*/ 41 h 62"/>
                <a:gd name="T6" fmla="*/ 2 w 32"/>
                <a:gd name="T7" fmla="*/ 26 h 62"/>
                <a:gd name="T8" fmla="*/ 9 w 32"/>
                <a:gd name="T9" fmla="*/ 2 h 62"/>
                <a:gd name="T10" fmla="*/ 10 w 32"/>
                <a:gd name="T11" fmla="*/ 0 h 62"/>
                <a:gd name="T12" fmla="*/ 15 w 32"/>
                <a:gd name="T13" fmla="*/ 2 h 62"/>
                <a:gd name="T14" fmla="*/ 14 w 32"/>
                <a:gd name="T15" fmla="*/ 5 h 62"/>
                <a:gd name="T16" fmla="*/ 7 w 32"/>
                <a:gd name="T17" fmla="*/ 24 h 62"/>
                <a:gd name="T18" fmla="*/ 14 w 32"/>
                <a:gd name="T19" fmla="*/ 38 h 62"/>
                <a:gd name="T20" fmla="*/ 22 w 32"/>
                <a:gd name="T21" fmla="*/ 52 h 62"/>
                <a:gd name="T22" fmla="*/ 32 w 32"/>
                <a:gd name="T23" fmla="*/ 57 h 62"/>
                <a:gd name="T24" fmla="*/ 31 w 32"/>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62">
                  <a:moveTo>
                    <a:pt x="31" y="62"/>
                  </a:moveTo>
                  <a:cubicBezTo>
                    <a:pt x="29" y="62"/>
                    <a:pt x="20" y="57"/>
                    <a:pt x="19" y="56"/>
                  </a:cubicBezTo>
                  <a:cubicBezTo>
                    <a:pt x="18" y="55"/>
                    <a:pt x="16" y="51"/>
                    <a:pt x="10" y="41"/>
                  </a:cubicBezTo>
                  <a:cubicBezTo>
                    <a:pt x="7" y="35"/>
                    <a:pt x="4" y="29"/>
                    <a:pt x="2" y="26"/>
                  </a:cubicBezTo>
                  <a:cubicBezTo>
                    <a:pt x="0" y="23"/>
                    <a:pt x="3" y="16"/>
                    <a:pt x="9" y="2"/>
                  </a:cubicBezTo>
                  <a:cubicBezTo>
                    <a:pt x="10" y="0"/>
                    <a:pt x="10" y="0"/>
                    <a:pt x="10" y="0"/>
                  </a:cubicBezTo>
                  <a:cubicBezTo>
                    <a:pt x="15" y="2"/>
                    <a:pt x="15" y="2"/>
                    <a:pt x="15" y="2"/>
                  </a:cubicBezTo>
                  <a:cubicBezTo>
                    <a:pt x="14" y="5"/>
                    <a:pt x="14" y="5"/>
                    <a:pt x="14" y="5"/>
                  </a:cubicBezTo>
                  <a:cubicBezTo>
                    <a:pt x="12" y="9"/>
                    <a:pt x="6" y="21"/>
                    <a:pt x="7" y="24"/>
                  </a:cubicBezTo>
                  <a:cubicBezTo>
                    <a:pt x="8" y="26"/>
                    <a:pt x="11" y="32"/>
                    <a:pt x="14" y="38"/>
                  </a:cubicBezTo>
                  <a:cubicBezTo>
                    <a:pt x="17" y="44"/>
                    <a:pt x="21" y="51"/>
                    <a:pt x="22" y="52"/>
                  </a:cubicBezTo>
                  <a:cubicBezTo>
                    <a:pt x="23" y="53"/>
                    <a:pt x="31" y="57"/>
                    <a:pt x="32" y="57"/>
                  </a:cubicBezTo>
                  <a:lnTo>
                    <a:pt x="31"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1" name="Freeform 65"/>
            <p:cNvSpPr>
              <a:spLocks/>
            </p:cNvSpPr>
            <p:nvPr/>
          </p:nvSpPr>
          <p:spPr bwMode="auto">
            <a:xfrm>
              <a:off x="3582988" y="3925888"/>
              <a:ext cx="114300" cy="285750"/>
            </a:xfrm>
            <a:custGeom>
              <a:avLst/>
              <a:gdLst>
                <a:gd name="T0" fmla="*/ 18 w 21"/>
                <a:gd name="T1" fmla="*/ 52 h 52"/>
                <a:gd name="T2" fmla="*/ 16 w 21"/>
                <a:gd name="T3" fmla="*/ 51 h 52"/>
                <a:gd name="T4" fmla="*/ 9 w 21"/>
                <a:gd name="T5" fmla="*/ 48 h 52"/>
                <a:gd name="T6" fmla="*/ 9 w 21"/>
                <a:gd name="T7" fmla="*/ 47 h 52"/>
                <a:gd name="T8" fmla="*/ 8 w 21"/>
                <a:gd name="T9" fmla="*/ 47 h 52"/>
                <a:gd name="T10" fmla="*/ 7 w 21"/>
                <a:gd name="T11" fmla="*/ 43 h 52"/>
                <a:gd name="T12" fmla="*/ 0 w 21"/>
                <a:gd name="T13" fmla="*/ 25 h 52"/>
                <a:gd name="T14" fmla="*/ 0 w 21"/>
                <a:gd name="T15" fmla="*/ 25 h 52"/>
                <a:gd name="T16" fmla="*/ 0 w 21"/>
                <a:gd name="T17" fmla="*/ 24 h 52"/>
                <a:gd name="T18" fmla="*/ 11 w 21"/>
                <a:gd name="T19" fmla="*/ 2 h 52"/>
                <a:gd name="T20" fmla="*/ 12 w 21"/>
                <a:gd name="T21" fmla="*/ 0 h 52"/>
                <a:gd name="T22" fmla="*/ 16 w 21"/>
                <a:gd name="T23" fmla="*/ 3 h 52"/>
                <a:gd name="T24" fmla="*/ 15 w 21"/>
                <a:gd name="T25" fmla="*/ 4 h 52"/>
                <a:gd name="T26" fmla="*/ 5 w 21"/>
                <a:gd name="T27" fmla="*/ 25 h 52"/>
                <a:gd name="T28" fmla="*/ 11 w 21"/>
                <a:gd name="T29" fmla="*/ 41 h 52"/>
                <a:gd name="T30" fmla="*/ 13 w 21"/>
                <a:gd name="T31" fmla="*/ 44 h 52"/>
                <a:gd name="T32" fmla="*/ 18 w 21"/>
                <a:gd name="T33" fmla="*/ 46 h 52"/>
                <a:gd name="T34" fmla="*/ 21 w 21"/>
                <a:gd name="T35" fmla="*/ 47 h 52"/>
                <a:gd name="T36" fmla="*/ 18 w 2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52">
                  <a:moveTo>
                    <a:pt x="18" y="52"/>
                  </a:moveTo>
                  <a:cubicBezTo>
                    <a:pt x="18" y="51"/>
                    <a:pt x="17" y="51"/>
                    <a:pt x="16" y="51"/>
                  </a:cubicBezTo>
                  <a:cubicBezTo>
                    <a:pt x="13" y="49"/>
                    <a:pt x="11" y="48"/>
                    <a:pt x="9" y="48"/>
                  </a:cubicBezTo>
                  <a:cubicBezTo>
                    <a:pt x="9" y="47"/>
                    <a:pt x="9" y="47"/>
                    <a:pt x="9" y="47"/>
                  </a:cubicBezTo>
                  <a:cubicBezTo>
                    <a:pt x="8" y="47"/>
                    <a:pt x="8" y="47"/>
                    <a:pt x="8" y="47"/>
                  </a:cubicBezTo>
                  <a:cubicBezTo>
                    <a:pt x="8" y="46"/>
                    <a:pt x="8" y="44"/>
                    <a:pt x="7" y="43"/>
                  </a:cubicBezTo>
                  <a:cubicBezTo>
                    <a:pt x="4" y="38"/>
                    <a:pt x="1" y="31"/>
                    <a:pt x="0" y="25"/>
                  </a:cubicBezTo>
                  <a:cubicBezTo>
                    <a:pt x="0" y="25"/>
                    <a:pt x="0" y="25"/>
                    <a:pt x="0" y="25"/>
                  </a:cubicBezTo>
                  <a:cubicBezTo>
                    <a:pt x="0" y="24"/>
                    <a:pt x="0" y="24"/>
                    <a:pt x="0" y="24"/>
                  </a:cubicBezTo>
                  <a:cubicBezTo>
                    <a:pt x="3" y="16"/>
                    <a:pt x="7" y="9"/>
                    <a:pt x="11" y="2"/>
                  </a:cubicBezTo>
                  <a:cubicBezTo>
                    <a:pt x="12" y="0"/>
                    <a:pt x="12" y="0"/>
                    <a:pt x="12" y="0"/>
                  </a:cubicBezTo>
                  <a:cubicBezTo>
                    <a:pt x="16" y="3"/>
                    <a:pt x="16" y="3"/>
                    <a:pt x="16" y="3"/>
                  </a:cubicBezTo>
                  <a:cubicBezTo>
                    <a:pt x="15" y="4"/>
                    <a:pt x="15" y="4"/>
                    <a:pt x="15" y="4"/>
                  </a:cubicBezTo>
                  <a:cubicBezTo>
                    <a:pt x="12" y="11"/>
                    <a:pt x="8" y="18"/>
                    <a:pt x="5" y="25"/>
                  </a:cubicBezTo>
                  <a:cubicBezTo>
                    <a:pt x="6" y="30"/>
                    <a:pt x="9" y="36"/>
                    <a:pt x="11" y="41"/>
                  </a:cubicBezTo>
                  <a:cubicBezTo>
                    <a:pt x="12" y="42"/>
                    <a:pt x="12" y="43"/>
                    <a:pt x="13" y="44"/>
                  </a:cubicBezTo>
                  <a:cubicBezTo>
                    <a:pt x="14" y="44"/>
                    <a:pt x="16" y="45"/>
                    <a:pt x="18" y="46"/>
                  </a:cubicBezTo>
                  <a:cubicBezTo>
                    <a:pt x="19" y="47"/>
                    <a:pt x="20" y="47"/>
                    <a:pt x="21" y="47"/>
                  </a:cubicBezTo>
                  <a:lnTo>
                    <a:pt x="1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2" name="Freeform 66"/>
            <p:cNvSpPr>
              <a:spLocks/>
            </p:cNvSpPr>
            <p:nvPr/>
          </p:nvSpPr>
          <p:spPr bwMode="auto">
            <a:xfrm>
              <a:off x="3686176" y="3975100"/>
              <a:ext cx="88900" cy="115888"/>
            </a:xfrm>
            <a:custGeom>
              <a:avLst/>
              <a:gdLst>
                <a:gd name="T0" fmla="*/ 14 w 16"/>
                <a:gd name="T1" fmla="*/ 21 h 21"/>
                <a:gd name="T2" fmla="*/ 11 w 16"/>
                <a:gd name="T3" fmla="*/ 20 h 21"/>
                <a:gd name="T4" fmla="*/ 2 w 16"/>
                <a:gd name="T5" fmla="*/ 17 h 21"/>
                <a:gd name="T6" fmla="*/ 0 w 16"/>
                <a:gd name="T7" fmla="*/ 16 h 21"/>
                <a:gd name="T8" fmla="*/ 1 w 16"/>
                <a:gd name="T9" fmla="*/ 14 h 21"/>
                <a:gd name="T10" fmla="*/ 2 w 16"/>
                <a:gd name="T11" fmla="*/ 10 h 21"/>
                <a:gd name="T12" fmla="*/ 5 w 16"/>
                <a:gd name="T13" fmla="*/ 0 h 21"/>
                <a:gd name="T14" fmla="*/ 10 w 16"/>
                <a:gd name="T15" fmla="*/ 1 h 21"/>
                <a:gd name="T16" fmla="*/ 7 w 16"/>
                <a:gd name="T17" fmla="*/ 11 h 21"/>
                <a:gd name="T18" fmla="*/ 6 w 16"/>
                <a:gd name="T19" fmla="*/ 13 h 21"/>
                <a:gd name="T20" fmla="*/ 13 w 16"/>
                <a:gd name="T21" fmla="*/ 15 h 21"/>
                <a:gd name="T22" fmla="*/ 16 w 16"/>
                <a:gd name="T23" fmla="*/ 16 h 21"/>
                <a:gd name="T24" fmla="*/ 14 w 16"/>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14" y="21"/>
                  </a:moveTo>
                  <a:cubicBezTo>
                    <a:pt x="13" y="21"/>
                    <a:pt x="12" y="20"/>
                    <a:pt x="11" y="20"/>
                  </a:cubicBezTo>
                  <a:cubicBezTo>
                    <a:pt x="9" y="19"/>
                    <a:pt x="7" y="19"/>
                    <a:pt x="2" y="17"/>
                  </a:cubicBezTo>
                  <a:cubicBezTo>
                    <a:pt x="0" y="16"/>
                    <a:pt x="0" y="16"/>
                    <a:pt x="0" y="16"/>
                  </a:cubicBezTo>
                  <a:cubicBezTo>
                    <a:pt x="1" y="14"/>
                    <a:pt x="1" y="14"/>
                    <a:pt x="1" y="14"/>
                  </a:cubicBezTo>
                  <a:cubicBezTo>
                    <a:pt x="1" y="13"/>
                    <a:pt x="2" y="11"/>
                    <a:pt x="2" y="10"/>
                  </a:cubicBezTo>
                  <a:cubicBezTo>
                    <a:pt x="3" y="7"/>
                    <a:pt x="4" y="4"/>
                    <a:pt x="5" y="0"/>
                  </a:cubicBezTo>
                  <a:cubicBezTo>
                    <a:pt x="10" y="1"/>
                    <a:pt x="10" y="1"/>
                    <a:pt x="10" y="1"/>
                  </a:cubicBezTo>
                  <a:cubicBezTo>
                    <a:pt x="9" y="5"/>
                    <a:pt x="8" y="8"/>
                    <a:pt x="7" y="11"/>
                  </a:cubicBezTo>
                  <a:cubicBezTo>
                    <a:pt x="7" y="12"/>
                    <a:pt x="6" y="12"/>
                    <a:pt x="6" y="13"/>
                  </a:cubicBezTo>
                  <a:cubicBezTo>
                    <a:pt x="9" y="14"/>
                    <a:pt x="11" y="15"/>
                    <a:pt x="13" y="15"/>
                  </a:cubicBezTo>
                  <a:cubicBezTo>
                    <a:pt x="14" y="16"/>
                    <a:pt x="15" y="16"/>
                    <a:pt x="16" y="16"/>
                  </a:cubicBezTo>
                  <a:lnTo>
                    <a:pt x="1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3" name="Freeform 67"/>
            <p:cNvSpPr>
              <a:spLocks/>
            </p:cNvSpPr>
            <p:nvPr/>
          </p:nvSpPr>
          <p:spPr bwMode="auto">
            <a:xfrm>
              <a:off x="3625851" y="4135438"/>
              <a:ext cx="100013" cy="49213"/>
            </a:xfrm>
            <a:custGeom>
              <a:avLst/>
              <a:gdLst>
                <a:gd name="T0" fmla="*/ 18 w 18"/>
                <a:gd name="T1" fmla="*/ 9 h 9"/>
                <a:gd name="T2" fmla="*/ 0 w 18"/>
                <a:gd name="T3" fmla="*/ 5 h 9"/>
                <a:gd name="T4" fmla="*/ 2 w 18"/>
                <a:gd name="T5" fmla="*/ 0 h 9"/>
                <a:gd name="T6" fmla="*/ 18 w 18"/>
                <a:gd name="T7" fmla="*/ 4 h 9"/>
                <a:gd name="T8" fmla="*/ 18 w 18"/>
                <a:gd name="T9" fmla="*/ 9 h 9"/>
              </a:gdLst>
              <a:ahLst/>
              <a:cxnLst>
                <a:cxn ang="0">
                  <a:pos x="T0" y="T1"/>
                </a:cxn>
                <a:cxn ang="0">
                  <a:pos x="T2" y="T3"/>
                </a:cxn>
                <a:cxn ang="0">
                  <a:pos x="T4" y="T5"/>
                </a:cxn>
                <a:cxn ang="0">
                  <a:pos x="T6" y="T7"/>
                </a:cxn>
                <a:cxn ang="0">
                  <a:pos x="T8" y="T9"/>
                </a:cxn>
              </a:cxnLst>
              <a:rect l="0" t="0" r="r" b="b"/>
              <a:pathLst>
                <a:path w="18" h="9">
                  <a:moveTo>
                    <a:pt x="18" y="9"/>
                  </a:moveTo>
                  <a:cubicBezTo>
                    <a:pt x="16" y="8"/>
                    <a:pt x="3" y="7"/>
                    <a:pt x="0" y="5"/>
                  </a:cubicBezTo>
                  <a:cubicBezTo>
                    <a:pt x="2" y="0"/>
                    <a:pt x="2" y="0"/>
                    <a:pt x="2" y="0"/>
                  </a:cubicBezTo>
                  <a:cubicBezTo>
                    <a:pt x="4" y="2"/>
                    <a:pt x="16" y="4"/>
                    <a:pt x="18" y="4"/>
                  </a:cubicBez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4" name="Freeform 68"/>
            <p:cNvSpPr>
              <a:spLocks/>
            </p:cNvSpPr>
            <p:nvPr/>
          </p:nvSpPr>
          <p:spPr bwMode="auto">
            <a:xfrm>
              <a:off x="4076701" y="3606800"/>
              <a:ext cx="296863" cy="423863"/>
            </a:xfrm>
            <a:custGeom>
              <a:avLst/>
              <a:gdLst>
                <a:gd name="T0" fmla="*/ 42 w 54"/>
                <a:gd name="T1" fmla="*/ 77 h 77"/>
                <a:gd name="T2" fmla="*/ 29 w 54"/>
                <a:gd name="T3" fmla="*/ 68 h 77"/>
                <a:gd name="T4" fmla="*/ 32 w 54"/>
                <a:gd name="T5" fmla="*/ 65 h 77"/>
                <a:gd name="T6" fmla="*/ 43 w 54"/>
                <a:gd name="T7" fmla="*/ 72 h 77"/>
                <a:gd name="T8" fmla="*/ 32 w 54"/>
                <a:gd name="T9" fmla="*/ 35 h 77"/>
                <a:gd name="T10" fmla="*/ 6 w 54"/>
                <a:gd name="T11" fmla="*/ 8 h 77"/>
                <a:gd name="T12" fmla="*/ 5 w 54"/>
                <a:gd name="T13" fmla="*/ 13 h 77"/>
                <a:gd name="T14" fmla="*/ 0 w 54"/>
                <a:gd name="T15" fmla="*/ 13 h 77"/>
                <a:gd name="T16" fmla="*/ 5 w 54"/>
                <a:gd name="T17" fmla="*/ 3 h 77"/>
                <a:gd name="T18" fmla="*/ 37 w 54"/>
                <a:gd name="T19" fmla="*/ 33 h 77"/>
                <a:gd name="T20" fmla="*/ 45 w 54"/>
                <a:gd name="T21" fmla="*/ 76 h 77"/>
                <a:gd name="T22" fmla="*/ 42 w 54"/>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7">
                  <a:moveTo>
                    <a:pt x="42" y="77"/>
                  </a:moveTo>
                  <a:cubicBezTo>
                    <a:pt x="39" y="77"/>
                    <a:pt x="34" y="74"/>
                    <a:pt x="29" y="68"/>
                  </a:cubicBezTo>
                  <a:cubicBezTo>
                    <a:pt x="32" y="65"/>
                    <a:pt x="32" y="65"/>
                    <a:pt x="32" y="65"/>
                  </a:cubicBezTo>
                  <a:cubicBezTo>
                    <a:pt x="38" y="71"/>
                    <a:pt x="42" y="73"/>
                    <a:pt x="43" y="72"/>
                  </a:cubicBezTo>
                  <a:cubicBezTo>
                    <a:pt x="46" y="70"/>
                    <a:pt x="44" y="57"/>
                    <a:pt x="32" y="35"/>
                  </a:cubicBezTo>
                  <a:cubicBezTo>
                    <a:pt x="21" y="15"/>
                    <a:pt x="10" y="7"/>
                    <a:pt x="6" y="8"/>
                  </a:cubicBezTo>
                  <a:cubicBezTo>
                    <a:pt x="6" y="8"/>
                    <a:pt x="5" y="9"/>
                    <a:pt x="5" y="13"/>
                  </a:cubicBezTo>
                  <a:cubicBezTo>
                    <a:pt x="0" y="13"/>
                    <a:pt x="0" y="13"/>
                    <a:pt x="0" y="13"/>
                  </a:cubicBezTo>
                  <a:cubicBezTo>
                    <a:pt x="0" y="6"/>
                    <a:pt x="2" y="4"/>
                    <a:pt x="5" y="3"/>
                  </a:cubicBezTo>
                  <a:cubicBezTo>
                    <a:pt x="14" y="0"/>
                    <a:pt x="27" y="16"/>
                    <a:pt x="37" y="33"/>
                  </a:cubicBezTo>
                  <a:cubicBezTo>
                    <a:pt x="46" y="50"/>
                    <a:pt x="54" y="71"/>
                    <a:pt x="45" y="76"/>
                  </a:cubicBezTo>
                  <a:cubicBezTo>
                    <a:pt x="45" y="77"/>
                    <a:pt x="44" y="77"/>
                    <a:pt x="4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5" name="Freeform 69"/>
            <p:cNvSpPr>
              <a:spLocks/>
            </p:cNvSpPr>
            <p:nvPr/>
          </p:nvSpPr>
          <p:spPr bwMode="auto">
            <a:xfrm>
              <a:off x="4154488" y="3535363"/>
              <a:ext cx="312738" cy="495300"/>
            </a:xfrm>
            <a:custGeom>
              <a:avLst/>
              <a:gdLst>
                <a:gd name="T0" fmla="*/ 50 w 57"/>
                <a:gd name="T1" fmla="*/ 90 h 90"/>
                <a:gd name="T2" fmla="*/ 37 w 57"/>
                <a:gd name="T3" fmla="*/ 81 h 90"/>
                <a:gd name="T4" fmla="*/ 41 w 57"/>
                <a:gd name="T5" fmla="*/ 78 h 90"/>
                <a:gd name="T6" fmla="*/ 50 w 57"/>
                <a:gd name="T7" fmla="*/ 85 h 90"/>
                <a:gd name="T8" fmla="*/ 49 w 57"/>
                <a:gd name="T9" fmla="*/ 71 h 90"/>
                <a:gd name="T10" fmla="*/ 36 w 57"/>
                <a:gd name="T11" fmla="*/ 41 h 90"/>
                <a:gd name="T12" fmla="*/ 17 w 57"/>
                <a:gd name="T13" fmla="*/ 14 h 90"/>
                <a:gd name="T14" fmla="*/ 6 w 57"/>
                <a:gd name="T15" fmla="*/ 6 h 90"/>
                <a:gd name="T16" fmla="*/ 5 w 57"/>
                <a:gd name="T17" fmla="*/ 11 h 90"/>
                <a:gd name="T18" fmla="*/ 0 w 57"/>
                <a:gd name="T19" fmla="*/ 12 h 90"/>
                <a:gd name="T20" fmla="*/ 3 w 57"/>
                <a:gd name="T21" fmla="*/ 2 h 90"/>
                <a:gd name="T22" fmla="*/ 20 w 57"/>
                <a:gd name="T23" fmla="*/ 10 h 90"/>
                <a:gd name="T24" fmla="*/ 40 w 57"/>
                <a:gd name="T25" fmla="*/ 39 h 90"/>
                <a:gd name="T26" fmla="*/ 54 w 57"/>
                <a:gd name="T27" fmla="*/ 70 h 90"/>
                <a:gd name="T28" fmla="*/ 53 w 57"/>
                <a:gd name="T29" fmla="*/ 89 h 90"/>
                <a:gd name="T30" fmla="*/ 50 w 57"/>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90">
                  <a:moveTo>
                    <a:pt x="50" y="90"/>
                  </a:moveTo>
                  <a:cubicBezTo>
                    <a:pt x="47" y="90"/>
                    <a:pt x="42" y="87"/>
                    <a:pt x="37" y="81"/>
                  </a:cubicBezTo>
                  <a:cubicBezTo>
                    <a:pt x="41" y="78"/>
                    <a:pt x="41" y="78"/>
                    <a:pt x="41" y="78"/>
                  </a:cubicBezTo>
                  <a:cubicBezTo>
                    <a:pt x="47" y="85"/>
                    <a:pt x="50" y="85"/>
                    <a:pt x="50" y="85"/>
                  </a:cubicBezTo>
                  <a:cubicBezTo>
                    <a:pt x="51" y="84"/>
                    <a:pt x="52" y="81"/>
                    <a:pt x="49" y="71"/>
                  </a:cubicBezTo>
                  <a:cubicBezTo>
                    <a:pt x="47" y="63"/>
                    <a:pt x="42" y="52"/>
                    <a:pt x="36" y="41"/>
                  </a:cubicBezTo>
                  <a:cubicBezTo>
                    <a:pt x="29" y="30"/>
                    <a:pt x="23" y="20"/>
                    <a:pt x="17" y="14"/>
                  </a:cubicBezTo>
                  <a:cubicBezTo>
                    <a:pt x="10" y="6"/>
                    <a:pt x="6" y="6"/>
                    <a:pt x="6" y="6"/>
                  </a:cubicBezTo>
                  <a:cubicBezTo>
                    <a:pt x="6" y="6"/>
                    <a:pt x="5" y="7"/>
                    <a:pt x="5" y="11"/>
                  </a:cubicBezTo>
                  <a:cubicBezTo>
                    <a:pt x="0" y="12"/>
                    <a:pt x="0" y="12"/>
                    <a:pt x="0" y="12"/>
                  </a:cubicBezTo>
                  <a:cubicBezTo>
                    <a:pt x="0" y="7"/>
                    <a:pt x="1" y="3"/>
                    <a:pt x="3" y="2"/>
                  </a:cubicBezTo>
                  <a:cubicBezTo>
                    <a:pt x="7" y="0"/>
                    <a:pt x="13" y="2"/>
                    <a:pt x="20" y="10"/>
                  </a:cubicBezTo>
                  <a:cubicBezTo>
                    <a:pt x="27" y="17"/>
                    <a:pt x="34" y="27"/>
                    <a:pt x="40" y="39"/>
                  </a:cubicBezTo>
                  <a:cubicBezTo>
                    <a:pt x="46" y="50"/>
                    <a:pt x="51" y="61"/>
                    <a:pt x="54" y="70"/>
                  </a:cubicBezTo>
                  <a:cubicBezTo>
                    <a:pt x="57" y="81"/>
                    <a:pt x="57" y="87"/>
                    <a:pt x="53" y="89"/>
                  </a:cubicBezTo>
                  <a:cubicBezTo>
                    <a:pt x="52" y="89"/>
                    <a:pt x="51" y="90"/>
                    <a:pt x="5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6" name="Freeform 70"/>
            <p:cNvSpPr>
              <a:spLocks/>
            </p:cNvSpPr>
            <p:nvPr/>
          </p:nvSpPr>
          <p:spPr bwMode="auto">
            <a:xfrm>
              <a:off x="4098926" y="3562350"/>
              <a:ext cx="127000" cy="88900"/>
            </a:xfrm>
            <a:custGeom>
              <a:avLst/>
              <a:gdLst>
                <a:gd name="T0" fmla="*/ 11 w 80"/>
                <a:gd name="T1" fmla="*/ 56 h 56"/>
                <a:gd name="T2" fmla="*/ 0 w 80"/>
                <a:gd name="T3" fmla="*/ 38 h 56"/>
                <a:gd name="T4" fmla="*/ 73 w 80"/>
                <a:gd name="T5" fmla="*/ 0 h 56"/>
                <a:gd name="T6" fmla="*/ 80 w 80"/>
                <a:gd name="T7" fmla="*/ 14 h 56"/>
                <a:gd name="T8" fmla="*/ 11 w 80"/>
                <a:gd name="T9" fmla="*/ 56 h 56"/>
              </a:gdLst>
              <a:ahLst/>
              <a:cxnLst>
                <a:cxn ang="0">
                  <a:pos x="T0" y="T1"/>
                </a:cxn>
                <a:cxn ang="0">
                  <a:pos x="T2" y="T3"/>
                </a:cxn>
                <a:cxn ang="0">
                  <a:pos x="T4" y="T5"/>
                </a:cxn>
                <a:cxn ang="0">
                  <a:pos x="T6" y="T7"/>
                </a:cxn>
                <a:cxn ang="0">
                  <a:pos x="T8" y="T9"/>
                </a:cxn>
              </a:cxnLst>
              <a:rect l="0" t="0" r="r" b="b"/>
              <a:pathLst>
                <a:path w="80" h="56">
                  <a:moveTo>
                    <a:pt x="11" y="56"/>
                  </a:moveTo>
                  <a:lnTo>
                    <a:pt x="0" y="38"/>
                  </a:lnTo>
                  <a:lnTo>
                    <a:pt x="73" y="0"/>
                  </a:lnTo>
                  <a:lnTo>
                    <a:pt x="80" y="14"/>
                  </a:lnTo>
                  <a:lnTo>
                    <a:pt x="11"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7" name="Freeform 71"/>
            <p:cNvSpPr>
              <a:spLocks/>
            </p:cNvSpPr>
            <p:nvPr/>
          </p:nvSpPr>
          <p:spPr bwMode="auto">
            <a:xfrm>
              <a:off x="4313238" y="3930650"/>
              <a:ext cx="131763" cy="93663"/>
            </a:xfrm>
            <a:custGeom>
              <a:avLst/>
              <a:gdLst>
                <a:gd name="T0" fmla="*/ 7 w 83"/>
                <a:gd name="T1" fmla="*/ 59 h 59"/>
                <a:gd name="T2" fmla="*/ 0 w 83"/>
                <a:gd name="T3" fmla="*/ 46 h 59"/>
                <a:gd name="T4" fmla="*/ 77 w 83"/>
                <a:gd name="T5" fmla="*/ 0 h 59"/>
                <a:gd name="T6" fmla="*/ 83 w 83"/>
                <a:gd name="T7" fmla="*/ 14 h 59"/>
                <a:gd name="T8" fmla="*/ 7 w 83"/>
                <a:gd name="T9" fmla="*/ 59 h 59"/>
              </a:gdLst>
              <a:ahLst/>
              <a:cxnLst>
                <a:cxn ang="0">
                  <a:pos x="T0" y="T1"/>
                </a:cxn>
                <a:cxn ang="0">
                  <a:pos x="T2" y="T3"/>
                </a:cxn>
                <a:cxn ang="0">
                  <a:pos x="T4" y="T5"/>
                </a:cxn>
                <a:cxn ang="0">
                  <a:pos x="T6" y="T7"/>
                </a:cxn>
                <a:cxn ang="0">
                  <a:pos x="T8" y="T9"/>
                </a:cxn>
              </a:cxnLst>
              <a:rect l="0" t="0" r="r" b="b"/>
              <a:pathLst>
                <a:path w="83" h="59">
                  <a:moveTo>
                    <a:pt x="7" y="59"/>
                  </a:moveTo>
                  <a:lnTo>
                    <a:pt x="0" y="46"/>
                  </a:lnTo>
                  <a:lnTo>
                    <a:pt x="77" y="0"/>
                  </a:lnTo>
                  <a:lnTo>
                    <a:pt x="83" y="14"/>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8" name="Freeform 72"/>
            <p:cNvSpPr>
              <a:spLocks/>
            </p:cNvSpPr>
            <p:nvPr/>
          </p:nvSpPr>
          <p:spPr bwMode="auto">
            <a:xfrm>
              <a:off x="4181476" y="3424238"/>
              <a:ext cx="225425" cy="138113"/>
            </a:xfrm>
            <a:custGeom>
              <a:avLst/>
              <a:gdLst>
                <a:gd name="T0" fmla="*/ 7 w 142"/>
                <a:gd name="T1" fmla="*/ 87 h 87"/>
                <a:gd name="T2" fmla="*/ 0 w 142"/>
                <a:gd name="T3" fmla="*/ 73 h 87"/>
                <a:gd name="T4" fmla="*/ 135 w 142"/>
                <a:gd name="T5" fmla="*/ 0 h 87"/>
                <a:gd name="T6" fmla="*/ 142 w 142"/>
                <a:gd name="T7" fmla="*/ 14 h 87"/>
                <a:gd name="T8" fmla="*/ 7 w 142"/>
                <a:gd name="T9" fmla="*/ 87 h 87"/>
              </a:gdLst>
              <a:ahLst/>
              <a:cxnLst>
                <a:cxn ang="0">
                  <a:pos x="T0" y="T1"/>
                </a:cxn>
                <a:cxn ang="0">
                  <a:pos x="T2" y="T3"/>
                </a:cxn>
                <a:cxn ang="0">
                  <a:pos x="T4" y="T5"/>
                </a:cxn>
                <a:cxn ang="0">
                  <a:pos x="T6" y="T7"/>
                </a:cxn>
                <a:cxn ang="0">
                  <a:pos x="T8" y="T9"/>
                </a:cxn>
              </a:cxnLst>
              <a:rect l="0" t="0" r="r" b="b"/>
              <a:pathLst>
                <a:path w="142" h="87">
                  <a:moveTo>
                    <a:pt x="7" y="87"/>
                  </a:moveTo>
                  <a:lnTo>
                    <a:pt x="0" y="73"/>
                  </a:lnTo>
                  <a:lnTo>
                    <a:pt x="135" y="0"/>
                  </a:lnTo>
                  <a:lnTo>
                    <a:pt x="142" y="14"/>
                  </a:lnTo>
                  <a:lnTo>
                    <a:pt x="7"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9" name="Freeform 73"/>
            <p:cNvSpPr>
              <a:spLocks/>
            </p:cNvSpPr>
            <p:nvPr/>
          </p:nvSpPr>
          <p:spPr bwMode="auto">
            <a:xfrm>
              <a:off x="4429126" y="3887788"/>
              <a:ext cx="225425" cy="142875"/>
            </a:xfrm>
            <a:custGeom>
              <a:avLst/>
              <a:gdLst>
                <a:gd name="T0" fmla="*/ 7 w 142"/>
                <a:gd name="T1" fmla="*/ 90 h 90"/>
                <a:gd name="T2" fmla="*/ 0 w 142"/>
                <a:gd name="T3" fmla="*/ 73 h 90"/>
                <a:gd name="T4" fmla="*/ 135 w 142"/>
                <a:gd name="T5" fmla="*/ 0 h 90"/>
                <a:gd name="T6" fmla="*/ 142 w 142"/>
                <a:gd name="T7" fmla="*/ 14 h 90"/>
                <a:gd name="T8" fmla="*/ 7 w 142"/>
                <a:gd name="T9" fmla="*/ 90 h 90"/>
              </a:gdLst>
              <a:ahLst/>
              <a:cxnLst>
                <a:cxn ang="0">
                  <a:pos x="T0" y="T1"/>
                </a:cxn>
                <a:cxn ang="0">
                  <a:pos x="T2" y="T3"/>
                </a:cxn>
                <a:cxn ang="0">
                  <a:pos x="T4" y="T5"/>
                </a:cxn>
                <a:cxn ang="0">
                  <a:pos x="T6" y="T7"/>
                </a:cxn>
                <a:cxn ang="0">
                  <a:pos x="T8" y="T9"/>
                </a:cxn>
              </a:cxnLst>
              <a:rect l="0" t="0" r="r" b="b"/>
              <a:pathLst>
                <a:path w="142" h="90">
                  <a:moveTo>
                    <a:pt x="7" y="90"/>
                  </a:moveTo>
                  <a:lnTo>
                    <a:pt x="0" y="73"/>
                  </a:lnTo>
                  <a:lnTo>
                    <a:pt x="135" y="0"/>
                  </a:lnTo>
                  <a:lnTo>
                    <a:pt x="142" y="14"/>
                  </a:lnTo>
                  <a:lnTo>
                    <a:pt x="7"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0" name="Freeform 74"/>
            <p:cNvSpPr>
              <a:spLocks noEditPoints="1"/>
            </p:cNvSpPr>
            <p:nvPr/>
          </p:nvSpPr>
          <p:spPr bwMode="auto">
            <a:xfrm>
              <a:off x="4335463" y="3859213"/>
              <a:ext cx="66675" cy="77788"/>
            </a:xfrm>
            <a:custGeom>
              <a:avLst/>
              <a:gdLst>
                <a:gd name="T0" fmla="*/ 7 w 12"/>
                <a:gd name="T1" fmla="*/ 14 h 14"/>
                <a:gd name="T2" fmla="*/ 1 w 12"/>
                <a:gd name="T3" fmla="*/ 8 h 14"/>
                <a:gd name="T4" fmla="*/ 1 w 12"/>
                <a:gd name="T5" fmla="*/ 3 h 14"/>
                <a:gd name="T6" fmla="*/ 5 w 12"/>
                <a:gd name="T7" fmla="*/ 0 h 14"/>
                <a:gd name="T8" fmla="*/ 6 w 12"/>
                <a:gd name="T9" fmla="*/ 0 h 14"/>
                <a:gd name="T10" fmla="*/ 11 w 12"/>
                <a:gd name="T11" fmla="*/ 6 h 14"/>
                <a:gd name="T12" fmla="*/ 7 w 12"/>
                <a:gd name="T13" fmla="*/ 14 h 14"/>
                <a:gd name="T14" fmla="*/ 6 w 12"/>
                <a:gd name="T15" fmla="*/ 5 h 14"/>
                <a:gd name="T16" fmla="*/ 6 w 12"/>
                <a:gd name="T17" fmla="*/ 7 h 14"/>
                <a:gd name="T18" fmla="*/ 6 w 12"/>
                <a:gd name="T19" fmla="*/ 9 h 14"/>
                <a:gd name="T20" fmla="*/ 7 w 12"/>
                <a:gd name="T21" fmla="*/ 7 h 14"/>
                <a:gd name="T22" fmla="*/ 6 w 12"/>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7" y="14"/>
                  </a:moveTo>
                  <a:cubicBezTo>
                    <a:pt x="4" y="14"/>
                    <a:pt x="1" y="12"/>
                    <a:pt x="1" y="8"/>
                  </a:cubicBezTo>
                  <a:cubicBezTo>
                    <a:pt x="0" y="6"/>
                    <a:pt x="1" y="5"/>
                    <a:pt x="1" y="3"/>
                  </a:cubicBezTo>
                  <a:cubicBezTo>
                    <a:pt x="2" y="2"/>
                    <a:pt x="3" y="0"/>
                    <a:pt x="5" y="0"/>
                  </a:cubicBezTo>
                  <a:cubicBezTo>
                    <a:pt x="6" y="0"/>
                    <a:pt x="6" y="0"/>
                    <a:pt x="6" y="0"/>
                  </a:cubicBezTo>
                  <a:cubicBezTo>
                    <a:pt x="8" y="0"/>
                    <a:pt x="11" y="3"/>
                    <a:pt x="11" y="6"/>
                  </a:cubicBezTo>
                  <a:cubicBezTo>
                    <a:pt x="12" y="10"/>
                    <a:pt x="10" y="14"/>
                    <a:pt x="7" y="14"/>
                  </a:cubicBezTo>
                  <a:close/>
                  <a:moveTo>
                    <a:pt x="6" y="5"/>
                  </a:moveTo>
                  <a:cubicBezTo>
                    <a:pt x="6" y="6"/>
                    <a:pt x="5" y="6"/>
                    <a:pt x="6" y="7"/>
                  </a:cubicBezTo>
                  <a:cubicBezTo>
                    <a:pt x="6" y="8"/>
                    <a:pt x="6" y="9"/>
                    <a:pt x="6" y="9"/>
                  </a:cubicBezTo>
                  <a:cubicBezTo>
                    <a:pt x="7" y="9"/>
                    <a:pt x="7" y="8"/>
                    <a:pt x="7" y="7"/>
                  </a:cubicBezTo>
                  <a:cubicBezTo>
                    <a:pt x="6" y="6"/>
                    <a:pt x="6"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1" name="Freeform 75"/>
            <p:cNvSpPr>
              <a:spLocks/>
            </p:cNvSpPr>
            <p:nvPr/>
          </p:nvSpPr>
          <p:spPr bwMode="auto">
            <a:xfrm>
              <a:off x="4127501" y="4999038"/>
              <a:ext cx="388938" cy="468313"/>
            </a:xfrm>
            <a:custGeom>
              <a:avLst/>
              <a:gdLst>
                <a:gd name="T0" fmla="*/ 68 w 71"/>
                <a:gd name="T1" fmla="*/ 85 h 85"/>
                <a:gd name="T2" fmla="*/ 50 w 71"/>
                <a:gd name="T3" fmla="*/ 67 h 85"/>
                <a:gd name="T4" fmla="*/ 35 w 71"/>
                <a:gd name="T5" fmla="*/ 34 h 85"/>
                <a:gd name="T6" fmla="*/ 32 w 71"/>
                <a:gd name="T7" fmla="*/ 26 h 85"/>
                <a:gd name="T8" fmla="*/ 21 w 71"/>
                <a:gd name="T9" fmla="*/ 10 h 85"/>
                <a:gd name="T10" fmla="*/ 4 w 71"/>
                <a:gd name="T11" fmla="*/ 5 h 85"/>
                <a:gd name="T12" fmla="*/ 0 w 71"/>
                <a:gd name="T13" fmla="*/ 5 h 85"/>
                <a:gd name="T14" fmla="*/ 1 w 71"/>
                <a:gd name="T15" fmla="*/ 0 h 85"/>
                <a:gd name="T16" fmla="*/ 4 w 71"/>
                <a:gd name="T17" fmla="*/ 0 h 85"/>
                <a:gd name="T18" fmla="*/ 24 w 71"/>
                <a:gd name="T19" fmla="*/ 6 h 85"/>
                <a:gd name="T20" fmla="*/ 37 w 71"/>
                <a:gd name="T21" fmla="*/ 24 h 85"/>
                <a:gd name="T22" fmla="*/ 40 w 71"/>
                <a:gd name="T23" fmla="*/ 32 h 85"/>
                <a:gd name="T24" fmla="*/ 54 w 71"/>
                <a:gd name="T25" fmla="*/ 65 h 85"/>
                <a:gd name="T26" fmla="*/ 71 w 71"/>
                <a:gd name="T27" fmla="*/ 81 h 85"/>
                <a:gd name="T28" fmla="*/ 68 w 71"/>
                <a:gd name="T2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85">
                  <a:moveTo>
                    <a:pt x="68" y="85"/>
                  </a:moveTo>
                  <a:cubicBezTo>
                    <a:pt x="60" y="80"/>
                    <a:pt x="54" y="75"/>
                    <a:pt x="50" y="67"/>
                  </a:cubicBezTo>
                  <a:cubicBezTo>
                    <a:pt x="46" y="58"/>
                    <a:pt x="40" y="45"/>
                    <a:pt x="35" y="34"/>
                  </a:cubicBezTo>
                  <a:cubicBezTo>
                    <a:pt x="32" y="26"/>
                    <a:pt x="32" y="26"/>
                    <a:pt x="32" y="26"/>
                  </a:cubicBezTo>
                  <a:cubicBezTo>
                    <a:pt x="30" y="20"/>
                    <a:pt x="26" y="14"/>
                    <a:pt x="21" y="10"/>
                  </a:cubicBezTo>
                  <a:cubicBezTo>
                    <a:pt x="17" y="7"/>
                    <a:pt x="9" y="6"/>
                    <a:pt x="4" y="5"/>
                  </a:cubicBezTo>
                  <a:cubicBezTo>
                    <a:pt x="2" y="5"/>
                    <a:pt x="1" y="5"/>
                    <a:pt x="0" y="5"/>
                  </a:cubicBezTo>
                  <a:cubicBezTo>
                    <a:pt x="1" y="0"/>
                    <a:pt x="1" y="0"/>
                    <a:pt x="1" y="0"/>
                  </a:cubicBezTo>
                  <a:cubicBezTo>
                    <a:pt x="2" y="0"/>
                    <a:pt x="3" y="0"/>
                    <a:pt x="4" y="0"/>
                  </a:cubicBezTo>
                  <a:cubicBezTo>
                    <a:pt x="10" y="1"/>
                    <a:pt x="19" y="2"/>
                    <a:pt x="24" y="6"/>
                  </a:cubicBezTo>
                  <a:cubicBezTo>
                    <a:pt x="30" y="10"/>
                    <a:pt x="34" y="18"/>
                    <a:pt x="37" y="24"/>
                  </a:cubicBezTo>
                  <a:cubicBezTo>
                    <a:pt x="40" y="32"/>
                    <a:pt x="40" y="32"/>
                    <a:pt x="40" y="32"/>
                  </a:cubicBezTo>
                  <a:cubicBezTo>
                    <a:pt x="44" y="43"/>
                    <a:pt x="50" y="56"/>
                    <a:pt x="54" y="65"/>
                  </a:cubicBezTo>
                  <a:cubicBezTo>
                    <a:pt x="57" y="72"/>
                    <a:pt x="63" y="76"/>
                    <a:pt x="71" y="81"/>
                  </a:cubicBezTo>
                  <a:lnTo>
                    <a:pt x="68"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2" name="Freeform 76"/>
            <p:cNvSpPr>
              <a:spLocks/>
            </p:cNvSpPr>
            <p:nvPr/>
          </p:nvSpPr>
          <p:spPr bwMode="auto">
            <a:xfrm>
              <a:off x="3527426" y="4833938"/>
              <a:ext cx="841375" cy="925513"/>
            </a:xfrm>
            <a:custGeom>
              <a:avLst/>
              <a:gdLst>
                <a:gd name="T0" fmla="*/ 150 w 153"/>
                <a:gd name="T1" fmla="*/ 168 h 168"/>
                <a:gd name="T2" fmla="*/ 123 w 153"/>
                <a:gd name="T3" fmla="*/ 155 h 168"/>
                <a:gd name="T4" fmla="*/ 112 w 153"/>
                <a:gd name="T5" fmla="*/ 152 h 168"/>
                <a:gd name="T6" fmla="*/ 82 w 153"/>
                <a:gd name="T7" fmla="*/ 143 h 168"/>
                <a:gd name="T8" fmla="*/ 3 w 153"/>
                <a:gd name="T9" fmla="*/ 102 h 168"/>
                <a:gd name="T10" fmla="*/ 3 w 153"/>
                <a:gd name="T11" fmla="*/ 102 h 168"/>
                <a:gd name="T12" fmla="*/ 3 w 153"/>
                <a:gd name="T13" fmla="*/ 101 h 168"/>
                <a:gd name="T14" fmla="*/ 8 w 153"/>
                <a:gd name="T15" fmla="*/ 87 h 168"/>
                <a:gd name="T16" fmla="*/ 30 w 153"/>
                <a:gd name="T17" fmla="*/ 85 h 168"/>
                <a:gd name="T18" fmla="*/ 46 w 153"/>
                <a:gd name="T19" fmla="*/ 89 h 168"/>
                <a:gd name="T20" fmla="*/ 71 w 153"/>
                <a:gd name="T21" fmla="*/ 97 h 168"/>
                <a:gd name="T22" fmla="*/ 84 w 153"/>
                <a:gd name="T23" fmla="*/ 61 h 168"/>
                <a:gd name="T24" fmla="*/ 61 w 153"/>
                <a:gd name="T25" fmla="*/ 33 h 168"/>
                <a:gd name="T26" fmla="*/ 43 w 153"/>
                <a:gd name="T27" fmla="*/ 37 h 168"/>
                <a:gd name="T28" fmla="*/ 21 w 153"/>
                <a:gd name="T29" fmla="*/ 41 h 168"/>
                <a:gd name="T30" fmla="*/ 4 w 153"/>
                <a:gd name="T31" fmla="*/ 33 h 168"/>
                <a:gd name="T32" fmla="*/ 1 w 153"/>
                <a:gd name="T33" fmla="*/ 23 h 168"/>
                <a:gd name="T34" fmla="*/ 4 w 153"/>
                <a:gd name="T35" fmla="*/ 20 h 168"/>
                <a:gd name="T36" fmla="*/ 64 w 153"/>
                <a:gd name="T37" fmla="*/ 3 h 168"/>
                <a:gd name="T38" fmla="*/ 120 w 153"/>
                <a:gd name="T39" fmla="*/ 37 h 168"/>
                <a:gd name="T40" fmla="*/ 117 w 153"/>
                <a:gd name="T41" fmla="*/ 41 h 168"/>
                <a:gd name="T42" fmla="*/ 62 w 153"/>
                <a:gd name="T43" fmla="*/ 7 h 168"/>
                <a:gd name="T44" fmla="*/ 6 w 153"/>
                <a:gd name="T45" fmla="*/ 24 h 168"/>
                <a:gd name="T46" fmla="*/ 8 w 153"/>
                <a:gd name="T47" fmla="*/ 29 h 168"/>
                <a:gd name="T48" fmla="*/ 21 w 153"/>
                <a:gd name="T49" fmla="*/ 36 h 168"/>
                <a:gd name="T50" fmla="*/ 42 w 153"/>
                <a:gd name="T51" fmla="*/ 32 h 168"/>
                <a:gd name="T52" fmla="*/ 63 w 153"/>
                <a:gd name="T53" fmla="*/ 28 h 168"/>
                <a:gd name="T54" fmla="*/ 88 w 153"/>
                <a:gd name="T55" fmla="*/ 58 h 168"/>
                <a:gd name="T56" fmla="*/ 72 w 153"/>
                <a:gd name="T57" fmla="*/ 102 h 168"/>
                <a:gd name="T58" fmla="*/ 71 w 153"/>
                <a:gd name="T59" fmla="*/ 102 h 168"/>
                <a:gd name="T60" fmla="*/ 70 w 153"/>
                <a:gd name="T61" fmla="*/ 102 h 168"/>
                <a:gd name="T62" fmla="*/ 45 w 153"/>
                <a:gd name="T63" fmla="*/ 94 h 168"/>
                <a:gd name="T64" fmla="*/ 29 w 153"/>
                <a:gd name="T65" fmla="*/ 89 h 168"/>
                <a:gd name="T66" fmla="*/ 11 w 153"/>
                <a:gd name="T67" fmla="*/ 91 h 168"/>
                <a:gd name="T68" fmla="*/ 7 w 153"/>
                <a:gd name="T69" fmla="*/ 100 h 168"/>
                <a:gd name="T70" fmla="*/ 84 w 153"/>
                <a:gd name="T71" fmla="*/ 138 h 168"/>
                <a:gd name="T72" fmla="*/ 114 w 153"/>
                <a:gd name="T73" fmla="*/ 147 h 168"/>
                <a:gd name="T74" fmla="*/ 124 w 153"/>
                <a:gd name="T75" fmla="*/ 150 h 168"/>
                <a:gd name="T76" fmla="*/ 153 w 153"/>
                <a:gd name="T77" fmla="*/ 164 h 168"/>
                <a:gd name="T78" fmla="*/ 150 w 153"/>
                <a:gd name="T7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68">
                  <a:moveTo>
                    <a:pt x="150" y="168"/>
                  </a:moveTo>
                  <a:cubicBezTo>
                    <a:pt x="149" y="167"/>
                    <a:pt x="131" y="157"/>
                    <a:pt x="123" y="155"/>
                  </a:cubicBezTo>
                  <a:cubicBezTo>
                    <a:pt x="120" y="154"/>
                    <a:pt x="117" y="153"/>
                    <a:pt x="112" y="152"/>
                  </a:cubicBezTo>
                  <a:cubicBezTo>
                    <a:pt x="101" y="149"/>
                    <a:pt x="88" y="145"/>
                    <a:pt x="82" y="143"/>
                  </a:cubicBezTo>
                  <a:cubicBezTo>
                    <a:pt x="72" y="139"/>
                    <a:pt x="8" y="108"/>
                    <a:pt x="3" y="102"/>
                  </a:cubicBezTo>
                  <a:cubicBezTo>
                    <a:pt x="3" y="102"/>
                    <a:pt x="3" y="102"/>
                    <a:pt x="3" y="102"/>
                  </a:cubicBezTo>
                  <a:cubicBezTo>
                    <a:pt x="3" y="101"/>
                    <a:pt x="3" y="101"/>
                    <a:pt x="3" y="101"/>
                  </a:cubicBezTo>
                  <a:cubicBezTo>
                    <a:pt x="2" y="93"/>
                    <a:pt x="5" y="89"/>
                    <a:pt x="8" y="87"/>
                  </a:cubicBezTo>
                  <a:cubicBezTo>
                    <a:pt x="14" y="82"/>
                    <a:pt x="23" y="82"/>
                    <a:pt x="30" y="85"/>
                  </a:cubicBezTo>
                  <a:cubicBezTo>
                    <a:pt x="33" y="86"/>
                    <a:pt x="39" y="87"/>
                    <a:pt x="46" y="89"/>
                  </a:cubicBezTo>
                  <a:cubicBezTo>
                    <a:pt x="58" y="93"/>
                    <a:pt x="67" y="96"/>
                    <a:pt x="71" y="97"/>
                  </a:cubicBezTo>
                  <a:cubicBezTo>
                    <a:pt x="92" y="82"/>
                    <a:pt x="87" y="67"/>
                    <a:pt x="84" y="61"/>
                  </a:cubicBezTo>
                  <a:cubicBezTo>
                    <a:pt x="83" y="58"/>
                    <a:pt x="65" y="37"/>
                    <a:pt x="61" y="33"/>
                  </a:cubicBezTo>
                  <a:cubicBezTo>
                    <a:pt x="59" y="33"/>
                    <a:pt x="50" y="35"/>
                    <a:pt x="43" y="37"/>
                  </a:cubicBezTo>
                  <a:cubicBezTo>
                    <a:pt x="32" y="40"/>
                    <a:pt x="24" y="41"/>
                    <a:pt x="21" y="41"/>
                  </a:cubicBezTo>
                  <a:cubicBezTo>
                    <a:pt x="15" y="42"/>
                    <a:pt x="8" y="37"/>
                    <a:pt x="4" y="33"/>
                  </a:cubicBezTo>
                  <a:cubicBezTo>
                    <a:pt x="2" y="29"/>
                    <a:pt x="0" y="26"/>
                    <a:pt x="1" y="23"/>
                  </a:cubicBezTo>
                  <a:cubicBezTo>
                    <a:pt x="2" y="21"/>
                    <a:pt x="3" y="21"/>
                    <a:pt x="4" y="20"/>
                  </a:cubicBezTo>
                  <a:cubicBezTo>
                    <a:pt x="11" y="17"/>
                    <a:pt x="58" y="0"/>
                    <a:pt x="64" y="3"/>
                  </a:cubicBezTo>
                  <a:cubicBezTo>
                    <a:pt x="85" y="12"/>
                    <a:pt x="112" y="32"/>
                    <a:pt x="120" y="37"/>
                  </a:cubicBezTo>
                  <a:cubicBezTo>
                    <a:pt x="117" y="41"/>
                    <a:pt x="117" y="41"/>
                    <a:pt x="117" y="41"/>
                  </a:cubicBezTo>
                  <a:cubicBezTo>
                    <a:pt x="109" y="36"/>
                    <a:pt x="83" y="16"/>
                    <a:pt x="62" y="7"/>
                  </a:cubicBezTo>
                  <a:cubicBezTo>
                    <a:pt x="57" y="6"/>
                    <a:pt x="13" y="21"/>
                    <a:pt x="6" y="24"/>
                  </a:cubicBezTo>
                  <a:cubicBezTo>
                    <a:pt x="6" y="26"/>
                    <a:pt x="7" y="28"/>
                    <a:pt x="8" y="29"/>
                  </a:cubicBezTo>
                  <a:cubicBezTo>
                    <a:pt x="12" y="34"/>
                    <a:pt x="17" y="37"/>
                    <a:pt x="21" y="36"/>
                  </a:cubicBezTo>
                  <a:cubicBezTo>
                    <a:pt x="23" y="36"/>
                    <a:pt x="34" y="34"/>
                    <a:pt x="42" y="32"/>
                  </a:cubicBezTo>
                  <a:cubicBezTo>
                    <a:pt x="61" y="28"/>
                    <a:pt x="62" y="28"/>
                    <a:pt x="63" y="28"/>
                  </a:cubicBezTo>
                  <a:cubicBezTo>
                    <a:pt x="66" y="30"/>
                    <a:pt x="88" y="57"/>
                    <a:pt x="88" y="58"/>
                  </a:cubicBezTo>
                  <a:cubicBezTo>
                    <a:pt x="91" y="64"/>
                    <a:pt x="99" y="84"/>
                    <a:pt x="72" y="102"/>
                  </a:cubicBezTo>
                  <a:cubicBezTo>
                    <a:pt x="71" y="102"/>
                    <a:pt x="71" y="102"/>
                    <a:pt x="71" y="102"/>
                  </a:cubicBezTo>
                  <a:cubicBezTo>
                    <a:pt x="70" y="102"/>
                    <a:pt x="70" y="102"/>
                    <a:pt x="70" y="102"/>
                  </a:cubicBezTo>
                  <a:cubicBezTo>
                    <a:pt x="68" y="101"/>
                    <a:pt x="55" y="97"/>
                    <a:pt x="45" y="94"/>
                  </a:cubicBezTo>
                  <a:cubicBezTo>
                    <a:pt x="38" y="92"/>
                    <a:pt x="32" y="90"/>
                    <a:pt x="29" y="89"/>
                  </a:cubicBezTo>
                  <a:cubicBezTo>
                    <a:pt x="23" y="88"/>
                    <a:pt x="15" y="87"/>
                    <a:pt x="11" y="91"/>
                  </a:cubicBezTo>
                  <a:cubicBezTo>
                    <a:pt x="9" y="93"/>
                    <a:pt x="7" y="96"/>
                    <a:pt x="7" y="100"/>
                  </a:cubicBezTo>
                  <a:cubicBezTo>
                    <a:pt x="14" y="105"/>
                    <a:pt x="71" y="133"/>
                    <a:pt x="84" y="138"/>
                  </a:cubicBezTo>
                  <a:cubicBezTo>
                    <a:pt x="89" y="140"/>
                    <a:pt x="103" y="144"/>
                    <a:pt x="114" y="147"/>
                  </a:cubicBezTo>
                  <a:cubicBezTo>
                    <a:pt x="118" y="148"/>
                    <a:pt x="122" y="149"/>
                    <a:pt x="124" y="150"/>
                  </a:cubicBezTo>
                  <a:cubicBezTo>
                    <a:pt x="133" y="153"/>
                    <a:pt x="152" y="163"/>
                    <a:pt x="153" y="164"/>
                  </a:cubicBezTo>
                  <a:lnTo>
                    <a:pt x="15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3" name="Freeform 77"/>
            <p:cNvSpPr>
              <a:spLocks/>
            </p:cNvSpPr>
            <p:nvPr/>
          </p:nvSpPr>
          <p:spPr bwMode="auto">
            <a:xfrm>
              <a:off x="3681413" y="5043488"/>
              <a:ext cx="241300" cy="274638"/>
            </a:xfrm>
            <a:custGeom>
              <a:avLst/>
              <a:gdLst>
                <a:gd name="T0" fmla="*/ 1 w 44"/>
                <a:gd name="T1" fmla="*/ 50 h 50"/>
                <a:gd name="T2" fmla="*/ 0 w 44"/>
                <a:gd name="T3" fmla="*/ 36 h 50"/>
                <a:gd name="T4" fmla="*/ 9 w 44"/>
                <a:gd name="T5" fmla="*/ 21 h 50"/>
                <a:gd name="T6" fmla="*/ 17 w 44"/>
                <a:gd name="T7" fmla="*/ 7 h 50"/>
                <a:gd name="T8" fmla="*/ 41 w 44"/>
                <a:gd name="T9" fmla="*/ 0 h 50"/>
                <a:gd name="T10" fmla="*/ 43 w 44"/>
                <a:gd name="T11" fmla="*/ 0 h 50"/>
                <a:gd name="T12" fmla="*/ 44 w 44"/>
                <a:gd name="T13" fmla="*/ 5 h 50"/>
                <a:gd name="T14" fmla="*/ 41 w 44"/>
                <a:gd name="T15" fmla="*/ 5 h 50"/>
                <a:gd name="T16" fmla="*/ 21 w 44"/>
                <a:gd name="T17" fmla="*/ 9 h 50"/>
                <a:gd name="T18" fmla="*/ 13 w 44"/>
                <a:gd name="T19" fmla="*/ 23 h 50"/>
                <a:gd name="T20" fmla="*/ 5 w 44"/>
                <a:gd name="T21" fmla="*/ 37 h 50"/>
                <a:gd name="T22" fmla="*/ 6 w 44"/>
                <a:gd name="T23" fmla="*/ 48 h 50"/>
                <a:gd name="T24" fmla="*/ 1 w 44"/>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1" y="50"/>
                  </a:moveTo>
                  <a:cubicBezTo>
                    <a:pt x="0" y="48"/>
                    <a:pt x="0" y="38"/>
                    <a:pt x="0" y="36"/>
                  </a:cubicBezTo>
                  <a:cubicBezTo>
                    <a:pt x="0" y="35"/>
                    <a:pt x="2" y="32"/>
                    <a:pt x="9" y="21"/>
                  </a:cubicBezTo>
                  <a:cubicBezTo>
                    <a:pt x="12" y="15"/>
                    <a:pt x="15" y="9"/>
                    <a:pt x="17" y="7"/>
                  </a:cubicBezTo>
                  <a:cubicBezTo>
                    <a:pt x="18" y="4"/>
                    <a:pt x="26" y="2"/>
                    <a:pt x="41" y="0"/>
                  </a:cubicBezTo>
                  <a:cubicBezTo>
                    <a:pt x="43" y="0"/>
                    <a:pt x="43" y="0"/>
                    <a:pt x="43" y="0"/>
                  </a:cubicBezTo>
                  <a:cubicBezTo>
                    <a:pt x="44" y="5"/>
                    <a:pt x="44" y="5"/>
                    <a:pt x="44" y="5"/>
                  </a:cubicBezTo>
                  <a:cubicBezTo>
                    <a:pt x="41" y="5"/>
                    <a:pt x="41" y="5"/>
                    <a:pt x="41" y="5"/>
                  </a:cubicBezTo>
                  <a:cubicBezTo>
                    <a:pt x="36" y="6"/>
                    <a:pt x="23" y="7"/>
                    <a:pt x="21" y="9"/>
                  </a:cubicBezTo>
                  <a:cubicBezTo>
                    <a:pt x="20" y="12"/>
                    <a:pt x="16" y="17"/>
                    <a:pt x="13" y="23"/>
                  </a:cubicBezTo>
                  <a:cubicBezTo>
                    <a:pt x="10" y="29"/>
                    <a:pt x="5" y="36"/>
                    <a:pt x="5" y="37"/>
                  </a:cubicBezTo>
                  <a:cubicBezTo>
                    <a:pt x="5" y="39"/>
                    <a:pt x="5" y="47"/>
                    <a:pt x="6" y="48"/>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4" name="Freeform 78"/>
            <p:cNvSpPr>
              <a:spLocks/>
            </p:cNvSpPr>
            <p:nvPr/>
          </p:nvSpPr>
          <p:spPr bwMode="auto">
            <a:xfrm>
              <a:off x="3779838" y="5170488"/>
              <a:ext cx="231775" cy="180975"/>
            </a:xfrm>
            <a:custGeom>
              <a:avLst/>
              <a:gdLst>
                <a:gd name="T0" fmla="*/ 1 w 42"/>
                <a:gd name="T1" fmla="*/ 33 h 33"/>
                <a:gd name="T2" fmla="*/ 1 w 42"/>
                <a:gd name="T3" fmla="*/ 30 h 33"/>
                <a:gd name="T4" fmla="*/ 0 w 42"/>
                <a:gd name="T5" fmla="*/ 23 h 33"/>
                <a:gd name="T6" fmla="*/ 0 w 42"/>
                <a:gd name="T7" fmla="*/ 22 h 33"/>
                <a:gd name="T8" fmla="*/ 0 w 42"/>
                <a:gd name="T9" fmla="*/ 22 h 33"/>
                <a:gd name="T10" fmla="*/ 2 w 42"/>
                <a:gd name="T11" fmla="*/ 19 h 33"/>
                <a:gd name="T12" fmla="*/ 14 w 42"/>
                <a:gd name="T13" fmla="*/ 3 h 33"/>
                <a:gd name="T14" fmla="*/ 15 w 42"/>
                <a:gd name="T15" fmla="*/ 3 h 33"/>
                <a:gd name="T16" fmla="*/ 15 w 42"/>
                <a:gd name="T17" fmla="*/ 2 h 33"/>
                <a:gd name="T18" fmla="*/ 40 w 42"/>
                <a:gd name="T19" fmla="*/ 0 h 33"/>
                <a:gd name="T20" fmla="*/ 41 w 42"/>
                <a:gd name="T21" fmla="*/ 0 h 33"/>
                <a:gd name="T22" fmla="*/ 42 w 42"/>
                <a:gd name="T23" fmla="*/ 5 h 33"/>
                <a:gd name="T24" fmla="*/ 40 w 42"/>
                <a:gd name="T25" fmla="*/ 5 h 33"/>
                <a:gd name="T26" fmla="*/ 17 w 42"/>
                <a:gd name="T27" fmla="*/ 7 h 33"/>
                <a:gd name="T28" fmla="*/ 7 w 42"/>
                <a:gd name="T29" fmla="*/ 21 h 33"/>
                <a:gd name="T30" fmla="*/ 5 w 42"/>
                <a:gd name="T31" fmla="*/ 24 h 33"/>
                <a:gd name="T32" fmla="*/ 6 w 42"/>
                <a:gd name="T33" fmla="*/ 29 h 33"/>
                <a:gd name="T34" fmla="*/ 6 w 42"/>
                <a:gd name="T35" fmla="*/ 32 h 33"/>
                <a:gd name="T36" fmla="*/ 1 w 42"/>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33">
                  <a:moveTo>
                    <a:pt x="1" y="33"/>
                  </a:moveTo>
                  <a:cubicBezTo>
                    <a:pt x="1" y="32"/>
                    <a:pt x="1" y="31"/>
                    <a:pt x="1" y="30"/>
                  </a:cubicBezTo>
                  <a:cubicBezTo>
                    <a:pt x="0" y="27"/>
                    <a:pt x="0" y="24"/>
                    <a:pt x="0" y="23"/>
                  </a:cubicBezTo>
                  <a:cubicBezTo>
                    <a:pt x="0" y="22"/>
                    <a:pt x="0" y="22"/>
                    <a:pt x="0" y="22"/>
                  </a:cubicBezTo>
                  <a:cubicBezTo>
                    <a:pt x="0" y="22"/>
                    <a:pt x="0" y="22"/>
                    <a:pt x="0" y="22"/>
                  </a:cubicBezTo>
                  <a:cubicBezTo>
                    <a:pt x="1" y="21"/>
                    <a:pt x="2" y="20"/>
                    <a:pt x="2" y="19"/>
                  </a:cubicBezTo>
                  <a:cubicBezTo>
                    <a:pt x="6" y="14"/>
                    <a:pt x="10" y="7"/>
                    <a:pt x="14" y="3"/>
                  </a:cubicBezTo>
                  <a:cubicBezTo>
                    <a:pt x="15" y="3"/>
                    <a:pt x="15" y="3"/>
                    <a:pt x="15" y="3"/>
                  </a:cubicBezTo>
                  <a:cubicBezTo>
                    <a:pt x="15" y="2"/>
                    <a:pt x="15" y="2"/>
                    <a:pt x="15" y="2"/>
                  </a:cubicBezTo>
                  <a:cubicBezTo>
                    <a:pt x="24" y="1"/>
                    <a:pt x="31" y="1"/>
                    <a:pt x="40" y="0"/>
                  </a:cubicBezTo>
                  <a:cubicBezTo>
                    <a:pt x="41" y="0"/>
                    <a:pt x="41" y="0"/>
                    <a:pt x="41" y="0"/>
                  </a:cubicBezTo>
                  <a:cubicBezTo>
                    <a:pt x="42" y="5"/>
                    <a:pt x="42" y="5"/>
                    <a:pt x="42" y="5"/>
                  </a:cubicBezTo>
                  <a:cubicBezTo>
                    <a:pt x="40" y="5"/>
                    <a:pt x="40" y="5"/>
                    <a:pt x="40" y="5"/>
                  </a:cubicBezTo>
                  <a:cubicBezTo>
                    <a:pt x="32" y="6"/>
                    <a:pt x="25" y="6"/>
                    <a:pt x="17" y="7"/>
                  </a:cubicBezTo>
                  <a:cubicBezTo>
                    <a:pt x="13" y="11"/>
                    <a:pt x="9" y="17"/>
                    <a:pt x="7" y="21"/>
                  </a:cubicBezTo>
                  <a:cubicBezTo>
                    <a:pt x="6" y="22"/>
                    <a:pt x="5" y="23"/>
                    <a:pt x="5" y="24"/>
                  </a:cubicBezTo>
                  <a:cubicBezTo>
                    <a:pt x="5" y="25"/>
                    <a:pt x="5" y="27"/>
                    <a:pt x="6" y="29"/>
                  </a:cubicBezTo>
                  <a:cubicBezTo>
                    <a:pt x="6" y="31"/>
                    <a:pt x="6" y="32"/>
                    <a:pt x="6" y="32"/>
                  </a:cubicBez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5" name="Freeform 79"/>
            <p:cNvSpPr>
              <a:spLocks/>
            </p:cNvSpPr>
            <p:nvPr/>
          </p:nvSpPr>
          <p:spPr bwMode="auto">
            <a:xfrm>
              <a:off x="3917951" y="5253038"/>
              <a:ext cx="93663" cy="103188"/>
            </a:xfrm>
            <a:custGeom>
              <a:avLst/>
              <a:gdLst>
                <a:gd name="T0" fmla="*/ 3 w 17"/>
                <a:gd name="T1" fmla="*/ 19 h 19"/>
                <a:gd name="T2" fmla="*/ 2 w 17"/>
                <a:gd name="T3" fmla="*/ 16 h 19"/>
                <a:gd name="T4" fmla="*/ 0 w 17"/>
                <a:gd name="T5" fmla="*/ 7 h 19"/>
                <a:gd name="T6" fmla="*/ 0 w 17"/>
                <a:gd name="T7" fmla="*/ 5 h 19"/>
                <a:gd name="T8" fmla="*/ 2 w 17"/>
                <a:gd name="T9" fmla="*/ 4 h 19"/>
                <a:gd name="T10" fmla="*/ 6 w 17"/>
                <a:gd name="T11" fmla="*/ 3 h 19"/>
                <a:gd name="T12" fmla="*/ 16 w 17"/>
                <a:gd name="T13" fmla="*/ 0 h 19"/>
                <a:gd name="T14" fmla="*/ 17 w 17"/>
                <a:gd name="T15" fmla="*/ 5 h 19"/>
                <a:gd name="T16" fmla="*/ 7 w 17"/>
                <a:gd name="T17" fmla="*/ 8 h 19"/>
                <a:gd name="T18" fmla="*/ 5 w 17"/>
                <a:gd name="T19" fmla="*/ 8 h 19"/>
                <a:gd name="T20" fmla="*/ 6 w 17"/>
                <a:gd name="T21" fmla="*/ 15 h 19"/>
                <a:gd name="T22" fmla="*/ 7 w 17"/>
                <a:gd name="T23" fmla="*/ 18 h 19"/>
                <a:gd name="T24" fmla="*/ 3 w 17"/>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9">
                  <a:moveTo>
                    <a:pt x="3" y="19"/>
                  </a:moveTo>
                  <a:cubicBezTo>
                    <a:pt x="2" y="18"/>
                    <a:pt x="2" y="17"/>
                    <a:pt x="2" y="16"/>
                  </a:cubicBezTo>
                  <a:cubicBezTo>
                    <a:pt x="1" y="14"/>
                    <a:pt x="0" y="12"/>
                    <a:pt x="0" y="7"/>
                  </a:cubicBezTo>
                  <a:cubicBezTo>
                    <a:pt x="0" y="5"/>
                    <a:pt x="0" y="5"/>
                    <a:pt x="0" y="5"/>
                  </a:cubicBezTo>
                  <a:cubicBezTo>
                    <a:pt x="2" y="4"/>
                    <a:pt x="2" y="4"/>
                    <a:pt x="2" y="4"/>
                  </a:cubicBezTo>
                  <a:cubicBezTo>
                    <a:pt x="3" y="4"/>
                    <a:pt x="4" y="3"/>
                    <a:pt x="6" y="3"/>
                  </a:cubicBezTo>
                  <a:cubicBezTo>
                    <a:pt x="9" y="2"/>
                    <a:pt x="12" y="2"/>
                    <a:pt x="16" y="0"/>
                  </a:cubicBezTo>
                  <a:cubicBezTo>
                    <a:pt x="17" y="5"/>
                    <a:pt x="17" y="5"/>
                    <a:pt x="17" y="5"/>
                  </a:cubicBezTo>
                  <a:cubicBezTo>
                    <a:pt x="14" y="6"/>
                    <a:pt x="10" y="7"/>
                    <a:pt x="7" y="8"/>
                  </a:cubicBezTo>
                  <a:cubicBezTo>
                    <a:pt x="6" y="8"/>
                    <a:pt x="6" y="8"/>
                    <a:pt x="5" y="8"/>
                  </a:cubicBezTo>
                  <a:cubicBezTo>
                    <a:pt x="5" y="11"/>
                    <a:pt x="6" y="13"/>
                    <a:pt x="6" y="15"/>
                  </a:cubicBezTo>
                  <a:cubicBezTo>
                    <a:pt x="7" y="16"/>
                    <a:pt x="7" y="17"/>
                    <a:pt x="7" y="18"/>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6" name="Freeform 80"/>
            <p:cNvSpPr>
              <a:spLocks/>
            </p:cNvSpPr>
            <p:nvPr/>
          </p:nvSpPr>
          <p:spPr bwMode="auto">
            <a:xfrm>
              <a:off x="3797301" y="5273675"/>
              <a:ext cx="60325" cy="93663"/>
            </a:xfrm>
            <a:custGeom>
              <a:avLst/>
              <a:gdLst>
                <a:gd name="T0" fmla="*/ 6 w 11"/>
                <a:gd name="T1" fmla="*/ 17 h 17"/>
                <a:gd name="T2" fmla="*/ 0 w 11"/>
                <a:gd name="T3" fmla="*/ 0 h 17"/>
                <a:gd name="T4" fmla="*/ 5 w 11"/>
                <a:gd name="T5" fmla="*/ 0 h 17"/>
                <a:gd name="T6" fmla="*/ 11 w 11"/>
                <a:gd name="T7" fmla="*/ 15 h 17"/>
                <a:gd name="T8" fmla="*/ 6 w 11"/>
                <a:gd name="T9" fmla="*/ 17 h 17"/>
              </a:gdLst>
              <a:ahLst/>
              <a:cxnLst>
                <a:cxn ang="0">
                  <a:pos x="T0" y="T1"/>
                </a:cxn>
                <a:cxn ang="0">
                  <a:pos x="T2" y="T3"/>
                </a:cxn>
                <a:cxn ang="0">
                  <a:pos x="T4" y="T5"/>
                </a:cxn>
                <a:cxn ang="0">
                  <a:pos x="T6" y="T7"/>
                </a:cxn>
                <a:cxn ang="0">
                  <a:pos x="T8" y="T9"/>
                </a:cxn>
              </a:cxnLst>
              <a:rect l="0" t="0" r="r" b="b"/>
              <a:pathLst>
                <a:path w="11" h="17">
                  <a:moveTo>
                    <a:pt x="6" y="17"/>
                  </a:moveTo>
                  <a:cubicBezTo>
                    <a:pt x="6" y="16"/>
                    <a:pt x="0" y="4"/>
                    <a:pt x="0" y="0"/>
                  </a:cubicBezTo>
                  <a:cubicBezTo>
                    <a:pt x="5" y="0"/>
                    <a:pt x="5" y="0"/>
                    <a:pt x="5" y="0"/>
                  </a:cubicBezTo>
                  <a:cubicBezTo>
                    <a:pt x="5" y="2"/>
                    <a:pt x="10" y="13"/>
                    <a:pt x="11" y="15"/>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7" name="Freeform 81"/>
            <p:cNvSpPr>
              <a:spLocks/>
            </p:cNvSpPr>
            <p:nvPr/>
          </p:nvSpPr>
          <p:spPr bwMode="auto">
            <a:xfrm>
              <a:off x="4252913" y="5389563"/>
              <a:ext cx="292100" cy="419100"/>
            </a:xfrm>
            <a:custGeom>
              <a:avLst/>
              <a:gdLst>
                <a:gd name="T0" fmla="*/ 8 w 53"/>
                <a:gd name="T1" fmla="*/ 76 h 76"/>
                <a:gd name="T2" fmla="*/ 5 w 53"/>
                <a:gd name="T3" fmla="*/ 75 h 76"/>
                <a:gd name="T4" fmla="*/ 3 w 53"/>
                <a:gd name="T5" fmla="*/ 57 h 76"/>
                <a:gd name="T6" fmla="*/ 7 w 53"/>
                <a:gd name="T7" fmla="*/ 58 h 76"/>
                <a:gd name="T8" fmla="*/ 7 w 53"/>
                <a:gd name="T9" fmla="*/ 71 h 76"/>
                <a:gd name="T10" fmla="*/ 33 w 53"/>
                <a:gd name="T11" fmla="*/ 43 h 76"/>
                <a:gd name="T12" fmla="*/ 43 w 53"/>
                <a:gd name="T13" fmla="*/ 6 h 76"/>
                <a:gd name="T14" fmla="*/ 38 w 53"/>
                <a:gd name="T15" fmla="*/ 8 h 76"/>
                <a:gd name="T16" fmla="*/ 35 w 53"/>
                <a:gd name="T17" fmla="*/ 4 h 76"/>
                <a:gd name="T18" fmla="*/ 46 w 53"/>
                <a:gd name="T19" fmla="*/ 2 h 76"/>
                <a:gd name="T20" fmla="*/ 37 w 53"/>
                <a:gd name="T21" fmla="*/ 45 h 76"/>
                <a:gd name="T22" fmla="*/ 8 w 53"/>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76">
                  <a:moveTo>
                    <a:pt x="8" y="76"/>
                  </a:moveTo>
                  <a:cubicBezTo>
                    <a:pt x="7" y="76"/>
                    <a:pt x="6" y="76"/>
                    <a:pt x="5" y="75"/>
                  </a:cubicBezTo>
                  <a:cubicBezTo>
                    <a:pt x="1" y="73"/>
                    <a:pt x="0" y="67"/>
                    <a:pt x="3" y="57"/>
                  </a:cubicBezTo>
                  <a:cubicBezTo>
                    <a:pt x="7" y="58"/>
                    <a:pt x="7" y="58"/>
                    <a:pt x="7" y="58"/>
                  </a:cubicBezTo>
                  <a:cubicBezTo>
                    <a:pt x="5" y="66"/>
                    <a:pt x="6" y="70"/>
                    <a:pt x="7" y="71"/>
                  </a:cubicBezTo>
                  <a:cubicBezTo>
                    <a:pt x="10" y="72"/>
                    <a:pt x="21" y="64"/>
                    <a:pt x="33" y="43"/>
                  </a:cubicBezTo>
                  <a:cubicBezTo>
                    <a:pt x="44" y="23"/>
                    <a:pt x="46" y="9"/>
                    <a:pt x="43" y="6"/>
                  </a:cubicBezTo>
                  <a:cubicBezTo>
                    <a:pt x="42" y="6"/>
                    <a:pt x="41" y="6"/>
                    <a:pt x="38" y="8"/>
                  </a:cubicBezTo>
                  <a:cubicBezTo>
                    <a:pt x="35" y="4"/>
                    <a:pt x="35" y="4"/>
                    <a:pt x="35" y="4"/>
                  </a:cubicBezTo>
                  <a:cubicBezTo>
                    <a:pt x="41" y="0"/>
                    <a:pt x="44" y="1"/>
                    <a:pt x="46" y="2"/>
                  </a:cubicBezTo>
                  <a:cubicBezTo>
                    <a:pt x="53" y="8"/>
                    <a:pt x="47" y="28"/>
                    <a:pt x="37" y="45"/>
                  </a:cubicBezTo>
                  <a:cubicBezTo>
                    <a:pt x="30" y="57"/>
                    <a:pt x="17" y="76"/>
                    <a:pt x="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8" name="Freeform 82"/>
            <p:cNvSpPr>
              <a:spLocks/>
            </p:cNvSpPr>
            <p:nvPr/>
          </p:nvSpPr>
          <p:spPr bwMode="auto">
            <a:xfrm>
              <a:off x="4319588" y="5411788"/>
              <a:ext cx="341313" cy="495300"/>
            </a:xfrm>
            <a:custGeom>
              <a:avLst/>
              <a:gdLst>
                <a:gd name="T0" fmla="*/ 7 w 62"/>
                <a:gd name="T1" fmla="*/ 90 h 90"/>
                <a:gd name="T2" fmla="*/ 4 w 62"/>
                <a:gd name="T3" fmla="*/ 89 h 90"/>
                <a:gd name="T4" fmla="*/ 2 w 62"/>
                <a:gd name="T5" fmla="*/ 72 h 90"/>
                <a:gd name="T6" fmla="*/ 7 w 62"/>
                <a:gd name="T7" fmla="*/ 73 h 90"/>
                <a:gd name="T8" fmla="*/ 7 w 62"/>
                <a:gd name="T9" fmla="*/ 85 h 90"/>
                <a:gd name="T10" fmla="*/ 36 w 62"/>
                <a:gd name="T11" fmla="*/ 50 h 90"/>
                <a:gd name="T12" fmla="*/ 50 w 62"/>
                <a:gd name="T13" fmla="*/ 6 h 90"/>
                <a:gd name="T14" fmla="*/ 46 w 62"/>
                <a:gd name="T15" fmla="*/ 8 h 90"/>
                <a:gd name="T16" fmla="*/ 43 w 62"/>
                <a:gd name="T17" fmla="*/ 4 h 90"/>
                <a:gd name="T18" fmla="*/ 53 w 62"/>
                <a:gd name="T19" fmla="*/ 1 h 90"/>
                <a:gd name="T20" fmla="*/ 40 w 62"/>
                <a:gd name="T21" fmla="*/ 52 h 90"/>
                <a:gd name="T22" fmla="*/ 7 w 62"/>
                <a:gd name="T23"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0">
                  <a:moveTo>
                    <a:pt x="7" y="90"/>
                  </a:moveTo>
                  <a:cubicBezTo>
                    <a:pt x="6" y="90"/>
                    <a:pt x="5" y="90"/>
                    <a:pt x="4" y="89"/>
                  </a:cubicBezTo>
                  <a:cubicBezTo>
                    <a:pt x="0" y="87"/>
                    <a:pt x="0" y="81"/>
                    <a:pt x="2" y="72"/>
                  </a:cubicBezTo>
                  <a:cubicBezTo>
                    <a:pt x="7" y="73"/>
                    <a:pt x="7" y="73"/>
                    <a:pt x="7" y="73"/>
                  </a:cubicBezTo>
                  <a:cubicBezTo>
                    <a:pt x="5" y="82"/>
                    <a:pt x="6" y="85"/>
                    <a:pt x="7" y="85"/>
                  </a:cubicBezTo>
                  <a:cubicBezTo>
                    <a:pt x="9" y="86"/>
                    <a:pt x="22" y="76"/>
                    <a:pt x="36" y="50"/>
                  </a:cubicBezTo>
                  <a:cubicBezTo>
                    <a:pt x="51" y="23"/>
                    <a:pt x="53" y="7"/>
                    <a:pt x="50" y="6"/>
                  </a:cubicBezTo>
                  <a:cubicBezTo>
                    <a:pt x="50" y="6"/>
                    <a:pt x="49" y="6"/>
                    <a:pt x="46" y="8"/>
                  </a:cubicBezTo>
                  <a:cubicBezTo>
                    <a:pt x="43" y="4"/>
                    <a:pt x="43" y="4"/>
                    <a:pt x="43" y="4"/>
                  </a:cubicBezTo>
                  <a:cubicBezTo>
                    <a:pt x="47" y="1"/>
                    <a:pt x="50" y="0"/>
                    <a:pt x="53" y="1"/>
                  </a:cubicBezTo>
                  <a:cubicBezTo>
                    <a:pt x="62" y="7"/>
                    <a:pt x="49" y="37"/>
                    <a:pt x="40" y="52"/>
                  </a:cubicBezTo>
                  <a:cubicBezTo>
                    <a:pt x="33" y="66"/>
                    <a:pt x="17" y="90"/>
                    <a:pt x="7"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99" name="Freeform 83"/>
            <p:cNvSpPr>
              <a:spLocks/>
            </p:cNvSpPr>
            <p:nvPr/>
          </p:nvSpPr>
          <p:spPr bwMode="auto">
            <a:xfrm>
              <a:off x="4489451" y="5400675"/>
              <a:ext cx="127000" cy="88900"/>
            </a:xfrm>
            <a:custGeom>
              <a:avLst/>
              <a:gdLst>
                <a:gd name="T0" fmla="*/ 73 w 80"/>
                <a:gd name="T1" fmla="*/ 56 h 56"/>
                <a:gd name="T2" fmla="*/ 0 w 80"/>
                <a:gd name="T3" fmla="*/ 14 h 56"/>
                <a:gd name="T4" fmla="*/ 7 w 80"/>
                <a:gd name="T5" fmla="*/ 0 h 56"/>
                <a:gd name="T6" fmla="*/ 80 w 80"/>
                <a:gd name="T7" fmla="*/ 42 h 56"/>
                <a:gd name="T8" fmla="*/ 73 w 80"/>
                <a:gd name="T9" fmla="*/ 56 h 56"/>
              </a:gdLst>
              <a:ahLst/>
              <a:cxnLst>
                <a:cxn ang="0">
                  <a:pos x="T0" y="T1"/>
                </a:cxn>
                <a:cxn ang="0">
                  <a:pos x="T2" y="T3"/>
                </a:cxn>
                <a:cxn ang="0">
                  <a:pos x="T4" y="T5"/>
                </a:cxn>
                <a:cxn ang="0">
                  <a:pos x="T6" y="T7"/>
                </a:cxn>
                <a:cxn ang="0">
                  <a:pos x="T8" y="T9"/>
                </a:cxn>
              </a:cxnLst>
              <a:rect l="0" t="0" r="r" b="b"/>
              <a:pathLst>
                <a:path w="80" h="56">
                  <a:moveTo>
                    <a:pt x="73" y="56"/>
                  </a:moveTo>
                  <a:lnTo>
                    <a:pt x="0" y="14"/>
                  </a:lnTo>
                  <a:lnTo>
                    <a:pt x="7" y="0"/>
                  </a:lnTo>
                  <a:lnTo>
                    <a:pt x="80" y="42"/>
                  </a:lnTo>
                  <a:lnTo>
                    <a:pt x="7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0" name="Freeform 84"/>
            <p:cNvSpPr>
              <a:spLocks/>
            </p:cNvSpPr>
            <p:nvPr/>
          </p:nvSpPr>
          <p:spPr bwMode="auto">
            <a:xfrm>
              <a:off x="4281488" y="5780088"/>
              <a:ext cx="131763" cy="88900"/>
            </a:xfrm>
            <a:custGeom>
              <a:avLst/>
              <a:gdLst>
                <a:gd name="T0" fmla="*/ 76 w 83"/>
                <a:gd name="T1" fmla="*/ 56 h 56"/>
                <a:gd name="T2" fmla="*/ 0 w 83"/>
                <a:gd name="T3" fmla="*/ 14 h 56"/>
                <a:gd name="T4" fmla="*/ 6 w 83"/>
                <a:gd name="T5" fmla="*/ 0 h 56"/>
                <a:gd name="T6" fmla="*/ 83 w 83"/>
                <a:gd name="T7" fmla="*/ 39 h 56"/>
                <a:gd name="T8" fmla="*/ 76 w 83"/>
                <a:gd name="T9" fmla="*/ 56 h 56"/>
              </a:gdLst>
              <a:ahLst/>
              <a:cxnLst>
                <a:cxn ang="0">
                  <a:pos x="T0" y="T1"/>
                </a:cxn>
                <a:cxn ang="0">
                  <a:pos x="T2" y="T3"/>
                </a:cxn>
                <a:cxn ang="0">
                  <a:pos x="T4" y="T5"/>
                </a:cxn>
                <a:cxn ang="0">
                  <a:pos x="T6" y="T7"/>
                </a:cxn>
                <a:cxn ang="0">
                  <a:pos x="T8" y="T9"/>
                </a:cxn>
              </a:cxnLst>
              <a:rect l="0" t="0" r="r" b="b"/>
              <a:pathLst>
                <a:path w="83" h="56">
                  <a:moveTo>
                    <a:pt x="76" y="56"/>
                  </a:moveTo>
                  <a:lnTo>
                    <a:pt x="0" y="14"/>
                  </a:lnTo>
                  <a:lnTo>
                    <a:pt x="6" y="0"/>
                  </a:lnTo>
                  <a:lnTo>
                    <a:pt x="83" y="39"/>
                  </a:lnTo>
                  <a:lnTo>
                    <a:pt x="76"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1" name="Freeform 85"/>
            <p:cNvSpPr>
              <a:spLocks/>
            </p:cNvSpPr>
            <p:nvPr/>
          </p:nvSpPr>
          <p:spPr bwMode="auto">
            <a:xfrm>
              <a:off x="4598988" y="5422900"/>
              <a:ext cx="231775" cy="149225"/>
            </a:xfrm>
            <a:custGeom>
              <a:avLst/>
              <a:gdLst>
                <a:gd name="T0" fmla="*/ 136 w 146"/>
                <a:gd name="T1" fmla="*/ 94 h 94"/>
                <a:gd name="T2" fmla="*/ 0 w 146"/>
                <a:gd name="T3" fmla="*/ 17 h 94"/>
                <a:gd name="T4" fmla="*/ 11 w 146"/>
                <a:gd name="T5" fmla="*/ 0 h 94"/>
                <a:gd name="T6" fmla="*/ 146 w 146"/>
                <a:gd name="T7" fmla="*/ 76 h 94"/>
                <a:gd name="T8" fmla="*/ 136 w 146"/>
                <a:gd name="T9" fmla="*/ 94 h 94"/>
              </a:gdLst>
              <a:ahLst/>
              <a:cxnLst>
                <a:cxn ang="0">
                  <a:pos x="T0" y="T1"/>
                </a:cxn>
                <a:cxn ang="0">
                  <a:pos x="T2" y="T3"/>
                </a:cxn>
                <a:cxn ang="0">
                  <a:pos x="T4" y="T5"/>
                </a:cxn>
                <a:cxn ang="0">
                  <a:pos x="T6" y="T7"/>
                </a:cxn>
                <a:cxn ang="0">
                  <a:pos x="T8" y="T9"/>
                </a:cxn>
              </a:cxnLst>
              <a:rect l="0" t="0" r="r" b="b"/>
              <a:pathLst>
                <a:path w="146" h="94">
                  <a:moveTo>
                    <a:pt x="136" y="94"/>
                  </a:moveTo>
                  <a:lnTo>
                    <a:pt x="0" y="17"/>
                  </a:lnTo>
                  <a:lnTo>
                    <a:pt x="11" y="0"/>
                  </a:lnTo>
                  <a:lnTo>
                    <a:pt x="146" y="76"/>
                  </a:lnTo>
                  <a:lnTo>
                    <a:pt x="13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2" name="Freeform 86"/>
            <p:cNvSpPr>
              <a:spLocks/>
            </p:cNvSpPr>
            <p:nvPr/>
          </p:nvSpPr>
          <p:spPr bwMode="auto">
            <a:xfrm>
              <a:off x="4335463" y="5880100"/>
              <a:ext cx="225425" cy="142875"/>
            </a:xfrm>
            <a:custGeom>
              <a:avLst/>
              <a:gdLst>
                <a:gd name="T0" fmla="*/ 135 w 142"/>
                <a:gd name="T1" fmla="*/ 90 h 90"/>
                <a:gd name="T2" fmla="*/ 0 w 142"/>
                <a:gd name="T3" fmla="*/ 14 h 90"/>
                <a:gd name="T4" fmla="*/ 11 w 142"/>
                <a:gd name="T5" fmla="*/ 0 h 90"/>
                <a:gd name="T6" fmla="*/ 142 w 142"/>
                <a:gd name="T7" fmla="*/ 76 h 90"/>
                <a:gd name="T8" fmla="*/ 135 w 142"/>
                <a:gd name="T9" fmla="*/ 90 h 90"/>
              </a:gdLst>
              <a:ahLst/>
              <a:cxnLst>
                <a:cxn ang="0">
                  <a:pos x="T0" y="T1"/>
                </a:cxn>
                <a:cxn ang="0">
                  <a:pos x="T2" y="T3"/>
                </a:cxn>
                <a:cxn ang="0">
                  <a:pos x="T4" y="T5"/>
                </a:cxn>
                <a:cxn ang="0">
                  <a:pos x="T6" y="T7"/>
                </a:cxn>
                <a:cxn ang="0">
                  <a:pos x="T8" y="T9"/>
                </a:cxn>
              </a:cxnLst>
              <a:rect l="0" t="0" r="r" b="b"/>
              <a:pathLst>
                <a:path w="142" h="90">
                  <a:moveTo>
                    <a:pt x="135" y="90"/>
                  </a:moveTo>
                  <a:lnTo>
                    <a:pt x="0" y="14"/>
                  </a:lnTo>
                  <a:lnTo>
                    <a:pt x="11" y="0"/>
                  </a:lnTo>
                  <a:lnTo>
                    <a:pt x="142" y="76"/>
                  </a:lnTo>
                  <a:lnTo>
                    <a:pt x="1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3" name="Freeform 87"/>
            <p:cNvSpPr>
              <a:spLocks noEditPoints="1"/>
            </p:cNvSpPr>
            <p:nvPr/>
          </p:nvSpPr>
          <p:spPr bwMode="auto">
            <a:xfrm>
              <a:off x="4373563" y="5737225"/>
              <a:ext cx="71438" cy="71438"/>
            </a:xfrm>
            <a:custGeom>
              <a:avLst/>
              <a:gdLst>
                <a:gd name="T0" fmla="*/ 5 w 13"/>
                <a:gd name="T1" fmla="*/ 13 h 13"/>
                <a:gd name="T2" fmla="*/ 5 w 13"/>
                <a:gd name="T3" fmla="*/ 13 h 13"/>
                <a:gd name="T4" fmla="*/ 1 w 13"/>
                <a:gd name="T5" fmla="*/ 11 h 13"/>
                <a:gd name="T6" fmla="*/ 0 w 13"/>
                <a:gd name="T7" fmla="*/ 7 h 13"/>
                <a:gd name="T8" fmla="*/ 3 w 13"/>
                <a:gd name="T9" fmla="*/ 3 h 13"/>
                <a:gd name="T10" fmla="*/ 12 w 13"/>
                <a:gd name="T11" fmla="*/ 2 h 13"/>
                <a:gd name="T12" fmla="*/ 13 w 13"/>
                <a:gd name="T13" fmla="*/ 7 h 13"/>
                <a:gd name="T14" fmla="*/ 10 w 13"/>
                <a:gd name="T15" fmla="*/ 11 h 13"/>
                <a:gd name="T16" fmla="*/ 5 w 13"/>
                <a:gd name="T17" fmla="*/ 13 h 13"/>
                <a:gd name="T18" fmla="*/ 8 w 13"/>
                <a:gd name="T19" fmla="*/ 5 h 13"/>
                <a:gd name="T20" fmla="*/ 6 w 13"/>
                <a:gd name="T21" fmla="*/ 6 h 13"/>
                <a:gd name="T22" fmla="*/ 5 w 13"/>
                <a:gd name="T23" fmla="*/ 8 h 13"/>
                <a:gd name="T24" fmla="*/ 7 w 13"/>
                <a:gd name="T25" fmla="*/ 7 h 13"/>
                <a:gd name="T26" fmla="*/ 8 w 13"/>
                <a:gd name="T2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5" y="13"/>
                  </a:moveTo>
                  <a:cubicBezTo>
                    <a:pt x="5" y="13"/>
                    <a:pt x="5" y="13"/>
                    <a:pt x="5" y="13"/>
                  </a:cubicBezTo>
                  <a:cubicBezTo>
                    <a:pt x="3" y="13"/>
                    <a:pt x="2" y="12"/>
                    <a:pt x="1" y="11"/>
                  </a:cubicBezTo>
                  <a:cubicBezTo>
                    <a:pt x="0" y="10"/>
                    <a:pt x="0" y="8"/>
                    <a:pt x="0" y="7"/>
                  </a:cubicBezTo>
                  <a:cubicBezTo>
                    <a:pt x="1" y="5"/>
                    <a:pt x="2" y="4"/>
                    <a:pt x="3" y="3"/>
                  </a:cubicBezTo>
                  <a:cubicBezTo>
                    <a:pt x="6" y="0"/>
                    <a:pt x="10" y="0"/>
                    <a:pt x="12" y="2"/>
                  </a:cubicBezTo>
                  <a:cubicBezTo>
                    <a:pt x="13" y="3"/>
                    <a:pt x="13" y="5"/>
                    <a:pt x="13" y="7"/>
                  </a:cubicBezTo>
                  <a:cubicBezTo>
                    <a:pt x="12" y="8"/>
                    <a:pt x="11" y="9"/>
                    <a:pt x="10" y="11"/>
                  </a:cubicBezTo>
                  <a:cubicBezTo>
                    <a:pt x="9" y="12"/>
                    <a:pt x="7" y="13"/>
                    <a:pt x="5" y="13"/>
                  </a:cubicBezTo>
                  <a:close/>
                  <a:moveTo>
                    <a:pt x="8" y="5"/>
                  </a:moveTo>
                  <a:cubicBezTo>
                    <a:pt x="7" y="5"/>
                    <a:pt x="7" y="6"/>
                    <a:pt x="6" y="6"/>
                  </a:cubicBezTo>
                  <a:cubicBezTo>
                    <a:pt x="6" y="7"/>
                    <a:pt x="5" y="7"/>
                    <a:pt x="5" y="8"/>
                  </a:cubicBezTo>
                  <a:cubicBezTo>
                    <a:pt x="6" y="8"/>
                    <a:pt x="6" y="7"/>
                    <a:pt x="7" y="7"/>
                  </a:cubicBezTo>
                  <a:cubicBezTo>
                    <a:pt x="7" y="6"/>
                    <a:pt x="8"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4" name="Freeform 88"/>
            <p:cNvSpPr>
              <a:spLocks/>
            </p:cNvSpPr>
            <p:nvPr/>
          </p:nvSpPr>
          <p:spPr bwMode="auto">
            <a:xfrm>
              <a:off x="1800226" y="3711575"/>
              <a:ext cx="593725" cy="125413"/>
            </a:xfrm>
            <a:custGeom>
              <a:avLst/>
              <a:gdLst>
                <a:gd name="T0" fmla="*/ 105 w 108"/>
                <a:gd name="T1" fmla="*/ 23 h 23"/>
                <a:gd name="T2" fmla="*/ 102 w 108"/>
                <a:gd name="T3" fmla="*/ 20 h 23"/>
                <a:gd name="T4" fmla="*/ 88 w 108"/>
                <a:gd name="T5" fmla="*/ 7 h 23"/>
                <a:gd name="T6" fmla="*/ 69 w 108"/>
                <a:gd name="T7" fmla="*/ 7 h 23"/>
                <a:gd name="T8" fmla="*/ 61 w 108"/>
                <a:gd name="T9" fmla="*/ 8 h 23"/>
                <a:gd name="T10" fmla="*/ 25 w 108"/>
                <a:gd name="T11" fmla="*/ 13 h 23"/>
                <a:gd name="T12" fmla="*/ 0 w 108"/>
                <a:gd name="T13" fmla="*/ 7 h 23"/>
                <a:gd name="T14" fmla="*/ 2 w 108"/>
                <a:gd name="T15" fmla="*/ 3 h 23"/>
                <a:gd name="T16" fmla="*/ 25 w 108"/>
                <a:gd name="T17" fmla="*/ 9 h 23"/>
                <a:gd name="T18" fmla="*/ 60 w 108"/>
                <a:gd name="T19" fmla="*/ 3 h 23"/>
                <a:gd name="T20" fmla="*/ 68 w 108"/>
                <a:gd name="T21" fmla="*/ 2 h 23"/>
                <a:gd name="T22" fmla="*/ 90 w 108"/>
                <a:gd name="T23" fmla="*/ 3 h 23"/>
                <a:gd name="T24" fmla="*/ 106 w 108"/>
                <a:gd name="T25" fmla="*/ 16 h 23"/>
                <a:gd name="T26" fmla="*/ 108 w 108"/>
                <a:gd name="T27" fmla="*/ 19 h 23"/>
                <a:gd name="T28" fmla="*/ 105 w 10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23">
                  <a:moveTo>
                    <a:pt x="105" y="23"/>
                  </a:moveTo>
                  <a:cubicBezTo>
                    <a:pt x="104" y="22"/>
                    <a:pt x="103" y="21"/>
                    <a:pt x="102" y="20"/>
                  </a:cubicBezTo>
                  <a:cubicBezTo>
                    <a:pt x="98" y="15"/>
                    <a:pt x="93" y="9"/>
                    <a:pt x="88" y="7"/>
                  </a:cubicBezTo>
                  <a:cubicBezTo>
                    <a:pt x="83" y="5"/>
                    <a:pt x="75" y="6"/>
                    <a:pt x="69" y="7"/>
                  </a:cubicBezTo>
                  <a:cubicBezTo>
                    <a:pt x="61" y="8"/>
                    <a:pt x="61" y="8"/>
                    <a:pt x="61" y="8"/>
                  </a:cubicBezTo>
                  <a:cubicBezTo>
                    <a:pt x="49" y="10"/>
                    <a:pt x="35" y="12"/>
                    <a:pt x="25" y="13"/>
                  </a:cubicBezTo>
                  <a:cubicBezTo>
                    <a:pt x="16" y="15"/>
                    <a:pt x="9" y="12"/>
                    <a:pt x="0" y="7"/>
                  </a:cubicBezTo>
                  <a:cubicBezTo>
                    <a:pt x="2" y="3"/>
                    <a:pt x="2" y="3"/>
                    <a:pt x="2" y="3"/>
                  </a:cubicBezTo>
                  <a:cubicBezTo>
                    <a:pt x="10" y="7"/>
                    <a:pt x="17" y="10"/>
                    <a:pt x="25" y="9"/>
                  </a:cubicBezTo>
                  <a:cubicBezTo>
                    <a:pt x="34" y="7"/>
                    <a:pt x="48" y="5"/>
                    <a:pt x="60" y="3"/>
                  </a:cubicBezTo>
                  <a:cubicBezTo>
                    <a:pt x="68" y="2"/>
                    <a:pt x="68" y="2"/>
                    <a:pt x="68" y="2"/>
                  </a:cubicBezTo>
                  <a:cubicBezTo>
                    <a:pt x="75" y="1"/>
                    <a:pt x="83" y="0"/>
                    <a:pt x="90" y="3"/>
                  </a:cubicBezTo>
                  <a:cubicBezTo>
                    <a:pt x="96" y="5"/>
                    <a:pt x="102" y="12"/>
                    <a:pt x="106" y="16"/>
                  </a:cubicBezTo>
                  <a:cubicBezTo>
                    <a:pt x="107" y="18"/>
                    <a:pt x="107" y="19"/>
                    <a:pt x="108" y="19"/>
                  </a:cubicBezTo>
                  <a:lnTo>
                    <a:pt x="10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5" name="Freeform 89"/>
            <p:cNvSpPr>
              <a:spLocks/>
            </p:cNvSpPr>
            <p:nvPr/>
          </p:nvSpPr>
          <p:spPr bwMode="auto">
            <a:xfrm>
              <a:off x="1630363" y="3787775"/>
              <a:ext cx="1122363" cy="738188"/>
            </a:xfrm>
            <a:custGeom>
              <a:avLst/>
              <a:gdLst>
                <a:gd name="T0" fmla="*/ 135 w 204"/>
                <a:gd name="T1" fmla="*/ 134 h 134"/>
                <a:gd name="T2" fmla="*/ 134 w 204"/>
                <a:gd name="T3" fmla="*/ 134 h 134"/>
                <a:gd name="T4" fmla="*/ 58 w 204"/>
                <a:gd name="T5" fmla="*/ 89 h 134"/>
                <a:gd name="T6" fmla="*/ 34 w 204"/>
                <a:gd name="T7" fmla="*/ 68 h 134"/>
                <a:gd name="T8" fmla="*/ 26 w 204"/>
                <a:gd name="T9" fmla="*/ 61 h 134"/>
                <a:gd name="T10" fmla="*/ 0 w 204"/>
                <a:gd name="T11" fmla="*/ 44 h 134"/>
                <a:gd name="T12" fmla="*/ 2 w 204"/>
                <a:gd name="T13" fmla="*/ 40 h 134"/>
                <a:gd name="T14" fmla="*/ 29 w 204"/>
                <a:gd name="T15" fmla="*/ 57 h 134"/>
                <a:gd name="T16" fmla="*/ 37 w 204"/>
                <a:gd name="T17" fmla="*/ 64 h 134"/>
                <a:gd name="T18" fmla="*/ 61 w 204"/>
                <a:gd name="T19" fmla="*/ 85 h 134"/>
                <a:gd name="T20" fmla="*/ 134 w 204"/>
                <a:gd name="T21" fmla="*/ 129 h 134"/>
                <a:gd name="T22" fmla="*/ 140 w 204"/>
                <a:gd name="T23" fmla="*/ 121 h 134"/>
                <a:gd name="T24" fmla="*/ 132 w 204"/>
                <a:gd name="T25" fmla="*/ 106 h 134"/>
                <a:gd name="T26" fmla="*/ 119 w 204"/>
                <a:gd name="T27" fmla="*/ 94 h 134"/>
                <a:gd name="T28" fmla="*/ 99 w 204"/>
                <a:gd name="T29" fmla="*/ 77 h 134"/>
                <a:gd name="T30" fmla="*/ 98 w 204"/>
                <a:gd name="T31" fmla="*/ 77 h 134"/>
                <a:gd name="T32" fmla="*/ 98 w 204"/>
                <a:gd name="T33" fmla="*/ 75 h 134"/>
                <a:gd name="T34" fmla="*/ 126 w 204"/>
                <a:gd name="T35" fmla="*/ 39 h 134"/>
                <a:gd name="T36" fmla="*/ 165 w 204"/>
                <a:gd name="T37" fmla="*/ 44 h 134"/>
                <a:gd name="T38" fmla="*/ 173 w 204"/>
                <a:gd name="T39" fmla="*/ 64 h 134"/>
                <a:gd name="T40" fmla="*/ 181 w 204"/>
                <a:gd name="T41" fmla="*/ 84 h 134"/>
                <a:gd name="T42" fmla="*/ 193 w 204"/>
                <a:gd name="T43" fmla="*/ 91 h 134"/>
                <a:gd name="T44" fmla="*/ 199 w 204"/>
                <a:gd name="T45" fmla="*/ 90 h 134"/>
                <a:gd name="T46" fmla="*/ 183 w 204"/>
                <a:gd name="T47" fmla="*/ 34 h 134"/>
                <a:gd name="T48" fmla="*/ 125 w 204"/>
                <a:gd name="T49" fmla="*/ 5 h 134"/>
                <a:gd name="T50" fmla="*/ 127 w 204"/>
                <a:gd name="T51" fmla="*/ 0 h 134"/>
                <a:gd name="T52" fmla="*/ 186 w 204"/>
                <a:gd name="T53" fmla="*/ 30 h 134"/>
                <a:gd name="T54" fmla="*/ 203 w 204"/>
                <a:gd name="T55" fmla="*/ 89 h 134"/>
                <a:gd name="T56" fmla="*/ 203 w 204"/>
                <a:gd name="T57" fmla="*/ 93 h 134"/>
                <a:gd name="T58" fmla="*/ 193 w 204"/>
                <a:gd name="T59" fmla="*/ 96 h 134"/>
                <a:gd name="T60" fmla="*/ 176 w 204"/>
                <a:gd name="T61" fmla="*/ 87 h 134"/>
                <a:gd name="T62" fmla="*/ 168 w 204"/>
                <a:gd name="T63" fmla="*/ 65 h 134"/>
                <a:gd name="T64" fmla="*/ 162 w 204"/>
                <a:gd name="T65" fmla="*/ 48 h 134"/>
                <a:gd name="T66" fmla="*/ 127 w 204"/>
                <a:gd name="T67" fmla="*/ 43 h 134"/>
                <a:gd name="T68" fmla="*/ 103 w 204"/>
                <a:gd name="T69" fmla="*/ 74 h 134"/>
                <a:gd name="T70" fmla="*/ 122 w 204"/>
                <a:gd name="T71" fmla="*/ 91 h 134"/>
                <a:gd name="T72" fmla="*/ 135 w 204"/>
                <a:gd name="T73" fmla="*/ 102 h 134"/>
                <a:gd name="T74" fmla="*/ 145 w 204"/>
                <a:gd name="T75" fmla="*/ 122 h 134"/>
                <a:gd name="T76" fmla="*/ 136 w 204"/>
                <a:gd name="T77" fmla="*/ 134 h 134"/>
                <a:gd name="T78" fmla="*/ 135 w 204"/>
                <a:gd name="T7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134">
                  <a:moveTo>
                    <a:pt x="135" y="134"/>
                  </a:moveTo>
                  <a:cubicBezTo>
                    <a:pt x="134" y="134"/>
                    <a:pt x="134" y="134"/>
                    <a:pt x="134" y="134"/>
                  </a:cubicBezTo>
                  <a:cubicBezTo>
                    <a:pt x="127" y="133"/>
                    <a:pt x="67" y="95"/>
                    <a:pt x="58" y="89"/>
                  </a:cubicBezTo>
                  <a:cubicBezTo>
                    <a:pt x="53" y="85"/>
                    <a:pt x="43" y="76"/>
                    <a:pt x="34" y="68"/>
                  </a:cubicBezTo>
                  <a:cubicBezTo>
                    <a:pt x="31" y="65"/>
                    <a:pt x="28" y="62"/>
                    <a:pt x="26" y="61"/>
                  </a:cubicBezTo>
                  <a:cubicBezTo>
                    <a:pt x="20" y="55"/>
                    <a:pt x="2" y="45"/>
                    <a:pt x="0" y="44"/>
                  </a:cubicBezTo>
                  <a:cubicBezTo>
                    <a:pt x="2" y="40"/>
                    <a:pt x="2" y="40"/>
                    <a:pt x="2" y="40"/>
                  </a:cubicBezTo>
                  <a:cubicBezTo>
                    <a:pt x="3" y="40"/>
                    <a:pt x="22" y="51"/>
                    <a:pt x="29" y="57"/>
                  </a:cubicBezTo>
                  <a:cubicBezTo>
                    <a:pt x="31" y="59"/>
                    <a:pt x="34" y="61"/>
                    <a:pt x="37" y="64"/>
                  </a:cubicBezTo>
                  <a:cubicBezTo>
                    <a:pt x="45" y="71"/>
                    <a:pt x="56" y="81"/>
                    <a:pt x="61" y="85"/>
                  </a:cubicBezTo>
                  <a:cubicBezTo>
                    <a:pt x="72" y="93"/>
                    <a:pt x="126" y="126"/>
                    <a:pt x="134" y="129"/>
                  </a:cubicBezTo>
                  <a:cubicBezTo>
                    <a:pt x="138" y="127"/>
                    <a:pt x="139" y="124"/>
                    <a:pt x="140" y="121"/>
                  </a:cubicBezTo>
                  <a:cubicBezTo>
                    <a:pt x="140" y="116"/>
                    <a:pt x="136" y="109"/>
                    <a:pt x="132" y="106"/>
                  </a:cubicBezTo>
                  <a:cubicBezTo>
                    <a:pt x="129" y="104"/>
                    <a:pt x="124" y="99"/>
                    <a:pt x="119" y="94"/>
                  </a:cubicBezTo>
                  <a:cubicBezTo>
                    <a:pt x="111" y="88"/>
                    <a:pt x="101" y="78"/>
                    <a:pt x="99" y="77"/>
                  </a:cubicBezTo>
                  <a:cubicBezTo>
                    <a:pt x="98" y="77"/>
                    <a:pt x="98" y="77"/>
                    <a:pt x="98" y="77"/>
                  </a:cubicBezTo>
                  <a:cubicBezTo>
                    <a:pt x="98" y="75"/>
                    <a:pt x="98" y="75"/>
                    <a:pt x="98" y="75"/>
                  </a:cubicBezTo>
                  <a:cubicBezTo>
                    <a:pt x="99" y="43"/>
                    <a:pt x="120" y="39"/>
                    <a:pt x="126" y="39"/>
                  </a:cubicBezTo>
                  <a:cubicBezTo>
                    <a:pt x="128" y="38"/>
                    <a:pt x="162" y="42"/>
                    <a:pt x="165" y="44"/>
                  </a:cubicBezTo>
                  <a:cubicBezTo>
                    <a:pt x="166" y="45"/>
                    <a:pt x="167" y="46"/>
                    <a:pt x="173" y="64"/>
                  </a:cubicBezTo>
                  <a:cubicBezTo>
                    <a:pt x="176" y="72"/>
                    <a:pt x="179" y="82"/>
                    <a:pt x="181" y="84"/>
                  </a:cubicBezTo>
                  <a:cubicBezTo>
                    <a:pt x="182" y="87"/>
                    <a:pt x="188" y="90"/>
                    <a:pt x="193" y="91"/>
                  </a:cubicBezTo>
                  <a:cubicBezTo>
                    <a:pt x="196" y="91"/>
                    <a:pt x="198" y="91"/>
                    <a:pt x="199" y="90"/>
                  </a:cubicBezTo>
                  <a:cubicBezTo>
                    <a:pt x="198" y="83"/>
                    <a:pt x="187" y="37"/>
                    <a:pt x="183" y="34"/>
                  </a:cubicBezTo>
                  <a:cubicBezTo>
                    <a:pt x="165" y="21"/>
                    <a:pt x="134" y="9"/>
                    <a:pt x="125" y="5"/>
                  </a:cubicBezTo>
                  <a:cubicBezTo>
                    <a:pt x="127" y="0"/>
                    <a:pt x="127" y="0"/>
                    <a:pt x="127" y="0"/>
                  </a:cubicBezTo>
                  <a:cubicBezTo>
                    <a:pt x="136" y="4"/>
                    <a:pt x="167" y="17"/>
                    <a:pt x="186" y="30"/>
                  </a:cubicBezTo>
                  <a:cubicBezTo>
                    <a:pt x="192" y="33"/>
                    <a:pt x="203" y="82"/>
                    <a:pt x="203" y="89"/>
                  </a:cubicBezTo>
                  <a:cubicBezTo>
                    <a:pt x="204" y="91"/>
                    <a:pt x="204" y="92"/>
                    <a:pt x="203" y="93"/>
                  </a:cubicBezTo>
                  <a:cubicBezTo>
                    <a:pt x="201" y="96"/>
                    <a:pt x="197" y="97"/>
                    <a:pt x="193" y="96"/>
                  </a:cubicBezTo>
                  <a:cubicBezTo>
                    <a:pt x="187" y="95"/>
                    <a:pt x="179" y="92"/>
                    <a:pt x="176" y="87"/>
                  </a:cubicBezTo>
                  <a:cubicBezTo>
                    <a:pt x="175" y="84"/>
                    <a:pt x="172" y="77"/>
                    <a:pt x="168" y="65"/>
                  </a:cubicBezTo>
                  <a:cubicBezTo>
                    <a:pt x="166" y="59"/>
                    <a:pt x="163" y="50"/>
                    <a:pt x="162" y="48"/>
                  </a:cubicBezTo>
                  <a:cubicBezTo>
                    <a:pt x="158" y="47"/>
                    <a:pt x="129" y="43"/>
                    <a:pt x="127" y="43"/>
                  </a:cubicBezTo>
                  <a:cubicBezTo>
                    <a:pt x="120" y="44"/>
                    <a:pt x="104" y="48"/>
                    <a:pt x="103" y="74"/>
                  </a:cubicBezTo>
                  <a:cubicBezTo>
                    <a:pt x="106" y="76"/>
                    <a:pt x="113" y="82"/>
                    <a:pt x="122" y="91"/>
                  </a:cubicBezTo>
                  <a:cubicBezTo>
                    <a:pt x="127" y="95"/>
                    <a:pt x="132" y="100"/>
                    <a:pt x="135" y="102"/>
                  </a:cubicBezTo>
                  <a:cubicBezTo>
                    <a:pt x="140" y="106"/>
                    <a:pt x="145" y="114"/>
                    <a:pt x="145" y="122"/>
                  </a:cubicBezTo>
                  <a:cubicBezTo>
                    <a:pt x="144" y="125"/>
                    <a:pt x="142" y="130"/>
                    <a:pt x="136" y="134"/>
                  </a:cubicBezTo>
                  <a:lnTo>
                    <a:pt x="135"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6" name="Freeform 90"/>
            <p:cNvSpPr>
              <a:spLocks/>
            </p:cNvSpPr>
            <p:nvPr/>
          </p:nvSpPr>
          <p:spPr bwMode="auto">
            <a:xfrm>
              <a:off x="2351088" y="4019550"/>
              <a:ext cx="176213" cy="341313"/>
            </a:xfrm>
            <a:custGeom>
              <a:avLst/>
              <a:gdLst>
                <a:gd name="T0" fmla="*/ 1 w 32"/>
                <a:gd name="T1" fmla="*/ 62 h 62"/>
                <a:gd name="T2" fmla="*/ 0 w 32"/>
                <a:gd name="T3" fmla="*/ 58 h 62"/>
                <a:gd name="T4" fmla="*/ 10 w 32"/>
                <a:gd name="T5" fmla="*/ 52 h 62"/>
                <a:gd name="T6" fmla="*/ 18 w 32"/>
                <a:gd name="T7" fmla="*/ 38 h 62"/>
                <a:gd name="T8" fmla="*/ 26 w 32"/>
                <a:gd name="T9" fmla="*/ 24 h 62"/>
                <a:gd name="T10" fmla="*/ 18 w 32"/>
                <a:gd name="T11" fmla="*/ 5 h 62"/>
                <a:gd name="T12" fmla="*/ 17 w 32"/>
                <a:gd name="T13" fmla="*/ 3 h 62"/>
                <a:gd name="T14" fmla="*/ 22 w 32"/>
                <a:gd name="T15" fmla="*/ 0 h 62"/>
                <a:gd name="T16" fmla="*/ 23 w 32"/>
                <a:gd name="T17" fmla="*/ 3 h 62"/>
                <a:gd name="T18" fmla="*/ 30 w 32"/>
                <a:gd name="T19" fmla="*/ 26 h 62"/>
                <a:gd name="T20" fmla="*/ 22 w 32"/>
                <a:gd name="T21" fmla="*/ 41 h 62"/>
                <a:gd name="T22" fmla="*/ 14 w 32"/>
                <a:gd name="T23" fmla="*/ 56 h 62"/>
                <a:gd name="T24" fmla="*/ 1 w 32"/>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62">
                  <a:moveTo>
                    <a:pt x="1" y="62"/>
                  </a:moveTo>
                  <a:cubicBezTo>
                    <a:pt x="0" y="58"/>
                    <a:pt x="0" y="58"/>
                    <a:pt x="0" y="58"/>
                  </a:cubicBezTo>
                  <a:cubicBezTo>
                    <a:pt x="2" y="57"/>
                    <a:pt x="9" y="53"/>
                    <a:pt x="10" y="52"/>
                  </a:cubicBezTo>
                  <a:cubicBezTo>
                    <a:pt x="11" y="52"/>
                    <a:pt x="15" y="44"/>
                    <a:pt x="18" y="38"/>
                  </a:cubicBezTo>
                  <a:cubicBezTo>
                    <a:pt x="21" y="32"/>
                    <a:pt x="24" y="26"/>
                    <a:pt x="26" y="24"/>
                  </a:cubicBezTo>
                  <a:cubicBezTo>
                    <a:pt x="26" y="22"/>
                    <a:pt x="20" y="9"/>
                    <a:pt x="18" y="5"/>
                  </a:cubicBezTo>
                  <a:cubicBezTo>
                    <a:pt x="17" y="3"/>
                    <a:pt x="17" y="3"/>
                    <a:pt x="17" y="3"/>
                  </a:cubicBezTo>
                  <a:cubicBezTo>
                    <a:pt x="22" y="0"/>
                    <a:pt x="22" y="0"/>
                    <a:pt x="22" y="0"/>
                  </a:cubicBezTo>
                  <a:cubicBezTo>
                    <a:pt x="23" y="3"/>
                    <a:pt x="23" y="3"/>
                    <a:pt x="23" y="3"/>
                  </a:cubicBezTo>
                  <a:cubicBezTo>
                    <a:pt x="29" y="16"/>
                    <a:pt x="32" y="23"/>
                    <a:pt x="30" y="26"/>
                  </a:cubicBezTo>
                  <a:cubicBezTo>
                    <a:pt x="28" y="29"/>
                    <a:pt x="25" y="35"/>
                    <a:pt x="22" y="41"/>
                  </a:cubicBezTo>
                  <a:cubicBezTo>
                    <a:pt x="16" y="52"/>
                    <a:pt x="15" y="55"/>
                    <a:pt x="14" y="56"/>
                  </a:cubicBezTo>
                  <a:cubicBezTo>
                    <a:pt x="12" y="58"/>
                    <a:pt x="4" y="62"/>
                    <a:pt x="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7" name="Freeform 91"/>
            <p:cNvSpPr>
              <a:spLocks/>
            </p:cNvSpPr>
            <p:nvPr/>
          </p:nvSpPr>
          <p:spPr bwMode="auto">
            <a:xfrm>
              <a:off x="2268538" y="4013200"/>
              <a:ext cx="115888" cy="280988"/>
            </a:xfrm>
            <a:custGeom>
              <a:avLst/>
              <a:gdLst>
                <a:gd name="T0" fmla="*/ 2 w 21"/>
                <a:gd name="T1" fmla="*/ 51 h 51"/>
                <a:gd name="T2" fmla="*/ 0 w 21"/>
                <a:gd name="T3" fmla="*/ 47 h 51"/>
                <a:gd name="T4" fmla="*/ 3 w 21"/>
                <a:gd name="T5" fmla="*/ 45 h 51"/>
                <a:gd name="T6" fmla="*/ 8 w 21"/>
                <a:gd name="T7" fmla="*/ 43 h 51"/>
                <a:gd name="T8" fmla="*/ 9 w 21"/>
                <a:gd name="T9" fmla="*/ 40 h 51"/>
                <a:gd name="T10" fmla="*/ 15 w 21"/>
                <a:gd name="T11" fmla="*/ 24 h 51"/>
                <a:gd name="T12" fmla="*/ 5 w 21"/>
                <a:gd name="T13" fmla="*/ 3 h 51"/>
                <a:gd name="T14" fmla="*/ 4 w 21"/>
                <a:gd name="T15" fmla="*/ 2 h 51"/>
                <a:gd name="T16" fmla="*/ 8 w 21"/>
                <a:gd name="T17" fmla="*/ 0 h 51"/>
                <a:gd name="T18" fmla="*/ 9 w 21"/>
                <a:gd name="T19" fmla="*/ 1 h 51"/>
                <a:gd name="T20" fmla="*/ 20 w 21"/>
                <a:gd name="T21" fmla="*/ 23 h 51"/>
                <a:gd name="T22" fmla="*/ 21 w 21"/>
                <a:gd name="T23" fmla="*/ 24 h 51"/>
                <a:gd name="T24" fmla="*/ 20 w 21"/>
                <a:gd name="T25" fmla="*/ 25 h 51"/>
                <a:gd name="T26" fmla="*/ 13 w 21"/>
                <a:gd name="T27" fmla="*/ 43 h 51"/>
                <a:gd name="T28" fmla="*/ 12 w 21"/>
                <a:gd name="T29" fmla="*/ 46 h 51"/>
                <a:gd name="T30" fmla="*/ 12 w 21"/>
                <a:gd name="T31" fmla="*/ 47 h 51"/>
                <a:gd name="T32" fmla="*/ 11 w 21"/>
                <a:gd name="T33" fmla="*/ 47 h 51"/>
                <a:gd name="T34" fmla="*/ 5 w 21"/>
                <a:gd name="T35" fmla="*/ 50 h 51"/>
                <a:gd name="T36" fmla="*/ 2 w 21"/>
                <a:gd name="T3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51">
                  <a:moveTo>
                    <a:pt x="2" y="51"/>
                  </a:moveTo>
                  <a:cubicBezTo>
                    <a:pt x="0" y="47"/>
                    <a:pt x="0" y="47"/>
                    <a:pt x="0" y="47"/>
                  </a:cubicBezTo>
                  <a:cubicBezTo>
                    <a:pt x="0" y="47"/>
                    <a:pt x="1" y="46"/>
                    <a:pt x="3" y="45"/>
                  </a:cubicBezTo>
                  <a:cubicBezTo>
                    <a:pt x="4" y="45"/>
                    <a:pt x="7" y="44"/>
                    <a:pt x="8" y="43"/>
                  </a:cubicBezTo>
                  <a:cubicBezTo>
                    <a:pt x="8" y="42"/>
                    <a:pt x="9" y="41"/>
                    <a:pt x="9" y="40"/>
                  </a:cubicBezTo>
                  <a:cubicBezTo>
                    <a:pt x="11" y="36"/>
                    <a:pt x="14" y="29"/>
                    <a:pt x="15" y="24"/>
                  </a:cubicBezTo>
                  <a:cubicBezTo>
                    <a:pt x="12" y="17"/>
                    <a:pt x="8" y="11"/>
                    <a:pt x="5" y="3"/>
                  </a:cubicBezTo>
                  <a:cubicBezTo>
                    <a:pt x="4" y="2"/>
                    <a:pt x="4" y="2"/>
                    <a:pt x="4" y="2"/>
                  </a:cubicBezTo>
                  <a:cubicBezTo>
                    <a:pt x="8" y="0"/>
                    <a:pt x="8" y="0"/>
                    <a:pt x="8" y="0"/>
                  </a:cubicBezTo>
                  <a:cubicBezTo>
                    <a:pt x="9" y="1"/>
                    <a:pt x="9" y="1"/>
                    <a:pt x="9" y="1"/>
                  </a:cubicBezTo>
                  <a:cubicBezTo>
                    <a:pt x="13" y="9"/>
                    <a:pt x="17" y="16"/>
                    <a:pt x="20" y="23"/>
                  </a:cubicBezTo>
                  <a:cubicBezTo>
                    <a:pt x="21" y="24"/>
                    <a:pt x="21" y="24"/>
                    <a:pt x="21" y="24"/>
                  </a:cubicBezTo>
                  <a:cubicBezTo>
                    <a:pt x="20" y="25"/>
                    <a:pt x="20" y="25"/>
                    <a:pt x="20" y="25"/>
                  </a:cubicBezTo>
                  <a:cubicBezTo>
                    <a:pt x="19" y="30"/>
                    <a:pt x="16" y="37"/>
                    <a:pt x="13" y="43"/>
                  </a:cubicBezTo>
                  <a:cubicBezTo>
                    <a:pt x="13" y="44"/>
                    <a:pt x="12" y="45"/>
                    <a:pt x="12" y="46"/>
                  </a:cubicBezTo>
                  <a:cubicBezTo>
                    <a:pt x="12" y="47"/>
                    <a:pt x="12" y="47"/>
                    <a:pt x="12" y="47"/>
                  </a:cubicBezTo>
                  <a:cubicBezTo>
                    <a:pt x="11" y="47"/>
                    <a:pt x="11" y="47"/>
                    <a:pt x="11" y="47"/>
                  </a:cubicBezTo>
                  <a:cubicBezTo>
                    <a:pt x="10" y="48"/>
                    <a:pt x="8" y="49"/>
                    <a:pt x="5" y="50"/>
                  </a:cubicBezTo>
                  <a:cubicBezTo>
                    <a:pt x="4" y="51"/>
                    <a:pt x="3" y="51"/>
                    <a:pt x="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8" name="Freeform 92"/>
            <p:cNvSpPr>
              <a:spLocks/>
            </p:cNvSpPr>
            <p:nvPr/>
          </p:nvSpPr>
          <p:spPr bwMode="auto">
            <a:xfrm>
              <a:off x="2185988" y="4064000"/>
              <a:ext cx="87313" cy="114300"/>
            </a:xfrm>
            <a:custGeom>
              <a:avLst/>
              <a:gdLst>
                <a:gd name="T0" fmla="*/ 2 w 16"/>
                <a:gd name="T1" fmla="*/ 21 h 21"/>
                <a:gd name="T2" fmla="*/ 0 w 16"/>
                <a:gd name="T3" fmla="*/ 16 h 21"/>
                <a:gd name="T4" fmla="*/ 3 w 16"/>
                <a:gd name="T5" fmla="*/ 15 h 21"/>
                <a:gd name="T6" fmla="*/ 10 w 16"/>
                <a:gd name="T7" fmla="*/ 13 h 21"/>
                <a:gd name="T8" fmla="*/ 9 w 16"/>
                <a:gd name="T9" fmla="*/ 11 h 21"/>
                <a:gd name="T10" fmla="*/ 6 w 16"/>
                <a:gd name="T11" fmla="*/ 1 h 21"/>
                <a:gd name="T12" fmla="*/ 11 w 16"/>
                <a:gd name="T13" fmla="*/ 0 h 21"/>
                <a:gd name="T14" fmla="*/ 14 w 16"/>
                <a:gd name="T15" fmla="*/ 9 h 21"/>
                <a:gd name="T16" fmla="*/ 15 w 16"/>
                <a:gd name="T17" fmla="*/ 13 h 21"/>
                <a:gd name="T18" fmla="*/ 16 w 16"/>
                <a:gd name="T19" fmla="*/ 15 h 21"/>
                <a:gd name="T20" fmla="*/ 14 w 16"/>
                <a:gd name="T21" fmla="*/ 16 h 21"/>
                <a:gd name="T22" fmla="*/ 5 w 16"/>
                <a:gd name="T23" fmla="*/ 20 h 21"/>
                <a:gd name="T24" fmla="*/ 2 w 16"/>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2" y="21"/>
                  </a:moveTo>
                  <a:cubicBezTo>
                    <a:pt x="0" y="16"/>
                    <a:pt x="0" y="16"/>
                    <a:pt x="0" y="16"/>
                  </a:cubicBezTo>
                  <a:cubicBezTo>
                    <a:pt x="1" y="16"/>
                    <a:pt x="2" y="15"/>
                    <a:pt x="3" y="15"/>
                  </a:cubicBezTo>
                  <a:cubicBezTo>
                    <a:pt x="5" y="14"/>
                    <a:pt x="7" y="14"/>
                    <a:pt x="10" y="13"/>
                  </a:cubicBezTo>
                  <a:cubicBezTo>
                    <a:pt x="10" y="12"/>
                    <a:pt x="9" y="12"/>
                    <a:pt x="9" y="11"/>
                  </a:cubicBezTo>
                  <a:cubicBezTo>
                    <a:pt x="8" y="8"/>
                    <a:pt x="7" y="4"/>
                    <a:pt x="6" y="1"/>
                  </a:cubicBezTo>
                  <a:cubicBezTo>
                    <a:pt x="11" y="0"/>
                    <a:pt x="11" y="0"/>
                    <a:pt x="11" y="0"/>
                  </a:cubicBezTo>
                  <a:cubicBezTo>
                    <a:pt x="12" y="3"/>
                    <a:pt x="13" y="6"/>
                    <a:pt x="14" y="9"/>
                  </a:cubicBezTo>
                  <a:cubicBezTo>
                    <a:pt x="14" y="11"/>
                    <a:pt x="15" y="12"/>
                    <a:pt x="15" y="13"/>
                  </a:cubicBezTo>
                  <a:cubicBezTo>
                    <a:pt x="16" y="15"/>
                    <a:pt x="16" y="15"/>
                    <a:pt x="16" y="15"/>
                  </a:cubicBezTo>
                  <a:cubicBezTo>
                    <a:pt x="14" y="16"/>
                    <a:pt x="14" y="16"/>
                    <a:pt x="14" y="16"/>
                  </a:cubicBezTo>
                  <a:cubicBezTo>
                    <a:pt x="9" y="18"/>
                    <a:pt x="7" y="19"/>
                    <a:pt x="5" y="20"/>
                  </a:cubicBezTo>
                  <a:cubicBezTo>
                    <a:pt x="4" y="20"/>
                    <a:pt x="3" y="20"/>
                    <a:pt x="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09" name="Freeform 93"/>
            <p:cNvSpPr>
              <a:spLocks/>
            </p:cNvSpPr>
            <p:nvPr/>
          </p:nvSpPr>
          <p:spPr bwMode="auto">
            <a:xfrm>
              <a:off x="2235201" y="4222750"/>
              <a:ext cx="104775" cy="44450"/>
            </a:xfrm>
            <a:custGeom>
              <a:avLst/>
              <a:gdLst>
                <a:gd name="T0" fmla="*/ 1 w 19"/>
                <a:gd name="T1" fmla="*/ 8 h 8"/>
                <a:gd name="T2" fmla="*/ 0 w 19"/>
                <a:gd name="T3" fmla="*/ 3 h 8"/>
                <a:gd name="T4" fmla="*/ 16 w 19"/>
                <a:gd name="T5" fmla="*/ 0 h 8"/>
                <a:gd name="T6" fmla="*/ 19 w 19"/>
                <a:gd name="T7" fmla="*/ 4 h 8"/>
                <a:gd name="T8" fmla="*/ 1 w 19"/>
                <a:gd name="T9" fmla="*/ 8 h 8"/>
              </a:gdLst>
              <a:ahLst/>
              <a:cxnLst>
                <a:cxn ang="0">
                  <a:pos x="T0" y="T1"/>
                </a:cxn>
                <a:cxn ang="0">
                  <a:pos x="T2" y="T3"/>
                </a:cxn>
                <a:cxn ang="0">
                  <a:pos x="T4" y="T5"/>
                </a:cxn>
                <a:cxn ang="0">
                  <a:pos x="T6" y="T7"/>
                </a:cxn>
                <a:cxn ang="0">
                  <a:pos x="T8" y="T9"/>
                </a:cxn>
              </a:cxnLst>
              <a:rect l="0" t="0" r="r" b="b"/>
              <a:pathLst>
                <a:path w="19" h="8">
                  <a:moveTo>
                    <a:pt x="1" y="8"/>
                  </a:moveTo>
                  <a:cubicBezTo>
                    <a:pt x="0" y="3"/>
                    <a:pt x="0" y="3"/>
                    <a:pt x="0" y="3"/>
                  </a:cubicBezTo>
                  <a:cubicBezTo>
                    <a:pt x="3" y="3"/>
                    <a:pt x="14" y="1"/>
                    <a:pt x="16" y="0"/>
                  </a:cubicBezTo>
                  <a:cubicBezTo>
                    <a:pt x="19" y="4"/>
                    <a:pt x="19" y="4"/>
                    <a:pt x="19" y="4"/>
                  </a:cubicBezTo>
                  <a:cubicBezTo>
                    <a:pt x="15" y="6"/>
                    <a:pt x="2"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0" name="Freeform 94"/>
            <p:cNvSpPr>
              <a:spLocks/>
            </p:cNvSpPr>
            <p:nvPr/>
          </p:nvSpPr>
          <p:spPr bwMode="auto">
            <a:xfrm>
              <a:off x="1585913" y="3700463"/>
              <a:ext cx="296863" cy="423863"/>
            </a:xfrm>
            <a:custGeom>
              <a:avLst/>
              <a:gdLst>
                <a:gd name="T0" fmla="*/ 12 w 54"/>
                <a:gd name="T1" fmla="*/ 77 h 77"/>
                <a:gd name="T2" fmla="*/ 9 w 54"/>
                <a:gd name="T3" fmla="*/ 76 h 77"/>
                <a:gd name="T4" fmla="*/ 17 w 54"/>
                <a:gd name="T5" fmla="*/ 33 h 77"/>
                <a:gd name="T6" fmla="*/ 49 w 54"/>
                <a:gd name="T7" fmla="*/ 2 h 77"/>
                <a:gd name="T8" fmla="*/ 53 w 54"/>
                <a:gd name="T9" fmla="*/ 13 h 77"/>
                <a:gd name="T10" fmla="*/ 48 w 54"/>
                <a:gd name="T11" fmla="*/ 12 h 77"/>
                <a:gd name="T12" fmla="*/ 47 w 54"/>
                <a:gd name="T13" fmla="*/ 7 h 77"/>
                <a:gd name="T14" fmla="*/ 21 w 54"/>
                <a:gd name="T15" fmla="*/ 35 h 77"/>
                <a:gd name="T16" fmla="*/ 11 w 54"/>
                <a:gd name="T17" fmla="*/ 72 h 77"/>
                <a:gd name="T18" fmla="*/ 22 w 54"/>
                <a:gd name="T19" fmla="*/ 65 h 77"/>
                <a:gd name="T20" fmla="*/ 25 w 54"/>
                <a:gd name="T21" fmla="*/ 68 h 77"/>
                <a:gd name="T22" fmla="*/ 12 w 54"/>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7">
                  <a:moveTo>
                    <a:pt x="12" y="77"/>
                  </a:moveTo>
                  <a:cubicBezTo>
                    <a:pt x="11" y="77"/>
                    <a:pt x="10" y="76"/>
                    <a:pt x="9" y="76"/>
                  </a:cubicBezTo>
                  <a:cubicBezTo>
                    <a:pt x="0" y="71"/>
                    <a:pt x="8" y="50"/>
                    <a:pt x="17" y="33"/>
                  </a:cubicBezTo>
                  <a:cubicBezTo>
                    <a:pt x="26" y="16"/>
                    <a:pt x="39" y="0"/>
                    <a:pt x="49" y="2"/>
                  </a:cubicBezTo>
                  <a:cubicBezTo>
                    <a:pt x="51" y="3"/>
                    <a:pt x="54" y="6"/>
                    <a:pt x="53" y="13"/>
                  </a:cubicBezTo>
                  <a:cubicBezTo>
                    <a:pt x="48" y="12"/>
                    <a:pt x="48" y="12"/>
                    <a:pt x="48" y="12"/>
                  </a:cubicBezTo>
                  <a:cubicBezTo>
                    <a:pt x="48" y="9"/>
                    <a:pt x="48" y="7"/>
                    <a:pt x="47" y="7"/>
                  </a:cubicBezTo>
                  <a:cubicBezTo>
                    <a:pt x="43" y="6"/>
                    <a:pt x="32" y="15"/>
                    <a:pt x="21" y="35"/>
                  </a:cubicBezTo>
                  <a:cubicBezTo>
                    <a:pt x="10" y="57"/>
                    <a:pt x="8" y="70"/>
                    <a:pt x="11" y="72"/>
                  </a:cubicBezTo>
                  <a:cubicBezTo>
                    <a:pt x="12" y="72"/>
                    <a:pt x="16" y="71"/>
                    <a:pt x="22" y="65"/>
                  </a:cubicBezTo>
                  <a:cubicBezTo>
                    <a:pt x="25" y="68"/>
                    <a:pt x="25" y="68"/>
                    <a:pt x="25" y="68"/>
                  </a:cubicBezTo>
                  <a:cubicBezTo>
                    <a:pt x="20" y="74"/>
                    <a:pt x="15" y="77"/>
                    <a:pt x="1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1" name="Freeform 95"/>
            <p:cNvSpPr>
              <a:spLocks/>
            </p:cNvSpPr>
            <p:nvPr/>
          </p:nvSpPr>
          <p:spPr bwMode="auto">
            <a:xfrm>
              <a:off x="1465263" y="3622675"/>
              <a:ext cx="334963" cy="501650"/>
            </a:xfrm>
            <a:custGeom>
              <a:avLst/>
              <a:gdLst>
                <a:gd name="T0" fmla="*/ 12 w 61"/>
                <a:gd name="T1" fmla="*/ 91 h 91"/>
                <a:gd name="T2" fmla="*/ 9 w 61"/>
                <a:gd name="T3" fmla="*/ 90 h 91"/>
                <a:gd name="T4" fmla="*/ 22 w 61"/>
                <a:gd name="T5" fmla="*/ 40 h 91"/>
                <a:gd name="T6" fmla="*/ 41 w 61"/>
                <a:gd name="T7" fmla="*/ 11 h 91"/>
                <a:gd name="T8" fmla="*/ 58 w 61"/>
                <a:gd name="T9" fmla="*/ 2 h 91"/>
                <a:gd name="T10" fmla="*/ 61 w 61"/>
                <a:gd name="T11" fmla="*/ 12 h 91"/>
                <a:gd name="T12" fmla="*/ 56 w 61"/>
                <a:gd name="T13" fmla="*/ 12 h 91"/>
                <a:gd name="T14" fmla="*/ 55 w 61"/>
                <a:gd name="T15" fmla="*/ 7 h 91"/>
                <a:gd name="T16" fmla="*/ 45 w 61"/>
                <a:gd name="T17" fmla="*/ 14 h 91"/>
                <a:gd name="T18" fmla="*/ 26 w 61"/>
                <a:gd name="T19" fmla="*/ 42 h 91"/>
                <a:gd name="T20" fmla="*/ 12 w 61"/>
                <a:gd name="T21" fmla="*/ 86 h 91"/>
                <a:gd name="T22" fmla="*/ 21 w 61"/>
                <a:gd name="T23" fmla="*/ 79 h 91"/>
                <a:gd name="T24" fmla="*/ 25 w 61"/>
                <a:gd name="T25" fmla="*/ 82 h 91"/>
                <a:gd name="T26" fmla="*/ 12 w 61"/>
                <a:gd name="T2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91">
                  <a:moveTo>
                    <a:pt x="12" y="91"/>
                  </a:moveTo>
                  <a:cubicBezTo>
                    <a:pt x="11" y="91"/>
                    <a:pt x="10" y="90"/>
                    <a:pt x="9" y="90"/>
                  </a:cubicBezTo>
                  <a:cubicBezTo>
                    <a:pt x="0" y="85"/>
                    <a:pt x="13" y="55"/>
                    <a:pt x="22" y="40"/>
                  </a:cubicBezTo>
                  <a:cubicBezTo>
                    <a:pt x="28" y="28"/>
                    <a:pt x="35" y="18"/>
                    <a:pt x="41" y="11"/>
                  </a:cubicBezTo>
                  <a:cubicBezTo>
                    <a:pt x="48" y="3"/>
                    <a:pt x="54" y="0"/>
                    <a:pt x="58" y="2"/>
                  </a:cubicBezTo>
                  <a:cubicBezTo>
                    <a:pt x="60" y="4"/>
                    <a:pt x="61" y="7"/>
                    <a:pt x="61" y="12"/>
                  </a:cubicBezTo>
                  <a:cubicBezTo>
                    <a:pt x="56" y="12"/>
                    <a:pt x="56" y="12"/>
                    <a:pt x="56" y="12"/>
                  </a:cubicBezTo>
                  <a:cubicBezTo>
                    <a:pt x="56" y="8"/>
                    <a:pt x="56" y="7"/>
                    <a:pt x="55" y="7"/>
                  </a:cubicBezTo>
                  <a:cubicBezTo>
                    <a:pt x="55" y="6"/>
                    <a:pt x="52" y="7"/>
                    <a:pt x="45" y="14"/>
                  </a:cubicBezTo>
                  <a:cubicBezTo>
                    <a:pt x="39" y="21"/>
                    <a:pt x="32" y="31"/>
                    <a:pt x="26" y="42"/>
                  </a:cubicBezTo>
                  <a:cubicBezTo>
                    <a:pt x="11" y="68"/>
                    <a:pt x="9" y="84"/>
                    <a:pt x="12" y="86"/>
                  </a:cubicBezTo>
                  <a:cubicBezTo>
                    <a:pt x="12" y="86"/>
                    <a:pt x="15" y="86"/>
                    <a:pt x="21" y="79"/>
                  </a:cubicBezTo>
                  <a:cubicBezTo>
                    <a:pt x="25" y="82"/>
                    <a:pt x="25" y="82"/>
                    <a:pt x="25" y="82"/>
                  </a:cubicBezTo>
                  <a:cubicBezTo>
                    <a:pt x="20" y="88"/>
                    <a:pt x="15" y="91"/>
                    <a:pt x="12"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2" name="Freeform 96"/>
            <p:cNvSpPr>
              <a:spLocks/>
            </p:cNvSpPr>
            <p:nvPr/>
          </p:nvSpPr>
          <p:spPr bwMode="auto">
            <a:xfrm>
              <a:off x="1728788" y="3651250"/>
              <a:ext cx="127000" cy="87313"/>
            </a:xfrm>
            <a:custGeom>
              <a:avLst/>
              <a:gdLst>
                <a:gd name="T0" fmla="*/ 73 w 80"/>
                <a:gd name="T1" fmla="*/ 55 h 55"/>
                <a:gd name="T2" fmla="*/ 0 w 80"/>
                <a:gd name="T3" fmla="*/ 17 h 55"/>
                <a:gd name="T4" fmla="*/ 7 w 80"/>
                <a:gd name="T5" fmla="*/ 0 h 55"/>
                <a:gd name="T6" fmla="*/ 80 w 80"/>
                <a:gd name="T7" fmla="*/ 41 h 55"/>
                <a:gd name="T8" fmla="*/ 73 w 80"/>
                <a:gd name="T9" fmla="*/ 55 h 55"/>
              </a:gdLst>
              <a:ahLst/>
              <a:cxnLst>
                <a:cxn ang="0">
                  <a:pos x="T0" y="T1"/>
                </a:cxn>
                <a:cxn ang="0">
                  <a:pos x="T2" y="T3"/>
                </a:cxn>
                <a:cxn ang="0">
                  <a:pos x="T4" y="T5"/>
                </a:cxn>
                <a:cxn ang="0">
                  <a:pos x="T6" y="T7"/>
                </a:cxn>
                <a:cxn ang="0">
                  <a:pos x="T8" y="T9"/>
                </a:cxn>
              </a:cxnLst>
              <a:rect l="0" t="0" r="r" b="b"/>
              <a:pathLst>
                <a:path w="80" h="55">
                  <a:moveTo>
                    <a:pt x="73" y="55"/>
                  </a:moveTo>
                  <a:lnTo>
                    <a:pt x="0" y="17"/>
                  </a:lnTo>
                  <a:lnTo>
                    <a:pt x="7" y="0"/>
                  </a:lnTo>
                  <a:lnTo>
                    <a:pt x="80" y="41"/>
                  </a:lnTo>
                  <a:lnTo>
                    <a:pt x="7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3" name="Freeform 97"/>
            <p:cNvSpPr>
              <a:spLocks/>
            </p:cNvSpPr>
            <p:nvPr/>
          </p:nvSpPr>
          <p:spPr bwMode="auto">
            <a:xfrm>
              <a:off x="1514476" y="4024313"/>
              <a:ext cx="131763" cy="93663"/>
            </a:xfrm>
            <a:custGeom>
              <a:avLst/>
              <a:gdLst>
                <a:gd name="T0" fmla="*/ 76 w 83"/>
                <a:gd name="T1" fmla="*/ 59 h 59"/>
                <a:gd name="T2" fmla="*/ 0 w 83"/>
                <a:gd name="T3" fmla="*/ 14 h 59"/>
                <a:gd name="T4" fmla="*/ 7 w 83"/>
                <a:gd name="T5" fmla="*/ 0 h 59"/>
                <a:gd name="T6" fmla="*/ 83 w 83"/>
                <a:gd name="T7" fmla="*/ 45 h 59"/>
                <a:gd name="T8" fmla="*/ 76 w 83"/>
                <a:gd name="T9" fmla="*/ 59 h 59"/>
              </a:gdLst>
              <a:ahLst/>
              <a:cxnLst>
                <a:cxn ang="0">
                  <a:pos x="T0" y="T1"/>
                </a:cxn>
                <a:cxn ang="0">
                  <a:pos x="T2" y="T3"/>
                </a:cxn>
                <a:cxn ang="0">
                  <a:pos x="T4" y="T5"/>
                </a:cxn>
                <a:cxn ang="0">
                  <a:pos x="T6" y="T7"/>
                </a:cxn>
                <a:cxn ang="0">
                  <a:pos x="T8" y="T9"/>
                </a:cxn>
              </a:cxnLst>
              <a:rect l="0" t="0" r="r" b="b"/>
              <a:pathLst>
                <a:path w="83" h="59">
                  <a:moveTo>
                    <a:pt x="76" y="59"/>
                  </a:moveTo>
                  <a:lnTo>
                    <a:pt x="0" y="14"/>
                  </a:lnTo>
                  <a:lnTo>
                    <a:pt x="7" y="0"/>
                  </a:lnTo>
                  <a:lnTo>
                    <a:pt x="83" y="45"/>
                  </a:lnTo>
                  <a:lnTo>
                    <a:pt x="76"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4" name="Freeform 98"/>
            <p:cNvSpPr>
              <a:spLocks/>
            </p:cNvSpPr>
            <p:nvPr/>
          </p:nvSpPr>
          <p:spPr bwMode="auto">
            <a:xfrm>
              <a:off x="1547813" y="3517900"/>
              <a:ext cx="230188" cy="138113"/>
            </a:xfrm>
            <a:custGeom>
              <a:avLst/>
              <a:gdLst>
                <a:gd name="T0" fmla="*/ 135 w 145"/>
                <a:gd name="T1" fmla="*/ 87 h 87"/>
                <a:gd name="T2" fmla="*/ 0 w 145"/>
                <a:gd name="T3" fmla="*/ 14 h 87"/>
                <a:gd name="T4" fmla="*/ 7 w 145"/>
                <a:gd name="T5" fmla="*/ 0 h 87"/>
                <a:gd name="T6" fmla="*/ 145 w 145"/>
                <a:gd name="T7" fmla="*/ 73 h 87"/>
                <a:gd name="T8" fmla="*/ 135 w 145"/>
                <a:gd name="T9" fmla="*/ 87 h 87"/>
              </a:gdLst>
              <a:ahLst/>
              <a:cxnLst>
                <a:cxn ang="0">
                  <a:pos x="T0" y="T1"/>
                </a:cxn>
                <a:cxn ang="0">
                  <a:pos x="T2" y="T3"/>
                </a:cxn>
                <a:cxn ang="0">
                  <a:pos x="T4" y="T5"/>
                </a:cxn>
                <a:cxn ang="0">
                  <a:pos x="T6" y="T7"/>
                </a:cxn>
                <a:cxn ang="0">
                  <a:pos x="T8" y="T9"/>
                </a:cxn>
              </a:cxnLst>
              <a:rect l="0" t="0" r="r" b="b"/>
              <a:pathLst>
                <a:path w="145" h="87">
                  <a:moveTo>
                    <a:pt x="135" y="87"/>
                  </a:moveTo>
                  <a:lnTo>
                    <a:pt x="0" y="14"/>
                  </a:lnTo>
                  <a:lnTo>
                    <a:pt x="7" y="0"/>
                  </a:lnTo>
                  <a:lnTo>
                    <a:pt x="145" y="73"/>
                  </a:lnTo>
                  <a:lnTo>
                    <a:pt x="1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5" name="Freeform 99"/>
            <p:cNvSpPr>
              <a:spLocks/>
            </p:cNvSpPr>
            <p:nvPr/>
          </p:nvSpPr>
          <p:spPr bwMode="auto">
            <a:xfrm>
              <a:off x="1306513" y="3981450"/>
              <a:ext cx="225425" cy="142875"/>
            </a:xfrm>
            <a:custGeom>
              <a:avLst/>
              <a:gdLst>
                <a:gd name="T0" fmla="*/ 135 w 142"/>
                <a:gd name="T1" fmla="*/ 90 h 90"/>
                <a:gd name="T2" fmla="*/ 0 w 142"/>
                <a:gd name="T3" fmla="*/ 17 h 90"/>
                <a:gd name="T4" fmla="*/ 7 w 142"/>
                <a:gd name="T5" fmla="*/ 0 h 90"/>
                <a:gd name="T6" fmla="*/ 142 w 142"/>
                <a:gd name="T7" fmla="*/ 72 h 90"/>
                <a:gd name="T8" fmla="*/ 135 w 142"/>
                <a:gd name="T9" fmla="*/ 90 h 90"/>
              </a:gdLst>
              <a:ahLst/>
              <a:cxnLst>
                <a:cxn ang="0">
                  <a:pos x="T0" y="T1"/>
                </a:cxn>
                <a:cxn ang="0">
                  <a:pos x="T2" y="T3"/>
                </a:cxn>
                <a:cxn ang="0">
                  <a:pos x="T4" y="T5"/>
                </a:cxn>
                <a:cxn ang="0">
                  <a:pos x="T6" y="T7"/>
                </a:cxn>
                <a:cxn ang="0">
                  <a:pos x="T8" y="T9"/>
                </a:cxn>
              </a:cxnLst>
              <a:rect l="0" t="0" r="r" b="b"/>
              <a:pathLst>
                <a:path w="142" h="90">
                  <a:moveTo>
                    <a:pt x="135" y="90"/>
                  </a:moveTo>
                  <a:lnTo>
                    <a:pt x="0" y="17"/>
                  </a:lnTo>
                  <a:lnTo>
                    <a:pt x="7" y="0"/>
                  </a:lnTo>
                  <a:lnTo>
                    <a:pt x="142" y="72"/>
                  </a:lnTo>
                  <a:lnTo>
                    <a:pt x="1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6" name="Freeform 100"/>
            <p:cNvSpPr>
              <a:spLocks noEditPoints="1"/>
            </p:cNvSpPr>
            <p:nvPr/>
          </p:nvSpPr>
          <p:spPr bwMode="auto">
            <a:xfrm>
              <a:off x="1558926" y="3952875"/>
              <a:ext cx="60325" cy="77788"/>
            </a:xfrm>
            <a:custGeom>
              <a:avLst/>
              <a:gdLst>
                <a:gd name="T0" fmla="*/ 5 w 11"/>
                <a:gd name="T1" fmla="*/ 14 h 14"/>
                <a:gd name="T2" fmla="*/ 5 w 11"/>
                <a:gd name="T3" fmla="*/ 14 h 14"/>
                <a:gd name="T4" fmla="*/ 2 w 11"/>
                <a:gd name="T5" fmla="*/ 12 h 14"/>
                <a:gd name="T6" fmla="*/ 0 w 11"/>
                <a:gd name="T7" fmla="*/ 6 h 14"/>
                <a:gd name="T8" fmla="*/ 6 w 11"/>
                <a:gd name="T9" fmla="*/ 0 h 14"/>
                <a:gd name="T10" fmla="*/ 7 w 11"/>
                <a:gd name="T11" fmla="*/ 0 h 14"/>
                <a:gd name="T12" fmla="*/ 11 w 11"/>
                <a:gd name="T13" fmla="*/ 3 h 14"/>
                <a:gd name="T14" fmla="*/ 11 w 11"/>
                <a:gd name="T15" fmla="*/ 8 h 14"/>
                <a:gd name="T16" fmla="*/ 5 w 11"/>
                <a:gd name="T17" fmla="*/ 14 h 14"/>
                <a:gd name="T18" fmla="*/ 6 w 11"/>
                <a:gd name="T19" fmla="*/ 5 h 14"/>
                <a:gd name="T20" fmla="*/ 5 w 11"/>
                <a:gd name="T21" fmla="*/ 7 h 14"/>
                <a:gd name="T22" fmla="*/ 5 w 11"/>
                <a:gd name="T23" fmla="*/ 9 h 14"/>
                <a:gd name="T24" fmla="*/ 6 w 11"/>
                <a:gd name="T25" fmla="*/ 7 h 14"/>
                <a:gd name="T26" fmla="*/ 6 w 11"/>
                <a:gd name="T2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4">
                  <a:moveTo>
                    <a:pt x="5" y="14"/>
                  </a:moveTo>
                  <a:cubicBezTo>
                    <a:pt x="5" y="14"/>
                    <a:pt x="5" y="14"/>
                    <a:pt x="5" y="14"/>
                  </a:cubicBezTo>
                  <a:cubicBezTo>
                    <a:pt x="3" y="14"/>
                    <a:pt x="2" y="13"/>
                    <a:pt x="2" y="12"/>
                  </a:cubicBezTo>
                  <a:cubicBezTo>
                    <a:pt x="0" y="10"/>
                    <a:pt x="0" y="8"/>
                    <a:pt x="0" y="6"/>
                  </a:cubicBezTo>
                  <a:cubicBezTo>
                    <a:pt x="1" y="3"/>
                    <a:pt x="3" y="0"/>
                    <a:pt x="6" y="0"/>
                  </a:cubicBezTo>
                  <a:cubicBezTo>
                    <a:pt x="7" y="0"/>
                    <a:pt x="7" y="0"/>
                    <a:pt x="7" y="0"/>
                  </a:cubicBezTo>
                  <a:cubicBezTo>
                    <a:pt x="9" y="0"/>
                    <a:pt x="10" y="1"/>
                    <a:pt x="11" y="3"/>
                  </a:cubicBezTo>
                  <a:cubicBezTo>
                    <a:pt x="11" y="5"/>
                    <a:pt x="11" y="6"/>
                    <a:pt x="11" y="8"/>
                  </a:cubicBezTo>
                  <a:cubicBezTo>
                    <a:pt x="10" y="11"/>
                    <a:pt x="8" y="14"/>
                    <a:pt x="5" y="14"/>
                  </a:cubicBezTo>
                  <a:close/>
                  <a:moveTo>
                    <a:pt x="6" y="5"/>
                  </a:moveTo>
                  <a:cubicBezTo>
                    <a:pt x="6" y="5"/>
                    <a:pt x="5" y="6"/>
                    <a:pt x="5" y="7"/>
                  </a:cubicBezTo>
                  <a:cubicBezTo>
                    <a:pt x="5" y="8"/>
                    <a:pt x="5" y="9"/>
                    <a:pt x="5" y="9"/>
                  </a:cubicBezTo>
                  <a:cubicBezTo>
                    <a:pt x="6" y="9"/>
                    <a:pt x="6" y="8"/>
                    <a:pt x="6" y="7"/>
                  </a:cubicBezTo>
                  <a:cubicBezTo>
                    <a:pt x="6" y="6"/>
                    <a:pt x="6"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7" name="Freeform 101"/>
            <p:cNvSpPr>
              <a:spLocks/>
            </p:cNvSpPr>
            <p:nvPr/>
          </p:nvSpPr>
          <p:spPr bwMode="auto">
            <a:xfrm>
              <a:off x="1641476" y="5264150"/>
              <a:ext cx="241300" cy="566738"/>
            </a:xfrm>
            <a:custGeom>
              <a:avLst/>
              <a:gdLst>
                <a:gd name="T0" fmla="*/ 4 w 44"/>
                <a:gd name="T1" fmla="*/ 103 h 103"/>
                <a:gd name="T2" fmla="*/ 0 w 44"/>
                <a:gd name="T3" fmla="*/ 99 h 103"/>
                <a:gd name="T4" fmla="*/ 11 w 44"/>
                <a:gd name="T5" fmla="*/ 79 h 103"/>
                <a:gd name="T6" fmla="*/ 14 w 44"/>
                <a:gd name="T7" fmla="*/ 43 h 103"/>
                <a:gd name="T8" fmla="*/ 15 w 44"/>
                <a:gd name="T9" fmla="*/ 35 h 103"/>
                <a:gd name="T10" fmla="*/ 21 w 44"/>
                <a:gd name="T11" fmla="*/ 13 h 103"/>
                <a:gd name="T12" fmla="*/ 38 w 44"/>
                <a:gd name="T13" fmla="*/ 2 h 103"/>
                <a:gd name="T14" fmla="*/ 41 w 44"/>
                <a:gd name="T15" fmla="*/ 0 h 103"/>
                <a:gd name="T16" fmla="*/ 44 w 44"/>
                <a:gd name="T17" fmla="*/ 4 h 103"/>
                <a:gd name="T18" fmla="*/ 40 w 44"/>
                <a:gd name="T19" fmla="*/ 6 h 103"/>
                <a:gd name="T20" fmla="*/ 25 w 44"/>
                <a:gd name="T21" fmla="*/ 16 h 103"/>
                <a:gd name="T22" fmla="*/ 19 w 44"/>
                <a:gd name="T23" fmla="*/ 35 h 103"/>
                <a:gd name="T24" fmla="*/ 19 w 44"/>
                <a:gd name="T25" fmla="*/ 43 h 103"/>
                <a:gd name="T26" fmla="*/ 16 w 44"/>
                <a:gd name="T27" fmla="*/ 79 h 103"/>
                <a:gd name="T28" fmla="*/ 4 w 44"/>
                <a:gd name="T2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03">
                  <a:moveTo>
                    <a:pt x="4" y="103"/>
                  </a:moveTo>
                  <a:cubicBezTo>
                    <a:pt x="0" y="99"/>
                    <a:pt x="0" y="99"/>
                    <a:pt x="0" y="99"/>
                  </a:cubicBezTo>
                  <a:cubicBezTo>
                    <a:pt x="6" y="92"/>
                    <a:pt x="10" y="87"/>
                    <a:pt x="11" y="79"/>
                  </a:cubicBezTo>
                  <a:cubicBezTo>
                    <a:pt x="12" y="69"/>
                    <a:pt x="13" y="55"/>
                    <a:pt x="14" y="43"/>
                  </a:cubicBezTo>
                  <a:cubicBezTo>
                    <a:pt x="15" y="35"/>
                    <a:pt x="15" y="35"/>
                    <a:pt x="15" y="35"/>
                  </a:cubicBezTo>
                  <a:cubicBezTo>
                    <a:pt x="15" y="28"/>
                    <a:pt x="16" y="20"/>
                    <a:pt x="21" y="13"/>
                  </a:cubicBezTo>
                  <a:cubicBezTo>
                    <a:pt x="24" y="8"/>
                    <a:pt x="32" y="4"/>
                    <a:pt x="38" y="2"/>
                  </a:cubicBezTo>
                  <a:cubicBezTo>
                    <a:pt x="39" y="1"/>
                    <a:pt x="40" y="1"/>
                    <a:pt x="41" y="0"/>
                  </a:cubicBezTo>
                  <a:cubicBezTo>
                    <a:pt x="44" y="4"/>
                    <a:pt x="44" y="4"/>
                    <a:pt x="44" y="4"/>
                  </a:cubicBezTo>
                  <a:cubicBezTo>
                    <a:pt x="43" y="5"/>
                    <a:pt x="41" y="6"/>
                    <a:pt x="40" y="6"/>
                  </a:cubicBezTo>
                  <a:cubicBezTo>
                    <a:pt x="35" y="9"/>
                    <a:pt x="28" y="12"/>
                    <a:pt x="25" y="16"/>
                  </a:cubicBezTo>
                  <a:cubicBezTo>
                    <a:pt x="21" y="21"/>
                    <a:pt x="20" y="29"/>
                    <a:pt x="19" y="35"/>
                  </a:cubicBezTo>
                  <a:cubicBezTo>
                    <a:pt x="19" y="43"/>
                    <a:pt x="19" y="43"/>
                    <a:pt x="19" y="43"/>
                  </a:cubicBezTo>
                  <a:cubicBezTo>
                    <a:pt x="18" y="55"/>
                    <a:pt x="17" y="70"/>
                    <a:pt x="16" y="79"/>
                  </a:cubicBezTo>
                  <a:cubicBezTo>
                    <a:pt x="15" y="88"/>
                    <a:pt x="10" y="95"/>
                    <a:pt x="4"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8" name="Freeform 102"/>
            <p:cNvSpPr>
              <a:spLocks/>
            </p:cNvSpPr>
            <p:nvPr/>
          </p:nvSpPr>
          <p:spPr bwMode="auto">
            <a:xfrm>
              <a:off x="1822451" y="5021263"/>
              <a:ext cx="725488" cy="1035050"/>
            </a:xfrm>
            <a:custGeom>
              <a:avLst/>
              <a:gdLst>
                <a:gd name="T0" fmla="*/ 13 w 132"/>
                <a:gd name="T1" fmla="*/ 188 h 188"/>
                <a:gd name="T2" fmla="*/ 9 w 132"/>
                <a:gd name="T3" fmla="*/ 185 h 188"/>
                <a:gd name="T4" fmla="*/ 32 w 132"/>
                <a:gd name="T5" fmla="*/ 163 h 188"/>
                <a:gd name="T6" fmla="*/ 41 w 132"/>
                <a:gd name="T7" fmla="*/ 157 h 188"/>
                <a:gd name="T8" fmla="*/ 67 w 132"/>
                <a:gd name="T9" fmla="*/ 139 h 188"/>
                <a:gd name="T10" fmla="*/ 127 w 132"/>
                <a:gd name="T11" fmla="*/ 78 h 188"/>
                <a:gd name="T12" fmla="*/ 121 w 132"/>
                <a:gd name="T13" fmla="*/ 71 h 188"/>
                <a:gd name="T14" fmla="*/ 104 w 132"/>
                <a:gd name="T15" fmla="*/ 75 h 188"/>
                <a:gd name="T16" fmla="*/ 90 w 132"/>
                <a:gd name="T17" fmla="*/ 85 h 188"/>
                <a:gd name="T18" fmla="*/ 68 w 132"/>
                <a:gd name="T19" fmla="*/ 100 h 188"/>
                <a:gd name="T20" fmla="*/ 67 w 132"/>
                <a:gd name="T21" fmla="*/ 101 h 188"/>
                <a:gd name="T22" fmla="*/ 66 w 132"/>
                <a:gd name="T23" fmla="*/ 101 h 188"/>
                <a:gd name="T24" fmla="*/ 37 w 132"/>
                <a:gd name="T25" fmla="*/ 65 h 188"/>
                <a:gd name="T26" fmla="*/ 52 w 132"/>
                <a:gd name="T27" fmla="*/ 28 h 188"/>
                <a:gd name="T28" fmla="*/ 73 w 132"/>
                <a:gd name="T29" fmla="*/ 25 h 188"/>
                <a:gd name="T30" fmla="*/ 94 w 132"/>
                <a:gd name="T31" fmla="*/ 23 h 188"/>
                <a:gd name="T32" fmla="*/ 104 w 132"/>
                <a:gd name="T33" fmla="*/ 12 h 188"/>
                <a:gd name="T34" fmla="*/ 105 w 132"/>
                <a:gd name="T35" fmla="*/ 7 h 188"/>
                <a:gd name="T36" fmla="*/ 46 w 132"/>
                <a:gd name="T37" fmla="*/ 8 h 188"/>
                <a:gd name="T38" fmla="*/ 4 w 132"/>
                <a:gd name="T39" fmla="*/ 58 h 188"/>
                <a:gd name="T40" fmla="*/ 0 w 132"/>
                <a:gd name="T41" fmla="*/ 55 h 188"/>
                <a:gd name="T42" fmla="*/ 43 w 132"/>
                <a:gd name="T43" fmla="*/ 4 h 188"/>
                <a:gd name="T44" fmla="*/ 105 w 132"/>
                <a:gd name="T45" fmla="*/ 2 h 188"/>
                <a:gd name="T46" fmla="*/ 109 w 132"/>
                <a:gd name="T47" fmla="*/ 3 h 188"/>
                <a:gd name="T48" fmla="*/ 109 w 132"/>
                <a:gd name="T49" fmla="*/ 14 h 188"/>
                <a:gd name="T50" fmla="*/ 96 w 132"/>
                <a:gd name="T51" fmla="*/ 27 h 188"/>
                <a:gd name="T52" fmla="*/ 73 w 132"/>
                <a:gd name="T53" fmla="*/ 30 h 188"/>
                <a:gd name="T54" fmla="*/ 55 w 132"/>
                <a:gd name="T55" fmla="*/ 32 h 188"/>
                <a:gd name="T56" fmla="*/ 42 w 132"/>
                <a:gd name="T57" fmla="*/ 65 h 188"/>
                <a:gd name="T58" fmla="*/ 66 w 132"/>
                <a:gd name="T59" fmla="*/ 96 h 188"/>
                <a:gd name="T60" fmla="*/ 87 w 132"/>
                <a:gd name="T61" fmla="*/ 81 h 188"/>
                <a:gd name="T62" fmla="*/ 101 w 132"/>
                <a:gd name="T63" fmla="*/ 71 h 188"/>
                <a:gd name="T64" fmla="*/ 123 w 132"/>
                <a:gd name="T65" fmla="*/ 67 h 188"/>
                <a:gd name="T66" fmla="*/ 132 w 132"/>
                <a:gd name="T67" fmla="*/ 78 h 188"/>
                <a:gd name="T68" fmla="*/ 132 w 132"/>
                <a:gd name="T69" fmla="*/ 79 h 188"/>
                <a:gd name="T70" fmla="*/ 132 w 132"/>
                <a:gd name="T71" fmla="*/ 80 h 188"/>
                <a:gd name="T72" fmla="*/ 70 w 132"/>
                <a:gd name="T73" fmla="*/ 143 h 188"/>
                <a:gd name="T74" fmla="*/ 44 w 132"/>
                <a:gd name="T75" fmla="*/ 161 h 188"/>
                <a:gd name="T76" fmla="*/ 35 w 132"/>
                <a:gd name="T77" fmla="*/ 167 h 188"/>
                <a:gd name="T78" fmla="*/ 13 w 132"/>
                <a:gd name="T7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88">
                  <a:moveTo>
                    <a:pt x="13" y="188"/>
                  </a:moveTo>
                  <a:cubicBezTo>
                    <a:pt x="9" y="185"/>
                    <a:pt x="9" y="185"/>
                    <a:pt x="9" y="185"/>
                  </a:cubicBezTo>
                  <a:cubicBezTo>
                    <a:pt x="10" y="184"/>
                    <a:pt x="25" y="168"/>
                    <a:pt x="32" y="163"/>
                  </a:cubicBezTo>
                  <a:cubicBezTo>
                    <a:pt x="34" y="162"/>
                    <a:pt x="37" y="159"/>
                    <a:pt x="41" y="157"/>
                  </a:cubicBezTo>
                  <a:cubicBezTo>
                    <a:pt x="50" y="151"/>
                    <a:pt x="62" y="143"/>
                    <a:pt x="67" y="139"/>
                  </a:cubicBezTo>
                  <a:cubicBezTo>
                    <a:pt x="77" y="130"/>
                    <a:pt x="122" y="86"/>
                    <a:pt x="127" y="78"/>
                  </a:cubicBezTo>
                  <a:cubicBezTo>
                    <a:pt x="126" y="75"/>
                    <a:pt x="124" y="72"/>
                    <a:pt x="121" y="71"/>
                  </a:cubicBezTo>
                  <a:cubicBezTo>
                    <a:pt x="116" y="69"/>
                    <a:pt x="108" y="72"/>
                    <a:pt x="104" y="75"/>
                  </a:cubicBezTo>
                  <a:cubicBezTo>
                    <a:pt x="101" y="77"/>
                    <a:pt x="96" y="81"/>
                    <a:pt x="90" y="85"/>
                  </a:cubicBezTo>
                  <a:cubicBezTo>
                    <a:pt x="81" y="91"/>
                    <a:pt x="70" y="99"/>
                    <a:pt x="68" y="100"/>
                  </a:cubicBezTo>
                  <a:cubicBezTo>
                    <a:pt x="67" y="101"/>
                    <a:pt x="67" y="101"/>
                    <a:pt x="67" y="101"/>
                  </a:cubicBezTo>
                  <a:cubicBezTo>
                    <a:pt x="66" y="101"/>
                    <a:pt x="66" y="101"/>
                    <a:pt x="66" y="101"/>
                  </a:cubicBezTo>
                  <a:cubicBezTo>
                    <a:pt x="36" y="92"/>
                    <a:pt x="36" y="71"/>
                    <a:pt x="37" y="65"/>
                  </a:cubicBezTo>
                  <a:cubicBezTo>
                    <a:pt x="38" y="63"/>
                    <a:pt x="49" y="31"/>
                    <a:pt x="52" y="28"/>
                  </a:cubicBezTo>
                  <a:cubicBezTo>
                    <a:pt x="53" y="27"/>
                    <a:pt x="54" y="27"/>
                    <a:pt x="73" y="25"/>
                  </a:cubicBezTo>
                  <a:cubicBezTo>
                    <a:pt x="81" y="24"/>
                    <a:pt x="92" y="23"/>
                    <a:pt x="94" y="23"/>
                  </a:cubicBezTo>
                  <a:cubicBezTo>
                    <a:pt x="98" y="22"/>
                    <a:pt x="102" y="17"/>
                    <a:pt x="104" y="12"/>
                  </a:cubicBezTo>
                  <a:cubicBezTo>
                    <a:pt x="105" y="10"/>
                    <a:pt x="105" y="8"/>
                    <a:pt x="105" y="7"/>
                  </a:cubicBezTo>
                  <a:cubicBezTo>
                    <a:pt x="97" y="5"/>
                    <a:pt x="50" y="5"/>
                    <a:pt x="46" y="8"/>
                  </a:cubicBezTo>
                  <a:cubicBezTo>
                    <a:pt x="30" y="23"/>
                    <a:pt x="10" y="50"/>
                    <a:pt x="4" y="58"/>
                  </a:cubicBezTo>
                  <a:cubicBezTo>
                    <a:pt x="0" y="55"/>
                    <a:pt x="0" y="55"/>
                    <a:pt x="0" y="55"/>
                  </a:cubicBezTo>
                  <a:cubicBezTo>
                    <a:pt x="6" y="47"/>
                    <a:pt x="26" y="20"/>
                    <a:pt x="43" y="4"/>
                  </a:cubicBezTo>
                  <a:cubicBezTo>
                    <a:pt x="48" y="0"/>
                    <a:pt x="98" y="1"/>
                    <a:pt x="105" y="2"/>
                  </a:cubicBezTo>
                  <a:cubicBezTo>
                    <a:pt x="107" y="2"/>
                    <a:pt x="108" y="2"/>
                    <a:pt x="109" y="3"/>
                  </a:cubicBezTo>
                  <a:cubicBezTo>
                    <a:pt x="110" y="6"/>
                    <a:pt x="111" y="10"/>
                    <a:pt x="109" y="14"/>
                  </a:cubicBezTo>
                  <a:cubicBezTo>
                    <a:pt x="107" y="19"/>
                    <a:pt x="102" y="26"/>
                    <a:pt x="96" y="27"/>
                  </a:cubicBezTo>
                  <a:cubicBezTo>
                    <a:pt x="93" y="28"/>
                    <a:pt x="85" y="29"/>
                    <a:pt x="73" y="30"/>
                  </a:cubicBezTo>
                  <a:cubicBezTo>
                    <a:pt x="66" y="31"/>
                    <a:pt x="58" y="32"/>
                    <a:pt x="55" y="32"/>
                  </a:cubicBezTo>
                  <a:cubicBezTo>
                    <a:pt x="53" y="36"/>
                    <a:pt x="43" y="63"/>
                    <a:pt x="42" y="65"/>
                  </a:cubicBezTo>
                  <a:cubicBezTo>
                    <a:pt x="41" y="72"/>
                    <a:pt x="41" y="88"/>
                    <a:pt x="66" y="96"/>
                  </a:cubicBezTo>
                  <a:cubicBezTo>
                    <a:pt x="69" y="93"/>
                    <a:pt x="77" y="88"/>
                    <a:pt x="87" y="81"/>
                  </a:cubicBezTo>
                  <a:cubicBezTo>
                    <a:pt x="93" y="77"/>
                    <a:pt x="98" y="73"/>
                    <a:pt x="101" y="71"/>
                  </a:cubicBezTo>
                  <a:cubicBezTo>
                    <a:pt x="107" y="67"/>
                    <a:pt x="116" y="64"/>
                    <a:pt x="123" y="67"/>
                  </a:cubicBezTo>
                  <a:cubicBezTo>
                    <a:pt x="126" y="68"/>
                    <a:pt x="130" y="71"/>
                    <a:pt x="132" y="78"/>
                  </a:cubicBezTo>
                  <a:cubicBezTo>
                    <a:pt x="132" y="79"/>
                    <a:pt x="132" y="79"/>
                    <a:pt x="132" y="79"/>
                  </a:cubicBezTo>
                  <a:cubicBezTo>
                    <a:pt x="132" y="80"/>
                    <a:pt x="132" y="80"/>
                    <a:pt x="132" y="80"/>
                  </a:cubicBezTo>
                  <a:cubicBezTo>
                    <a:pt x="129" y="86"/>
                    <a:pt x="78" y="136"/>
                    <a:pt x="70" y="143"/>
                  </a:cubicBezTo>
                  <a:cubicBezTo>
                    <a:pt x="65" y="147"/>
                    <a:pt x="53" y="155"/>
                    <a:pt x="44" y="161"/>
                  </a:cubicBezTo>
                  <a:cubicBezTo>
                    <a:pt x="40" y="164"/>
                    <a:pt x="37" y="166"/>
                    <a:pt x="35" y="167"/>
                  </a:cubicBezTo>
                  <a:cubicBezTo>
                    <a:pt x="28" y="172"/>
                    <a:pt x="14" y="187"/>
                    <a:pt x="13"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19" name="Freeform 103"/>
            <p:cNvSpPr>
              <a:spLocks/>
            </p:cNvSpPr>
            <p:nvPr/>
          </p:nvSpPr>
          <p:spPr bwMode="auto">
            <a:xfrm>
              <a:off x="2081213" y="5213350"/>
              <a:ext cx="307975" cy="220663"/>
            </a:xfrm>
            <a:custGeom>
              <a:avLst/>
              <a:gdLst>
                <a:gd name="T0" fmla="*/ 56 w 56"/>
                <a:gd name="T1" fmla="*/ 40 h 40"/>
                <a:gd name="T2" fmla="*/ 51 w 56"/>
                <a:gd name="T3" fmla="*/ 39 h 40"/>
                <a:gd name="T4" fmla="*/ 48 w 56"/>
                <a:gd name="T5" fmla="*/ 28 h 40"/>
                <a:gd name="T6" fmla="*/ 36 w 56"/>
                <a:gd name="T7" fmla="*/ 18 h 40"/>
                <a:gd name="T8" fmla="*/ 24 w 56"/>
                <a:gd name="T9" fmla="*/ 7 h 40"/>
                <a:gd name="T10" fmla="*/ 4 w 56"/>
                <a:gd name="T11" fmla="*/ 9 h 40"/>
                <a:gd name="T12" fmla="*/ 1 w 56"/>
                <a:gd name="T13" fmla="*/ 10 h 40"/>
                <a:gd name="T14" fmla="*/ 0 w 56"/>
                <a:gd name="T15" fmla="*/ 5 h 40"/>
                <a:gd name="T16" fmla="*/ 3 w 56"/>
                <a:gd name="T17" fmla="*/ 4 h 40"/>
                <a:gd name="T18" fmla="*/ 28 w 56"/>
                <a:gd name="T19" fmla="*/ 3 h 40"/>
                <a:gd name="T20" fmla="*/ 40 w 56"/>
                <a:gd name="T21" fmla="*/ 14 h 40"/>
                <a:gd name="T22" fmla="*/ 52 w 56"/>
                <a:gd name="T23" fmla="*/ 26 h 40"/>
                <a:gd name="T24" fmla="*/ 56 w 56"/>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0">
                  <a:moveTo>
                    <a:pt x="56" y="40"/>
                  </a:moveTo>
                  <a:cubicBezTo>
                    <a:pt x="51" y="39"/>
                    <a:pt x="51" y="39"/>
                    <a:pt x="51" y="39"/>
                  </a:cubicBezTo>
                  <a:cubicBezTo>
                    <a:pt x="51" y="37"/>
                    <a:pt x="49" y="30"/>
                    <a:pt x="48" y="28"/>
                  </a:cubicBezTo>
                  <a:cubicBezTo>
                    <a:pt x="47" y="27"/>
                    <a:pt x="41" y="22"/>
                    <a:pt x="36" y="18"/>
                  </a:cubicBezTo>
                  <a:cubicBezTo>
                    <a:pt x="31" y="13"/>
                    <a:pt x="26" y="9"/>
                    <a:pt x="24" y="7"/>
                  </a:cubicBezTo>
                  <a:cubicBezTo>
                    <a:pt x="22" y="6"/>
                    <a:pt x="9" y="8"/>
                    <a:pt x="4" y="9"/>
                  </a:cubicBezTo>
                  <a:cubicBezTo>
                    <a:pt x="1" y="10"/>
                    <a:pt x="1" y="10"/>
                    <a:pt x="1" y="10"/>
                  </a:cubicBezTo>
                  <a:cubicBezTo>
                    <a:pt x="0" y="5"/>
                    <a:pt x="0" y="5"/>
                    <a:pt x="0" y="5"/>
                  </a:cubicBezTo>
                  <a:cubicBezTo>
                    <a:pt x="3" y="4"/>
                    <a:pt x="3" y="4"/>
                    <a:pt x="3" y="4"/>
                  </a:cubicBezTo>
                  <a:cubicBezTo>
                    <a:pt x="18" y="1"/>
                    <a:pt x="25" y="0"/>
                    <a:pt x="28" y="3"/>
                  </a:cubicBezTo>
                  <a:cubicBezTo>
                    <a:pt x="30" y="5"/>
                    <a:pt x="35" y="10"/>
                    <a:pt x="40" y="14"/>
                  </a:cubicBezTo>
                  <a:cubicBezTo>
                    <a:pt x="49" y="22"/>
                    <a:pt x="52" y="25"/>
                    <a:pt x="52" y="26"/>
                  </a:cubicBezTo>
                  <a:cubicBezTo>
                    <a:pt x="54" y="28"/>
                    <a:pt x="56" y="37"/>
                    <a:pt x="5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0" name="Freeform 104"/>
            <p:cNvSpPr>
              <a:spLocks/>
            </p:cNvSpPr>
            <p:nvPr/>
          </p:nvSpPr>
          <p:spPr bwMode="auto">
            <a:xfrm>
              <a:off x="2036763" y="5356225"/>
              <a:ext cx="265113" cy="144463"/>
            </a:xfrm>
            <a:custGeom>
              <a:avLst/>
              <a:gdLst>
                <a:gd name="T0" fmla="*/ 44 w 48"/>
                <a:gd name="T1" fmla="*/ 26 h 26"/>
                <a:gd name="T2" fmla="*/ 43 w 48"/>
                <a:gd name="T3" fmla="*/ 22 h 26"/>
                <a:gd name="T4" fmla="*/ 42 w 48"/>
                <a:gd name="T5" fmla="*/ 17 h 26"/>
                <a:gd name="T6" fmla="*/ 40 w 48"/>
                <a:gd name="T7" fmla="*/ 15 h 26"/>
                <a:gd name="T8" fmla="*/ 26 w 48"/>
                <a:gd name="T9" fmla="*/ 5 h 26"/>
                <a:gd name="T10" fmla="*/ 3 w 48"/>
                <a:gd name="T11" fmla="*/ 10 h 26"/>
                <a:gd name="T12" fmla="*/ 1 w 48"/>
                <a:gd name="T13" fmla="*/ 11 h 26"/>
                <a:gd name="T14" fmla="*/ 0 w 48"/>
                <a:gd name="T15" fmla="*/ 6 h 26"/>
                <a:gd name="T16" fmla="*/ 1 w 48"/>
                <a:gd name="T17" fmla="*/ 6 h 26"/>
                <a:gd name="T18" fmla="*/ 26 w 48"/>
                <a:gd name="T19" fmla="*/ 0 h 26"/>
                <a:gd name="T20" fmla="*/ 26 w 48"/>
                <a:gd name="T21" fmla="*/ 0 h 26"/>
                <a:gd name="T22" fmla="*/ 27 w 48"/>
                <a:gd name="T23" fmla="*/ 0 h 26"/>
                <a:gd name="T24" fmla="*/ 43 w 48"/>
                <a:gd name="T25" fmla="*/ 11 h 26"/>
                <a:gd name="T26" fmla="*/ 46 w 48"/>
                <a:gd name="T27" fmla="*/ 14 h 26"/>
                <a:gd name="T28" fmla="*/ 46 w 48"/>
                <a:gd name="T29" fmla="*/ 14 h 26"/>
                <a:gd name="T30" fmla="*/ 47 w 48"/>
                <a:gd name="T31" fmla="*/ 15 h 26"/>
                <a:gd name="T32" fmla="*/ 48 w 48"/>
                <a:gd name="T33" fmla="*/ 21 h 26"/>
                <a:gd name="T34" fmla="*/ 48 w 48"/>
                <a:gd name="T35" fmla="*/ 24 h 26"/>
                <a:gd name="T36" fmla="*/ 44 w 4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6">
                  <a:moveTo>
                    <a:pt x="44" y="26"/>
                  </a:moveTo>
                  <a:cubicBezTo>
                    <a:pt x="44" y="25"/>
                    <a:pt x="43" y="24"/>
                    <a:pt x="43" y="22"/>
                  </a:cubicBezTo>
                  <a:cubicBezTo>
                    <a:pt x="43" y="21"/>
                    <a:pt x="42" y="18"/>
                    <a:pt x="42" y="17"/>
                  </a:cubicBezTo>
                  <a:cubicBezTo>
                    <a:pt x="41" y="16"/>
                    <a:pt x="41" y="16"/>
                    <a:pt x="40" y="15"/>
                  </a:cubicBezTo>
                  <a:cubicBezTo>
                    <a:pt x="36" y="12"/>
                    <a:pt x="30" y="7"/>
                    <a:pt x="26" y="5"/>
                  </a:cubicBezTo>
                  <a:cubicBezTo>
                    <a:pt x="18" y="7"/>
                    <a:pt x="10" y="8"/>
                    <a:pt x="3" y="10"/>
                  </a:cubicBezTo>
                  <a:cubicBezTo>
                    <a:pt x="1" y="11"/>
                    <a:pt x="1" y="11"/>
                    <a:pt x="1" y="11"/>
                  </a:cubicBezTo>
                  <a:cubicBezTo>
                    <a:pt x="0" y="6"/>
                    <a:pt x="0" y="6"/>
                    <a:pt x="0" y="6"/>
                  </a:cubicBezTo>
                  <a:cubicBezTo>
                    <a:pt x="1" y="6"/>
                    <a:pt x="1" y="6"/>
                    <a:pt x="1" y="6"/>
                  </a:cubicBezTo>
                  <a:cubicBezTo>
                    <a:pt x="10" y="4"/>
                    <a:pt x="17" y="2"/>
                    <a:pt x="26" y="0"/>
                  </a:cubicBezTo>
                  <a:cubicBezTo>
                    <a:pt x="26" y="0"/>
                    <a:pt x="26" y="0"/>
                    <a:pt x="26" y="0"/>
                  </a:cubicBezTo>
                  <a:cubicBezTo>
                    <a:pt x="27" y="0"/>
                    <a:pt x="27" y="0"/>
                    <a:pt x="27" y="0"/>
                  </a:cubicBezTo>
                  <a:cubicBezTo>
                    <a:pt x="32" y="3"/>
                    <a:pt x="38" y="8"/>
                    <a:pt x="43" y="11"/>
                  </a:cubicBezTo>
                  <a:cubicBezTo>
                    <a:pt x="44" y="12"/>
                    <a:pt x="45" y="13"/>
                    <a:pt x="46" y="14"/>
                  </a:cubicBezTo>
                  <a:cubicBezTo>
                    <a:pt x="46" y="14"/>
                    <a:pt x="46" y="14"/>
                    <a:pt x="46" y="14"/>
                  </a:cubicBezTo>
                  <a:cubicBezTo>
                    <a:pt x="47" y="15"/>
                    <a:pt x="47" y="15"/>
                    <a:pt x="47" y="15"/>
                  </a:cubicBezTo>
                  <a:cubicBezTo>
                    <a:pt x="47" y="16"/>
                    <a:pt x="47" y="18"/>
                    <a:pt x="48" y="21"/>
                  </a:cubicBezTo>
                  <a:cubicBezTo>
                    <a:pt x="48" y="23"/>
                    <a:pt x="48" y="24"/>
                    <a:pt x="48" y="24"/>
                  </a:cubicBez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1" name="Freeform 105"/>
            <p:cNvSpPr>
              <a:spLocks/>
            </p:cNvSpPr>
            <p:nvPr/>
          </p:nvSpPr>
          <p:spPr bwMode="auto">
            <a:xfrm>
              <a:off x="2065338" y="5461000"/>
              <a:ext cx="103188" cy="82550"/>
            </a:xfrm>
            <a:custGeom>
              <a:avLst/>
              <a:gdLst>
                <a:gd name="T0" fmla="*/ 14 w 19"/>
                <a:gd name="T1" fmla="*/ 15 h 15"/>
                <a:gd name="T2" fmla="*/ 14 w 19"/>
                <a:gd name="T3" fmla="*/ 12 h 15"/>
                <a:gd name="T4" fmla="*/ 13 w 19"/>
                <a:gd name="T5" fmla="*/ 5 h 15"/>
                <a:gd name="T6" fmla="*/ 11 w 19"/>
                <a:gd name="T7" fmla="*/ 5 h 15"/>
                <a:gd name="T8" fmla="*/ 0 w 19"/>
                <a:gd name="T9" fmla="*/ 6 h 15"/>
                <a:gd name="T10" fmla="*/ 1 w 19"/>
                <a:gd name="T11" fmla="*/ 1 h 15"/>
                <a:gd name="T12" fmla="*/ 11 w 19"/>
                <a:gd name="T13" fmla="*/ 1 h 15"/>
                <a:gd name="T14" fmla="*/ 15 w 19"/>
                <a:gd name="T15" fmla="*/ 0 h 15"/>
                <a:gd name="T16" fmla="*/ 17 w 19"/>
                <a:gd name="T17" fmla="*/ 0 h 15"/>
                <a:gd name="T18" fmla="*/ 17 w 19"/>
                <a:gd name="T19" fmla="*/ 2 h 15"/>
                <a:gd name="T20" fmla="*/ 19 w 19"/>
                <a:gd name="T21" fmla="*/ 12 h 15"/>
                <a:gd name="T22" fmla="*/ 19 w 19"/>
                <a:gd name="T23" fmla="*/ 15 h 15"/>
                <a:gd name="T24" fmla="*/ 14 w 19"/>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5">
                  <a:moveTo>
                    <a:pt x="14" y="15"/>
                  </a:moveTo>
                  <a:cubicBezTo>
                    <a:pt x="14" y="14"/>
                    <a:pt x="14" y="13"/>
                    <a:pt x="14" y="12"/>
                  </a:cubicBezTo>
                  <a:cubicBezTo>
                    <a:pt x="14" y="10"/>
                    <a:pt x="14" y="8"/>
                    <a:pt x="13" y="5"/>
                  </a:cubicBezTo>
                  <a:cubicBezTo>
                    <a:pt x="12" y="5"/>
                    <a:pt x="12" y="5"/>
                    <a:pt x="11" y="5"/>
                  </a:cubicBezTo>
                  <a:cubicBezTo>
                    <a:pt x="8" y="6"/>
                    <a:pt x="4" y="6"/>
                    <a:pt x="0" y="6"/>
                  </a:cubicBezTo>
                  <a:cubicBezTo>
                    <a:pt x="1" y="1"/>
                    <a:pt x="1" y="1"/>
                    <a:pt x="1" y="1"/>
                  </a:cubicBezTo>
                  <a:cubicBezTo>
                    <a:pt x="4" y="1"/>
                    <a:pt x="8" y="1"/>
                    <a:pt x="11" y="1"/>
                  </a:cubicBezTo>
                  <a:cubicBezTo>
                    <a:pt x="12" y="0"/>
                    <a:pt x="14" y="0"/>
                    <a:pt x="15" y="0"/>
                  </a:cubicBezTo>
                  <a:cubicBezTo>
                    <a:pt x="17" y="0"/>
                    <a:pt x="17" y="0"/>
                    <a:pt x="17" y="0"/>
                  </a:cubicBezTo>
                  <a:cubicBezTo>
                    <a:pt x="17" y="2"/>
                    <a:pt x="17" y="2"/>
                    <a:pt x="17" y="2"/>
                  </a:cubicBezTo>
                  <a:cubicBezTo>
                    <a:pt x="19" y="7"/>
                    <a:pt x="19" y="10"/>
                    <a:pt x="19" y="12"/>
                  </a:cubicBezTo>
                  <a:cubicBezTo>
                    <a:pt x="19" y="13"/>
                    <a:pt x="19" y="14"/>
                    <a:pt x="19" y="15"/>
                  </a:cubicBezTo>
                  <a:lnTo>
                    <a:pt x="1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2" name="Freeform 106"/>
            <p:cNvSpPr>
              <a:spLocks/>
            </p:cNvSpPr>
            <p:nvPr/>
          </p:nvSpPr>
          <p:spPr bwMode="auto">
            <a:xfrm>
              <a:off x="2239963" y="5422900"/>
              <a:ext cx="33338" cy="98425"/>
            </a:xfrm>
            <a:custGeom>
              <a:avLst/>
              <a:gdLst>
                <a:gd name="T0" fmla="*/ 5 w 6"/>
                <a:gd name="T1" fmla="*/ 18 h 18"/>
                <a:gd name="T2" fmla="*/ 0 w 6"/>
                <a:gd name="T3" fmla="*/ 18 h 18"/>
                <a:gd name="T4" fmla="*/ 0 w 6"/>
                <a:gd name="T5" fmla="*/ 1 h 18"/>
                <a:gd name="T6" fmla="*/ 5 w 6"/>
                <a:gd name="T7" fmla="*/ 0 h 18"/>
                <a:gd name="T8" fmla="*/ 5 w 6"/>
                <a:gd name="T9" fmla="*/ 18 h 18"/>
              </a:gdLst>
              <a:ahLst/>
              <a:cxnLst>
                <a:cxn ang="0">
                  <a:pos x="T0" y="T1"/>
                </a:cxn>
                <a:cxn ang="0">
                  <a:pos x="T2" y="T3"/>
                </a:cxn>
                <a:cxn ang="0">
                  <a:pos x="T4" y="T5"/>
                </a:cxn>
                <a:cxn ang="0">
                  <a:pos x="T6" y="T7"/>
                </a:cxn>
                <a:cxn ang="0">
                  <a:pos x="T8" y="T9"/>
                </a:cxn>
              </a:cxnLst>
              <a:rect l="0" t="0" r="r" b="b"/>
              <a:pathLst>
                <a:path w="6" h="18">
                  <a:moveTo>
                    <a:pt x="5" y="18"/>
                  </a:moveTo>
                  <a:cubicBezTo>
                    <a:pt x="0" y="18"/>
                    <a:pt x="0" y="18"/>
                    <a:pt x="0" y="18"/>
                  </a:cubicBezTo>
                  <a:cubicBezTo>
                    <a:pt x="0" y="15"/>
                    <a:pt x="1" y="4"/>
                    <a:pt x="0" y="1"/>
                  </a:cubicBezTo>
                  <a:cubicBezTo>
                    <a:pt x="5" y="0"/>
                    <a:pt x="5" y="0"/>
                    <a:pt x="5" y="0"/>
                  </a:cubicBezTo>
                  <a:cubicBezTo>
                    <a:pt x="6" y="4"/>
                    <a:pt x="5" y="17"/>
                    <a:pt x="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3" name="Freeform 107"/>
            <p:cNvSpPr>
              <a:spLocks/>
            </p:cNvSpPr>
            <p:nvPr/>
          </p:nvSpPr>
          <p:spPr bwMode="auto">
            <a:xfrm>
              <a:off x="1608138" y="5741988"/>
              <a:ext cx="385763" cy="347663"/>
            </a:xfrm>
            <a:custGeom>
              <a:avLst/>
              <a:gdLst>
                <a:gd name="T0" fmla="*/ 62 w 70"/>
                <a:gd name="T1" fmla="*/ 63 h 63"/>
                <a:gd name="T2" fmla="*/ 27 w 70"/>
                <a:gd name="T3" fmla="*/ 42 h 63"/>
                <a:gd name="T4" fmla="*/ 5 w 70"/>
                <a:gd name="T5" fmla="*/ 4 h 63"/>
                <a:gd name="T6" fmla="*/ 16 w 70"/>
                <a:gd name="T7" fmla="*/ 3 h 63"/>
                <a:gd name="T8" fmla="*/ 15 w 70"/>
                <a:gd name="T9" fmla="*/ 7 h 63"/>
                <a:gd name="T10" fmla="*/ 10 w 70"/>
                <a:gd name="T11" fmla="*/ 7 h 63"/>
                <a:gd name="T12" fmla="*/ 30 w 70"/>
                <a:gd name="T13" fmla="*/ 39 h 63"/>
                <a:gd name="T14" fmla="*/ 64 w 70"/>
                <a:gd name="T15" fmla="*/ 57 h 63"/>
                <a:gd name="T16" fmla="*/ 59 w 70"/>
                <a:gd name="T17" fmla="*/ 45 h 63"/>
                <a:gd name="T18" fmla="*/ 63 w 70"/>
                <a:gd name="T19" fmla="*/ 43 h 63"/>
                <a:gd name="T20" fmla="*/ 67 w 70"/>
                <a:gd name="T21" fmla="*/ 61 h 63"/>
                <a:gd name="T22" fmla="*/ 62 w 70"/>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63">
                  <a:moveTo>
                    <a:pt x="62" y="63"/>
                  </a:moveTo>
                  <a:cubicBezTo>
                    <a:pt x="53" y="63"/>
                    <a:pt x="39" y="53"/>
                    <a:pt x="27" y="42"/>
                  </a:cubicBezTo>
                  <a:cubicBezTo>
                    <a:pt x="13" y="29"/>
                    <a:pt x="0" y="13"/>
                    <a:pt x="5" y="4"/>
                  </a:cubicBezTo>
                  <a:cubicBezTo>
                    <a:pt x="7" y="2"/>
                    <a:pt x="9" y="0"/>
                    <a:pt x="16" y="3"/>
                  </a:cubicBezTo>
                  <a:cubicBezTo>
                    <a:pt x="15" y="7"/>
                    <a:pt x="15" y="7"/>
                    <a:pt x="15" y="7"/>
                  </a:cubicBezTo>
                  <a:cubicBezTo>
                    <a:pt x="11" y="6"/>
                    <a:pt x="10" y="6"/>
                    <a:pt x="10" y="7"/>
                  </a:cubicBezTo>
                  <a:cubicBezTo>
                    <a:pt x="7" y="10"/>
                    <a:pt x="13" y="23"/>
                    <a:pt x="30" y="39"/>
                  </a:cubicBezTo>
                  <a:cubicBezTo>
                    <a:pt x="49" y="55"/>
                    <a:pt x="62" y="59"/>
                    <a:pt x="64" y="57"/>
                  </a:cubicBezTo>
                  <a:cubicBezTo>
                    <a:pt x="64" y="56"/>
                    <a:pt x="64" y="52"/>
                    <a:pt x="59" y="45"/>
                  </a:cubicBezTo>
                  <a:cubicBezTo>
                    <a:pt x="63" y="43"/>
                    <a:pt x="63" y="43"/>
                    <a:pt x="63" y="43"/>
                  </a:cubicBezTo>
                  <a:cubicBezTo>
                    <a:pt x="69" y="51"/>
                    <a:pt x="70" y="57"/>
                    <a:pt x="67" y="61"/>
                  </a:cubicBezTo>
                  <a:cubicBezTo>
                    <a:pt x="66" y="62"/>
                    <a:pt x="64" y="63"/>
                    <a:pt x="6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4" name="Freeform 108"/>
            <p:cNvSpPr>
              <a:spLocks/>
            </p:cNvSpPr>
            <p:nvPr/>
          </p:nvSpPr>
          <p:spPr bwMode="auto">
            <a:xfrm>
              <a:off x="1525588" y="5802313"/>
              <a:ext cx="439738" cy="396875"/>
            </a:xfrm>
            <a:custGeom>
              <a:avLst/>
              <a:gdLst>
                <a:gd name="T0" fmla="*/ 72 w 80"/>
                <a:gd name="T1" fmla="*/ 72 h 72"/>
                <a:gd name="T2" fmla="*/ 58 w 80"/>
                <a:gd name="T3" fmla="*/ 67 h 72"/>
                <a:gd name="T4" fmla="*/ 31 w 80"/>
                <a:gd name="T5" fmla="*/ 46 h 72"/>
                <a:gd name="T6" fmla="*/ 8 w 80"/>
                <a:gd name="T7" fmla="*/ 21 h 72"/>
                <a:gd name="T8" fmla="*/ 3 w 80"/>
                <a:gd name="T9" fmla="*/ 2 h 72"/>
                <a:gd name="T10" fmla="*/ 14 w 80"/>
                <a:gd name="T11" fmla="*/ 2 h 72"/>
                <a:gd name="T12" fmla="*/ 12 w 80"/>
                <a:gd name="T13" fmla="*/ 6 h 72"/>
                <a:gd name="T14" fmla="*/ 7 w 80"/>
                <a:gd name="T15" fmla="*/ 6 h 72"/>
                <a:gd name="T16" fmla="*/ 12 w 80"/>
                <a:gd name="T17" fmla="*/ 18 h 72"/>
                <a:gd name="T18" fmla="*/ 34 w 80"/>
                <a:gd name="T19" fmla="*/ 43 h 72"/>
                <a:gd name="T20" fmla="*/ 61 w 80"/>
                <a:gd name="T21" fmla="*/ 63 h 72"/>
                <a:gd name="T22" fmla="*/ 73 w 80"/>
                <a:gd name="T23" fmla="*/ 67 h 72"/>
                <a:gd name="T24" fmla="*/ 69 w 80"/>
                <a:gd name="T25" fmla="*/ 56 h 72"/>
                <a:gd name="T26" fmla="*/ 73 w 80"/>
                <a:gd name="T27" fmla="*/ 53 h 72"/>
                <a:gd name="T28" fmla="*/ 77 w 80"/>
                <a:gd name="T29" fmla="*/ 70 h 72"/>
                <a:gd name="T30" fmla="*/ 72 w 80"/>
                <a:gd name="T3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2">
                  <a:moveTo>
                    <a:pt x="72" y="72"/>
                  </a:moveTo>
                  <a:cubicBezTo>
                    <a:pt x="69" y="72"/>
                    <a:pt x="64" y="71"/>
                    <a:pt x="58" y="67"/>
                  </a:cubicBezTo>
                  <a:cubicBezTo>
                    <a:pt x="50" y="63"/>
                    <a:pt x="40" y="55"/>
                    <a:pt x="31" y="46"/>
                  </a:cubicBezTo>
                  <a:cubicBezTo>
                    <a:pt x="21" y="38"/>
                    <a:pt x="13" y="28"/>
                    <a:pt x="8" y="21"/>
                  </a:cubicBezTo>
                  <a:cubicBezTo>
                    <a:pt x="2" y="12"/>
                    <a:pt x="0" y="6"/>
                    <a:pt x="3" y="2"/>
                  </a:cubicBezTo>
                  <a:cubicBezTo>
                    <a:pt x="5" y="0"/>
                    <a:pt x="9" y="0"/>
                    <a:pt x="14" y="2"/>
                  </a:cubicBezTo>
                  <a:cubicBezTo>
                    <a:pt x="12" y="6"/>
                    <a:pt x="12" y="6"/>
                    <a:pt x="12" y="6"/>
                  </a:cubicBezTo>
                  <a:cubicBezTo>
                    <a:pt x="9" y="5"/>
                    <a:pt x="7" y="5"/>
                    <a:pt x="7" y="6"/>
                  </a:cubicBezTo>
                  <a:cubicBezTo>
                    <a:pt x="7" y="6"/>
                    <a:pt x="6" y="9"/>
                    <a:pt x="12" y="18"/>
                  </a:cubicBezTo>
                  <a:cubicBezTo>
                    <a:pt x="17" y="25"/>
                    <a:pt x="25" y="34"/>
                    <a:pt x="34" y="43"/>
                  </a:cubicBezTo>
                  <a:cubicBezTo>
                    <a:pt x="44" y="51"/>
                    <a:pt x="53" y="58"/>
                    <a:pt x="61" y="63"/>
                  </a:cubicBezTo>
                  <a:cubicBezTo>
                    <a:pt x="70" y="68"/>
                    <a:pt x="73" y="67"/>
                    <a:pt x="73" y="67"/>
                  </a:cubicBezTo>
                  <a:cubicBezTo>
                    <a:pt x="74" y="67"/>
                    <a:pt x="74" y="64"/>
                    <a:pt x="69" y="56"/>
                  </a:cubicBezTo>
                  <a:cubicBezTo>
                    <a:pt x="73" y="53"/>
                    <a:pt x="73" y="53"/>
                    <a:pt x="73" y="53"/>
                  </a:cubicBezTo>
                  <a:cubicBezTo>
                    <a:pt x="79" y="62"/>
                    <a:pt x="80" y="67"/>
                    <a:pt x="77" y="70"/>
                  </a:cubicBezTo>
                  <a:cubicBezTo>
                    <a:pt x="76" y="72"/>
                    <a:pt x="74" y="72"/>
                    <a:pt x="7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5" name="Freeform 109"/>
            <p:cNvSpPr>
              <a:spLocks/>
            </p:cNvSpPr>
            <p:nvPr/>
          </p:nvSpPr>
          <p:spPr bwMode="auto">
            <a:xfrm>
              <a:off x="1552576" y="5764213"/>
              <a:ext cx="104775" cy="115888"/>
            </a:xfrm>
            <a:custGeom>
              <a:avLst/>
              <a:gdLst>
                <a:gd name="T0" fmla="*/ 11 w 66"/>
                <a:gd name="T1" fmla="*/ 73 h 73"/>
                <a:gd name="T2" fmla="*/ 0 w 66"/>
                <a:gd name="T3" fmla="*/ 59 h 73"/>
                <a:gd name="T4" fmla="*/ 56 w 66"/>
                <a:gd name="T5" fmla="*/ 0 h 73"/>
                <a:gd name="T6" fmla="*/ 66 w 66"/>
                <a:gd name="T7" fmla="*/ 10 h 73"/>
                <a:gd name="T8" fmla="*/ 11 w 66"/>
                <a:gd name="T9" fmla="*/ 73 h 73"/>
              </a:gdLst>
              <a:ahLst/>
              <a:cxnLst>
                <a:cxn ang="0">
                  <a:pos x="T0" y="T1"/>
                </a:cxn>
                <a:cxn ang="0">
                  <a:pos x="T2" y="T3"/>
                </a:cxn>
                <a:cxn ang="0">
                  <a:pos x="T4" y="T5"/>
                </a:cxn>
                <a:cxn ang="0">
                  <a:pos x="T6" y="T7"/>
                </a:cxn>
                <a:cxn ang="0">
                  <a:pos x="T8" y="T9"/>
                </a:cxn>
              </a:cxnLst>
              <a:rect l="0" t="0" r="r" b="b"/>
              <a:pathLst>
                <a:path w="66" h="73">
                  <a:moveTo>
                    <a:pt x="11" y="73"/>
                  </a:moveTo>
                  <a:lnTo>
                    <a:pt x="0" y="59"/>
                  </a:lnTo>
                  <a:lnTo>
                    <a:pt x="56" y="0"/>
                  </a:lnTo>
                  <a:lnTo>
                    <a:pt x="66" y="10"/>
                  </a:lnTo>
                  <a:lnTo>
                    <a:pt x="11"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6" name="Freeform 110"/>
            <p:cNvSpPr>
              <a:spLocks/>
            </p:cNvSpPr>
            <p:nvPr/>
          </p:nvSpPr>
          <p:spPr bwMode="auto">
            <a:xfrm>
              <a:off x="1860551" y="6056313"/>
              <a:ext cx="115888" cy="120650"/>
            </a:xfrm>
            <a:custGeom>
              <a:avLst/>
              <a:gdLst>
                <a:gd name="T0" fmla="*/ 14 w 73"/>
                <a:gd name="T1" fmla="*/ 76 h 76"/>
                <a:gd name="T2" fmla="*/ 0 w 73"/>
                <a:gd name="T3" fmla="*/ 62 h 76"/>
                <a:gd name="T4" fmla="*/ 63 w 73"/>
                <a:gd name="T5" fmla="*/ 0 h 76"/>
                <a:gd name="T6" fmla="*/ 73 w 73"/>
                <a:gd name="T7" fmla="*/ 14 h 76"/>
                <a:gd name="T8" fmla="*/ 14 w 73"/>
                <a:gd name="T9" fmla="*/ 76 h 76"/>
              </a:gdLst>
              <a:ahLst/>
              <a:cxnLst>
                <a:cxn ang="0">
                  <a:pos x="T0" y="T1"/>
                </a:cxn>
                <a:cxn ang="0">
                  <a:pos x="T2" y="T3"/>
                </a:cxn>
                <a:cxn ang="0">
                  <a:pos x="T4" y="T5"/>
                </a:cxn>
                <a:cxn ang="0">
                  <a:pos x="T6" y="T7"/>
                </a:cxn>
                <a:cxn ang="0">
                  <a:pos x="T8" y="T9"/>
                </a:cxn>
              </a:cxnLst>
              <a:rect l="0" t="0" r="r" b="b"/>
              <a:pathLst>
                <a:path w="73" h="76">
                  <a:moveTo>
                    <a:pt x="14" y="76"/>
                  </a:moveTo>
                  <a:lnTo>
                    <a:pt x="0" y="62"/>
                  </a:lnTo>
                  <a:lnTo>
                    <a:pt x="63" y="0"/>
                  </a:lnTo>
                  <a:lnTo>
                    <a:pt x="73" y="14"/>
                  </a:lnTo>
                  <a:lnTo>
                    <a:pt x="14"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7" name="Freeform 111"/>
            <p:cNvSpPr>
              <a:spLocks/>
            </p:cNvSpPr>
            <p:nvPr/>
          </p:nvSpPr>
          <p:spPr bwMode="auto">
            <a:xfrm>
              <a:off x="1377951" y="5819775"/>
              <a:ext cx="180975" cy="203200"/>
            </a:xfrm>
            <a:custGeom>
              <a:avLst/>
              <a:gdLst>
                <a:gd name="T0" fmla="*/ 10 w 114"/>
                <a:gd name="T1" fmla="*/ 128 h 128"/>
                <a:gd name="T2" fmla="*/ 0 w 114"/>
                <a:gd name="T3" fmla="*/ 114 h 128"/>
                <a:gd name="T4" fmla="*/ 104 w 114"/>
                <a:gd name="T5" fmla="*/ 0 h 128"/>
                <a:gd name="T6" fmla="*/ 114 w 114"/>
                <a:gd name="T7" fmla="*/ 14 h 128"/>
                <a:gd name="T8" fmla="*/ 10 w 114"/>
                <a:gd name="T9" fmla="*/ 128 h 128"/>
              </a:gdLst>
              <a:ahLst/>
              <a:cxnLst>
                <a:cxn ang="0">
                  <a:pos x="T0" y="T1"/>
                </a:cxn>
                <a:cxn ang="0">
                  <a:pos x="T2" y="T3"/>
                </a:cxn>
                <a:cxn ang="0">
                  <a:pos x="T4" y="T5"/>
                </a:cxn>
                <a:cxn ang="0">
                  <a:pos x="T6" y="T7"/>
                </a:cxn>
                <a:cxn ang="0">
                  <a:pos x="T8" y="T9"/>
                </a:cxn>
              </a:cxnLst>
              <a:rect l="0" t="0" r="r" b="b"/>
              <a:pathLst>
                <a:path w="114" h="128">
                  <a:moveTo>
                    <a:pt x="10" y="128"/>
                  </a:moveTo>
                  <a:lnTo>
                    <a:pt x="0" y="114"/>
                  </a:lnTo>
                  <a:lnTo>
                    <a:pt x="104" y="0"/>
                  </a:lnTo>
                  <a:lnTo>
                    <a:pt x="114" y="14"/>
                  </a:lnTo>
                  <a:lnTo>
                    <a:pt x="1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8" name="Freeform 112"/>
            <p:cNvSpPr>
              <a:spLocks/>
            </p:cNvSpPr>
            <p:nvPr/>
          </p:nvSpPr>
          <p:spPr bwMode="auto">
            <a:xfrm>
              <a:off x="1768476" y="6172200"/>
              <a:ext cx="185738" cy="196850"/>
            </a:xfrm>
            <a:custGeom>
              <a:avLst/>
              <a:gdLst>
                <a:gd name="T0" fmla="*/ 13 w 117"/>
                <a:gd name="T1" fmla="*/ 124 h 124"/>
                <a:gd name="T2" fmla="*/ 0 w 117"/>
                <a:gd name="T3" fmla="*/ 114 h 124"/>
                <a:gd name="T4" fmla="*/ 103 w 117"/>
                <a:gd name="T5" fmla="*/ 0 h 124"/>
                <a:gd name="T6" fmla="*/ 117 w 117"/>
                <a:gd name="T7" fmla="*/ 10 h 124"/>
                <a:gd name="T8" fmla="*/ 13 w 117"/>
                <a:gd name="T9" fmla="*/ 124 h 124"/>
              </a:gdLst>
              <a:ahLst/>
              <a:cxnLst>
                <a:cxn ang="0">
                  <a:pos x="T0" y="T1"/>
                </a:cxn>
                <a:cxn ang="0">
                  <a:pos x="T2" y="T3"/>
                </a:cxn>
                <a:cxn ang="0">
                  <a:pos x="T4" y="T5"/>
                </a:cxn>
                <a:cxn ang="0">
                  <a:pos x="T6" y="T7"/>
                </a:cxn>
                <a:cxn ang="0">
                  <a:pos x="T8" y="T9"/>
                </a:cxn>
              </a:cxnLst>
              <a:rect l="0" t="0" r="r" b="b"/>
              <a:pathLst>
                <a:path w="117" h="124">
                  <a:moveTo>
                    <a:pt x="13" y="124"/>
                  </a:moveTo>
                  <a:lnTo>
                    <a:pt x="0" y="114"/>
                  </a:lnTo>
                  <a:lnTo>
                    <a:pt x="103" y="0"/>
                  </a:lnTo>
                  <a:lnTo>
                    <a:pt x="117" y="10"/>
                  </a:lnTo>
                  <a:lnTo>
                    <a:pt x="1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29" name="Freeform 113"/>
            <p:cNvSpPr>
              <a:spLocks noEditPoints="1"/>
            </p:cNvSpPr>
            <p:nvPr/>
          </p:nvSpPr>
          <p:spPr bwMode="auto">
            <a:xfrm>
              <a:off x="1800226" y="6049963"/>
              <a:ext cx="88900" cy="71438"/>
            </a:xfrm>
            <a:custGeom>
              <a:avLst/>
              <a:gdLst>
                <a:gd name="T0" fmla="*/ 9 w 16"/>
                <a:gd name="T1" fmla="*/ 13 h 13"/>
                <a:gd name="T2" fmla="*/ 6 w 16"/>
                <a:gd name="T3" fmla="*/ 12 h 13"/>
                <a:gd name="T4" fmla="*/ 1 w 16"/>
                <a:gd name="T5" fmla="*/ 4 h 13"/>
                <a:gd name="T6" fmla="*/ 10 w 16"/>
                <a:gd name="T7" fmla="*/ 2 h 13"/>
                <a:gd name="T8" fmla="*/ 14 w 16"/>
                <a:gd name="T9" fmla="*/ 10 h 13"/>
                <a:gd name="T10" fmla="*/ 9 w 16"/>
                <a:gd name="T11" fmla="*/ 13 h 13"/>
                <a:gd name="T12" fmla="*/ 6 w 16"/>
                <a:gd name="T13" fmla="*/ 6 h 13"/>
                <a:gd name="T14" fmla="*/ 8 w 16"/>
                <a:gd name="T15" fmla="*/ 7 h 13"/>
                <a:gd name="T16" fmla="*/ 10 w 16"/>
                <a:gd name="T17" fmla="*/ 8 h 13"/>
                <a:gd name="T18" fmla="*/ 8 w 16"/>
                <a:gd name="T19" fmla="*/ 6 h 13"/>
                <a:gd name="T20" fmla="*/ 6 w 16"/>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3">
                  <a:moveTo>
                    <a:pt x="9" y="13"/>
                  </a:moveTo>
                  <a:cubicBezTo>
                    <a:pt x="8" y="13"/>
                    <a:pt x="7" y="12"/>
                    <a:pt x="6" y="12"/>
                  </a:cubicBezTo>
                  <a:cubicBezTo>
                    <a:pt x="2" y="10"/>
                    <a:pt x="0" y="7"/>
                    <a:pt x="1" y="4"/>
                  </a:cubicBezTo>
                  <a:cubicBezTo>
                    <a:pt x="3" y="1"/>
                    <a:pt x="7" y="0"/>
                    <a:pt x="10" y="2"/>
                  </a:cubicBezTo>
                  <a:cubicBezTo>
                    <a:pt x="14" y="3"/>
                    <a:pt x="16" y="7"/>
                    <a:pt x="14" y="10"/>
                  </a:cubicBezTo>
                  <a:cubicBezTo>
                    <a:pt x="14" y="11"/>
                    <a:pt x="12" y="13"/>
                    <a:pt x="9" y="13"/>
                  </a:cubicBezTo>
                  <a:close/>
                  <a:moveTo>
                    <a:pt x="6" y="6"/>
                  </a:moveTo>
                  <a:cubicBezTo>
                    <a:pt x="6" y="6"/>
                    <a:pt x="7" y="7"/>
                    <a:pt x="8" y="7"/>
                  </a:cubicBezTo>
                  <a:cubicBezTo>
                    <a:pt x="8" y="8"/>
                    <a:pt x="9" y="8"/>
                    <a:pt x="10" y="8"/>
                  </a:cubicBezTo>
                  <a:cubicBezTo>
                    <a:pt x="9" y="7"/>
                    <a:pt x="9" y="7"/>
                    <a:pt x="8" y="6"/>
                  </a:cubicBezTo>
                  <a:cubicBezTo>
                    <a:pt x="7" y="6"/>
                    <a:pt x="7" y="6"/>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0" name="Freeform 114"/>
            <p:cNvSpPr>
              <a:spLocks/>
            </p:cNvSpPr>
            <p:nvPr/>
          </p:nvSpPr>
          <p:spPr bwMode="auto">
            <a:xfrm>
              <a:off x="2690813" y="4564063"/>
              <a:ext cx="39688" cy="209550"/>
            </a:xfrm>
            <a:custGeom>
              <a:avLst/>
              <a:gdLst>
                <a:gd name="T0" fmla="*/ 3 w 7"/>
                <a:gd name="T1" fmla="*/ 38 h 38"/>
                <a:gd name="T2" fmla="*/ 2 w 7"/>
                <a:gd name="T3" fmla="*/ 38 h 38"/>
                <a:gd name="T4" fmla="*/ 0 w 7"/>
                <a:gd name="T5" fmla="*/ 35 h 38"/>
                <a:gd name="T6" fmla="*/ 1 w 7"/>
                <a:gd name="T7" fmla="*/ 3 h 38"/>
                <a:gd name="T8" fmla="*/ 4 w 7"/>
                <a:gd name="T9" fmla="*/ 0 h 38"/>
                <a:gd name="T10" fmla="*/ 7 w 7"/>
                <a:gd name="T11" fmla="*/ 4 h 38"/>
                <a:gd name="T12" fmla="*/ 6 w 7"/>
                <a:gd name="T13" fmla="*/ 36 h 38"/>
                <a:gd name="T14" fmla="*/ 3 w 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8">
                  <a:moveTo>
                    <a:pt x="3" y="38"/>
                  </a:moveTo>
                  <a:cubicBezTo>
                    <a:pt x="3" y="38"/>
                    <a:pt x="3" y="38"/>
                    <a:pt x="2" y="38"/>
                  </a:cubicBezTo>
                  <a:cubicBezTo>
                    <a:pt x="1" y="38"/>
                    <a:pt x="0" y="37"/>
                    <a:pt x="0" y="35"/>
                  </a:cubicBezTo>
                  <a:cubicBezTo>
                    <a:pt x="0" y="26"/>
                    <a:pt x="0" y="17"/>
                    <a:pt x="1" y="3"/>
                  </a:cubicBezTo>
                  <a:cubicBezTo>
                    <a:pt x="1" y="1"/>
                    <a:pt x="3" y="0"/>
                    <a:pt x="4" y="0"/>
                  </a:cubicBezTo>
                  <a:cubicBezTo>
                    <a:pt x="6" y="0"/>
                    <a:pt x="7" y="2"/>
                    <a:pt x="7" y="4"/>
                  </a:cubicBezTo>
                  <a:cubicBezTo>
                    <a:pt x="6" y="17"/>
                    <a:pt x="6" y="26"/>
                    <a:pt x="6" y="36"/>
                  </a:cubicBezTo>
                  <a:cubicBezTo>
                    <a:pt x="6" y="37"/>
                    <a:pt x="4"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1" name="Freeform 115"/>
            <p:cNvSpPr>
              <a:spLocks/>
            </p:cNvSpPr>
            <p:nvPr/>
          </p:nvSpPr>
          <p:spPr bwMode="auto">
            <a:xfrm>
              <a:off x="2614613" y="4559300"/>
              <a:ext cx="198438" cy="42863"/>
            </a:xfrm>
            <a:custGeom>
              <a:avLst/>
              <a:gdLst>
                <a:gd name="T0" fmla="*/ 33 w 36"/>
                <a:gd name="T1" fmla="*/ 8 h 8"/>
                <a:gd name="T2" fmla="*/ 32 w 36"/>
                <a:gd name="T3" fmla="*/ 8 h 8"/>
                <a:gd name="T4" fmla="*/ 22 w 36"/>
                <a:gd name="T5" fmla="*/ 8 h 8"/>
                <a:gd name="T6" fmla="*/ 3 w 36"/>
                <a:gd name="T7" fmla="*/ 6 h 8"/>
                <a:gd name="T8" fmla="*/ 0 w 36"/>
                <a:gd name="T9" fmla="*/ 3 h 8"/>
                <a:gd name="T10" fmla="*/ 3 w 36"/>
                <a:gd name="T11" fmla="*/ 0 h 8"/>
                <a:gd name="T12" fmla="*/ 23 w 36"/>
                <a:gd name="T13" fmla="*/ 2 h 8"/>
                <a:gd name="T14" fmla="*/ 33 w 36"/>
                <a:gd name="T15" fmla="*/ 2 h 8"/>
                <a:gd name="T16" fmla="*/ 36 w 36"/>
                <a:gd name="T17" fmla="*/ 6 h 8"/>
                <a:gd name="T18" fmla="*/ 33 w 36"/>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8">
                  <a:moveTo>
                    <a:pt x="33" y="8"/>
                  </a:moveTo>
                  <a:cubicBezTo>
                    <a:pt x="33" y="8"/>
                    <a:pt x="33" y="8"/>
                    <a:pt x="32" y="8"/>
                  </a:cubicBezTo>
                  <a:cubicBezTo>
                    <a:pt x="29" y="8"/>
                    <a:pt x="26" y="8"/>
                    <a:pt x="22" y="8"/>
                  </a:cubicBezTo>
                  <a:cubicBezTo>
                    <a:pt x="16" y="7"/>
                    <a:pt x="9" y="6"/>
                    <a:pt x="3" y="6"/>
                  </a:cubicBezTo>
                  <a:cubicBezTo>
                    <a:pt x="2" y="6"/>
                    <a:pt x="0" y="5"/>
                    <a:pt x="0" y="3"/>
                  </a:cubicBezTo>
                  <a:cubicBezTo>
                    <a:pt x="0" y="2"/>
                    <a:pt x="2" y="0"/>
                    <a:pt x="3" y="0"/>
                  </a:cubicBezTo>
                  <a:cubicBezTo>
                    <a:pt x="9" y="0"/>
                    <a:pt x="16" y="1"/>
                    <a:pt x="23" y="2"/>
                  </a:cubicBezTo>
                  <a:cubicBezTo>
                    <a:pt x="26" y="2"/>
                    <a:pt x="30" y="2"/>
                    <a:pt x="33" y="2"/>
                  </a:cubicBezTo>
                  <a:cubicBezTo>
                    <a:pt x="35" y="2"/>
                    <a:pt x="36" y="4"/>
                    <a:pt x="36" y="6"/>
                  </a:cubicBezTo>
                  <a:cubicBezTo>
                    <a:pt x="36" y="7"/>
                    <a:pt x="34" y="8"/>
                    <a:pt x="3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2" name="Freeform 116"/>
            <p:cNvSpPr>
              <a:spLocks/>
            </p:cNvSpPr>
            <p:nvPr/>
          </p:nvSpPr>
          <p:spPr bwMode="auto">
            <a:xfrm>
              <a:off x="3152776" y="4987925"/>
              <a:ext cx="220663" cy="198438"/>
            </a:xfrm>
            <a:custGeom>
              <a:avLst/>
              <a:gdLst>
                <a:gd name="T0" fmla="*/ 38 w 40"/>
                <a:gd name="T1" fmla="*/ 36 h 36"/>
                <a:gd name="T2" fmla="*/ 36 w 40"/>
                <a:gd name="T3" fmla="*/ 34 h 36"/>
                <a:gd name="T4" fmla="*/ 34 w 40"/>
                <a:gd name="T5" fmla="*/ 23 h 36"/>
                <a:gd name="T6" fmla="*/ 31 w 40"/>
                <a:gd name="T7" fmla="*/ 11 h 36"/>
                <a:gd name="T8" fmla="*/ 26 w 40"/>
                <a:gd name="T9" fmla="*/ 23 h 36"/>
                <a:gd name="T10" fmla="*/ 21 w 40"/>
                <a:gd name="T11" fmla="*/ 33 h 36"/>
                <a:gd name="T12" fmla="*/ 19 w 40"/>
                <a:gd name="T13" fmla="*/ 34 h 36"/>
                <a:gd name="T14" fmla="*/ 18 w 40"/>
                <a:gd name="T15" fmla="*/ 33 h 36"/>
                <a:gd name="T16" fmla="*/ 10 w 40"/>
                <a:gd name="T17" fmla="*/ 8 h 36"/>
                <a:gd name="T18" fmla="*/ 4 w 40"/>
                <a:gd name="T19" fmla="*/ 31 h 36"/>
                <a:gd name="T20" fmla="*/ 2 w 40"/>
                <a:gd name="T21" fmla="*/ 33 h 36"/>
                <a:gd name="T22" fmla="*/ 0 w 40"/>
                <a:gd name="T23" fmla="*/ 31 h 36"/>
                <a:gd name="T24" fmla="*/ 8 w 40"/>
                <a:gd name="T25" fmla="*/ 1 h 36"/>
                <a:gd name="T26" fmla="*/ 10 w 40"/>
                <a:gd name="T27" fmla="*/ 0 h 36"/>
                <a:gd name="T28" fmla="*/ 12 w 40"/>
                <a:gd name="T29" fmla="*/ 1 h 36"/>
                <a:gd name="T30" fmla="*/ 20 w 40"/>
                <a:gd name="T31" fmla="*/ 26 h 36"/>
                <a:gd name="T32" fmla="*/ 22 w 40"/>
                <a:gd name="T33" fmla="*/ 21 h 36"/>
                <a:gd name="T34" fmla="*/ 30 w 40"/>
                <a:gd name="T35" fmla="*/ 3 h 36"/>
                <a:gd name="T36" fmla="*/ 32 w 40"/>
                <a:gd name="T37" fmla="*/ 2 h 36"/>
                <a:gd name="T38" fmla="*/ 34 w 40"/>
                <a:gd name="T39" fmla="*/ 3 h 36"/>
                <a:gd name="T40" fmla="*/ 38 w 40"/>
                <a:gd name="T41" fmla="*/ 22 h 36"/>
                <a:gd name="T42" fmla="*/ 40 w 40"/>
                <a:gd name="T43" fmla="*/ 33 h 36"/>
                <a:gd name="T44" fmla="*/ 38 w 40"/>
                <a:gd name="T45" fmla="*/ 36 h 36"/>
                <a:gd name="T46" fmla="*/ 38 w 40"/>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36">
                  <a:moveTo>
                    <a:pt x="38" y="36"/>
                  </a:moveTo>
                  <a:cubicBezTo>
                    <a:pt x="37" y="36"/>
                    <a:pt x="36" y="35"/>
                    <a:pt x="36" y="34"/>
                  </a:cubicBezTo>
                  <a:cubicBezTo>
                    <a:pt x="35" y="31"/>
                    <a:pt x="35" y="27"/>
                    <a:pt x="34" y="23"/>
                  </a:cubicBezTo>
                  <a:cubicBezTo>
                    <a:pt x="33" y="19"/>
                    <a:pt x="32" y="15"/>
                    <a:pt x="31" y="11"/>
                  </a:cubicBezTo>
                  <a:cubicBezTo>
                    <a:pt x="30" y="15"/>
                    <a:pt x="28" y="19"/>
                    <a:pt x="26" y="23"/>
                  </a:cubicBezTo>
                  <a:cubicBezTo>
                    <a:pt x="24" y="26"/>
                    <a:pt x="23" y="30"/>
                    <a:pt x="21" y="33"/>
                  </a:cubicBezTo>
                  <a:cubicBezTo>
                    <a:pt x="21" y="34"/>
                    <a:pt x="20" y="34"/>
                    <a:pt x="19" y="34"/>
                  </a:cubicBezTo>
                  <a:cubicBezTo>
                    <a:pt x="18" y="34"/>
                    <a:pt x="18" y="33"/>
                    <a:pt x="18" y="33"/>
                  </a:cubicBezTo>
                  <a:cubicBezTo>
                    <a:pt x="15" y="25"/>
                    <a:pt x="13" y="16"/>
                    <a:pt x="10" y="8"/>
                  </a:cubicBezTo>
                  <a:cubicBezTo>
                    <a:pt x="8" y="17"/>
                    <a:pt x="4" y="29"/>
                    <a:pt x="4" y="31"/>
                  </a:cubicBezTo>
                  <a:cubicBezTo>
                    <a:pt x="4" y="32"/>
                    <a:pt x="3" y="33"/>
                    <a:pt x="2" y="33"/>
                  </a:cubicBezTo>
                  <a:cubicBezTo>
                    <a:pt x="1" y="33"/>
                    <a:pt x="0" y="32"/>
                    <a:pt x="0" y="31"/>
                  </a:cubicBezTo>
                  <a:cubicBezTo>
                    <a:pt x="1" y="26"/>
                    <a:pt x="7" y="6"/>
                    <a:pt x="8" y="1"/>
                  </a:cubicBezTo>
                  <a:cubicBezTo>
                    <a:pt x="8" y="0"/>
                    <a:pt x="9" y="0"/>
                    <a:pt x="10" y="0"/>
                  </a:cubicBezTo>
                  <a:cubicBezTo>
                    <a:pt x="11" y="0"/>
                    <a:pt x="12" y="0"/>
                    <a:pt x="12" y="1"/>
                  </a:cubicBezTo>
                  <a:cubicBezTo>
                    <a:pt x="15" y="9"/>
                    <a:pt x="17" y="18"/>
                    <a:pt x="20" y="26"/>
                  </a:cubicBezTo>
                  <a:cubicBezTo>
                    <a:pt x="21" y="24"/>
                    <a:pt x="21" y="23"/>
                    <a:pt x="22" y="21"/>
                  </a:cubicBezTo>
                  <a:cubicBezTo>
                    <a:pt x="25" y="15"/>
                    <a:pt x="28" y="9"/>
                    <a:pt x="30" y="3"/>
                  </a:cubicBezTo>
                  <a:cubicBezTo>
                    <a:pt x="30" y="2"/>
                    <a:pt x="31" y="2"/>
                    <a:pt x="32" y="2"/>
                  </a:cubicBezTo>
                  <a:cubicBezTo>
                    <a:pt x="33" y="2"/>
                    <a:pt x="34" y="2"/>
                    <a:pt x="34" y="3"/>
                  </a:cubicBezTo>
                  <a:cubicBezTo>
                    <a:pt x="35" y="9"/>
                    <a:pt x="36" y="16"/>
                    <a:pt x="38" y="22"/>
                  </a:cubicBezTo>
                  <a:cubicBezTo>
                    <a:pt x="38" y="26"/>
                    <a:pt x="39" y="30"/>
                    <a:pt x="40" y="33"/>
                  </a:cubicBezTo>
                  <a:cubicBezTo>
                    <a:pt x="40" y="34"/>
                    <a:pt x="39" y="36"/>
                    <a:pt x="38" y="36"/>
                  </a:cubicBezTo>
                  <a:cubicBezTo>
                    <a:pt x="38" y="36"/>
                    <a:pt x="38" y="36"/>
                    <a:pt x="3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3" name="Freeform 117"/>
            <p:cNvSpPr>
              <a:spLocks/>
            </p:cNvSpPr>
            <p:nvPr/>
          </p:nvSpPr>
          <p:spPr bwMode="auto">
            <a:xfrm>
              <a:off x="3148013" y="4487863"/>
              <a:ext cx="169863" cy="230188"/>
            </a:xfrm>
            <a:custGeom>
              <a:avLst/>
              <a:gdLst>
                <a:gd name="T0" fmla="*/ 28 w 31"/>
                <a:gd name="T1" fmla="*/ 42 h 42"/>
                <a:gd name="T2" fmla="*/ 27 w 31"/>
                <a:gd name="T3" fmla="*/ 42 h 42"/>
                <a:gd name="T4" fmla="*/ 11 w 31"/>
                <a:gd name="T5" fmla="*/ 42 h 42"/>
                <a:gd name="T6" fmla="*/ 3 w 31"/>
                <a:gd name="T7" fmla="*/ 42 h 42"/>
                <a:gd name="T8" fmla="*/ 3 w 31"/>
                <a:gd name="T9" fmla="*/ 42 h 42"/>
                <a:gd name="T10" fmla="*/ 0 w 31"/>
                <a:gd name="T11" fmla="*/ 39 h 42"/>
                <a:gd name="T12" fmla="*/ 0 w 31"/>
                <a:gd name="T13" fmla="*/ 14 h 42"/>
                <a:gd name="T14" fmla="*/ 0 w 31"/>
                <a:gd name="T15" fmla="*/ 3 h 42"/>
                <a:gd name="T16" fmla="*/ 3 w 31"/>
                <a:gd name="T17" fmla="*/ 0 h 42"/>
                <a:gd name="T18" fmla="*/ 26 w 31"/>
                <a:gd name="T19" fmla="*/ 1 h 42"/>
                <a:gd name="T20" fmla="*/ 28 w 31"/>
                <a:gd name="T21" fmla="*/ 1 h 42"/>
                <a:gd name="T22" fmla="*/ 31 w 31"/>
                <a:gd name="T23" fmla="*/ 4 h 42"/>
                <a:gd name="T24" fmla="*/ 28 w 31"/>
                <a:gd name="T25" fmla="*/ 7 h 42"/>
                <a:gd name="T26" fmla="*/ 26 w 31"/>
                <a:gd name="T27" fmla="*/ 7 h 42"/>
                <a:gd name="T28" fmla="*/ 6 w 31"/>
                <a:gd name="T29" fmla="*/ 6 h 42"/>
                <a:gd name="T30" fmla="*/ 6 w 31"/>
                <a:gd name="T31" fmla="*/ 14 h 42"/>
                <a:gd name="T32" fmla="*/ 6 w 31"/>
                <a:gd name="T33" fmla="*/ 36 h 42"/>
                <a:gd name="T34" fmla="*/ 11 w 31"/>
                <a:gd name="T35" fmla="*/ 36 h 42"/>
                <a:gd name="T36" fmla="*/ 28 w 31"/>
                <a:gd name="T37" fmla="*/ 36 h 42"/>
                <a:gd name="T38" fmla="*/ 31 w 31"/>
                <a:gd name="T39" fmla="*/ 40 h 42"/>
                <a:gd name="T40" fmla="*/ 28 w 31"/>
                <a:gd name="T4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2">
                  <a:moveTo>
                    <a:pt x="28" y="42"/>
                  </a:moveTo>
                  <a:cubicBezTo>
                    <a:pt x="28" y="42"/>
                    <a:pt x="27" y="42"/>
                    <a:pt x="27" y="42"/>
                  </a:cubicBezTo>
                  <a:cubicBezTo>
                    <a:pt x="22" y="42"/>
                    <a:pt x="16" y="42"/>
                    <a:pt x="11" y="42"/>
                  </a:cubicBezTo>
                  <a:cubicBezTo>
                    <a:pt x="8" y="42"/>
                    <a:pt x="6" y="42"/>
                    <a:pt x="3" y="42"/>
                  </a:cubicBezTo>
                  <a:cubicBezTo>
                    <a:pt x="3" y="42"/>
                    <a:pt x="3" y="42"/>
                    <a:pt x="3" y="42"/>
                  </a:cubicBezTo>
                  <a:cubicBezTo>
                    <a:pt x="2" y="42"/>
                    <a:pt x="0" y="41"/>
                    <a:pt x="0" y="39"/>
                  </a:cubicBezTo>
                  <a:cubicBezTo>
                    <a:pt x="0" y="33"/>
                    <a:pt x="0" y="23"/>
                    <a:pt x="0" y="14"/>
                  </a:cubicBezTo>
                  <a:cubicBezTo>
                    <a:pt x="0" y="10"/>
                    <a:pt x="0" y="6"/>
                    <a:pt x="0" y="3"/>
                  </a:cubicBezTo>
                  <a:cubicBezTo>
                    <a:pt x="0" y="2"/>
                    <a:pt x="1" y="0"/>
                    <a:pt x="3" y="0"/>
                  </a:cubicBezTo>
                  <a:cubicBezTo>
                    <a:pt x="11" y="0"/>
                    <a:pt x="19" y="0"/>
                    <a:pt x="26" y="1"/>
                  </a:cubicBezTo>
                  <a:cubicBezTo>
                    <a:pt x="28" y="1"/>
                    <a:pt x="28" y="1"/>
                    <a:pt x="28" y="1"/>
                  </a:cubicBezTo>
                  <a:cubicBezTo>
                    <a:pt x="30" y="1"/>
                    <a:pt x="31" y="2"/>
                    <a:pt x="31" y="4"/>
                  </a:cubicBezTo>
                  <a:cubicBezTo>
                    <a:pt x="31" y="6"/>
                    <a:pt x="30" y="7"/>
                    <a:pt x="28" y="7"/>
                  </a:cubicBezTo>
                  <a:cubicBezTo>
                    <a:pt x="26" y="7"/>
                    <a:pt x="26" y="7"/>
                    <a:pt x="26" y="7"/>
                  </a:cubicBezTo>
                  <a:cubicBezTo>
                    <a:pt x="19" y="6"/>
                    <a:pt x="13" y="6"/>
                    <a:pt x="6" y="6"/>
                  </a:cubicBezTo>
                  <a:cubicBezTo>
                    <a:pt x="6" y="9"/>
                    <a:pt x="6" y="11"/>
                    <a:pt x="6" y="14"/>
                  </a:cubicBezTo>
                  <a:cubicBezTo>
                    <a:pt x="6" y="22"/>
                    <a:pt x="6" y="30"/>
                    <a:pt x="6" y="36"/>
                  </a:cubicBezTo>
                  <a:cubicBezTo>
                    <a:pt x="8" y="36"/>
                    <a:pt x="9" y="36"/>
                    <a:pt x="11" y="36"/>
                  </a:cubicBezTo>
                  <a:cubicBezTo>
                    <a:pt x="16" y="36"/>
                    <a:pt x="22" y="36"/>
                    <a:pt x="28" y="36"/>
                  </a:cubicBezTo>
                  <a:cubicBezTo>
                    <a:pt x="30" y="37"/>
                    <a:pt x="31" y="38"/>
                    <a:pt x="31" y="40"/>
                  </a:cubicBezTo>
                  <a:cubicBezTo>
                    <a:pt x="30" y="41"/>
                    <a:pt x="29" y="42"/>
                    <a:pt x="2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4" name="Freeform 118"/>
            <p:cNvSpPr>
              <a:spLocks/>
            </p:cNvSpPr>
            <p:nvPr/>
          </p:nvSpPr>
          <p:spPr bwMode="auto">
            <a:xfrm>
              <a:off x="3148013" y="4592638"/>
              <a:ext cx="165100" cy="31750"/>
            </a:xfrm>
            <a:custGeom>
              <a:avLst/>
              <a:gdLst>
                <a:gd name="T0" fmla="*/ 27 w 30"/>
                <a:gd name="T1" fmla="*/ 6 h 6"/>
                <a:gd name="T2" fmla="*/ 27 w 30"/>
                <a:gd name="T3" fmla="*/ 6 h 6"/>
                <a:gd name="T4" fmla="*/ 3 w 30"/>
                <a:gd name="T5" fmla="*/ 6 h 6"/>
                <a:gd name="T6" fmla="*/ 0 w 30"/>
                <a:gd name="T7" fmla="*/ 3 h 6"/>
                <a:gd name="T8" fmla="*/ 3 w 30"/>
                <a:gd name="T9" fmla="*/ 0 h 6"/>
                <a:gd name="T10" fmla="*/ 27 w 30"/>
                <a:gd name="T11" fmla="*/ 0 h 6"/>
                <a:gd name="T12" fmla="*/ 30 w 30"/>
                <a:gd name="T13" fmla="*/ 3 h 6"/>
                <a:gd name="T14" fmla="*/ 27 w 3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
                  <a:moveTo>
                    <a:pt x="27" y="6"/>
                  </a:moveTo>
                  <a:cubicBezTo>
                    <a:pt x="27" y="6"/>
                    <a:pt x="27" y="6"/>
                    <a:pt x="27" y="6"/>
                  </a:cubicBezTo>
                  <a:cubicBezTo>
                    <a:pt x="16" y="6"/>
                    <a:pt x="10" y="6"/>
                    <a:pt x="3" y="6"/>
                  </a:cubicBezTo>
                  <a:cubicBezTo>
                    <a:pt x="1" y="6"/>
                    <a:pt x="0" y="4"/>
                    <a:pt x="0" y="3"/>
                  </a:cubicBezTo>
                  <a:cubicBezTo>
                    <a:pt x="0" y="1"/>
                    <a:pt x="1" y="0"/>
                    <a:pt x="3" y="0"/>
                  </a:cubicBezTo>
                  <a:cubicBezTo>
                    <a:pt x="10" y="0"/>
                    <a:pt x="16" y="0"/>
                    <a:pt x="27" y="0"/>
                  </a:cubicBezTo>
                  <a:cubicBezTo>
                    <a:pt x="28" y="0"/>
                    <a:pt x="30" y="2"/>
                    <a:pt x="30" y="3"/>
                  </a:cubicBezTo>
                  <a:cubicBezTo>
                    <a:pt x="30" y="5"/>
                    <a:pt x="28"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5" name="Freeform 119"/>
            <p:cNvSpPr>
              <a:spLocks/>
            </p:cNvSpPr>
            <p:nvPr/>
          </p:nvSpPr>
          <p:spPr bwMode="auto">
            <a:xfrm>
              <a:off x="2636838" y="5037138"/>
              <a:ext cx="158750" cy="209550"/>
            </a:xfrm>
            <a:custGeom>
              <a:avLst/>
              <a:gdLst>
                <a:gd name="T0" fmla="*/ 27 w 29"/>
                <a:gd name="T1" fmla="*/ 38 h 38"/>
                <a:gd name="T2" fmla="*/ 25 w 29"/>
                <a:gd name="T3" fmla="*/ 36 h 38"/>
                <a:gd name="T4" fmla="*/ 21 w 29"/>
                <a:gd name="T5" fmla="*/ 27 h 38"/>
                <a:gd name="T6" fmla="*/ 14 w 29"/>
                <a:gd name="T7" fmla="*/ 7 h 38"/>
                <a:gd name="T8" fmla="*/ 9 w 29"/>
                <a:gd name="T9" fmla="*/ 21 h 38"/>
                <a:gd name="T10" fmla="*/ 4 w 29"/>
                <a:gd name="T11" fmla="*/ 35 h 38"/>
                <a:gd name="T12" fmla="*/ 1 w 29"/>
                <a:gd name="T13" fmla="*/ 36 h 38"/>
                <a:gd name="T14" fmla="*/ 0 w 29"/>
                <a:gd name="T15" fmla="*/ 34 h 38"/>
                <a:gd name="T16" fmla="*/ 5 w 29"/>
                <a:gd name="T17" fmla="*/ 20 h 38"/>
                <a:gd name="T18" fmla="*/ 12 w 29"/>
                <a:gd name="T19" fmla="*/ 1 h 38"/>
                <a:gd name="T20" fmla="*/ 14 w 29"/>
                <a:gd name="T21" fmla="*/ 0 h 38"/>
                <a:gd name="T22" fmla="*/ 14 w 29"/>
                <a:gd name="T23" fmla="*/ 0 h 38"/>
                <a:gd name="T24" fmla="*/ 16 w 29"/>
                <a:gd name="T25" fmla="*/ 1 h 38"/>
                <a:gd name="T26" fmla="*/ 25 w 29"/>
                <a:gd name="T27" fmla="*/ 25 h 38"/>
                <a:gd name="T28" fmla="*/ 28 w 29"/>
                <a:gd name="T29" fmla="*/ 35 h 38"/>
                <a:gd name="T30" fmla="*/ 27 w 29"/>
                <a:gd name="T31" fmla="*/ 38 h 38"/>
                <a:gd name="T32" fmla="*/ 27 w 29"/>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8">
                  <a:moveTo>
                    <a:pt x="27" y="38"/>
                  </a:moveTo>
                  <a:cubicBezTo>
                    <a:pt x="26" y="38"/>
                    <a:pt x="25" y="37"/>
                    <a:pt x="25" y="36"/>
                  </a:cubicBezTo>
                  <a:cubicBezTo>
                    <a:pt x="24" y="35"/>
                    <a:pt x="23" y="31"/>
                    <a:pt x="21" y="27"/>
                  </a:cubicBezTo>
                  <a:cubicBezTo>
                    <a:pt x="19" y="21"/>
                    <a:pt x="16" y="13"/>
                    <a:pt x="14" y="7"/>
                  </a:cubicBezTo>
                  <a:cubicBezTo>
                    <a:pt x="12" y="11"/>
                    <a:pt x="11" y="16"/>
                    <a:pt x="9" y="21"/>
                  </a:cubicBezTo>
                  <a:cubicBezTo>
                    <a:pt x="7" y="27"/>
                    <a:pt x="5" y="32"/>
                    <a:pt x="4" y="35"/>
                  </a:cubicBezTo>
                  <a:cubicBezTo>
                    <a:pt x="3" y="36"/>
                    <a:pt x="2" y="37"/>
                    <a:pt x="1" y="36"/>
                  </a:cubicBezTo>
                  <a:cubicBezTo>
                    <a:pt x="0" y="36"/>
                    <a:pt x="0" y="35"/>
                    <a:pt x="0" y="34"/>
                  </a:cubicBezTo>
                  <a:cubicBezTo>
                    <a:pt x="2" y="30"/>
                    <a:pt x="3" y="25"/>
                    <a:pt x="5" y="20"/>
                  </a:cubicBezTo>
                  <a:cubicBezTo>
                    <a:pt x="8" y="13"/>
                    <a:pt x="10" y="6"/>
                    <a:pt x="12" y="1"/>
                  </a:cubicBezTo>
                  <a:cubicBezTo>
                    <a:pt x="12" y="1"/>
                    <a:pt x="13" y="0"/>
                    <a:pt x="14" y="0"/>
                  </a:cubicBezTo>
                  <a:cubicBezTo>
                    <a:pt x="14" y="0"/>
                    <a:pt x="14" y="0"/>
                    <a:pt x="14" y="0"/>
                  </a:cubicBezTo>
                  <a:cubicBezTo>
                    <a:pt x="15" y="0"/>
                    <a:pt x="15" y="1"/>
                    <a:pt x="16" y="1"/>
                  </a:cubicBezTo>
                  <a:cubicBezTo>
                    <a:pt x="19" y="8"/>
                    <a:pt x="22" y="18"/>
                    <a:pt x="25" y="25"/>
                  </a:cubicBezTo>
                  <a:cubicBezTo>
                    <a:pt x="26" y="30"/>
                    <a:pt x="28" y="33"/>
                    <a:pt x="28" y="35"/>
                  </a:cubicBezTo>
                  <a:cubicBezTo>
                    <a:pt x="29" y="36"/>
                    <a:pt x="28" y="37"/>
                    <a:pt x="27" y="38"/>
                  </a:cubicBezTo>
                  <a:cubicBezTo>
                    <a:pt x="27" y="38"/>
                    <a:pt x="27" y="38"/>
                    <a:pt x="2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36" name="Freeform 120"/>
            <p:cNvSpPr>
              <a:spLocks/>
            </p:cNvSpPr>
            <p:nvPr/>
          </p:nvSpPr>
          <p:spPr bwMode="auto">
            <a:xfrm>
              <a:off x="2630488" y="5153025"/>
              <a:ext cx="165100" cy="22225"/>
            </a:xfrm>
            <a:custGeom>
              <a:avLst/>
              <a:gdLst>
                <a:gd name="T0" fmla="*/ 28 w 30"/>
                <a:gd name="T1" fmla="*/ 4 h 4"/>
                <a:gd name="T2" fmla="*/ 18 w 30"/>
                <a:gd name="T3" fmla="*/ 4 h 4"/>
                <a:gd name="T4" fmla="*/ 2 w 30"/>
                <a:gd name="T5" fmla="*/ 4 h 4"/>
                <a:gd name="T6" fmla="*/ 2 w 30"/>
                <a:gd name="T7" fmla="*/ 4 h 4"/>
                <a:gd name="T8" fmla="*/ 0 w 30"/>
                <a:gd name="T9" fmla="*/ 2 h 4"/>
                <a:gd name="T10" fmla="*/ 2 w 30"/>
                <a:gd name="T11" fmla="*/ 0 h 4"/>
                <a:gd name="T12" fmla="*/ 18 w 30"/>
                <a:gd name="T13" fmla="*/ 0 h 4"/>
                <a:gd name="T14" fmla="*/ 28 w 30"/>
                <a:gd name="T15" fmla="*/ 0 h 4"/>
                <a:gd name="T16" fmla="*/ 30 w 30"/>
                <a:gd name="T17" fmla="*/ 2 h 4"/>
                <a:gd name="T18" fmla="*/ 28 w 30"/>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28" y="4"/>
                  </a:moveTo>
                  <a:cubicBezTo>
                    <a:pt x="25" y="4"/>
                    <a:pt x="22" y="4"/>
                    <a:pt x="18" y="4"/>
                  </a:cubicBezTo>
                  <a:cubicBezTo>
                    <a:pt x="12" y="4"/>
                    <a:pt x="6" y="4"/>
                    <a:pt x="2" y="4"/>
                  </a:cubicBezTo>
                  <a:cubicBezTo>
                    <a:pt x="2" y="4"/>
                    <a:pt x="2" y="4"/>
                    <a:pt x="2" y="4"/>
                  </a:cubicBezTo>
                  <a:cubicBezTo>
                    <a:pt x="1" y="4"/>
                    <a:pt x="0" y="3"/>
                    <a:pt x="0" y="2"/>
                  </a:cubicBezTo>
                  <a:cubicBezTo>
                    <a:pt x="0" y="1"/>
                    <a:pt x="1" y="0"/>
                    <a:pt x="2" y="0"/>
                  </a:cubicBezTo>
                  <a:cubicBezTo>
                    <a:pt x="6" y="0"/>
                    <a:pt x="12" y="0"/>
                    <a:pt x="18" y="0"/>
                  </a:cubicBezTo>
                  <a:cubicBezTo>
                    <a:pt x="22" y="0"/>
                    <a:pt x="25" y="0"/>
                    <a:pt x="28" y="0"/>
                  </a:cubicBezTo>
                  <a:cubicBezTo>
                    <a:pt x="29" y="0"/>
                    <a:pt x="30" y="1"/>
                    <a:pt x="30" y="2"/>
                  </a:cubicBezTo>
                  <a:cubicBezTo>
                    <a:pt x="30" y="3"/>
                    <a:pt x="29"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grpSp>
      <p:sp>
        <p:nvSpPr>
          <p:cNvPr id="137" name="矩形 136"/>
          <p:cNvSpPr/>
          <p:nvPr/>
        </p:nvSpPr>
        <p:spPr>
          <a:xfrm>
            <a:off x="6988346" y="4550159"/>
            <a:ext cx="3509350" cy="2653034"/>
          </a:xfrm>
          <a:prstGeom prst="rect">
            <a:avLst/>
          </a:prstGeom>
        </p:spPr>
        <p:txBody>
          <a:bodyPr wrap="square">
            <a:spAutoFit/>
          </a:bodyPr>
          <a:lstStyle/>
          <a:p>
            <a:pPr fontAlgn="auto">
              <a:lnSpc>
                <a:spcPct val="130000"/>
              </a:lnSpc>
              <a:spcBef>
                <a:spcPts val="0"/>
              </a:spcBef>
              <a:spcAft>
                <a:spcPts val="0"/>
              </a:spcAft>
            </a:pPr>
            <a:r>
              <a:rPr lang="zh-CN" altLang="en-US" sz="1600" dirty="0">
                <a:solidFill>
                  <a:srgbClr val="E7E6E6">
                    <a:lumMod val="25000"/>
                  </a:srgbClr>
                </a:solidFill>
                <a:latin typeface="微软雅黑" panose="020F0502020204030204"/>
                <a:ea typeface="微软雅黑"/>
                <a:cs typeface="+mn-ea"/>
                <a:sym typeface="+mn-lt"/>
              </a:rPr>
              <a:t>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a:t>
            </a:r>
          </a:p>
        </p:txBody>
      </p:sp>
      <p:sp>
        <p:nvSpPr>
          <p:cNvPr id="138" name="文本框 103"/>
          <p:cNvSpPr txBox="1"/>
          <p:nvPr/>
        </p:nvSpPr>
        <p:spPr>
          <a:xfrm>
            <a:off x="6983096" y="3979996"/>
            <a:ext cx="2638082" cy="461665"/>
          </a:xfrm>
          <a:prstGeom prst="rect">
            <a:avLst/>
          </a:prstGeom>
          <a:noFill/>
        </p:spPr>
        <p:txBody>
          <a:bodyPr wrap="square"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fontAlgn="auto">
              <a:spcBef>
                <a:spcPts val="0"/>
              </a:spcBef>
              <a:spcAft>
                <a:spcPts val="0"/>
              </a:spcAft>
            </a:pPr>
            <a:r>
              <a:rPr lang="zh-CN" altLang="en-US" sz="2400" dirty="0">
                <a:solidFill>
                  <a:srgbClr val="E7E6E6">
                    <a:lumMod val="25000"/>
                  </a:srgbClr>
                </a:solidFill>
                <a:latin typeface="微软雅黑" panose="020F0502020204030204"/>
                <a:ea typeface="微软雅黑"/>
                <a:cs typeface="+mn-ea"/>
                <a:sym typeface="+mn-lt"/>
              </a:rPr>
              <a:t>单击输入标题文字</a:t>
            </a:r>
          </a:p>
        </p:txBody>
      </p:sp>
      <p:cxnSp>
        <p:nvCxnSpPr>
          <p:cNvPr id="139" name="直接连接符 138"/>
          <p:cNvCxnSpPr/>
          <p:nvPr/>
        </p:nvCxnSpPr>
        <p:spPr>
          <a:xfrm>
            <a:off x="7051641" y="4532013"/>
            <a:ext cx="3164582" cy="0"/>
          </a:xfrm>
          <a:prstGeom prst="line">
            <a:avLst/>
          </a:prstGeom>
          <a:solidFill>
            <a:srgbClr val="070606"/>
          </a:solidFill>
          <a:ln w="15875">
            <a:solidFill>
              <a:sysClr val="windowText" lastClr="000000"/>
            </a:solidFill>
            <a:round/>
            <a:headEnd/>
            <a:tailEnd/>
          </a:ln>
        </p:spPr>
      </p:cxnSp>
      <p:pic>
        <p:nvPicPr>
          <p:cNvPr id="140" name="图片 139">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150153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009282" y="2965268"/>
            <a:ext cx="4556096" cy="4290856"/>
            <a:chOff x="4202158" y="2302646"/>
            <a:chExt cx="3768254" cy="3548879"/>
          </a:xfrm>
        </p:grpSpPr>
        <p:sp>
          <p:nvSpPr>
            <p:cNvPr id="21" name="椭圆 31"/>
            <p:cNvSpPr/>
            <p:nvPr/>
          </p:nvSpPr>
          <p:spPr>
            <a:xfrm>
              <a:off x="4202158" y="2344692"/>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8575" cap="rnd" cmpd="sng" algn="ctr">
              <a:solidFill>
                <a:srgbClr val="4C4045"/>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2" name="椭圆 31"/>
            <p:cNvSpPr/>
            <p:nvPr/>
          </p:nvSpPr>
          <p:spPr>
            <a:xfrm>
              <a:off x="6710703" y="2302646"/>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8575" cap="rnd" cmpd="sng" algn="ctr">
              <a:solidFill>
                <a:srgbClr val="4C4045"/>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3" name="椭圆 31"/>
            <p:cNvSpPr/>
            <p:nvPr/>
          </p:nvSpPr>
          <p:spPr>
            <a:xfrm>
              <a:off x="6710703" y="4611282"/>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8575" cap="rnd" cmpd="sng" algn="ctr">
              <a:solidFill>
                <a:srgbClr val="4C4045"/>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4" name="椭圆 31"/>
            <p:cNvSpPr/>
            <p:nvPr/>
          </p:nvSpPr>
          <p:spPr>
            <a:xfrm>
              <a:off x="4202158" y="4611282"/>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8575" cap="rnd" cmpd="sng" algn="ctr">
              <a:solidFill>
                <a:srgbClr val="4C4045"/>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5" name="任意多边形 24"/>
            <p:cNvSpPr/>
            <p:nvPr/>
          </p:nvSpPr>
          <p:spPr>
            <a:xfrm rot="5400000">
              <a:off x="6926681" y="4044055"/>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cmpd="sng" algn="ctr">
              <a:solidFill>
                <a:srgbClr val="4C4045"/>
              </a:solidFill>
              <a:prstDash val="solid"/>
              <a:round/>
              <a:headEnd type="arrow" w="med" len="lg"/>
              <a:tailEnd type="arrow"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6" name="任意多边形 25"/>
            <p:cNvSpPr/>
            <p:nvPr/>
          </p:nvSpPr>
          <p:spPr>
            <a:xfrm rot="16200000">
              <a:off x="4352075" y="4065463"/>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cmpd="sng" algn="ctr">
              <a:solidFill>
                <a:srgbClr val="4C4045"/>
              </a:solidFill>
              <a:prstDash val="solid"/>
              <a:round/>
              <a:headEnd type="arrow" w="med" len="lg"/>
              <a:tailEnd type="arrow"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7" name="任意多边形 26"/>
            <p:cNvSpPr/>
            <p:nvPr/>
          </p:nvSpPr>
          <p:spPr>
            <a:xfrm>
              <a:off x="5639378" y="2922767"/>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cmpd="sng" algn="ctr">
              <a:solidFill>
                <a:srgbClr val="4C4045"/>
              </a:solidFill>
              <a:prstDash val="solid"/>
              <a:round/>
              <a:headEnd type="arrow" w="med" len="lg"/>
              <a:tailEnd type="arrow"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8" name="任意多边形 27"/>
            <p:cNvSpPr/>
            <p:nvPr/>
          </p:nvSpPr>
          <p:spPr>
            <a:xfrm rot="10800000">
              <a:off x="5639378" y="5231403"/>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cmpd="sng" algn="ctr">
              <a:solidFill>
                <a:srgbClr val="4C4045"/>
              </a:solidFill>
              <a:prstDash val="solid"/>
              <a:round/>
              <a:headEnd type="arrow" w="med" len="lg"/>
              <a:tailEnd type="arrow"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grpSp>
      <p:sp>
        <p:nvSpPr>
          <p:cNvPr id="29" name="文本框 24"/>
          <p:cNvSpPr txBox="1"/>
          <p:nvPr/>
        </p:nvSpPr>
        <p:spPr>
          <a:xfrm>
            <a:off x="2123067" y="3931047"/>
            <a:ext cx="1291121" cy="533310"/>
          </a:xfrm>
          <a:prstGeom prst="rect">
            <a:avLst/>
          </a:prstGeom>
          <a:noFill/>
        </p:spPr>
        <p:txBody>
          <a:bodyPr wrap="square" rtlCol="0">
            <a:spAutoFit/>
          </a:bodyPr>
          <a:lstStyle/>
          <a:p>
            <a:pPr fontAlgn="auto">
              <a:spcBef>
                <a:spcPts val="0"/>
              </a:spcBef>
              <a:spcAft>
                <a:spcPts val="0"/>
              </a:spcAft>
            </a:pPr>
            <a:r>
              <a:rPr lang="zh-CN" altLang="en-US" sz="2800" b="1" dirty="0">
                <a:solidFill>
                  <a:prstClr val="black"/>
                </a:solidFill>
                <a:latin typeface="微软雅黑" panose="020F0502020204030204"/>
                <a:ea typeface="微软雅黑"/>
                <a:cs typeface="+mn-ea"/>
                <a:sym typeface="+mn-lt"/>
              </a:rPr>
              <a:t>小标题</a:t>
            </a:r>
          </a:p>
        </p:txBody>
      </p:sp>
      <p:sp>
        <p:nvSpPr>
          <p:cNvPr id="30" name="文本框 25"/>
          <p:cNvSpPr txBox="1"/>
          <p:nvPr/>
        </p:nvSpPr>
        <p:spPr>
          <a:xfrm>
            <a:off x="5098695" y="3937587"/>
            <a:ext cx="1291121" cy="533310"/>
          </a:xfrm>
          <a:prstGeom prst="rect">
            <a:avLst/>
          </a:prstGeom>
          <a:noFill/>
        </p:spPr>
        <p:txBody>
          <a:bodyPr wrap="square" rtlCol="0">
            <a:spAutoFit/>
          </a:bodyPr>
          <a:lstStyle/>
          <a:p>
            <a:pPr fontAlgn="auto">
              <a:spcBef>
                <a:spcPts val="0"/>
              </a:spcBef>
              <a:spcAft>
                <a:spcPts val="0"/>
              </a:spcAft>
            </a:pPr>
            <a:r>
              <a:rPr lang="zh-CN" altLang="en-US" sz="2800" b="1" dirty="0">
                <a:solidFill>
                  <a:prstClr val="black"/>
                </a:solidFill>
                <a:latin typeface="微软雅黑" panose="020F0502020204030204"/>
                <a:ea typeface="微软雅黑"/>
                <a:cs typeface="+mn-ea"/>
                <a:sym typeface="+mn-lt"/>
              </a:rPr>
              <a:t>小标题</a:t>
            </a:r>
          </a:p>
        </p:txBody>
      </p:sp>
      <p:sp>
        <p:nvSpPr>
          <p:cNvPr id="31" name="文本框 26"/>
          <p:cNvSpPr txBox="1"/>
          <p:nvPr/>
        </p:nvSpPr>
        <p:spPr>
          <a:xfrm>
            <a:off x="2123066" y="6631829"/>
            <a:ext cx="1291121" cy="533310"/>
          </a:xfrm>
          <a:prstGeom prst="rect">
            <a:avLst/>
          </a:prstGeom>
          <a:noFill/>
        </p:spPr>
        <p:txBody>
          <a:bodyPr wrap="square" rtlCol="0">
            <a:spAutoFit/>
          </a:bodyPr>
          <a:lstStyle/>
          <a:p>
            <a:pPr fontAlgn="auto">
              <a:spcBef>
                <a:spcPts val="0"/>
              </a:spcBef>
              <a:spcAft>
                <a:spcPts val="0"/>
              </a:spcAft>
            </a:pPr>
            <a:r>
              <a:rPr lang="zh-CN" altLang="en-US" sz="2800" b="1" dirty="0">
                <a:solidFill>
                  <a:prstClr val="black"/>
                </a:solidFill>
                <a:latin typeface="微软雅黑" panose="020F0502020204030204"/>
                <a:ea typeface="微软雅黑"/>
                <a:cs typeface="+mn-ea"/>
                <a:sym typeface="+mn-lt"/>
              </a:rPr>
              <a:t>小标题</a:t>
            </a:r>
          </a:p>
        </p:txBody>
      </p:sp>
      <p:sp>
        <p:nvSpPr>
          <p:cNvPr id="32" name="文本框 27"/>
          <p:cNvSpPr txBox="1"/>
          <p:nvPr/>
        </p:nvSpPr>
        <p:spPr>
          <a:xfrm>
            <a:off x="5136728" y="6637959"/>
            <a:ext cx="1291121" cy="533310"/>
          </a:xfrm>
          <a:prstGeom prst="rect">
            <a:avLst/>
          </a:prstGeom>
          <a:noFill/>
        </p:spPr>
        <p:txBody>
          <a:bodyPr wrap="square" rtlCol="0">
            <a:spAutoFit/>
          </a:bodyPr>
          <a:lstStyle/>
          <a:p>
            <a:pPr fontAlgn="auto">
              <a:spcBef>
                <a:spcPts val="0"/>
              </a:spcBef>
              <a:spcAft>
                <a:spcPts val="0"/>
              </a:spcAft>
            </a:pPr>
            <a:r>
              <a:rPr lang="zh-CN" altLang="en-US" sz="2800" b="1" dirty="0">
                <a:solidFill>
                  <a:prstClr val="black"/>
                </a:solidFill>
                <a:latin typeface="微软雅黑" panose="020F0502020204030204"/>
                <a:ea typeface="微软雅黑"/>
                <a:cs typeface="+mn-ea"/>
                <a:sym typeface="+mn-lt"/>
              </a:rPr>
              <a:t>小标题</a:t>
            </a:r>
          </a:p>
        </p:txBody>
      </p:sp>
      <p:sp>
        <p:nvSpPr>
          <p:cNvPr id="33" name="文本框 30"/>
          <p:cNvSpPr txBox="1"/>
          <p:nvPr/>
        </p:nvSpPr>
        <p:spPr>
          <a:xfrm>
            <a:off x="7380954" y="3401395"/>
            <a:ext cx="3116891" cy="3262047"/>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a:solidFill>
                  <a:prstClr val="black"/>
                </a:solidFill>
                <a:latin typeface="微软雅黑" panose="020F0502020204030204"/>
                <a:ea typeface="微软雅黑"/>
                <a:cs typeface="+mn-ea"/>
                <a:sym typeface="+mn-lt"/>
              </a:rPr>
              <a:t># </a:t>
            </a:r>
            <a:r>
              <a:rPr lang="en-US" altLang="zh-CN" sz="1600" dirty="0" err="1">
                <a:solidFill>
                  <a:prstClr val="black"/>
                </a:solidFill>
                <a:latin typeface="微软雅黑" panose="020F0502020204030204"/>
                <a:ea typeface="微软雅黑"/>
                <a:cs typeface="+mn-ea"/>
                <a:sym typeface="+mn-lt"/>
              </a:rPr>
              <a:t>homePPT</a:t>
            </a:r>
            <a:r>
              <a:rPr lang="zh-CN" altLang="en-US" sz="1600" dirty="0">
                <a:solidFill>
                  <a:prstClr val="black"/>
                </a:solidFill>
                <a:latin typeface="微软雅黑" panose="020F0502020204030204"/>
                <a:ea typeface="微软雅黑"/>
                <a:cs typeface="+mn-ea"/>
                <a:sym typeface="+mn-lt"/>
              </a:rPr>
              <a:t>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本点击添加内容文。</a:t>
            </a:r>
          </a:p>
        </p:txBody>
      </p:sp>
      <p:pic>
        <p:nvPicPr>
          <p:cNvPr id="34" name="图片 33"/>
          <p:cNvPicPr>
            <a:picLocks noChangeAspect="1"/>
          </p:cNvPicPr>
          <p:nvPr/>
        </p:nvPicPr>
        <p:blipFill rotWithShape="1">
          <a:blip r:embed="rId2" cstate="print">
            <a:extLst>
              <a:ext uri="{28A0092B-C50C-407E-A947-70E740481C1C}">
                <a14:useLocalDpi xmlns:a14="http://schemas.microsoft.com/office/drawing/2010/main" val="0"/>
              </a:ext>
            </a:extLst>
          </a:blip>
          <a:srcRect l="10720" t="26455" r="68611" b="64249"/>
          <a:stretch/>
        </p:blipFill>
        <p:spPr>
          <a:xfrm>
            <a:off x="2107926" y="3095139"/>
            <a:ext cx="1212921" cy="906498"/>
          </a:xfrm>
          <a:prstGeom prst="rect">
            <a:avLst/>
          </a:prstGeom>
        </p:spPr>
      </p:pic>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52639" t="58545" r="15230" b="29351"/>
          <a:stretch/>
        </p:blipFill>
        <p:spPr>
          <a:xfrm>
            <a:off x="5114556" y="2976404"/>
            <a:ext cx="1541221" cy="964733"/>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2880" t="5496" r="15115" b="76630"/>
          <a:stretch/>
        </p:blipFill>
        <p:spPr>
          <a:xfrm>
            <a:off x="5230372" y="5800587"/>
            <a:ext cx="1100220" cy="1021004"/>
          </a:xfrm>
          <a:prstGeom prst="rect">
            <a:avLst/>
          </a:prstGeom>
        </p:spPr>
      </p:pic>
      <p:pic>
        <p:nvPicPr>
          <p:cNvPr id="37" name="图片 36"/>
          <p:cNvPicPr>
            <a:picLocks noChangeAspect="1"/>
          </p:cNvPicPr>
          <p:nvPr/>
        </p:nvPicPr>
        <p:blipFill rotWithShape="1">
          <a:blip r:embed="rId2" cstate="print">
            <a:extLst>
              <a:ext uri="{28A0092B-C50C-407E-A947-70E740481C1C}">
                <a14:useLocalDpi xmlns:a14="http://schemas.microsoft.com/office/drawing/2010/main" val="0"/>
              </a:ext>
            </a:extLst>
          </a:blip>
          <a:srcRect l="10439" t="71230" r="67097" b="22010"/>
          <a:stretch/>
        </p:blipFill>
        <p:spPr>
          <a:xfrm>
            <a:off x="2004164" y="5930472"/>
            <a:ext cx="1532112" cy="766056"/>
          </a:xfrm>
          <a:prstGeom prst="rect">
            <a:avLst/>
          </a:prstGeom>
        </p:spPr>
      </p:pic>
      <p:pic>
        <p:nvPicPr>
          <p:cNvPr id="38" name="图片 37">
            <a:extLst>
              <a:ext uri="{FF2B5EF4-FFF2-40B4-BE49-F238E27FC236}">
                <a16:creationId xmlns:a16="http://schemas.microsoft.com/office/drawing/2014/main" id="{97FF1219-6A15-4066-A7A0-EBC673073D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267187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1"/>
          <p:cNvSpPr/>
          <p:nvPr/>
        </p:nvSpPr>
        <p:spPr>
          <a:xfrm>
            <a:off x="2089132" y="2952229"/>
            <a:ext cx="1708037" cy="1691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8575"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任意多边形 34"/>
          <p:cNvSpPr/>
          <p:nvPr/>
        </p:nvSpPr>
        <p:spPr>
          <a:xfrm>
            <a:off x="2403150" y="3903902"/>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9066164" y="3302975"/>
            <a:ext cx="473599" cy="430895"/>
            <a:chOff x="7002966" y="4415883"/>
            <a:chExt cx="507443" cy="461687"/>
          </a:xfrm>
        </p:grpSpPr>
        <p:grpSp>
          <p:nvGrpSpPr>
            <p:cNvPr id="37" name="组合 36"/>
            <p:cNvGrpSpPr/>
            <p:nvPr/>
          </p:nvGrpSpPr>
          <p:grpSpPr>
            <a:xfrm>
              <a:off x="7002966" y="4415883"/>
              <a:ext cx="507443" cy="461687"/>
              <a:chOff x="7002966" y="4415883"/>
              <a:chExt cx="602999" cy="548627"/>
            </a:xfrm>
          </p:grpSpPr>
          <p:sp>
            <p:nvSpPr>
              <p:cNvPr id="42" name="任意多边形 41"/>
              <p:cNvSpPr/>
              <p:nvPr/>
            </p:nvSpPr>
            <p:spPr>
              <a:xfrm>
                <a:off x="7002966" y="4415883"/>
                <a:ext cx="602999" cy="548627"/>
              </a:xfrm>
              <a:custGeom>
                <a:avLst/>
                <a:gdLst>
                  <a:gd name="connsiteX0" fmla="*/ 0 w 602999"/>
                  <a:gd name="connsiteY0" fmla="*/ 22302 h 548627"/>
                  <a:gd name="connsiteX1" fmla="*/ 11151 w 602999"/>
                  <a:gd name="connsiteY1" fmla="*/ 546410 h 548627"/>
                  <a:gd name="connsiteX2" fmla="*/ 412595 w 602999"/>
                  <a:gd name="connsiteY2" fmla="*/ 535258 h 548627"/>
                  <a:gd name="connsiteX3" fmla="*/ 591014 w 602999"/>
                  <a:gd name="connsiteY3" fmla="*/ 401444 h 548627"/>
                  <a:gd name="connsiteX4" fmla="*/ 568712 w 602999"/>
                  <a:gd name="connsiteY4" fmla="*/ 0 h 548627"/>
                  <a:gd name="connsiteX5" fmla="*/ 0 w 602999"/>
                  <a:gd name="connsiteY5" fmla="*/ 22302 h 5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999" h="548627">
                    <a:moveTo>
                      <a:pt x="0" y="22302"/>
                    </a:moveTo>
                    <a:lnTo>
                      <a:pt x="11151" y="546410"/>
                    </a:lnTo>
                    <a:cubicBezTo>
                      <a:pt x="144966" y="542693"/>
                      <a:pt x="315951" y="559419"/>
                      <a:pt x="412595" y="535258"/>
                    </a:cubicBezTo>
                    <a:cubicBezTo>
                      <a:pt x="509239" y="511097"/>
                      <a:pt x="564995" y="490654"/>
                      <a:pt x="591014" y="401444"/>
                    </a:cubicBezTo>
                    <a:cubicBezTo>
                      <a:pt x="617033" y="312234"/>
                      <a:pt x="596590" y="70624"/>
                      <a:pt x="568712" y="0"/>
                    </a:cubicBezTo>
                    <a:lnTo>
                      <a:pt x="0" y="22302"/>
                    </a:ln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任意多边形 42"/>
              <p:cNvSpPr/>
              <p:nvPr/>
            </p:nvSpPr>
            <p:spPr>
              <a:xfrm>
                <a:off x="7396700" y="4776984"/>
                <a:ext cx="201133" cy="166254"/>
              </a:xfrm>
              <a:custGeom>
                <a:avLst/>
                <a:gdLst>
                  <a:gd name="connsiteX0" fmla="*/ 0 w 238298"/>
                  <a:gd name="connsiteY0" fmla="*/ 227214 h 227214"/>
                  <a:gd name="connsiteX1" fmla="*/ 60960 w 238298"/>
                  <a:gd name="connsiteY1" fmla="*/ 77585 h 227214"/>
                  <a:gd name="connsiteX2" fmla="*/ 44334 w 238298"/>
                  <a:gd name="connsiteY2" fmla="*/ 0 h 227214"/>
                  <a:gd name="connsiteX3" fmla="*/ 155170 w 238298"/>
                  <a:gd name="connsiteY3" fmla="*/ 27709 h 227214"/>
                  <a:gd name="connsiteX4" fmla="*/ 238298 w 238298"/>
                  <a:gd name="connsiteY4" fmla="*/ 0 h 227214"/>
                  <a:gd name="connsiteX0" fmla="*/ 0 w 238298"/>
                  <a:gd name="connsiteY0" fmla="*/ 227214 h 227214"/>
                  <a:gd name="connsiteX1" fmla="*/ 38793 w 238298"/>
                  <a:gd name="connsiteY1" fmla="*/ 99752 h 227214"/>
                  <a:gd name="connsiteX2" fmla="*/ 44334 w 238298"/>
                  <a:gd name="connsiteY2" fmla="*/ 0 h 227214"/>
                  <a:gd name="connsiteX3" fmla="*/ 155170 w 238298"/>
                  <a:gd name="connsiteY3" fmla="*/ 27709 h 227214"/>
                  <a:gd name="connsiteX4" fmla="*/ 238298 w 238298"/>
                  <a:gd name="connsiteY4" fmla="*/ 0 h 227214"/>
                  <a:gd name="connsiteX0" fmla="*/ 0 w 238298"/>
                  <a:gd name="connsiteY0" fmla="*/ 227214 h 227214"/>
                  <a:gd name="connsiteX1" fmla="*/ 38793 w 238298"/>
                  <a:gd name="connsiteY1" fmla="*/ 99752 h 227214"/>
                  <a:gd name="connsiteX2" fmla="*/ 44334 w 238298"/>
                  <a:gd name="connsiteY2" fmla="*/ 0 h 227214"/>
                  <a:gd name="connsiteX3" fmla="*/ 160712 w 238298"/>
                  <a:gd name="connsiteY3" fmla="*/ 16625 h 227214"/>
                  <a:gd name="connsiteX4" fmla="*/ 238298 w 238298"/>
                  <a:gd name="connsiteY4" fmla="*/ 0 h 22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98" h="227214">
                    <a:moveTo>
                      <a:pt x="0" y="227214"/>
                    </a:moveTo>
                    <a:cubicBezTo>
                      <a:pt x="26785" y="171334"/>
                      <a:pt x="31404" y="137621"/>
                      <a:pt x="38793" y="99752"/>
                    </a:cubicBezTo>
                    <a:cubicBezTo>
                      <a:pt x="46182" y="61883"/>
                      <a:pt x="38792" y="11084"/>
                      <a:pt x="44334" y="0"/>
                    </a:cubicBezTo>
                    <a:cubicBezTo>
                      <a:pt x="81279" y="9236"/>
                      <a:pt x="128385" y="16625"/>
                      <a:pt x="160712" y="16625"/>
                    </a:cubicBezTo>
                    <a:cubicBezTo>
                      <a:pt x="193039" y="16625"/>
                      <a:pt x="212897" y="13854"/>
                      <a:pt x="238298" y="0"/>
                    </a:cubicBezTo>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任意多边形 37"/>
            <p:cNvSpPr/>
            <p:nvPr/>
          </p:nvSpPr>
          <p:spPr>
            <a:xfrm>
              <a:off x="7077564" y="4606380"/>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a:off x="7075055" y="4517389"/>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39"/>
            <p:cNvSpPr/>
            <p:nvPr/>
          </p:nvSpPr>
          <p:spPr>
            <a:xfrm>
              <a:off x="7089852" y="4685188"/>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任意多边形 40"/>
            <p:cNvSpPr/>
            <p:nvPr/>
          </p:nvSpPr>
          <p:spPr>
            <a:xfrm>
              <a:off x="7081722" y="4766978"/>
              <a:ext cx="245741" cy="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椭圆 31"/>
          <p:cNvSpPr/>
          <p:nvPr/>
        </p:nvSpPr>
        <p:spPr>
          <a:xfrm>
            <a:off x="5269039" y="2952229"/>
            <a:ext cx="1708037" cy="1691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8575"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5" name="任意多边形 44"/>
          <p:cNvSpPr/>
          <p:nvPr/>
        </p:nvSpPr>
        <p:spPr>
          <a:xfrm>
            <a:off x="5583057" y="3903902"/>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31"/>
          <p:cNvSpPr/>
          <p:nvPr/>
        </p:nvSpPr>
        <p:spPr>
          <a:xfrm>
            <a:off x="8448946" y="2952229"/>
            <a:ext cx="1708037" cy="1691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8575"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任意多边形 46"/>
          <p:cNvSpPr/>
          <p:nvPr/>
        </p:nvSpPr>
        <p:spPr>
          <a:xfrm>
            <a:off x="8762964" y="3903902"/>
            <a:ext cx="108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p:cNvGrpSpPr/>
          <p:nvPr/>
        </p:nvGrpSpPr>
        <p:grpSpPr>
          <a:xfrm>
            <a:off x="4267243" y="3644510"/>
            <a:ext cx="565617" cy="482600"/>
            <a:chOff x="4349506" y="3098800"/>
            <a:chExt cx="565617" cy="482600"/>
          </a:xfrm>
        </p:grpSpPr>
        <p:sp>
          <p:nvSpPr>
            <p:cNvPr id="49" name="任意多边形 48"/>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任意多边形 49"/>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任意多边形 50"/>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p:cNvGrpSpPr/>
          <p:nvPr/>
        </p:nvGrpSpPr>
        <p:grpSpPr>
          <a:xfrm>
            <a:off x="7401733" y="3644510"/>
            <a:ext cx="565617" cy="482600"/>
            <a:chOff x="4349506" y="3098800"/>
            <a:chExt cx="565617" cy="482600"/>
          </a:xfrm>
        </p:grpSpPr>
        <p:sp>
          <p:nvSpPr>
            <p:cNvPr id="53" name="任意多边形 52"/>
            <p:cNvSpPr/>
            <p:nvPr/>
          </p:nvSpPr>
          <p:spPr>
            <a:xfrm>
              <a:off x="4349506" y="3223928"/>
              <a:ext cx="459084" cy="72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53"/>
            <p:cNvSpPr/>
            <p:nvPr/>
          </p:nvSpPr>
          <p:spPr>
            <a:xfrm>
              <a:off x="4349506" y="3396132"/>
              <a:ext cx="459084" cy="108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任意多边形 54"/>
            <p:cNvSpPr/>
            <p:nvPr/>
          </p:nvSpPr>
          <p:spPr>
            <a:xfrm>
              <a:off x="4622800" y="3098800"/>
              <a:ext cx="292323"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 fmla="*/ 0 w 292323"/>
                <a:gd name="connsiteY0" fmla="*/ 0 h 482600"/>
                <a:gd name="connsiteX1" fmla="*/ 292100 w 292323"/>
                <a:gd name="connsiteY1" fmla="*/ 215900 h 482600"/>
                <a:gd name="connsiteX2" fmla="*/ 38100 w 292323"/>
                <a:gd name="connsiteY2" fmla="*/ 482600 h 482600"/>
              </a:gdLst>
              <a:ahLst/>
              <a:cxnLst>
                <a:cxn ang="0">
                  <a:pos x="connsiteX0" y="connsiteY0"/>
                </a:cxn>
                <a:cxn ang="0">
                  <a:pos x="connsiteX1" y="connsiteY1"/>
                </a:cxn>
                <a:cxn ang="0">
                  <a:pos x="connsiteX2" y="connsiteY2"/>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6" name="文本框 35"/>
          <p:cNvSpPr txBox="1"/>
          <p:nvPr/>
        </p:nvSpPr>
        <p:spPr>
          <a:xfrm>
            <a:off x="2484651" y="3962333"/>
            <a:ext cx="906017" cy="523220"/>
          </a:xfrm>
          <a:prstGeom prst="rect">
            <a:avLst/>
          </a:prstGeom>
          <a:noFill/>
        </p:spPr>
        <p:txBody>
          <a:bodyPr wrap="none" rtlCol="0">
            <a:spAutoFit/>
          </a:bodyPr>
          <a:lstStyle/>
          <a:p>
            <a:pPr algn="ctr"/>
            <a:r>
              <a:rPr lang="zh-CN" altLang="en-US" sz="2800" b="1" dirty="0">
                <a:cs typeface="+mn-ea"/>
                <a:sym typeface="+mn-lt"/>
              </a:rPr>
              <a:t>标题</a:t>
            </a:r>
          </a:p>
        </p:txBody>
      </p:sp>
      <p:sp>
        <p:nvSpPr>
          <p:cNvPr id="57" name="文本框 36"/>
          <p:cNvSpPr txBox="1"/>
          <p:nvPr/>
        </p:nvSpPr>
        <p:spPr>
          <a:xfrm>
            <a:off x="5670048" y="3962333"/>
            <a:ext cx="906017" cy="523220"/>
          </a:xfrm>
          <a:prstGeom prst="rect">
            <a:avLst/>
          </a:prstGeom>
          <a:noFill/>
        </p:spPr>
        <p:txBody>
          <a:bodyPr wrap="none" rtlCol="0">
            <a:spAutoFit/>
          </a:bodyPr>
          <a:lstStyle/>
          <a:p>
            <a:pPr algn="ctr"/>
            <a:r>
              <a:rPr lang="zh-CN" altLang="en-US" sz="2800" b="1" dirty="0">
                <a:cs typeface="+mn-ea"/>
                <a:sym typeface="+mn-lt"/>
              </a:rPr>
              <a:t>标题</a:t>
            </a:r>
          </a:p>
        </p:txBody>
      </p:sp>
      <p:sp>
        <p:nvSpPr>
          <p:cNvPr id="58" name="文本框 37"/>
          <p:cNvSpPr txBox="1"/>
          <p:nvPr/>
        </p:nvSpPr>
        <p:spPr>
          <a:xfrm>
            <a:off x="8849954" y="3971455"/>
            <a:ext cx="906017" cy="523220"/>
          </a:xfrm>
          <a:prstGeom prst="rect">
            <a:avLst/>
          </a:prstGeom>
          <a:noFill/>
        </p:spPr>
        <p:txBody>
          <a:bodyPr wrap="none" rtlCol="0">
            <a:spAutoFit/>
          </a:bodyPr>
          <a:lstStyle/>
          <a:p>
            <a:pPr algn="ctr"/>
            <a:r>
              <a:rPr lang="zh-CN" altLang="en-US" sz="2800" b="1" dirty="0">
                <a:cs typeface="+mn-ea"/>
                <a:sym typeface="+mn-lt"/>
              </a:rPr>
              <a:t>标题</a:t>
            </a:r>
          </a:p>
        </p:txBody>
      </p:sp>
      <p:sp>
        <p:nvSpPr>
          <p:cNvPr id="59" name="文本框 38"/>
          <p:cNvSpPr txBox="1"/>
          <p:nvPr/>
        </p:nvSpPr>
        <p:spPr>
          <a:xfrm>
            <a:off x="8176650" y="5137675"/>
            <a:ext cx="2155384" cy="2252924"/>
          </a:xfrm>
          <a:prstGeom prst="rect">
            <a:avLst/>
          </a:prstGeom>
          <a:noFill/>
        </p:spPr>
        <p:txBody>
          <a:bodyPr wrap="square" rtlCol="0">
            <a:spAutoFit/>
          </a:bodyPr>
          <a:lstStyle/>
          <a:p>
            <a:pPr algn="ctr">
              <a:lnSpc>
                <a:spcPct val="130000"/>
              </a:lnSpc>
            </a:pPr>
            <a:r>
              <a:rPr lang="zh-CN" altLang="en-US" dirty="0">
                <a:cs typeface="+mn-ea"/>
                <a:sym typeface="+mn-lt"/>
              </a:rPr>
              <a:t>点击添加内容文本点击添加内容文本点击添加内容文本点击添加内容文本点击添加内容文本点击添加内容文本</a:t>
            </a:r>
          </a:p>
        </p:txBody>
      </p:sp>
      <p:sp>
        <p:nvSpPr>
          <p:cNvPr id="60" name="文本框 39"/>
          <p:cNvSpPr txBox="1"/>
          <p:nvPr/>
        </p:nvSpPr>
        <p:spPr>
          <a:xfrm>
            <a:off x="5024489" y="5137675"/>
            <a:ext cx="2155384" cy="2252924"/>
          </a:xfrm>
          <a:prstGeom prst="rect">
            <a:avLst/>
          </a:prstGeom>
          <a:noFill/>
        </p:spPr>
        <p:txBody>
          <a:bodyPr wrap="square" rtlCol="0">
            <a:spAutoFit/>
          </a:bodyPr>
          <a:lstStyle/>
          <a:p>
            <a:pPr algn="ctr">
              <a:lnSpc>
                <a:spcPct val="130000"/>
              </a:lnSpc>
            </a:pPr>
            <a:r>
              <a:rPr lang="zh-CN" altLang="en-US" dirty="0">
                <a:cs typeface="+mn-ea"/>
                <a:sym typeface="+mn-lt"/>
              </a:rPr>
              <a:t>点击添加内容文本点击添加内容文本点击添加内容文本点击添加内容文本点击添加内容文本点击添加内容文本</a:t>
            </a:r>
          </a:p>
        </p:txBody>
      </p:sp>
      <p:sp>
        <p:nvSpPr>
          <p:cNvPr id="61" name="文本框 40"/>
          <p:cNvSpPr txBox="1"/>
          <p:nvPr/>
        </p:nvSpPr>
        <p:spPr>
          <a:xfrm>
            <a:off x="1859967" y="5146569"/>
            <a:ext cx="2155384" cy="2252924"/>
          </a:xfrm>
          <a:prstGeom prst="rect">
            <a:avLst/>
          </a:prstGeom>
          <a:noFill/>
        </p:spPr>
        <p:txBody>
          <a:bodyPr wrap="square" rtlCol="0">
            <a:spAutoFit/>
          </a:bodyPr>
          <a:lstStyle/>
          <a:p>
            <a:pPr algn="ctr">
              <a:lnSpc>
                <a:spcPct val="130000"/>
              </a:lnSpc>
            </a:pPr>
            <a:r>
              <a:rPr lang="zh-CN" altLang="en-US" dirty="0">
                <a:cs typeface="+mn-ea"/>
                <a:sym typeface="+mn-lt"/>
              </a:rPr>
              <a:t>点击添加内容文本点击添加内容文本点击添加内容文本点击添加内容文本点击添加内容文本点击添加内容文本</a:t>
            </a:r>
          </a:p>
        </p:txBody>
      </p:sp>
      <mc:AlternateContent xmlns:mc="http://schemas.openxmlformats.org/markup-compatibility/2006" xmlns:p14="http://schemas.microsoft.com/office/powerpoint/2010/main">
        <mc:Choice Requires="p14">
          <p:contentPart p14:bwMode="auto" r:id="rId2">
            <p14:nvContentPartPr>
              <p14:cNvPr id="62" name="墨迹 61">
                <a:extLst>
                  <a:ext uri="{FF2B5EF4-FFF2-40B4-BE49-F238E27FC236}">
                    <a16:creationId xmlns:a16="http://schemas.microsoft.com/office/drawing/2014/main" id="{E284B99F-9D27-4181-9513-F913EECCD50D}"/>
                  </a:ext>
                </a:extLst>
              </p14:cNvPr>
              <p14:cNvContentPartPr/>
              <p14:nvPr/>
            </p14:nvContentPartPr>
            <p14:xfrm>
              <a:off x="10110835" y="3510199"/>
              <a:ext cx="35640" cy="9000"/>
            </p14:xfrm>
          </p:contentPart>
        </mc:Choice>
        <mc:Fallback xmlns="">
          <p:pic>
            <p:nvPicPr>
              <p:cNvPr id="62" name="墨迹 61">
                <a:extLst>
                  <a:ext uri="{FF2B5EF4-FFF2-40B4-BE49-F238E27FC236}">
                    <a16:creationId xmlns="" xmlns:a16="http://schemas.microsoft.com/office/drawing/2014/main" xmlns:p14="http://schemas.microsoft.com/office/powerpoint/2010/main" id="{E284B99F-9D27-4181-9513-F913EECCD50D}"/>
                  </a:ext>
                </a:extLst>
              </p:cNvPr>
              <p:cNvPicPr/>
              <p:nvPr/>
            </p:nvPicPr>
            <p:blipFill>
              <a:blip r:embed="rId3"/>
              <a:stretch>
                <a:fillRect/>
              </a:stretch>
            </p:blipFill>
            <p:spPr>
              <a:xfrm>
                <a:off x="10106875" y="3506239"/>
                <a:ext cx="43560" cy="16920"/>
              </a:xfrm>
              <a:prstGeom prst="rect">
                <a:avLst/>
              </a:prstGeom>
            </p:spPr>
          </p:pic>
        </mc:Fallback>
      </mc:AlternateContent>
      <p:pic>
        <p:nvPicPr>
          <p:cNvPr id="63" name="图片 62">
            <a:extLst>
              <a:ext uri="{FF2B5EF4-FFF2-40B4-BE49-F238E27FC236}">
                <a16:creationId xmlns:a16="http://schemas.microsoft.com/office/drawing/2014/main" id="{6169DC28-21A8-4A69-9D8B-3BFF9F73EA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2516" y="3192727"/>
            <a:ext cx="897897" cy="787718"/>
          </a:xfrm>
          <a:prstGeom prst="rect">
            <a:avLst/>
          </a:prstGeom>
          <a:ln w="19050">
            <a:noFill/>
          </a:ln>
        </p:spPr>
      </p:pic>
      <p:pic>
        <p:nvPicPr>
          <p:cNvPr id="64" name="图片 63">
            <a:extLst>
              <a:ext uri="{FF2B5EF4-FFF2-40B4-BE49-F238E27FC236}">
                <a16:creationId xmlns:a16="http://schemas.microsoft.com/office/drawing/2014/main" id="{DDFD8727-63FD-480D-8421-469244FC40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1910" y="3135080"/>
            <a:ext cx="891498" cy="782104"/>
          </a:xfrm>
          <a:prstGeom prst="rect">
            <a:avLst/>
          </a:prstGeom>
          <a:ln w="19050">
            <a:noFill/>
          </a:ln>
        </p:spPr>
      </p:pic>
      <p:pic>
        <p:nvPicPr>
          <p:cNvPr id="65" name="图片 64">
            <a:extLst>
              <a:ext uri="{FF2B5EF4-FFF2-40B4-BE49-F238E27FC236}">
                <a16:creationId xmlns:a16="http://schemas.microsoft.com/office/drawing/2014/main" id="{97FF1219-6A15-4066-A7A0-EBC673073D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367164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363F8C-57B1-44E5-91E7-CB5D97661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684" y="1037629"/>
            <a:ext cx="10287000" cy="6858000"/>
          </a:xfrm>
          <a:prstGeom prst="rect">
            <a:avLst/>
          </a:prstGeom>
        </p:spPr>
      </p:pic>
      <p:pic>
        <p:nvPicPr>
          <p:cNvPr id="8" name="图片 7">
            <a:extLst>
              <a:ext uri="{FF2B5EF4-FFF2-40B4-BE49-F238E27FC236}">
                <a16:creationId xmlns:a16="http://schemas.microsoft.com/office/drawing/2014/main" id="{CC09F014-19B6-4478-A296-F817182F4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261" y="5721596"/>
            <a:ext cx="3946850" cy="2631233"/>
          </a:xfrm>
          <a:prstGeom prst="rect">
            <a:avLst/>
          </a:prstGeom>
        </p:spPr>
      </p:pic>
      <p:pic>
        <p:nvPicPr>
          <p:cNvPr id="9" name="图片 8">
            <a:extLst>
              <a:ext uri="{FF2B5EF4-FFF2-40B4-BE49-F238E27FC236}">
                <a16:creationId xmlns:a16="http://schemas.microsoft.com/office/drawing/2014/main" id="{91CC880E-9762-45AA-942F-2476E226B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6173" y="5721596"/>
            <a:ext cx="3946850" cy="2631233"/>
          </a:xfrm>
          <a:prstGeom prst="rect">
            <a:avLst/>
          </a:prstGeom>
        </p:spPr>
      </p:pic>
      <p:sp>
        <p:nvSpPr>
          <p:cNvPr id="10" name="矩形 9">
            <a:extLst>
              <a:ext uri="{FF2B5EF4-FFF2-40B4-BE49-F238E27FC236}">
                <a16:creationId xmlns:a16="http://schemas.microsoft.com/office/drawing/2014/main" id="{04FA51B2-0EBC-4AA5-BFD7-1CD298315D18}"/>
              </a:ext>
            </a:extLst>
          </p:cNvPr>
          <p:cNvSpPr/>
          <p:nvPr/>
        </p:nvSpPr>
        <p:spPr>
          <a:xfrm>
            <a:off x="3256045" y="4917010"/>
            <a:ext cx="611065" cy="923330"/>
          </a:xfrm>
          <a:prstGeom prst="rect">
            <a:avLst/>
          </a:prstGeom>
          <a:noFill/>
        </p:spPr>
        <p:txBody>
          <a:bodyPr vert="horz" wrap="none" lIns="91440" tIns="45720" rIns="91440" bIns="45720">
            <a:spAutoFit/>
          </a:bodyPr>
          <a:lstStyle/>
          <a:p>
            <a:pPr algn="ctr" fontAlgn="auto">
              <a:spcBef>
                <a:spcPts val="0"/>
              </a:spcBef>
              <a:spcAft>
                <a:spcPts val="0"/>
              </a:spcAft>
            </a:pPr>
            <a:r>
              <a:rPr lang="en-US" altLang="zh-CN" sz="5400" b="1" dirty="0">
                <a:ln w="22225">
                  <a:noFill/>
                  <a:prstDash val="solid"/>
                </a:ln>
                <a:solidFill>
                  <a:prstClr val="black">
                    <a:lumMod val="75000"/>
                    <a:lumOff val="25000"/>
                  </a:prstClr>
                </a:solidFill>
                <a:latin typeface="微软雅黑" panose="020F0502020204030204"/>
                <a:ea typeface="微软雅黑"/>
                <a:cs typeface="+mn-ea"/>
                <a:sym typeface="+mn-lt"/>
              </a:rPr>
              <a:t>3</a:t>
            </a:r>
            <a:endParaRPr lang="zh-CN" altLang="en-US" sz="5400" b="1" dirty="0">
              <a:ln w="22225">
                <a:noFill/>
                <a:prstDash val="solid"/>
              </a:ln>
              <a:solidFill>
                <a:prstClr val="black">
                  <a:lumMod val="75000"/>
                  <a:lumOff val="25000"/>
                </a:prstClr>
              </a:solidFill>
              <a:latin typeface="微软雅黑" panose="020F0502020204030204"/>
              <a:ea typeface="微软雅黑"/>
              <a:cs typeface="+mn-ea"/>
              <a:sym typeface="+mn-lt"/>
            </a:endParaRPr>
          </a:p>
        </p:txBody>
      </p:sp>
      <p:sp>
        <p:nvSpPr>
          <p:cNvPr id="11" name="矩形 10">
            <a:extLst>
              <a:ext uri="{FF2B5EF4-FFF2-40B4-BE49-F238E27FC236}">
                <a16:creationId xmlns:a16="http://schemas.microsoft.com/office/drawing/2014/main" id="{05A080B4-28D4-4CC1-ACF2-FCA933680CEF}"/>
              </a:ext>
            </a:extLst>
          </p:cNvPr>
          <p:cNvSpPr/>
          <p:nvPr/>
        </p:nvSpPr>
        <p:spPr>
          <a:xfrm>
            <a:off x="5928831" y="5459986"/>
            <a:ext cx="2339102" cy="523220"/>
          </a:xfrm>
          <a:prstGeom prst="rect">
            <a:avLst/>
          </a:prstGeom>
          <a:noFill/>
        </p:spPr>
        <p:txBody>
          <a:bodyPr wrap="none" lIns="91440" tIns="45720" rIns="91440" bIns="45720">
            <a:spAutoFit/>
          </a:bodyPr>
          <a:lstStyle/>
          <a:p>
            <a:pPr algn="ctr" fontAlgn="auto">
              <a:spcBef>
                <a:spcPts val="0"/>
              </a:spcBef>
              <a:spcAft>
                <a:spcPts val="0"/>
              </a:spcAft>
            </a:pPr>
            <a:r>
              <a:rPr lang="zh-CN" altLang="en-US" sz="2800" dirty="0">
                <a:ln w="0"/>
                <a:solidFill>
                  <a:prstClr val="black">
                    <a:lumMod val="95000"/>
                    <a:lumOff val="5000"/>
                  </a:prstClr>
                </a:solidFill>
                <a:effectLst>
                  <a:outerShdw blurRad="38100" dist="19050" dir="2700000" algn="tl" rotWithShape="0">
                    <a:prstClr val="black">
                      <a:alpha val="40000"/>
                    </a:prstClr>
                  </a:outerShdw>
                </a:effectLst>
                <a:latin typeface="微软雅黑" panose="020F0502020204030204"/>
                <a:ea typeface="微软雅黑"/>
                <a:cs typeface="+mn-ea"/>
                <a:sym typeface="+mn-lt"/>
              </a:rPr>
              <a:t>输入你的内容</a:t>
            </a:r>
          </a:p>
        </p:txBody>
      </p:sp>
    </p:spTree>
    <p:extLst>
      <p:ext uri="{BB962C8B-B14F-4D97-AF65-F5344CB8AC3E}">
        <p14:creationId xmlns:p14="http://schemas.microsoft.com/office/powerpoint/2010/main" val="203743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
          <p:cNvGrpSpPr>
            <a:grpSpLocks noChangeAspect="1"/>
          </p:cNvGrpSpPr>
          <p:nvPr/>
        </p:nvGrpSpPr>
        <p:grpSpPr bwMode="auto">
          <a:xfrm>
            <a:off x="720477" y="3771130"/>
            <a:ext cx="3744913" cy="3357563"/>
            <a:chOff x="4405" y="1302"/>
            <a:chExt cx="2359" cy="2115"/>
          </a:xfrm>
          <a:solidFill>
            <a:sysClr val="windowText" lastClr="000000"/>
          </a:solidFill>
        </p:grpSpPr>
        <p:sp>
          <p:nvSpPr>
            <p:cNvPr id="23" name="Freeform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24" name="Freeform 6"/>
            <p:cNvSpPr>
              <a:spLocks/>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25" name="Freeform 7"/>
            <p:cNvSpPr>
              <a:spLocks/>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grpSp>
      <p:sp>
        <p:nvSpPr>
          <p:cNvPr id="26" name="文本框 8"/>
          <p:cNvSpPr txBox="1"/>
          <p:nvPr/>
        </p:nvSpPr>
        <p:spPr>
          <a:xfrm>
            <a:off x="6441042" y="3506700"/>
            <a:ext cx="4585784" cy="372025"/>
          </a:xfrm>
          <a:prstGeom prst="rect">
            <a:avLst/>
          </a:prstGeom>
          <a:noFill/>
        </p:spPr>
        <p:txBody>
          <a:bodyPr wrap="square" rtlCol="0">
            <a:spAutoFit/>
          </a:bodyPr>
          <a:lstStyle/>
          <a:p>
            <a:pPr algn="just" fontAlgn="auto">
              <a:lnSpc>
                <a:spcPct val="125000"/>
              </a:lnSpc>
              <a:spcBef>
                <a:spcPts val="0"/>
              </a:spcBef>
              <a:spcAft>
                <a:spcPts val="0"/>
              </a:spcAft>
            </a:pPr>
            <a:r>
              <a:rPr lang="zh-CN" altLang="en-US" sz="1600" dirty="0">
                <a:solidFill>
                  <a:srgbClr val="E7E6E6">
                    <a:lumMod val="25000"/>
                  </a:srgbClr>
                </a:solidFill>
                <a:latin typeface="微软雅黑" panose="020F0502020204030204"/>
                <a:ea typeface="微软雅黑"/>
                <a:cs typeface="+mn-ea"/>
                <a:sym typeface="+mn-lt"/>
              </a:rPr>
              <a:t>请在这里输入文字请在这里输入文字</a:t>
            </a:r>
          </a:p>
        </p:txBody>
      </p:sp>
      <p:sp>
        <p:nvSpPr>
          <p:cNvPr id="27" name="文本框 9"/>
          <p:cNvSpPr txBox="1"/>
          <p:nvPr/>
        </p:nvSpPr>
        <p:spPr>
          <a:xfrm>
            <a:off x="4677737" y="3463887"/>
            <a:ext cx="834024" cy="523220"/>
          </a:xfrm>
          <a:prstGeom prst="rect">
            <a:avLst/>
          </a:prstGeom>
          <a:noFill/>
        </p:spPr>
        <p:txBody>
          <a:bodyPr wrap="square" rtlCol="0">
            <a:spAutoFit/>
          </a:bodyPr>
          <a:lstStyle/>
          <a:p>
            <a:pPr algn="ctr" fontAlgn="auto">
              <a:spcBef>
                <a:spcPts val="0"/>
              </a:spcBef>
              <a:spcAft>
                <a:spcPts val="0"/>
              </a:spcAft>
            </a:pPr>
            <a:r>
              <a:rPr lang="en-US" altLang="zh-CN" sz="2800" b="1" spc="300" dirty="0">
                <a:solidFill>
                  <a:srgbClr val="E7E6E6">
                    <a:lumMod val="25000"/>
                  </a:srgbClr>
                </a:solidFill>
                <a:latin typeface="微软雅黑" panose="020F0502020204030204"/>
                <a:ea typeface="微软雅黑"/>
                <a:cs typeface="+mn-ea"/>
                <a:sym typeface="+mn-lt"/>
              </a:rPr>
              <a:t>01</a:t>
            </a:r>
            <a:endParaRPr lang="zh-CN" altLang="en-US" sz="2800" b="1" spc="300" dirty="0">
              <a:solidFill>
                <a:srgbClr val="E7E6E6">
                  <a:lumMod val="25000"/>
                </a:srgbClr>
              </a:solidFill>
              <a:latin typeface="微软雅黑" panose="020F0502020204030204"/>
              <a:ea typeface="微软雅黑"/>
              <a:cs typeface="+mn-ea"/>
              <a:sym typeface="+mn-lt"/>
            </a:endParaRPr>
          </a:p>
        </p:txBody>
      </p:sp>
      <p:sp>
        <p:nvSpPr>
          <p:cNvPr id="28" name="任意多边形 27"/>
          <p:cNvSpPr/>
          <p:nvPr/>
        </p:nvSpPr>
        <p:spPr>
          <a:xfrm>
            <a:off x="6585763" y="3937979"/>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cmpd="sng" algn="ctr">
            <a:solidFill>
              <a:sysClr val="windowText" lastClr="000000"/>
            </a:solidFill>
            <a:prstDash val="lgDash"/>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9" name="椭圆 31"/>
          <p:cNvSpPr/>
          <p:nvPr/>
        </p:nvSpPr>
        <p:spPr>
          <a:xfrm>
            <a:off x="5376891" y="3529552"/>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ysClr val="window" lastClr="FFFFFF"/>
          </a:solidFill>
          <a:ln w="22225" cap="rnd" cmpd="sng" algn="ctr">
            <a:solidFill>
              <a:sysClr val="windowText" lastClr="000000"/>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E7E6E6">
                    <a:lumMod val="25000"/>
                  </a:srgbClr>
                </a:solidFill>
                <a:effectLst/>
                <a:uLnTx/>
                <a:uFillTx/>
                <a:latin typeface="微软雅黑" panose="020F0502020204030204"/>
                <a:ea typeface="微软雅黑"/>
                <a:cs typeface="+mn-ea"/>
                <a:sym typeface="+mn-lt"/>
              </a:rPr>
              <a:t>一季度</a:t>
            </a:r>
          </a:p>
        </p:txBody>
      </p:sp>
      <p:sp>
        <p:nvSpPr>
          <p:cNvPr id="30" name="文本框 12"/>
          <p:cNvSpPr txBox="1"/>
          <p:nvPr/>
        </p:nvSpPr>
        <p:spPr>
          <a:xfrm>
            <a:off x="6441042" y="4555876"/>
            <a:ext cx="4585784" cy="372025"/>
          </a:xfrm>
          <a:prstGeom prst="rect">
            <a:avLst/>
          </a:prstGeom>
          <a:noFill/>
        </p:spPr>
        <p:txBody>
          <a:bodyPr wrap="square" rtlCol="0">
            <a:spAutoFit/>
          </a:bodyPr>
          <a:lstStyle/>
          <a:p>
            <a:pPr algn="just" fontAlgn="auto">
              <a:lnSpc>
                <a:spcPct val="125000"/>
              </a:lnSpc>
              <a:spcBef>
                <a:spcPts val="0"/>
              </a:spcBef>
              <a:spcAft>
                <a:spcPts val="0"/>
              </a:spcAft>
            </a:pPr>
            <a:r>
              <a:rPr lang="zh-CN" altLang="en-US" sz="1600" dirty="0">
                <a:solidFill>
                  <a:srgbClr val="E7E6E6">
                    <a:lumMod val="25000"/>
                  </a:srgbClr>
                </a:solidFill>
                <a:latin typeface="微软雅黑" panose="020F0502020204030204"/>
                <a:ea typeface="微软雅黑"/>
                <a:cs typeface="+mn-ea"/>
                <a:sym typeface="+mn-lt"/>
              </a:rPr>
              <a:t>请在这里输入文字请在这里输入文字</a:t>
            </a:r>
          </a:p>
        </p:txBody>
      </p:sp>
      <p:sp>
        <p:nvSpPr>
          <p:cNvPr id="31" name="文本框 13"/>
          <p:cNvSpPr txBox="1"/>
          <p:nvPr/>
        </p:nvSpPr>
        <p:spPr>
          <a:xfrm>
            <a:off x="4677737" y="4513063"/>
            <a:ext cx="834024" cy="523220"/>
          </a:xfrm>
          <a:prstGeom prst="rect">
            <a:avLst/>
          </a:prstGeom>
          <a:noFill/>
        </p:spPr>
        <p:txBody>
          <a:bodyPr wrap="square" rtlCol="0">
            <a:spAutoFit/>
          </a:bodyPr>
          <a:lstStyle/>
          <a:p>
            <a:pPr algn="ctr" fontAlgn="auto">
              <a:spcBef>
                <a:spcPts val="0"/>
              </a:spcBef>
              <a:spcAft>
                <a:spcPts val="0"/>
              </a:spcAft>
            </a:pPr>
            <a:r>
              <a:rPr lang="en-US" altLang="zh-CN" sz="2800" b="1" spc="300" dirty="0">
                <a:solidFill>
                  <a:srgbClr val="E7E6E6">
                    <a:lumMod val="25000"/>
                  </a:srgbClr>
                </a:solidFill>
                <a:latin typeface="微软雅黑" panose="020F0502020204030204"/>
                <a:ea typeface="微软雅黑"/>
                <a:cs typeface="+mn-ea"/>
                <a:sym typeface="+mn-lt"/>
              </a:rPr>
              <a:t>02</a:t>
            </a:r>
            <a:endParaRPr lang="zh-CN" altLang="en-US" sz="2800" b="1" spc="300" dirty="0">
              <a:solidFill>
                <a:srgbClr val="E7E6E6">
                  <a:lumMod val="25000"/>
                </a:srgbClr>
              </a:solidFill>
              <a:latin typeface="微软雅黑" panose="020F0502020204030204"/>
              <a:ea typeface="微软雅黑"/>
              <a:cs typeface="+mn-ea"/>
              <a:sym typeface="+mn-lt"/>
            </a:endParaRPr>
          </a:p>
        </p:txBody>
      </p:sp>
      <p:sp>
        <p:nvSpPr>
          <p:cNvPr id="32" name="任意多边形 31"/>
          <p:cNvSpPr/>
          <p:nvPr/>
        </p:nvSpPr>
        <p:spPr>
          <a:xfrm>
            <a:off x="6585763" y="4987155"/>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cmpd="sng" algn="ctr">
            <a:solidFill>
              <a:sysClr val="windowText" lastClr="000000"/>
            </a:solidFill>
            <a:prstDash val="lgDash"/>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33" name="椭圆 31"/>
          <p:cNvSpPr/>
          <p:nvPr/>
        </p:nvSpPr>
        <p:spPr>
          <a:xfrm>
            <a:off x="5376891" y="4578728"/>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ysClr val="window" lastClr="FFFFFF"/>
          </a:solidFill>
          <a:ln w="22225" cap="rnd" cmpd="sng" algn="ctr">
            <a:solidFill>
              <a:sysClr val="windowText" lastClr="000000"/>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E7E6E6">
                    <a:lumMod val="25000"/>
                  </a:srgbClr>
                </a:solidFill>
                <a:effectLst/>
                <a:uLnTx/>
                <a:uFillTx/>
                <a:latin typeface="微软雅黑" panose="020F0502020204030204"/>
                <a:ea typeface="微软雅黑"/>
                <a:cs typeface="+mn-ea"/>
                <a:sym typeface="+mn-lt"/>
              </a:rPr>
              <a:t>二季度</a:t>
            </a:r>
          </a:p>
        </p:txBody>
      </p:sp>
      <p:sp>
        <p:nvSpPr>
          <p:cNvPr id="34" name="文本框 16"/>
          <p:cNvSpPr txBox="1"/>
          <p:nvPr/>
        </p:nvSpPr>
        <p:spPr>
          <a:xfrm>
            <a:off x="6441042" y="5604837"/>
            <a:ext cx="4585784" cy="372025"/>
          </a:xfrm>
          <a:prstGeom prst="rect">
            <a:avLst/>
          </a:prstGeom>
          <a:noFill/>
        </p:spPr>
        <p:txBody>
          <a:bodyPr wrap="square" rtlCol="0">
            <a:spAutoFit/>
          </a:bodyPr>
          <a:lstStyle/>
          <a:p>
            <a:pPr algn="just" fontAlgn="auto">
              <a:lnSpc>
                <a:spcPct val="125000"/>
              </a:lnSpc>
              <a:spcBef>
                <a:spcPts val="0"/>
              </a:spcBef>
              <a:spcAft>
                <a:spcPts val="0"/>
              </a:spcAft>
            </a:pPr>
            <a:r>
              <a:rPr lang="zh-CN" altLang="en-US" sz="1600" dirty="0">
                <a:solidFill>
                  <a:srgbClr val="E7E6E6">
                    <a:lumMod val="25000"/>
                  </a:srgbClr>
                </a:solidFill>
                <a:latin typeface="微软雅黑" panose="020F0502020204030204"/>
                <a:ea typeface="微软雅黑"/>
                <a:cs typeface="+mn-ea"/>
                <a:sym typeface="+mn-lt"/>
              </a:rPr>
              <a:t>请在这里输入文字请在这里输入文字</a:t>
            </a:r>
          </a:p>
        </p:txBody>
      </p:sp>
      <p:sp>
        <p:nvSpPr>
          <p:cNvPr id="35" name="文本框 17"/>
          <p:cNvSpPr txBox="1"/>
          <p:nvPr/>
        </p:nvSpPr>
        <p:spPr>
          <a:xfrm>
            <a:off x="4677737" y="5562024"/>
            <a:ext cx="834024" cy="523220"/>
          </a:xfrm>
          <a:prstGeom prst="rect">
            <a:avLst/>
          </a:prstGeom>
          <a:noFill/>
        </p:spPr>
        <p:txBody>
          <a:bodyPr wrap="square" rtlCol="0">
            <a:spAutoFit/>
          </a:bodyPr>
          <a:lstStyle/>
          <a:p>
            <a:pPr algn="ctr" fontAlgn="auto">
              <a:spcBef>
                <a:spcPts val="0"/>
              </a:spcBef>
              <a:spcAft>
                <a:spcPts val="0"/>
              </a:spcAft>
            </a:pPr>
            <a:r>
              <a:rPr lang="en-US" altLang="zh-CN" sz="2800" b="1" spc="300" dirty="0">
                <a:solidFill>
                  <a:srgbClr val="E7E6E6">
                    <a:lumMod val="25000"/>
                  </a:srgbClr>
                </a:solidFill>
                <a:latin typeface="微软雅黑" panose="020F0502020204030204"/>
                <a:ea typeface="微软雅黑"/>
                <a:cs typeface="+mn-ea"/>
                <a:sym typeface="+mn-lt"/>
              </a:rPr>
              <a:t>03</a:t>
            </a:r>
            <a:endParaRPr lang="zh-CN" altLang="en-US" sz="2800" b="1" spc="300" dirty="0">
              <a:solidFill>
                <a:srgbClr val="E7E6E6">
                  <a:lumMod val="25000"/>
                </a:srgbClr>
              </a:solidFill>
              <a:latin typeface="微软雅黑" panose="020F0502020204030204"/>
              <a:ea typeface="微软雅黑"/>
              <a:cs typeface="+mn-ea"/>
              <a:sym typeface="+mn-lt"/>
            </a:endParaRPr>
          </a:p>
        </p:txBody>
      </p:sp>
      <p:sp>
        <p:nvSpPr>
          <p:cNvPr id="36" name="任意多边形 35"/>
          <p:cNvSpPr/>
          <p:nvPr/>
        </p:nvSpPr>
        <p:spPr>
          <a:xfrm>
            <a:off x="6585763" y="6036116"/>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cmpd="sng" algn="ctr">
            <a:solidFill>
              <a:sysClr val="windowText" lastClr="000000"/>
            </a:solidFill>
            <a:prstDash val="lgDash"/>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37" name="椭圆 31"/>
          <p:cNvSpPr/>
          <p:nvPr/>
        </p:nvSpPr>
        <p:spPr>
          <a:xfrm>
            <a:off x="5376891" y="5627689"/>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ysClr val="window" lastClr="FFFFFF"/>
          </a:solidFill>
          <a:ln w="22225" cap="rnd" cmpd="sng" algn="ctr">
            <a:solidFill>
              <a:sysClr val="windowText" lastClr="000000"/>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E7E6E6">
                    <a:lumMod val="25000"/>
                  </a:srgbClr>
                </a:solidFill>
                <a:effectLst/>
                <a:uLnTx/>
                <a:uFillTx/>
                <a:latin typeface="微软雅黑" panose="020F0502020204030204"/>
                <a:ea typeface="微软雅黑"/>
                <a:cs typeface="+mn-ea"/>
                <a:sym typeface="+mn-lt"/>
              </a:rPr>
              <a:t>三季度</a:t>
            </a:r>
          </a:p>
        </p:txBody>
      </p:sp>
      <p:sp>
        <p:nvSpPr>
          <p:cNvPr id="38" name="文本框 20"/>
          <p:cNvSpPr txBox="1"/>
          <p:nvPr/>
        </p:nvSpPr>
        <p:spPr>
          <a:xfrm>
            <a:off x="6441042" y="6618785"/>
            <a:ext cx="4585784" cy="372025"/>
          </a:xfrm>
          <a:prstGeom prst="rect">
            <a:avLst/>
          </a:prstGeom>
          <a:noFill/>
        </p:spPr>
        <p:txBody>
          <a:bodyPr wrap="square" rtlCol="0">
            <a:spAutoFit/>
          </a:bodyPr>
          <a:lstStyle/>
          <a:p>
            <a:pPr algn="just" fontAlgn="auto">
              <a:lnSpc>
                <a:spcPct val="125000"/>
              </a:lnSpc>
              <a:spcBef>
                <a:spcPts val="0"/>
              </a:spcBef>
              <a:spcAft>
                <a:spcPts val="0"/>
              </a:spcAft>
            </a:pPr>
            <a:r>
              <a:rPr lang="zh-CN" altLang="en-US" sz="1600" dirty="0">
                <a:solidFill>
                  <a:srgbClr val="E7E6E6">
                    <a:lumMod val="25000"/>
                  </a:srgbClr>
                </a:solidFill>
                <a:latin typeface="微软雅黑" panose="020F0502020204030204"/>
                <a:ea typeface="微软雅黑"/>
                <a:cs typeface="+mn-ea"/>
                <a:sym typeface="+mn-lt"/>
              </a:rPr>
              <a:t>请在这里输入文字请在这里输入文字</a:t>
            </a:r>
          </a:p>
        </p:txBody>
      </p:sp>
      <p:sp>
        <p:nvSpPr>
          <p:cNvPr id="39" name="文本框 21"/>
          <p:cNvSpPr txBox="1"/>
          <p:nvPr/>
        </p:nvSpPr>
        <p:spPr>
          <a:xfrm>
            <a:off x="4677737" y="6575972"/>
            <a:ext cx="834024" cy="523220"/>
          </a:xfrm>
          <a:prstGeom prst="rect">
            <a:avLst/>
          </a:prstGeom>
          <a:noFill/>
        </p:spPr>
        <p:txBody>
          <a:bodyPr wrap="square" rtlCol="0">
            <a:spAutoFit/>
          </a:bodyPr>
          <a:lstStyle/>
          <a:p>
            <a:pPr algn="ctr" fontAlgn="auto">
              <a:spcBef>
                <a:spcPts val="0"/>
              </a:spcBef>
              <a:spcAft>
                <a:spcPts val="0"/>
              </a:spcAft>
            </a:pPr>
            <a:r>
              <a:rPr lang="en-US" altLang="zh-CN" sz="2800" b="1" spc="300" dirty="0">
                <a:solidFill>
                  <a:srgbClr val="E7E6E6">
                    <a:lumMod val="25000"/>
                  </a:srgbClr>
                </a:solidFill>
                <a:latin typeface="微软雅黑" panose="020F0502020204030204"/>
                <a:ea typeface="微软雅黑"/>
                <a:cs typeface="+mn-ea"/>
                <a:sym typeface="+mn-lt"/>
              </a:rPr>
              <a:t>04</a:t>
            </a:r>
            <a:endParaRPr lang="zh-CN" altLang="en-US" sz="2800" b="1" spc="300" dirty="0">
              <a:solidFill>
                <a:srgbClr val="E7E6E6">
                  <a:lumMod val="25000"/>
                </a:srgbClr>
              </a:solidFill>
              <a:latin typeface="微软雅黑" panose="020F0502020204030204"/>
              <a:ea typeface="微软雅黑"/>
              <a:cs typeface="+mn-ea"/>
              <a:sym typeface="+mn-lt"/>
            </a:endParaRPr>
          </a:p>
        </p:txBody>
      </p:sp>
      <p:sp>
        <p:nvSpPr>
          <p:cNvPr id="40" name="任意多边形 39"/>
          <p:cNvSpPr/>
          <p:nvPr/>
        </p:nvSpPr>
        <p:spPr>
          <a:xfrm>
            <a:off x="6585763" y="7050064"/>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cmpd="sng" algn="ctr">
            <a:solidFill>
              <a:sysClr val="windowText" lastClr="000000"/>
            </a:solidFill>
            <a:prstDash val="lgDash"/>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41" name="椭圆 31"/>
          <p:cNvSpPr/>
          <p:nvPr/>
        </p:nvSpPr>
        <p:spPr>
          <a:xfrm>
            <a:off x="5376891" y="6641637"/>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ysClr val="window" lastClr="FFFFFF"/>
          </a:solidFill>
          <a:ln w="22225" cap="rnd" cmpd="sng" algn="ctr">
            <a:solidFill>
              <a:sysClr val="windowText" lastClr="000000"/>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E7E6E6">
                    <a:lumMod val="25000"/>
                  </a:srgbClr>
                </a:solidFill>
                <a:effectLst/>
                <a:uLnTx/>
                <a:uFillTx/>
                <a:latin typeface="微软雅黑" panose="020F0502020204030204"/>
                <a:ea typeface="微软雅黑"/>
                <a:cs typeface="+mn-ea"/>
                <a:sym typeface="+mn-lt"/>
              </a:rPr>
              <a:t>四季度</a:t>
            </a:r>
          </a:p>
        </p:txBody>
      </p:sp>
      <p:pic>
        <p:nvPicPr>
          <p:cNvPr id="42" name="图片 41">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278561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flipV="1">
            <a:off x="5499966" y="4794080"/>
            <a:ext cx="828176" cy="1434619"/>
            <a:chOff x="5429250" y="3605213"/>
            <a:chExt cx="1387476" cy="2403475"/>
          </a:xfrm>
          <a:solidFill>
            <a:srgbClr val="A6A6A6"/>
          </a:solidFill>
        </p:grpSpPr>
        <p:sp>
          <p:nvSpPr>
            <p:cNvPr id="26" name="Freeform 3579"/>
            <p:cNvSpPr>
              <a:spLocks/>
            </p:cNvSpPr>
            <p:nvPr/>
          </p:nvSpPr>
          <p:spPr bwMode="auto">
            <a:xfrm>
              <a:off x="5789613" y="3605213"/>
              <a:ext cx="1027113" cy="2403475"/>
            </a:xfrm>
            <a:custGeom>
              <a:avLst/>
              <a:gdLst>
                <a:gd name="T0" fmla="*/ 9 w 37"/>
                <a:gd name="T1" fmla="*/ 1 h 89"/>
                <a:gd name="T2" fmla="*/ 9 w 37"/>
                <a:gd name="T3" fmla="*/ 61 h 89"/>
                <a:gd name="T4" fmla="*/ 33 w 37"/>
                <a:gd name="T5" fmla="*/ 87 h 89"/>
                <a:gd name="T6" fmla="*/ 36 w 37"/>
                <a:gd name="T7" fmla="*/ 88 h 89"/>
                <a:gd name="T8" fmla="*/ 37 w 37"/>
                <a:gd name="T9" fmla="*/ 87 h 89"/>
                <a:gd name="T10" fmla="*/ 18 w 37"/>
                <a:gd name="T11" fmla="*/ 71 h 89"/>
                <a:gd name="T12" fmla="*/ 4 w 37"/>
                <a:gd name="T13" fmla="*/ 20 h 89"/>
                <a:gd name="T14" fmla="*/ 10 w 37"/>
                <a:gd name="T15" fmla="*/ 0 h 89"/>
                <a:gd name="T16" fmla="*/ 9 w 37"/>
                <a:gd name="T1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89">
                  <a:moveTo>
                    <a:pt x="9" y="1"/>
                  </a:moveTo>
                  <a:cubicBezTo>
                    <a:pt x="1" y="21"/>
                    <a:pt x="0" y="42"/>
                    <a:pt x="9" y="61"/>
                  </a:cubicBezTo>
                  <a:cubicBezTo>
                    <a:pt x="15" y="71"/>
                    <a:pt x="23" y="81"/>
                    <a:pt x="33" y="87"/>
                  </a:cubicBezTo>
                  <a:cubicBezTo>
                    <a:pt x="34" y="87"/>
                    <a:pt x="35" y="88"/>
                    <a:pt x="36" y="88"/>
                  </a:cubicBezTo>
                  <a:cubicBezTo>
                    <a:pt x="36" y="89"/>
                    <a:pt x="37" y="87"/>
                    <a:pt x="37" y="87"/>
                  </a:cubicBezTo>
                  <a:cubicBezTo>
                    <a:pt x="30" y="83"/>
                    <a:pt x="23" y="77"/>
                    <a:pt x="18" y="71"/>
                  </a:cubicBezTo>
                  <a:cubicBezTo>
                    <a:pt x="7" y="57"/>
                    <a:pt x="2" y="38"/>
                    <a:pt x="4" y="20"/>
                  </a:cubicBezTo>
                  <a:cubicBezTo>
                    <a:pt x="5" y="13"/>
                    <a:pt x="7" y="7"/>
                    <a:pt x="10" y="0"/>
                  </a:cubicBezTo>
                  <a:cubicBezTo>
                    <a:pt x="10" y="0"/>
                    <a:pt x="9"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27" name="Line 3580"/>
            <p:cNvSpPr>
              <a:spLocks noChangeShapeType="1"/>
            </p:cNvSpPr>
            <p:nvPr/>
          </p:nvSpPr>
          <p:spPr bwMode="auto">
            <a:xfrm>
              <a:off x="5456237" y="446881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28" name="Line 3581"/>
            <p:cNvSpPr>
              <a:spLocks noChangeShapeType="1"/>
            </p:cNvSpPr>
            <p:nvPr/>
          </p:nvSpPr>
          <p:spPr bwMode="auto">
            <a:xfrm>
              <a:off x="5456237" y="446881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29" name="Freeform 3582"/>
            <p:cNvSpPr>
              <a:spLocks/>
            </p:cNvSpPr>
            <p:nvPr/>
          </p:nvSpPr>
          <p:spPr bwMode="auto">
            <a:xfrm>
              <a:off x="5429250" y="3605213"/>
              <a:ext cx="915988" cy="971550"/>
            </a:xfrm>
            <a:custGeom>
              <a:avLst/>
              <a:gdLst>
                <a:gd name="T0" fmla="*/ 2 w 33"/>
                <a:gd name="T1" fmla="*/ 32 h 36"/>
                <a:gd name="T2" fmla="*/ 24 w 33"/>
                <a:gd name="T3" fmla="*/ 1 h 36"/>
                <a:gd name="T4" fmla="*/ 22 w 33"/>
                <a:gd name="T5" fmla="*/ 1 h 36"/>
                <a:gd name="T6" fmla="*/ 31 w 33"/>
                <a:gd name="T7" fmla="*/ 36 h 36"/>
                <a:gd name="T8" fmla="*/ 33 w 33"/>
                <a:gd name="T9" fmla="*/ 35 h 36"/>
                <a:gd name="T10" fmla="*/ 24 w 33"/>
                <a:gd name="T11" fmla="*/ 1 h 36"/>
                <a:gd name="T12" fmla="*/ 22 w 33"/>
                <a:gd name="T13" fmla="*/ 1 h 36"/>
                <a:gd name="T14" fmla="*/ 0 w 33"/>
                <a:gd name="T15" fmla="*/ 31 h 36"/>
                <a:gd name="T16" fmla="*/ 2 w 33"/>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6">
                  <a:moveTo>
                    <a:pt x="2" y="32"/>
                  </a:moveTo>
                  <a:cubicBezTo>
                    <a:pt x="9" y="21"/>
                    <a:pt x="16" y="11"/>
                    <a:pt x="24" y="1"/>
                  </a:cubicBezTo>
                  <a:cubicBezTo>
                    <a:pt x="23" y="1"/>
                    <a:pt x="22" y="1"/>
                    <a:pt x="22" y="1"/>
                  </a:cubicBezTo>
                  <a:cubicBezTo>
                    <a:pt x="22" y="13"/>
                    <a:pt x="24" y="26"/>
                    <a:pt x="31" y="36"/>
                  </a:cubicBezTo>
                  <a:cubicBezTo>
                    <a:pt x="31" y="36"/>
                    <a:pt x="33" y="36"/>
                    <a:pt x="33" y="35"/>
                  </a:cubicBezTo>
                  <a:cubicBezTo>
                    <a:pt x="26" y="25"/>
                    <a:pt x="24" y="12"/>
                    <a:pt x="24" y="1"/>
                  </a:cubicBezTo>
                  <a:cubicBezTo>
                    <a:pt x="24" y="0"/>
                    <a:pt x="22" y="0"/>
                    <a:pt x="22" y="1"/>
                  </a:cubicBezTo>
                  <a:cubicBezTo>
                    <a:pt x="14" y="10"/>
                    <a:pt x="7" y="21"/>
                    <a:pt x="0" y="31"/>
                  </a:cubicBezTo>
                  <a:cubicBezTo>
                    <a:pt x="0" y="32"/>
                    <a:pt x="1" y="33"/>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grpSp>
      <p:grpSp>
        <p:nvGrpSpPr>
          <p:cNvPr id="30" name="组合 29"/>
          <p:cNvGrpSpPr/>
          <p:nvPr/>
        </p:nvGrpSpPr>
        <p:grpSpPr>
          <a:xfrm rot="15281405">
            <a:off x="2585322" y="4874179"/>
            <a:ext cx="1582194" cy="1019107"/>
            <a:chOff x="6584951" y="3543301"/>
            <a:chExt cx="1900237" cy="1223962"/>
          </a:xfrm>
          <a:solidFill>
            <a:srgbClr val="A6A6A6"/>
          </a:solidFill>
        </p:grpSpPr>
        <p:sp>
          <p:nvSpPr>
            <p:cNvPr id="31"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2"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grpSp>
      <p:grpSp>
        <p:nvGrpSpPr>
          <p:cNvPr id="33" name="组合 32"/>
          <p:cNvGrpSpPr/>
          <p:nvPr/>
        </p:nvGrpSpPr>
        <p:grpSpPr>
          <a:xfrm rot="6318595" flipH="1">
            <a:off x="7899774" y="4869386"/>
            <a:ext cx="1582194" cy="1019107"/>
            <a:chOff x="6584951" y="3543301"/>
            <a:chExt cx="1900237" cy="1223962"/>
          </a:xfrm>
          <a:solidFill>
            <a:srgbClr val="A6A6A6"/>
          </a:solidFill>
        </p:grpSpPr>
        <p:sp>
          <p:nvSpPr>
            <p:cNvPr id="34"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5"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grpSp>
      <p:grpSp>
        <p:nvGrpSpPr>
          <p:cNvPr id="36" name="组合 35"/>
          <p:cNvGrpSpPr/>
          <p:nvPr/>
        </p:nvGrpSpPr>
        <p:grpSpPr>
          <a:xfrm>
            <a:off x="1728589" y="2794800"/>
            <a:ext cx="2348182" cy="1999280"/>
            <a:chOff x="1832966" y="1945037"/>
            <a:chExt cx="2348182" cy="1999280"/>
          </a:xfrm>
        </p:grpSpPr>
        <p:sp>
          <p:nvSpPr>
            <p:cNvPr id="37" name="Freeform 7"/>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8" name="Text Box 12"/>
            <p:cNvSpPr txBox="1">
              <a:spLocks noChangeArrowheads="1"/>
            </p:cNvSpPr>
            <p:nvPr/>
          </p:nvSpPr>
          <p:spPr bwMode="auto">
            <a:xfrm>
              <a:off x="2080822" y="2439043"/>
              <a:ext cx="2100326" cy="1011268"/>
            </a:xfrm>
            <a:prstGeom prst="rect">
              <a:avLst/>
            </a:prstGeom>
            <a:noFill/>
            <a:ln w="9525">
              <a:noFill/>
              <a:miter lim="800000"/>
              <a:headEnd/>
              <a:tailEnd/>
            </a:ln>
            <a:effectLst/>
          </p:spPr>
          <p:txBody>
            <a:bodyPr wrap="square" lIns="87089" tIns="43544" rIns="87089" bIns="43544">
              <a:spAutoFit/>
            </a:bodyPr>
            <a:lstStyle/>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p:txBody>
        </p:sp>
      </p:grpSp>
      <p:grpSp>
        <p:nvGrpSpPr>
          <p:cNvPr id="39" name="组合 38"/>
          <p:cNvGrpSpPr/>
          <p:nvPr/>
        </p:nvGrpSpPr>
        <p:grpSpPr>
          <a:xfrm>
            <a:off x="4862252" y="2771553"/>
            <a:ext cx="2423064" cy="1999280"/>
            <a:chOff x="4966629" y="1921790"/>
            <a:chExt cx="2423064" cy="1999280"/>
          </a:xfrm>
        </p:grpSpPr>
        <p:sp>
          <p:nvSpPr>
            <p:cNvPr id="40" name="Freeform 7"/>
            <p:cNvSpPr>
              <a:spLocks noEditPoints="1"/>
            </p:cNvSpPr>
            <p:nvPr/>
          </p:nvSpPr>
          <p:spPr bwMode="auto">
            <a:xfrm flipH="1" flipV="1">
              <a:off x="4966629" y="1921790"/>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41" name="Text Box 12"/>
            <p:cNvSpPr txBox="1">
              <a:spLocks noChangeArrowheads="1"/>
            </p:cNvSpPr>
            <p:nvPr/>
          </p:nvSpPr>
          <p:spPr bwMode="auto">
            <a:xfrm>
              <a:off x="5289367" y="2435944"/>
              <a:ext cx="2100326" cy="1011268"/>
            </a:xfrm>
            <a:prstGeom prst="rect">
              <a:avLst/>
            </a:prstGeom>
            <a:noFill/>
            <a:ln w="9525">
              <a:noFill/>
              <a:miter lim="800000"/>
              <a:headEnd/>
              <a:tailEnd/>
            </a:ln>
            <a:effectLst/>
          </p:spPr>
          <p:txBody>
            <a:bodyPr wrap="square" lIns="87089" tIns="43544" rIns="87089" bIns="43544">
              <a:spAutoFit/>
            </a:bodyPr>
            <a:lstStyle/>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p:txBody>
        </p:sp>
      </p:grpSp>
      <p:grpSp>
        <p:nvGrpSpPr>
          <p:cNvPr id="42" name="组合 41"/>
          <p:cNvGrpSpPr/>
          <p:nvPr/>
        </p:nvGrpSpPr>
        <p:grpSpPr>
          <a:xfrm>
            <a:off x="7995915" y="2794800"/>
            <a:ext cx="2445471" cy="1999280"/>
            <a:chOff x="8100292" y="1945037"/>
            <a:chExt cx="2445471" cy="1999280"/>
          </a:xfrm>
        </p:grpSpPr>
        <p:sp>
          <p:nvSpPr>
            <p:cNvPr id="43" name="Freeform 7"/>
            <p:cNvSpPr>
              <a:spLocks noEditPoints="1"/>
            </p:cNvSpPr>
            <p:nvPr/>
          </p:nvSpPr>
          <p:spPr bwMode="auto">
            <a:xfrm flipH="1" flipV="1">
              <a:off x="8100292"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44" name="Text Box 12"/>
            <p:cNvSpPr txBox="1">
              <a:spLocks noChangeArrowheads="1"/>
            </p:cNvSpPr>
            <p:nvPr/>
          </p:nvSpPr>
          <p:spPr bwMode="auto">
            <a:xfrm>
              <a:off x="8445437" y="2435944"/>
              <a:ext cx="2100326" cy="1011268"/>
            </a:xfrm>
            <a:prstGeom prst="rect">
              <a:avLst/>
            </a:prstGeom>
            <a:noFill/>
            <a:ln w="9525">
              <a:noFill/>
              <a:miter lim="800000"/>
              <a:headEnd/>
              <a:tailEnd/>
            </a:ln>
            <a:effectLst/>
          </p:spPr>
          <p:txBody>
            <a:bodyPr wrap="square" lIns="87089" tIns="43544" rIns="87089" bIns="43544">
              <a:spAutoFit/>
            </a:bodyPr>
            <a:lstStyle/>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a:p>
              <a:pPr fontAlgn="auto">
                <a:spcBef>
                  <a:spcPts val="0"/>
                </a:spcBef>
                <a:spcAft>
                  <a:spcPts val="0"/>
                </a:spcAft>
                <a:defRPr/>
              </a:pPr>
              <a:r>
                <a:rPr lang="zh-CN" altLang="en-US" sz="2000" kern="0" dirty="0">
                  <a:solidFill>
                    <a:srgbClr val="E7E6E6">
                      <a:lumMod val="25000"/>
                    </a:srgbClr>
                  </a:solidFill>
                  <a:latin typeface="微软雅黑" panose="020F0502020204030204"/>
                  <a:ea typeface="微软雅黑"/>
                  <a:cs typeface="+mn-ea"/>
                  <a:sym typeface="+mn-lt"/>
                </a:rPr>
                <a:t>输入您的文字</a:t>
              </a:r>
            </a:p>
          </p:txBody>
        </p:sp>
      </p:grpSp>
      <p:grpSp>
        <p:nvGrpSpPr>
          <p:cNvPr id="45" name="组合 44"/>
          <p:cNvGrpSpPr/>
          <p:nvPr/>
        </p:nvGrpSpPr>
        <p:grpSpPr>
          <a:xfrm>
            <a:off x="3288757" y="6228699"/>
            <a:ext cx="5762898" cy="1116018"/>
            <a:chOff x="3225881" y="5541379"/>
            <a:chExt cx="5762898" cy="1116018"/>
          </a:xfrm>
        </p:grpSpPr>
        <p:sp>
          <p:nvSpPr>
            <p:cNvPr id="46"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cmpd="sng" algn="ctr">
              <a:solidFill>
                <a:srgbClr val="262626"/>
              </a:solidFill>
              <a:prstDash val="solid"/>
              <a:rou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1">
                <a:ln>
                  <a:noFill/>
                </a:ln>
                <a:solidFill>
                  <a:prstClr val="black">
                    <a:lumMod val="65000"/>
                    <a:lumOff val="35000"/>
                  </a:prstClr>
                </a:solidFill>
                <a:effectLst/>
                <a:uLnTx/>
                <a:uFillTx/>
                <a:latin typeface="微软雅黑" panose="020F0502020204030204"/>
                <a:ea typeface="微软雅黑"/>
                <a:cs typeface="+mn-ea"/>
                <a:sym typeface="+mn-lt"/>
              </a:endParaRPr>
            </a:p>
          </p:txBody>
        </p:sp>
        <p:sp>
          <p:nvSpPr>
            <p:cNvPr id="47" name="Text Box 21"/>
            <p:cNvSpPr txBox="1">
              <a:spLocks noChangeArrowheads="1"/>
            </p:cNvSpPr>
            <p:nvPr/>
          </p:nvSpPr>
          <p:spPr bwMode="auto">
            <a:xfrm>
              <a:off x="4114369" y="5776534"/>
              <a:ext cx="3960898" cy="648805"/>
            </a:xfrm>
            <a:prstGeom prst="rect">
              <a:avLst/>
            </a:prstGeom>
            <a:noFill/>
            <a:ln w="9525">
              <a:noFill/>
              <a:miter lim="800000"/>
              <a:headEnd/>
              <a:tailEnd/>
            </a:ln>
            <a:effectLst/>
          </p:spPr>
          <p:txBody>
            <a:bodyPr wrap="square" lIns="93890" tIns="46945" rIns="93890" bIns="46945">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此处添加文本标题</a:t>
              </a:r>
            </a:p>
          </p:txBody>
        </p:sp>
      </p:grpSp>
      <p:pic>
        <p:nvPicPr>
          <p:cNvPr id="48" name="图片 47">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399423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43"/>
          <p:cNvSpPr txBox="1"/>
          <p:nvPr/>
        </p:nvSpPr>
        <p:spPr>
          <a:xfrm>
            <a:off x="2808709" y="6268079"/>
            <a:ext cx="6340327" cy="1292662"/>
          </a:xfrm>
          <a:prstGeom prst="rect">
            <a:avLst/>
          </a:prstGeom>
          <a:noFill/>
        </p:spPr>
        <p:txBody>
          <a:bodyPr wrap="square" rtlCol="0">
            <a:spAutoFit/>
          </a:bodyPr>
          <a:lstStyle/>
          <a:p>
            <a:pPr algn="just" fontAlgn="auto">
              <a:lnSpc>
                <a:spcPct val="130000"/>
              </a:lnSpc>
              <a:spcBef>
                <a:spcPts val="0"/>
              </a:spcBef>
              <a:spcAft>
                <a:spcPts val="0"/>
              </a:spcAft>
            </a:pPr>
            <a:r>
              <a:rPr lang="zh-CN" altLang="en-US" sz="2000" dirty="0">
                <a:solidFill>
                  <a:srgbClr val="E7E6E6">
                    <a:lumMod val="25000"/>
                  </a:srgbClr>
                </a:solidFill>
                <a:latin typeface="微软雅黑" panose="020F0502020204030204"/>
                <a:ea typeface="微软雅黑"/>
                <a:cs typeface="+mn-ea"/>
                <a:sym typeface="+mn-lt"/>
              </a:rPr>
              <a:t>点击添加内容文本点击添加内容文本点击添加内容文本点击添加内容文本点击添加内容文本点击添加内容文本点击添加内容文本点击添加内容文本点击添加内容文。</a:t>
            </a:r>
          </a:p>
        </p:txBody>
      </p:sp>
      <p:pic>
        <p:nvPicPr>
          <p:cNvPr id="10" name="图片 9">
            <a:extLst>
              <a:ext uri="{FF2B5EF4-FFF2-40B4-BE49-F238E27FC236}">
                <a16:creationId xmlns:a16="http://schemas.microsoft.com/office/drawing/2014/main" id="{A6E18919-15E4-4F19-B8F0-3C01B236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769" y="3060513"/>
            <a:ext cx="5460209" cy="2985795"/>
          </a:xfrm>
          <a:prstGeom prst="rect">
            <a:avLst/>
          </a:prstGeom>
        </p:spPr>
      </p:pic>
      <p:sp>
        <p:nvSpPr>
          <p:cNvPr id="11" name="文本框 19">
            <a:extLst>
              <a:ext uri="{FF2B5EF4-FFF2-40B4-BE49-F238E27FC236}">
                <a16:creationId xmlns:a16="http://schemas.microsoft.com/office/drawing/2014/main" id="{3F2BED86-333A-4112-9B90-ACD2DDB15900}"/>
              </a:ext>
            </a:extLst>
          </p:cNvPr>
          <p:cNvSpPr txBox="1"/>
          <p:nvPr/>
        </p:nvSpPr>
        <p:spPr>
          <a:xfrm>
            <a:off x="3609078" y="4770227"/>
            <a:ext cx="659155" cy="369332"/>
          </a:xfrm>
          <a:prstGeom prst="rect">
            <a:avLst/>
          </a:prstGeom>
          <a:noFill/>
        </p:spPr>
        <p:txBody>
          <a:bodyPr wrap="none" rtlCol="0">
            <a:spAutoFit/>
          </a:bodyPr>
          <a:lstStyle/>
          <a:p>
            <a:pPr fontAlgn="auto">
              <a:spcBef>
                <a:spcPts val="0"/>
              </a:spcBef>
              <a:spcAft>
                <a:spcPts val="0"/>
              </a:spcAft>
            </a:pPr>
            <a:r>
              <a:rPr lang="en-US" altLang="zh-CN" dirty="0">
                <a:solidFill>
                  <a:prstClr val="black"/>
                </a:solidFill>
                <a:latin typeface="微软雅黑" panose="020F0502020204030204"/>
                <a:ea typeface="微软雅黑"/>
                <a:cs typeface="+mn-ea"/>
                <a:sym typeface="+mn-lt"/>
              </a:rPr>
              <a:t>10%</a:t>
            </a:r>
            <a:endParaRPr lang="zh-CN" altLang="en-US" dirty="0">
              <a:solidFill>
                <a:prstClr val="black"/>
              </a:solidFill>
              <a:latin typeface="微软雅黑" panose="020F0502020204030204"/>
              <a:ea typeface="微软雅黑"/>
              <a:cs typeface="+mn-ea"/>
              <a:sym typeface="+mn-lt"/>
            </a:endParaRPr>
          </a:p>
        </p:txBody>
      </p:sp>
      <p:sp>
        <p:nvSpPr>
          <p:cNvPr id="12" name="文本框 23">
            <a:extLst>
              <a:ext uri="{FF2B5EF4-FFF2-40B4-BE49-F238E27FC236}">
                <a16:creationId xmlns:a16="http://schemas.microsoft.com/office/drawing/2014/main" id="{F289505D-99E9-416D-B597-1B513802D24E}"/>
              </a:ext>
            </a:extLst>
          </p:cNvPr>
          <p:cNvSpPr txBox="1"/>
          <p:nvPr/>
        </p:nvSpPr>
        <p:spPr>
          <a:xfrm>
            <a:off x="4759148" y="4184078"/>
            <a:ext cx="659155" cy="369332"/>
          </a:xfrm>
          <a:prstGeom prst="rect">
            <a:avLst/>
          </a:prstGeom>
          <a:noFill/>
        </p:spPr>
        <p:txBody>
          <a:bodyPr wrap="none" rtlCol="0">
            <a:spAutoFit/>
          </a:bodyPr>
          <a:lstStyle/>
          <a:p>
            <a:pPr fontAlgn="auto">
              <a:spcBef>
                <a:spcPts val="0"/>
              </a:spcBef>
              <a:spcAft>
                <a:spcPts val="0"/>
              </a:spcAft>
            </a:pPr>
            <a:r>
              <a:rPr lang="en-US" altLang="zh-CN" dirty="0">
                <a:solidFill>
                  <a:prstClr val="black"/>
                </a:solidFill>
                <a:latin typeface="微软雅黑" panose="020F0502020204030204"/>
                <a:ea typeface="微软雅黑"/>
                <a:cs typeface="+mn-ea"/>
                <a:sym typeface="+mn-lt"/>
              </a:rPr>
              <a:t>30%</a:t>
            </a:r>
            <a:endParaRPr lang="zh-CN" altLang="en-US" dirty="0">
              <a:solidFill>
                <a:prstClr val="black"/>
              </a:solidFill>
              <a:latin typeface="微软雅黑" panose="020F0502020204030204"/>
              <a:ea typeface="微软雅黑"/>
              <a:cs typeface="+mn-ea"/>
              <a:sym typeface="+mn-lt"/>
            </a:endParaRPr>
          </a:p>
        </p:txBody>
      </p:sp>
      <p:sp>
        <p:nvSpPr>
          <p:cNvPr id="13" name="文本框 24">
            <a:extLst>
              <a:ext uri="{FF2B5EF4-FFF2-40B4-BE49-F238E27FC236}">
                <a16:creationId xmlns:a16="http://schemas.microsoft.com/office/drawing/2014/main" id="{64C3F08E-86B3-45FF-A1B1-B11B6650DCA1}"/>
              </a:ext>
            </a:extLst>
          </p:cNvPr>
          <p:cNvSpPr txBox="1"/>
          <p:nvPr/>
        </p:nvSpPr>
        <p:spPr>
          <a:xfrm>
            <a:off x="5978873" y="3382800"/>
            <a:ext cx="659155" cy="369332"/>
          </a:xfrm>
          <a:prstGeom prst="rect">
            <a:avLst/>
          </a:prstGeom>
          <a:noFill/>
        </p:spPr>
        <p:txBody>
          <a:bodyPr wrap="none" rtlCol="0">
            <a:spAutoFit/>
          </a:bodyPr>
          <a:lstStyle/>
          <a:p>
            <a:pPr fontAlgn="auto">
              <a:spcBef>
                <a:spcPts val="0"/>
              </a:spcBef>
              <a:spcAft>
                <a:spcPts val="0"/>
              </a:spcAft>
            </a:pPr>
            <a:r>
              <a:rPr lang="en-US" altLang="zh-CN" dirty="0">
                <a:solidFill>
                  <a:prstClr val="black"/>
                </a:solidFill>
                <a:latin typeface="微软雅黑" panose="020F0502020204030204"/>
                <a:ea typeface="微软雅黑"/>
                <a:cs typeface="+mn-ea"/>
                <a:sym typeface="+mn-lt"/>
              </a:rPr>
              <a:t>56%</a:t>
            </a:r>
            <a:endParaRPr lang="zh-CN" altLang="en-US" dirty="0">
              <a:solidFill>
                <a:prstClr val="black"/>
              </a:solidFill>
              <a:latin typeface="微软雅黑" panose="020F0502020204030204"/>
              <a:ea typeface="微软雅黑"/>
              <a:cs typeface="+mn-ea"/>
              <a:sym typeface="+mn-lt"/>
            </a:endParaRPr>
          </a:p>
        </p:txBody>
      </p:sp>
      <p:sp>
        <p:nvSpPr>
          <p:cNvPr id="14" name="文本框 25">
            <a:extLst>
              <a:ext uri="{FF2B5EF4-FFF2-40B4-BE49-F238E27FC236}">
                <a16:creationId xmlns:a16="http://schemas.microsoft.com/office/drawing/2014/main" id="{1313FAC5-432F-4463-B6F2-0EB864376C02}"/>
              </a:ext>
            </a:extLst>
          </p:cNvPr>
          <p:cNvSpPr txBox="1"/>
          <p:nvPr/>
        </p:nvSpPr>
        <p:spPr>
          <a:xfrm>
            <a:off x="7279772" y="2606311"/>
            <a:ext cx="659155" cy="369332"/>
          </a:xfrm>
          <a:prstGeom prst="rect">
            <a:avLst/>
          </a:prstGeom>
          <a:noFill/>
        </p:spPr>
        <p:txBody>
          <a:bodyPr wrap="none" rtlCol="0">
            <a:spAutoFit/>
          </a:bodyPr>
          <a:lstStyle/>
          <a:p>
            <a:pPr fontAlgn="auto">
              <a:spcBef>
                <a:spcPts val="0"/>
              </a:spcBef>
              <a:spcAft>
                <a:spcPts val="0"/>
              </a:spcAft>
            </a:pPr>
            <a:r>
              <a:rPr lang="en-US" altLang="zh-CN" dirty="0">
                <a:solidFill>
                  <a:prstClr val="black"/>
                </a:solidFill>
                <a:latin typeface="微软雅黑" panose="020F0502020204030204"/>
                <a:ea typeface="微软雅黑"/>
                <a:cs typeface="+mn-ea"/>
                <a:sym typeface="+mn-lt"/>
              </a:rPr>
              <a:t>80%</a:t>
            </a:r>
            <a:endParaRPr lang="zh-CN" altLang="en-US" dirty="0">
              <a:solidFill>
                <a:prstClr val="black"/>
              </a:solidFill>
              <a:latin typeface="微软雅黑" panose="020F0502020204030204"/>
              <a:ea typeface="微软雅黑"/>
              <a:cs typeface="+mn-ea"/>
              <a:sym typeface="+mn-lt"/>
            </a:endParaRPr>
          </a:p>
        </p:txBody>
      </p:sp>
      <p:sp>
        <p:nvSpPr>
          <p:cNvPr id="15" name="文本框 26">
            <a:extLst>
              <a:ext uri="{FF2B5EF4-FFF2-40B4-BE49-F238E27FC236}">
                <a16:creationId xmlns:a16="http://schemas.microsoft.com/office/drawing/2014/main" id="{76C3E2BE-360E-42AA-AD48-D1DB0D05D9FF}"/>
              </a:ext>
            </a:extLst>
          </p:cNvPr>
          <p:cNvSpPr txBox="1"/>
          <p:nvPr/>
        </p:nvSpPr>
        <p:spPr>
          <a:xfrm>
            <a:off x="8708978" y="5396246"/>
            <a:ext cx="800219" cy="461665"/>
          </a:xfrm>
          <a:prstGeom prst="rect">
            <a:avLst/>
          </a:prstGeom>
          <a:noFill/>
        </p:spPr>
        <p:txBody>
          <a:bodyPr wrap="none" rtlCol="0">
            <a:spAutoFit/>
          </a:bodyPr>
          <a:lstStyle/>
          <a:p>
            <a:pPr fontAlgn="auto">
              <a:spcBef>
                <a:spcPts val="0"/>
              </a:spcBef>
              <a:spcAft>
                <a:spcPts val="0"/>
              </a:spcAft>
            </a:pPr>
            <a:r>
              <a:rPr lang="zh-CN" altLang="en-US" sz="2400" dirty="0">
                <a:solidFill>
                  <a:prstClr val="black"/>
                </a:solidFill>
                <a:latin typeface="微软雅黑" panose="020F0502020204030204"/>
                <a:ea typeface="微软雅黑"/>
                <a:cs typeface="+mn-ea"/>
                <a:sym typeface="+mn-lt"/>
              </a:rPr>
              <a:t>创意</a:t>
            </a:r>
          </a:p>
        </p:txBody>
      </p:sp>
      <p:pic>
        <p:nvPicPr>
          <p:cNvPr id="16" name="图片 15">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424070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351498">
            <a:off x="4838508" y="3146926"/>
            <a:ext cx="2771572" cy="3958858"/>
          </a:xfrm>
          <a:prstGeom prst="rect">
            <a:avLst/>
          </a:prstGeom>
          <a:solidFill>
            <a:srgbClr val="FFFFFF">
              <a:shade val="85000"/>
            </a:srgbClr>
          </a:solidFill>
          <a:ln w="190500" cap="rnd">
            <a:solidFill>
              <a:srgbClr val="FFFFFF"/>
            </a:solidFill>
          </a:ln>
          <a:effectLst>
            <a:outerShdw sx="76000" sy="76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25" y="3039390"/>
            <a:ext cx="2732328" cy="3902804"/>
          </a:xfrm>
          <a:prstGeom prst="rect">
            <a:avLst/>
          </a:prstGeom>
          <a:solidFill>
            <a:srgbClr val="FFFFFF">
              <a:shade val="85000"/>
            </a:srgbClr>
          </a:solidFill>
          <a:ln w="190500" cap="rnd">
            <a:solidFill>
              <a:srgbClr val="FFFFFF"/>
            </a:solidFill>
          </a:ln>
          <a:effectLst>
            <a:outerShdw sx="101000" sy="101000" algn="tl" rotWithShape="0">
              <a:srgbClr val="000000">
                <a:alpha val="39000"/>
              </a:srgbClr>
            </a:outerShdw>
          </a:effectLst>
          <a:scene3d>
            <a:camera prst="orthographicFront"/>
            <a:lightRig rig="twoPt" dir="t">
              <a:rot lat="0" lon="0" rev="7800000"/>
            </a:lightRig>
          </a:scene3d>
          <a:sp3d contourW="6350">
            <a:bevelT w="50800" h="16510"/>
            <a:contourClr>
              <a:srgbClr val="C0C0C0"/>
            </a:contourClr>
          </a:sp3d>
        </p:spPr>
      </p:pic>
      <p:sp>
        <p:nvSpPr>
          <p:cNvPr id="15" name="Rectangle 2"/>
          <p:cNvSpPr>
            <a:spLocks/>
          </p:cNvSpPr>
          <p:nvPr/>
        </p:nvSpPr>
        <p:spPr bwMode="auto">
          <a:xfrm>
            <a:off x="1611201" y="3945951"/>
            <a:ext cx="1538883" cy="33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ctr" fontAlgn="auto">
              <a:lnSpc>
                <a:spcPct val="70000"/>
              </a:lnSpc>
              <a:spcBef>
                <a:spcPts val="0"/>
              </a:spcBef>
              <a:spcAft>
                <a:spcPts val="0"/>
              </a:spcAft>
            </a:pPr>
            <a:r>
              <a:rPr lang="zh-CN" altLang="en-US" sz="2999" b="1" dirty="0">
                <a:solidFill>
                  <a:srgbClr val="E7E6E6">
                    <a:lumMod val="25000"/>
                  </a:srgbClr>
                </a:solidFill>
                <a:latin typeface="微软雅黑" panose="020F0502020204030204"/>
                <a:ea typeface="微软雅黑"/>
                <a:cs typeface="+mn-ea"/>
                <a:sym typeface="+mn-lt"/>
              </a:rPr>
              <a:t>添加标题</a:t>
            </a:r>
          </a:p>
        </p:txBody>
      </p:sp>
      <p:sp>
        <p:nvSpPr>
          <p:cNvPr id="16" name="Rectangle 3"/>
          <p:cNvSpPr>
            <a:spLocks/>
          </p:cNvSpPr>
          <p:nvPr/>
        </p:nvSpPr>
        <p:spPr bwMode="auto">
          <a:xfrm>
            <a:off x="9113484" y="6288590"/>
            <a:ext cx="1128514" cy="83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单击此处</a:t>
            </a:r>
          </a:p>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添加标题</a:t>
            </a:r>
          </a:p>
        </p:txBody>
      </p:sp>
      <p:sp>
        <p:nvSpPr>
          <p:cNvPr id="17" name="Rectangle 4"/>
          <p:cNvSpPr>
            <a:spLocks/>
          </p:cNvSpPr>
          <p:nvPr/>
        </p:nvSpPr>
        <p:spPr bwMode="auto">
          <a:xfrm>
            <a:off x="9113484" y="3178836"/>
            <a:ext cx="1128514" cy="83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单击此处</a:t>
            </a:r>
          </a:p>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添加标题</a:t>
            </a:r>
          </a:p>
        </p:txBody>
      </p:sp>
      <p:sp>
        <p:nvSpPr>
          <p:cNvPr id="18" name="Rectangle 8"/>
          <p:cNvSpPr>
            <a:spLocks/>
          </p:cNvSpPr>
          <p:nvPr/>
        </p:nvSpPr>
        <p:spPr bwMode="auto">
          <a:xfrm>
            <a:off x="9113484" y="4733713"/>
            <a:ext cx="1128514" cy="83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单击此处</a:t>
            </a:r>
          </a:p>
          <a:p>
            <a:pPr fontAlgn="auto">
              <a:lnSpc>
                <a:spcPct val="130000"/>
              </a:lnSpc>
              <a:spcBef>
                <a:spcPts val="0"/>
              </a:spcBef>
              <a:spcAft>
                <a:spcPts val="0"/>
              </a:spcAft>
            </a:pPr>
            <a:r>
              <a:rPr lang="zh-CN" altLang="en-US" sz="2200" b="1" dirty="0">
                <a:solidFill>
                  <a:srgbClr val="E7E6E6">
                    <a:lumMod val="25000"/>
                  </a:srgbClr>
                </a:solidFill>
                <a:latin typeface="微软雅黑" panose="020F0502020204030204"/>
                <a:ea typeface="微软雅黑"/>
                <a:cs typeface="+mn-ea"/>
                <a:sym typeface="+mn-lt"/>
              </a:rPr>
              <a:t>添加标题</a:t>
            </a:r>
          </a:p>
        </p:txBody>
      </p:sp>
      <p:sp>
        <p:nvSpPr>
          <p:cNvPr id="19" name="Line 13"/>
          <p:cNvSpPr>
            <a:spLocks noChangeShapeType="1"/>
          </p:cNvSpPr>
          <p:nvPr/>
        </p:nvSpPr>
        <p:spPr bwMode="auto">
          <a:xfrm rot="10800000" flipH="1">
            <a:off x="4004366" y="3157389"/>
            <a:ext cx="0" cy="3784805"/>
          </a:xfrm>
          <a:prstGeom prst="line">
            <a:avLst/>
          </a:prstGeom>
          <a:noFill/>
          <a:ln w="25400" cap="flat">
            <a:solidFill>
              <a:srgbClr val="232323"/>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fontAlgn="auto">
              <a:spcBef>
                <a:spcPts val="0"/>
              </a:spcBef>
              <a:spcAft>
                <a:spcPts val="0"/>
              </a:spcAft>
            </a:pPr>
            <a:endParaRPr lang="fr-FR" sz="3224" dirty="0">
              <a:solidFill>
                <a:prstClr val="black"/>
              </a:solidFill>
              <a:latin typeface="微软雅黑" panose="020F0502020204030204"/>
              <a:ea typeface="微软雅黑"/>
              <a:cs typeface="+mn-ea"/>
              <a:sym typeface="+mn-lt"/>
            </a:endParaRPr>
          </a:p>
        </p:txBody>
      </p:sp>
      <p:pic>
        <p:nvPicPr>
          <p:cNvPr id="20" name="Picture 62"/>
          <p:cNvPicPr>
            <a:picLocks noChangeAspect="1"/>
          </p:cNvPicPr>
          <p:nvPr/>
        </p:nvPicPr>
        <p:blipFill>
          <a:blip r:embed="rId4">
            <a:extLst>
              <a:ext uri="{28A0092B-C50C-407E-A947-70E740481C1C}">
                <a14:useLocalDpi xmlns:a14="http://schemas.microsoft.com/office/drawing/2010/main"/>
              </a:ext>
            </a:extLst>
          </a:blip>
          <a:stretch>
            <a:fillRect/>
          </a:stretch>
        </p:blipFill>
        <p:spPr>
          <a:xfrm rot="1447554">
            <a:off x="8109153" y="6473603"/>
            <a:ext cx="787869" cy="416128"/>
          </a:xfrm>
          <a:prstGeom prst="rect">
            <a:avLst/>
          </a:prstGeom>
        </p:spPr>
      </p:pic>
      <p:pic>
        <p:nvPicPr>
          <p:cNvPr id="21" name="Picture 63"/>
          <p:cNvPicPr>
            <a:picLocks noChangeAspect="1"/>
          </p:cNvPicPr>
          <p:nvPr/>
        </p:nvPicPr>
        <p:blipFill>
          <a:blip r:embed="rId4">
            <a:extLst>
              <a:ext uri="{28A0092B-C50C-407E-A947-70E740481C1C}">
                <a14:useLocalDpi xmlns:a14="http://schemas.microsoft.com/office/drawing/2010/main"/>
              </a:ext>
            </a:extLst>
          </a:blip>
          <a:stretch>
            <a:fillRect/>
          </a:stretch>
        </p:blipFill>
        <p:spPr>
          <a:xfrm rot="1193493">
            <a:off x="8155643" y="4946702"/>
            <a:ext cx="787869" cy="416128"/>
          </a:xfrm>
          <a:prstGeom prst="rect">
            <a:avLst/>
          </a:prstGeom>
        </p:spPr>
      </p:pic>
      <p:pic>
        <p:nvPicPr>
          <p:cNvPr id="22" name="Picture 63"/>
          <p:cNvPicPr>
            <a:picLocks noChangeAspect="1"/>
          </p:cNvPicPr>
          <p:nvPr/>
        </p:nvPicPr>
        <p:blipFill>
          <a:blip r:embed="rId4">
            <a:extLst>
              <a:ext uri="{28A0092B-C50C-407E-A947-70E740481C1C}">
                <a14:useLocalDpi xmlns:a14="http://schemas.microsoft.com/office/drawing/2010/main"/>
              </a:ext>
            </a:extLst>
          </a:blip>
          <a:stretch>
            <a:fillRect/>
          </a:stretch>
        </p:blipFill>
        <p:spPr>
          <a:xfrm rot="1193493">
            <a:off x="8083102" y="3441025"/>
            <a:ext cx="787869" cy="416128"/>
          </a:xfrm>
          <a:prstGeom prst="rect">
            <a:avLst/>
          </a:prstGeom>
        </p:spPr>
      </p:pic>
      <p:pic>
        <p:nvPicPr>
          <p:cNvPr id="23" name="图片 22">
            <a:extLst>
              <a:ext uri="{FF2B5EF4-FFF2-40B4-BE49-F238E27FC236}">
                <a16:creationId xmlns:a16="http://schemas.microsoft.com/office/drawing/2014/main" id="{1DC8D629-01BB-4870-91FA-C087A5E43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598" y="4562494"/>
            <a:ext cx="1973847" cy="1937629"/>
          </a:xfrm>
          <a:prstGeom prst="rect">
            <a:avLst/>
          </a:prstGeom>
        </p:spPr>
      </p:pic>
      <p:pic>
        <p:nvPicPr>
          <p:cNvPr id="24" name="图片 23">
            <a:extLst>
              <a:ext uri="{FF2B5EF4-FFF2-40B4-BE49-F238E27FC236}">
                <a16:creationId xmlns:a16="http://schemas.microsoft.com/office/drawing/2014/main" id="{97FF1219-6A15-4066-A7A0-EBC673073D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404605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025" y="5587824"/>
            <a:ext cx="1939170" cy="1850907"/>
          </a:xfrm>
          <a:custGeom>
            <a:avLst/>
            <a:gdLst>
              <a:gd name="connsiteX0" fmla="*/ 969585 w 1939170"/>
              <a:gd name="connsiteY0" fmla="*/ 0 h 1939170"/>
              <a:gd name="connsiteX1" fmla="*/ 1939170 w 1939170"/>
              <a:gd name="connsiteY1" fmla="*/ 969585 h 1939170"/>
              <a:gd name="connsiteX2" fmla="*/ 969585 w 1939170"/>
              <a:gd name="connsiteY2" fmla="*/ 1939170 h 1939170"/>
              <a:gd name="connsiteX3" fmla="*/ 0 w 1939170"/>
              <a:gd name="connsiteY3" fmla="*/ 969585 h 1939170"/>
              <a:gd name="connsiteX4" fmla="*/ 969585 w 1939170"/>
              <a:gd name="connsiteY4" fmla="*/ 0 h 1939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170" h="1939170">
                <a:moveTo>
                  <a:pt x="969585" y="0"/>
                </a:moveTo>
                <a:cubicBezTo>
                  <a:pt x="1505072" y="0"/>
                  <a:pt x="1939170" y="434098"/>
                  <a:pt x="1939170" y="969585"/>
                </a:cubicBezTo>
                <a:cubicBezTo>
                  <a:pt x="1939170" y="1505072"/>
                  <a:pt x="1505072" y="1939170"/>
                  <a:pt x="969585" y="1939170"/>
                </a:cubicBezTo>
                <a:cubicBezTo>
                  <a:pt x="434098" y="1939170"/>
                  <a:pt x="0" y="1505072"/>
                  <a:pt x="0" y="969585"/>
                </a:cubicBezTo>
                <a:cubicBezTo>
                  <a:pt x="0" y="434098"/>
                  <a:pt x="434098" y="0"/>
                  <a:pt x="969585" y="0"/>
                </a:cubicBezTo>
                <a:close/>
              </a:path>
            </a:pathLst>
          </a:cu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4574" y="5587824"/>
            <a:ext cx="1939170" cy="1850907"/>
          </a:xfrm>
          <a:custGeom>
            <a:avLst/>
            <a:gdLst>
              <a:gd name="connsiteX0" fmla="*/ 969585 w 1939170"/>
              <a:gd name="connsiteY0" fmla="*/ 0 h 1939170"/>
              <a:gd name="connsiteX1" fmla="*/ 1939170 w 1939170"/>
              <a:gd name="connsiteY1" fmla="*/ 969585 h 1939170"/>
              <a:gd name="connsiteX2" fmla="*/ 969585 w 1939170"/>
              <a:gd name="connsiteY2" fmla="*/ 1939170 h 1939170"/>
              <a:gd name="connsiteX3" fmla="*/ 0 w 1939170"/>
              <a:gd name="connsiteY3" fmla="*/ 969585 h 1939170"/>
              <a:gd name="connsiteX4" fmla="*/ 969585 w 1939170"/>
              <a:gd name="connsiteY4" fmla="*/ 0 h 1939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170" h="1939170">
                <a:moveTo>
                  <a:pt x="969585" y="0"/>
                </a:moveTo>
                <a:cubicBezTo>
                  <a:pt x="1505072" y="0"/>
                  <a:pt x="1939170" y="434098"/>
                  <a:pt x="1939170" y="969585"/>
                </a:cubicBezTo>
                <a:cubicBezTo>
                  <a:pt x="1939170" y="1505072"/>
                  <a:pt x="1505072" y="1939170"/>
                  <a:pt x="969585" y="1939170"/>
                </a:cubicBezTo>
                <a:cubicBezTo>
                  <a:pt x="434098" y="1939170"/>
                  <a:pt x="0" y="1505072"/>
                  <a:pt x="0" y="969585"/>
                </a:cubicBezTo>
                <a:cubicBezTo>
                  <a:pt x="0" y="434098"/>
                  <a:pt x="434098" y="0"/>
                  <a:pt x="969585" y="0"/>
                </a:cubicBezTo>
                <a:close/>
              </a:path>
            </a:pathLst>
          </a:custGeom>
          <a:blipFill>
            <a:blip r:embed="rId4"/>
            <a:stretch>
              <a:fillRect/>
            </a:stretch>
          </a:blipFill>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5679" y="3136391"/>
            <a:ext cx="1939170" cy="1850907"/>
          </a:xfrm>
          <a:custGeom>
            <a:avLst/>
            <a:gdLst>
              <a:gd name="connsiteX0" fmla="*/ 969585 w 1939170"/>
              <a:gd name="connsiteY0" fmla="*/ 0 h 1939170"/>
              <a:gd name="connsiteX1" fmla="*/ 1939170 w 1939170"/>
              <a:gd name="connsiteY1" fmla="*/ 969585 h 1939170"/>
              <a:gd name="connsiteX2" fmla="*/ 969585 w 1939170"/>
              <a:gd name="connsiteY2" fmla="*/ 1939170 h 1939170"/>
              <a:gd name="connsiteX3" fmla="*/ 0 w 1939170"/>
              <a:gd name="connsiteY3" fmla="*/ 969585 h 1939170"/>
              <a:gd name="connsiteX4" fmla="*/ 969585 w 1939170"/>
              <a:gd name="connsiteY4" fmla="*/ 0 h 1939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170" h="1939170">
                <a:moveTo>
                  <a:pt x="969585" y="0"/>
                </a:moveTo>
                <a:cubicBezTo>
                  <a:pt x="1505072" y="0"/>
                  <a:pt x="1939170" y="434098"/>
                  <a:pt x="1939170" y="969585"/>
                </a:cubicBezTo>
                <a:cubicBezTo>
                  <a:pt x="1939170" y="1505072"/>
                  <a:pt x="1505072" y="1939170"/>
                  <a:pt x="969585" y="1939170"/>
                </a:cubicBezTo>
                <a:cubicBezTo>
                  <a:pt x="434098" y="1939170"/>
                  <a:pt x="0" y="1505072"/>
                  <a:pt x="0" y="969585"/>
                </a:cubicBezTo>
                <a:cubicBezTo>
                  <a:pt x="0" y="434098"/>
                  <a:pt x="434098" y="0"/>
                  <a:pt x="969585" y="0"/>
                </a:cubicBezTo>
                <a:close/>
              </a:path>
            </a:pathLst>
          </a:custGeom>
        </p:spPr>
      </p:pic>
      <p:grpSp>
        <p:nvGrpSpPr>
          <p:cNvPr id="23" name="组合 22"/>
          <p:cNvGrpSpPr/>
          <p:nvPr/>
        </p:nvGrpSpPr>
        <p:grpSpPr>
          <a:xfrm>
            <a:off x="1065716" y="2664197"/>
            <a:ext cx="4628853" cy="2550312"/>
            <a:chOff x="990131" y="1534401"/>
            <a:chExt cx="4628853" cy="2550312"/>
          </a:xfrm>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131" y="1972411"/>
              <a:ext cx="1939170" cy="1850907"/>
            </a:xfrm>
            <a:custGeom>
              <a:avLst/>
              <a:gdLst>
                <a:gd name="connsiteX0" fmla="*/ 969585 w 1939170"/>
                <a:gd name="connsiteY0" fmla="*/ 0 h 1939170"/>
                <a:gd name="connsiteX1" fmla="*/ 1939170 w 1939170"/>
                <a:gd name="connsiteY1" fmla="*/ 969585 h 1939170"/>
                <a:gd name="connsiteX2" fmla="*/ 969585 w 1939170"/>
                <a:gd name="connsiteY2" fmla="*/ 1939170 h 1939170"/>
                <a:gd name="connsiteX3" fmla="*/ 0 w 1939170"/>
                <a:gd name="connsiteY3" fmla="*/ 969585 h 1939170"/>
                <a:gd name="connsiteX4" fmla="*/ 969585 w 1939170"/>
                <a:gd name="connsiteY4" fmla="*/ 0 h 1939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170" h="1939170">
                  <a:moveTo>
                    <a:pt x="969585" y="0"/>
                  </a:moveTo>
                  <a:cubicBezTo>
                    <a:pt x="1505072" y="0"/>
                    <a:pt x="1939170" y="434098"/>
                    <a:pt x="1939170" y="969585"/>
                  </a:cubicBezTo>
                  <a:cubicBezTo>
                    <a:pt x="1939170" y="1505072"/>
                    <a:pt x="1505072" y="1939170"/>
                    <a:pt x="969585" y="1939170"/>
                  </a:cubicBezTo>
                  <a:cubicBezTo>
                    <a:pt x="434098" y="1939170"/>
                    <a:pt x="0" y="1505072"/>
                    <a:pt x="0" y="969585"/>
                  </a:cubicBezTo>
                  <a:cubicBezTo>
                    <a:pt x="0" y="434098"/>
                    <a:pt x="434098" y="0"/>
                    <a:pt x="969585" y="0"/>
                  </a:cubicBezTo>
                  <a:close/>
                </a:path>
              </a:pathLst>
            </a:custGeom>
            <a:blipFill>
              <a:blip r:embed="rId7"/>
              <a:tile tx="0" ty="0" sx="100000" sy="100000" flip="none" algn="tl"/>
            </a:blipFill>
          </p:spPr>
        </p:pic>
        <p:grpSp>
          <p:nvGrpSpPr>
            <p:cNvPr id="25" name="组合 24"/>
            <p:cNvGrpSpPr/>
            <p:nvPr/>
          </p:nvGrpSpPr>
          <p:grpSpPr>
            <a:xfrm>
              <a:off x="2734049" y="1534401"/>
              <a:ext cx="2884935" cy="2550312"/>
              <a:chOff x="2734049" y="1534401"/>
              <a:chExt cx="2884935" cy="2550312"/>
            </a:xfrm>
          </p:grpSpPr>
          <p:sp>
            <p:nvSpPr>
              <p:cNvPr id="26" name="Freeform 14"/>
              <p:cNvSpPr>
                <a:spLocks/>
              </p:cNvSpPr>
              <p:nvPr/>
            </p:nvSpPr>
            <p:spPr bwMode="auto">
              <a:xfrm>
                <a:off x="2734049" y="1534401"/>
                <a:ext cx="2884935" cy="2550312"/>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262626"/>
                </a:solid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27" name="文本框 8"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3175918" y="2651209"/>
                <a:ext cx="1832553" cy="584775"/>
              </a:xfrm>
              <a:prstGeom prst="rect">
                <a:avLst/>
              </a:prstGeom>
              <a:noFill/>
              <a:effectLst/>
            </p:spPr>
            <p:txBody>
              <a:bodyPr wrap="none" rtlCol="0">
                <a:spAutoFit/>
              </a:bodyPr>
              <a:lstStyle/>
              <a:p>
                <a:pPr fontAlgn="auto">
                  <a:spcBef>
                    <a:spcPts val="0"/>
                  </a:spcBef>
                  <a:spcAft>
                    <a:spcPts val="0"/>
                  </a:spcAft>
                </a:pPr>
                <a:r>
                  <a:rPr lang="zh-CN" altLang="en-US" sz="3200" b="1" dirty="0">
                    <a:solidFill>
                      <a:srgbClr val="E7E6E6">
                        <a:lumMod val="25000"/>
                      </a:srgbClr>
                    </a:solidFill>
                    <a:latin typeface="微软雅黑" panose="020F0502020204030204"/>
                    <a:ea typeface="微软雅黑"/>
                    <a:cs typeface="+mn-ea"/>
                    <a:sym typeface="+mn-lt"/>
                  </a:rPr>
                  <a:t>您的标题</a:t>
                </a:r>
                <a:endParaRPr lang="en-US" altLang="zh-CN" sz="3200" b="1" dirty="0">
                  <a:solidFill>
                    <a:srgbClr val="E7E6E6">
                      <a:lumMod val="25000"/>
                    </a:srgbClr>
                  </a:solidFill>
                  <a:latin typeface="微软雅黑" panose="020F0502020204030204"/>
                  <a:ea typeface="微软雅黑"/>
                  <a:cs typeface="+mn-ea"/>
                  <a:sym typeface="+mn-lt"/>
                </a:endParaRPr>
              </a:p>
            </p:txBody>
          </p:sp>
        </p:grpSp>
      </p:grpSp>
      <p:grpSp>
        <p:nvGrpSpPr>
          <p:cNvPr id="28" name="组合 27"/>
          <p:cNvGrpSpPr/>
          <p:nvPr/>
        </p:nvGrpSpPr>
        <p:grpSpPr>
          <a:xfrm>
            <a:off x="7988670" y="2664197"/>
            <a:ext cx="2884935" cy="2550312"/>
            <a:chOff x="8841742" y="1534401"/>
            <a:chExt cx="2884935" cy="2550312"/>
          </a:xfrm>
        </p:grpSpPr>
        <p:sp>
          <p:nvSpPr>
            <p:cNvPr id="29" name="Freeform 14"/>
            <p:cNvSpPr>
              <a:spLocks/>
            </p:cNvSpPr>
            <p:nvPr/>
          </p:nvSpPr>
          <p:spPr bwMode="auto">
            <a:xfrm>
              <a:off x="8841742" y="1534401"/>
              <a:ext cx="2884935" cy="2550312"/>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262626"/>
              </a:solid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0" name="文本框 13"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9286703" y="2651209"/>
              <a:ext cx="1832553" cy="584775"/>
            </a:xfrm>
            <a:prstGeom prst="rect">
              <a:avLst/>
            </a:prstGeom>
            <a:noFill/>
            <a:effectLst/>
          </p:spPr>
          <p:txBody>
            <a:bodyPr wrap="none" rtlCol="0">
              <a:spAutoFit/>
            </a:bodyPr>
            <a:lstStyle/>
            <a:p>
              <a:pPr fontAlgn="auto">
                <a:spcBef>
                  <a:spcPts val="0"/>
                </a:spcBef>
                <a:spcAft>
                  <a:spcPts val="0"/>
                </a:spcAft>
              </a:pPr>
              <a:r>
                <a:rPr lang="zh-CN" altLang="en-US" sz="3200" b="1" dirty="0">
                  <a:solidFill>
                    <a:srgbClr val="E7E6E6">
                      <a:lumMod val="25000"/>
                    </a:srgbClr>
                  </a:solidFill>
                  <a:latin typeface="微软雅黑" panose="020F0502020204030204"/>
                  <a:ea typeface="微软雅黑"/>
                  <a:cs typeface="+mn-ea"/>
                  <a:sym typeface="+mn-lt"/>
                </a:rPr>
                <a:t>您的标题</a:t>
              </a:r>
              <a:endParaRPr lang="en-US" altLang="zh-CN" sz="3200" b="1" dirty="0">
                <a:solidFill>
                  <a:srgbClr val="E7E6E6">
                    <a:lumMod val="25000"/>
                  </a:srgbClr>
                </a:solidFill>
                <a:latin typeface="微软雅黑" panose="020F0502020204030204"/>
                <a:ea typeface="微软雅黑"/>
                <a:cs typeface="+mn-ea"/>
                <a:sym typeface="+mn-lt"/>
              </a:endParaRPr>
            </a:p>
          </p:txBody>
        </p:sp>
      </p:grpSp>
      <p:grpSp>
        <p:nvGrpSpPr>
          <p:cNvPr id="31" name="组合 30"/>
          <p:cNvGrpSpPr/>
          <p:nvPr/>
        </p:nvGrpSpPr>
        <p:grpSpPr>
          <a:xfrm>
            <a:off x="667211" y="5052189"/>
            <a:ext cx="2884935" cy="2550312"/>
            <a:chOff x="591626" y="3922393"/>
            <a:chExt cx="2884935" cy="2550312"/>
          </a:xfrm>
        </p:grpSpPr>
        <p:sp>
          <p:nvSpPr>
            <p:cNvPr id="32" name="Freeform 14"/>
            <p:cNvSpPr>
              <a:spLocks/>
            </p:cNvSpPr>
            <p:nvPr/>
          </p:nvSpPr>
          <p:spPr bwMode="auto">
            <a:xfrm>
              <a:off x="591626" y="3922393"/>
              <a:ext cx="2884935" cy="2550312"/>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262626"/>
              </a:solidFill>
              <a:prstDash val="solid"/>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3" name="文本框 18"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1018540" y="5109241"/>
              <a:ext cx="1832553" cy="584775"/>
            </a:xfrm>
            <a:prstGeom prst="rect">
              <a:avLst/>
            </a:prstGeom>
            <a:noFill/>
            <a:effectLst/>
          </p:spPr>
          <p:txBody>
            <a:bodyPr wrap="none" rtlCol="0">
              <a:spAutoFit/>
            </a:bodyPr>
            <a:lstStyle/>
            <a:p>
              <a:pPr fontAlgn="auto">
                <a:spcBef>
                  <a:spcPts val="0"/>
                </a:spcBef>
                <a:spcAft>
                  <a:spcPts val="0"/>
                </a:spcAft>
              </a:pPr>
              <a:r>
                <a:rPr lang="zh-CN" altLang="en-US" sz="3200" b="1" dirty="0">
                  <a:solidFill>
                    <a:srgbClr val="E7E6E6">
                      <a:lumMod val="25000"/>
                    </a:srgbClr>
                  </a:solidFill>
                  <a:latin typeface="微软雅黑" panose="020F0502020204030204"/>
                  <a:ea typeface="微软雅黑"/>
                  <a:cs typeface="+mn-ea"/>
                  <a:sym typeface="+mn-lt"/>
                </a:rPr>
                <a:t>您的标题</a:t>
              </a:r>
              <a:endParaRPr lang="en-US" altLang="zh-CN" sz="3200" b="1" dirty="0">
                <a:solidFill>
                  <a:srgbClr val="E7E6E6">
                    <a:lumMod val="25000"/>
                  </a:srgbClr>
                </a:solidFill>
                <a:latin typeface="微软雅黑" panose="020F0502020204030204"/>
                <a:ea typeface="微软雅黑"/>
                <a:cs typeface="+mn-ea"/>
                <a:sym typeface="+mn-lt"/>
              </a:endParaRPr>
            </a:p>
          </p:txBody>
        </p:sp>
      </p:grpSp>
      <p:grpSp>
        <p:nvGrpSpPr>
          <p:cNvPr id="34" name="组合 33"/>
          <p:cNvGrpSpPr/>
          <p:nvPr/>
        </p:nvGrpSpPr>
        <p:grpSpPr>
          <a:xfrm>
            <a:off x="5846247" y="5052189"/>
            <a:ext cx="2884935" cy="2550312"/>
            <a:chOff x="6699319" y="3922393"/>
            <a:chExt cx="2884935" cy="2550312"/>
          </a:xfrm>
        </p:grpSpPr>
        <p:sp>
          <p:nvSpPr>
            <p:cNvPr id="35" name="Freeform 14"/>
            <p:cNvSpPr>
              <a:spLocks/>
            </p:cNvSpPr>
            <p:nvPr/>
          </p:nvSpPr>
          <p:spPr bwMode="auto">
            <a:xfrm>
              <a:off x="6699319" y="3922393"/>
              <a:ext cx="2884935" cy="2550312"/>
            </a:xfrm>
            <a:custGeom>
              <a:avLst/>
              <a:gdLst>
                <a:gd name="T0" fmla="*/ 29 w 103"/>
                <a:gd name="T1" fmla="*/ 22 h 91"/>
                <a:gd name="T2" fmla="*/ 27 w 103"/>
                <a:gd name="T3" fmla="*/ 78 h 91"/>
                <a:gd name="T4" fmla="*/ 76 w 103"/>
                <a:gd name="T5" fmla="*/ 72 h 91"/>
                <a:gd name="T6" fmla="*/ 25 w 103"/>
                <a:gd name="T7" fmla="*/ 25 h 91"/>
                <a:gd name="T8" fmla="*/ 23 w 103"/>
                <a:gd name="T9" fmla="*/ 75 h 91"/>
                <a:gd name="T10" fmla="*/ 71 w 103"/>
                <a:gd name="T11" fmla="*/ 80 h 91"/>
                <a:gd name="T12" fmla="*/ 42 w 103"/>
                <a:gd name="T13" fmla="*/ 17 h 91"/>
                <a:gd name="T14" fmla="*/ 31 w 103"/>
                <a:gd name="T15" fmla="*/ 83 h 91"/>
                <a:gd name="T16" fmla="*/ 85 w 103"/>
                <a:gd name="T17" fmla="*/ 45 h 91"/>
                <a:gd name="T18" fmla="*/ 17 w 103"/>
                <a:gd name="T19" fmla="*/ 32 h 91"/>
                <a:gd name="T20" fmla="*/ 23 w 103"/>
                <a:gd name="T21" fmla="*/ 77 h 91"/>
                <a:gd name="T22" fmla="*/ 76 w 103"/>
                <a:gd name="T23" fmla="*/ 76 h 91"/>
                <a:gd name="T24" fmla="*/ 35 w 103"/>
                <a:gd name="T25" fmla="*/ 21 h 91"/>
                <a:gd name="T26" fmla="*/ 27 w 103"/>
                <a:gd name="T27" fmla="*/ 2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1">
                  <a:moveTo>
                    <a:pt x="29" y="22"/>
                  </a:moveTo>
                  <a:cubicBezTo>
                    <a:pt x="12" y="36"/>
                    <a:pt x="9" y="63"/>
                    <a:pt x="27" y="78"/>
                  </a:cubicBezTo>
                  <a:cubicBezTo>
                    <a:pt x="42" y="91"/>
                    <a:pt x="64" y="87"/>
                    <a:pt x="76" y="72"/>
                  </a:cubicBezTo>
                  <a:cubicBezTo>
                    <a:pt x="100" y="42"/>
                    <a:pt x="52" y="0"/>
                    <a:pt x="25" y="25"/>
                  </a:cubicBezTo>
                  <a:cubicBezTo>
                    <a:pt x="11" y="39"/>
                    <a:pt x="13" y="60"/>
                    <a:pt x="23" y="75"/>
                  </a:cubicBezTo>
                  <a:cubicBezTo>
                    <a:pt x="33" y="90"/>
                    <a:pt x="57" y="91"/>
                    <a:pt x="71" y="80"/>
                  </a:cubicBezTo>
                  <a:cubicBezTo>
                    <a:pt x="101" y="59"/>
                    <a:pt x="76" y="12"/>
                    <a:pt x="42" y="17"/>
                  </a:cubicBezTo>
                  <a:cubicBezTo>
                    <a:pt x="13" y="22"/>
                    <a:pt x="0" y="72"/>
                    <a:pt x="31" y="83"/>
                  </a:cubicBezTo>
                  <a:cubicBezTo>
                    <a:pt x="55" y="91"/>
                    <a:pt x="95" y="75"/>
                    <a:pt x="85" y="45"/>
                  </a:cubicBezTo>
                  <a:cubicBezTo>
                    <a:pt x="75" y="16"/>
                    <a:pt x="33" y="4"/>
                    <a:pt x="17" y="32"/>
                  </a:cubicBezTo>
                  <a:cubicBezTo>
                    <a:pt x="9" y="45"/>
                    <a:pt x="10" y="67"/>
                    <a:pt x="23" y="77"/>
                  </a:cubicBezTo>
                  <a:cubicBezTo>
                    <a:pt x="37" y="88"/>
                    <a:pt x="62" y="90"/>
                    <a:pt x="76" y="76"/>
                  </a:cubicBezTo>
                  <a:cubicBezTo>
                    <a:pt x="103" y="50"/>
                    <a:pt x="67" y="8"/>
                    <a:pt x="35" y="21"/>
                  </a:cubicBezTo>
                  <a:cubicBezTo>
                    <a:pt x="32" y="22"/>
                    <a:pt x="29" y="24"/>
                    <a:pt x="27" y="26"/>
                  </a:cubicBezTo>
                </a:path>
              </a:pathLst>
            </a:custGeom>
            <a:noFill/>
            <a:ln w="23813" cap="rnd">
              <a:solidFill>
                <a:srgbClr val="2626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6" name="文本框 23"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7190437" y="5109240"/>
              <a:ext cx="1832553" cy="584775"/>
            </a:xfrm>
            <a:prstGeom prst="rect">
              <a:avLst/>
            </a:prstGeom>
            <a:noFill/>
            <a:effectLst/>
          </p:spPr>
          <p:txBody>
            <a:bodyPr wrap="none" rtlCol="0">
              <a:spAutoFit/>
            </a:bodyPr>
            <a:lstStyle/>
            <a:p>
              <a:pPr fontAlgn="auto">
                <a:spcBef>
                  <a:spcPts val="0"/>
                </a:spcBef>
                <a:spcAft>
                  <a:spcPts val="0"/>
                </a:spcAft>
              </a:pPr>
              <a:r>
                <a:rPr lang="zh-CN" altLang="en-US" sz="3200" b="1" dirty="0">
                  <a:solidFill>
                    <a:srgbClr val="E7E6E6">
                      <a:lumMod val="25000"/>
                    </a:srgbClr>
                  </a:solidFill>
                  <a:latin typeface="微软雅黑" panose="020F0502020204030204"/>
                  <a:ea typeface="微软雅黑"/>
                  <a:cs typeface="+mn-ea"/>
                  <a:sym typeface="+mn-lt"/>
                </a:rPr>
                <a:t>您的标题</a:t>
              </a:r>
              <a:endParaRPr lang="en-US" altLang="zh-CN" sz="3200" b="1" dirty="0">
                <a:solidFill>
                  <a:srgbClr val="E7E6E6">
                    <a:lumMod val="25000"/>
                  </a:srgbClr>
                </a:solidFill>
                <a:latin typeface="微软雅黑" panose="020F0502020204030204"/>
                <a:ea typeface="微软雅黑"/>
                <a:cs typeface="+mn-ea"/>
                <a:sym typeface="+mn-lt"/>
              </a:endParaRPr>
            </a:p>
          </p:txBody>
        </p:sp>
      </p:grpSp>
      <p:cxnSp>
        <p:nvCxnSpPr>
          <p:cNvPr id="37" name="直接连接符 36">
            <a:extLst>
              <a:ext uri="{FF2B5EF4-FFF2-40B4-BE49-F238E27FC236}">
                <a16:creationId xmlns:a16="http://schemas.microsoft.com/office/drawing/2014/main" id="{8A853B2F-6942-4009-9536-4ED89C6F8801}"/>
              </a:ext>
            </a:extLst>
          </p:cNvPr>
          <p:cNvCxnSpPr>
            <a:cxnSpLocks/>
          </p:cNvCxnSpPr>
          <p:nvPr/>
        </p:nvCxnSpPr>
        <p:spPr>
          <a:xfrm>
            <a:off x="5694569" y="4045268"/>
            <a:ext cx="0" cy="2493156"/>
          </a:xfrm>
          <a:prstGeom prst="line">
            <a:avLst/>
          </a:prstGeom>
          <a:noFill/>
          <a:ln w="6350" cap="flat" cmpd="sng" algn="ctr">
            <a:solidFill>
              <a:sysClr val="windowText" lastClr="000000"/>
            </a:solidFill>
            <a:prstDash val="dash"/>
            <a:miter lim="800000"/>
          </a:ln>
          <a:effectLst/>
        </p:spPr>
      </p:cxnSp>
      <p:pic>
        <p:nvPicPr>
          <p:cNvPr id="38" name="图片 37">
            <a:extLst>
              <a:ext uri="{FF2B5EF4-FFF2-40B4-BE49-F238E27FC236}">
                <a16:creationId xmlns:a16="http://schemas.microsoft.com/office/drawing/2014/main" id="{97FF1219-6A15-4066-A7A0-EBC673073D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36404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363F8C-57B1-44E5-91E7-CB5D97661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684" y="1037629"/>
            <a:ext cx="10287000" cy="6858000"/>
          </a:xfrm>
          <a:prstGeom prst="rect">
            <a:avLst/>
          </a:prstGeom>
        </p:spPr>
      </p:pic>
      <p:pic>
        <p:nvPicPr>
          <p:cNvPr id="8" name="图片 7">
            <a:extLst>
              <a:ext uri="{FF2B5EF4-FFF2-40B4-BE49-F238E27FC236}">
                <a16:creationId xmlns:a16="http://schemas.microsoft.com/office/drawing/2014/main" id="{CC09F014-19B6-4478-A296-F817182F4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261" y="5721596"/>
            <a:ext cx="3946850" cy="2631233"/>
          </a:xfrm>
          <a:prstGeom prst="rect">
            <a:avLst/>
          </a:prstGeom>
        </p:spPr>
      </p:pic>
      <p:pic>
        <p:nvPicPr>
          <p:cNvPr id="9" name="图片 8">
            <a:extLst>
              <a:ext uri="{FF2B5EF4-FFF2-40B4-BE49-F238E27FC236}">
                <a16:creationId xmlns:a16="http://schemas.microsoft.com/office/drawing/2014/main" id="{91CC880E-9762-45AA-942F-2476E226B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6173" y="5721596"/>
            <a:ext cx="3946850" cy="2631233"/>
          </a:xfrm>
          <a:prstGeom prst="rect">
            <a:avLst/>
          </a:prstGeom>
        </p:spPr>
      </p:pic>
      <p:sp>
        <p:nvSpPr>
          <p:cNvPr id="10" name="矩形 9">
            <a:extLst>
              <a:ext uri="{FF2B5EF4-FFF2-40B4-BE49-F238E27FC236}">
                <a16:creationId xmlns:a16="http://schemas.microsoft.com/office/drawing/2014/main" id="{04FA51B2-0EBC-4AA5-BFD7-1CD298315D18}"/>
              </a:ext>
            </a:extLst>
          </p:cNvPr>
          <p:cNvSpPr/>
          <p:nvPr/>
        </p:nvSpPr>
        <p:spPr>
          <a:xfrm>
            <a:off x="3256045" y="4917010"/>
            <a:ext cx="611065" cy="923330"/>
          </a:xfrm>
          <a:prstGeom prst="rect">
            <a:avLst/>
          </a:prstGeom>
          <a:noFill/>
        </p:spPr>
        <p:txBody>
          <a:bodyPr vert="horz" wrap="none" lIns="91440" tIns="45720" rIns="91440" bIns="45720">
            <a:spAutoFit/>
          </a:bodyPr>
          <a:lstStyle/>
          <a:p>
            <a:pPr algn="ctr" fontAlgn="auto">
              <a:spcBef>
                <a:spcPts val="0"/>
              </a:spcBef>
              <a:spcAft>
                <a:spcPts val="0"/>
              </a:spcAft>
            </a:pPr>
            <a:r>
              <a:rPr lang="en-US" altLang="zh-CN" sz="5400" b="1" dirty="0">
                <a:ln w="22225">
                  <a:noFill/>
                  <a:prstDash val="solid"/>
                </a:ln>
                <a:solidFill>
                  <a:prstClr val="black">
                    <a:lumMod val="75000"/>
                    <a:lumOff val="25000"/>
                  </a:prstClr>
                </a:solidFill>
                <a:latin typeface="微软雅黑" panose="020F0502020204030204"/>
                <a:ea typeface="微软雅黑"/>
                <a:cs typeface="+mn-ea"/>
                <a:sym typeface="+mn-lt"/>
              </a:rPr>
              <a:t>4</a:t>
            </a:r>
            <a:endParaRPr lang="zh-CN" altLang="en-US" sz="5400" b="1" dirty="0">
              <a:ln w="22225">
                <a:noFill/>
                <a:prstDash val="solid"/>
              </a:ln>
              <a:solidFill>
                <a:prstClr val="black">
                  <a:lumMod val="75000"/>
                  <a:lumOff val="25000"/>
                </a:prstClr>
              </a:solidFill>
              <a:latin typeface="微软雅黑" panose="020F0502020204030204"/>
              <a:ea typeface="微软雅黑"/>
              <a:cs typeface="+mn-ea"/>
              <a:sym typeface="+mn-lt"/>
            </a:endParaRPr>
          </a:p>
        </p:txBody>
      </p:sp>
      <p:sp>
        <p:nvSpPr>
          <p:cNvPr id="11" name="矩形 10">
            <a:extLst>
              <a:ext uri="{FF2B5EF4-FFF2-40B4-BE49-F238E27FC236}">
                <a16:creationId xmlns:a16="http://schemas.microsoft.com/office/drawing/2014/main" id="{05A080B4-28D4-4CC1-ACF2-FCA933680CEF}"/>
              </a:ext>
            </a:extLst>
          </p:cNvPr>
          <p:cNvSpPr/>
          <p:nvPr/>
        </p:nvSpPr>
        <p:spPr>
          <a:xfrm>
            <a:off x="5928831" y="5459986"/>
            <a:ext cx="2339102" cy="523220"/>
          </a:xfrm>
          <a:prstGeom prst="rect">
            <a:avLst/>
          </a:prstGeom>
          <a:noFill/>
        </p:spPr>
        <p:txBody>
          <a:bodyPr wrap="none" lIns="91440" tIns="45720" rIns="91440" bIns="45720">
            <a:spAutoFit/>
          </a:bodyPr>
          <a:lstStyle/>
          <a:p>
            <a:pPr algn="ctr" fontAlgn="auto">
              <a:spcBef>
                <a:spcPts val="0"/>
              </a:spcBef>
              <a:spcAft>
                <a:spcPts val="0"/>
              </a:spcAft>
            </a:pPr>
            <a:r>
              <a:rPr lang="zh-CN" altLang="en-US" sz="2800" dirty="0">
                <a:ln w="0"/>
                <a:solidFill>
                  <a:prstClr val="black">
                    <a:lumMod val="95000"/>
                    <a:lumOff val="5000"/>
                  </a:prstClr>
                </a:solidFill>
                <a:effectLst>
                  <a:outerShdw blurRad="38100" dist="19050" dir="2700000" algn="tl" rotWithShape="0">
                    <a:prstClr val="black">
                      <a:alpha val="40000"/>
                    </a:prstClr>
                  </a:outerShdw>
                </a:effectLst>
                <a:latin typeface="微软雅黑" panose="020F0502020204030204"/>
                <a:ea typeface="微软雅黑"/>
                <a:cs typeface="+mn-ea"/>
                <a:sym typeface="+mn-lt"/>
              </a:rPr>
              <a:t>输入你的内容</a:t>
            </a:r>
          </a:p>
        </p:txBody>
      </p:sp>
    </p:spTree>
    <p:extLst>
      <p:ext uri="{BB962C8B-B14F-4D97-AF65-F5344CB8AC3E}">
        <p14:creationId xmlns:p14="http://schemas.microsoft.com/office/powerpoint/2010/main" val="426158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8"/>
          <p:cNvSpPr txBox="1"/>
          <p:nvPr/>
        </p:nvSpPr>
        <p:spPr>
          <a:xfrm>
            <a:off x="4007906" y="3074068"/>
            <a:ext cx="4499378" cy="523220"/>
          </a:xfrm>
          <a:prstGeom prst="rect">
            <a:avLst/>
          </a:prstGeom>
          <a:noFill/>
          <a:effectLst/>
        </p:spPr>
        <p:txBody>
          <a:bodyPr wrap="square">
            <a:spAutoFit/>
          </a:bodyPr>
          <a:lstStyle/>
          <a:p>
            <a:pPr algn="dist" defTabSz="914377" fontAlgn="auto">
              <a:spcBef>
                <a:spcPts val="0"/>
              </a:spcBef>
              <a:spcAft>
                <a:spcPts val="0"/>
              </a:spcAft>
              <a:defRPr/>
            </a:pPr>
            <a:r>
              <a:rPr lang="zh-CN" altLang="en-US" sz="2800" dirty="0">
                <a:ln w="0"/>
                <a:solidFill>
                  <a:prstClr val="black">
                    <a:lumMod val="75000"/>
                    <a:lumOff val="25000"/>
                  </a:prstClr>
                </a:solidFill>
                <a:latin typeface="微软雅黑" panose="020F0502020204030204"/>
                <a:ea typeface="微软雅黑"/>
                <a:cs typeface="+mn-ea"/>
                <a:sym typeface="+mn-lt"/>
              </a:rPr>
              <a:t>输入你的内容</a:t>
            </a:r>
          </a:p>
        </p:txBody>
      </p:sp>
      <p:sp>
        <p:nvSpPr>
          <p:cNvPr id="21" name="文本框 16"/>
          <p:cNvSpPr txBox="1"/>
          <p:nvPr/>
        </p:nvSpPr>
        <p:spPr bwMode="auto">
          <a:xfrm>
            <a:off x="3528789" y="2984407"/>
            <a:ext cx="505268" cy="748988"/>
          </a:xfrm>
          <a:prstGeom prst="rect">
            <a:avLst/>
          </a:prstGeom>
          <a:noFill/>
          <a:effectLst/>
        </p:spPr>
        <p:txBody>
          <a:bodyPr wrap="none">
            <a:spAutoFit/>
          </a:bodyPr>
          <a:lstStyle/>
          <a:p>
            <a:pPr algn="ctr" defTabSz="914377" fontAlgn="auto">
              <a:spcBef>
                <a:spcPts val="0"/>
              </a:spcBef>
              <a:spcAft>
                <a:spcPts val="0"/>
              </a:spcAft>
              <a:defRPr/>
            </a:pPr>
            <a:r>
              <a:rPr lang="en-US" altLang="zh-CN" sz="4267" dirty="0">
                <a:ln w="0"/>
                <a:solidFill>
                  <a:prstClr val="black">
                    <a:lumMod val="75000"/>
                    <a:lumOff val="25000"/>
                  </a:prstClr>
                </a:solidFill>
                <a:latin typeface="微软雅黑" panose="020F0502020204030204"/>
                <a:ea typeface="微软雅黑"/>
                <a:cs typeface="+mn-ea"/>
                <a:sym typeface="+mn-lt"/>
              </a:rPr>
              <a:t>1</a:t>
            </a:r>
            <a:endParaRPr lang="zh-CN" altLang="en-US" sz="4267" dirty="0">
              <a:ln w="0"/>
              <a:solidFill>
                <a:prstClr val="black">
                  <a:lumMod val="75000"/>
                  <a:lumOff val="25000"/>
                </a:prstClr>
              </a:solidFill>
              <a:latin typeface="微软雅黑" panose="020F0502020204030204"/>
              <a:ea typeface="微软雅黑"/>
              <a:cs typeface="+mn-ea"/>
              <a:sym typeface="+mn-lt"/>
            </a:endParaRPr>
          </a:p>
        </p:txBody>
      </p:sp>
      <p:cxnSp>
        <p:nvCxnSpPr>
          <p:cNvPr id="22" name="直接连接符 21"/>
          <p:cNvCxnSpPr>
            <a:cxnSpLocks/>
          </p:cNvCxnSpPr>
          <p:nvPr/>
        </p:nvCxnSpPr>
        <p:spPr bwMode="auto">
          <a:xfrm flipH="1">
            <a:off x="3618071" y="3243728"/>
            <a:ext cx="328084" cy="330200"/>
          </a:xfrm>
          <a:prstGeom prst="line">
            <a:avLst/>
          </a:prstGeom>
          <a:noFill/>
          <a:ln w="6350" cap="flat" cmpd="sng" algn="ctr">
            <a:solidFill>
              <a:srgbClr val="70AD47">
                <a:lumMod val="75000"/>
              </a:srgbClr>
            </a:solidFill>
            <a:prstDash val="solid"/>
            <a:miter lim="800000"/>
          </a:ln>
          <a:effectLst>
            <a:outerShdw blurRad="50800" dist="38100" dir="2700000" algn="tl" rotWithShape="0">
              <a:srgbClr val="70AD47">
                <a:lumMod val="50000"/>
                <a:alpha val="60000"/>
              </a:srgbClr>
            </a:outerShdw>
          </a:effectLst>
        </p:spPr>
      </p:cxnSp>
      <p:sp>
        <p:nvSpPr>
          <p:cNvPr id="23" name="文本框 20"/>
          <p:cNvSpPr txBox="1"/>
          <p:nvPr/>
        </p:nvSpPr>
        <p:spPr bwMode="auto">
          <a:xfrm>
            <a:off x="3528789" y="5054507"/>
            <a:ext cx="505268" cy="748988"/>
          </a:xfrm>
          <a:prstGeom prst="rect">
            <a:avLst/>
          </a:prstGeom>
          <a:noFill/>
          <a:effectLst/>
        </p:spPr>
        <p:txBody>
          <a:bodyPr wrap="none">
            <a:spAutoFit/>
          </a:bodyPr>
          <a:lstStyle/>
          <a:p>
            <a:pPr algn="ctr" defTabSz="914377" fontAlgn="auto">
              <a:spcBef>
                <a:spcPts val="0"/>
              </a:spcBef>
              <a:spcAft>
                <a:spcPts val="0"/>
              </a:spcAft>
              <a:defRPr/>
            </a:pPr>
            <a:r>
              <a:rPr lang="en-US" altLang="zh-CN" sz="4267" dirty="0">
                <a:ln w="0"/>
                <a:solidFill>
                  <a:prstClr val="black">
                    <a:lumMod val="75000"/>
                    <a:lumOff val="25000"/>
                  </a:prstClr>
                </a:solidFill>
                <a:latin typeface="微软雅黑" panose="020F0502020204030204"/>
                <a:ea typeface="微软雅黑"/>
                <a:cs typeface="+mn-ea"/>
                <a:sym typeface="+mn-lt"/>
              </a:rPr>
              <a:t>3</a:t>
            </a:r>
            <a:endParaRPr lang="zh-CN" altLang="en-US" sz="4267" dirty="0">
              <a:ln w="0"/>
              <a:solidFill>
                <a:prstClr val="black">
                  <a:lumMod val="75000"/>
                  <a:lumOff val="25000"/>
                </a:prstClr>
              </a:solidFill>
              <a:latin typeface="微软雅黑" panose="020F0502020204030204"/>
              <a:ea typeface="微软雅黑"/>
              <a:cs typeface="+mn-ea"/>
              <a:sym typeface="+mn-lt"/>
            </a:endParaRPr>
          </a:p>
        </p:txBody>
      </p:sp>
      <p:cxnSp>
        <p:nvCxnSpPr>
          <p:cNvPr id="24" name="直接连接符 23"/>
          <p:cNvCxnSpPr>
            <a:cxnSpLocks/>
          </p:cNvCxnSpPr>
          <p:nvPr/>
        </p:nvCxnSpPr>
        <p:spPr bwMode="auto">
          <a:xfrm flipH="1">
            <a:off x="3698504" y="5320180"/>
            <a:ext cx="328084" cy="328084"/>
          </a:xfrm>
          <a:prstGeom prst="line">
            <a:avLst/>
          </a:prstGeom>
          <a:noFill/>
          <a:ln w="6350" cap="flat" cmpd="sng" algn="ctr">
            <a:solidFill>
              <a:srgbClr val="70AD47">
                <a:lumMod val="75000"/>
              </a:srgbClr>
            </a:solidFill>
            <a:prstDash val="solid"/>
            <a:miter lim="800000"/>
          </a:ln>
          <a:effectLst>
            <a:outerShdw blurRad="50800" dist="38100" dir="2700000" algn="tl" rotWithShape="0">
              <a:srgbClr val="70AD47">
                <a:lumMod val="50000"/>
                <a:alpha val="60000"/>
              </a:srgbClr>
            </a:outerShdw>
          </a:effectLst>
        </p:spPr>
      </p:cxnSp>
      <p:sp>
        <p:nvSpPr>
          <p:cNvPr id="25" name="文本框 23"/>
          <p:cNvSpPr txBox="1"/>
          <p:nvPr/>
        </p:nvSpPr>
        <p:spPr bwMode="auto">
          <a:xfrm>
            <a:off x="3528790" y="4019457"/>
            <a:ext cx="505268" cy="748988"/>
          </a:xfrm>
          <a:prstGeom prst="rect">
            <a:avLst/>
          </a:prstGeom>
          <a:noFill/>
          <a:effectLst/>
        </p:spPr>
        <p:txBody>
          <a:bodyPr wrap="none">
            <a:spAutoFit/>
          </a:bodyPr>
          <a:lstStyle/>
          <a:p>
            <a:pPr algn="ctr" defTabSz="914377" fontAlgn="auto">
              <a:spcBef>
                <a:spcPts val="0"/>
              </a:spcBef>
              <a:spcAft>
                <a:spcPts val="0"/>
              </a:spcAft>
              <a:defRPr/>
            </a:pPr>
            <a:r>
              <a:rPr lang="en-US" altLang="zh-CN" sz="4267" dirty="0">
                <a:ln w="0"/>
                <a:solidFill>
                  <a:prstClr val="black">
                    <a:lumMod val="75000"/>
                    <a:lumOff val="25000"/>
                  </a:prstClr>
                </a:solidFill>
                <a:latin typeface="微软雅黑" panose="020F0502020204030204"/>
                <a:ea typeface="微软雅黑"/>
                <a:cs typeface="+mn-ea"/>
                <a:sym typeface="+mn-lt"/>
              </a:rPr>
              <a:t>2</a:t>
            </a:r>
            <a:endParaRPr lang="zh-CN" altLang="en-US" sz="4267" dirty="0">
              <a:ln w="0"/>
              <a:solidFill>
                <a:prstClr val="black">
                  <a:lumMod val="75000"/>
                  <a:lumOff val="25000"/>
                </a:prstClr>
              </a:solidFill>
              <a:latin typeface="微软雅黑" panose="020F0502020204030204"/>
              <a:ea typeface="微软雅黑"/>
              <a:cs typeface="+mn-ea"/>
              <a:sym typeface="+mn-lt"/>
            </a:endParaRPr>
          </a:p>
        </p:txBody>
      </p:sp>
      <p:cxnSp>
        <p:nvCxnSpPr>
          <p:cNvPr id="26" name="直接连接符 25"/>
          <p:cNvCxnSpPr>
            <a:cxnSpLocks/>
          </p:cNvCxnSpPr>
          <p:nvPr/>
        </p:nvCxnSpPr>
        <p:spPr bwMode="auto">
          <a:xfrm flipH="1">
            <a:off x="3656171" y="4297828"/>
            <a:ext cx="328084" cy="330200"/>
          </a:xfrm>
          <a:prstGeom prst="line">
            <a:avLst/>
          </a:prstGeom>
          <a:noFill/>
          <a:ln w="6350" cap="flat" cmpd="sng" algn="ctr">
            <a:solidFill>
              <a:srgbClr val="70AD47">
                <a:lumMod val="75000"/>
              </a:srgbClr>
            </a:solidFill>
            <a:prstDash val="solid"/>
            <a:miter lim="800000"/>
          </a:ln>
          <a:effectLst>
            <a:outerShdw blurRad="50800" dist="38100" dir="2700000" algn="tl" rotWithShape="0">
              <a:srgbClr val="70AD47">
                <a:lumMod val="50000"/>
                <a:alpha val="60000"/>
              </a:srgbClr>
            </a:outerShdw>
          </a:effectLst>
        </p:spPr>
      </p:cxnSp>
      <p:sp>
        <p:nvSpPr>
          <p:cNvPr id="27" name="文本框 26"/>
          <p:cNvSpPr txBox="1"/>
          <p:nvPr/>
        </p:nvSpPr>
        <p:spPr bwMode="auto">
          <a:xfrm>
            <a:off x="3528790" y="6091673"/>
            <a:ext cx="505268" cy="748988"/>
          </a:xfrm>
          <a:prstGeom prst="rect">
            <a:avLst/>
          </a:prstGeom>
          <a:noFill/>
          <a:effectLst/>
        </p:spPr>
        <p:txBody>
          <a:bodyPr wrap="none">
            <a:spAutoFit/>
          </a:bodyPr>
          <a:lstStyle/>
          <a:p>
            <a:pPr algn="ctr" defTabSz="914377" fontAlgn="auto">
              <a:spcBef>
                <a:spcPts val="0"/>
              </a:spcBef>
              <a:spcAft>
                <a:spcPts val="0"/>
              </a:spcAft>
              <a:defRPr/>
            </a:pPr>
            <a:r>
              <a:rPr lang="en-US" altLang="zh-CN" sz="4267" dirty="0">
                <a:ln w="0"/>
                <a:solidFill>
                  <a:prstClr val="black">
                    <a:lumMod val="75000"/>
                    <a:lumOff val="25000"/>
                  </a:prstClr>
                </a:solidFill>
                <a:latin typeface="微软雅黑" panose="020F0502020204030204"/>
                <a:ea typeface="微软雅黑"/>
                <a:cs typeface="+mn-ea"/>
                <a:sym typeface="+mn-lt"/>
              </a:rPr>
              <a:t>4</a:t>
            </a:r>
            <a:endParaRPr lang="zh-CN" altLang="en-US" sz="4267" dirty="0">
              <a:ln w="0"/>
              <a:solidFill>
                <a:prstClr val="black">
                  <a:lumMod val="75000"/>
                  <a:lumOff val="25000"/>
                </a:prstClr>
              </a:solidFill>
              <a:latin typeface="微软雅黑" panose="020F0502020204030204"/>
              <a:ea typeface="微软雅黑"/>
              <a:cs typeface="+mn-ea"/>
              <a:sym typeface="+mn-lt"/>
            </a:endParaRPr>
          </a:p>
        </p:txBody>
      </p:sp>
      <p:cxnSp>
        <p:nvCxnSpPr>
          <p:cNvPr id="28" name="直接连接符 27"/>
          <p:cNvCxnSpPr>
            <a:cxnSpLocks/>
          </p:cNvCxnSpPr>
          <p:nvPr/>
        </p:nvCxnSpPr>
        <p:spPr bwMode="auto">
          <a:xfrm flipH="1">
            <a:off x="3698504" y="6357346"/>
            <a:ext cx="328084" cy="328084"/>
          </a:xfrm>
          <a:prstGeom prst="line">
            <a:avLst/>
          </a:prstGeom>
          <a:noFill/>
          <a:ln w="6350" cap="flat" cmpd="sng" algn="ctr">
            <a:solidFill>
              <a:srgbClr val="70AD47">
                <a:lumMod val="75000"/>
              </a:srgbClr>
            </a:solidFill>
            <a:prstDash val="solid"/>
            <a:miter lim="800000"/>
          </a:ln>
          <a:effectLst>
            <a:outerShdw blurRad="50800" dist="38100" dir="2700000" algn="tl" rotWithShape="0">
              <a:srgbClr val="70AD47">
                <a:lumMod val="50000"/>
                <a:alpha val="60000"/>
              </a:srgbClr>
            </a:outerShdw>
          </a:effectLst>
        </p:spPr>
      </p:cxnSp>
      <p:sp>
        <p:nvSpPr>
          <p:cNvPr id="29" name="文本框 11"/>
          <p:cNvSpPr txBox="1"/>
          <p:nvPr/>
        </p:nvSpPr>
        <p:spPr bwMode="auto">
          <a:xfrm>
            <a:off x="4925054" y="1652917"/>
            <a:ext cx="2031325" cy="1200329"/>
          </a:xfrm>
          <a:prstGeom prst="rect">
            <a:avLst/>
          </a:prstGeom>
          <a:noFill/>
          <a:effectLst/>
        </p:spPr>
        <p:txBody>
          <a:bodyPr wrap="none">
            <a:spAutoFit/>
          </a:bodyPr>
          <a:lstStyle/>
          <a:p>
            <a:pPr defTabSz="914377" fontAlgn="auto">
              <a:spcBef>
                <a:spcPts val="0"/>
              </a:spcBef>
              <a:spcAft>
                <a:spcPts val="0"/>
              </a:spcAft>
              <a:defRPr/>
            </a:pPr>
            <a:r>
              <a:rPr lang="zh-CN" altLang="en-US" sz="7200" dirty="0">
                <a:ln w="0"/>
                <a:solidFill>
                  <a:prstClr val="black">
                    <a:lumMod val="75000"/>
                    <a:lumOff val="25000"/>
                  </a:prstClr>
                </a:solidFill>
                <a:latin typeface="微软雅黑" panose="020F0502020204030204"/>
                <a:ea typeface="微软雅黑"/>
                <a:cs typeface="+mn-ea"/>
                <a:sym typeface="+mn-lt"/>
              </a:rPr>
              <a:t>目录</a:t>
            </a:r>
          </a:p>
        </p:txBody>
      </p:sp>
      <p:sp>
        <p:nvSpPr>
          <p:cNvPr id="30" name="文本框 18">
            <a:extLst>
              <a:ext uri="{FF2B5EF4-FFF2-40B4-BE49-F238E27FC236}">
                <a16:creationId xmlns:a16="http://schemas.microsoft.com/office/drawing/2014/main" id="{DFB2EDE7-FA64-4BA9-BA1F-4EB8C51DAE86}"/>
              </a:ext>
            </a:extLst>
          </p:cNvPr>
          <p:cNvSpPr txBox="1"/>
          <p:nvPr/>
        </p:nvSpPr>
        <p:spPr>
          <a:xfrm>
            <a:off x="4007906" y="4093088"/>
            <a:ext cx="4499378" cy="523220"/>
          </a:xfrm>
          <a:prstGeom prst="rect">
            <a:avLst/>
          </a:prstGeom>
          <a:noFill/>
          <a:effectLst/>
        </p:spPr>
        <p:txBody>
          <a:bodyPr wrap="square">
            <a:spAutoFit/>
          </a:bodyPr>
          <a:lstStyle/>
          <a:p>
            <a:pPr algn="dist" defTabSz="914377" fontAlgn="auto">
              <a:spcBef>
                <a:spcPts val="0"/>
              </a:spcBef>
              <a:spcAft>
                <a:spcPts val="0"/>
              </a:spcAft>
              <a:defRPr/>
            </a:pPr>
            <a:r>
              <a:rPr lang="zh-CN" altLang="en-US" sz="2800" dirty="0">
                <a:ln w="0"/>
                <a:solidFill>
                  <a:prstClr val="black">
                    <a:lumMod val="75000"/>
                    <a:lumOff val="25000"/>
                  </a:prstClr>
                </a:solidFill>
                <a:latin typeface="微软雅黑" panose="020F0502020204030204"/>
                <a:ea typeface="微软雅黑"/>
                <a:cs typeface="+mn-ea"/>
                <a:sym typeface="+mn-lt"/>
              </a:rPr>
              <a:t>输入你的内容</a:t>
            </a:r>
          </a:p>
        </p:txBody>
      </p:sp>
      <p:sp>
        <p:nvSpPr>
          <p:cNvPr id="31" name="文本框 18">
            <a:extLst>
              <a:ext uri="{FF2B5EF4-FFF2-40B4-BE49-F238E27FC236}">
                <a16:creationId xmlns:a16="http://schemas.microsoft.com/office/drawing/2014/main" id="{21011163-ED12-4750-B0B1-56DCCB68B939}"/>
              </a:ext>
            </a:extLst>
          </p:cNvPr>
          <p:cNvSpPr txBox="1"/>
          <p:nvPr/>
        </p:nvSpPr>
        <p:spPr>
          <a:xfrm>
            <a:off x="4007906" y="5134342"/>
            <a:ext cx="4499378" cy="523220"/>
          </a:xfrm>
          <a:prstGeom prst="rect">
            <a:avLst/>
          </a:prstGeom>
          <a:noFill/>
          <a:effectLst/>
        </p:spPr>
        <p:txBody>
          <a:bodyPr wrap="square">
            <a:spAutoFit/>
          </a:bodyPr>
          <a:lstStyle/>
          <a:p>
            <a:pPr algn="dist" defTabSz="914377" fontAlgn="auto">
              <a:spcBef>
                <a:spcPts val="0"/>
              </a:spcBef>
              <a:spcAft>
                <a:spcPts val="0"/>
              </a:spcAft>
              <a:defRPr/>
            </a:pPr>
            <a:r>
              <a:rPr lang="zh-CN" altLang="en-US" sz="2800" dirty="0">
                <a:ln w="0"/>
                <a:solidFill>
                  <a:prstClr val="black">
                    <a:lumMod val="75000"/>
                    <a:lumOff val="25000"/>
                  </a:prstClr>
                </a:solidFill>
                <a:latin typeface="微软雅黑" panose="020F0502020204030204"/>
                <a:ea typeface="微软雅黑"/>
                <a:cs typeface="+mn-ea"/>
                <a:sym typeface="+mn-lt"/>
              </a:rPr>
              <a:t>输入你的内容</a:t>
            </a:r>
          </a:p>
        </p:txBody>
      </p:sp>
      <p:sp>
        <p:nvSpPr>
          <p:cNvPr id="32" name="文本框 18">
            <a:extLst>
              <a:ext uri="{FF2B5EF4-FFF2-40B4-BE49-F238E27FC236}">
                <a16:creationId xmlns:a16="http://schemas.microsoft.com/office/drawing/2014/main" id="{9BC4EAA2-C6DE-495A-9AEB-48AF9A786917}"/>
              </a:ext>
            </a:extLst>
          </p:cNvPr>
          <p:cNvSpPr txBox="1"/>
          <p:nvPr/>
        </p:nvSpPr>
        <p:spPr>
          <a:xfrm>
            <a:off x="4007906" y="6153362"/>
            <a:ext cx="4499378" cy="523220"/>
          </a:xfrm>
          <a:prstGeom prst="rect">
            <a:avLst/>
          </a:prstGeom>
          <a:noFill/>
          <a:effectLst/>
        </p:spPr>
        <p:txBody>
          <a:bodyPr wrap="square">
            <a:spAutoFit/>
          </a:bodyPr>
          <a:lstStyle/>
          <a:p>
            <a:pPr algn="dist" defTabSz="914377" fontAlgn="auto">
              <a:spcBef>
                <a:spcPts val="0"/>
              </a:spcBef>
              <a:spcAft>
                <a:spcPts val="0"/>
              </a:spcAft>
              <a:defRPr/>
            </a:pPr>
            <a:r>
              <a:rPr lang="zh-CN" altLang="en-US" sz="2800" dirty="0">
                <a:ln w="0"/>
                <a:solidFill>
                  <a:prstClr val="black">
                    <a:lumMod val="75000"/>
                    <a:lumOff val="25000"/>
                  </a:prstClr>
                </a:solidFill>
                <a:latin typeface="微软雅黑" panose="020F0502020204030204"/>
                <a:ea typeface="微软雅黑"/>
                <a:cs typeface="+mn-ea"/>
                <a:sym typeface="+mn-lt"/>
              </a:rPr>
              <a:t>输入你的内容</a:t>
            </a:r>
          </a:p>
        </p:txBody>
      </p:sp>
      <p:sp>
        <p:nvSpPr>
          <p:cNvPr id="34" name="矩形 33">
            <a:extLst>
              <a:ext uri="{FF2B5EF4-FFF2-40B4-BE49-F238E27FC236}">
                <a16:creationId xmlns:a16="http://schemas.microsoft.com/office/drawing/2014/main" id="{834158F5-E68A-44E3-BC39-3E41E42F9EBC}"/>
              </a:ext>
            </a:extLst>
          </p:cNvPr>
          <p:cNvSpPr/>
          <p:nvPr/>
        </p:nvSpPr>
        <p:spPr>
          <a:xfrm>
            <a:off x="3024733" y="1152029"/>
            <a:ext cx="6353666" cy="6120680"/>
          </a:xfrm>
          <a:prstGeom prst="rect">
            <a:avLst/>
          </a:prstGeom>
          <a:noFill/>
          <a:ln w="12700"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35" name="矩形 34">
            <a:extLst>
              <a:ext uri="{FF2B5EF4-FFF2-40B4-BE49-F238E27FC236}">
                <a16:creationId xmlns:a16="http://schemas.microsoft.com/office/drawing/2014/main" id="{5F87D575-C987-4374-BEDD-AD42C266A77F}"/>
              </a:ext>
            </a:extLst>
          </p:cNvPr>
          <p:cNvSpPr/>
          <p:nvPr/>
        </p:nvSpPr>
        <p:spPr>
          <a:xfrm>
            <a:off x="2727787" y="1348964"/>
            <a:ext cx="6353666" cy="6167204"/>
          </a:xfrm>
          <a:prstGeom prst="rect">
            <a:avLst/>
          </a:prstGeom>
          <a:noFill/>
          <a:ln w="9525" cap="flat" cmpd="sng" algn="ctr">
            <a:solidFill>
              <a:srgbClr val="70AD47">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prstClr val="black">
                  <a:lumMod val="75000"/>
                  <a:lumOff val="25000"/>
                </a:prstClr>
              </a:solidFill>
              <a:effectLst/>
              <a:uLnTx/>
              <a:uFillTx/>
              <a:latin typeface="微软雅黑" panose="020F0502020204030204"/>
              <a:ea typeface="微软雅黑"/>
              <a:cs typeface="+mn-ea"/>
              <a:sym typeface="+mn-lt"/>
            </a:endParaRPr>
          </a:p>
        </p:txBody>
      </p:sp>
      <p:pic>
        <p:nvPicPr>
          <p:cNvPr id="36" name="图片 35">
            <a:extLst>
              <a:ext uri="{FF2B5EF4-FFF2-40B4-BE49-F238E27FC236}">
                <a16:creationId xmlns:a16="http://schemas.microsoft.com/office/drawing/2014/main" id="{3C5586C4-87DE-44CF-996D-F77864C77B01}"/>
              </a:ext>
            </a:extLst>
          </p:cNvPr>
          <p:cNvPicPr>
            <a:picLocks noChangeAspect="1"/>
          </p:cNvPicPr>
          <p:nvPr/>
        </p:nvPicPr>
        <p:blipFill>
          <a:blip r:embed="rId2" cstate="print">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8734230" y="5793604"/>
            <a:ext cx="3946850" cy="2631233"/>
          </a:xfrm>
          <a:prstGeom prst="rect">
            <a:avLst/>
          </a:prstGeom>
        </p:spPr>
      </p:pic>
      <p:pic>
        <p:nvPicPr>
          <p:cNvPr id="37" name="图片 36">
            <a:extLst>
              <a:ext uri="{FF2B5EF4-FFF2-40B4-BE49-F238E27FC236}">
                <a16:creationId xmlns:a16="http://schemas.microsoft.com/office/drawing/2014/main" id="{D3F985D9-C9CF-4328-8B8B-99851CAD36F1}"/>
              </a:ext>
            </a:extLst>
          </p:cNvPr>
          <p:cNvPicPr>
            <a:picLocks noChangeAspect="1"/>
          </p:cNvPicPr>
          <p:nvPr/>
        </p:nvPicPr>
        <p:blipFill>
          <a:blip r:embed="rId2" cstate="print">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1744048" y="5793604"/>
            <a:ext cx="3946850" cy="2631233"/>
          </a:xfrm>
          <a:prstGeom prst="rect">
            <a:avLst/>
          </a:prstGeom>
        </p:spPr>
      </p:pic>
    </p:spTree>
    <p:extLst>
      <p:ext uri="{BB962C8B-B14F-4D97-AF65-F5344CB8AC3E}">
        <p14:creationId xmlns:p14="http://schemas.microsoft.com/office/powerpoint/2010/main" val="69438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6807800" y="5555313"/>
            <a:ext cx="3127322" cy="1501372"/>
            <a:chOff x="7399271" y="1864643"/>
            <a:chExt cx="3127322" cy="1501372"/>
          </a:xfrm>
        </p:grpSpPr>
        <p:grpSp>
          <p:nvGrpSpPr>
            <p:cNvPr id="31" name="Group 132"/>
            <p:cNvGrpSpPr>
              <a:grpSpLocks noChangeAspect="1"/>
            </p:cNvGrpSpPr>
            <p:nvPr/>
          </p:nvGrpSpPr>
          <p:grpSpPr bwMode="auto">
            <a:xfrm rot="5400000">
              <a:off x="10070504" y="2054981"/>
              <a:ext cx="646427" cy="265751"/>
              <a:chOff x="2494" y="1611"/>
              <a:chExt cx="2683" cy="1103"/>
            </a:xfrm>
            <a:solidFill>
              <a:srgbClr val="21211F"/>
            </a:solidFill>
          </p:grpSpPr>
          <p:sp>
            <p:nvSpPr>
              <p:cNvPr id="35" name="Freeform 133"/>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36" name="Freeform 134"/>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grpSp>
        <p:sp>
          <p:nvSpPr>
            <p:cNvPr id="32" name="任意多边形 31"/>
            <p:cNvSpPr/>
            <p:nvPr/>
          </p:nvSpPr>
          <p:spPr>
            <a:xfrm>
              <a:off x="7399271" y="2465351"/>
              <a:ext cx="2861571" cy="45719"/>
            </a:xfrm>
            <a:custGeom>
              <a:avLst/>
              <a:gdLst>
                <a:gd name="connsiteX0" fmla="*/ 0 w 1934308"/>
                <a:gd name="connsiteY0" fmla="*/ 70449 h 70560"/>
                <a:gd name="connsiteX1" fmla="*/ 334108 w 1934308"/>
                <a:gd name="connsiteY1" fmla="*/ 17696 h 70560"/>
                <a:gd name="connsiteX2" fmla="*/ 738554 w 1934308"/>
                <a:gd name="connsiteY2" fmla="*/ 70449 h 70560"/>
                <a:gd name="connsiteX3" fmla="*/ 1037492 w 1934308"/>
                <a:gd name="connsiteY3" fmla="*/ 111 h 70560"/>
                <a:gd name="connsiteX4" fmla="*/ 1934308 w 1934308"/>
                <a:gd name="connsiteY4" fmla="*/ 52865 h 70560"/>
                <a:gd name="connsiteX5" fmla="*/ 1934308 w 1934308"/>
                <a:gd name="connsiteY5" fmla="*/ 52865 h 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308" h="70560">
                  <a:moveTo>
                    <a:pt x="0" y="70449"/>
                  </a:moveTo>
                  <a:cubicBezTo>
                    <a:pt x="105508" y="44072"/>
                    <a:pt x="211016" y="17696"/>
                    <a:pt x="334108" y="17696"/>
                  </a:cubicBezTo>
                  <a:cubicBezTo>
                    <a:pt x="457200" y="17696"/>
                    <a:pt x="621323" y="73380"/>
                    <a:pt x="738554" y="70449"/>
                  </a:cubicBezTo>
                  <a:cubicBezTo>
                    <a:pt x="855785" y="67518"/>
                    <a:pt x="838200" y="3042"/>
                    <a:pt x="1037492" y="111"/>
                  </a:cubicBezTo>
                  <a:cubicBezTo>
                    <a:pt x="1236784" y="-2820"/>
                    <a:pt x="1934308" y="52865"/>
                    <a:pt x="1934308" y="52865"/>
                  </a:cubicBezTo>
                  <a:lnTo>
                    <a:pt x="1934308" y="52865"/>
                  </a:lnTo>
                </a:path>
              </a:pathLst>
            </a:custGeom>
            <a:noFill/>
            <a:ln w="12700" cap="flat" cmpd="sng" algn="ctr">
              <a:solidFill>
                <a:srgbClr val="21211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33" name="文本框 7"/>
            <p:cNvSpPr txBox="1"/>
            <p:nvPr/>
          </p:nvSpPr>
          <p:spPr>
            <a:xfrm>
              <a:off x="7399271" y="1864643"/>
              <a:ext cx="2348720"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单击添加标题</a:t>
              </a:r>
            </a:p>
          </p:txBody>
        </p:sp>
        <p:sp>
          <p:nvSpPr>
            <p:cNvPr id="34" name="文本框 8"/>
            <p:cNvSpPr txBox="1"/>
            <p:nvPr/>
          </p:nvSpPr>
          <p:spPr>
            <a:xfrm>
              <a:off x="7399271" y="2588558"/>
              <a:ext cx="3116891" cy="7774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单击添加您所需要的内容，单击添加您所需要的内容，</a:t>
              </a:r>
            </a:p>
          </p:txBody>
        </p:sp>
      </p:grpSp>
      <p:grpSp>
        <p:nvGrpSpPr>
          <p:cNvPr id="37" name="组合 36"/>
          <p:cNvGrpSpPr/>
          <p:nvPr/>
        </p:nvGrpSpPr>
        <p:grpSpPr>
          <a:xfrm>
            <a:off x="6818231" y="3288819"/>
            <a:ext cx="3127322" cy="1501372"/>
            <a:chOff x="7399271" y="1864643"/>
            <a:chExt cx="3127322" cy="1501372"/>
          </a:xfrm>
        </p:grpSpPr>
        <p:grpSp>
          <p:nvGrpSpPr>
            <p:cNvPr id="38" name="Group 132"/>
            <p:cNvGrpSpPr>
              <a:grpSpLocks noChangeAspect="1"/>
            </p:cNvGrpSpPr>
            <p:nvPr/>
          </p:nvGrpSpPr>
          <p:grpSpPr bwMode="auto">
            <a:xfrm rot="5400000">
              <a:off x="10070504" y="2054981"/>
              <a:ext cx="646427" cy="265751"/>
              <a:chOff x="2494" y="1611"/>
              <a:chExt cx="2683" cy="1103"/>
            </a:xfrm>
            <a:solidFill>
              <a:srgbClr val="21211F"/>
            </a:solidFill>
          </p:grpSpPr>
          <p:sp>
            <p:nvSpPr>
              <p:cNvPr id="42" name="Freeform 133"/>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43" name="Freeform 134"/>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grpSp>
        <p:sp>
          <p:nvSpPr>
            <p:cNvPr id="39" name="任意多边形 38"/>
            <p:cNvSpPr/>
            <p:nvPr/>
          </p:nvSpPr>
          <p:spPr>
            <a:xfrm>
              <a:off x="7399271" y="2465351"/>
              <a:ext cx="2861571" cy="45719"/>
            </a:xfrm>
            <a:custGeom>
              <a:avLst/>
              <a:gdLst>
                <a:gd name="connsiteX0" fmla="*/ 0 w 1934308"/>
                <a:gd name="connsiteY0" fmla="*/ 70449 h 70560"/>
                <a:gd name="connsiteX1" fmla="*/ 334108 w 1934308"/>
                <a:gd name="connsiteY1" fmla="*/ 17696 h 70560"/>
                <a:gd name="connsiteX2" fmla="*/ 738554 w 1934308"/>
                <a:gd name="connsiteY2" fmla="*/ 70449 h 70560"/>
                <a:gd name="connsiteX3" fmla="*/ 1037492 w 1934308"/>
                <a:gd name="connsiteY3" fmla="*/ 111 h 70560"/>
                <a:gd name="connsiteX4" fmla="*/ 1934308 w 1934308"/>
                <a:gd name="connsiteY4" fmla="*/ 52865 h 70560"/>
                <a:gd name="connsiteX5" fmla="*/ 1934308 w 1934308"/>
                <a:gd name="connsiteY5" fmla="*/ 52865 h 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308" h="70560">
                  <a:moveTo>
                    <a:pt x="0" y="70449"/>
                  </a:moveTo>
                  <a:cubicBezTo>
                    <a:pt x="105508" y="44072"/>
                    <a:pt x="211016" y="17696"/>
                    <a:pt x="334108" y="17696"/>
                  </a:cubicBezTo>
                  <a:cubicBezTo>
                    <a:pt x="457200" y="17696"/>
                    <a:pt x="621323" y="73380"/>
                    <a:pt x="738554" y="70449"/>
                  </a:cubicBezTo>
                  <a:cubicBezTo>
                    <a:pt x="855785" y="67518"/>
                    <a:pt x="838200" y="3042"/>
                    <a:pt x="1037492" y="111"/>
                  </a:cubicBezTo>
                  <a:cubicBezTo>
                    <a:pt x="1236784" y="-2820"/>
                    <a:pt x="1934308" y="52865"/>
                    <a:pt x="1934308" y="52865"/>
                  </a:cubicBezTo>
                  <a:lnTo>
                    <a:pt x="1934308" y="52865"/>
                  </a:lnTo>
                </a:path>
              </a:pathLst>
            </a:custGeom>
            <a:noFill/>
            <a:ln w="12700" cap="flat" cmpd="sng" algn="ctr">
              <a:solidFill>
                <a:srgbClr val="21211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40" name="文本框 14"/>
            <p:cNvSpPr txBox="1"/>
            <p:nvPr/>
          </p:nvSpPr>
          <p:spPr>
            <a:xfrm>
              <a:off x="7399271" y="1864643"/>
              <a:ext cx="2348720"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单击添加标题</a:t>
              </a:r>
            </a:p>
          </p:txBody>
        </p:sp>
        <p:sp>
          <p:nvSpPr>
            <p:cNvPr id="41" name="文本框 15"/>
            <p:cNvSpPr txBox="1"/>
            <p:nvPr/>
          </p:nvSpPr>
          <p:spPr>
            <a:xfrm>
              <a:off x="7399271" y="2588558"/>
              <a:ext cx="3116891" cy="7774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单击添加您所需要的内容，单击添加您所需要的内容，</a:t>
              </a:r>
            </a:p>
          </p:txBody>
        </p:sp>
      </p:grpSp>
      <p:grpSp>
        <p:nvGrpSpPr>
          <p:cNvPr id="44" name="组合 43"/>
          <p:cNvGrpSpPr/>
          <p:nvPr/>
        </p:nvGrpSpPr>
        <p:grpSpPr>
          <a:xfrm>
            <a:off x="1872605" y="5555313"/>
            <a:ext cx="3127322" cy="1501372"/>
            <a:chOff x="7399271" y="1864643"/>
            <a:chExt cx="3127322" cy="1501372"/>
          </a:xfrm>
        </p:grpSpPr>
        <p:grpSp>
          <p:nvGrpSpPr>
            <p:cNvPr id="45" name="Group 132"/>
            <p:cNvGrpSpPr>
              <a:grpSpLocks noChangeAspect="1"/>
            </p:cNvGrpSpPr>
            <p:nvPr/>
          </p:nvGrpSpPr>
          <p:grpSpPr bwMode="auto">
            <a:xfrm rot="5400000">
              <a:off x="10070504" y="2054981"/>
              <a:ext cx="646427" cy="265751"/>
              <a:chOff x="2494" y="1611"/>
              <a:chExt cx="2683" cy="1103"/>
            </a:xfrm>
            <a:solidFill>
              <a:srgbClr val="21211F"/>
            </a:solidFill>
          </p:grpSpPr>
          <p:sp>
            <p:nvSpPr>
              <p:cNvPr id="49" name="Freeform 133"/>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50" name="Freeform 134"/>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grpSp>
        <p:sp>
          <p:nvSpPr>
            <p:cNvPr id="46" name="任意多边形 45"/>
            <p:cNvSpPr/>
            <p:nvPr/>
          </p:nvSpPr>
          <p:spPr>
            <a:xfrm>
              <a:off x="7399271" y="2465351"/>
              <a:ext cx="2861571" cy="45719"/>
            </a:xfrm>
            <a:custGeom>
              <a:avLst/>
              <a:gdLst>
                <a:gd name="connsiteX0" fmla="*/ 0 w 1934308"/>
                <a:gd name="connsiteY0" fmla="*/ 70449 h 70560"/>
                <a:gd name="connsiteX1" fmla="*/ 334108 w 1934308"/>
                <a:gd name="connsiteY1" fmla="*/ 17696 h 70560"/>
                <a:gd name="connsiteX2" fmla="*/ 738554 w 1934308"/>
                <a:gd name="connsiteY2" fmla="*/ 70449 h 70560"/>
                <a:gd name="connsiteX3" fmla="*/ 1037492 w 1934308"/>
                <a:gd name="connsiteY3" fmla="*/ 111 h 70560"/>
                <a:gd name="connsiteX4" fmla="*/ 1934308 w 1934308"/>
                <a:gd name="connsiteY4" fmla="*/ 52865 h 70560"/>
                <a:gd name="connsiteX5" fmla="*/ 1934308 w 1934308"/>
                <a:gd name="connsiteY5" fmla="*/ 52865 h 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308" h="70560">
                  <a:moveTo>
                    <a:pt x="0" y="70449"/>
                  </a:moveTo>
                  <a:cubicBezTo>
                    <a:pt x="105508" y="44072"/>
                    <a:pt x="211016" y="17696"/>
                    <a:pt x="334108" y="17696"/>
                  </a:cubicBezTo>
                  <a:cubicBezTo>
                    <a:pt x="457200" y="17696"/>
                    <a:pt x="621323" y="73380"/>
                    <a:pt x="738554" y="70449"/>
                  </a:cubicBezTo>
                  <a:cubicBezTo>
                    <a:pt x="855785" y="67518"/>
                    <a:pt x="838200" y="3042"/>
                    <a:pt x="1037492" y="111"/>
                  </a:cubicBezTo>
                  <a:cubicBezTo>
                    <a:pt x="1236784" y="-2820"/>
                    <a:pt x="1934308" y="52865"/>
                    <a:pt x="1934308" y="52865"/>
                  </a:cubicBezTo>
                  <a:lnTo>
                    <a:pt x="1934308" y="52865"/>
                  </a:lnTo>
                </a:path>
              </a:pathLst>
            </a:custGeom>
            <a:noFill/>
            <a:ln w="12700" cap="flat" cmpd="sng" algn="ctr">
              <a:solidFill>
                <a:srgbClr val="21211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47" name="文本框 21"/>
            <p:cNvSpPr txBox="1"/>
            <p:nvPr/>
          </p:nvSpPr>
          <p:spPr>
            <a:xfrm>
              <a:off x="7399271" y="1864643"/>
              <a:ext cx="2348720"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单击添加标题</a:t>
              </a:r>
            </a:p>
          </p:txBody>
        </p:sp>
        <p:sp>
          <p:nvSpPr>
            <p:cNvPr id="48" name="文本框 22"/>
            <p:cNvSpPr txBox="1"/>
            <p:nvPr/>
          </p:nvSpPr>
          <p:spPr>
            <a:xfrm>
              <a:off x="7399271" y="2588558"/>
              <a:ext cx="3116891" cy="7774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单击添加您所需要的内容，单击添加您所需要的内容，</a:t>
              </a:r>
            </a:p>
          </p:txBody>
        </p:sp>
      </p:grpSp>
      <p:grpSp>
        <p:nvGrpSpPr>
          <p:cNvPr id="51" name="组合 50"/>
          <p:cNvGrpSpPr/>
          <p:nvPr/>
        </p:nvGrpSpPr>
        <p:grpSpPr>
          <a:xfrm>
            <a:off x="1872605" y="3288819"/>
            <a:ext cx="3127322" cy="1501372"/>
            <a:chOff x="7399271" y="1864643"/>
            <a:chExt cx="3127322" cy="1501372"/>
          </a:xfrm>
        </p:grpSpPr>
        <p:grpSp>
          <p:nvGrpSpPr>
            <p:cNvPr id="52" name="Group 132"/>
            <p:cNvGrpSpPr>
              <a:grpSpLocks noChangeAspect="1"/>
            </p:cNvGrpSpPr>
            <p:nvPr/>
          </p:nvGrpSpPr>
          <p:grpSpPr bwMode="auto">
            <a:xfrm rot="5400000">
              <a:off x="10070504" y="2054981"/>
              <a:ext cx="646427" cy="265751"/>
              <a:chOff x="2494" y="1611"/>
              <a:chExt cx="2683" cy="1103"/>
            </a:xfrm>
            <a:solidFill>
              <a:srgbClr val="21211F"/>
            </a:solidFill>
          </p:grpSpPr>
          <p:sp>
            <p:nvSpPr>
              <p:cNvPr id="56" name="Freeform 133"/>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57" name="Freeform 134"/>
              <p:cNvSpPr>
                <a:spLocks noEditPoints="1"/>
              </p:cNvSpPr>
              <p:nvPr/>
            </p:nvSpPr>
            <p:spPr bwMode="auto">
              <a:xfrm>
                <a:off x="2494" y="1611"/>
                <a:ext cx="2683" cy="1103"/>
              </a:xfrm>
              <a:custGeom>
                <a:avLst/>
                <a:gdLst>
                  <a:gd name="T0" fmla="*/ 1075 w 1133"/>
                  <a:gd name="T1" fmla="*/ 362 h 464"/>
                  <a:gd name="T2" fmla="*/ 927 w 1133"/>
                  <a:gd name="T3" fmla="*/ 216 h 464"/>
                  <a:gd name="T4" fmla="*/ 909 w 1133"/>
                  <a:gd name="T5" fmla="*/ 202 h 464"/>
                  <a:gd name="T6" fmla="*/ 768 w 1133"/>
                  <a:gd name="T7" fmla="*/ 158 h 464"/>
                  <a:gd name="T8" fmla="*/ 263 w 1133"/>
                  <a:gd name="T9" fmla="*/ 15 h 464"/>
                  <a:gd name="T10" fmla="*/ 104 w 1133"/>
                  <a:gd name="T11" fmla="*/ 3 h 464"/>
                  <a:gd name="T12" fmla="*/ 46 w 1133"/>
                  <a:gd name="T13" fmla="*/ 260 h 464"/>
                  <a:gd name="T14" fmla="*/ 162 w 1133"/>
                  <a:gd name="T15" fmla="*/ 290 h 464"/>
                  <a:gd name="T16" fmla="*/ 377 w 1133"/>
                  <a:gd name="T17" fmla="*/ 341 h 464"/>
                  <a:gd name="T18" fmla="*/ 738 w 1133"/>
                  <a:gd name="T19" fmla="*/ 440 h 464"/>
                  <a:gd name="T20" fmla="*/ 891 w 1133"/>
                  <a:gd name="T21" fmla="*/ 462 h 464"/>
                  <a:gd name="T22" fmla="*/ 1089 w 1133"/>
                  <a:gd name="T23" fmla="*/ 446 h 464"/>
                  <a:gd name="T24" fmla="*/ 1133 w 1133"/>
                  <a:gd name="T25" fmla="*/ 429 h 464"/>
                  <a:gd name="T26" fmla="*/ 358 w 1133"/>
                  <a:gd name="T27" fmla="*/ 52 h 464"/>
                  <a:gd name="T28" fmla="*/ 772 w 1133"/>
                  <a:gd name="T29" fmla="*/ 170 h 464"/>
                  <a:gd name="T30" fmla="*/ 914 w 1133"/>
                  <a:gd name="T31" fmla="*/ 219 h 464"/>
                  <a:gd name="T32" fmla="*/ 886 w 1133"/>
                  <a:gd name="T33" fmla="*/ 293 h 464"/>
                  <a:gd name="T34" fmla="*/ 344 w 1133"/>
                  <a:gd name="T35" fmla="*/ 157 h 464"/>
                  <a:gd name="T36" fmla="*/ 273 w 1133"/>
                  <a:gd name="T37" fmla="*/ 141 h 464"/>
                  <a:gd name="T38" fmla="*/ 255 w 1133"/>
                  <a:gd name="T39" fmla="*/ 135 h 464"/>
                  <a:gd name="T40" fmla="*/ 265 w 1133"/>
                  <a:gd name="T41" fmla="*/ 59 h 464"/>
                  <a:gd name="T42" fmla="*/ 250 w 1133"/>
                  <a:gd name="T43" fmla="*/ 167 h 464"/>
                  <a:gd name="T44" fmla="*/ 402 w 1133"/>
                  <a:gd name="T45" fmla="*/ 184 h 464"/>
                  <a:gd name="T46" fmla="*/ 847 w 1133"/>
                  <a:gd name="T47" fmla="*/ 346 h 464"/>
                  <a:gd name="T48" fmla="*/ 238 w 1133"/>
                  <a:gd name="T49" fmla="*/ 226 h 464"/>
                  <a:gd name="T50" fmla="*/ 57 w 1133"/>
                  <a:gd name="T51" fmla="*/ 257 h 464"/>
                  <a:gd name="T52" fmla="*/ 16 w 1133"/>
                  <a:gd name="T53" fmla="*/ 173 h 464"/>
                  <a:gd name="T54" fmla="*/ 136 w 1133"/>
                  <a:gd name="T55" fmla="*/ 82 h 464"/>
                  <a:gd name="T56" fmla="*/ 100 w 1133"/>
                  <a:gd name="T57" fmla="*/ 273 h 464"/>
                  <a:gd name="T58" fmla="*/ 153 w 1133"/>
                  <a:gd name="T59" fmla="*/ 9 h 464"/>
                  <a:gd name="T60" fmla="*/ 144 w 1133"/>
                  <a:gd name="T61" fmla="*/ 277 h 464"/>
                  <a:gd name="T62" fmla="*/ 193 w 1133"/>
                  <a:gd name="T63" fmla="*/ 161 h 464"/>
                  <a:gd name="T64" fmla="*/ 266 w 1133"/>
                  <a:gd name="T65" fmla="*/ 26 h 464"/>
                  <a:gd name="T66" fmla="*/ 251 w 1133"/>
                  <a:gd name="T67" fmla="*/ 82 h 464"/>
                  <a:gd name="T68" fmla="*/ 154 w 1133"/>
                  <a:gd name="T69" fmla="*/ 279 h 464"/>
                  <a:gd name="T70" fmla="*/ 454 w 1133"/>
                  <a:gd name="T71" fmla="*/ 360 h 464"/>
                  <a:gd name="T72" fmla="*/ 213 w 1133"/>
                  <a:gd name="T73" fmla="*/ 295 h 464"/>
                  <a:gd name="T74" fmla="*/ 693 w 1133"/>
                  <a:gd name="T75" fmla="*/ 331 h 464"/>
                  <a:gd name="T76" fmla="*/ 825 w 1133"/>
                  <a:gd name="T77" fmla="*/ 354 h 464"/>
                  <a:gd name="T78" fmla="*/ 851 w 1133"/>
                  <a:gd name="T79" fmla="*/ 358 h 464"/>
                  <a:gd name="T80" fmla="*/ 647 w 1133"/>
                  <a:gd name="T81" fmla="*/ 405 h 464"/>
                  <a:gd name="T82" fmla="*/ 1065 w 1133"/>
                  <a:gd name="T83" fmla="*/ 420 h 464"/>
                  <a:gd name="T84" fmla="*/ 1049 w 1133"/>
                  <a:gd name="T85" fmla="*/ 440 h 464"/>
                  <a:gd name="T86" fmla="*/ 874 w 1133"/>
                  <a:gd name="T87" fmla="*/ 452 h 464"/>
                  <a:gd name="T88" fmla="*/ 841 w 1133"/>
                  <a:gd name="T89" fmla="*/ 444 h 464"/>
                  <a:gd name="T90" fmla="*/ 846 w 1133"/>
                  <a:gd name="T91" fmla="*/ 394 h 464"/>
                  <a:gd name="T92" fmla="*/ 866 w 1133"/>
                  <a:gd name="T93" fmla="*/ 320 h 464"/>
                  <a:gd name="T94" fmla="*/ 923 w 1133"/>
                  <a:gd name="T95" fmla="*/ 226 h 464"/>
                  <a:gd name="T96" fmla="*/ 1075 w 1133"/>
                  <a:gd name="T97" fmla="*/ 38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3" h="464">
                    <a:moveTo>
                      <a:pt x="1129" y="425"/>
                    </a:moveTo>
                    <a:cubicBezTo>
                      <a:pt x="1121" y="420"/>
                      <a:pt x="1111" y="404"/>
                      <a:pt x="1106" y="398"/>
                    </a:cubicBezTo>
                    <a:cubicBezTo>
                      <a:pt x="1075" y="362"/>
                      <a:pt x="1075" y="362"/>
                      <a:pt x="1075" y="362"/>
                    </a:cubicBezTo>
                    <a:cubicBezTo>
                      <a:pt x="1057" y="341"/>
                      <a:pt x="1038" y="319"/>
                      <a:pt x="1020" y="298"/>
                    </a:cubicBezTo>
                    <a:cubicBezTo>
                      <a:pt x="993" y="267"/>
                      <a:pt x="960" y="242"/>
                      <a:pt x="927" y="216"/>
                    </a:cubicBezTo>
                    <a:cubicBezTo>
                      <a:pt x="927" y="216"/>
                      <a:pt x="927" y="216"/>
                      <a:pt x="927" y="216"/>
                    </a:cubicBezTo>
                    <a:cubicBezTo>
                      <a:pt x="922" y="213"/>
                      <a:pt x="918" y="209"/>
                      <a:pt x="913" y="205"/>
                    </a:cubicBezTo>
                    <a:cubicBezTo>
                      <a:pt x="913" y="205"/>
                      <a:pt x="913" y="205"/>
                      <a:pt x="913" y="205"/>
                    </a:cubicBezTo>
                    <a:cubicBezTo>
                      <a:pt x="912" y="204"/>
                      <a:pt x="911" y="203"/>
                      <a:pt x="909" y="202"/>
                    </a:cubicBezTo>
                    <a:cubicBezTo>
                      <a:pt x="909" y="202"/>
                      <a:pt x="909" y="202"/>
                      <a:pt x="909" y="202"/>
                    </a:cubicBezTo>
                    <a:cubicBezTo>
                      <a:pt x="893" y="190"/>
                      <a:pt x="875" y="186"/>
                      <a:pt x="855" y="182"/>
                    </a:cubicBezTo>
                    <a:cubicBezTo>
                      <a:pt x="825" y="176"/>
                      <a:pt x="796" y="168"/>
                      <a:pt x="768" y="158"/>
                    </a:cubicBezTo>
                    <a:cubicBezTo>
                      <a:pt x="713" y="137"/>
                      <a:pt x="660" y="114"/>
                      <a:pt x="603" y="103"/>
                    </a:cubicBezTo>
                    <a:cubicBezTo>
                      <a:pt x="543" y="92"/>
                      <a:pt x="485" y="80"/>
                      <a:pt x="427" y="63"/>
                    </a:cubicBezTo>
                    <a:cubicBezTo>
                      <a:pt x="373" y="46"/>
                      <a:pt x="319" y="28"/>
                      <a:pt x="263" y="15"/>
                    </a:cubicBezTo>
                    <a:cubicBezTo>
                      <a:pt x="226" y="7"/>
                      <a:pt x="187" y="1"/>
                      <a:pt x="148" y="0"/>
                    </a:cubicBezTo>
                    <a:cubicBezTo>
                      <a:pt x="147" y="0"/>
                      <a:pt x="146" y="0"/>
                      <a:pt x="145" y="0"/>
                    </a:cubicBezTo>
                    <a:cubicBezTo>
                      <a:pt x="131" y="0"/>
                      <a:pt x="118" y="1"/>
                      <a:pt x="104" y="3"/>
                    </a:cubicBezTo>
                    <a:cubicBezTo>
                      <a:pt x="56" y="9"/>
                      <a:pt x="27" y="51"/>
                      <a:pt x="13" y="94"/>
                    </a:cubicBezTo>
                    <a:cubicBezTo>
                      <a:pt x="0" y="134"/>
                      <a:pt x="2" y="177"/>
                      <a:pt x="18" y="216"/>
                    </a:cubicBezTo>
                    <a:cubicBezTo>
                      <a:pt x="24" y="232"/>
                      <a:pt x="34" y="247"/>
                      <a:pt x="46" y="260"/>
                    </a:cubicBezTo>
                    <a:cubicBezTo>
                      <a:pt x="59" y="272"/>
                      <a:pt x="74" y="282"/>
                      <a:pt x="92" y="283"/>
                    </a:cubicBezTo>
                    <a:cubicBezTo>
                      <a:pt x="104" y="284"/>
                      <a:pt x="116" y="284"/>
                      <a:pt x="129" y="285"/>
                    </a:cubicBezTo>
                    <a:cubicBezTo>
                      <a:pt x="140" y="286"/>
                      <a:pt x="151" y="287"/>
                      <a:pt x="162" y="290"/>
                    </a:cubicBezTo>
                    <a:cubicBezTo>
                      <a:pt x="184" y="295"/>
                      <a:pt x="206" y="302"/>
                      <a:pt x="227" y="309"/>
                    </a:cubicBezTo>
                    <a:cubicBezTo>
                      <a:pt x="244" y="314"/>
                      <a:pt x="261" y="319"/>
                      <a:pt x="278" y="323"/>
                    </a:cubicBezTo>
                    <a:cubicBezTo>
                      <a:pt x="311" y="329"/>
                      <a:pt x="344" y="331"/>
                      <a:pt x="377" y="341"/>
                    </a:cubicBezTo>
                    <a:cubicBezTo>
                      <a:pt x="405" y="350"/>
                      <a:pt x="431" y="365"/>
                      <a:pt x="461" y="372"/>
                    </a:cubicBezTo>
                    <a:cubicBezTo>
                      <a:pt x="527" y="388"/>
                      <a:pt x="594" y="400"/>
                      <a:pt x="660" y="419"/>
                    </a:cubicBezTo>
                    <a:cubicBezTo>
                      <a:pt x="686" y="427"/>
                      <a:pt x="712" y="434"/>
                      <a:pt x="738" y="440"/>
                    </a:cubicBezTo>
                    <a:cubicBezTo>
                      <a:pt x="751" y="444"/>
                      <a:pt x="764" y="447"/>
                      <a:pt x="778" y="449"/>
                    </a:cubicBezTo>
                    <a:cubicBezTo>
                      <a:pt x="791" y="452"/>
                      <a:pt x="804" y="453"/>
                      <a:pt x="816" y="457"/>
                    </a:cubicBezTo>
                    <a:cubicBezTo>
                      <a:pt x="840" y="464"/>
                      <a:pt x="866" y="463"/>
                      <a:pt x="891" y="462"/>
                    </a:cubicBezTo>
                    <a:cubicBezTo>
                      <a:pt x="902" y="462"/>
                      <a:pt x="912" y="461"/>
                      <a:pt x="923" y="461"/>
                    </a:cubicBezTo>
                    <a:cubicBezTo>
                      <a:pt x="959" y="460"/>
                      <a:pt x="995" y="456"/>
                      <a:pt x="1031" y="452"/>
                    </a:cubicBezTo>
                    <a:cubicBezTo>
                      <a:pt x="1050" y="450"/>
                      <a:pt x="1070" y="448"/>
                      <a:pt x="1089" y="446"/>
                    </a:cubicBezTo>
                    <a:cubicBezTo>
                      <a:pt x="1101" y="444"/>
                      <a:pt x="1116" y="446"/>
                      <a:pt x="1126" y="440"/>
                    </a:cubicBezTo>
                    <a:cubicBezTo>
                      <a:pt x="1129" y="438"/>
                      <a:pt x="1130" y="436"/>
                      <a:pt x="1131" y="434"/>
                    </a:cubicBezTo>
                    <a:cubicBezTo>
                      <a:pt x="1132" y="433"/>
                      <a:pt x="1133" y="431"/>
                      <a:pt x="1133" y="429"/>
                    </a:cubicBezTo>
                    <a:cubicBezTo>
                      <a:pt x="1133" y="429"/>
                      <a:pt x="1133" y="429"/>
                      <a:pt x="1133" y="429"/>
                    </a:cubicBezTo>
                    <a:cubicBezTo>
                      <a:pt x="1133" y="426"/>
                      <a:pt x="1131" y="425"/>
                      <a:pt x="1129" y="425"/>
                    </a:cubicBezTo>
                    <a:close/>
                    <a:moveTo>
                      <a:pt x="358" y="52"/>
                    </a:moveTo>
                    <a:cubicBezTo>
                      <a:pt x="400" y="64"/>
                      <a:pt x="441" y="78"/>
                      <a:pt x="482" y="89"/>
                    </a:cubicBezTo>
                    <a:cubicBezTo>
                      <a:pt x="530" y="102"/>
                      <a:pt x="579" y="108"/>
                      <a:pt x="627" y="118"/>
                    </a:cubicBezTo>
                    <a:cubicBezTo>
                      <a:pt x="677" y="129"/>
                      <a:pt x="724" y="152"/>
                      <a:pt x="772" y="170"/>
                    </a:cubicBezTo>
                    <a:cubicBezTo>
                      <a:pt x="791" y="177"/>
                      <a:pt x="810" y="183"/>
                      <a:pt x="830" y="187"/>
                    </a:cubicBezTo>
                    <a:cubicBezTo>
                      <a:pt x="856" y="194"/>
                      <a:pt x="883" y="195"/>
                      <a:pt x="905" y="211"/>
                    </a:cubicBezTo>
                    <a:cubicBezTo>
                      <a:pt x="908" y="214"/>
                      <a:pt x="911" y="216"/>
                      <a:pt x="914" y="219"/>
                    </a:cubicBezTo>
                    <a:cubicBezTo>
                      <a:pt x="905" y="224"/>
                      <a:pt x="899" y="231"/>
                      <a:pt x="894" y="242"/>
                    </a:cubicBezTo>
                    <a:cubicBezTo>
                      <a:pt x="890" y="249"/>
                      <a:pt x="889" y="257"/>
                      <a:pt x="888" y="264"/>
                    </a:cubicBezTo>
                    <a:cubicBezTo>
                      <a:pt x="887" y="268"/>
                      <a:pt x="888" y="283"/>
                      <a:pt x="886" y="293"/>
                    </a:cubicBezTo>
                    <a:cubicBezTo>
                      <a:pt x="792" y="249"/>
                      <a:pt x="687" y="246"/>
                      <a:pt x="587" y="226"/>
                    </a:cubicBezTo>
                    <a:cubicBezTo>
                      <a:pt x="529" y="214"/>
                      <a:pt x="471" y="195"/>
                      <a:pt x="414" y="177"/>
                    </a:cubicBezTo>
                    <a:cubicBezTo>
                      <a:pt x="391" y="170"/>
                      <a:pt x="367" y="163"/>
                      <a:pt x="344" y="157"/>
                    </a:cubicBezTo>
                    <a:cubicBezTo>
                      <a:pt x="329" y="153"/>
                      <a:pt x="314" y="149"/>
                      <a:pt x="300" y="146"/>
                    </a:cubicBezTo>
                    <a:cubicBezTo>
                      <a:pt x="294" y="145"/>
                      <a:pt x="288" y="144"/>
                      <a:pt x="282" y="142"/>
                    </a:cubicBezTo>
                    <a:cubicBezTo>
                      <a:pt x="279" y="142"/>
                      <a:pt x="276" y="141"/>
                      <a:pt x="273" y="141"/>
                    </a:cubicBezTo>
                    <a:cubicBezTo>
                      <a:pt x="272" y="140"/>
                      <a:pt x="271" y="140"/>
                      <a:pt x="269" y="140"/>
                    </a:cubicBezTo>
                    <a:cubicBezTo>
                      <a:pt x="269" y="140"/>
                      <a:pt x="269" y="139"/>
                      <a:pt x="269" y="139"/>
                    </a:cubicBezTo>
                    <a:cubicBezTo>
                      <a:pt x="264" y="138"/>
                      <a:pt x="260" y="137"/>
                      <a:pt x="255" y="135"/>
                    </a:cubicBezTo>
                    <a:cubicBezTo>
                      <a:pt x="255" y="135"/>
                      <a:pt x="255" y="135"/>
                      <a:pt x="255" y="135"/>
                    </a:cubicBezTo>
                    <a:cubicBezTo>
                      <a:pt x="256" y="120"/>
                      <a:pt x="258" y="105"/>
                      <a:pt x="260" y="91"/>
                    </a:cubicBezTo>
                    <a:cubicBezTo>
                      <a:pt x="261" y="80"/>
                      <a:pt x="263" y="70"/>
                      <a:pt x="265" y="59"/>
                    </a:cubicBezTo>
                    <a:cubicBezTo>
                      <a:pt x="267" y="48"/>
                      <a:pt x="274" y="39"/>
                      <a:pt x="277" y="29"/>
                    </a:cubicBezTo>
                    <a:cubicBezTo>
                      <a:pt x="304" y="36"/>
                      <a:pt x="331" y="44"/>
                      <a:pt x="358" y="52"/>
                    </a:cubicBezTo>
                    <a:close/>
                    <a:moveTo>
                      <a:pt x="250" y="167"/>
                    </a:moveTo>
                    <a:cubicBezTo>
                      <a:pt x="251" y="160"/>
                      <a:pt x="252" y="154"/>
                      <a:pt x="253" y="147"/>
                    </a:cubicBezTo>
                    <a:cubicBezTo>
                      <a:pt x="268" y="154"/>
                      <a:pt x="291" y="154"/>
                      <a:pt x="307" y="158"/>
                    </a:cubicBezTo>
                    <a:cubicBezTo>
                      <a:pt x="339" y="165"/>
                      <a:pt x="370" y="174"/>
                      <a:pt x="402" y="184"/>
                    </a:cubicBezTo>
                    <a:cubicBezTo>
                      <a:pt x="454" y="200"/>
                      <a:pt x="506" y="217"/>
                      <a:pt x="559" y="230"/>
                    </a:cubicBezTo>
                    <a:cubicBezTo>
                      <a:pt x="666" y="256"/>
                      <a:pt x="778" y="255"/>
                      <a:pt x="879" y="301"/>
                    </a:cubicBezTo>
                    <a:cubicBezTo>
                      <a:pt x="856" y="311"/>
                      <a:pt x="844" y="327"/>
                      <a:pt x="847" y="346"/>
                    </a:cubicBezTo>
                    <a:cubicBezTo>
                      <a:pt x="796" y="338"/>
                      <a:pt x="745" y="330"/>
                      <a:pt x="695" y="321"/>
                    </a:cubicBezTo>
                    <a:cubicBezTo>
                      <a:pt x="644" y="312"/>
                      <a:pt x="597" y="289"/>
                      <a:pt x="547" y="278"/>
                    </a:cubicBezTo>
                    <a:cubicBezTo>
                      <a:pt x="445" y="255"/>
                      <a:pt x="343" y="233"/>
                      <a:pt x="238" y="226"/>
                    </a:cubicBezTo>
                    <a:cubicBezTo>
                      <a:pt x="243" y="207"/>
                      <a:pt x="247" y="187"/>
                      <a:pt x="250" y="167"/>
                    </a:cubicBezTo>
                    <a:close/>
                    <a:moveTo>
                      <a:pt x="100" y="273"/>
                    </a:moveTo>
                    <a:cubicBezTo>
                      <a:pt x="84" y="275"/>
                      <a:pt x="69" y="268"/>
                      <a:pt x="57" y="257"/>
                    </a:cubicBezTo>
                    <a:cubicBezTo>
                      <a:pt x="45" y="246"/>
                      <a:pt x="37" y="232"/>
                      <a:pt x="30" y="218"/>
                    </a:cubicBezTo>
                    <a:cubicBezTo>
                      <a:pt x="24" y="204"/>
                      <a:pt x="19" y="190"/>
                      <a:pt x="16" y="175"/>
                    </a:cubicBezTo>
                    <a:cubicBezTo>
                      <a:pt x="16" y="174"/>
                      <a:pt x="16" y="173"/>
                      <a:pt x="16" y="173"/>
                    </a:cubicBezTo>
                    <a:cubicBezTo>
                      <a:pt x="8" y="126"/>
                      <a:pt x="23" y="77"/>
                      <a:pt x="53" y="41"/>
                    </a:cubicBezTo>
                    <a:cubicBezTo>
                      <a:pt x="74" y="15"/>
                      <a:pt x="108" y="9"/>
                      <a:pt x="142" y="9"/>
                    </a:cubicBezTo>
                    <a:cubicBezTo>
                      <a:pt x="141" y="33"/>
                      <a:pt x="139" y="58"/>
                      <a:pt x="136" y="82"/>
                    </a:cubicBezTo>
                    <a:cubicBezTo>
                      <a:pt x="133" y="106"/>
                      <a:pt x="128" y="130"/>
                      <a:pt x="123" y="154"/>
                    </a:cubicBezTo>
                    <a:cubicBezTo>
                      <a:pt x="119" y="178"/>
                      <a:pt x="114" y="202"/>
                      <a:pt x="109" y="226"/>
                    </a:cubicBezTo>
                    <a:cubicBezTo>
                      <a:pt x="106" y="242"/>
                      <a:pt x="103" y="258"/>
                      <a:pt x="100" y="273"/>
                    </a:cubicBezTo>
                    <a:close/>
                    <a:moveTo>
                      <a:pt x="110" y="274"/>
                    </a:moveTo>
                    <a:cubicBezTo>
                      <a:pt x="125" y="188"/>
                      <a:pt x="150" y="100"/>
                      <a:pt x="152" y="13"/>
                    </a:cubicBezTo>
                    <a:cubicBezTo>
                      <a:pt x="153" y="12"/>
                      <a:pt x="153" y="11"/>
                      <a:pt x="153" y="9"/>
                    </a:cubicBezTo>
                    <a:cubicBezTo>
                      <a:pt x="166" y="10"/>
                      <a:pt x="180" y="12"/>
                      <a:pt x="192" y="13"/>
                    </a:cubicBezTo>
                    <a:cubicBezTo>
                      <a:pt x="191" y="59"/>
                      <a:pt x="188" y="105"/>
                      <a:pt x="184" y="151"/>
                    </a:cubicBezTo>
                    <a:cubicBezTo>
                      <a:pt x="180" y="197"/>
                      <a:pt x="166" y="236"/>
                      <a:pt x="144" y="277"/>
                    </a:cubicBezTo>
                    <a:cubicBezTo>
                      <a:pt x="133" y="275"/>
                      <a:pt x="122" y="274"/>
                      <a:pt x="110" y="274"/>
                    </a:cubicBezTo>
                    <a:close/>
                    <a:moveTo>
                      <a:pt x="154" y="279"/>
                    </a:moveTo>
                    <a:cubicBezTo>
                      <a:pt x="175" y="241"/>
                      <a:pt x="188" y="204"/>
                      <a:pt x="193" y="161"/>
                    </a:cubicBezTo>
                    <a:cubicBezTo>
                      <a:pt x="198" y="112"/>
                      <a:pt x="201" y="63"/>
                      <a:pt x="202" y="15"/>
                    </a:cubicBezTo>
                    <a:cubicBezTo>
                      <a:pt x="205" y="15"/>
                      <a:pt x="209" y="16"/>
                      <a:pt x="212" y="16"/>
                    </a:cubicBezTo>
                    <a:cubicBezTo>
                      <a:pt x="230" y="19"/>
                      <a:pt x="248" y="22"/>
                      <a:pt x="266" y="26"/>
                    </a:cubicBezTo>
                    <a:cubicBezTo>
                      <a:pt x="266" y="27"/>
                      <a:pt x="266" y="28"/>
                      <a:pt x="267" y="28"/>
                    </a:cubicBezTo>
                    <a:cubicBezTo>
                      <a:pt x="264" y="35"/>
                      <a:pt x="259" y="43"/>
                      <a:pt x="257" y="50"/>
                    </a:cubicBezTo>
                    <a:cubicBezTo>
                      <a:pt x="254" y="60"/>
                      <a:pt x="252" y="71"/>
                      <a:pt x="251" y="82"/>
                    </a:cubicBezTo>
                    <a:cubicBezTo>
                      <a:pt x="248" y="104"/>
                      <a:pt x="246" y="126"/>
                      <a:pt x="243" y="149"/>
                    </a:cubicBezTo>
                    <a:cubicBezTo>
                      <a:pt x="236" y="198"/>
                      <a:pt x="226" y="247"/>
                      <a:pt x="203" y="292"/>
                    </a:cubicBezTo>
                    <a:cubicBezTo>
                      <a:pt x="187" y="287"/>
                      <a:pt x="171" y="282"/>
                      <a:pt x="154" y="279"/>
                    </a:cubicBezTo>
                    <a:close/>
                    <a:moveTo>
                      <a:pt x="647" y="405"/>
                    </a:moveTo>
                    <a:cubicBezTo>
                      <a:pt x="618" y="397"/>
                      <a:pt x="589" y="389"/>
                      <a:pt x="560" y="382"/>
                    </a:cubicBezTo>
                    <a:cubicBezTo>
                      <a:pt x="525" y="373"/>
                      <a:pt x="489" y="369"/>
                      <a:pt x="454" y="360"/>
                    </a:cubicBezTo>
                    <a:cubicBezTo>
                      <a:pt x="426" y="352"/>
                      <a:pt x="400" y="337"/>
                      <a:pt x="371" y="329"/>
                    </a:cubicBezTo>
                    <a:cubicBezTo>
                      <a:pt x="341" y="321"/>
                      <a:pt x="310" y="318"/>
                      <a:pt x="279" y="313"/>
                    </a:cubicBezTo>
                    <a:cubicBezTo>
                      <a:pt x="256" y="309"/>
                      <a:pt x="235" y="302"/>
                      <a:pt x="213" y="295"/>
                    </a:cubicBezTo>
                    <a:cubicBezTo>
                      <a:pt x="222" y="276"/>
                      <a:pt x="230" y="256"/>
                      <a:pt x="235" y="236"/>
                    </a:cubicBezTo>
                    <a:cubicBezTo>
                      <a:pt x="340" y="243"/>
                      <a:pt x="443" y="265"/>
                      <a:pt x="546" y="288"/>
                    </a:cubicBezTo>
                    <a:cubicBezTo>
                      <a:pt x="596" y="299"/>
                      <a:pt x="643" y="321"/>
                      <a:pt x="693" y="331"/>
                    </a:cubicBezTo>
                    <a:cubicBezTo>
                      <a:pt x="720" y="336"/>
                      <a:pt x="748" y="340"/>
                      <a:pt x="775" y="345"/>
                    </a:cubicBezTo>
                    <a:cubicBezTo>
                      <a:pt x="784" y="346"/>
                      <a:pt x="794" y="348"/>
                      <a:pt x="803" y="349"/>
                    </a:cubicBezTo>
                    <a:cubicBezTo>
                      <a:pt x="811" y="351"/>
                      <a:pt x="818" y="353"/>
                      <a:pt x="825" y="354"/>
                    </a:cubicBezTo>
                    <a:cubicBezTo>
                      <a:pt x="830" y="354"/>
                      <a:pt x="834" y="355"/>
                      <a:pt x="838" y="356"/>
                    </a:cubicBezTo>
                    <a:cubicBezTo>
                      <a:pt x="840" y="356"/>
                      <a:pt x="843" y="356"/>
                      <a:pt x="845" y="357"/>
                    </a:cubicBezTo>
                    <a:cubicBezTo>
                      <a:pt x="846" y="357"/>
                      <a:pt x="849" y="357"/>
                      <a:pt x="851" y="358"/>
                    </a:cubicBezTo>
                    <a:cubicBezTo>
                      <a:pt x="852" y="359"/>
                      <a:pt x="857" y="370"/>
                      <a:pt x="858" y="369"/>
                    </a:cubicBezTo>
                    <a:cubicBezTo>
                      <a:pt x="830" y="387"/>
                      <a:pt x="820" y="418"/>
                      <a:pt x="832" y="448"/>
                    </a:cubicBezTo>
                    <a:cubicBezTo>
                      <a:pt x="769" y="440"/>
                      <a:pt x="708" y="423"/>
                      <a:pt x="647" y="405"/>
                    </a:cubicBezTo>
                    <a:close/>
                    <a:moveTo>
                      <a:pt x="1075" y="385"/>
                    </a:moveTo>
                    <a:cubicBezTo>
                      <a:pt x="1068" y="408"/>
                      <a:pt x="1068" y="408"/>
                      <a:pt x="1068" y="408"/>
                    </a:cubicBezTo>
                    <a:cubicBezTo>
                      <a:pt x="1067" y="412"/>
                      <a:pt x="1066" y="416"/>
                      <a:pt x="1065" y="420"/>
                    </a:cubicBezTo>
                    <a:cubicBezTo>
                      <a:pt x="1064" y="423"/>
                      <a:pt x="1063" y="430"/>
                      <a:pt x="1061" y="434"/>
                    </a:cubicBezTo>
                    <a:cubicBezTo>
                      <a:pt x="1059" y="435"/>
                      <a:pt x="1059" y="437"/>
                      <a:pt x="1060" y="439"/>
                    </a:cubicBezTo>
                    <a:cubicBezTo>
                      <a:pt x="1049" y="440"/>
                      <a:pt x="1049" y="440"/>
                      <a:pt x="1049" y="440"/>
                    </a:cubicBezTo>
                    <a:cubicBezTo>
                      <a:pt x="1025" y="443"/>
                      <a:pt x="1001" y="445"/>
                      <a:pt x="977" y="448"/>
                    </a:cubicBezTo>
                    <a:cubicBezTo>
                      <a:pt x="952" y="450"/>
                      <a:pt x="927" y="451"/>
                      <a:pt x="902" y="452"/>
                    </a:cubicBezTo>
                    <a:cubicBezTo>
                      <a:pt x="893" y="452"/>
                      <a:pt x="884" y="452"/>
                      <a:pt x="874" y="452"/>
                    </a:cubicBezTo>
                    <a:cubicBezTo>
                      <a:pt x="866" y="452"/>
                      <a:pt x="857" y="453"/>
                      <a:pt x="849" y="452"/>
                    </a:cubicBezTo>
                    <a:cubicBezTo>
                      <a:pt x="848" y="451"/>
                      <a:pt x="846" y="451"/>
                      <a:pt x="845" y="450"/>
                    </a:cubicBezTo>
                    <a:cubicBezTo>
                      <a:pt x="842" y="449"/>
                      <a:pt x="841" y="446"/>
                      <a:pt x="841" y="444"/>
                    </a:cubicBezTo>
                    <a:cubicBezTo>
                      <a:pt x="840" y="441"/>
                      <a:pt x="839" y="438"/>
                      <a:pt x="838" y="435"/>
                    </a:cubicBezTo>
                    <a:cubicBezTo>
                      <a:pt x="837" y="430"/>
                      <a:pt x="836" y="424"/>
                      <a:pt x="837" y="419"/>
                    </a:cubicBezTo>
                    <a:cubicBezTo>
                      <a:pt x="838" y="410"/>
                      <a:pt x="841" y="401"/>
                      <a:pt x="846" y="394"/>
                    </a:cubicBezTo>
                    <a:cubicBezTo>
                      <a:pt x="852" y="386"/>
                      <a:pt x="859" y="380"/>
                      <a:pt x="868" y="375"/>
                    </a:cubicBezTo>
                    <a:cubicBezTo>
                      <a:pt x="870" y="374"/>
                      <a:pt x="872" y="370"/>
                      <a:pt x="870" y="368"/>
                    </a:cubicBezTo>
                    <a:cubicBezTo>
                      <a:pt x="857" y="354"/>
                      <a:pt x="845" y="340"/>
                      <a:pt x="866" y="320"/>
                    </a:cubicBezTo>
                    <a:cubicBezTo>
                      <a:pt x="873" y="312"/>
                      <a:pt x="885" y="309"/>
                      <a:pt x="895" y="305"/>
                    </a:cubicBezTo>
                    <a:cubicBezTo>
                      <a:pt x="897" y="304"/>
                      <a:pt x="898" y="302"/>
                      <a:pt x="898" y="300"/>
                    </a:cubicBezTo>
                    <a:cubicBezTo>
                      <a:pt x="894" y="278"/>
                      <a:pt x="896" y="235"/>
                      <a:pt x="923" y="226"/>
                    </a:cubicBezTo>
                    <a:cubicBezTo>
                      <a:pt x="959" y="254"/>
                      <a:pt x="993" y="283"/>
                      <a:pt x="1024" y="318"/>
                    </a:cubicBezTo>
                    <a:cubicBezTo>
                      <a:pt x="1042" y="339"/>
                      <a:pt x="1061" y="361"/>
                      <a:pt x="1079" y="382"/>
                    </a:cubicBezTo>
                    <a:cubicBezTo>
                      <a:pt x="1077" y="382"/>
                      <a:pt x="1076" y="383"/>
                      <a:pt x="1075"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grpSp>
        <p:sp>
          <p:nvSpPr>
            <p:cNvPr id="53" name="任意多边形 52"/>
            <p:cNvSpPr/>
            <p:nvPr/>
          </p:nvSpPr>
          <p:spPr>
            <a:xfrm>
              <a:off x="7399271" y="2465351"/>
              <a:ext cx="2861571" cy="45719"/>
            </a:xfrm>
            <a:custGeom>
              <a:avLst/>
              <a:gdLst>
                <a:gd name="connsiteX0" fmla="*/ 0 w 1934308"/>
                <a:gd name="connsiteY0" fmla="*/ 70449 h 70560"/>
                <a:gd name="connsiteX1" fmla="*/ 334108 w 1934308"/>
                <a:gd name="connsiteY1" fmla="*/ 17696 h 70560"/>
                <a:gd name="connsiteX2" fmla="*/ 738554 w 1934308"/>
                <a:gd name="connsiteY2" fmla="*/ 70449 h 70560"/>
                <a:gd name="connsiteX3" fmla="*/ 1037492 w 1934308"/>
                <a:gd name="connsiteY3" fmla="*/ 111 h 70560"/>
                <a:gd name="connsiteX4" fmla="*/ 1934308 w 1934308"/>
                <a:gd name="connsiteY4" fmla="*/ 52865 h 70560"/>
                <a:gd name="connsiteX5" fmla="*/ 1934308 w 1934308"/>
                <a:gd name="connsiteY5" fmla="*/ 52865 h 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308" h="70560">
                  <a:moveTo>
                    <a:pt x="0" y="70449"/>
                  </a:moveTo>
                  <a:cubicBezTo>
                    <a:pt x="105508" y="44072"/>
                    <a:pt x="211016" y="17696"/>
                    <a:pt x="334108" y="17696"/>
                  </a:cubicBezTo>
                  <a:cubicBezTo>
                    <a:pt x="457200" y="17696"/>
                    <a:pt x="621323" y="73380"/>
                    <a:pt x="738554" y="70449"/>
                  </a:cubicBezTo>
                  <a:cubicBezTo>
                    <a:pt x="855785" y="67518"/>
                    <a:pt x="838200" y="3042"/>
                    <a:pt x="1037492" y="111"/>
                  </a:cubicBezTo>
                  <a:cubicBezTo>
                    <a:pt x="1236784" y="-2820"/>
                    <a:pt x="1934308" y="52865"/>
                    <a:pt x="1934308" y="52865"/>
                  </a:cubicBezTo>
                  <a:lnTo>
                    <a:pt x="1934308" y="52865"/>
                  </a:lnTo>
                </a:path>
              </a:pathLst>
            </a:custGeom>
            <a:noFill/>
            <a:ln w="12700" cap="flat" cmpd="sng" algn="ctr">
              <a:solidFill>
                <a:srgbClr val="21211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7E6E6">
                    <a:lumMod val="25000"/>
                  </a:srgbClr>
                </a:solidFill>
                <a:effectLst/>
                <a:uLnTx/>
                <a:uFillTx/>
                <a:latin typeface="微软雅黑" panose="020F0502020204030204"/>
                <a:ea typeface="微软雅黑"/>
                <a:cs typeface="+mn-ea"/>
                <a:sym typeface="+mn-lt"/>
              </a:endParaRPr>
            </a:p>
          </p:txBody>
        </p:sp>
        <p:sp>
          <p:nvSpPr>
            <p:cNvPr id="54" name="文本框 28"/>
            <p:cNvSpPr txBox="1"/>
            <p:nvPr/>
          </p:nvSpPr>
          <p:spPr>
            <a:xfrm>
              <a:off x="7399271" y="1864643"/>
              <a:ext cx="2348720"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单击添加标题</a:t>
              </a:r>
            </a:p>
          </p:txBody>
        </p:sp>
        <p:sp>
          <p:nvSpPr>
            <p:cNvPr id="55" name="文本框 29"/>
            <p:cNvSpPr txBox="1"/>
            <p:nvPr/>
          </p:nvSpPr>
          <p:spPr>
            <a:xfrm>
              <a:off x="7399271" y="2588558"/>
              <a:ext cx="3116891" cy="7774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7E6E6">
                      <a:lumMod val="25000"/>
                    </a:srgbClr>
                  </a:solidFill>
                  <a:effectLst/>
                  <a:uLnTx/>
                  <a:uFillTx/>
                  <a:latin typeface="微软雅黑" panose="020F0502020204030204"/>
                  <a:ea typeface="微软雅黑"/>
                  <a:cs typeface="+mn-ea"/>
                  <a:sym typeface="+mn-lt"/>
                </a:rPr>
                <a:t>单击添加您所需要的内容，单击添加您所需要的内容，</a:t>
              </a:r>
            </a:p>
          </p:txBody>
        </p:sp>
      </p:grpSp>
      <p:pic>
        <p:nvPicPr>
          <p:cNvPr id="58" name="图片 57">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73658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92485" y="2641853"/>
            <a:ext cx="6790981" cy="4846880"/>
            <a:chOff x="2000997" y="1143325"/>
            <a:chExt cx="4268759" cy="2641227"/>
          </a:xfrm>
          <a:solidFill>
            <a:sysClr val="windowText" lastClr="000000"/>
          </a:solidFill>
        </p:grpSpPr>
        <p:sp>
          <p:nvSpPr>
            <p:cNvPr id="10" name="Freeform 51"/>
            <p:cNvSpPr>
              <a:spLocks noEditPoints="1"/>
            </p:cNvSpPr>
            <p:nvPr/>
          </p:nvSpPr>
          <p:spPr bwMode="auto">
            <a:xfrm>
              <a:off x="5892039" y="3505427"/>
              <a:ext cx="377717" cy="279125"/>
            </a:xfrm>
            <a:custGeom>
              <a:avLst/>
              <a:gdLst>
                <a:gd name="T0" fmla="*/ 186 w 188"/>
                <a:gd name="T1" fmla="*/ 58 h 156"/>
                <a:gd name="T2" fmla="*/ 153 w 188"/>
                <a:gd name="T3" fmla="*/ 21 h 156"/>
                <a:gd name="T4" fmla="*/ 107 w 188"/>
                <a:gd name="T5" fmla="*/ 2 h 156"/>
                <a:gd name="T6" fmla="*/ 53 w 188"/>
                <a:gd name="T7" fmla="*/ 4 h 156"/>
                <a:gd name="T8" fmla="*/ 48 w 188"/>
                <a:gd name="T9" fmla="*/ 12 h 156"/>
                <a:gd name="T10" fmla="*/ 56 w 188"/>
                <a:gd name="T11" fmla="*/ 18 h 156"/>
                <a:gd name="T12" fmla="*/ 33 w 188"/>
                <a:gd name="T13" fmla="*/ 38 h 156"/>
                <a:gd name="T14" fmla="*/ 15 w 188"/>
                <a:gd name="T15" fmla="*/ 67 h 156"/>
                <a:gd name="T16" fmla="*/ 4 w 188"/>
                <a:gd name="T17" fmla="*/ 97 h 156"/>
                <a:gd name="T18" fmla="*/ 0 w 188"/>
                <a:gd name="T19" fmla="*/ 106 h 156"/>
                <a:gd name="T20" fmla="*/ 11 w 188"/>
                <a:gd name="T21" fmla="*/ 115 h 156"/>
                <a:gd name="T22" fmla="*/ 15 w 188"/>
                <a:gd name="T23" fmla="*/ 127 h 156"/>
                <a:gd name="T24" fmla="*/ 24 w 188"/>
                <a:gd name="T25" fmla="*/ 127 h 156"/>
                <a:gd name="T26" fmla="*/ 53 w 188"/>
                <a:gd name="T27" fmla="*/ 143 h 156"/>
                <a:gd name="T28" fmla="*/ 62 w 188"/>
                <a:gd name="T29" fmla="*/ 146 h 156"/>
                <a:gd name="T30" fmla="*/ 129 w 188"/>
                <a:gd name="T31" fmla="*/ 155 h 156"/>
                <a:gd name="T32" fmla="*/ 162 w 188"/>
                <a:gd name="T33" fmla="*/ 138 h 156"/>
                <a:gd name="T34" fmla="*/ 181 w 188"/>
                <a:gd name="T35" fmla="*/ 111 h 156"/>
                <a:gd name="T36" fmla="*/ 181 w 188"/>
                <a:gd name="T37" fmla="*/ 102 h 156"/>
                <a:gd name="T38" fmla="*/ 188 w 188"/>
                <a:gd name="T39" fmla="*/ 76 h 156"/>
                <a:gd name="T40" fmla="*/ 26 w 188"/>
                <a:gd name="T41" fmla="*/ 82 h 156"/>
                <a:gd name="T42" fmla="*/ 24 w 188"/>
                <a:gd name="T43" fmla="*/ 110 h 156"/>
                <a:gd name="T44" fmla="*/ 35 w 188"/>
                <a:gd name="T45" fmla="*/ 98 h 156"/>
                <a:gd name="T46" fmla="*/ 46 w 188"/>
                <a:gd name="T47" fmla="*/ 129 h 156"/>
                <a:gd name="T48" fmla="*/ 46 w 188"/>
                <a:gd name="T49" fmla="*/ 129 h 156"/>
                <a:gd name="T50" fmla="*/ 36 w 188"/>
                <a:gd name="T51" fmla="*/ 118 h 156"/>
                <a:gd name="T52" fmla="*/ 52 w 188"/>
                <a:gd name="T53" fmla="*/ 111 h 156"/>
                <a:gd name="T54" fmla="*/ 65 w 188"/>
                <a:gd name="T55" fmla="*/ 121 h 156"/>
                <a:gd name="T56" fmla="*/ 66 w 188"/>
                <a:gd name="T57" fmla="*/ 118 h 156"/>
                <a:gd name="T58" fmla="*/ 74 w 188"/>
                <a:gd name="T59" fmla="*/ 140 h 156"/>
                <a:gd name="T60" fmla="*/ 74 w 188"/>
                <a:gd name="T61" fmla="*/ 140 h 156"/>
                <a:gd name="T62" fmla="*/ 80 w 188"/>
                <a:gd name="T63" fmla="*/ 126 h 156"/>
                <a:gd name="T64" fmla="*/ 70 w 188"/>
                <a:gd name="T65" fmla="*/ 129 h 156"/>
                <a:gd name="T66" fmla="*/ 76 w 188"/>
                <a:gd name="T67" fmla="*/ 122 h 156"/>
                <a:gd name="T68" fmla="*/ 93 w 188"/>
                <a:gd name="T69" fmla="*/ 144 h 156"/>
                <a:gd name="T70" fmla="*/ 95 w 188"/>
                <a:gd name="T71" fmla="*/ 140 h 156"/>
                <a:gd name="T72" fmla="*/ 98 w 188"/>
                <a:gd name="T73" fmla="*/ 134 h 156"/>
                <a:gd name="T74" fmla="*/ 89 w 188"/>
                <a:gd name="T75" fmla="*/ 132 h 156"/>
                <a:gd name="T76" fmla="*/ 107 w 188"/>
                <a:gd name="T77" fmla="*/ 127 h 156"/>
                <a:gd name="T78" fmla="*/ 111 w 188"/>
                <a:gd name="T79" fmla="*/ 146 h 156"/>
                <a:gd name="T80" fmla="*/ 111 w 188"/>
                <a:gd name="T81" fmla="*/ 145 h 156"/>
                <a:gd name="T82" fmla="*/ 117 w 188"/>
                <a:gd name="T83" fmla="*/ 127 h 156"/>
                <a:gd name="T84" fmla="*/ 117 w 188"/>
                <a:gd name="T85" fmla="*/ 128 h 156"/>
                <a:gd name="T86" fmla="*/ 127 w 188"/>
                <a:gd name="T87" fmla="*/ 145 h 156"/>
                <a:gd name="T88" fmla="*/ 133 w 188"/>
                <a:gd name="T89" fmla="*/ 128 h 156"/>
                <a:gd name="T90" fmla="*/ 136 w 188"/>
                <a:gd name="T91" fmla="*/ 124 h 156"/>
                <a:gd name="T92" fmla="*/ 164 w 188"/>
                <a:gd name="T93" fmla="*/ 118 h 156"/>
                <a:gd name="T94" fmla="*/ 153 w 188"/>
                <a:gd name="T95" fmla="*/ 120 h 156"/>
                <a:gd name="T96" fmla="*/ 164 w 188"/>
                <a:gd name="T97" fmla="*/ 118 h 156"/>
                <a:gd name="T98" fmla="*/ 174 w 188"/>
                <a:gd name="T99" fmla="*/ 90 h 156"/>
                <a:gd name="T100" fmla="*/ 127 w 188"/>
                <a:gd name="T101" fmla="*/ 114 h 156"/>
                <a:gd name="T102" fmla="*/ 65 w 188"/>
                <a:gd name="T103" fmla="*/ 104 h 156"/>
                <a:gd name="T104" fmla="*/ 34 w 188"/>
                <a:gd name="T105" fmla="*/ 70 h 156"/>
                <a:gd name="T106" fmla="*/ 39 w 188"/>
                <a:gd name="T107" fmla="*/ 50 h 156"/>
                <a:gd name="T108" fmla="*/ 86 w 188"/>
                <a:gd name="T109" fmla="*/ 22 h 156"/>
                <a:gd name="T110" fmla="*/ 141 w 188"/>
                <a:gd name="T111" fmla="*/ 29 h 156"/>
                <a:gd name="T112" fmla="*/ 176 w 188"/>
                <a:gd name="T113" fmla="*/ 64 h 156"/>
                <a:gd name="T114" fmla="*/ 178 w 188"/>
                <a:gd name="T115" fmla="*/ 8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156">
                  <a:moveTo>
                    <a:pt x="188" y="76"/>
                  </a:moveTo>
                  <a:lnTo>
                    <a:pt x="188" y="76"/>
                  </a:lnTo>
                  <a:lnTo>
                    <a:pt x="188" y="70"/>
                  </a:lnTo>
                  <a:lnTo>
                    <a:pt x="188" y="64"/>
                  </a:lnTo>
                  <a:lnTo>
                    <a:pt x="186" y="58"/>
                  </a:lnTo>
                  <a:lnTo>
                    <a:pt x="183" y="52"/>
                  </a:lnTo>
                  <a:lnTo>
                    <a:pt x="176" y="41"/>
                  </a:lnTo>
                  <a:lnTo>
                    <a:pt x="165" y="29"/>
                  </a:lnTo>
                  <a:lnTo>
                    <a:pt x="165" y="29"/>
                  </a:lnTo>
                  <a:lnTo>
                    <a:pt x="153" y="21"/>
                  </a:lnTo>
                  <a:lnTo>
                    <a:pt x="137" y="10"/>
                  </a:lnTo>
                  <a:lnTo>
                    <a:pt x="129" y="6"/>
                  </a:lnTo>
                  <a:lnTo>
                    <a:pt x="121" y="3"/>
                  </a:lnTo>
                  <a:lnTo>
                    <a:pt x="113" y="2"/>
                  </a:lnTo>
                  <a:lnTo>
                    <a:pt x="107" y="2"/>
                  </a:lnTo>
                  <a:lnTo>
                    <a:pt x="107" y="2"/>
                  </a:lnTo>
                  <a:lnTo>
                    <a:pt x="94" y="0"/>
                  </a:lnTo>
                  <a:lnTo>
                    <a:pt x="72" y="2"/>
                  </a:lnTo>
                  <a:lnTo>
                    <a:pt x="62" y="3"/>
                  </a:lnTo>
                  <a:lnTo>
                    <a:pt x="53" y="4"/>
                  </a:lnTo>
                  <a:lnTo>
                    <a:pt x="51" y="6"/>
                  </a:lnTo>
                  <a:lnTo>
                    <a:pt x="48" y="8"/>
                  </a:lnTo>
                  <a:lnTo>
                    <a:pt x="48" y="10"/>
                  </a:lnTo>
                  <a:lnTo>
                    <a:pt x="48" y="12"/>
                  </a:lnTo>
                  <a:lnTo>
                    <a:pt x="48" y="12"/>
                  </a:lnTo>
                  <a:lnTo>
                    <a:pt x="47" y="16"/>
                  </a:lnTo>
                  <a:lnTo>
                    <a:pt x="47" y="17"/>
                  </a:lnTo>
                  <a:lnTo>
                    <a:pt x="50" y="18"/>
                  </a:lnTo>
                  <a:lnTo>
                    <a:pt x="51" y="18"/>
                  </a:lnTo>
                  <a:lnTo>
                    <a:pt x="56" y="18"/>
                  </a:lnTo>
                  <a:lnTo>
                    <a:pt x="59" y="18"/>
                  </a:lnTo>
                  <a:lnTo>
                    <a:pt x="59" y="18"/>
                  </a:lnTo>
                  <a:lnTo>
                    <a:pt x="47" y="25"/>
                  </a:lnTo>
                  <a:lnTo>
                    <a:pt x="36" y="33"/>
                  </a:lnTo>
                  <a:lnTo>
                    <a:pt x="33" y="38"/>
                  </a:lnTo>
                  <a:lnTo>
                    <a:pt x="29" y="44"/>
                  </a:lnTo>
                  <a:lnTo>
                    <a:pt x="26" y="50"/>
                  </a:lnTo>
                  <a:lnTo>
                    <a:pt x="24" y="56"/>
                  </a:lnTo>
                  <a:lnTo>
                    <a:pt x="24" y="56"/>
                  </a:lnTo>
                  <a:lnTo>
                    <a:pt x="15" y="67"/>
                  </a:lnTo>
                  <a:lnTo>
                    <a:pt x="11" y="71"/>
                  </a:lnTo>
                  <a:lnTo>
                    <a:pt x="7" y="78"/>
                  </a:lnTo>
                  <a:lnTo>
                    <a:pt x="5" y="84"/>
                  </a:lnTo>
                  <a:lnTo>
                    <a:pt x="4" y="91"/>
                  </a:lnTo>
                  <a:lnTo>
                    <a:pt x="4" y="97"/>
                  </a:lnTo>
                  <a:lnTo>
                    <a:pt x="5" y="104"/>
                  </a:lnTo>
                  <a:lnTo>
                    <a:pt x="5" y="104"/>
                  </a:lnTo>
                  <a:lnTo>
                    <a:pt x="1" y="104"/>
                  </a:lnTo>
                  <a:lnTo>
                    <a:pt x="0" y="105"/>
                  </a:lnTo>
                  <a:lnTo>
                    <a:pt x="0" y="106"/>
                  </a:lnTo>
                  <a:lnTo>
                    <a:pt x="3" y="108"/>
                  </a:lnTo>
                  <a:lnTo>
                    <a:pt x="9" y="111"/>
                  </a:lnTo>
                  <a:lnTo>
                    <a:pt x="9" y="111"/>
                  </a:lnTo>
                  <a:lnTo>
                    <a:pt x="11" y="115"/>
                  </a:lnTo>
                  <a:lnTo>
                    <a:pt x="11" y="115"/>
                  </a:lnTo>
                  <a:lnTo>
                    <a:pt x="10" y="121"/>
                  </a:lnTo>
                  <a:lnTo>
                    <a:pt x="10" y="123"/>
                  </a:lnTo>
                  <a:lnTo>
                    <a:pt x="11" y="126"/>
                  </a:lnTo>
                  <a:lnTo>
                    <a:pt x="12" y="126"/>
                  </a:lnTo>
                  <a:lnTo>
                    <a:pt x="15" y="127"/>
                  </a:lnTo>
                  <a:lnTo>
                    <a:pt x="17" y="126"/>
                  </a:lnTo>
                  <a:lnTo>
                    <a:pt x="21" y="124"/>
                  </a:lnTo>
                  <a:lnTo>
                    <a:pt x="21" y="124"/>
                  </a:lnTo>
                  <a:lnTo>
                    <a:pt x="24" y="127"/>
                  </a:lnTo>
                  <a:lnTo>
                    <a:pt x="24" y="127"/>
                  </a:lnTo>
                  <a:lnTo>
                    <a:pt x="27" y="131"/>
                  </a:lnTo>
                  <a:lnTo>
                    <a:pt x="29" y="131"/>
                  </a:lnTo>
                  <a:lnTo>
                    <a:pt x="29" y="131"/>
                  </a:lnTo>
                  <a:lnTo>
                    <a:pt x="41" y="138"/>
                  </a:lnTo>
                  <a:lnTo>
                    <a:pt x="53" y="143"/>
                  </a:lnTo>
                  <a:lnTo>
                    <a:pt x="53" y="143"/>
                  </a:lnTo>
                  <a:lnTo>
                    <a:pt x="54" y="145"/>
                  </a:lnTo>
                  <a:lnTo>
                    <a:pt x="57" y="146"/>
                  </a:lnTo>
                  <a:lnTo>
                    <a:pt x="62" y="146"/>
                  </a:lnTo>
                  <a:lnTo>
                    <a:pt x="62" y="146"/>
                  </a:lnTo>
                  <a:lnTo>
                    <a:pt x="76" y="150"/>
                  </a:lnTo>
                  <a:lnTo>
                    <a:pt x="92" y="153"/>
                  </a:lnTo>
                  <a:lnTo>
                    <a:pt x="107" y="156"/>
                  </a:lnTo>
                  <a:lnTo>
                    <a:pt x="122" y="156"/>
                  </a:lnTo>
                  <a:lnTo>
                    <a:pt x="129" y="155"/>
                  </a:lnTo>
                  <a:lnTo>
                    <a:pt x="136" y="152"/>
                  </a:lnTo>
                  <a:lnTo>
                    <a:pt x="142" y="150"/>
                  </a:lnTo>
                  <a:lnTo>
                    <a:pt x="150" y="146"/>
                  </a:lnTo>
                  <a:lnTo>
                    <a:pt x="156" y="143"/>
                  </a:lnTo>
                  <a:lnTo>
                    <a:pt x="162" y="138"/>
                  </a:lnTo>
                  <a:lnTo>
                    <a:pt x="166" y="132"/>
                  </a:lnTo>
                  <a:lnTo>
                    <a:pt x="171" y="124"/>
                  </a:lnTo>
                  <a:lnTo>
                    <a:pt x="171" y="124"/>
                  </a:lnTo>
                  <a:lnTo>
                    <a:pt x="178" y="116"/>
                  </a:lnTo>
                  <a:lnTo>
                    <a:pt x="181" y="111"/>
                  </a:lnTo>
                  <a:lnTo>
                    <a:pt x="181" y="109"/>
                  </a:lnTo>
                  <a:lnTo>
                    <a:pt x="180" y="106"/>
                  </a:lnTo>
                  <a:lnTo>
                    <a:pt x="180" y="106"/>
                  </a:lnTo>
                  <a:lnTo>
                    <a:pt x="181" y="104"/>
                  </a:lnTo>
                  <a:lnTo>
                    <a:pt x="181" y="102"/>
                  </a:lnTo>
                  <a:lnTo>
                    <a:pt x="181" y="102"/>
                  </a:lnTo>
                  <a:lnTo>
                    <a:pt x="184" y="96"/>
                  </a:lnTo>
                  <a:lnTo>
                    <a:pt x="187" y="90"/>
                  </a:lnTo>
                  <a:lnTo>
                    <a:pt x="188" y="84"/>
                  </a:lnTo>
                  <a:lnTo>
                    <a:pt x="188" y="76"/>
                  </a:lnTo>
                  <a:lnTo>
                    <a:pt x="188" y="76"/>
                  </a:lnTo>
                  <a:close/>
                  <a:moveTo>
                    <a:pt x="24" y="84"/>
                  </a:moveTo>
                  <a:lnTo>
                    <a:pt x="24" y="84"/>
                  </a:lnTo>
                  <a:lnTo>
                    <a:pt x="26" y="82"/>
                  </a:lnTo>
                  <a:lnTo>
                    <a:pt x="26" y="82"/>
                  </a:lnTo>
                  <a:lnTo>
                    <a:pt x="24" y="85"/>
                  </a:lnTo>
                  <a:lnTo>
                    <a:pt x="24" y="85"/>
                  </a:lnTo>
                  <a:lnTo>
                    <a:pt x="24" y="84"/>
                  </a:lnTo>
                  <a:lnTo>
                    <a:pt x="24" y="84"/>
                  </a:lnTo>
                  <a:close/>
                  <a:moveTo>
                    <a:pt x="24" y="110"/>
                  </a:moveTo>
                  <a:lnTo>
                    <a:pt x="24" y="110"/>
                  </a:lnTo>
                  <a:lnTo>
                    <a:pt x="32" y="93"/>
                  </a:lnTo>
                  <a:lnTo>
                    <a:pt x="32" y="93"/>
                  </a:lnTo>
                  <a:lnTo>
                    <a:pt x="35" y="98"/>
                  </a:lnTo>
                  <a:lnTo>
                    <a:pt x="35" y="98"/>
                  </a:lnTo>
                  <a:lnTo>
                    <a:pt x="29" y="104"/>
                  </a:lnTo>
                  <a:lnTo>
                    <a:pt x="24" y="110"/>
                  </a:lnTo>
                  <a:lnTo>
                    <a:pt x="24" y="110"/>
                  </a:lnTo>
                  <a:close/>
                  <a:moveTo>
                    <a:pt x="46" y="129"/>
                  </a:moveTo>
                  <a:lnTo>
                    <a:pt x="46" y="129"/>
                  </a:lnTo>
                  <a:lnTo>
                    <a:pt x="44" y="128"/>
                  </a:lnTo>
                  <a:lnTo>
                    <a:pt x="44" y="128"/>
                  </a:lnTo>
                  <a:lnTo>
                    <a:pt x="47" y="126"/>
                  </a:lnTo>
                  <a:lnTo>
                    <a:pt x="47" y="126"/>
                  </a:lnTo>
                  <a:lnTo>
                    <a:pt x="46" y="129"/>
                  </a:lnTo>
                  <a:lnTo>
                    <a:pt x="46" y="129"/>
                  </a:lnTo>
                  <a:close/>
                  <a:moveTo>
                    <a:pt x="36" y="121"/>
                  </a:moveTo>
                  <a:lnTo>
                    <a:pt x="36" y="121"/>
                  </a:lnTo>
                  <a:lnTo>
                    <a:pt x="36" y="118"/>
                  </a:lnTo>
                  <a:lnTo>
                    <a:pt x="36" y="118"/>
                  </a:lnTo>
                  <a:lnTo>
                    <a:pt x="39" y="111"/>
                  </a:lnTo>
                  <a:lnTo>
                    <a:pt x="42" y="104"/>
                  </a:lnTo>
                  <a:lnTo>
                    <a:pt x="42" y="104"/>
                  </a:lnTo>
                  <a:lnTo>
                    <a:pt x="52" y="111"/>
                  </a:lnTo>
                  <a:lnTo>
                    <a:pt x="52" y="111"/>
                  </a:lnTo>
                  <a:lnTo>
                    <a:pt x="44" y="117"/>
                  </a:lnTo>
                  <a:lnTo>
                    <a:pt x="36" y="121"/>
                  </a:lnTo>
                  <a:lnTo>
                    <a:pt x="36" y="121"/>
                  </a:lnTo>
                  <a:close/>
                  <a:moveTo>
                    <a:pt x="65" y="121"/>
                  </a:moveTo>
                  <a:lnTo>
                    <a:pt x="65" y="121"/>
                  </a:lnTo>
                  <a:lnTo>
                    <a:pt x="57" y="126"/>
                  </a:lnTo>
                  <a:lnTo>
                    <a:pt x="57" y="126"/>
                  </a:lnTo>
                  <a:lnTo>
                    <a:pt x="62" y="116"/>
                  </a:lnTo>
                  <a:lnTo>
                    <a:pt x="62" y="116"/>
                  </a:lnTo>
                  <a:lnTo>
                    <a:pt x="66" y="118"/>
                  </a:lnTo>
                  <a:lnTo>
                    <a:pt x="66" y="118"/>
                  </a:lnTo>
                  <a:lnTo>
                    <a:pt x="65" y="121"/>
                  </a:lnTo>
                  <a:lnTo>
                    <a:pt x="65" y="121"/>
                  </a:lnTo>
                  <a:close/>
                  <a:moveTo>
                    <a:pt x="74" y="140"/>
                  </a:moveTo>
                  <a:lnTo>
                    <a:pt x="74" y="140"/>
                  </a:lnTo>
                  <a:lnTo>
                    <a:pt x="72" y="139"/>
                  </a:lnTo>
                  <a:lnTo>
                    <a:pt x="72" y="139"/>
                  </a:lnTo>
                  <a:lnTo>
                    <a:pt x="74" y="138"/>
                  </a:lnTo>
                  <a:lnTo>
                    <a:pt x="74" y="138"/>
                  </a:lnTo>
                  <a:lnTo>
                    <a:pt x="74" y="140"/>
                  </a:lnTo>
                  <a:lnTo>
                    <a:pt x="74" y="140"/>
                  </a:lnTo>
                  <a:close/>
                  <a:moveTo>
                    <a:pt x="81" y="127"/>
                  </a:moveTo>
                  <a:lnTo>
                    <a:pt x="81" y="127"/>
                  </a:lnTo>
                  <a:lnTo>
                    <a:pt x="80" y="126"/>
                  </a:lnTo>
                  <a:lnTo>
                    <a:pt x="80" y="126"/>
                  </a:lnTo>
                  <a:lnTo>
                    <a:pt x="77" y="126"/>
                  </a:lnTo>
                  <a:lnTo>
                    <a:pt x="75" y="126"/>
                  </a:lnTo>
                  <a:lnTo>
                    <a:pt x="72" y="127"/>
                  </a:lnTo>
                  <a:lnTo>
                    <a:pt x="70" y="129"/>
                  </a:lnTo>
                  <a:lnTo>
                    <a:pt x="70" y="129"/>
                  </a:lnTo>
                  <a:lnTo>
                    <a:pt x="71" y="127"/>
                  </a:lnTo>
                  <a:lnTo>
                    <a:pt x="71" y="127"/>
                  </a:lnTo>
                  <a:lnTo>
                    <a:pt x="75" y="124"/>
                  </a:lnTo>
                  <a:lnTo>
                    <a:pt x="76" y="122"/>
                  </a:lnTo>
                  <a:lnTo>
                    <a:pt x="76" y="122"/>
                  </a:lnTo>
                  <a:lnTo>
                    <a:pt x="83" y="123"/>
                  </a:lnTo>
                  <a:lnTo>
                    <a:pt x="83" y="123"/>
                  </a:lnTo>
                  <a:lnTo>
                    <a:pt x="81" y="127"/>
                  </a:lnTo>
                  <a:lnTo>
                    <a:pt x="81" y="127"/>
                  </a:lnTo>
                  <a:close/>
                  <a:moveTo>
                    <a:pt x="93" y="144"/>
                  </a:moveTo>
                  <a:lnTo>
                    <a:pt x="93" y="144"/>
                  </a:lnTo>
                  <a:lnTo>
                    <a:pt x="91" y="144"/>
                  </a:lnTo>
                  <a:lnTo>
                    <a:pt x="91" y="144"/>
                  </a:lnTo>
                  <a:lnTo>
                    <a:pt x="95" y="140"/>
                  </a:lnTo>
                  <a:lnTo>
                    <a:pt x="95" y="140"/>
                  </a:lnTo>
                  <a:lnTo>
                    <a:pt x="93" y="144"/>
                  </a:lnTo>
                  <a:lnTo>
                    <a:pt x="93" y="144"/>
                  </a:lnTo>
                  <a:close/>
                  <a:moveTo>
                    <a:pt x="98" y="137"/>
                  </a:moveTo>
                  <a:lnTo>
                    <a:pt x="98" y="137"/>
                  </a:lnTo>
                  <a:lnTo>
                    <a:pt x="98" y="134"/>
                  </a:lnTo>
                  <a:lnTo>
                    <a:pt x="97" y="133"/>
                  </a:lnTo>
                  <a:lnTo>
                    <a:pt x="97" y="133"/>
                  </a:lnTo>
                  <a:lnTo>
                    <a:pt x="94" y="132"/>
                  </a:lnTo>
                  <a:lnTo>
                    <a:pt x="92" y="132"/>
                  </a:lnTo>
                  <a:lnTo>
                    <a:pt x="89" y="132"/>
                  </a:lnTo>
                  <a:lnTo>
                    <a:pt x="87" y="134"/>
                  </a:lnTo>
                  <a:lnTo>
                    <a:pt x="87" y="134"/>
                  </a:lnTo>
                  <a:lnTo>
                    <a:pt x="93" y="126"/>
                  </a:lnTo>
                  <a:lnTo>
                    <a:pt x="93" y="126"/>
                  </a:lnTo>
                  <a:lnTo>
                    <a:pt x="107" y="127"/>
                  </a:lnTo>
                  <a:lnTo>
                    <a:pt x="107" y="127"/>
                  </a:lnTo>
                  <a:lnTo>
                    <a:pt x="103" y="132"/>
                  </a:lnTo>
                  <a:lnTo>
                    <a:pt x="98" y="137"/>
                  </a:lnTo>
                  <a:lnTo>
                    <a:pt x="98" y="137"/>
                  </a:lnTo>
                  <a:close/>
                  <a:moveTo>
                    <a:pt x="111" y="146"/>
                  </a:moveTo>
                  <a:lnTo>
                    <a:pt x="111" y="146"/>
                  </a:lnTo>
                  <a:lnTo>
                    <a:pt x="110" y="146"/>
                  </a:lnTo>
                  <a:lnTo>
                    <a:pt x="110" y="146"/>
                  </a:lnTo>
                  <a:lnTo>
                    <a:pt x="111" y="145"/>
                  </a:lnTo>
                  <a:lnTo>
                    <a:pt x="111" y="145"/>
                  </a:lnTo>
                  <a:lnTo>
                    <a:pt x="111" y="146"/>
                  </a:lnTo>
                  <a:lnTo>
                    <a:pt x="111" y="146"/>
                  </a:lnTo>
                  <a:close/>
                  <a:moveTo>
                    <a:pt x="117" y="128"/>
                  </a:moveTo>
                  <a:lnTo>
                    <a:pt x="117" y="128"/>
                  </a:lnTo>
                  <a:lnTo>
                    <a:pt x="117" y="127"/>
                  </a:lnTo>
                  <a:lnTo>
                    <a:pt x="117" y="127"/>
                  </a:lnTo>
                  <a:lnTo>
                    <a:pt x="118" y="127"/>
                  </a:lnTo>
                  <a:lnTo>
                    <a:pt x="118" y="127"/>
                  </a:lnTo>
                  <a:lnTo>
                    <a:pt x="117" y="128"/>
                  </a:lnTo>
                  <a:lnTo>
                    <a:pt x="117" y="128"/>
                  </a:lnTo>
                  <a:close/>
                  <a:moveTo>
                    <a:pt x="127" y="146"/>
                  </a:moveTo>
                  <a:lnTo>
                    <a:pt x="127" y="146"/>
                  </a:lnTo>
                  <a:lnTo>
                    <a:pt x="127" y="145"/>
                  </a:lnTo>
                  <a:lnTo>
                    <a:pt x="127" y="145"/>
                  </a:lnTo>
                  <a:lnTo>
                    <a:pt x="127" y="145"/>
                  </a:lnTo>
                  <a:lnTo>
                    <a:pt x="127" y="145"/>
                  </a:lnTo>
                  <a:lnTo>
                    <a:pt x="127" y="146"/>
                  </a:lnTo>
                  <a:lnTo>
                    <a:pt x="127" y="146"/>
                  </a:lnTo>
                  <a:close/>
                  <a:moveTo>
                    <a:pt x="133" y="128"/>
                  </a:moveTo>
                  <a:lnTo>
                    <a:pt x="133" y="128"/>
                  </a:lnTo>
                  <a:lnTo>
                    <a:pt x="134" y="127"/>
                  </a:lnTo>
                  <a:lnTo>
                    <a:pt x="134" y="127"/>
                  </a:lnTo>
                  <a:lnTo>
                    <a:pt x="135" y="126"/>
                  </a:lnTo>
                  <a:lnTo>
                    <a:pt x="135" y="126"/>
                  </a:lnTo>
                  <a:lnTo>
                    <a:pt x="136" y="124"/>
                  </a:lnTo>
                  <a:lnTo>
                    <a:pt x="136" y="124"/>
                  </a:lnTo>
                  <a:lnTo>
                    <a:pt x="133" y="128"/>
                  </a:lnTo>
                  <a:lnTo>
                    <a:pt x="133" y="128"/>
                  </a:lnTo>
                  <a:close/>
                  <a:moveTo>
                    <a:pt x="164" y="118"/>
                  </a:moveTo>
                  <a:lnTo>
                    <a:pt x="164" y="118"/>
                  </a:lnTo>
                  <a:lnTo>
                    <a:pt x="156" y="126"/>
                  </a:lnTo>
                  <a:lnTo>
                    <a:pt x="146" y="132"/>
                  </a:lnTo>
                  <a:lnTo>
                    <a:pt x="146" y="132"/>
                  </a:lnTo>
                  <a:lnTo>
                    <a:pt x="151" y="127"/>
                  </a:lnTo>
                  <a:lnTo>
                    <a:pt x="153" y="120"/>
                  </a:lnTo>
                  <a:lnTo>
                    <a:pt x="153" y="120"/>
                  </a:lnTo>
                  <a:lnTo>
                    <a:pt x="160" y="116"/>
                  </a:lnTo>
                  <a:lnTo>
                    <a:pt x="166" y="114"/>
                  </a:lnTo>
                  <a:lnTo>
                    <a:pt x="166" y="114"/>
                  </a:lnTo>
                  <a:lnTo>
                    <a:pt x="164" y="118"/>
                  </a:lnTo>
                  <a:lnTo>
                    <a:pt x="164" y="118"/>
                  </a:lnTo>
                  <a:close/>
                  <a:moveTo>
                    <a:pt x="178" y="80"/>
                  </a:moveTo>
                  <a:lnTo>
                    <a:pt x="178" y="80"/>
                  </a:lnTo>
                  <a:lnTo>
                    <a:pt x="176" y="85"/>
                  </a:lnTo>
                  <a:lnTo>
                    <a:pt x="174" y="90"/>
                  </a:lnTo>
                  <a:lnTo>
                    <a:pt x="168" y="97"/>
                  </a:lnTo>
                  <a:lnTo>
                    <a:pt x="159" y="104"/>
                  </a:lnTo>
                  <a:lnTo>
                    <a:pt x="150" y="108"/>
                  </a:lnTo>
                  <a:lnTo>
                    <a:pt x="139" y="111"/>
                  </a:lnTo>
                  <a:lnTo>
                    <a:pt x="127" y="114"/>
                  </a:lnTo>
                  <a:lnTo>
                    <a:pt x="115" y="114"/>
                  </a:lnTo>
                  <a:lnTo>
                    <a:pt x="101" y="114"/>
                  </a:lnTo>
                  <a:lnTo>
                    <a:pt x="89" y="111"/>
                  </a:lnTo>
                  <a:lnTo>
                    <a:pt x="77" y="109"/>
                  </a:lnTo>
                  <a:lnTo>
                    <a:pt x="65" y="104"/>
                  </a:lnTo>
                  <a:lnTo>
                    <a:pt x="56" y="98"/>
                  </a:lnTo>
                  <a:lnTo>
                    <a:pt x="47" y="92"/>
                  </a:lnTo>
                  <a:lnTo>
                    <a:pt x="40" y="85"/>
                  </a:lnTo>
                  <a:lnTo>
                    <a:pt x="35" y="75"/>
                  </a:lnTo>
                  <a:lnTo>
                    <a:pt x="34" y="70"/>
                  </a:lnTo>
                  <a:lnTo>
                    <a:pt x="33" y="65"/>
                  </a:lnTo>
                  <a:lnTo>
                    <a:pt x="33" y="65"/>
                  </a:lnTo>
                  <a:lnTo>
                    <a:pt x="34" y="61"/>
                  </a:lnTo>
                  <a:lnTo>
                    <a:pt x="36" y="55"/>
                  </a:lnTo>
                  <a:lnTo>
                    <a:pt x="39" y="50"/>
                  </a:lnTo>
                  <a:lnTo>
                    <a:pt x="42" y="45"/>
                  </a:lnTo>
                  <a:lnTo>
                    <a:pt x="51" y="38"/>
                  </a:lnTo>
                  <a:lnTo>
                    <a:pt x="62" y="32"/>
                  </a:lnTo>
                  <a:lnTo>
                    <a:pt x="74" y="26"/>
                  </a:lnTo>
                  <a:lnTo>
                    <a:pt x="86" y="22"/>
                  </a:lnTo>
                  <a:lnTo>
                    <a:pt x="107" y="16"/>
                  </a:lnTo>
                  <a:lnTo>
                    <a:pt x="107" y="16"/>
                  </a:lnTo>
                  <a:lnTo>
                    <a:pt x="118" y="20"/>
                  </a:lnTo>
                  <a:lnTo>
                    <a:pt x="130" y="23"/>
                  </a:lnTo>
                  <a:lnTo>
                    <a:pt x="141" y="29"/>
                  </a:lnTo>
                  <a:lnTo>
                    <a:pt x="152" y="37"/>
                  </a:lnTo>
                  <a:lnTo>
                    <a:pt x="163" y="45"/>
                  </a:lnTo>
                  <a:lnTo>
                    <a:pt x="170" y="53"/>
                  </a:lnTo>
                  <a:lnTo>
                    <a:pt x="174" y="59"/>
                  </a:lnTo>
                  <a:lnTo>
                    <a:pt x="176" y="64"/>
                  </a:lnTo>
                  <a:lnTo>
                    <a:pt x="177" y="70"/>
                  </a:lnTo>
                  <a:lnTo>
                    <a:pt x="178" y="76"/>
                  </a:lnTo>
                  <a:lnTo>
                    <a:pt x="178" y="76"/>
                  </a:lnTo>
                  <a:lnTo>
                    <a:pt x="178" y="80"/>
                  </a:lnTo>
                  <a:lnTo>
                    <a:pt x="178"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11" name="Freeform 52"/>
            <p:cNvSpPr>
              <a:spLocks noEditPoints="1"/>
            </p:cNvSpPr>
            <p:nvPr/>
          </p:nvSpPr>
          <p:spPr bwMode="auto">
            <a:xfrm>
              <a:off x="2000997" y="1143325"/>
              <a:ext cx="3485932" cy="2168245"/>
            </a:xfrm>
            <a:custGeom>
              <a:avLst/>
              <a:gdLst>
                <a:gd name="T0" fmla="*/ 129 w 1647"/>
                <a:gd name="T1" fmla="*/ 862 h 1092"/>
                <a:gd name="T2" fmla="*/ 301 w 1647"/>
                <a:gd name="T3" fmla="*/ 927 h 1092"/>
                <a:gd name="T4" fmla="*/ 375 w 1647"/>
                <a:gd name="T5" fmla="*/ 1018 h 1092"/>
                <a:gd name="T6" fmla="*/ 596 w 1647"/>
                <a:gd name="T7" fmla="*/ 1088 h 1092"/>
                <a:gd name="T8" fmla="*/ 1151 w 1647"/>
                <a:gd name="T9" fmla="*/ 935 h 1092"/>
                <a:gd name="T10" fmla="*/ 1472 w 1647"/>
                <a:gd name="T11" fmla="*/ 961 h 1092"/>
                <a:gd name="T12" fmla="*/ 1629 w 1647"/>
                <a:gd name="T13" fmla="*/ 469 h 1092"/>
                <a:gd name="T14" fmla="*/ 1258 w 1647"/>
                <a:gd name="T15" fmla="*/ 81 h 1092"/>
                <a:gd name="T16" fmla="*/ 741 w 1647"/>
                <a:gd name="T17" fmla="*/ 169 h 1092"/>
                <a:gd name="T18" fmla="*/ 328 w 1647"/>
                <a:gd name="T19" fmla="*/ 233 h 1092"/>
                <a:gd name="T20" fmla="*/ 147 w 1647"/>
                <a:gd name="T21" fmla="*/ 469 h 1092"/>
                <a:gd name="T22" fmla="*/ 21 w 1647"/>
                <a:gd name="T23" fmla="*/ 735 h 1092"/>
                <a:gd name="T24" fmla="*/ 97 w 1647"/>
                <a:gd name="T25" fmla="*/ 575 h 1092"/>
                <a:gd name="T26" fmla="*/ 230 w 1647"/>
                <a:gd name="T27" fmla="*/ 831 h 1092"/>
                <a:gd name="T28" fmla="*/ 136 w 1647"/>
                <a:gd name="T29" fmla="*/ 764 h 1092"/>
                <a:gd name="T30" fmla="*/ 117 w 1647"/>
                <a:gd name="T31" fmla="*/ 713 h 1092"/>
                <a:gd name="T32" fmla="*/ 91 w 1647"/>
                <a:gd name="T33" fmla="*/ 665 h 1092"/>
                <a:gd name="T34" fmla="*/ 38 w 1647"/>
                <a:gd name="T35" fmla="*/ 771 h 1092"/>
                <a:gd name="T36" fmla="*/ 165 w 1647"/>
                <a:gd name="T37" fmla="*/ 806 h 1092"/>
                <a:gd name="T38" fmla="*/ 247 w 1647"/>
                <a:gd name="T39" fmla="*/ 851 h 1092"/>
                <a:gd name="T40" fmla="*/ 345 w 1647"/>
                <a:gd name="T41" fmla="*/ 851 h 1092"/>
                <a:gd name="T42" fmla="*/ 299 w 1647"/>
                <a:gd name="T43" fmla="*/ 870 h 1092"/>
                <a:gd name="T44" fmla="*/ 331 w 1647"/>
                <a:gd name="T45" fmla="*/ 896 h 1092"/>
                <a:gd name="T46" fmla="*/ 352 w 1647"/>
                <a:gd name="T47" fmla="*/ 918 h 1092"/>
                <a:gd name="T48" fmla="*/ 355 w 1647"/>
                <a:gd name="T49" fmla="*/ 986 h 1092"/>
                <a:gd name="T50" fmla="*/ 423 w 1647"/>
                <a:gd name="T51" fmla="*/ 971 h 1092"/>
                <a:gd name="T52" fmla="*/ 491 w 1647"/>
                <a:gd name="T53" fmla="*/ 1018 h 1092"/>
                <a:gd name="T54" fmla="*/ 460 w 1647"/>
                <a:gd name="T55" fmla="*/ 1039 h 1092"/>
                <a:gd name="T56" fmla="*/ 537 w 1647"/>
                <a:gd name="T57" fmla="*/ 1018 h 1092"/>
                <a:gd name="T58" fmla="*/ 564 w 1647"/>
                <a:gd name="T59" fmla="*/ 1042 h 1092"/>
                <a:gd name="T60" fmla="*/ 614 w 1647"/>
                <a:gd name="T61" fmla="*/ 1077 h 1092"/>
                <a:gd name="T62" fmla="*/ 665 w 1647"/>
                <a:gd name="T63" fmla="*/ 1061 h 1092"/>
                <a:gd name="T64" fmla="*/ 727 w 1647"/>
                <a:gd name="T65" fmla="*/ 1063 h 1092"/>
                <a:gd name="T66" fmla="*/ 761 w 1647"/>
                <a:gd name="T67" fmla="*/ 1075 h 1092"/>
                <a:gd name="T68" fmla="*/ 816 w 1647"/>
                <a:gd name="T69" fmla="*/ 1064 h 1092"/>
                <a:gd name="T70" fmla="*/ 899 w 1647"/>
                <a:gd name="T71" fmla="*/ 1041 h 1092"/>
                <a:gd name="T72" fmla="*/ 985 w 1647"/>
                <a:gd name="T73" fmla="*/ 980 h 1092"/>
                <a:gd name="T74" fmla="*/ 1087 w 1647"/>
                <a:gd name="T75" fmla="*/ 906 h 1092"/>
                <a:gd name="T76" fmla="*/ 1129 w 1647"/>
                <a:gd name="T77" fmla="*/ 905 h 1092"/>
                <a:gd name="T78" fmla="*/ 1186 w 1647"/>
                <a:gd name="T79" fmla="*/ 927 h 1092"/>
                <a:gd name="T80" fmla="*/ 1215 w 1647"/>
                <a:gd name="T81" fmla="*/ 935 h 1092"/>
                <a:gd name="T82" fmla="*/ 1310 w 1647"/>
                <a:gd name="T83" fmla="*/ 922 h 1092"/>
                <a:gd name="T84" fmla="*/ 1273 w 1647"/>
                <a:gd name="T85" fmla="*/ 969 h 1092"/>
                <a:gd name="T86" fmla="*/ 1440 w 1647"/>
                <a:gd name="T87" fmla="*/ 928 h 1092"/>
                <a:gd name="T88" fmla="*/ 1416 w 1647"/>
                <a:gd name="T89" fmla="*/ 965 h 1092"/>
                <a:gd name="T90" fmla="*/ 1521 w 1647"/>
                <a:gd name="T91" fmla="*/ 906 h 1092"/>
                <a:gd name="T92" fmla="*/ 843 w 1647"/>
                <a:gd name="T93" fmla="*/ 114 h 1092"/>
                <a:gd name="T94" fmla="*/ 813 w 1647"/>
                <a:gd name="T95" fmla="*/ 246 h 1092"/>
                <a:gd name="T96" fmla="*/ 774 w 1647"/>
                <a:gd name="T97" fmla="*/ 220 h 1092"/>
                <a:gd name="T98" fmla="*/ 316 w 1647"/>
                <a:gd name="T99" fmla="*/ 271 h 1092"/>
                <a:gd name="T100" fmla="*/ 288 w 1647"/>
                <a:gd name="T101" fmla="*/ 400 h 1092"/>
                <a:gd name="T102" fmla="*/ 253 w 1647"/>
                <a:gd name="T103" fmla="*/ 315 h 1092"/>
                <a:gd name="T104" fmla="*/ 314 w 1647"/>
                <a:gd name="T105" fmla="*/ 418 h 1092"/>
                <a:gd name="T106" fmla="*/ 418 w 1647"/>
                <a:gd name="T107" fmla="*/ 174 h 1092"/>
                <a:gd name="T108" fmla="*/ 827 w 1647"/>
                <a:gd name="T109" fmla="*/ 194 h 1092"/>
                <a:gd name="T110" fmla="*/ 1306 w 1647"/>
                <a:gd name="T111" fmla="*/ 174 h 1092"/>
                <a:gd name="T112" fmla="*/ 1581 w 1647"/>
                <a:gd name="T113" fmla="*/ 501 h 1092"/>
                <a:gd name="T114" fmla="*/ 1523 w 1647"/>
                <a:gd name="T115" fmla="*/ 880 h 1092"/>
                <a:gd name="T116" fmla="*/ 1066 w 1647"/>
                <a:gd name="T117" fmla="*/ 907 h 1092"/>
                <a:gd name="T118" fmla="*/ 360 w 1647"/>
                <a:gd name="T119" fmla="*/ 815 h 1092"/>
                <a:gd name="T120" fmla="*/ 1563 w 1647"/>
                <a:gd name="T121" fmla="*/ 558 h 1092"/>
                <a:gd name="T122" fmla="*/ 70 w 1647"/>
                <a:gd name="T123" fmla="*/ 536 h 1092"/>
                <a:gd name="T124" fmla="*/ 14 w 1647"/>
                <a:gd name="T125" fmla="*/ 687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 h="1092">
                  <a:moveTo>
                    <a:pt x="5" y="717"/>
                  </a:moveTo>
                  <a:lnTo>
                    <a:pt x="5" y="717"/>
                  </a:lnTo>
                  <a:lnTo>
                    <a:pt x="5" y="721"/>
                  </a:lnTo>
                  <a:lnTo>
                    <a:pt x="6" y="724"/>
                  </a:lnTo>
                  <a:lnTo>
                    <a:pt x="6" y="724"/>
                  </a:lnTo>
                  <a:lnTo>
                    <a:pt x="9" y="729"/>
                  </a:lnTo>
                  <a:lnTo>
                    <a:pt x="9" y="729"/>
                  </a:lnTo>
                  <a:lnTo>
                    <a:pt x="4" y="734"/>
                  </a:lnTo>
                  <a:lnTo>
                    <a:pt x="3" y="739"/>
                  </a:lnTo>
                  <a:lnTo>
                    <a:pt x="4" y="741"/>
                  </a:lnTo>
                  <a:lnTo>
                    <a:pt x="5" y="741"/>
                  </a:lnTo>
                  <a:lnTo>
                    <a:pt x="8" y="741"/>
                  </a:lnTo>
                  <a:lnTo>
                    <a:pt x="11" y="740"/>
                  </a:lnTo>
                  <a:lnTo>
                    <a:pt x="11" y="740"/>
                  </a:lnTo>
                  <a:lnTo>
                    <a:pt x="20" y="759"/>
                  </a:lnTo>
                  <a:lnTo>
                    <a:pt x="30" y="777"/>
                  </a:lnTo>
                  <a:lnTo>
                    <a:pt x="30" y="777"/>
                  </a:lnTo>
                  <a:lnTo>
                    <a:pt x="28" y="778"/>
                  </a:lnTo>
                  <a:lnTo>
                    <a:pt x="27" y="781"/>
                  </a:lnTo>
                  <a:lnTo>
                    <a:pt x="27" y="782"/>
                  </a:lnTo>
                  <a:lnTo>
                    <a:pt x="28" y="783"/>
                  </a:lnTo>
                  <a:lnTo>
                    <a:pt x="32" y="786"/>
                  </a:lnTo>
                  <a:lnTo>
                    <a:pt x="35" y="786"/>
                  </a:lnTo>
                  <a:lnTo>
                    <a:pt x="35" y="786"/>
                  </a:lnTo>
                  <a:lnTo>
                    <a:pt x="42" y="794"/>
                  </a:lnTo>
                  <a:lnTo>
                    <a:pt x="42" y="794"/>
                  </a:lnTo>
                  <a:lnTo>
                    <a:pt x="40" y="796"/>
                  </a:lnTo>
                  <a:lnTo>
                    <a:pt x="40" y="799"/>
                  </a:lnTo>
                  <a:lnTo>
                    <a:pt x="40" y="801"/>
                  </a:lnTo>
                  <a:lnTo>
                    <a:pt x="41" y="803"/>
                  </a:lnTo>
                  <a:lnTo>
                    <a:pt x="45" y="804"/>
                  </a:lnTo>
                  <a:lnTo>
                    <a:pt x="50" y="803"/>
                  </a:lnTo>
                  <a:lnTo>
                    <a:pt x="50" y="803"/>
                  </a:lnTo>
                  <a:lnTo>
                    <a:pt x="58" y="811"/>
                  </a:lnTo>
                  <a:lnTo>
                    <a:pt x="68" y="819"/>
                  </a:lnTo>
                  <a:lnTo>
                    <a:pt x="76" y="827"/>
                  </a:lnTo>
                  <a:lnTo>
                    <a:pt x="87" y="834"/>
                  </a:lnTo>
                  <a:lnTo>
                    <a:pt x="97" y="840"/>
                  </a:lnTo>
                  <a:lnTo>
                    <a:pt x="109" y="846"/>
                  </a:lnTo>
                  <a:lnTo>
                    <a:pt x="119" y="851"/>
                  </a:lnTo>
                  <a:lnTo>
                    <a:pt x="131" y="856"/>
                  </a:lnTo>
                  <a:lnTo>
                    <a:pt x="131" y="856"/>
                  </a:lnTo>
                  <a:lnTo>
                    <a:pt x="129" y="859"/>
                  </a:lnTo>
                  <a:lnTo>
                    <a:pt x="129" y="862"/>
                  </a:lnTo>
                  <a:lnTo>
                    <a:pt x="131" y="862"/>
                  </a:lnTo>
                  <a:lnTo>
                    <a:pt x="135" y="863"/>
                  </a:lnTo>
                  <a:lnTo>
                    <a:pt x="146" y="860"/>
                  </a:lnTo>
                  <a:lnTo>
                    <a:pt x="146" y="860"/>
                  </a:lnTo>
                  <a:lnTo>
                    <a:pt x="158" y="864"/>
                  </a:lnTo>
                  <a:lnTo>
                    <a:pt x="158" y="864"/>
                  </a:lnTo>
                  <a:lnTo>
                    <a:pt x="158" y="866"/>
                  </a:lnTo>
                  <a:lnTo>
                    <a:pt x="159" y="868"/>
                  </a:lnTo>
                  <a:lnTo>
                    <a:pt x="160" y="869"/>
                  </a:lnTo>
                  <a:lnTo>
                    <a:pt x="163" y="869"/>
                  </a:lnTo>
                  <a:lnTo>
                    <a:pt x="166" y="868"/>
                  </a:lnTo>
                  <a:lnTo>
                    <a:pt x="170" y="866"/>
                  </a:lnTo>
                  <a:lnTo>
                    <a:pt x="170" y="866"/>
                  </a:lnTo>
                  <a:lnTo>
                    <a:pt x="184" y="869"/>
                  </a:lnTo>
                  <a:lnTo>
                    <a:pt x="199" y="870"/>
                  </a:lnTo>
                  <a:lnTo>
                    <a:pt x="213" y="870"/>
                  </a:lnTo>
                  <a:lnTo>
                    <a:pt x="228" y="870"/>
                  </a:lnTo>
                  <a:lnTo>
                    <a:pt x="242" y="869"/>
                  </a:lnTo>
                  <a:lnTo>
                    <a:pt x="255" y="866"/>
                  </a:lnTo>
                  <a:lnTo>
                    <a:pt x="270" y="864"/>
                  </a:lnTo>
                  <a:lnTo>
                    <a:pt x="283" y="859"/>
                  </a:lnTo>
                  <a:lnTo>
                    <a:pt x="283" y="859"/>
                  </a:lnTo>
                  <a:lnTo>
                    <a:pt x="283" y="863"/>
                  </a:lnTo>
                  <a:lnTo>
                    <a:pt x="283" y="863"/>
                  </a:lnTo>
                  <a:lnTo>
                    <a:pt x="283" y="864"/>
                  </a:lnTo>
                  <a:lnTo>
                    <a:pt x="283" y="864"/>
                  </a:lnTo>
                  <a:lnTo>
                    <a:pt x="283" y="868"/>
                  </a:lnTo>
                  <a:lnTo>
                    <a:pt x="286" y="870"/>
                  </a:lnTo>
                  <a:lnTo>
                    <a:pt x="286" y="870"/>
                  </a:lnTo>
                  <a:lnTo>
                    <a:pt x="293" y="899"/>
                  </a:lnTo>
                  <a:lnTo>
                    <a:pt x="293" y="899"/>
                  </a:lnTo>
                  <a:lnTo>
                    <a:pt x="292" y="902"/>
                  </a:lnTo>
                  <a:lnTo>
                    <a:pt x="290" y="907"/>
                  </a:lnTo>
                  <a:lnTo>
                    <a:pt x="290" y="910"/>
                  </a:lnTo>
                  <a:lnTo>
                    <a:pt x="292" y="911"/>
                  </a:lnTo>
                  <a:lnTo>
                    <a:pt x="294" y="912"/>
                  </a:lnTo>
                  <a:lnTo>
                    <a:pt x="296" y="912"/>
                  </a:lnTo>
                  <a:lnTo>
                    <a:pt x="296" y="912"/>
                  </a:lnTo>
                  <a:lnTo>
                    <a:pt x="299" y="919"/>
                  </a:lnTo>
                  <a:lnTo>
                    <a:pt x="299" y="919"/>
                  </a:lnTo>
                  <a:lnTo>
                    <a:pt x="299" y="922"/>
                  </a:lnTo>
                  <a:lnTo>
                    <a:pt x="299" y="924"/>
                  </a:lnTo>
                  <a:lnTo>
                    <a:pt x="300" y="925"/>
                  </a:lnTo>
                  <a:lnTo>
                    <a:pt x="301" y="927"/>
                  </a:lnTo>
                  <a:lnTo>
                    <a:pt x="301" y="927"/>
                  </a:lnTo>
                  <a:lnTo>
                    <a:pt x="308" y="942"/>
                  </a:lnTo>
                  <a:lnTo>
                    <a:pt x="308" y="942"/>
                  </a:lnTo>
                  <a:lnTo>
                    <a:pt x="306" y="946"/>
                  </a:lnTo>
                  <a:lnTo>
                    <a:pt x="306" y="949"/>
                  </a:lnTo>
                  <a:lnTo>
                    <a:pt x="308" y="951"/>
                  </a:lnTo>
                  <a:lnTo>
                    <a:pt x="311" y="952"/>
                  </a:lnTo>
                  <a:lnTo>
                    <a:pt x="313" y="951"/>
                  </a:lnTo>
                  <a:lnTo>
                    <a:pt x="313" y="951"/>
                  </a:lnTo>
                  <a:lnTo>
                    <a:pt x="317" y="957"/>
                  </a:lnTo>
                  <a:lnTo>
                    <a:pt x="317" y="957"/>
                  </a:lnTo>
                  <a:lnTo>
                    <a:pt x="314" y="959"/>
                  </a:lnTo>
                  <a:lnTo>
                    <a:pt x="313" y="961"/>
                  </a:lnTo>
                  <a:lnTo>
                    <a:pt x="313" y="963"/>
                  </a:lnTo>
                  <a:lnTo>
                    <a:pt x="314" y="964"/>
                  </a:lnTo>
                  <a:lnTo>
                    <a:pt x="317" y="966"/>
                  </a:lnTo>
                  <a:lnTo>
                    <a:pt x="323" y="965"/>
                  </a:lnTo>
                  <a:lnTo>
                    <a:pt x="323" y="965"/>
                  </a:lnTo>
                  <a:lnTo>
                    <a:pt x="326" y="971"/>
                  </a:lnTo>
                  <a:lnTo>
                    <a:pt x="326" y="971"/>
                  </a:lnTo>
                  <a:lnTo>
                    <a:pt x="322" y="981"/>
                  </a:lnTo>
                  <a:lnTo>
                    <a:pt x="320" y="983"/>
                  </a:lnTo>
                  <a:lnTo>
                    <a:pt x="320" y="986"/>
                  </a:lnTo>
                  <a:lnTo>
                    <a:pt x="322" y="987"/>
                  </a:lnTo>
                  <a:lnTo>
                    <a:pt x="325" y="986"/>
                  </a:lnTo>
                  <a:lnTo>
                    <a:pt x="325" y="986"/>
                  </a:lnTo>
                  <a:lnTo>
                    <a:pt x="336" y="981"/>
                  </a:lnTo>
                  <a:lnTo>
                    <a:pt x="336" y="981"/>
                  </a:lnTo>
                  <a:lnTo>
                    <a:pt x="339" y="984"/>
                  </a:lnTo>
                  <a:lnTo>
                    <a:pt x="339" y="984"/>
                  </a:lnTo>
                  <a:lnTo>
                    <a:pt x="337" y="986"/>
                  </a:lnTo>
                  <a:lnTo>
                    <a:pt x="337" y="988"/>
                  </a:lnTo>
                  <a:lnTo>
                    <a:pt x="339" y="989"/>
                  </a:lnTo>
                  <a:lnTo>
                    <a:pt x="340" y="990"/>
                  </a:lnTo>
                  <a:lnTo>
                    <a:pt x="342" y="992"/>
                  </a:lnTo>
                  <a:lnTo>
                    <a:pt x="346" y="990"/>
                  </a:lnTo>
                  <a:lnTo>
                    <a:pt x="346" y="990"/>
                  </a:lnTo>
                  <a:lnTo>
                    <a:pt x="359" y="1001"/>
                  </a:lnTo>
                  <a:lnTo>
                    <a:pt x="373" y="1011"/>
                  </a:lnTo>
                  <a:lnTo>
                    <a:pt x="373" y="1011"/>
                  </a:lnTo>
                  <a:lnTo>
                    <a:pt x="372" y="1013"/>
                  </a:lnTo>
                  <a:lnTo>
                    <a:pt x="371" y="1016"/>
                  </a:lnTo>
                  <a:lnTo>
                    <a:pt x="372" y="1018"/>
                  </a:lnTo>
                  <a:lnTo>
                    <a:pt x="375" y="1018"/>
                  </a:lnTo>
                  <a:lnTo>
                    <a:pt x="379" y="1018"/>
                  </a:lnTo>
                  <a:lnTo>
                    <a:pt x="384" y="1017"/>
                  </a:lnTo>
                  <a:lnTo>
                    <a:pt x="384" y="1017"/>
                  </a:lnTo>
                  <a:lnTo>
                    <a:pt x="393" y="1022"/>
                  </a:lnTo>
                  <a:lnTo>
                    <a:pt x="393" y="1022"/>
                  </a:lnTo>
                  <a:lnTo>
                    <a:pt x="393" y="1025"/>
                  </a:lnTo>
                  <a:lnTo>
                    <a:pt x="395" y="1027"/>
                  </a:lnTo>
                  <a:lnTo>
                    <a:pt x="399" y="1027"/>
                  </a:lnTo>
                  <a:lnTo>
                    <a:pt x="401" y="1025"/>
                  </a:lnTo>
                  <a:lnTo>
                    <a:pt x="401" y="1025"/>
                  </a:lnTo>
                  <a:lnTo>
                    <a:pt x="424" y="1035"/>
                  </a:lnTo>
                  <a:lnTo>
                    <a:pt x="448" y="1045"/>
                  </a:lnTo>
                  <a:lnTo>
                    <a:pt x="495" y="1059"/>
                  </a:lnTo>
                  <a:lnTo>
                    <a:pt x="495" y="1059"/>
                  </a:lnTo>
                  <a:lnTo>
                    <a:pt x="496" y="1061"/>
                  </a:lnTo>
                  <a:lnTo>
                    <a:pt x="499" y="1063"/>
                  </a:lnTo>
                  <a:lnTo>
                    <a:pt x="500" y="1063"/>
                  </a:lnTo>
                  <a:lnTo>
                    <a:pt x="502" y="1061"/>
                  </a:lnTo>
                  <a:lnTo>
                    <a:pt x="502" y="1061"/>
                  </a:lnTo>
                  <a:lnTo>
                    <a:pt x="509" y="1064"/>
                  </a:lnTo>
                  <a:lnTo>
                    <a:pt x="509" y="1064"/>
                  </a:lnTo>
                  <a:lnTo>
                    <a:pt x="507" y="1069"/>
                  </a:lnTo>
                  <a:lnTo>
                    <a:pt x="506" y="1071"/>
                  </a:lnTo>
                  <a:lnTo>
                    <a:pt x="507" y="1073"/>
                  </a:lnTo>
                  <a:lnTo>
                    <a:pt x="509" y="1073"/>
                  </a:lnTo>
                  <a:lnTo>
                    <a:pt x="517" y="1072"/>
                  </a:lnTo>
                  <a:lnTo>
                    <a:pt x="524" y="1067"/>
                  </a:lnTo>
                  <a:lnTo>
                    <a:pt x="524" y="1067"/>
                  </a:lnTo>
                  <a:lnTo>
                    <a:pt x="536" y="1071"/>
                  </a:lnTo>
                  <a:lnTo>
                    <a:pt x="536" y="1071"/>
                  </a:lnTo>
                  <a:lnTo>
                    <a:pt x="537" y="1073"/>
                  </a:lnTo>
                  <a:lnTo>
                    <a:pt x="538" y="1075"/>
                  </a:lnTo>
                  <a:lnTo>
                    <a:pt x="541" y="1075"/>
                  </a:lnTo>
                  <a:lnTo>
                    <a:pt x="543" y="1073"/>
                  </a:lnTo>
                  <a:lnTo>
                    <a:pt x="544" y="1073"/>
                  </a:lnTo>
                  <a:lnTo>
                    <a:pt x="544" y="1073"/>
                  </a:lnTo>
                  <a:lnTo>
                    <a:pt x="567" y="1078"/>
                  </a:lnTo>
                  <a:lnTo>
                    <a:pt x="590" y="1083"/>
                  </a:lnTo>
                  <a:lnTo>
                    <a:pt x="590" y="1083"/>
                  </a:lnTo>
                  <a:lnTo>
                    <a:pt x="588" y="1086"/>
                  </a:lnTo>
                  <a:lnTo>
                    <a:pt x="587" y="1088"/>
                  </a:lnTo>
                  <a:lnTo>
                    <a:pt x="588" y="1089"/>
                  </a:lnTo>
                  <a:lnTo>
                    <a:pt x="590" y="1089"/>
                  </a:lnTo>
                  <a:lnTo>
                    <a:pt x="596" y="1088"/>
                  </a:lnTo>
                  <a:lnTo>
                    <a:pt x="602" y="1084"/>
                  </a:lnTo>
                  <a:lnTo>
                    <a:pt x="602" y="1084"/>
                  </a:lnTo>
                  <a:lnTo>
                    <a:pt x="641" y="1089"/>
                  </a:lnTo>
                  <a:lnTo>
                    <a:pt x="660" y="1092"/>
                  </a:lnTo>
                  <a:lnTo>
                    <a:pt x="679" y="1092"/>
                  </a:lnTo>
                  <a:lnTo>
                    <a:pt x="698" y="1092"/>
                  </a:lnTo>
                  <a:lnTo>
                    <a:pt x="718" y="1090"/>
                  </a:lnTo>
                  <a:lnTo>
                    <a:pt x="737" y="1089"/>
                  </a:lnTo>
                  <a:lnTo>
                    <a:pt x="756" y="1086"/>
                  </a:lnTo>
                  <a:lnTo>
                    <a:pt x="756" y="1086"/>
                  </a:lnTo>
                  <a:lnTo>
                    <a:pt x="782" y="1083"/>
                  </a:lnTo>
                  <a:lnTo>
                    <a:pt x="806" y="1078"/>
                  </a:lnTo>
                  <a:lnTo>
                    <a:pt x="830" y="1075"/>
                  </a:lnTo>
                  <a:lnTo>
                    <a:pt x="854" y="1069"/>
                  </a:lnTo>
                  <a:lnTo>
                    <a:pt x="878" y="1061"/>
                  </a:lnTo>
                  <a:lnTo>
                    <a:pt x="902" y="1054"/>
                  </a:lnTo>
                  <a:lnTo>
                    <a:pt x="925" y="1046"/>
                  </a:lnTo>
                  <a:lnTo>
                    <a:pt x="948" y="1035"/>
                  </a:lnTo>
                  <a:lnTo>
                    <a:pt x="948" y="1035"/>
                  </a:lnTo>
                  <a:lnTo>
                    <a:pt x="968" y="1023"/>
                  </a:lnTo>
                  <a:lnTo>
                    <a:pt x="987" y="1011"/>
                  </a:lnTo>
                  <a:lnTo>
                    <a:pt x="1005" y="996"/>
                  </a:lnTo>
                  <a:lnTo>
                    <a:pt x="1023" y="981"/>
                  </a:lnTo>
                  <a:lnTo>
                    <a:pt x="1057" y="948"/>
                  </a:lnTo>
                  <a:lnTo>
                    <a:pt x="1074" y="933"/>
                  </a:lnTo>
                  <a:lnTo>
                    <a:pt x="1092" y="917"/>
                  </a:lnTo>
                  <a:lnTo>
                    <a:pt x="1092" y="917"/>
                  </a:lnTo>
                  <a:lnTo>
                    <a:pt x="1096" y="917"/>
                  </a:lnTo>
                  <a:lnTo>
                    <a:pt x="1096" y="917"/>
                  </a:lnTo>
                  <a:lnTo>
                    <a:pt x="1096" y="921"/>
                  </a:lnTo>
                  <a:lnTo>
                    <a:pt x="1096" y="922"/>
                  </a:lnTo>
                  <a:lnTo>
                    <a:pt x="1097" y="923"/>
                  </a:lnTo>
                  <a:lnTo>
                    <a:pt x="1099" y="923"/>
                  </a:lnTo>
                  <a:lnTo>
                    <a:pt x="1104" y="922"/>
                  </a:lnTo>
                  <a:lnTo>
                    <a:pt x="1107" y="921"/>
                  </a:lnTo>
                  <a:lnTo>
                    <a:pt x="1107" y="921"/>
                  </a:lnTo>
                  <a:lnTo>
                    <a:pt x="1137" y="930"/>
                  </a:lnTo>
                  <a:lnTo>
                    <a:pt x="1137" y="930"/>
                  </a:lnTo>
                  <a:lnTo>
                    <a:pt x="1138" y="933"/>
                  </a:lnTo>
                  <a:lnTo>
                    <a:pt x="1140" y="934"/>
                  </a:lnTo>
                  <a:lnTo>
                    <a:pt x="1143" y="934"/>
                  </a:lnTo>
                  <a:lnTo>
                    <a:pt x="1145" y="933"/>
                  </a:lnTo>
                  <a:lnTo>
                    <a:pt x="1145" y="933"/>
                  </a:lnTo>
                  <a:lnTo>
                    <a:pt x="1151" y="935"/>
                  </a:lnTo>
                  <a:lnTo>
                    <a:pt x="1151" y="935"/>
                  </a:lnTo>
                  <a:lnTo>
                    <a:pt x="1151" y="937"/>
                  </a:lnTo>
                  <a:lnTo>
                    <a:pt x="1151" y="940"/>
                  </a:lnTo>
                  <a:lnTo>
                    <a:pt x="1152" y="940"/>
                  </a:lnTo>
                  <a:lnTo>
                    <a:pt x="1155" y="941"/>
                  </a:lnTo>
                  <a:lnTo>
                    <a:pt x="1159" y="940"/>
                  </a:lnTo>
                  <a:lnTo>
                    <a:pt x="1162" y="940"/>
                  </a:lnTo>
                  <a:lnTo>
                    <a:pt x="1162" y="940"/>
                  </a:lnTo>
                  <a:lnTo>
                    <a:pt x="1173" y="943"/>
                  </a:lnTo>
                  <a:lnTo>
                    <a:pt x="1173" y="943"/>
                  </a:lnTo>
                  <a:lnTo>
                    <a:pt x="1170" y="948"/>
                  </a:lnTo>
                  <a:lnTo>
                    <a:pt x="1170" y="951"/>
                  </a:lnTo>
                  <a:lnTo>
                    <a:pt x="1172" y="952"/>
                  </a:lnTo>
                  <a:lnTo>
                    <a:pt x="1174" y="953"/>
                  </a:lnTo>
                  <a:lnTo>
                    <a:pt x="1181" y="952"/>
                  </a:lnTo>
                  <a:lnTo>
                    <a:pt x="1187" y="949"/>
                  </a:lnTo>
                  <a:lnTo>
                    <a:pt x="1187" y="949"/>
                  </a:lnTo>
                  <a:lnTo>
                    <a:pt x="1202" y="954"/>
                  </a:lnTo>
                  <a:lnTo>
                    <a:pt x="1202" y="954"/>
                  </a:lnTo>
                  <a:lnTo>
                    <a:pt x="1202" y="957"/>
                  </a:lnTo>
                  <a:lnTo>
                    <a:pt x="1202" y="958"/>
                  </a:lnTo>
                  <a:lnTo>
                    <a:pt x="1204" y="959"/>
                  </a:lnTo>
                  <a:lnTo>
                    <a:pt x="1208" y="959"/>
                  </a:lnTo>
                  <a:lnTo>
                    <a:pt x="1211" y="958"/>
                  </a:lnTo>
                  <a:lnTo>
                    <a:pt x="1211" y="958"/>
                  </a:lnTo>
                  <a:lnTo>
                    <a:pt x="1224" y="963"/>
                  </a:lnTo>
                  <a:lnTo>
                    <a:pt x="1224" y="963"/>
                  </a:lnTo>
                  <a:lnTo>
                    <a:pt x="1226" y="965"/>
                  </a:lnTo>
                  <a:lnTo>
                    <a:pt x="1229" y="968"/>
                  </a:lnTo>
                  <a:lnTo>
                    <a:pt x="1239" y="972"/>
                  </a:lnTo>
                  <a:lnTo>
                    <a:pt x="1253" y="977"/>
                  </a:lnTo>
                  <a:lnTo>
                    <a:pt x="1269" y="981"/>
                  </a:lnTo>
                  <a:lnTo>
                    <a:pt x="1299" y="986"/>
                  </a:lnTo>
                  <a:lnTo>
                    <a:pt x="1321" y="989"/>
                  </a:lnTo>
                  <a:lnTo>
                    <a:pt x="1321" y="989"/>
                  </a:lnTo>
                  <a:lnTo>
                    <a:pt x="1346" y="992"/>
                  </a:lnTo>
                  <a:lnTo>
                    <a:pt x="1373" y="990"/>
                  </a:lnTo>
                  <a:lnTo>
                    <a:pt x="1399" y="987"/>
                  </a:lnTo>
                  <a:lnTo>
                    <a:pt x="1424" y="981"/>
                  </a:lnTo>
                  <a:lnTo>
                    <a:pt x="1424" y="981"/>
                  </a:lnTo>
                  <a:lnTo>
                    <a:pt x="1436" y="977"/>
                  </a:lnTo>
                  <a:lnTo>
                    <a:pt x="1450" y="972"/>
                  </a:lnTo>
                  <a:lnTo>
                    <a:pt x="1460" y="968"/>
                  </a:lnTo>
                  <a:lnTo>
                    <a:pt x="1472" y="961"/>
                  </a:lnTo>
                  <a:lnTo>
                    <a:pt x="1483" y="954"/>
                  </a:lnTo>
                  <a:lnTo>
                    <a:pt x="1493" y="947"/>
                  </a:lnTo>
                  <a:lnTo>
                    <a:pt x="1503" y="939"/>
                  </a:lnTo>
                  <a:lnTo>
                    <a:pt x="1512" y="929"/>
                  </a:lnTo>
                  <a:lnTo>
                    <a:pt x="1512" y="929"/>
                  </a:lnTo>
                  <a:lnTo>
                    <a:pt x="1545" y="895"/>
                  </a:lnTo>
                  <a:lnTo>
                    <a:pt x="1562" y="875"/>
                  </a:lnTo>
                  <a:lnTo>
                    <a:pt x="1566" y="868"/>
                  </a:lnTo>
                  <a:lnTo>
                    <a:pt x="1568" y="866"/>
                  </a:lnTo>
                  <a:lnTo>
                    <a:pt x="1568" y="865"/>
                  </a:lnTo>
                  <a:lnTo>
                    <a:pt x="1568" y="865"/>
                  </a:lnTo>
                  <a:lnTo>
                    <a:pt x="1581" y="849"/>
                  </a:lnTo>
                  <a:lnTo>
                    <a:pt x="1592" y="834"/>
                  </a:lnTo>
                  <a:lnTo>
                    <a:pt x="1601" y="816"/>
                  </a:lnTo>
                  <a:lnTo>
                    <a:pt x="1608" y="798"/>
                  </a:lnTo>
                  <a:lnTo>
                    <a:pt x="1613" y="778"/>
                  </a:lnTo>
                  <a:lnTo>
                    <a:pt x="1617" y="759"/>
                  </a:lnTo>
                  <a:lnTo>
                    <a:pt x="1618" y="739"/>
                  </a:lnTo>
                  <a:lnTo>
                    <a:pt x="1619" y="718"/>
                  </a:lnTo>
                  <a:lnTo>
                    <a:pt x="1617" y="699"/>
                  </a:lnTo>
                  <a:lnTo>
                    <a:pt x="1615" y="678"/>
                  </a:lnTo>
                  <a:lnTo>
                    <a:pt x="1610" y="658"/>
                  </a:lnTo>
                  <a:lnTo>
                    <a:pt x="1605" y="639"/>
                  </a:lnTo>
                  <a:lnTo>
                    <a:pt x="1598" y="619"/>
                  </a:lnTo>
                  <a:lnTo>
                    <a:pt x="1589" y="601"/>
                  </a:lnTo>
                  <a:lnTo>
                    <a:pt x="1581" y="585"/>
                  </a:lnTo>
                  <a:lnTo>
                    <a:pt x="1571" y="569"/>
                  </a:lnTo>
                  <a:lnTo>
                    <a:pt x="1571" y="569"/>
                  </a:lnTo>
                  <a:lnTo>
                    <a:pt x="1571" y="566"/>
                  </a:lnTo>
                  <a:lnTo>
                    <a:pt x="1571" y="566"/>
                  </a:lnTo>
                  <a:lnTo>
                    <a:pt x="1581" y="562"/>
                  </a:lnTo>
                  <a:lnTo>
                    <a:pt x="1589" y="554"/>
                  </a:lnTo>
                  <a:lnTo>
                    <a:pt x="1596" y="547"/>
                  </a:lnTo>
                  <a:lnTo>
                    <a:pt x="1602" y="539"/>
                  </a:lnTo>
                  <a:lnTo>
                    <a:pt x="1602" y="539"/>
                  </a:lnTo>
                  <a:lnTo>
                    <a:pt x="1605" y="539"/>
                  </a:lnTo>
                  <a:lnTo>
                    <a:pt x="1607" y="536"/>
                  </a:lnTo>
                  <a:lnTo>
                    <a:pt x="1608" y="534"/>
                  </a:lnTo>
                  <a:lnTo>
                    <a:pt x="1610" y="532"/>
                  </a:lnTo>
                  <a:lnTo>
                    <a:pt x="1611" y="526"/>
                  </a:lnTo>
                  <a:lnTo>
                    <a:pt x="1611" y="522"/>
                  </a:lnTo>
                  <a:lnTo>
                    <a:pt x="1611" y="522"/>
                  </a:lnTo>
                  <a:lnTo>
                    <a:pt x="1618" y="503"/>
                  </a:lnTo>
                  <a:lnTo>
                    <a:pt x="1629" y="469"/>
                  </a:lnTo>
                  <a:lnTo>
                    <a:pt x="1639" y="436"/>
                  </a:lnTo>
                  <a:lnTo>
                    <a:pt x="1641" y="426"/>
                  </a:lnTo>
                  <a:lnTo>
                    <a:pt x="1641" y="422"/>
                  </a:lnTo>
                  <a:lnTo>
                    <a:pt x="1641" y="421"/>
                  </a:lnTo>
                  <a:lnTo>
                    <a:pt x="1641" y="421"/>
                  </a:lnTo>
                  <a:lnTo>
                    <a:pt x="1645" y="405"/>
                  </a:lnTo>
                  <a:lnTo>
                    <a:pt x="1647" y="388"/>
                  </a:lnTo>
                  <a:lnTo>
                    <a:pt x="1647" y="373"/>
                  </a:lnTo>
                  <a:lnTo>
                    <a:pt x="1647" y="356"/>
                  </a:lnTo>
                  <a:lnTo>
                    <a:pt x="1645" y="340"/>
                  </a:lnTo>
                  <a:lnTo>
                    <a:pt x="1641" y="324"/>
                  </a:lnTo>
                  <a:lnTo>
                    <a:pt x="1636" y="310"/>
                  </a:lnTo>
                  <a:lnTo>
                    <a:pt x="1630" y="295"/>
                  </a:lnTo>
                  <a:lnTo>
                    <a:pt x="1624" y="281"/>
                  </a:lnTo>
                  <a:lnTo>
                    <a:pt x="1616" y="267"/>
                  </a:lnTo>
                  <a:lnTo>
                    <a:pt x="1607" y="253"/>
                  </a:lnTo>
                  <a:lnTo>
                    <a:pt x="1596" y="240"/>
                  </a:lnTo>
                  <a:lnTo>
                    <a:pt x="1587" y="228"/>
                  </a:lnTo>
                  <a:lnTo>
                    <a:pt x="1575" y="217"/>
                  </a:lnTo>
                  <a:lnTo>
                    <a:pt x="1563" y="205"/>
                  </a:lnTo>
                  <a:lnTo>
                    <a:pt x="1550" y="196"/>
                  </a:lnTo>
                  <a:lnTo>
                    <a:pt x="1536" y="186"/>
                  </a:lnTo>
                  <a:lnTo>
                    <a:pt x="1522" y="177"/>
                  </a:lnTo>
                  <a:lnTo>
                    <a:pt x="1507" y="169"/>
                  </a:lnTo>
                  <a:lnTo>
                    <a:pt x="1493" y="162"/>
                  </a:lnTo>
                  <a:lnTo>
                    <a:pt x="1477" y="156"/>
                  </a:lnTo>
                  <a:lnTo>
                    <a:pt x="1462" y="151"/>
                  </a:lnTo>
                  <a:lnTo>
                    <a:pt x="1446" y="146"/>
                  </a:lnTo>
                  <a:lnTo>
                    <a:pt x="1430" y="143"/>
                  </a:lnTo>
                  <a:lnTo>
                    <a:pt x="1413" y="141"/>
                  </a:lnTo>
                  <a:lnTo>
                    <a:pt x="1398" y="140"/>
                  </a:lnTo>
                  <a:lnTo>
                    <a:pt x="1381" y="140"/>
                  </a:lnTo>
                  <a:lnTo>
                    <a:pt x="1365" y="141"/>
                  </a:lnTo>
                  <a:lnTo>
                    <a:pt x="1350" y="144"/>
                  </a:lnTo>
                  <a:lnTo>
                    <a:pt x="1334" y="147"/>
                  </a:lnTo>
                  <a:lnTo>
                    <a:pt x="1318" y="152"/>
                  </a:lnTo>
                  <a:lnTo>
                    <a:pt x="1304" y="159"/>
                  </a:lnTo>
                  <a:lnTo>
                    <a:pt x="1304" y="159"/>
                  </a:lnTo>
                  <a:lnTo>
                    <a:pt x="1299" y="144"/>
                  </a:lnTo>
                  <a:lnTo>
                    <a:pt x="1293" y="130"/>
                  </a:lnTo>
                  <a:lnTo>
                    <a:pt x="1286" y="117"/>
                  </a:lnTo>
                  <a:lnTo>
                    <a:pt x="1277" y="104"/>
                  </a:lnTo>
                  <a:lnTo>
                    <a:pt x="1269" y="92"/>
                  </a:lnTo>
                  <a:lnTo>
                    <a:pt x="1258" y="81"/>
                  </a:lnTo>
                  <a:lnTo>
                    <a:pt x="1247" y="70"/>
                  </a:lnTo>
                  <a:lnTo>
                    <a:pt x="1237" y="61"/>
                  </a:lnTo>
                  <a:lnTo>
                    <a:pt x="1224" y="51"/>
                  </a:lnTo>
                  <a:lnTo>
                    <a:pt x="1211" y="43"/>
                  </a:lnTo>
                  <a:lnTo>
                    <a:pt x="1198" y="35"/>
                  </a:lnTo>
                  <a:lnTo>
                    <a:pt x="1185" y="28"/>
                  </a:lnTo>
                  <a:lnTo>
                    <a:pt x="1170" y="22"/>
                  </a:lnTo>
                  <a:lnTo>
                    <a:pt x="1155" y="17"/>
                  </a:lnTo>
                  <a:lnTo>
                    <a:pt x="1140" y="12"/>
                  </a:lnTo>
                  <a:lnTo>
                    <a:pt x="1125" y="9"/>
                  </a:lnTo>
                  <a:lnTo>
                    <a:pt x="1109" y="5"/>
                  </a:lnTo>
                  <a:lnTo>
                    <a:pt x="1093" y="3"/>
                  </a:lnTo>
                  <a:lnTo>
                    <a:pt x="1078" y="2"/>
                  </a:lnTo>
                  <a:lnTo>
                    <a:pt x="1062" y="0"/>
                  </a:lnTo>
                  <a:lnTo>
                    <a:pt x="1046" y="0"/>
                  </a:lnTo>
                  <a:lnTo>
                    <a:pt x="1031" y="2"/>
                  </a:lnTo>
                  <a:lnTo>
                    <a:pt x="1015" y="3"/>
                  </a:lnTo>
                  <a:lnTo>
                    <a:pt x="999" y="5"/>
                  </a:lnTo>
                  <a:lnTo>
                    <a:pt x="985" y="9"/>
                  </a:lnTo>
                  <a:lnTo>
                    <a:pt x="971" y="12"/>
                  </a:lnTo>
                  <a:lnTo>
                    <a:pt x="956" y="17"/>
                  </a:lnTo>
                  <a:lnTo>
                    <a:pt x="942" y="23"/>
                  </a:lnTo>
                  <a:lnTo>
                    <a:pt x="928" y="31"/>
                  </a:lnTo>
                  <a:lnTo>
                    <a:pt x="916" y="38"/>
                  </a:lnTo>
                  <a:lnTo>
                    <a:pt x="904" y="46"/>
                  </a:lnTo>
                  <a:lnTo>
                    <a:pt x="892" y="55"/>
                  </a:lnTo>
                  <a:lnTo>
                    <a:pt x="892" y="55"/>
                  </a:lnTo>
                  <a:lnTo>
                    <a:pt x="890" y="55"/>
                  </a:lnTo>
                  <a:lnTo>
                    <a:pt x="886" y="56"/>
                  </a:lnTo>
                  <a:lnTo>
                    <a:pt x="875" y="61"/>
                  </a:lnTo>
                  <a:lnTo>
                    <a:pt x="862" y="68"/>
                  </a:lnTo>
                  <a:lnTo>
                    <a:pt x="848" y="77"/>
                  </a:lnTo>
                  <a:lnTo>
                    <a:pt x="802" y="109"/>
                  </a:lnTo>
                  <a:lnTo>
                    <a:pt x="802" y="109"/>
                  </a:lnTo>
                  <a:lnTo>
                    <a:pt x="790" y="117"/>
                  </a:lnTo>
                  <a:lnTo>
                    <a:pt x="778" y="127"/>
                  </a:lnTo>
                  <a:lnTo>
                    <a:pt x="768" y="137"/>
                  </a:lnTo>
                  <a:lnTo>
                    <a:pt x="759" y="149"/>
                  </a:lnTo>
                  <a:lnTo>
                    <a:pt x="759" y="149"/>
                  </a:lnTo>
                  <a:lnTo>
                    <a:pt x="753" y="152"/>
                  </a:lnTo>
                  <a:lnTo>
                    <a:pt x="744" y="161"/>
                  </a:lnTo>
                  <a:lnTo>
                    <a:pt x="742" y="164"/>
                  </a:lnTo>
                  <a:lnTo>
                    <a:pt x="741" y="168"/>
                  </a:lnTo>
                  <a:lnTo>
                    <a:pt x="741" y="169"/>
                  </a:lnTo>
                  <a:lnTo>
                    <a:pt x="742" y="169"/>
                  </a:lnTo>
                  <a:lnTo>
                    <a:pt x="748" y="169"/>
                  </a:lnTo>
                  <a:lnTo>
                    <a:pt x="748" y="169"/>
                  </a:lnTo>
                  <a:lnTo>
                    <a:pt x="747" y="171"/>
                  </a:lnTo>
                  <a:lnTo>
                    <a:pt x="747" y="171"/>
                  </a:lnTo>
                  <a:lnTo>
                    <a:pt x="739" y="176"/>
                  </a:lnTo>
                  <a:lnTo>
                    <a:pt x="732" y="182"/>
                  </a:lnTo>
                  <a:lnTo>
                    <a:pt x="731" y="186"/>
                  </a:lnTo>
                  <a:lnTo>
                    <a:pt x="732" y="187"/>
                  </a:lnTo>
                  <a:lnTo>
                    <a:pt x="736" y="187"/>
                  </a:lnTo>
                  <a:lnTo>
                    <a:pt x="742" y="186"/>
                  </a:lnTo>
                  <a:lnTo>
                    <a:pt x="742" y="186"/>
                  </a:lnTo>
                  <a:lnTo>
                    <a:pt x="739" y="198"/>
                  </a:lnTo>
                  <a:lnTo>
                    <a:pt x="739" y="198"/>
                  </a:lnTo>
                  <a:lnTo>
                    <a:pt x="718" y="185"/>
                  </a:lnTo>
                  <a:lnTo>
                    <a:pt x="694" y="173"/>
                  </a:lnTo>
                  <a:lnTo>
                    <a:pt x="668" y="162"/>
                  </a:lnTo>
                  <a:lnTo>
                    <a:pt x="643" y="153"/>
                  </a:lnTo>
                  <a:lnTo>
                    <a:pt x="617" y="145"/>
                  </a:lnTo>
                  <a:lnTo>
                    <a:pt x="589" y="139"/>
                  </a:lnTo>
                  <a:lnTo>
                    <a:pt x="561" y="134"/>
                  </a:lnTo>
                  <a:lnTo>
                    <a:pt x="534" y="133"/>
                  </a:lnTo>
                  <a:lnTo>
                    <a:pt x="507" y="133"/>
                  </a:lnTo>
                  <a:lnTo>
                    <a:pt x="479" y="135"/>
                  </a:lnTo>
                  <a:lnTo>
                    <a:pt x="466" y="138"/>
                  </a:lnTo>
                  <a:lnTo>
                    <a:pt x="454" y="141"/>
                  </a:lnTo>
                  <a:lnTo>
                    <a:pt x="441" y="145"/>
                  </a:lnTo>
                  <a:lnTo>
                    <a:pt x="429" y="150"/>
                  </a:lnTo>
                  <a:lnTo>
                    <a:pt x="417" y="155"/>
                  </a:lnTo>
                  <a:lnTo>
                    <a:pt x="405" y="161"/>
                  </a:lnTo>
                  <a:lnTo>
                    <a:pt x="394" y="168"/>
                  </a:lnTo>
                  <a:lnTo>
                    <a:pt x="382" y="175"/>
                  </a:lnTo>
                  <a:lnTo>
                    <a:pt x="372" y="185"/>
                  </a:lnTo>
                  <a:lnTo>
                    <a:pt x="361" y="194"/>
                  </a:lnTo>
                  <a:lnTo>
                    <a:pt x="352" y="204"/>
                  </a:lnTo>
                  <a:lnTo>
                    <a:pt x="343" y="216"/>
                  </a:lnTo>
                  <a:lnTo>
                    <a:pt x="343" y="216"/>
                  </a:lnTo>
                  <a:lnTo>
                    <a:pt x="341" y="216"/>
                  </a:lnTo>
                  <a:lnTo>
                    <a:pt x="339" y="217"/>
                  </a:lnTo>
                  <a:lnTo>
                    <a:pt x="333" y="222"/>
                  </a:lnTo>
                  <a:lnTo>
                    <a:pt x="329" y="228"/>
                  </a:lnTo>
                  <a:lnTo>
                    <a:pt x="328" y="230"/>
                  </a:lnTo>
                  <a:lnTo>
                    <a:pt x="328" y="233"/>
                  </a:lnTo>
                  <a:lnTo>
                    <a:pt x="328" y="233"/>
                  </a:lnTo>
                  <a:lnTo>
                    <a:pt x="318" y="242"/>
                  </a:lnTo>
                  <a:lnTo>
                    <a:pt x="308" y="251"/>
                  </a:lnTo>
                  <a:lnTo>
                    <a:pt x="287" y="267"/>
                  </a:lnTo>
                  <a:lnTo>
                    <a:pt x="276" y="274"/>
                  </a:lnTo>
                  <a:lnTo>
                    <a:pt x="266" y="282"/>
                  </a:lnTo>
                  <a:lnTo>
                    <a:pt x="257" y="292"/>
                  </a:lnTo>
                  <a:lnTo>
                    <a:pt x="248" y="303"/>
                  </a:lnTo>
                  <a:lnTo>
                    <a:pt x="248" y="303"/>
                  </a:lnTo>
                  <a:lnTo>
                    <a:pt x="243" y="306"/>
                  </a:lnTo>
                  <a:lnTo>
                    <a:pt x="242" y="310"/>
                  </a:lnTo>
                  <a:lnTo>
                    <a:pt x="243" y="312"/>
                  </a:lnTo>
                  <a:lnTo>
                    <a:pt x="243" y="312"/>
                  </a:lnTo>
                  <a:lnTo>
                    <a:pt x="237" y="327"/>
                  </a:lnTo>
                  <a:lnTo>
                    <a:pt x="237" y="327"/>
                  </a:lnTo>
                  <a:lnTo>
                    <a:pt x="235" y="329"/>
                  </a:lnTo>
                  <a:lnTo>
                    <a:pt x="230" y="334"/>
                  </a:lnTo>
                  <a:lnTo>
                    <a:pt x="229" y="336"/>
                  </a:lnTo>
                  <a:lnTo>
                    <a:pt x="229" y="338"/>
                  </a:lnTo>
                  <a:lnTo>
                    <a:pt x="230" y="340"/>
                  </a:lnTo>
                  <a:lnTo>
                    <a:pt x="234" y="341"/>
                  </a:lnTo>
                  <a:lnTo>
                    <a:pt x="234" y="341"/>
                  </a:lnTo>
                  <a:lnTo>
                    <a:pt x="230" y="358"/>
                  </a:lnTo>
                  <a:lnTo>
                    <a:pt x="229" y="368"/>
                  </a:lnTo>
                  <a:lnTo>
                    <a:pt x="229" y="371"/>
                  </a:lnTo>
                  <a:lnTo>
                    <a:pt x="230" y="374"/>
                  </a:lnTo>
                  <a:lnTo>
                    <a:pt x="230" y="374"/>
                  </a:lnTo>
                  <a:lnTo>
                    <a:pt x="231" y="393"/>
                  </a:lnTo>
                  <a:lnTo>
                    <a:pt x="231" y="393"/>
                  </a:lnTo>
                  <a:lnTo>
                    <a:pt x="229" y="397"/>
                  </a:lnTo>
                  <a:lnTo>
                    <a:pt x="228" y="400"/>
                  </a:lnTo>
                  <a:lnTo>
                    <a:pt x="228" y="401"/>
                  </a:lnTo>
                  <a:lnTo>
                    <a:pt x="228" y="403"/>
                  </a:lnTo>
                  <a:lnTo>
                    <a:pt x="230" y="404"/>
                  </a:lnTo>
                  <a:lnTo>
                    <a:pt x="233" y="404"/>
                  </a:lnTo>
                  <a:lnTo>
                    <a:pt x="233" y="404"/>
                  </a:lnTo>
                  <a:lnTo>
                    <a:pt x="234" y="416"/>
                  </a:lnTo>
                  <a:lnTo>
                    <a:pt x="234" y="416"/>
                  </a:lnTo>
                  <a:lnTo>
                    <a:pt x="218" y="424"/>
                  </a:lnTo>
                  <a:lnTo>
                    <a:pt x="204" y="434"/>
                  </a:lnTo>
                  <a:lnTo>
                    <a:pt x="189" y="445"/>
                  </a:lnTo>
                  <a:lnTo>
                    <a:pt x="175" y="456"/>
                  </a:lnTo>
                  <a:lnTo>
                    <a:pt x="175" y="456"/>
                  </a:lnTo>
                  <a:lnTo>
                    <a:pt x="157" y="464"/>
                  </a:lnTo>
                  <a:lnTo>
                    <a:pt x="147" y="469"/>
                  </a:lnTo>
                  <a:lnTo>
                    <a:pt x="139" y="474"/>
                  </a:lnTo>
                  <a:lnTo>
                    <a:pt x="139" y="474"/>
                  </a:lnTo>
                  <a:lnTo>
                    <a:pt x="116" y="488"/>
                  </a:lnTo>
                  <a:lnTo>
                    <a:pt x="93" y="504"/>
                  </a:lnTo>
                  <a:lnTo>
                    <a:pt x="71" y="521"/>
                  </a:lnTo>
                  <a:lnTo>
                    <a:pt x="62" y="530"/>
                  </a:lnTo>
                  <a:lnTo>
                    <a:pt x="52" y="540"/>
                  </a:lnTo>
                  <a:lnTo>
                    <a:pt x="44" y="551"/>
                  </a:lnTo>
                  <a:lnTo>
                    <a:pt x="35" y="562"/>
                  </a:lnTo>
                  <a:lnTo>
                    <a:pt x="28" y="574"/>
                  </a:lnTo>
                  <a:lnTo>
                    <a:pt x="21" y="586"/>
                  </a:lnTo>
                  <a:lnTo>
                    <a:pt x="15" y="598"/>
                  </a:lnTo>
                  <a:lnTo>
                    <a:pt x="10" y="611"/>
                  </a:lnTo>
                  <a:lnTo>
                    <a:pt x="6" y="625"/>
                  </a:lnTo>
                  <a:lnTo>
                    <a:pt x="3" y="640"/>
                  </a:lnTo>
                  <a:lnTo>
                    <a:pt x="3" y="640"/>
                  </a:lnTo>
                  <a:lnTo>
                    <a:pt x="1" y="642"/>
                  </a:lnTo>
                  <a:lnTo>
                    <a:pt x="3" y="646"/>
                  </a:lnTo>
                  <a:lnTo>
                    <a:pt x="3" y="646"/>
                  </a:lnTo>
                  <a:lnTo>
                    <a:pt x="0" y="664"/>
                  </a:lnTo>
                  <a:lnTo>
                    <a:pt x="0" y="682"/>
                  </a:lnTo>
                  <a:lnTo>
                    <a:pt x="1" y="700"/>
                  </a:lnTo>
                  <a:lnTo>
                    <a:pt x="5" y="717"/>
                  </a:lnTo>
                  <a:lnTo>
                    <a:pt x="5" y="717"/>
                  </a:lnTo>
                  <a:close/>
                  <a:moveTo>
                    <a:pt x="14" y="709"/>
                  </a:moveTo>
                  <a:lnTo>
                    <a:pt x="14" y="709"/>
                  </a:lnTo>
                  <a:lnTo>
                    <a:pt x="24" y="703"/>
                  </a:lnTo>
                  <a:lnTo>
                    <a:pt x="24" y="703"/>
                  </a:lnTo>
                  <a:lnTo>
                    <a:pt x="14" y="710"/>
                  </a:lnTo>
                  <a:lnTo>
                    <a:pt x="14" y="710"/>
                  </a:lnTo>
                  <a:lnTo>
                    <a:pt x="14" y="709"/>
                  </a:lnTo>
                  <a:lnTo>
                    <a:pt x="14" y="709"/>
                  </a:lnTo>
                  <a:close/>
                  <a:moveTo>
                    <a:pt x="16" y="723"/>
                  </a:moveTo>
                  <a:lnTo>
                    <a:pt x="16" y="723"/>
                  </a:lnTo>
                  <a:lnTo>
                    <a:pt x="16" y="722"/>
                  </a:lnTo>
                  <a:lnTo>
                    <a:pt x="16" y="722"/>
                  </a:lnTo>
                  <a:lnTo>
                    <a:pt x="17" y="722"/>
                  </a:lnTo>
                  <a:lnTo>
                    <a:pt x="17" y="722"/>
                  </a:lnTo>
                  <a:lnTo>
                    <a:pt x="16" y="723"/>
                  </a:lnTo>
                  <a:lnTo>
                    <a:pt x="16" y="723"/>
                  </a:lnTo>
                  <a:close/>
                  <a:moveTo>
                    <a:pt x="30" y="759"/>
                  </a:moveTo>
                  <a:lnTo>
                    <a:pt x="30" y="759"/>
                  </a:lnTo>
                  <a:lnTo>
                    <a:pt x="26" y="747"/>
                  </a:lnTo>
                  <a:lnTo>
                    <a:pt x="21" y="735"/>
                  </a:lnTo>
                  <a:lnTo>
                    <a:pt x="21" y="735"/>
                  </a:lnTo>
                  <a:lnTo>
                    <a:pt x="48" y="724"/>
                  </a:lnTo>
                  <a:lnTo>
                    <a:pt x="48" y="724"/>
                  </a:lnTo>
                  <a:lnTo>
                    <a:pt x="42" y="728"/>
                  </a:lnTo>
                  <a:lnTo>
                    <a:pt x="34" y="736"/>
                  </a:lnTo>
                  <a:lnTo>
                    <a:pt x="29" y="740"/>
                  </a:lnTo>
                  <a:lnTo>
                    <a:pt x="28" y="745"/>
                  </a:lnTo>
                  <a:lnTo>
                    <a:pt x="27" y="746"/>
                  </a:lnTo>
                  <a:lnTo>
                    <a:pt x="28" y="747"/>
                  </a:lnTo>
                  <a:lnTo>
                    <a:pt x="29" y="747"/>
                  </a:lnTo>
                  <a:lnTo>
                    <a:pt x="32" y="748"/>
                  </a:lnTo>
                  <a:lnTo>
                    <a:pt x="32" y="748"/>
                  </a:lnTo>
                  <a:lnTo>
                    <a:pt x="38" y="747"/>
                  </a:lnTo>
                  <a:lnTo>
                    <a:pt x="45" y="745"/>
                  </a:lnTo>
                  <a:lnTo>
                    <a:pt x="59" y="737"/>
                  </a:lnTo>
                  <a:lnTo>
                    <a:pt x="73" y="730"/>
                  </a:lnTo>
                  <a:lnTo>
                    <a:pt x="85" y="723"/>
                  </a:lnTo>
                  <a:lnTo>
                    <a:pt x="85" y="723"/>
                  </a:lnTo>
                  <a:lnTo>
                    <a:pt x="58" y="741"/>
                  </a:lnTo>
                  <a:lnTo>
                    <a:pt x="44" y="750"/>
                  </a:lnTo>
                  <a:lnTo>
                    <a:pt x="30" y="759"/>
                  </a:lnTo>
                  <a:lnTo>
                    <a:pt x="30" y="759"/>
                  </a:lnTo>
                  <a:close/>
                  <a:moveTo>
                    <a:pt x="85" y="603"/>
                  </a:moveTo>
                  <a:lnTo>
                    <a:pt x="85" y="603"/>
                  </a:lnTo>
                  <a:lnTo>
                    <a:pt x="82" y="601"/>
                  </a:lnTo>
                  <a:lnTo>
                    <a:pt x="79" y="601"/>
                  </a:lnTo>
                  <a:lnTo>
                    <a:pt x="74" y="604"/>
                  </a:lnTo>
                  <a:lnTo>
                    <a:pt x="68" y="606"/>
                  </a:lnTo>
                  <a:lnTo>
                    <a:pt x="58" y="612"/>
                  </a:lnTo>
                  <a:lnTo>
                    <a:pt x="51" y="617"/>
                  </a:lnTo>
                  <a:lnTo>
                    <a:pt x="51" y="617"/>
                  </a:lnTo>
                  <a:lnTo>
                    <a:pt x="64" y="606"/>
                  </a:lnTo>
                  <a:lnTo>
                    <a:pt x="81" y="591"/>
                  </a:lnTo>
                  <a:lnTo>
                    <a:pt x="86" y="585"/>
                  </a:lnTo>
                  <a:lnTo>
                    <a:pt x="87" y="582"/>
                  </a:lnTo>
                  <a:lnTo>
                    <a:pt x="86" y="580"/>
                  </a:lnTo>
                  <a:lnTo>
                    <a:pt x="85" y="580"/>
                  </a:lnTo>
                  <a:lnTo>
                    <a:pt x="81" y="580"/>
                  </a:lnTo>
                  <a:lnTo>
                    <a:pt x="69" y="585"/>
                  </a:lnTo>
                  <a:lnTo>
                    <a:pt x="69" y="585"/>
                  </a:lnTo>
                  <a:lnTo>
                    <a:pt x="86" y="571"/>
                  </a:lnTo>
                  <a:lnTo>
                    <a:pt x="101" y="559"/>
                  </a:lnTo>
                  <a:lnTo>
                    <a:pt x="101" y="559"/>
                  </a:lnTo>
                  <a:lnTo>
                    <a:pt x="97" y="575"/>
                  </a:lnTo>
                  <a:lnTo>
                    <a:pt x="93" y="591"/>
                  </a:lnTo>
                  <a:lnTo>
                    <a:pt x="91" y="606"/>
                  </a:lnTo>
                  <a:lnTo>
                    <a:pt x="91" y="622"/>
                  </a:lnTo>
                  <a:lnTo>
                    <a:pt x="91" y="622"/>
                  </a:lnTo>
                  <a:lnTo>
                    <a:pt x="89" y="621"/>
                  </a:lnTo>
                  <a:lnTo>
                    <a:pt x="88" y="621"/>
                  </a:lnTo>
                  <a:lnTo>
                    <a:pt x="81" y="623"/>
                  </a:lnTo>
                  <a:lnTo>
                    <a:pt x="71" y="627"/>
                  </a:lnTo>
                  <a:lnTo>
                    <a:pt x="60" y="633"/>
                  </a:lnTo>
                  <a:lnTo>
                    <a:pt x="28" y="652"/>
                  </a:lnTo>
                  <a:lnTo>
                    <a:pt x="28" y="652"/>
                  </a:lnTo>
                  <a:lnTo>
                    <a:pt x="40" y="644"/>
                  </a:lnTo>
                  <a:lnTo>
                    <a:pt x="62" y="629"/>
                  </a:lnTo>
                  <a:lnTo>
                    <a:pt x="71" y="621"/>
                  </a:lnTo>
                  <a:lnTo>
                    <a:pt x="80" y="613"/>
                  </a:lnTo>
                  <a:lnTo>
                    <a:pt x="85" y="607"/>
                  </a:lnTo>
                  <a:lnTo>
                    <a:pt x="86" y="605"/>
                  </a:lnTo>
                  <a:lnTo>
                    <a:pt x="85" y="603"/>
                  </a:lnTo>
                  <a:lnTo>
                    <a:pt x="85" y="603"/>
                  </a:lnTo>
                  <a:close/>
                  <a:moveTo>
                    <a:pt x="166" y="841"/>
                  </a:moveTo>
                  <a:lnTo>
                    <a:pt x="166" y="841"/>
                  </a:lnTo>
                  <a:lnTo>
                    <a:pt x="174" y="835"/>
                  </a:lnTo>
                  <a:lnTo>
                    <a:pt x="174" y="835"/>
                  </a:lnTo>
                  <a:lnTo>
                    <a:pt x="184" y="828"/>
                  </a:lnTo>
                  <a:lnTo>
                    <a:pt x="201" y="817"/>
                  </a:lnTo>
                  <a:lnTo>
                    <a:pt x="209" y="811"/>
                  </a:lnTo>
                  <a:lnTo>
                    <a:pt x="216" y="805"/>
                  </a:lnTo>
                  <a:lnTo>
                    <a:pt x="219" y="800"/>
                  </a:lnTo>
                  <a:lnTo>
                    <a:pt x="221" y="798"/>
                  </a:lnTo>
                  <a:lnTo>
                    <a:pt x="222" y="795"/>
                  </a:lnTo>
                  <a:lnTo>
                    <a:pt x="222" y="795"/>
                  </a:lnTo>
                  <a:lnTo>
                    <a:pt x="237" y="801"/>
                  </a:lnTo>
                  <a:lnTo>
                    <a:pt x="237" y="801"/>
                  </a:lnTo>
                  <a:lnTo>
                    <a:pt x="219" y="811"/>
                  </a:lnTo>
                  <a:lnTo>
                    <a:pt x="201" y="821"/>
                  </a:lnTo>
                  <a:lnTo>
                    <a:pt x="184" y="831"/>
                  </a:lnTo>
                  <a:lnTo>
                    <a:pt x="166" y="841"/>
                  </a:lnTo>
                  <a:lnTo>
                    <a:pt x="166" y="841"/>
                  </a:lnTo>
                  <a:close/>
                  <a:moveTo>
                    <a:pt x="246" y="805"/>
                  </a:moveTo>
                  <a:lnTo>
                    <a:pt x="246" y="805"/>
                  </a:lnTo>
                  <a:lnTo>
                    <a:pt x="271" y="812"/>
                  </a:lnTo>
                  <a:lnTo>
                    <a:pt x="271" y="812"/>
                  </a:lnTo>
                  <a:lnTo>
                    <a:pt x="251" y="822"/>
                  </a:lnTo>
                  <a:lnTo>
                    <a:pt x="230" y="831"/>
                  </a:lnTo>
                  <a:lnTo>
                    <a:pt x="188" y="848"/>
                  </a:lnTo>
                  <a:lnTo>
                    <a:pt x="188" y="848"/>
                  </a:lnTo>
                  <a:lnTo>
                    <a:pt x="211" y="833"/>
                  </a:lnTo>
                  <a:lnTo>
                    <a:pt x="211" y="833"/>
                  </a:lnTo>
                  <a:lnTo>
                    <a:pt x="231" y="821"/>
                  </a:lnTo>
                  <a:lnTo>
                    <a:pt x="242" y="812"/>
                  </a:lnTo>
                  <a:lnTo>
                    <a:pt x="245" y="809"/>
                  </a:lnTo>
                  <a:lnTo>
                    <a:pt x="246" y="805"/>
                  </a:lnTo>
                  <a:lnTo>
                    <a:pt x="246" y="805"/>
                  </a:lnTo>
                  <a:close/>
                  <a:moveTo>
                    <a:pt x="142" y="807"/>
                  </a:moveTo>
                  <a:lnTo>
                    <a:pt x="142" y="807"/>
                  </a:lnTo>
                  <a:lnTo>
                    <a:pt x="164" y="792"/>
                  </a:lnTo>
                  <a:lnTo>
                    <a:pt x="186" y="777"/>
                  </a:lnTo>
                  <a:lnTo>
                    <a:pt x="186" y="777"/>
                  </a:lnTo>
                  <a:lnTo>
                    <a:pt x="186" y="777"/>
                  </a:lnTo>
                  <a:lnTo>
                    <a:pt x="186" y="777"/>
                  </a:lnTo>
                  <a:lnTo>
                    <a:pt x="196" y="782"/>
                  </a:lnTo>
                  <a:lnTo>
                    <a:pt x="196" y="782"/>
                  </a:lnTo>
                  <a:lnTo>
                    <a:pt x="169" y="794"/>
                  </a:lnTo>
                  <a:lnTo>
                    <a:pt x="142" y="807"/>
                  </a:lnTo>
                  <a:lnTo>
                    <a:pt x="142" y="807"/>
                  </a:lnTo>
                  <a:close/>
                  <a:moveTo>
                    <a:pt x="206" y="789"/>
                  </a:moveTo>
                  <a:lnTo>
                    <a:pt x="206" y="789"/>
                  </a:lnTo>
                  <a:lnTo>
                    <a:pt x="206" y="788"/>
                  </a:lnTo>
                  <a:lnTo>
                    <a:pt x="206" y="788"/>
                  </a:lnTo>
                  <a:lnTo>
                    <a:pt x="213" y="792"/>
                  </a:lnTo>
                  <a:lnTo>
                    <a:pt x="213" y="792"/>
                  </a:lnTo>
                  <a:lnTo>
                    <a:pt x="177" y="810"/>
                  </a:lnTo>
                  <a:lnTo>
                    <a:pt x="177" y="810"/>
                  </a:lnTo>
                  <a:lnTo>
                    <a:pt x="206" y="789"/>
                  </a:lnTo>
                  <a:lnTo>
                    <a:pt x="206" y="789"/>
                  </a:lnTo>
                  <a:close/>
                  <a:moveTo>
                    <a:pt x="156" y="781"/>
                  </a:moveTo>
                  <a:lnTo>
                    <a:pt x="156" y="781"/>
                  </a:lnTo>
                  <a:lnTo>
                    <a:pt x="175" y="770"/>
                  </a:lnTo>
                  <a:lnTo>
                    <a:pt x="175" y="770"/>
                  </a:lnTo>
                  <a:lnTo>
                    <a:pt x="176" y="771"/>
                  </a:lnTo>
                  <a:lnTo>
                    <a:pt x="176" y="771"/>
                  </a:lnTo>
                  <a:lnTo>
                    <a:pt x="156" y="781"/>
                  </a:lnTo>
                  <a:lnTo>
                    <a:pt x="156" y="781"/>
                  </a:lnTo>
                  <a:close/>
                  <a:moveTo>
                    <a:pt x="94" y="795"/>
                  </a:moveTo>
                  <a:lnTo>
                    <a:pt x="94" y="795"/>
                  </a:lnTo>
                  <a:lnTo>
                    <a:pt x="107" y="784"/>
                  </a:lnTo>
                  <a:lnTo>
                    <a:pt x="122" y="775"/>
                  </a:lnTo>
                  <a:lnTo>
                    <a:pt x="136" y="764"/>
                  </a:lnTo>
                  <a:lnTo>
                    <a:pt x="152" y="756"/>
                  </a:lnTo>
                  <a:lnTo>
                    <a:pt x="152" y="756"/>
                  </a:lnTo>
                  <a:lnTo>
                    <a:pt x="153" y="753"/>
                  </a:lnTo>
                  <a:lnTo>
                    <a:pt x="153" y="753"/>
                  </a:lnTo>
                  <a:lnTo>
                    <a:pt x="165" y="763"/>
                  </a:lnTo>
                  <a:lnTo>
                    <a:pt x="165" y="763"/>
                  </a:lnTo>
                  <a:lnTo>
                    <a:pt x="129" y="778"/>
                  </a:lnTo>
                  <a:lnTo>
                    <a:pt x="94" y="795"/>
                  </a:lnTo>
                  <a:lnTo>
                    <a:pt x="94" y="795"/>
                  </a:lnTo>
                  <a:close/>
                  <a:moveTo>
                    <a:pt x="68" y="784"/>
                  </a:moveTo>
                  <a:lnTo>
                    <a:pt x="68" y="784"/>
                  </a:lnTo>
                  <a:lnTo>
                    <a:pt x="105" y="762"/>
                  </a:lnTo>
                  <a:lnTo>
                    <a:pt x="116" y="753"/>
                  </a:lnTo>
                  <a:lnTo>
                    <a:pt x="125" y="746"/>
                  </a:lnTo>
                  <a:lnTo>
                    <a:pt x="130" y="740"/>
                  </a:lnTo>
                  <a:lnTo>
                    <a:pt x="131" y="737"/>
                  </a:lnTo>
                  <a:lnTo>
                    <a:pt x="131" y="735"/>
                  </a:lnTo>
                  <a:lnTo>
                    <a:pt x="131" y="735"/>
                  </a:lnTo>
                  <a:lnTo>
                    <a:pt x="130" y="735"/>
                  </a:lnTo>
                  <a:lnTo>
                    <a:pt x="128" y="735"/>
                  </a:lnTo>
                  <a:lnTo>
                    <a:pt x="122" y="737"/>
                  </a:lnTo>
                  <a:lnTo>
                    <a:pt x="103" y="746"/>
                  </a:lnTo>
                  <a:lnTo>
                    <a:pt x="71" y="763"/>
                  </a:lnTo>
                  <a:lnTo>
                    <a:pt x="71" y="763"/>
                  </a:lnTo>
                  <a:lnTo>
                    <a:pt x="85" y="756"/>
                  </a:lnTo>
                  <a:lnTo>
                    <a:pt x="101" y="746"/>
                  </a:lnTo>
                  <a:lnTo>
                    <a:pt x="110" y="740"/>
                  </a:lnTo>
                  <a:lnTo>
                    <a:pt x="116" y="733"/>
                  </a:lnTo>
                  <a:lnTo>
                    <a:pt x="121" y="727"/>
                  </a:lnTo>
                  <a:lnTo>
                    <a:pt x="122" y="724"/>
                  </a:lnTo>
                  <a:lnTo>
                    <a:pt x="122" y="721"/>
                  </a:lnTo>
                  <a:lnTo>
                    <a:pt x="122" y="721"/>
                  </a:lnTo>
                  <a:lnTo>
                    <a:pt x="134" y="734"/>
                  </a:lnTo>
                  <a:lnTo>
                    <a:pt x="146" y="747"/>
                  </a:lnTo>
                  <a:lnTo>
                    <a:pt x="146" y="747"/>
                  </a:lnTo>
                  <a:lnTo>
                    <a:pt x="106" y="766"/>
                  </a:lnTo>
                  <a:lnTo>
                    <a:pt x="68" y="784"/>
                  </a:lnTo>
                  <a:lnTo>
                    <a:pt x="68" y="784"/>
                  </a:lnTo>
                  <a:close/>
                  <a:moveTo>
                    <a:pt x="83" y="739"/>
                  </a:moveTo>
                  <a:lnTo>
                    <a:pt x="83" y="739"/>
                  </a:lnTo>
                  <a:lnTo>
                    <a:pt x="82" y="736"/>
                  </a:lnTo>
                  <a:lnTo>
                    <a:pt x="82" y="736"/>
                  </a:lnTo>
                  <a:lnTo>
                    <a:pt x="100" y="725"/>
                  </a:lnTo>
                  <a:lnTo>
                    <a:pt x="117" y="713"/>
                  </a:lnTo>
                  <a:lnTo>
                    <a:pt x="117" y="713"/>
                  </a:lnTo>
                  <a:lnTo>
                    <a:pt x="119" y="717"/>
                  </a:lnTo>
                  <a:lnTo>
                    <a:pt x="119" y="717"/>
                  </a:lnTo>
                  <a:lnTo>
                    <a:pt x="116" y="718"/>
                  </a:lnTo>
                  <a:lnTo>
                    <a:pt x="107" y="723"/>
                  </a:lnTo>
                  <a:lnTo>
                    <a:pt x="83" y="739"/>
                  </a:lnTo>
                  <a:lnTo>
                    <a:pt x="83" y="739"/>
                  </a:lnTo>
                  <a:close/>
                  <a:moveTo>
                    <a:pt x="110" y="707"/>
                  </a:moveTo>
                  <a:lnTo>
                    <a:pt x="110" y="707"/>
                  </a:lnTo>
                  <a:lnTo>
                    <a:pt x="106" y="706"/>
                  </a:lnTo>
                  <a:lnTo>
                    <a:pt x="103" y="706"/>
                  </a:lnTo>
                  <a:lnTo>
                    <a:pt x="93" y="710"/>
                  </a:lnTo>
                  <a:lnTo>
                    <a:pt x="76" y="717"/>
                  </a:lnTo>
                  <a:lnTo>
                    <a:pt x="76" y="717"/>
                  </a:lnTo>
                  <a:lnTo>
                    <a:pt x="93" y="706"/>
                  </a:lnTo>
                  <a:lnTo>
                    <a:pt x="101" y="700"/>
                  </a:lnTo>
                  <a:lnTo>
                    <a:pt x="105" y="697"/>
                  </a:lnTo>
                  <a:lnTo>
                    <a:pt x="106" y="694"/>
                  </a:lnTo>
                  <a:lnTo>
                    <a:pt x="106" y="694"/>
                  </a:lnTo>
                  <a:lnTo>
                    <a:pt x="112" y="705"/>
                  </a:lnTo>
                  <a:lnTo>
                    <a:pt x="112" y="705"/>
                  </a:lnTo>
                  <a:lnTo>
                    <a:pt x="110" y="707"/>
                  </a:lnTo>
                  <a:lnTo>
                    <a:pt x="110" y="707"/>
                  </a:lnTo>
                  <a:close/>
                  <a:moveTo>
                    <a:pt x="42" y="716"/>
                  </a:moveTo>
                  <a:lnTo>
                    <a:pt x="42" y="716"/>
                  </a:lnTo>
                  <a:lnTo>
                    <a:pt x="73" y="698"/>
                  </a:lnTo>
                  <a:lnTo>
                    <a:pt x="82" y="692"/>
                  </a:lnTo>
                  <a:lnTo>
                    <a:pt x="89" y="686"/>
                  </a:lnTo>
                  <a:lnTo>
                    <a:pt x="94" y="681"/>
                  </a:lnTo>
                  <a:lnTo>
                    <a:pt x="95" y="678"/>
                  </a:lnTo>
                  <a:lnTo>
                    <a:pt x="94" y="677"/>
                  </a:lnTo>
                  <a:lnTo>
                    <a:pt x="94" y="677"/>
                  </a:lnTo>
                  <a:lnTo>
                    <a:pt x="93" y="676"/>
                  </a:lnTo>
                  <a:lnTo>
                    <a:pt x="92" y="676"/>
                  </a:lnTo>
                  <a:lnTo>
                    <a:pt x="87" y="676"/>
                  </a:lnTo>
                  <a:lnTo>
                    <a:pt x="82" y="678"/>
                  </a:lnTo>
                  <a:lnTo>
                    <a:pt x="75" y="682"/>
                  </a:lnTo>
                  <a:lnTo>
                    <a:pt x="56" y="694"/>
                  </a:lnTo>
                  <a:lnTo>
                    <a:pt x="56" y="694"/>
                  </a:lnTo>
                  <a:lnTo>
                    <a:pt x="73" y="682"/>
                  </a:lnTo>
                  <a:lnTo>
                    <a:pt x="88" y="669"/>
                  </a:lnTo>
                  <a:lnTo>
                    <a:pt x="88" y="669"/>
                  </a:lnTo>
                  <a:lnTo>
                    <a:pt x="89" y="666"/>
                  </a:lnTo>
                  <a:lnTo>
                    <a:pt x="91" y="665"/>
                  </a:lnTo>
                  <a:lnTo>
                    <a:pt x="91" y="663"/>
                  </a:lnTo>
                  <a:lnTo>
                    <a:pt x="89" y="662"/>
                  </a:lnTo>
                  <a:lnTo>
                    <a:pt x="88" y="660"/>
                  </a:lnTo>
                  <a:lnTo>
                    <a:pt x="86" y="660"/>
                  </a:lnTo>
                  <a:lnTo>
                    <a:pt x="83" y="660"/>
                  </a:lnTo>
                  <a:lnTo>
                    <a:pt x="82" y="662"/>
                  </a:lnTo>
                  <a:lnTo>
                    <a:pt x="82" y="662"/>
                  </a:lnTo>
                  <a:lnTo>
                    <a:pt x="34" y="687"/>
                  </a:lnTo>
                  <a:lnTo>
                    <a:pt x="34" y="687"/>
                  </a:lnTo>
                  <a:lnTo>
                    <a:pt x="48" y="675"/>
                  </a:lnTo>
                  <a:lnTo>
                    <a:pt x="63" y="664"/>
                  </a:lnTo>
                  <a:lnTo>
                    <a:pt x="92" y="646"/>
                  </a:lnTo>
                  <a:lnTo>
                    <a:pt x="92" y="646"/>
                  </a:lnTo>
                  <a:lnTo>
                    <a:pt x="93" y="657"/>
                  </a:lnTo>
                  <a:lnTo>
                    <a:pt x="97" y="669"/>
                  </a:lnTo>
                  <a:lnTo>
                    <a:pt x="99" y="678"/>
                  </a:lnTo>
                  <a:lnTo>
                    <a:pt x="104" y="689"/>
                  </a:lnTo>
                  <a:lnTo>
                    <a:pt x="104" y="689"/>
                  </a:lnTo>
                  <a:lnTo>
                    <a:pt x="103" y="689"/>
                  </a:lnTo>
                  <a:lnTo>
                    <a:pt x="100" y="689"/>
                  </a:lnTo>
                  <a:lnTo>
                    <a:pt x="93" y="692"/>
                  </a:lnTo>
                  <a:lnTo>
                    <a:pt x="74" y="700"/>
                  </a:lnTo>
                  <a:lnTo>
                    <a:pt x="42" y="716"/>
                  </a:lnTo>
                  <a:lnTo>
                    <a:pt x="42" y="716"/>
                  </a:lnTo>
                  <a:close/>
                  <a:moveTo>
                    <a:pt x="63" y="646"/>
                  </a:moveTo>
                  <a:lnTo>
                    <a:pt x="63" y="646"/>
                  </a:lnTo>
                  <a:lnTo>
                    <a:pt x="81" y="633"/>
                  </a:lnTo>
                  <a:lnTo>
                    <a:pt x="88" y="627"/>
                  </a:lnTo>
                  <a:lnTo>
                    <a:pt x="89" y="624"/>
                  </a:lnTo>
                  <a:lnTo>
                    <a:pt x="91" y="622"/>
                  </a:lnTo>
                  <a:lnTo>
                    <a:pt x="91" y="622"/>
                  </a:lnTo>
                  <a:lnTo>
                    <a:pt x="91" y="636"/>
                  </a:lnTo>
                  <a:lnTo>
                    <a:pt x="91" y="636"/>
                  </a:lnTo>
                  <a:lnTo>
                    <a:pt x="86" y="638"/>
                  </a:lnTo>
                  <a:lnTo>
                    <a:pt x="80" y="641"/>
                  </a:lnTo>
                  <a:lnTo>
                    <a:pt x="70" y="648"/>
                  </a:lnTo>
                  <a:lnTo>
                    <a:pt x="70" y="648"/>
                  </a:lnTo>
                  <a:lnTo>
                    <a:pt x="70" y="648"/>
                  </a:lnTo>
                  <a:lnTo>
                    <a:pt x="70" y="648"/>
                  </a:lnTo>
                  <a:lnTo>
                    <a:pt x="69" y="646"/>
                  </a:lnTo>
                  <a:lnTo>
                    <a:pt x="66" y="646"/>
                  </a:lnTo>
                  <a:lnTo>
                    <a:pt x="63" y="646"/>
                  </a:lnTo>
                  <a:lnTo>
                    <a:pt x="63" y="646"/>
                  </a:lnTo>
                  <a:close/>
                  <a:moveTo>
                    <a:pt x="38" y="771"/>
                  </a:moveTo>
                  <a:lnTo>
                    <a:pt x="38" y="771"/>
                  </a:lnTo>
                  <a:lnTo>
                    <a:pt x="35" y="768"/>
                  </a:lnTo>
                  <a:lnTo>
                    <a:pt x="35" y="768"/>
                  </a:lnTo>
                  <a:lnTo>
                    <a:pt x="53" y="760"/>
                  </a:lnTo>
                  <a:lnTo>
                    <a:pt x="53" y="760"/>
                  </a:lnTo>
                  <a:lnTo>
                    <a:pt x="38" y="771"/>
                  </a:lnTo>
                  <a:lnTo>
                    <a:pt x="38" y="771"/>
                  </a:lnTo>
                  <a:close/>
                  <a:moveTo>
                    <a:pt x="50" y="787"/>
                  </a:moveTo>
                  <a:lnTo>
                    <a:pt x="50" y="787"/>
                  </a:lnTo>
                  <a:lnTo>
                    <a:pt x="45" y="782"/>
                  </a:lnTo>
                  <a:lnTo>
                    <a:pt x="45" y="782"/>
                  </a:lnTo>
                  <a:lnTo>
                    <a:pt x="64" y="776"/>
                  </a:lnTo>
                  <a:lnTo>
                    <a:pt x="64" y="776"/>
                  </a:lnTo>
                  <a:lnTo>
                    <a:pt x="50" y="787"/>
                  </a:lnTo>
                  <a:lnTo>
                    <a:pt x="50" y="787"/>
                  </a:lnTo>
                  <a:close/>
                  <a:moveTo>
                    <a:pt x="59" y="799"/>
                  </a:moveTo>
                  <a:lnTo>
                    <a:pt x="59" y="799"/>
                  </a:lnTo>
                  <a:lnTo>
                    <a:pt x="92" y="783"/>
                  </a:lnTo>
                  <a:lnTo>
                    <a:pt x="92" y="783"/>
                  </a:lnTo>
                  <a:lnTo>
                    <a:pt x="79" y="795"/>
                  </a:lnTo>
                  <a:lnTo>
                    <a:pt x="66" y="806"/>
                  </a:lnTo>
                  <a:lnTo>
                    <a:pt x="66" y="806"/>
                  </a:lnTo>
                  <a:lnTo>
                    <a:pt x="59" y="799"/>
                  </a:lnTo>
                  <a:lnTo>
                    <a:pt x="59" y="799"/>
                  </a:lnTo>
                  <a:close/>
                  <a:moveTo>
                    <a:pt x="75" y="813"/>
                  </a:moveTo>
                  <a:lnTo>
                    <a:pt x="75" y="813"/>
                  </a:lnTo>
                  <a:lnTo>
                    <a:pt x="105" y="800"/>
                  </a:lnTo>
                  <a:lnTo>
                    <a:pt x="105" y="800"/>
                  </a:lnTo>
                  <a:lnTo>
                    <a:pt x="93" y="810"/>
                  </a:lnTo>
                  <a:lnTo>
                    <a:pt x="82" y="818"/>
                  </a:lnTo>
                  <a:lnTo>
                    <a:pt x="82" y="818"/>
                  </a:lnTo>
                  <a:lnTo>
                    <a:pt x="75" y="813"/>
                  </a:lnTo>
                  <a:lnTo>
                    <a:pt x="75" y="813"/>
                  </a:lnTo>
                  <a:close/>
                  <a:moveTo>
                    <a:pt x="92" y="825"/>
                  </a:moveTo>
                  <a:lnTo>
                    <a:pt x="92" y="825"/>
                  </a:lnTo>
                  <a:lnTo>
                    <a:pt x="122" y="810"/>
                  </a:lnTo>
                  <a:lnTo>
                    <a:pt x="122" y="810"/>
                  </a:lnTo>
                  <a:lnTo>
                    <a:pt x="98" y="829"/>
                  </a:lnTo>
                  <a:lnTo>
                    <a:pt x="98" y="829"/>
                  </a:lnTo>
                  <a:lnTo>
                    <a:pt x="92" y="825"/>
                  </a:lnTo>
                  <a:lnTo>
                    <a:pt x="92" y="825"/>
                  </a:lnTo>
                  <a:close/>
                  <a:moveTo>
                    <a:pt x="107" y="835"/>
                  </a:moveTo>
                  <a:lnTo>
                    <a:pt x="107" y="835"/>
                  </a:lnTo>
                  <a:lnTo>
                    <a:pt x="165" y="806"/>
                  </a:lnTo>
                  <a:lnTo>
                    <a:pt x="165" y="806"/>
                  </a:lnTo>
                  <a:lnTo>
                    <a:pt x="140" y="822"/>
                  </a:lnTo>
                  <a:lnTo>
                    <a:pt x="128" y="830"/>
                  </a:lnTo>
                  <a:lnTo>
                    <a:pt x="116" y="839"/>
                  </a:lnTo>
                  <a:lnTo>
                    <a:pt x="116" y="839"/>
                  </a:lnTo>
                  <a:lnTo>
                    <a:pt x="107" y="835"/>
                  </a:lnTo>
                  <a:lnTo>
                    <a:pt x="107" y="835"/>
                  </a:lnTo>
                  <a:close/>
                  <a:moveTo>
                    <a:pt x="140" y="848"/>
                  </a:moveTo>
                  <a:lnTo>
                    <a:pt x="140" y="848"/>
                  </a:lnTo>
                  <a:lnTo>
                    <a:pt x="128" y="843"/>
                  </a:lnTo>
                  <a:lnTo>
                    <a:pt x="128" y="843"/>
                  </a:lnTo>
                  <a:lnTo>
                    <a:pt x="154" y="833"/>
                  </a:lnTo>
                  <a:lnTo>
                    <a:pt x="180" y="819"/>
                  </a:lnTo>
                  <a:lnTo>
                    <a:pt x="180" y="819"/>
                  </a:lnTo>
                  <a:lnTo>
                    <a:pt x="160" y="834"/>
                  </a:lnTo>
                  <a:lnTo>
                    <a:pt x="140" y="848"/>
                  </a:lnTo>
                  <a:lnTo>
                    <a:pt x="140" y="848"/>
                  </a:lnTo>
                  <a:close/>
                  <a:moveTo>
                    <a:pt x="164" y="856"/>
                  </a:moveTo>
                  <a:lnTo>
                    <a:pt x="164" y="856"/>
                  </a:lnTo>
                  <a:lnTo>
                    <a:pt x="160" y="854"/>
                  </a:lnTo>
                  <a:lnTo>
                    <a:pt x="160" y="854"/>
                  </a:lnTo>
                  <a:lnTo>
                    <a:pt x="170" y="849"/>
                  </a:lnTo>
                  <a:lnTo>
                    <a:pt x="170" y="849"/>
                  </a:lnTo>
                  <a:lnTo>
                    <a:pt x="164" y="856"/>
                  </a:lnTo>
                  <a:lnTo>
                    <a:pt x="164" y="856"/>
                  </a:lnTo>
                  <a:close/>
                  <a:moveTo>
                    <a:pt x="210" y="860"/>
                  </a:moveTo>
                  <a:lnTo>
                    <a:pt x="210" y="860"/>
                  </a:lnTo>
                  <a:lnTo>
                    <a:pt x="187" y="859"/>
                  </a:lnTo>
                  <a:lnTo>
                    <a:pt x="187" y="859"/>
                  </a:lnTo>
                  <a:lnTo>
                    <a:pt x="213" y="848"/>
                  </a:lnTo>
                  <a:lnTo>
                    <a:pt x="213" y="848"/>
                  </a:lnTo>
                  <a:lnTo>
                    <a:pt x="239" y="839"/>
                  </a:lnTo>
                  <a:lnTo>
                    <a:pt x="239" y="839"/>
                  </a:lnTo>
                  <a:lnTo>
                    <a:pt x="222" y="848"/>
                  </a:lnTo>
                  <a:lnTo>
                    <a:pt x="213" y="854"/>
                  </a:lnTo>
                  <a:lnTo>
                    <a:pt x="210" y="858"/>
                  </a:lnTo>
                  <a:lnTo>
                    <a:pt x="210" y="860"/>
                  </a:lnTo>
                  <a:lnTo>
                    <a:pt x="210" y="860"/>
                  </a:lnTo>
                  <a:close/>
                  <a:moveTo>
                    <a:pt x="241" y="859"/>
                  </a:moveTo>
                  <a:lnTo>
                    <a:pt x="241" y="859"/>
                  </a:lnTo>
                  <a:lnTo>
                    <a:pt x="227" y="860"/>
                  </a:lnTo>
                  <a:lnTo>
                    <a:pt x="227" y="860"/>
                  </a:lnTo>
                  <a:lnTo>
                    <a:pt x="247" y="851"/>
                  </a:lnTo>
                  <a:lnTo>
                    <a:pt x="247" y="851"/>
                  </a:lnTo>
                  <a:lnTo>
                    <a:pt x="243" y="854"/>
                  </a:lnTo>
                  <a:lnTo>
                    <a:pt x="241" y="859"/>
                  </a:lnTo>
                  <a:lnTo>
                    <a:pt x="241" y="859"/>
                  </a:lnTo>
                  <a:close/>
                  <a:moveTo>
                    <a:pt x="286" y="816"/>
                  </a:moveTo>
                  <a:lnTo>
                    <a:pt x="286" y="816"/>
                  </a:lnTo>
                  <a:lnTo>
                    <a:pt x="289" y="816"/>
                  </a:lnTo>
                  <a:lnTo>
                    <a:pt x="289" y="816"/>
                  </a:lnTo>
                  <a:lnTo>
                    <a:pt x="271" y="827"/>
                  </a:lnTo>
                  <a:lnTo>
                    <a:pt x="271" y="827"/>
                  </a:lnTo>
                  <a:lnTo>
                    <a:pt x="278" y="821"/>
                  </a:lnTo>
                  <a:lnTo>
                    <a:pt x="286" y="816"/>
                  </a:lnTo>
                  <a:lnTo>
                    <a:pt x="286" y="816"/>
                  </a:lnTo>
                  <a:close/>
                  <a:moveTo>
                    <a:pt x="306" y="819"/>
                  </a:moveTo>
                  <a:lnTo>
                    <a:pt x="306" y="819"/>
                  </a:lnTo>
                  <a:lnTo>
                    <a:pt x="324" y="822"/>
                  </a:lnTo>
                  <a:lnTo>
                    <a:pt x="324" y="822"/>
                  </a:lnTo>
                  <a:lnTo>
                    <a:pt x="278" y="841"/>
                  </a:lnTo>
                  <a:lnTo>
                    <a:pt x="278" y="841"/>
                  </a:lnTo>
                  <a:lnTo>
                    <a:pt x="293" y="831"/>
                  </a:lnTo>
                  <a:lnTo>
                    <a:pt x="300" y="825"/>
                  </a:lnTo>
                  <a:lnTo>
                    <a:pt x="306" y="819"/>
                  </a:lnTo>
                  <a:lnTo>
                    <a:pt x="306" y="819"/>
                  </a:lnTo>
                  <a:close/>
                  <a:moveTo>
                    <a:pt x="329" y="836"/>
                  </a:moveTo>
                  <a:lnTo>
                    <a:pt x="331" y="833"/>
                  </a:lnTo>
                  <a:lnTo>
                    <a:pt x="331" y="833"/>
                  </a:lnTo>
                  <a:lnTo>
                    <a:pt x="330" y="831"/>
                  </a:lnTo>
                  <a:lnTo>
                    <a:pt x="330" y="831"/>
                  </a:lnTo>
                  <a:lnTo>
                    <a:pt x="343" y="827"/>
                  </a:lnTo>
                  <a:lnTo>
                    <a:pt x="343" y="827"/>
                  </a:lnTo>
                  <a:lnTo>
                    <a:pt x="345" y="843"/>
                  </a:lnTo>
                  <a:lnTo>
                    <a:pt x="345" y="843"/>
                  </a:lnTo>
                  <a:lnTo>
                    <a:pt x="342" y="841"/>
                  </a:lnTo>
                  <a:lnTo>
                    <a:pt x="340" y="840"/>
                  </a:lnTo>
                  <a:lnTo>
                    <a:pt x="336" y="841"/>
                  </a:lnTo>
                  <a:lnTo>
                    <a:pt x="333" y="842"/>
                  </a:lnTo>
                  <a:lnTo>
                    <a:pt x="325" y="847"/>
                  </a:lnTo>
                  <a:lnTo>
                    <a:pt x="320" y="851"/>
                  </a:lnTo>
                  <a:lnTo>
                    <a:pt x="320" y="851"/>
                  </a:lnTo>
                  <a:lnTo>
                    <a:pt x="333" y="840"/>
                  </a:lnTo>
                  <a:lnTo>
                    <a:pt x="329" y="836"/>
                  </a:lnTo>
                  <a:close/>
                  <a:moveTo>
                    <a:pt x="345" y="845"/>
                  </a:moveTo>
                  <a:lnTo>
                    <a:pt x="345" y="845"/>
                  </a:lnTo>
                  <a:lnTo>
                    <a:pt x="345" y="851"/>
                  </a:lnTo>
                  <a:lnTo>
                    <a:pt x="345" y="851"/>
                  </a:lnTo>
                  <a:lnTo>
                    <a:pt x="337" y="856"/>
                  </a:lnTo>
                  <a:lnTo>
                    <a:pt x="333" y="862"/>
                  </a:lnTo>
                  <a:lnTo>
                    <a:pt x="333" y="862"/>
                  </a:lnTo>
                  <a:lnTo>
                    <a:pt x="331" y="860"/>
                  </a:lnTo>
                  <a:lnTo>
                    <a:pt x="329" y="860"/>
                  </a:lnTo>
                  <a:lnTo>
                    <a:pt x="329" y="860"/>
                  </a:lnTo>
                  <a:lnTo>
                    <a:pt x="337" y="853"/>
                  </a:lnTo>
                  <a:lnTo>
                    <a:pt x="342" y="849"/>
                  </a:lnTo>
                  <a:lnTo>
                    <a:pt x="343" y="847"/>
                  </a:lnTo>
                  <a:lnTo>
                    <a:pt x="345" y="845"/>
                  </a:lnTo>
                  <a:lnTo>
                    <a:pt x="345" y="845"/>
                  </a:lnTo>
                  <a:close/>
                  <a:moveTo>
                    <a:pt x="308" y="847"/>
                  </a:moveTo>
                  <a:lnTo>
                    <a:pt x="308" y="847"/>
                  </a:lnTo>
                  <a:lnTo>
                    <a:pt x="307" y="843"/>
                  </a:lnTo>
                  <a:lnTo>
                    <a:pt x="307" y="843"/>
                  </a:lnTo>
                  <a:lnTo>
                    <a:pt x="323" y="836"/>
                  </a:lnTo>
                  <a:lnTo>
                    <a:pt x="323" y="836"/>
                  </a:lnTo>
                  <a:lnTo>
                    <a:pt x="308" y="847"/>
                  </a:lnTo>
                  <a:lnTo>
                    <a:pt x="308" y="847"/>
                  </a:lnTo>
                  <a:close/>
                  <a:moveTo>
                    <a:pt x="282" y="849"/>
                  </a:moveTo>
                  <a:lnTo>
                    <a:pt x="282" y="849"/>
                  </a:lnTo>
                  <a:lnTo>
                    <a:pt x="289" y="847"/>
                  </a:lnTo>
                  <a:lnTo>
                    <a:pt x="289" y="847"/>
                  </a:lnTo>
                  <a:lnTo>
                    <a:pt x="289" y="847"/>
                  </a:lnTo>
                  <a:lnTo>
                    <a:pt x="289" y="847"/>
                  </a:lnTo>
                  <a:lnTo>
                    <a:pt x="282" y="849"/>
                  </a:lnTo>
                  <a:lnTo>
                    <a:pt x="282" y="849"/>
                  </a:lnTo>
                  <a:close/>
                  <a:moveTo>
                    <a:pt x="294" y="863"/>
                  </a:moveTo>
                  <a:lnTo>
                    <a:pt x="294" y="863"/>
                  </a:lnTo>
                  <a:lnTo>
                    <a:pt x="294" y="863"/>
                  </a:lnTo>
                  <a:lnTo>
                    <a:pt x="294" y="863"/>
                  </a:lnTo>
                  <a:lnTo>
                    <a:pt x="294" y="859"/>
                  </a:lnTo>
                  <a:lnTo>
                    <a:pt x="293" y="857"/>
                  </a:lnTo>
                  <a:lnTo>
                    <a:pt x="293" y="857"/>
                  </a:lnTo>
                  <a:lnTo>
                    <a:pt x="302" y="852"/>
                  </a:lnTo>
                  <a:lnTo>
                    <a:pt x="302" y="852"/>
                  </a:lnTo>
                  <a:lnTo>
                    <a:pt x="298" y="858"/>
                  </a:lnTo>
                  <a:lnTo>
                    <a:pt x="294" y="863"/>
                  </a:lnTo>
                  <a:lnTo>
                    <a:pt x="294" y="863"/>
                  </a:lnTo>
                  <a:close/>
                  <a:moveTo>
                    <a:pt x="296" y="874"/>
                  </a:moveTo>
                  <a:lnTo>
                    <a:pt x="296" y="874"/>
                  </a:lnTo>
                  <a:lnTo>
                    <a:pt x="295" y="869"/>
                  </a:lnTo>
                  <a:lnTo>
                    <a:pt x="295" y="869"/>
                  </a:lnTo>
                  <a:lnTo>
                    <a:pt x="299" y="870"/>
                  </a:lnTo>
                  <a:lnTo>
                    <a:pt x="302" y="869"/>
                  </a:lnTo>
                  <a:lnTo>
                    <a:pt x="302" y="869"/>
                  </a:lnTo>
                  <a:lnTo>
                    <a:pt x="296" y="874"/>
                  </a:lnTo>
                  <a:lnTo>
                    <a:pt x="296" y="874"/>
                  </a:lnTo>
                  <a:close/>
                  <a:moveTo>
                    <a:pt x="301" y="890"/>
                  </a:moveTo>
                  <a:lnTo>
                    <a:pt x="301" y="890"/>
                  </a:lnTo>
                  <a:lnTo>
                    <a:pt x="300" y="888"/>
                  </a:lnTo>
                  <a:lnTo>
                    <a:pt x="300" y="888"/>
                  </a:lnTo>
                  <a:lnTo>
                    <a:pt x="300" y="886"/>
                  </a:lnTo>
                  <a:lnTo>
                    <a:pt x="300" y="886"/>
                  </a:lnTo>
                  <a:lnTo>
                    <a:pt x="311" y="881"/>
                  </a:lnTo>
                  <a:lnTo>
                    <a:pt x="311" y="881"/>
                  </a:lnTo>
                  <a:lnTo>
                    <a:pt x="301" y="890"/>
                  </a:lnTo>
                  <a:lnTo>
                    <a:pt x="301" y="890"/>
                  </a:lnTo>
                  <a:close/>
                  <a:moveTo>
                    <a:pt x="306" y="910"/>
                  </a:moveTo>
                  <a:lnTo>
                    <a:pt x="306" y="910"/>
                  </a:lnTo>
                  <a:lnTo>
                    <a:pt x="305" y="906"/>
                  </a:lnTo>
                  <a:lnTo>
                    <a:pt x="305" y="906"/>
                  </a:lnTo>
                  <a:lnTo>
                    <a:pt x="305" y="904"/>
                  </a:lnTo>
                  <a:lnTo>
                    <a:pt x="304" y="901"/>
                  </a:lnTo>
                  <a:lnTo>
                    <a:pt x="304" y="901"/>
                  </a:lnTo>
                  <a:lnTo>
                    <a:pt x="314" y="890"/>
                  </a:lnTo>
                  <a:lnTo>
                    <a:pt x="325" y="881"/>
                  </a:lnTo>
                  <a:lnTo>
                    <a:pt x="336" y="872"/>
                  </a:lnTo>
                  <a:lnTo>
                    <a:pt x="346" y="862"/>
                  </a:lnTo>
                  <a:lnTo>
                    <a:pt x="346" y="862"/>
                  </a:lnTo>
                  <a:lnTo>
                    <a:pt x="347" y="868"/>
                  </a:lnTo>
                  <a:lnTo>
                    <a:pt x="347" y="868"/>
                  </a:lnTo>
                  <a:lnTo>
                    <a:pt x="345" y="869"/>
                  </a:lnTo>
                  <a:lnTo>
                    <a:pt x="340" y="872"/>
                  </a:lnTo>
                  <a:lnTo>
                    <a:pt x="326" y="886"/>
                  </a:lnTo>
                  <a:lnTo>
                    <a:pt x="306" y="910"/>
                  </a:lnTo>
                  <a:lnTo>
                    <a:pt x="306" y="910"/>
                  </a:lnTo>
                  <a:close/>
                  <a:moveTo>
                    <a:pt x="331" y="896"/>
                  </a:moveTo>
                  <a:lnTo>
                    <a:pt x="331" y="896"/>
                  </a:lnTo>
                  <a:lnTo>
                    <a:pt x="342" y="887"/>
                  </a:lnTo>
                  <a:lnTo>
                    <a:pt x="346" y="881"/>
                  </a:lnTo>
                  <a:lnTo>
                    <a:pt x="349" y="875"/>
                  </a:lnTo>
                  <a:lnTo>
                    <a:pt x="349" y="875"/>
                  </a:lnTo>
                  <a:lnTo>
                    <a:pt x="352" y="886"/>
                  </a:lnTo>
                  <a:lnTo>
                    <a:pt x="352" y="886"/>
                  </a:lnTo>
                  <a:lnTo>
                    <a:pt x="341" y="890"/>
                  </a:lnTo>
                  <a:lnTo>
                    <a:pt x="331" y="896"/>
                  </a:lnTo>
                  <a:lnTo>
                    <a:pt x="331" y="896"/>
                  </a:lnTo>
                  <a:close/>
                  <a:moveTo>
                    <a:pt x="355" y="894"/>
                  </a:moveTo>
                  <a:lnTo>
                    <a:pt x="355" y="894"/>
                  </a:lnTo>
                  <a:lnTo>
                    <a:pt x="358" y="899"/>
                  </a:lnTo>
                  <a:lnTo>
                    <a:pt x="358" y="899"/>
                  </a:lnTo>
                  <a:lnTo>
                    <a:pt x="352" y="900"/>
                  </a:lnTo>
                  <a:lnTo>
                    <a:pt x="347" y="904"/>
                  </a:lnTo>
                  <a:lnTo>
                    <a:pt x="347" y="904"/>
                  </a:lnTo>
                  <a:lnTo>
                    <a:pt x="355" y="894"/>
                  </a:lnTo>
                  <a:lnTo>
                    <a:pt x="355" y="894"/>
                  </a:lnTo>
                  <a:close/>
                  <a:moveTo>
                    <a:pt x="311" y="924"/>
                  </a:moveTo>
                  <a:lnTo>
                    <a:pt x="311" y="924"/>
                  </a:lnTo>
                  <a:lnTo>
                    <a:pt x="311" y="923"/>
                  </a:lnTo>
                  <a:lnTo>
                    <a:pt x="311" y="923"/>
                  </a:lnTo>
                  <a:lnTo>
                    <a:pt x="317" y="919"/>
                  </a:lnTo>
                  <a:lnTo>
                    <a:pt x="317" y="919"/>
                  </a:lnTo>
                  <a:lnTo>
                    <a:pt x="311" y="924"/>
                  </a:lnTo>
                  <a:lnTo>
                    <a:pt x="311" y="924"/>
                  </a:lnTo>
                  <a:close/>
                  <a:moveTo>
                    <a:pt x="316" y="936"/>
                  </a:moveTo>
                  <a:lnTo>
                    <a:pt x="316" y="936"/>
                  </a:lnTo>
                  <a:lnTo>
                    <a:pt x="316" y="935"/>
                  </a:lnTo>
                  <a:lnTo>
                    <a:pt x="316" y="935"/>
                  </a:lnTo>
                  <a:lnTo>
                    <a:pt x="319" y="934"/>
                  </a:lnTo>
                  <a:lnTo>
                    <a:pt x="319" y="934"/>
                  </a:lnTo>
                  <a:lnTo>
                    <a:pt x="316" y="936"/>
                  </a:lnTo>
                  <a:lnTo>
                    <a:pt x="316" y="936"/>
                  </a:lnTo>
                  <a:close/>
                  <a:moveTo>
                    <a:pt x="324" y="949"/>
                  </a:moveTo>
                  <a:lnTo>
                    <a:pt x="324" y="949"/>
                  </a:lnTo>
                  <a:lnTo>
                    <a:pt x="322" y="947"/>
                  </a:lnTo>
                  <a:lnTo>
                    <a:pt x="322" y="947"/>
                  </a:lnTo>
                  <a:lnTo>
                    <a:pt x="331" y="943"/>
                  </a:lnTo>
                  <a:lnTo>
                    <a:pt x="331" y="943"/>
                  </a:lnTo>
                  <a:lnTo>
                    <a:pt x="324" y="949"/>
                  </a:lnTo>
                  <a:lnTo>
                    <a:pt x="324" y="949"/>
                  </a:lnTo>
                  <a:close/>
                  <a:moveTo>
                    <a:pt x="334" y="964"/>
                  </a:moveTo>
                  <a:lnTo>
                    <a:pt x="334" y="964"/>
                  </a:lnTo>
                  <a:lnTo>
                    <a:pt x="333" y="961"/>
                  </a:lnTo>
                  <a:lnTo>
                    <a:pt x="333" y="961"/>
                  </a:lnTo>
                  <a:lnTo>
                    <a:pt x="341" y="957"/>
                  </a:lnTo>
                  <a:lnTo>
                    <a:pt x="341" y="957"/>
                  </a:lnTo>
                  <a:lnTo>
                    <a:pt x="334" y="964"/>
                  </a:lnTo>
                  <a:lnTo>
                    <a:pt x="334" y="964"/>
                  </a:lnTo>
                  <a:close/>
                  <a:moveTo>
                    <a:pt x="340" y="929"/>
                  </a:moveTo>
                  <a:lnTo>
                    <a:pt x="340" y="929"/>
                  </a:lnTo>
                  <a:lnTo>
                    <a:pt x="352" y="918"/>
                  </a:lnTo>
                  <a:lnTo>
                    <a:pt x="360" y="906"/>
                  </a:lnTo>
                  <a:lnTo>
                    <a:pt x="360" y="906"/>
                  </a:lnTo>
                  <a:lnTo>
                    <a:pt x="361" y="906"/>
                  </a:lnTo>
                  <a:lnTo>
                    <a:pt x="361" y="906"/>
                  </a:lnTo>
                  <a:lnTo>
                    <a:pt x="366" y="915"/>
                  </a:lnTo>
                  <a:lnTo>
                    <a:pt x="366" y="915"/>
                  </a:lnTo>
                  <a:lnTo>
                    <a:pt x="360" y="917"/>
                  </a:lnTo>
                  <a:lnTo>
                    <a:pt x="353" y="921"/>
                  </a:lnTo>
                  <a:lnTo>
                    <a:pt x="340" y="929"/>
                  </a:lnTo>
                  <a:lnTo>
                    <a:pt x="340" y="929"/>
                  </a:lnTo>
                  <a:close/>
                  <a:moveTo>
                    <a:pt x="345" y="976"/>
                  </a:moveTo>
                  <a:lnTo>
                    <a:pt x="345" y="976"/>
                  </a:lnTo>
                  <a:lnTo>
                    <a:pt x="345" y="976"/>
                  </a:lnTo>
                  <a:lnTo>
                    <a:pt x="345" y="976"/>
                  </a:lnTo>
                  <a:lnTo>
                    <a:pt x="346" y="976"/>
                  </a:lnTo>
                  <a:lnTo>
                    <a:pt x="346" y="976"/>
                  </a:lnTo>
                  <a:lnTo>
                    <a:pt x="345" y="976"/>
                  </a:lnTo>
                  <a:lnTo>
                    <a:pt x="345" y="976"/>
                  </a:lnTo>
                  <a:close/>
                  <a:moveTo>
                    <a:pt x="345" y="945"/>
                  </a:moveTo>
                  <a:lnTo>
                    <a:pt x="345" y="945"/>
                  </a:lnTo>
                  <a:lnTo>
                    <a:pt x="349" y="941"/>
                  </a:lnTo>
                  <a:lnTo>
                    <a:pt x="349" y="941"/>
                  </a:lnTo>
                  <a:lnTo>
                    <a:pt x="361" y="931"/>
                  </a:lnTo>
                  <a:lnTo>
                    <a:pt x="367" y="927"/>
                  </a:lnTo>
                  <a:lnTo>
                    <a:pt x="371" y="922"/>
                  </a:lnTo>
                  <a:lnTo>
                    <a:pt x="371" y="922"/>
                  </a:lnTo>
                  <a:lnTo>
                    <a:pt x="373" y="925"/>
                  </a:lnTo>
                  <a:lnTo>
                    <a:pt x="373" y="925"/>
                  </a:lnTo>
                  <a:lnTo>
                    <a:pt x="359" y="935"/>
                  </a:lnTo>
                  <a:lnTo>
                    <a:pt x="345" y="945"/>
                  </a:lnTo>
                  <a:lnTo>
                    <a:pt x="345" y="945"/>
                  </a:lnTo>
                  <a:close/>
                  <a:moveTo>
                    <a:pt x="351" y="961"/>
                  </a:moveTo>
                  <a:lnTo>
                    <a:pt x="351" y="961"/>
                  </a:lnTo>
                  <a:lnTo>
                    <a:pt x="365" y="948"/>
                  </a:lnTo>
                  <a:lnTo>
                    <a:pt x="379" y="933"/>
                  </a:lnTo>
                  <a:lnTo>
                    <a:pt x="379" y="933"/>
                  </a:lnTo>
                  <a:lnTo>
                    <a:pt x="387" y="941"/>
                  </a:lnTo>
                  <a:lnTo>
                    <a:pt x="387" y="941"/>
                  </a:lnTo>
                  <a:lnTo>
                    <a:pt x="367" y="953"/>
                  </a:lnTo>
                  <a:lnTo>
                    <a:pt x="348" y="964"/>
                  </a:lnTo>
                  <a:lnTo>
                    <a:pt x="348" y="964"/>
                  </a:lnTo>
                  <a:lnTo>
                    <a:pt x="351" y="961"/>
                  </a:lnTo>
                  <a:lnTo>
                    <a:pt x="351" y="961"/>
                  </a:lnTo>
                  <a:close/>
                  <a:moveTo>
                    <a:pt x="355" y="986"/>
                  </a:moveTo>
                  <a:lnTo>
                    <a:pt x="355" y="986"/>
                  </a:lnTo>
                  <a:lnTo>
                    <a:pt x="370" y="977"/>
                  </a:lnTo>
                  <a:lnTo>
                    <a:pt x="370" y="977"/>
                  </a:lnTo>
                  <a:lnTo>
                    <a:pt x="366" y="981"/>
                  </a:lnTo>
                  <a:lnTo>
                    <a:pt x="365" y="984"/>
                  </a:lnTo>
                  <a:lnTo>
                    <a:pt x="364" y="988"/>
                  </a:lnTo>
                  <a:lnTo>
                    <a:pt x="364" y="993"/>
                  </a:lnTo>
                  <a:lnTo>
                    <a:pt x="364" y="993"/>
                  </a:lnTo>
                  <a:lnTo>
                    <a:pt x="355" y="986"/>
                  </a:lnTo>
                  <a:lnTo>
                    <a:pt x="355" y="986"/>
                  </a:lnTo>
                  <a:close/>
                  <a:moveTo>
                    <a:pt x="370" y="996"/>
                  </a:moveTo>
                  <a:lnTo>
                    <a:pt x="370" y="996"/>
                  </a:lnTo>
                  <a:lnTo>
                    <a:pt x="366" y="994"/>
                  </a:lnTo>
                  <a:lnTo>
                    <a:pt x="366" y="994"/>
                  </a:lnTo>
                  <a:lnTo>
                    <a:pt x="369" y="994"/>
                  </a:lnTo>
                  <a:lnTo>
                    <a:pt x="372" y="993"/>
                  </a:lnTo>
                  <a:lnTo>
                    <a:pt x="377" y="989"/>
                  </a:lnTo>
                  <a:lnTo>
                    <a:pt x="377" y="989"/>
                  </a:lnTo>
                  <a:lnTo>
                    <a:pt x="370" y="996"/>
                  </a:lnTo>
                  <a:lnTo>
                    <a:pt x="370" y="996"/>
                  </a:lnTo>
                  <a:close/>
                  <a:moveTo>
                    <a:pt x="367" y="969"/>
                  </a:moveTo>
                  <a:lnTo>
                    <a:pt x="367" y="969"/>
                  </a:lnTo>
                  <a:lnTo>
                    <a:pt x="389" y="952"/>
                  </a:lnTo>
                  <a:lnTo>
                    <a:pt x="393" y="949"/>
                  </a:lnTo>
                  <a:lnTo>
                    <a:pt x="393" y="949"/>
                  </a:lnTo>
                  <a:lnTo>
                    <a:pt x="394" y="948"/>
                  </a:lnTo>
                  <a:lnTo>
                    <a:pt x="394" y="948"/>
                  </a:lnTo>
                  <a:lnTo>
                    <a:pt x="396" y="951"/>
                  </a:lnTo>
                  <a:lnTo>
                    <a:pt x="396" y="951"/>
                  </a:lnTo>
                  <a:lnTo>
                    <a:pt x="367" y="969"/>
                  </a:lnTo>
                  <a:lnTo>
                    <a:pt x="367" y="969"/>
                  </a:lnTo>
                  <a:close/>
                  <a:moveTo>
                    <a:pt x="405" y="958"/>
                  </a:moveTo>
                  <a:lnTo>
                    <a:pt x="405" y="958"/>
                  </a:lnTo>
                  <a:lnTo>
                    <a:pt x="410" y="961"/>
                  </a:lnTo>
                  <a:lnTo>
                    <a:pt x="410" y="961"/>
                  </a:lnTo>
                  <a:lnTo>
                    <a:pt x="405" y="968"/>
                  </a:lnTo>
                  <a:lnTo>
                    <a:pt x="405" y="968"/>
                  </a:lnTo>
                  <a:lnTo>
                    <a:pt x="399" y="968"/>
                  </a:lnTo>
                  <a:lnTo>
                    <a:pt x="393" y="970"/>
                  </a:lnTo>
                  <a:lnTo>
                    <a:pt x="393" y="970"/>
                  </a:lnTo>
                  <a:lnTo>
                    <a:pt x="405" y="958"/>
                  </a:lnTo>
                  <a:lnTo>
                    <a:pt x="405" y="958"/>
                  </a:lnTo>
                  <a:close/>
                  <a:moveTo>
                    <a:pt x="423" y="971"/>
                  </a:moveTo>
                  <a:lnTo>
                    <a:pt x="423" y="971"/>
                  </a:lnTo>
                  <a:lnTo>
                    <a:pt x="432" y="977"/>
                  </a:lnTo>
                  <a:lnTo>
                    <a:pt x="432" y="977"/>
                  </a:lnTo>
                  <a:lnTo>
                    <a:pt x="429" y="977"/>
                  </a:lnTo>
                  <a:lnTo>
                    <a:pt x="424" y="980"/>
                  </a:lnTo>
                  <a:lnTo>
                    <a:pt x="414" y="986"/>
                  </a:lnTo>
                  <a:lnTo>
                    <a:pt x="398" y="998"/>
                  </a:lnTo>
                  <a:lnTo>
                    <a:pt x="398" y="998"/>
                  </a:lnTo>
                  <a:lnTo>
                    <a:pt x="408" y="988"/>
                  </a:lnTo>
                  <a:lnTo>
                    <a:pt x="408" y="988"/>
                  </a:lnTo>
                  <a:lnTo>
                    <a:pt x="417" y="981"/>
                  </a:lnTo>
                  <a:lnTo>
                    <a:pt x="422" y="975"/>
                  </a:lnTo>
                  <a:lnTo>
                    <a:pt x="423" y="972"/>
                  </a:lnTo>
                  <a:lnTo>
                    <a:pt x="423" y="971"/>
                  </a:lnTo>
                  <a:lnTo>
                    <a:pt x="423" y="971"/>
                  </a:lnTo>
                  <a:close/>
                  <a:moveTo>
                    <a:pt x="437" y="980"/>
                  </a:moveTo>
                  <a:lnTo>
                    <a:pt x="437" y="980"/>
                  </a:lnTo>
                  <a:lnTo>
                    <a:pt x="446" y="984"/>
                  </a:lnTo>
                  <a:lnTo>
                    <a:pt x="446" y="984"/>
                  </a:lnTo>
                  <a:lnTo>
                    <a:pt x="417" y="1005"/>
                  </a:lnTo>
                  <a:lnTo>
                    <a:pt x="417" y="1005"/>
                  </a:lnTo>
                  <a:lnTo>
                    <a:pt x="423" y="1000"/>
                  </a:lnTo>
                  <a:lnTo>
                    <a:pt x="423" y="1000"/>
                  </a:lnTo>
                  <a:lnTo>
                    <a:pt x="432" y="990"/>
                  </a:lnTo>
                  <a:lnTo>
                    <a:pt x="437" y="984"/>
                  </a:lnTo>
                  <a:lnTo>
                    <a:pt x="437" y="982"/>
                  </a:lnTo>
                  <a:lnTo>
                    <a:pt x="437" y="980"/>
                  </a:lnTo>
                  <a:lnTo>
                    <a:pt x="437" y="980"/>
                  </a:lnTo>
                  <a:close/>
                  <a:moveTo>
                    <a:pt x="464" y="1016"/>
                  </a:moveTo>
                  <a:lnTo>
                    <a:pt x="464" y="1016"/>
                  </a:lnTo>
                  <a:lnTo>
                    <a:pt x="470" y="1010"/>
                  </a:lnTo>
                  <a:lnTo>
                    <a:pt x="470" y="1010"/>
                  </a:lnTo>
                  <a:lnTo>
                    <a:pt x="478" y="999"/>
                  </a:lnTo>
                  <a:lnTo>
                    <a:pt x="478" y="999"/>
                  </a:lnTo>
                  <a:lnTo>
                    <a:pt x="485" y="1001"/>
                  </a:lnTo>
                  <a:lnTo>
                    <a:pt x="485" y="1001"/>
                  </a:lnTo>
                  <a:lnTo>
                    <a:pt x="464" y="1016"/>
                  </a:lnTo>
                  <a:lnTo>
                    <a:pt x="464" y="1016"/>
                  </a:lnTo>
                  <a:close/>
                  <a:moveTo>
                    <a:pt x="493" y="1007"/>
                  </a:moveTo>
                  <a:lnTo>
                    <a:pt x="493" y="1007"/>
                  </a:lnTo>
                  <a:lnTo>
                    <a:pt x="494" y="1004"/>
                  </a:lnTo>
                  <a:lnTo>
                    <a:pt x="494" y="1004"/>
                  </a:lnTo>
                  <a:lnTo>
                    <a:pt x="506" y="1008"/>
                  </a:lnTo>
                  <a:lnTo>
                    <a:pt x="506" y="1008"/>
                  </a:lnTo>
                  <a:lnTo>
                    <a:pt x="491" y="1018"/>
                  </a:lnTo>
                  <a:lnTo>
                    <a:pt x="475" y="1029"/>
                  </a:lnTo>
                  <a:lnTo>
                    <a:pt x="475" y="1029"/>
                  </a:lnTo>
                  <a:lnTo>
                    <a:pt x="484" y="1018"/>
                  </a:lnTo>
                  <a:lnTo>
                    <a:pt x="493" y="1007"/>
                  </a:lnTo>
                  <a:lnTo>
                    <a:pt x="493" y="1007"/>
                  </a:lnTo>
                  <a:close/>
                  <a:moveTo>
                    <a:pt x="435" y="1013"/>
                  </a:moveTo>
                  <a:lnTo>
                    <a:pt x="435" y="1013"/>
                  </a:lnTo>
                  <a:lnTo>
                    <a:pt x="446" y="1001"/>
                  </a:lnTo>
                  <a:lnTo>
                    <a:pt x="452" y="994"/>
                  </a:lnTo>
                  <a:lnTo>
                    <a:pt x="453" y="990"/>
                  </a:lnTo>
                  <a:lnTo>
                    <a:pt x="454" y="988"/>
                  </a:lnTo>
                  <a:lnTo>
                    <a:pt x="454" y="988"/>
                  </a:lnTo>
                  <a:lnTo>
                    <a:pt x="467" y="994"/>
                  </a:lnTo>
                  <a:lnTo>
                    <a:pt x="467" y="994"/>
                  </a:lnTo>
                  <a:lnTo>
                    <a:pt x="452" y="1005"/>
                  </a:lnTo>
                  <a:lnTo>
                    <a:pt x="435" y="1013"/>
                  </a:lnTo>
                  <a:lnTo>
                    <a:pt x="435" y="1013"/>
                  </a:lnTo>
                  <a:close/>
                  <a:moveTo>
                    <a:pt x="398" y="1013"/>
                  </a:moveTo>
                  <a:lnTo>
                    <a:pt x="398" y="1013"/>
                  </a:lnTo>
                  <a:lnTo>
                    <a:pt x="394" y="1011"/>
                  </a:lnTo>
                  <a:lnTo>
                    <a:pt x="394" y="1011"/>
                  </a:lnTo>
                  <a:lnTo>
                    <a:pt x="402" y="1006"/>
                  </a:lnTo>
                  <a:lnTo>
                    <a:pt x="402" y="1006"/>
                  </a:lnTo>
                  <a:lnTo>
                    <a:pt x="398" y="1013"/>
                  </a:lnTo>
                  <a:lnTo>
                    <a:pt x="398" y="1013"/>
                  </a:lnTo>
                  <a:close/>
                  <a:moveTo>
                    <a:pt x="417" y="1022"/>
                  </a:moveTo>
                  <a:lnTo>
                    <a:pt x="417" y="1022"/>
                  </a:lnTo>
                  <a:lnTo>
                    <a:pt x="412" y="1019"/>
                  </a:lnTo>
                  <a:lnTo>
                    <a:pt x="412" y="1019"/>
                  </a:lnTo>
                  <a:lnTo>
                    <a:pt x="424" y="1011"/>
                  </a:lnTo>
                  <a:lnTo>
                    <a:pt x="424" y="1011"/>
                  </a:lnTo>
                  <a:lnTo>
                    <a:pt x="417" y="1022"/>
                  </a:lnTo>
                  <a:lnTo>
                    <a:pt x="417" y="1022"/>
                  </a:lnTo>
                  <a:close/>
                  <a:moveTo>
                    <a:pt x="440" y="1031"/>
                  </a:moveTo>
                  <a:lnTo>
                    <a:pt x="440" y="1031"/>
                  </a:lnTo>
                  <a:lnTo>
                    <a:pt x="429" y="1027"/>
                  </a:lnTo>
                  <a:lnTo>
                    <a:pt x="429" y="1027"/>
                  </a:lnTo>
                  <a:lnTo>
                    <a:pt x="440" y="1022"/>
                  </a:lnTo>
                  <a:lnTo>
                    <a:pt x="450" y="1016"/>
                  </a:lnTo>
                  <a:lnTo>
                    <a:pt x="450" y="1016"/>
                  </a:lnTo>
                  <a:lnTo>
                    <a:pt x="440" y="1031"/>
                  </a:lnTo>
                  <a:lnTo>
                    <a:pt x="440" y="1031"/>
                  </a:lnTo>
                  <a:close/>
                  <a:moveTo>
                    <a:pt x="460" y="1039"/>
                  </a:moveTo>
                  <a:lnTo>
                    <a:pt x="460" y="1039"/>
                  </a:lnTo>
                  <a:lnTo>
                    <a:pt x="453" y="1035"/>
                  </a:lnTo>
                  <a:lnTo>
                    <a:pt x="453" y="1035"/>
                  </a:lnTo>
                  <a:lnTo>
                    <a:pt x="465" y="1028"/>
                  </a:lnTo>
                  <a:lnTo>
                    <a:pt x="465" y="1028"/>
                  </a:lnTo>
                  <a:lnTo>
                    <a:pt x="461" y="1033"/>
                  </a:lnTo>
                  <a:lnTo>
                    <a:pt x="460" y="1039"/>
                  </a:lnTo>
                  <a:lnTo>
                    <a:pt x="460" y="1039"/>
                  </a:lnTo>
                  <a:close/>
                  <a:moveTo>
                    <a:pt x="499" y="1051"/>
                  </a:moveTo>
                  <a:lnTo>
                    <a:pt x="499" y="1051"/>
                  </a:lnTo>
                  <a:lnTo>
                    <a:pt x="470" y="1041"/>
                  </a:lnTo>
                  <a:lnTo>
                    <a:pt x="470" y="1041"/>
                  </a:lnTo>
                  <a:lnTo>
                    <a:pt x="478" y="1037"/>
                  </a:lnTo>
                  <a:lnTo>
                    <a:pt x="487" y="1033"/>
                  </a:lnTo>
                  <a:lnTo>
                    <a:pt x="487" y="1033"/>
                  </a:lnTo>
                  <a:lnTo>
                    <a:pt x="483" y="1039"/>
                  </a:lnTo>
                  <a:lnTo>
                    <a:pt x="483" y="1043"/>
                  </a:lnTo>
                  <a:lnTo>
                    <a:pt x="484" y="1045"/>
                  </a:lnTo>
                  <a:lnTo>
                    <a:pt x="485" y="1045"/>
                  </a:lnTo>
                  <a:lnTo>
                    <a:pt x="489" y="1045"/>
                  </a:lnTo>
                  <a:lnTo>
                    <a:pt x="500" y="1041"/>
                  </a:lnTo>
                  <a:lnTo>
                    <a:pt x="508" y="1036"/>
                  </a:lnTo>
                  <a:lnTo>
                    <a:pt x="508" y="1036"/>
                  </a:lnTo>
                  <a:lnTo>
                    <a:pt x="499" y="1051"/>
                  </a:lnTo>
                  <a:lnTo>
                    <a:pt x="499" y="1051"/>
                  </a:lnTo>
                  <a:close/>
                  <a:moveTo>
                    <a:pt x="514" y="1055"/>
                  </a:moveTo>
                  <a:lnTo>
                    <a:pt x="514" y="1055"/>
                  </a:lnTo>
                  <a:lnTo>
                    <a:pt x="512" y="1054"/>
                  </a:lnTo>
                  <a:lnTo>
                    <a:pt x="512" y="1054"/>
                  </a:lnTo>
                  <a:lnTo>
                    <a:pt x="517" y="1051"/>
                  </a:lnTo>
                  <a:lnTo>
                    <a:pt x="517" y="1051"/>
                  </a:lnTo>
                  <a:lnTo>
                    <a:pt x="514" y="1055"/>
                  </a:lnTo>
                  <a:lnTo>
                    <a:pt x="514" y="1055"/>
                  </a:lnTo>
                  <a:close/>
                  <a:moveTo>
                    <a:pt x="501" y="1029"/>
                  </a:moveTo>
                  <a:lnTo>
                    <a:pt x="501" y="1029"/>
                  </a:lnTo>
                  <a:lnTo>
                    <a:pt x="509" y="1020"/>
                  </a:lnTo>
                  <a:lnTo>
                    <a:pt x="519" y="1012"/>
                  </a:lnTo>
                  <a:lnTo>
                    <a:pt x="519" y="1012"/>
                  </a:lnTo>
                  <a:lnTo>
                    <a:pt x="528" y="1014"/>
                  </a:lnTo>
                  <a:lnTo>
                    <a:pt x="528" y="1014"/>
                  </a:lnTo>
                  <a:lnTo>
                    <a:pt x="501" y="1029"/>
                  </a:lnTo>
                  <a:lnTo>
                    <a:pt x="501" y="1029"/>
                  </a:lnTo>
                  <a:close/>
                  <a:moveTo>
                    <a:pt x="536" y="1020"/>
                  </a:moveTo>
                  <a:lnTo>
                    <a:pt x="536" y="1020"/>
                  </a:lnTo>
                  <a:lnTo>
                    <a:pt x="537" y="1018"/>
                  </a:lnTo>
                  <a:lnTo>
                    <a:pt x="537" y="1017"/>
                  </a:lnTo>
                  <a:lnTo>
                    <a:pt x="537" y="1017"/>
                  </a:lnTo>
                  <a:lnTo>
                    <a:pt x="543" y="1018"/>
                  </a:lnTo>
                  <a:lnTo>
                    <a:pt x="543" y="1018"/>
                  </a:lnTo>
                  <a:lnTo>
                    <a:pt x="524" y="1033"/>
                  </a:lnTo>
                  <a:lnTo>
                    <a:pt x="524" y="1033"/>
                  </a:lnTo>
                  <a:lnTo>
                    <a:pt x="536" y="1020"/>
                  </a:lnTo>
                  <a:lnTo>
                    <a:pt x="536" y="1020"/>
                  </a:lnTo>
                  <a:close/>
                  <a:moveTo>
                    <a:pt x="538" y="1061"/>
                  </a:moveTo>
                  <a:lnTo>
                    <a:pt x="538" y="1061"/>
                  </a:lnTo>
                  <a:lnTo>
                    <a:pt x="532" y="1060"/>
                  </a:lnTo>
                  <a:lnTo>
                    <a:pt x="532" y="1060"/>
                  </a:lnTo>
                  <a:lnTo>
                    <a:pt x="540" y="1054"/>
                  </a:lnTo>
                  <a:lnTo>
                    <a:pt x="540" y="1054"/>
                  </a:lnTo>
                  <a:lnTo>
                    <a:pt x="544" y="1049"/>
                  </a:lnTo>
                  <a:lnTo>
                    <a:pt x="544" y="1049"/>
                  </a:lnTo>
                  <a:lnTo>
                    <a:pt x="541" y="1055"/>
                  </a:lnTo>
                  <a:lnTo>
                    <a:pt x="538" y="1061"/>
                  </a:lnTo>
                  <a:lnTo>
                    <a:pt x="538" y="1061"/>
                  </a:lnTo>
                  <a:close/>
                  <a:moveTo>
                    <a:pt x="530" y="1049"/>
                  </a:moveTo>
                  <a:lnTo>
                    <a:pt x="530" y="1049"/>
                  </a:lnTo>
                  <a:lnTo>
                    <a:pt x="544" y="1034"/>
                  </a:lnTo>
                  <a:lnTo>
                    <a:pt x="544" y="1034"/>
                  </a:lnTo>
                  <a:lnTo>
                    <a:pt x="550" y="1028"/>
                  </a:lnTo>
                  <a:lnTo>
                    <a:pt x="554" y="1020"/>
                  </a:lnTo>
                  <a:lnTo>
                    <a:pt x="554" y="1020"/>
                  </a:lnTo>
                  <a:lnTo>
                    <a:pt x="565" y="1023"/>
                  </a:lnTo>
                  <a:lnTo>
                    <a:pt x="565" y="1023"/>
                  </a:lnTo>
                  <a:lnTo>
                    <a:pt x="556" y="1029"/>
                  </a:lnTo>
                  <a:lnTo>
                    <a:pt x="547" y="1035"/>
                  </a:lnTo>
                  <a:lnTo>
                    <a:pt x="530" y="1049"/>
                  </a:lnTo>
                  <a:lnTo>
                    <a:pt x="530" y="1049"/>
                  </a:lnTo>
                  <a:close/>
                  <a:moveTo>
                    <a:pt x="564" y="1042"/>
                  </a:moveTo>
                  <a:lnTo>
                    <a:pt x="564" y="1042"/>
                  </a:lnTo>
                  <a:lnTo>
                    <a:pt x="572" y="1034"/>
                  </a:lnTo>
                  <a:lnTo>
                    <a:pt x="576" y="1029"/>
                  </a:lnTo>
                  <a:lnTo>
                    <a:pt x="578" y="1025"/>
                  </a:lnTo>
                  <a:lnTo>
                    <a:pt x="578" y="1025"/>
                  </a:lnTo>
                  <a:lnTo>
                    <a:pt x="593" y="1028"/>
                  </a:lnTo>
                  <a:lnTo>
                    <a:pt x="593" y="1028"/>
                  </a:lnTo>
                  <a:lnTo>
                    <a:pt x="552" y="1057"/>
                  </a:lnTo>
                  <a:lnTo>
                    <a:pt x="552" y="1057"/>
                  </a:lnTo>
                  <a:lnTo>
                    <a:pt x="556" y="1049"/>
                  </a:lnTo>
                  <a:lnTo>
                    <a:pt x="564" y="1042"/>
                  </a:lnTo>
                  <a:lnTo>
                    <a:pt x="564" y="1042"/>
                  </a:lnTo>
                  <a:close/>
                  <a:moveTo>
                    <a:pt x="559" y="1066"/>
                  </a:moveTo>
                  <a:lnTo>
                    <a:pt x="559" y="1066"/>
                  </a:lnTo>
                  <a:lnTo>
                    <a:pt x="555" y="1065"/>
                  </a:lnTo>
                  <a:lnTo>
                    <a:pt x="555" y="1065"/>
                  </a:lnTo>
                  <a:lnTo>
                    <a:pt x="568" y="1057"/>
                  </a:lnTo>
                  <a:lnTo>
                    <a:pt x="568" y="1057"/>
                  </a:lnTo>
                  <a:lnTo>
                    <a:pt x="559" y="1066"/>
                  </a:lnTo>
                  <a:lnTo>
                    <a:pt x="559" y="1066"/>
                  </a:lnTo>
                  <a:close/>
                  <a:moveTo>
                    <a:pt x="583" y="1071"/>
                  </a:moveTo>
                  <a:lnTo>
                    <a:pt x="583" y="1071"/>
                  </a:lnTo>
                  <a:lnTo>
                    <a:pt x="573" y="1070"/>
                  </a:lnTo>
                  <a:lnTo>
                    <a:pt x="573" y="1070"/>
                  </a:lnTo>
                  <a:lnTo>
                    <a:pt x="594" y="1054"/>
                  </a:lnTo>
                  <a:lnTo>
                    <a:pt x="594" y="1054"/>
                  </a:lnTo>
                  <a:lnTo>
                    <a:pt x="583" y="1071"/>
                  </a:lnTo>
                  <a:lnTo>
                    <a:pt x="583" y="1071"/>
                  </a:lnTo>
                  <a:close/>
                  <a:moveTo>
                    <a:pt x="601" y="1063"/>
                  </a:moveTo>
                  <a:lnTo>
                    <a:pt x="601" y="1063"/>
                  </a:lnTo>
                  <a:lnTo>
                    <a:pt x="612" y="1047"/>
                  </a:lnTo>
                  <a:lnTo>
                    <a:pt x="624" y="1034"/>
                  </a:lnTo>
                  <a:lnTo>
                    <a:pt x="624" y="1034"/>
                  </a:lnTo>
                  <a:lnTo>
                    <a:pt x="625" y="1031"/>
                  </a:lnTo>
                  <a:lnTo>
                    <a:pt x="625" y="1031"/>
                  </a:lnTo>
                  <a:lnTo>
                    <a:pt x="642" y="1034"/>
                  </a:lnTo>
                  <a:lnTo>
                    <a:pt x="642" y="1034"/>
                  </a:lnTo>
                  <a:lnTo>
                    <a:pt x="621" y="1048"/>
                  </a:lnTo>
                  <a:lnTo>
                    <a:pt x="601" y="1063"/>
                  </a:lnTo>
                  <a:lnTo>
                    <a:pt x="601" y="1063"/>
                  </a:lnTo>
                  <a:close/>
                  <a:moveTo>
                    <a:pt x="599" y="1039"/>
                  </a:moveTo>
                  <a:lnTo>
                    <a:pt x="599" y="1039"/>
                  </a:lnTo>
                  <a:lnTo>
                    <a:pt x="608" y="1030"/>
                  </a:lnTo>
                  <a:lnTo>
                    <a:pt x="608" y="1030"/>
                  </a:lnTo>
                  <a:lnTo>
                    <a:pt x="612" y="1030"/>
                  </a:lnTo>
                  <a:lnTo>
                    <a:pt x="612" y="1030"/>
                  </a:lnTo>
                  <a:lnTo>
                    <a:pt x="599" y="1039"/>
                  </a:lnTo>
                  <a:lnTo>
                    <a:pt x="599" y="1039"/>
                  </a:lnTo>
                  <a:close/>
                  <a:moveTo>
                    <a:pt x="611" y="1076"/>
                  </a:moveTo>
                  <a:lnTo>
                    <a:pt x="611" y="1076"/>
                  </a:lnTo>
                  <a:lnTo>
                    <a:pt x="613" y="1073"/>
                  </a:lnTo>
                  <a:lnTo>
                    <a:pt x="613" y="1073"/>
                  </a:lnTo>
                  <a:lnTo>
                    <a:pt x="613" y="1075"/>
                  </a:lnTo>
                  <a:lnTo>
                    <a:pt x="614" y="1077"/>
                  </a:lnTo>
                  <a:lnTo>
                    <a:pt x="614" y="1077"/>
                  </a:lnTo>
                  <a:lnTo>
                    <a:pt x="611" y="1076"/>
                  </a:lnTo>
                  <a:lnTo>
                    <a:pt x="611" y="1076"/>
                  </a:lnTo>
                  <a:close/>
                  <a:moveTo>
                    <a:pt x="654" y="1035"/>
                  </a:moveTo>
                  <a:lnTo>
                    <a:pt x="654" y="1035"/>
                  </a:lnTo>
                  <a:lnTo>
                    <a:pt x="670" y="1036"/>
                  </a:lnTo>
                  <a:lnTo>
                    <a:pt x="670" y="1036"/>
                  </a:lnTo>
                  <a:lnTo>
                    <a:pt x="659" y="1051"/>
                  </a:lnTo>
                  <a:lnTo>
                    <a:pt x="659" y="1051"/>
                  </a:lnTo>
                  <a:lnTo>
                    <a:pt x="656" y="1048"/>
                  </a:lnTo>
                  <a:lnTo>
                    <a:pt x="656" y="1048"/>
                  </a:lnTo>
                  <a:lnTo>
                    <a:pt x="654" y="1048"/>
                  </a:lnTo>
                  <a:lnTo>
                    <a:pt x="650" y="1049"/>
                  </a:lnTo>
                  <a:lnTo>
                    <a:pt x="638" y="1057"/>
                  </a:lnTo>
                  <a:lnTo>
                    <a:pt x="625" y="1065"/>
                  </a:lnTo>
                  <a:lnTo>
                    <a:pt x="618" y="1070"/>
                  </a:lnTo>
                  <a:lnTo>
                    <a:pt x="618" y="1070"/>
                  </a:lnTo>
                  <a:lnTo>
                    <a:pt x="626" y="1063"/>
                  </a:lnTo>
                  <a:lnTo>
                    <a:pt x="637" y="1053"/>
                  </a:lnTo>
                  <a:lnTo>
                    <a:pt x="648" y="1043"/>
                  </a:lnTo>
                  <a:lnTo>
                    <a:pt x="652" y="1039"/>
                  </a:lnTo>
                  <a:lnTo>
                    <a:pt x="654" y="1035"/>
                  </a:lnTo>
                  <a:lnTo>
                    <a:pt x="654" y="1035"/>
                  </a:lnTo>
                  <a:close/>
                  <a:moveTo>
                    <a:pt x="643" y="1081"/>
                  </a:moveTo>
                  <a:lnTo>
                    <a:pt x="643" y="1081"/>
                  </a:lnTo>
                  <a:lnTo>
                    <a:pt x="623" y="1078"/>
                  </a:lnTo>
                  <a:lnTo>
                    <a:pt x="623" y="1078"/>
                  </a:lnTo>
                  <a:lnTo>
                    <a:pt x="633" y="1072"/>
                  </a:lnTo>
                  <a:lnTo>
                    <a:pt x="642" y="1067"/>
                  </a:lnTo>
                  <a:lnTo>
                    <a:pt x="650" y="1063"/>
                  </a:lnTo>
                  <a:lnTo>
                    <a:pt x="650" y="1063"/>
                  </a:lnTo>
                  <a:lnTo>
                    <a:pt x="644" y="1072"/>
                  </a:lnTo>
                  <a:lnTo>
                    <a:pt x="643" y="1077"/>
                  </a:lnTo>
                  <a:lnTo>
                    <a:pt x="643" y="1081"/>
                  </a:lnTo>
                  <a:lnTo>
                    <a:pt x="643" y="1081"/>
                  </a:lnTo>
                  <a:close/>
                  <a:moveTo>
                    <a:pt x="659" y="1082"/>
                  </a:moveTo>
                  <a:lnTo>
                    <a:pt x="659" y="1082"/>
                  </a:lnTo>
                  <a:lnTo>
                    <a:pt x="655" y="1081"/>
                  </a:lnTo>
                  <a:lnTo>
                    <a:pt x="655" y="1081"/>
                  </a:lnTo>
                  <a:lnTo>
                    <a:pt x="661" y="1077"/>
                  </a:lnTo>
                  <a:lnTo>
                    <a:pt x="661" y="1077"/>
                  </a:lnTo>
                  <a:lnTo>
                    <a:pt x="659" y="1082"/>
                  </a:lnTo>
                  <a:lnTo>
                    <a:pt x="659" y="1082"/>
                  </a:lnTo>
                  <a:close/>
                  <a:moveTo>
                    <a:pt x="665" y="1061"/>
                  </a:moveTo>
                  <a:lnTo>
                    <a:pt x="665" y="1061"/>
                  </a:lnTo>
                  <a:lnTo>
                    <a:pt x="680" y="1037"/>
                  </a:lnTo>
                  <a:lnTo>
                    <a:pt x="680" y="1037"/>
                  </a:lnTo>
                  <a:lnTo>
                    <a:pt x="695" y="1037"/>
                  </a:lnTo>
                  <a:lnTo>
                    <a:pt x="695" y="1037"/>
                  </a:lnTo>
                  <a:lnTo>
                    <a:pt x="679" y="1052"/>
                  </a:lnTo>
                  <a:lnTo>
                    <a:pt x="671" y="1059"/>
                  </a:lnTo>
                  <a:lnTo>
                    <a:pt x="661" y="1066"/>
                  </a:lnTo>
                  <a:lnTo>
                    <a:pt x="661" y="1066"/>
                  </a:lnTo>
                  <a:lnTo>
                    <a:pt x="665" y="1061"/>
                  </a:lnTo>
                  <a:lnTo>
                    <a:pt x="665" y="1061"/>
                  </a:lnTo>
                  <a:close/>
                  <a:moveTo>
                    <a:pt x="674" y="1082"/>
                  </a:moveTo>
                  <a:lnTo>
                    <a:pt x="674" y="1082"/>
                  </a:lnTo>
                  <a:lnTo>
                    <a:pt x="688" y="1073"/>
                  </a:lnTo>
                  <a:lnTo>
                    <a:pt x="701" y="1063"/>
                  </a:lnTo>
                  <a:lnTo>
                    <a:pt x="701" y="1063"/>
                  </a:lnTo>
                  <a:lnTo>
                    <a:pt x="694" y="1072"/>
                  </a:lnTo>
                  <a:lnTo>
                    <a:pt x="691" y="1077"/>
                  </a:lnTo>
                  <a:lnTo>
                    <a:pt x="691" y="1081"/>
                  </a:lnTo>
                  <a:lnTo>
                    <a:pt x="691" y="1082"/>
                  </a:lnTo>
                  <a:lnTo>
                    <a:pt x="691" y="1082"/>
                  </a:lnTo>
                  <a:lnTo>
                    <a:pt x="674" y="1082"/>
                  </a:lnTo>
                  <a:lnTo>
                    <a:pt x="674" y="1082"/>
                  </a:lnTo>
                  <a:close/>
                  <a:moveTo>
                    <a:pt x="701" y="1049"/>
                  </a:moveTo>
                  <a:lnTo>
                    <a:pt x="701" y="1049"/>
                  </a:lnTo>
                  <a:lnTo>
                    <a:pt x="708" y="1039"/>
                  </a:lnTo>
                  <a:lnTo>
                    <a:pt x="708" y="1039"/>
                  </a:lnTo>
                  <a:lnTo>
                    <a:pt x="708" y="1039"/>
                  </a:lnTo>
                  <a:lnTo>
                    <a:pt x="708" y="1039"/>
                  </a:lnTo>
                  <a:lnTo>
                    <a:pt x="713" y="1039"/>
                  </a:lnTo>
                  <a:lnTo>
                    <a:pt x="713" y="1039"/>
                  </a:lnTo>
                  <a:lnTo>
                    <a:pt x="701" y="1049"/>
                  </a:lnTo>
                  <a:lnTo>
                    <a:pt x="701" y="1049"/>
                  </a:lnTo>
                  <a:close/>
                  <a:moveTo>
                    <a:pt x="718" y="1076"/>
                  </a:moveTo>
                  <a:lnTo>
                    <a:pt x="718" y="1076"/>
                  </a:lnTo>
                  <a:lnTo>
                    <a:pt x="717" y="1078"/>
                  </a:lnTo>
                  <a:lnTo>
                    <a:pt x="717" y="1078"/>
                  </a:lnTo>
                  <a:lnTo>
                    <a:pt x="713" y="1078"/>
                  </a:lnTo>
                  <a:lnTo>
                    <a:pt x="709" y="1078"/>
                  </a:lnTo>
                  <a:lnTo>
                    <a:pt x="707" y="1080"/>
                  </a:lnTo>
                  <a:lnTo>
                    <a:pt x="703" y="1082"/>
                  </a:lnTo>
                  <a:lnTo>
                    <a:pt x="703" y="1082"/>
                  </a:lnTo>
                  <a:lnTo>
                    <a:pt x="700" y="1082"/>
                  </a:lnTo>
                  <a:lnTo>
                    <a:pt x="700" y="1082"/>
                  </a:lnTo>
                  <a:lnTo>
                    <a:pt x="727" y="1063"/>
                  </a:lnTo>
                  <a:lnTo>
                    <a:pt x="727" y="1063"/>
                  </a:lnTo>
                  <a:lnTo>
                    <a:pt x="732" y="1059"/>
                  </a:lnTo>
                  <a:lnTo>
                    <a:pt x="732" y="1059"/>
                  </a:lnTo>
                  <a:lnTo>
                    <a:pt x="718" y="1076"/>
                  </a:lnTo>
                  <a:lnTo>
                    <a:pt x="718" y="1076"/>
                  </a:lnTo>
                  <a:close/>
                  <a:moveTo>
                    <a:pt x="714" y="1060"/>
                  </a:moveTo>
                  <a:lnTo>
                    <a:pt x="714" y="1060"/>
                  </a:lnTo>
                  <a:lnTo>
                    <a:pt x="721" y="1051"/>
                  </a:lnTo>
                  <a:lnTo>
                    <a:pt x="721" y="1051"/>
                  </a:lnTo>
                  <a:lnTo>
                    <a:pt x="730" y="1040"/>
                  </a:lnTo>
                  <a:lnTo>
                    <a:pt x="730" y="1040"/>
                  </a:lnTo>
                  <a:lnTo>
                    <a:pt x="742" y="1040"/>
                  </a:lnTo>
                  <a:lnTo>
                    <a:pt x="742" y="1040"/>
                  </a:lnTo>
                  <a:lnTo>
                    <a:pt x="714" y="1060"/>
                  </a:lnTo>
                  <a:lnTo>
                    <a:pt x="714" y="1060"/>
                  </a:lnTo>
                  <a:close/>
                  <a:moveTo>
                    <a:pt x="748" y="1071"/>
                  </a:moveTo>
                  <a:lnTo>
                    <a:pt x="748" y="1071"/>
                  </a:lnTo>
                  <a:lnTo>
                    <a:pt x="745" y="1073"/>
                  </a:lnTo>
                  <a:lnTo>
                    <a:pt x="744" y="1077"/>
                  </a:lnTo>
                  <a:lnTo>
                    <a:pt x="744" y="1077"/>
                  </a:lnTo>
                  <a:lnTo>
                    <a:pt x="733" y="1077"/>
                  </a:lnTo>
                  <a:lnTo>
                    <a:pt x="733" y="1077"/>
                  </a:lnTo>
                  <a:lnTo>
                    <a:pt x="744" y="1070"/>
                  </a:lnTo>
                  <a:lnTo>
                    <a:pt x="755" y="1060"/>
                  </a:lnTo>
                  <a:lnTo>
                    <a:pt x="755" y="1060"/>
                  </a:lnTo>
                  <a:lnTo>
                    <a:pt x="748" y="1071"/>
                  </a:lnTo>
                  <a:lnTo>
                    <a:pt x="748" y="1071"/>
                  </a:lnTo>
                  <a:close/>
                  <a:moveTo>
                    <a:pt x="747" y="1054"/>
                  </a:moveTo>
                  <a:lnTo>
                    <a:pt x="747" y="1054"/>
                  </a:lnTo>
                  <a:lnTo>
                    <a:pt x="747" y="1055"/>
                  </a:lnTo>
                  <a:lnTo>
                    <a:pt x="747" y="1055"/>
                  </a:lnTo>
                  <a:lnTo>
                    <a:pt x="751" y="1048"/>
                  </a:lnTo>
                  <a:lnTo>
                    <a:pt x="754" y="1043"/>
                  </a:lnTo>
                  <a:lnTo>
                    <a:pt x="755" y="1040"/>
                  </a:lnTo>
                  <a:lnTo>
                    <a:pt x="755" y="1040"/>
                  </a:lnTo>
                  <a:lnTo>
                    <a:pt x="766" y="1040"/>
                  </a:lnTo>
                  <a:lnTo>
                    <a:pt x="766" y="1040"/>
                  </a:lnTo>
                  <a:lnTo>
                    <a:pt x="756" y="1047"/>
                  </a:lnTo>
                  <a:lnTo>
                    <a:pt x="747" y="1054"/>
                  </a:lnTo>
                  <a:lnTo>
                    <a:pt x="747" y="1054"/>
                  </a:lnTo>
                  <a:close/>
                  <a:moveTo>
                    <a:pt x="774" y="1073"/>
                  </a:moveTo>
                  <a:lnTo>
                    <a:pt x="774" y="1073"/>
                  </a:lnTo>
                  <a:lnTo>
                    <a:pt x="761" y="1075"/>
                  </a:lnTo>
                  <a:lnTo>
                    <a:pt x="761" y="1075"/>
                  </a:lnTo>
                  <a:lnTo>
                    <a:pt x="771" y="1069"/>
                  </a:lnTo>
                  <a:lnTo>
                    <a:pt x="780" y="1063"/>
                  </a:lnTo>
                  <a:lnTo>
                    <a:pt x="780" y="1063"/>
                  </a:lnTo>
                  <a:lnTo>
                    <a:pt x="775" y="1067"/>
                  </a:lnTo>
                  <a:lnTo>
                    <a:pt x="774" y="1073"/>
                  </a:lnTo>
                  <a:lnTo>
                    <a:pt x="774" y="1073"/>
                  </a:lnTo>
                  <a:close/>
                  <a:moveTo>
                    <a:pt x="804" y="1040"/>
                  </a:moveTo>
                  <a:lnTo>
                    <a:pt x="804" y="1040"/>
                  </a:lnTo>
                  <a:lnTo>
                    <a:pt x="803" y="1039"/>
                  </a:lnTo>
                  <a:lnTo>
                    <a:pt x="801" y="1039"/>
                  </a:lnTo>
                  <a:lnTo>
                    <a:pt x="796" y="1039"/>
                  </a:lnTo>
                  <a:lnTo>
                    <a:pt x="791" y="1042"/>
                  </a:lnTo>
                  <a:lnTo>
                    <a:pt x="785" y="1046"/>
                  </a:lnTo>
                  <a:lnTo>
                    <a:pt x="767" y="1060"/>
                  </a:lnTo>
                  <a:lnTo>
                    <a:pt x="767" y="1060"/>
                  </a:lnTo>
                  <a:lnTo>
                    <a:pt x="774" y="1051"/>
                  </a:lnTo>
                  <a:lnTo>
                    <a:pt x="778" y="1045"/>
                  </a:lnTo>
                  <a:lnTo>
                    <a:pt x="779" y="1039"/>
                  </a:lnTo>
                  <a:lnTo>
                    <a:pt x="779" y="1039"/>
                  </a:lnTo>
                  <a:lnTo>
                    <a:pt x="801" y="1037"/>
                  </a:lnTo>
                  <a:lnTo>
                    <a:pt x="822" y="1035"/>
                  </a:lnTo>
                  <a:lnTo>
                    <a:pt x="822" y="1035"/>
                  </a:lnTo>
                  <a:lnTo>
                    <a:pt x="800" y="1054"/>
                  </a:lnTo>
                  <a:lnTo>
                    <a:pt x="800" y="1054"/>
                  </a:lnTo>
                  <a:lnTo>
                    <a:pt x="802" y="1051"/>
                  </a:lnTo>
                  <a:lnTo>
                    <a:pt x="804" y="1047"/>
                  </a:lnTo>
                  <a:lnTo>
                    <a:pt x="804" y="1043"/>
                  </a:lnTo>
                  <a:lnTo>
                    <a:pt x="804" y="1040"/>
                  </a:lnTo>
                  <a:lnTo>
                    <a:pt x="804" y="1040"/>
                  </a:lnTo>
                  <a:close/>
                  <a:moveTo>
                    <a:pt x="830" y="1057"/>
                  </a:moveTo>
                  <a:lnTo>
                    <a:pt x="830" y="1057"/>
                  </a:lnTo>
                  <a:lnTo>
                    <a:pt x="827" y="1060"/>
                  </a:lnTo>
                  <a:lnTo>
                    <a:pt x="826" y="1063"/>
                  </a:lnTo>
                  <a:lnTo>
                    <a:pt x="827" y="1065"/>
                  </a:lnTo>
                  <a:lnTo>
                    <a:pt x="827" y="1065"/>
                  </a:lnTo>
                  <a:lnTo>
                    <a:pt x="791" y="1071"/>
                  </a:lnTo>
                  <a:lnTo>
                    <a:pt x="791" y="1071"/>
                  </a:lnTo>
                  <a:lnTo>
                    <a:pt x="802" y="1065"/>
                  </a:lnTo>
                  <a:lnTo>
                    <a:pt x="810" y="1058"/>
                  </a:lnTo>
                  <a:lnTo>
                    <a:pt x="810" y="1058"/>
                  </a:lnTo>
                  <a:lnTo>
                    <a:pt x="809" y="1061"/>
                  </a:lnTo>
                  <a:lnTo>
                    <a:pt x="810" y="1064"/>
                  </a:lnTo>
                  <a:lnTo>
                    <a:pt x="813" y="1064"/>
                  </a:lnTo>
                  <a:lnTo>
                    <a:pt x="816" y="1064"/>
                  </a:lnTo>
                  <a:lnTo>
                    <a:pt x="824" y="1060"/>
                  </a:lnTo>
                  <a:lnTo>
                    <a:pt x="830" y="1057"/>
                  </a:lnTo>
                  <a:lnTo>
                    <a:pt x="830" y="1057"/>
                  </a:lnTo>
                  <a:lnTo>
                    <a:pt x="830" y="1057"/>
                  </a:lnTo>
                  <a:lnTo>
                    <a:pt x="830" y="1057"/>
                  </a:lnTo>
                  <a:close/>
                  <a:moveTo>
                    <a:pt x="833" y="1034"/>
                  </a:moveTo>
                  <a:lnTo>
                    <a:pt x="833" y="1034"/>
                  </a:lnTo>
                  <a:lnTo>
                    <a:pt x="848" y="1031"/>
                  </a:lnTo>
                  <a:lnTo>
                    <a:pt x="848" y="1031"/>
                  </a:lnTo>
                  <a:lnTo>
                    <a:pt x="828" y="1046"/>
                  </a:lnTo>
                  <a:lnTo>
                    <a:pt x="828" y="1046"/>
                  </a:lnTo>
                  <a:lnTo>
                    <a:pt x="832" y="1039"/>
                  </a:lnTo>
                  <a:lnTo>
                    <a:pt x="832" y="1039"/>
                  </a:lnTo>
                  <a:lnTo>
                    <a:pt x="833" y="1036"/>
                  </a:lnTo>
                  <a:lnTo>
                    <a:pt x="833" y="1034"/>
                  </a:lnTo>
                  <a:lnTo>
                    <a:pt x="833" y="1034"/>
                  </a:lnTo>
                  <a:close/>
                  <a:moveTo>
                    <a:pt x="860" y="1057"/>
                  </a:moveTo>
                  <a:lnTo>
                    <a:pt x="860" y="1057"/>
                  </a:lnTo>
                  <a:lnTo>
                    <a:pt x="838" y="1063"/>
                  </a:lnTo>
                  <a:lnTo>
                    <a:pt x="838" y="1063"/>
                  </a:lnTo>
                  <a:lnTo>
                    <a:pt x="860" y="1048"/>
                  </a:lnTo>
                  <a:lnTo>
                    <a:pt x="860" y="1048"/>
                  </a:lnTo>
                  <a:lnTo>
                    <a:pt x="867" y="1043"/>
                  </a:lnTo>
                  <a:lnTo>
                    <a:pt x="867" y="1043"/>
                  </a:lnTo>
                  <a:lnTo>
                    <a:pt x="863" y="1049"/>
                  </a:lnTo>
                  <a:lnTo>
                    <a:pt x="860" y="1057"/>
                  </a:lnTo>
                  <a:lnTo>
                    <a:pt x="860" y="1057"/>
                  </a:lnTo>
                  <a:close/>
                  <a:moveTo>
                    <a:pt x="857" y="1039"/>
                  </a:moveTo>
                  <a:lnTo>
                    <a:pt x="857" y="1039"/>
                  </a:lnTo>
                  <a:lnTo>
                    <a:pt x="863" y="1030"/>
                  </a:lnTo>
                  <a:lnTo>
                    <a:pt x="863" y="1030"/>
                  </a:lnTo>
                  <a:lnTo>
                    <a:pt x="865" y="1028"/>
                  </a:lnTo>
                  <a:lnTo>
                    <a:pt x="865" y="1028"/>
                  </a:lnTo>
                  <a:lnTo>
                    <a:pt x="879" y="1024"/>
                  </a:lnTo>
                  <a:lnTo>
                    <a:pt x="879" y="1024"/>
                  </a:lnTo>
                  <a:lnTo>
                    <a:pt x="857" y="1039"/>
                  </a:lnTo>
                  <a:lnTo>
                    <a:pt x="857" y="1039"/>
                  </a:lnTo>
                  <a:close/>
                  <a:moveTo>
                    <a:pt x="899" y="1045"/>
                  </a:moveTo>
                  <a:lnTo>
                    <a:pt x="899" y="1045"/>
                  </a:lnTo>
                  <a:lnTo>
                    <a:pt x="887" y="1048"/>
                  </a:lnTo>
                  <a:lnTo>
                    <a:pt x="887" y="1048"/>
                  </a:lnTo>
                  <a:lnTo>
                    <a:pt x="901" y="1037"/>
                  </a:lnTo>
                  <a:lnTo>
                    <a:pt x="901" y="1037"/>
                  </a:lnTo>
                  <a:lnTo>
                    <a:pt x="899" y="1041"/>
                  </a:lnTo>
                  <a:lnTo>
                    <a:pt x="899" y="1045"/>
                  </a:lnTo>
                  <a:lnTo>
                    <a:pt x="899" y="1045"/>
                  </a:lnTo>
                  <a:close/>
                  <a:moveTo>
                    <a:pt x="880" y="1041"/>
                  </a:moveTo>
                  <a:lnTo>
                    <a:pt x="880" y="1041"/>
                  </a:lnTo>
                  <a:lnTo>
                    <a:pt x="890" y="1031"/>
                  </a:lnTo>
                  <a:lnTo>
                    <a:pt x="895" y="1025"/>
                  </a:lnTo>
                  <a:lnTo>
                    <a:pt x="895" y="1022"/>
                  </a:lnTo>
                  <a:lnTo>
                    <a:pt x="895" y="1019"/>
                  </a:lnTo>
                  <a:lnTo>
                    <a:pt x="895" y="1019"/>
                  </a:lnTo>
                  <a:lnTo>
                    <a:pt x="912" y="1014"/>
                  </a:lnTo>
                  <a:lnTo>
                    <a:pt x="912" y="1014"/>
                  </a:lnTo>
                  <a:lnTo>
                    <a:pt x="897" y="1029"/>
                  </a:lnTo>
                  <a:lnTo>
                    <a:pt x="880" y="1041"/>
                  </a:lnTo>
                  <a:lnTo>
                    <a:pt x="880" y="1041"/>
                  </a:lnTo>
                  <a:close/>
                  <a:moveTo>
                    <a:pt x="933" y="1031"/>
                  </a:moveTo>
                  <a:lnTo>
                    <a:pt x="933" y="1031"/>
                  </a:lnTo>
                  <a:lnTo>
                    <a:pt x="920" y="1036"/>
                  </a:lnTo>
                  <a:lnTo>
                    <a:pt x="920" y="1036"/>
                  </a:lnTo>
                  <a:lnTo>
                    <a:pt x="933" y="1027"/>
                  </a:lnTo>
                  <a:lnTo>
                    <a:pt x="933" y="1027"/>
                  </a:lnTo>
                  <a:lnTo>
                    <a:pt x="932" y="1028"/>
                  </a:lnTo>
                  <a:lnTo>
                    <a:pt x="933" y="1031"/>
                  </a:lnTo>
                  <a:lnTo>
                    <a:pt x="933" y="1031"/>
                  </a:lnTo>
                  <a:close/>
                  <a:moveTo>
                    <a:pt x="920" y="1024"/>
                  </a:moveTo>
                  <a:lnTo>
                    <a:pt x="920" y="1024"/>
                  </a:lnTo>
                  <a:lnTo>
                    <a:pt x="925" y="1013"/>
                  </a:lnTo>
                  <a:lnTo>
                    <a:pt x="925" y="1013"/>
                  </a:lnTo>
                  <a:lnTo>
                    <a:pt x="926" y="1011"/>
                  </a:lnTo>
                  <a:lnTo>
                    <a:pt x="926" y="1008"/>
                  </a:lnTo>
                  <a:lnTo>
                    <a:pt x="926" y="1008"/>
                  </a:lnTo>
                  <a:lnTo>
                    <a:pt x="950" y="998"/>
                  </a:lnTo>
                  <a:lnTo>
                    <a:pt x="950" y="998"/>
                  </a:lnTo>
                  <a:lnTo>
                    <a:pt x="936" y="1011"/>
                  </a:lnTo>
                  <a:lnTo>
                    <a:pt x="920" y="1024"/>
                  </a:lnTo>
                  <a:lnTo>
                    <a:pt x="920" y="1024"/>
                  </a:lnTo>
                  <a:close/>
                  <a:moveTo>
                    <a:pt x="951" y="1016"/>
                  </a:moveTo>
                  <a:lnTo>
                    <a:pt x="951" y="1016"/>
                  </a:lnTo>
                  <a:lnTo>
                    <a:pt x="958" y="1005"/>
                  </a:lnTo>
                  <a:lnTo>
                    <a:pt x="966" y="995"/>
                  </a:lnTo>
                  <a:lnTo>
                    <a:pt x="966" y="995"/>
                  </a:lnTo>
                  <a:lnTo>
                    <a:pt x="967" y="993"/>
                  </a:lnTo>
                  <a:lnTo>
                    <a:pt x="966" y="989"/>
                  </a:lnTo>
                  <a:lnTo>
                    <a:pt x="966" y="989"/>
                  </a:lnTo>
                  <a:lnTo>
                    <a:pt x="985" y="980"/>
                  </a:lnTo>
                  <a:lnTo>
                    <a:pt x="1004" y="968"/>
                  </a:lnTo>
                  <a:lnTo>
                    <a:pt x="1004" y="968"/>
                  </a:lnTo>
                  <a:lnTo>
                    <a:pt x="1001" y="971"/>
                  </a:lnTo>
                  <a:lnTo>
                    <a:pt x="1001" y="971"/>
                  </a:lnTo>
                  <a:lnTo>
                    <a:pt x="995" y="976"/>
                  </a:lnTo>
                  <a:lnTo>
                    <a:pt x="987" y="982"/>
                  </a:lnTo>
                  <a:lnTo>
                    <a:pt x="975" y="994"/>
                  </a:lnTo>
                  <a:lnTo>
                    <a:pt x="963" y="1006"/>
                  </a:lnTo>
                  <a:lnTo>
                    <a:pt x="957" y="1011"/>
                  </a:lnTo>
                  <a:lnTo>
                    <a:pt x="951" y="1016"/>
                  </a:lnTo>
                  <a:lnTo>
                    <a:pt x="951" y="1016"/>
                  </a:lnTo>
                  <a:close/>
                  <a:moveTo>
                    <a:pt x="996" y="992"/>
                  </a:moveTo>
                  <a:lnTo>
                    <a:pt x="996" y="992"/>
                  </a:lnTo>
                  <a:lnTo>
                    <a:pt x="997" y="990"/>
                  </a:lnTo>
                  <a:lnTo>
                    <a:pt x="997" y="990"/>
                  </a:lnTo>
                  <a:lnTo>
                    <a:pt x="1011" y="975"/>
                  </a:lnTo>
                  <a:lnTo>
                    <a:pt x="1011" y="975"/>
                  </a:lnTo>
                  <a:lnTo>
                    <a:pt x="1014" y="975"/>
                  </a:lnTo>
                  <a:lnTo>
                    <a:pt x="1017" y="974"/>
                  </a:lnTo>
                  <a:lnTo>
                    <a:pt x="1017" y="974"/>
                  </a:lnTo>
                  <a:lnTo>
                    <a:pt x="996" y="992"/>
                  </a:lnTo>
                  <a:lnTo>
                    <a:pt x="996" y="992"/>
                  </a:lnTo>
                  <a:close/>
                  <a:moveTo>
                    <a:pt x="1032" y="949"/>
                  </a:moveTo>
                  <a:lnTo>
                    <a:pt x="1032" y="949"/>
                  </a:lnTo>
                  <a:lnTo>
                    <a:pt x="1032" y="949"/>
                  </a:lnTo>
                  <a:lnTo>
                    <a:pt x="1032" y="949"/>
                  </a:lnTo>
                  <a:lnTo>
                    <a:pt x="1036" y="947"/>
                  </a:lnTo>
                  <a:lnTo>
                    <a:pt x="1036" y="947"/>
                  </a:lnTo>
                  <a:lnTo>
                    <a:pt x="1032" y="949"/>
                  </a:lnTo>
                  <a:lnTo>
                    <a:pt x="1032" y="949"/>
                  </a:lnTo>
                  <a:close/>
                  <a:moveTo>
                    <a:pt x="1079" y="916"/>
                  </a:moveTo>
                  <a:lnTo>
                    <a:pt x="1079" y="916"/>
                  </a:lnTo>
                  <a:lnTo>
                    <a:pt x="1078" y="915"/>
                  </a:lnTo>
                  <a:lnTo>
                    <a:pt x="1078" y="915"/>
                  </a:lnTo>
                  <a:lnTo>
                    <a:pt x="1079" y="913"/>
                  </a:lnTo>
                  <a:lnTo>
                    <a:pt x="1079" y="913"/>
                  </a:lnTo>
                  <a:lnTo>
                    <a:pt x="1080" y="915"/>
                  </a:lnTo>
                  <a:lnTo>
                    <a:pt x="1080" y="915"/>
                  </a:lnTo>
                  <a:lnTo>
                    <a:pt x="1079" y="916"/>
                  </a:lnTo>
                  <a:lnTo>
                    <a:pt x="1079" y="916"/>
                  </a:lnTo>
                  <a:close/>
                  <a:moveTo>
                    <a:pt x="1090" y="906"/>
                  </a:moveTo>
                  <a:lnTo>
                    <a:pt x="1090" y="906"/>
                  </a:lnTo>
                  <a:lnTo>
                    <a:pt x="1087" y="906"/>
                  </a:lnTo>
                  <a:lnTo>
                    <a:pt x="1087" y="906"/>
                  </a:lnTo>
                  <a:lnTo>
                    <a:pt x="1091" y="901"/>
                  </a:lnTo>
                  <a:lnTo>
                    <a:pt x="1091" y="901"/>
                  </a:lnTo>
                  <a:lnTo>
                    <a:pt x="1090" y="906"/>
                  </a:lnTo>
                  <a:lnTo>
                    <a:pt x="1090" y="906"/>
                  </a:lnTo>
                  <a:close/>
                  <a:moveTo>
                    <a:pt x="1109" y="889"/>
                  </a:moveTo>
                  <a:lnTo>
                    <a:pt x="1109" y="889"/>
                  </a:lnTo>
                  <a:lnTo>
                    <a:pt x="1114" y="882"/>
                  </a:lnTo>
                  <a:lnTo>
                    <a:pt x="1114" y="882"/>
                  </a:lnTo>
                  <a:lnTo>
                    <a:pt x="1123" y="866"/>
                  </a:lnTo>
                  <a:lnTo>
                    <a:pt x="1132" y="851"/>
                  </a:lnTo>
                  <a:lnTo>
                    <a:pt x="1132" y="851"/>
                  </a:lnTo>
                  <a:lnTo>
                    <a:pt x="1135" y="854"/>
                  </a:lnTo>
                  <a:lnTo>
                    <a:pt x="1140" y="856"/>
                  </a:lnTo>
                  <a:lnTo>
                    <a:pt x="1140" y="856"/>
                  </a:lnTo>
                  <a:lnTo>
                    <a:pt x="1135" y="858"/>
                  </a:lnTo>
                  <a:lnTo>
                    <a:pt x="1132" y="862"/>
                  </a:lnTo>
                  <a:lnTo>
                    <a:pt x="1123" y="871"/>
                  </a:lnTo>
                  <a:lnTo>
                    <a:pt x="1116" y="882"/>
                  </a:lnTo>
                  <a:lnTo>
                    <a:pt x="1109" y="889"/>
                  </a:lnTo>
                  <a:lnTo>
                    <a:pt x="1109" y="889"/>
                  </a:lnTo>
                  <a:close/>
                  <a:moveTo>
                    <a:pt x="1127" y="887"/>
                  </a:moveTo>
                  <a:lnTo>
                    <a:pt x="1127" y="887"/>
                  </a:lnTo>
                  <a:lnTo>
                    <a:pt x="1139" y="875"/>
                  </a:lnTo>
                  <a:lnTo>
                    <a:pt x="1145" y="866"/>
                  </a:lnTo>
                  <a:lnTo>
                    <a:pt x="1146" y="863"/>
                  </a:lnTo>
                  <a:lnTo>
                    <a:pt x="1146" y="859"/>
                  </a:lnTo>
                  <a:lnTo>
                    <a:pt x="1146" y="859"/>
                  </a:lnTo>
                  <a:lnTo>
                    <a:pt x="1157" y="865"/>
                  </a:lnTo>
                  <a:lnTo>
                    <a:pt x="1157" y="865"/>
                  </a:lnTo>
                  <a:lnTo>
                    <a:pt x="1151" y="869"/>
                  </a:lnTo>
                  <a:lnTo>
                    <a:pt x="1145" y="874"/>
                  </a:lnTo>
                  <a:lnTo>
                    <a:pt x="1134" y="886"/>
                  </a:lnTo>
                  <a:lnTo>
                    <a:pt x="1122" y="898"/>
                  </a:lnTo>
                  <a:lnTo>
                    <a:pt x="1116" y="902"/>
                  </a:lnTo>
                  <a:lnTo>
                    <a:pt x="1110" y="907"/>
                  </a:lnTo>
                  <a:lnTo>
                    <a:pt x="1110" y="907"/>
                  </a:lnTo>
                  <a:lnTo>
                    <a:pt x="1119" y="898"/>
                  </a:lnTo>
                  <a:lnTo>
                    <a:pt x="1127" y="887"/>
                  </a:lnTo>
                  <a:lnTo>
                    <a:pt x="1127" y="887"/>
                  </a:lnTo>
                  <a:close/>
                  <a:moveTo>
                    <a:pt x="1123" y="916"/>
                  </a:moveTo>
                  <a:lnTo>
                    <a:pt x="1123" y="916"/>
                  </a:lnTo>
                  <a:lnTo>
                    <a:pt x="1119" y="913"/>
                  </a:lnTo>
                  <a:lnTo>
                    <a:pt x="1119" y="913"/>
                  </a:lnTo>
                  <a:lnTo>
                    <a:pt x="1129" y="905"/>
                  </a:lnTo>
                  <a:lnTo>
                    <a:pt x="1129" y="905"/>
                  </a:lnTo>
                  <a:lnTo>
                    <a:pt x="1123" y="916"/>
                  </a:lnTo>
                  <a:lnTo>
                    <a:pt x="1123" y="916"/>
                  </a:lnTo>
                  <a:close/>
                  <a:moveTo>
                    <a:pt x="1141" y="922"/>
                  </a:moveTo>
                  <a:lnTo>
                    <a:pt x="1141" y="922"/>
                  </a:lnTo>
                  <a:lnTo>
                    <a:pt x="1137" y="919"/>
                  </a:lnTo>
                  <a:lnTo>
                    <a:pt x="1137" y="919"/>
                  </a:lnTo>
                  <a:lnTo>
                    <a:pt x="1150" y="911"/>
                  </a:lnTo>
                  <a:lnTo>
                    <a:pt x="1150" y="911"/>
                  </a:lnTo>
                  <a:lnTo>
                    <a:pt x="1141" y="922"/>
                  </a:lnTo>
                  <a:lnTo>
                    <a:pt x="1141" y="922"/>
                  </a:lnTo>
                  <a:close/>
                  <a:moveTo>
                    <a:pt x="1140" y="906"/>
                  </a:moveTo>
                  <a:lnTo>
                    <a:pt x="1140" y="906"/>
                  </a:lnTo>
                  <a:lnTo>
                    <a:pt x="1155" y="886"/>
                  </a:lnTo>
                  <a:lnTo>
                    <a:pt x="1155" y="886"/>
                  </a:lnTo>
                  <a:lnTo>
                    <a:pt x="1158" y="882"/>
                  </a:lnTo>
                  <a:lnTo>
                    <a:pt x="1161" y="878"/>
                  </a:lnTo>
                  <a:lnTo>
                    <a:pt x="1163" y="874"/>
                  </a:lnTo>
                  <a:lnTo>
                    <a:pt x="1164" y="869"/>
                  </a:lnTo>
                  <a:lnTo>
                    <a:pt x="1164" y="869"/>
                  </a:lnTo>
                  <a:lnTo>
                    <a:pt x="1176" y="875"/>
                  </a:lnTo>
                  <a:lnTo>
                    <a:pt x="1176" y="875"/>
                  </a:lnTo>
                  <a:lnTo>
                    <a:pt x="1159" y="890"/>
                  </a:lnTo>
                  <a:lnTo>
                    <a:pt x="1140" y="906"/>
                  </a:lnTo>
                  <a:lnTo>
                    <a:pt x="1140" y="906"/>
                  </a:lnTo>
                  <a:close/>
                  <a:moveTo>
                    <a:pt x="1186" y="880"/>
                  </a:moveTo>
                  <a:lnTo>
                    <a:pt x="1186" y="880"/>
                  </a:lnTo>
                  <a:lnTo>
                    <a:pt x="1190" y="881"/>
                  </a:lnTo>
                  <a:lnTo>
                    <a:pt x="1190" y="881"/>
                  </a:lnTo>
                  <a:lnTo>
                    <a:pt x="1186" y="883"/>
                  </a:lnTo>
                  <a:lnTo>
                    <a:pt x="1182" y="886"/>
                  </a:lnTo>
                  <a:lnTo>
                    <a:pt x="1176" y="894"/>
                  </a:lnTo>
                  <a:lnTo>
                    <a:pt x="1169" y="902"/>
                  </a:lnTo>
                  <a:lnTo>
                    <a:pt x="1163" y="910"/>
                  </a:lnTo>
                  <a:lnTo>
                    <a:pt x="1163" y="910"/>
                  </a:lnTo>
                  <a:lnTo>
                    <a:pt x="1175" y="895"/>
                  </a:lnTo>
                  <a:lnTo>
                    <a:pt x="1186" y="880"/>
                  </a:lnTo>
                  <a:lnTo>
                    <a:pt x="1186" y="880"/>
                  </a:lnTo>
                  <a:close/>
                  <a:moveTo>
                    <a:pt x="1179" y="935"/>
                  </a:moveTo>
                  <a:lnTo>
                    <a:pt x="1179" y="935"/>
                  </a:lnTo>
                  <a:lnTo>
                    <a:pt x="1175" y="934"/>
                  </a:lnTo>
                  <a:lnTo>
                    <a:pt x="1175" y="934"/>
                  </a:lnTo>
                  <a:lnTo>
                    <a:pt x="1186" y="927"/>
                  </a:lnTo>
                  <a:lnTo>
                    <a:pt x="1186" y="927"/>
                  </a:lnTo>
                  <a:lnTo>
                    <a:pt x="1179" y="935"/>
                  </a:lnTo>
                  <a:lnTo>
                    <a:pt x="1179" y="935"/>
                  </a:lnTo>
                  <a:close/>
                  <a:moveTo>
                    <a:pt x="1166" y="928"/>
                  </a:moveTo>
                  <a:lnTo>
                    <a:pt x="1166" y="928"/>
                  </a:lnTo>
                  <a:lnTo>
                    <a:pt x="1172" y="917"/>
                  </a:lnTo>
                  <a:lnTo>
                    <a:pt x="1180" y="906"/>
                  </a:lnTo>
                  <a:lnTo>
                    <a:pt x="1180" y="906"/>
                  </a:lnTo>
                  <a:lnTo>
                    <a:pt x="1190" y="896"/>
                  </a:lnTo>
                  <a:lnTo>
                    <a:pt x="1194" y="889"/>
                  </a:lnTo>
                  <a:lnTo>
                    <a:pt x="1196" y="887"/>
                  </a:lnTo>
                  <a:lnTo>
                    <a:pt x="1196" y="884"/>
                  </a:lnTo>
                  <a:lnTo>
                    <a:pt x="1196" y="884"/>
                  </a:lnTo>
                  <a:lnTo>
                    <a:pt x="1211" y="890"/>
                  </a:lnTo>
                  <a:lnTo>
                    <a:pt x="1211" y="890"/>
                  </a:lnTo>
                  <a:lnTo>
                    <a:pt x="1200" y="901"/>
                  </a:lnTo>
                  <a:lnTo>
                    <a:pt x="1190" y="912"/>
                  </a:lnTo>
                  <a:lnTo>
                    <a:pt x="1178" y="921"/>
                  </a:lnTo>
                  <a:lnTo>
                    <a:pt x="1166" y="928"/>
                  </a:lnTo>
                  <a:lnTo>
                    <a:pt x="1166" y="928"/>
                  </a:lnTo>
                  <a:close/>
                  <a:moveTo>
                    <a:pt x="1206" y="946"/>
                  </a:moveTo>
                  <a:lnTo>
                    <a:pt x="1206" y="946"/>
                  </a:lnTo>
                  <a:lnTo>
                    <a:pt x="1198" y="942"/>
                  </a:lnTo>
                  <a:lnTo>
                    <a:pt x="1198" y="942"/>
                  </a:lnTo>
                  <a:lnTo>
                    <a:pt x="1209" y="936"/>
                  </a:lnTo>
                  <a:lnTo>
                    <a:pt x="1212" y="931"/>
                  </a:lnTo>
                  <a:lnTo>
                    <a:pt x="1214" y="929"/>
                  </a:lnTo>
                  <a:lnTo>
                    <a:pt x="1212" y="927"/>
                  </a:lnTo>
                  <a:lnTo>
                    <a:pt x="1212" y="927"/>
                  </a:lnTo>
                  <a:lnTo>
                    <a:pt x="1211" y="925"/>
                  </a:lnTo>
                  <a:lnTo>
                    <a:pt x="1208" y="925"/>
                  </a:lnTo>
                  <a:lnTo>
                    <a:pt x="1204" y="927"/>
                  </a:lnTo>
                  <a:lnTo>
                    <a:pt x="1202" y="928"/>
                  </a:lnTo>
                  <a:lnTo>
                    <a:pt x="1191" y="936"/>
                  </a:lnTo>
                  <a:lnTo>
                    <a:pt x="1191" y="936"/>
                  </a:lnTo>
                  <a:lnTo>
                    <a:pt x="1208" y="916"/>
                  </a:lnTo>
                  <a:lnTo>
                    <a:pt x="1215" y="905"/>
                  </a:lnTo>
                  <a:lnTo>
                    <a:pt x="1220" y="894"/>
                  </a:lnTo>
                  <a:lnTo>
                    <a:pt x="1220" y="894"/>
                  </a:lnTo>
                  <a:lnTo>
                    <a:pt x="1243" y="902"/>
                  </a:lnTo>
                  <a:lnTo>
                    <a:pt x="1243" y="902"/>
                  </a:lnTo>
                  <a:lnTo>
                    <a:pt x="1239" y="908"/>
                  </a:lnTo>
                  <a:lnTo>
                    <a:pt x="1235" y="915"/>
                  </a:lnTo>
                  <a:lnTo>
                    <a:pt x="1224" y="924"/>
                  </a:lnTo>
                  <a:lnTo>
                    <a:pt x="1215" y="935"/>
                  </a:lnTo>
                  <a:lnTo>
                    <a:pt x="1206" y="946"/>
                  </a:lnTo>
                  <a:lnTo>
                    <a:pt x="1206" y="946"/>
                  </a:lnTo>
                  <a:close/>
                  <a:moveTo>
                    <a:pt x="1252" y="906"/>
                  </a:moveTo>
                  <a:lnTo>
                    <a:pt x="1252" y="906"/>
                  </a:lnTo>
                  <a:lnTo>
                    <a:pt x="1267" y="911"/>
                  </a:lnTo>
                  <a:lnTo>
                    <a:pt x="1267" y="911"/>
                  </a:lnTo>
                  <a:lnTo>
                    <a:pt x="1255" y="918"/>
                  </a:lnTo>
                  <a:lnTo>
                    <a:pt x="1244" y="927"/>
                  </a:lnTo>
                  <a:lnTo>
                    <a:pt x="1233" y="935"/>
                  </a:lnTo>
                  <a:lnTo>
                    <a:pt x="1221" y="942"/>
                  </a:lnTo>
                  <a:lnTo>
                    <a:pt x="1221" y="942"/>
                  </a:lnTo>
                  <a:lnTo>
                    <a:pt x="1229" y="934"/>
                  </a:lnTo>
                  <a:lnTo>
                    <a:pt x="1238" y="925"/>
                  </a:lnTo>
                  <a:lnTo>
                    <a:pt x="1246" y="916"/>
                  </a:lnTo>
                  <a:lnTo>
                    <a:pt x="1250" y="911"/>
                  </a:lnTo>
                  <a:lnTo>
                    <a:pt x="1252" y="906"/>
                  </a:lnTo>
                  <a:lnTo>
                    <a:pt x="1252" y="906"/>
                  </a:lnTo>
                  <a:close/>
                  <a:moveTo>
                    <a:pt x="1273" y="912"/>
                  </a:moveTo>
                  <a:lnTo>
                    <a:pt x="1273" y="912"/>
                  </a:lnTo>
                  <a:lnTo>
                    <a:pt x="1289" y="917"/>
                  </a:lnTo>
                  <a:lnTo>
                    <a:pt x="1289" y="917"/>
                  </a:lnTo>
                  <a:lnTo>
                    <a:pt x="1279" y="927"/>
                  </a:lnTo>
                  <a:lnTo>
                    <a:pt x="1268" y="935"/>
                  </a:lnTo>
                  <a:lnTo>
                    <a:pt x="1256" y="941"/>
                  </a:lnTo>
                  <a:lnTo>
                    <a:pt x="1243" y="948"/>
                  </a:lnTo>
                  <a:lnTo>
                    <a:pt x="1243" y="948"/>
                  </a:lnTo>
                  <a:lnTo>
                    <a:pt x="1258" y="931"/>
                  </a:lnTo>
                  <a:lnTo>
                    <a:pt x="1258" y="931"/>
                  </a:lnTo>
                  <a:lnTo>
                    <a:pt x="1268" y="923"/>
                  </a:lnTo>
                  <a:lnTo>
                    <a:pt x="1273" y="918"/>
                  </a:lnTo>
                  <a:lnTo>
                    <a:pt x="1274" y="916"/>
                  </a:lnTo>
                  <a:lnTo>
                    <a:pt x="1273" y="912"/>
                  </a:lnTo>
                  <a:lnTo>
                    <a:pt x="1273" y="912"/>
                  </a:lnTo>
                  <a:close/>
                  <a:moveTo>
                    <a:pt x="1297" y="935"/>
                  </a:moveTo>
                  <a:lnTo>
                    <a:pt x="1297" y="935"/>
                  </a:lnTo>
                  <a:lnTo>
                    <a:pt x="1276" y="949"/>
                  </a:lnTo>
                  <a:lnTo>
                    <a:pt x="1276" y="949"/>
                  </a:lnTo>
                  <a:lnTo>
                    <a:pt x="1289" y="935"/>
                  </a:lnTo>
                  <a:lnTo>
                    <a:pt x="1296" y="927"/>
                  </a:lnTo>
                  <a:lnTo>
                    <a:pt x="1298" y="923"/>
                  </a:lnTo>
                  <a:lnTo>
                    <a:pt x="1299" y="919"/>
                  </a:lnTo>
                  <a:lnTo>
                    <a:pt x="1299" y="919"/>
                  </a:lnTo>
                  <a:lnTo>
                    <a:pt x="1310" y="922"/>
                  </a:lnTo>
                  <a:lnTo>
                    <a:pt x="1310" y="922"/>
                  </a:lnTo>
                  <a:lnTo>
                    <a:pt x="1297" y="935"/>
                  </a:lnTo>
                  <a:lnTo>
                    <a:pt x="1297" y="935"/>
                  </a:lnTo>
                  <a:close/>
                  <a:moveTo>
                    <a:pt x="1322" y="924"/>
                  </a:moveTo>
                  <a:lnTo>
                    <a:pt x="1322" y="924"/>
                  </a:lnTo>
                  <a:lnTo>
                    <a:pt x="1340" y="928"/>
                  </a:lnTo>
                  <a:lnTo>
                    <a:pt x="1340" y="928"/>
                  </a:lnTo>
                  <a:lnTo>
                    <a:pt x="1315" y="946"/>
                  </a:lnTo>
                  <a:lnTo>
                    <a:pt x="1302" y="954"/>
                  </a:lnTo>
                  <a:lnTo>
                    <a:pt x="1287" y="960"/>
                  </a:lnTo>
                  <a:lnTo>
                    <a:pt x="1287" y="960"/>
                  </a:lnTo>
                  <a:lnTo>
                    <a:pt x="1294" y="951"/>
                  </a:lnTo>
                  <a:lnTo>
                    <a:pt x="1303" y="942"/>
                  </a:lnTo>
                  <a:lnTo>
                    <a:pt x="1303" y="942"/>
                  </a:lnTo>
                  <a:lnTo>
                    <a:pt x="1312" y="934"/>
                  </a:lnTo>
                  <a:lnTo>
                    <a:pt x="1322" y="924"/>
                  </a:lnTo>
                  <a:lnTo>
                    <a:pt x="1322" y="924"/>
                  </a:lnTo>
                  <a:close/>
                  <a:moveTo>
                    <a:pt x="1227" y="953"/>
                  </a:moveTo>
                  <a:lnTo>
                    <a:pt x="1227" y="953"/>
                  </a:lnTo>
                  <a:lnTo>
                    <a:pt x="1223" y="952"/>
                  </a:lnTo>
                  <a:lnTo>
                    <a:pt x="1223" y="952"/>
                  </a:lnTo>
                  <a:lnTo>
                    <a:pt x="1231" y="947"/>
                  </a:lnTo>
                  <a:lnTo>
                    <a:pt x="1231" y="947"/>
                  </a:lnTo>
                  <a:lnTo>
                    <a:pt x="1227" y="953"/>
                  </a:lnTo>
                  <a:lnTo>
                    <a:pt x="1227" y="953"/>
                  </a:lnTo>
                  <a:close/>
                  <a:moveTo>
                    <a:pt x="1243" y="959"/>
                  </a:moveTo>
                  <a:lnTo>
                    <a:pt x="1243" y="959"/>
                  </a:lnTo>
                  <a:lnTo>
                    <a:pt x="1246" y="958"/>
                  </a:lnTo>
                  <a:lnTo>
                    <a:pt x="1246" y="958"/>
                  </a:lnTo>
                  <a:lnTo>
                    <a:pt x="1265" y="947"/>
                  </a:lnTo>
                  <a:lnTo>
                    <a:pt x="1265" y="947"/>
                  </a:lnTo>
                  <a:lnTo>
                    <a:pt x="1259" y="954"/>
                  </a:lnTo>
                  <a:lnTo>
                    <a:pt x="1256" y="959"/>
                  </a:lnTo>
                  <a:lnTo>
                    <a:pt x="1255" y="963"/>
                  </a:lnTo>
                  <a:lnTo>
                    <a:pt x="1255" y="963"/>
                  </a:lnTo>
                  <a:lnTo>
                    <a:pt x="1243" y="959"/>
                  </a:lnTo>
                  <a:lnTo>
                    <a:pt x="1243" y="959"/>
                  </a:lnTo>
                  <a:close/>
                  <a:moveTo>
                    <a:pt x="1273" y="969"/>
                  </a:moveTo>
                  <a:lnTo>
                    <a:pt x="1273" y="969"/>
                  </a:lnTo>
                  <a:lnTo>
                    <a:pt x="1264" y="966"/>
                  </a:lnTo>
                  <a:lnTo>
                    <a:pt x="1264" y="966"/>
                  </a:lnTo>
                  <a:lnTo>
                    <a:pt x="1276" y="960"/>
                  </a:lnTo>
                  <a:lnTo>
                    <a:pt x="1276" y="960"/>
                  </a:lnTo>
                  <a:lnTo>
                    <a:pt x="1274" y="964"/>
                  </a:lnTo>
                  <a:lnTo>
                    <a:pt x="1273" y="969"/>
                  </a:lnTo>
                  <a:lnTo>
                    <a:pt x="1273" y="969"/>
                  </a:lnTo>
                  <a:close/>
                  <a:moveTo>
                    <a:pt x="1302" y="976"/>
                  </a:moveTo>
                  <a:lnTo>
                    <a:pt x="1302" y="976"/>
                  </a:lnTo>
                  <a:lnTo>
                    <a:pt x="1285" y="972"/>
                  </a:lnTo>
                  <a:lnTo>
                    <a:pt x="1285" y="972"/>
                  </a:lnTo>
                  <a:lnTo>
                    <a:pt x="1300" y="965"/>
                  </a:lnTo>
                  <a:lnTo>
                    <a:pt x="1316" y="957"/>
                  </a:lnTo>
                  <a:lnTo>
                    <a:pt x="1316" y="957"/>
                  </a:lnTo>
                  <a:lnTo>
                    <a:pt x="1309" y="965"/>
                  </a:lnTo>
                  <a:lnTo>
                    <a:pt x="1304" y="971"/>
                  </a:lnTo>
                  <a:lnTo>
                    <a:pt x="1302" y="976"/>
                  </a:lnTo>
                  <a:lnTo>
                    <a:pt x="1302" y="976"/>
                  </a:lnTo>
                  <a:close/>
                  <a:moveTo>
                    <a:pt x="1346" y="935"/>
                  </a:moveTo>
                  <a:lnTo>
                    <a:pt x="1346" y="935"/>
                  </a:lnTo>
                  <a:lnTo>
                    <a:pt x="1348" y="933"/>
                  </a:lnTo>
                  <a:lnTo>
                    <a:pt x="1347" y="929"/>
                  </a:lnTo>
                  <a:lnTo>
                    <a:pt x="1347" y="929"/>
                  </a:lnTo>
                  <a:lnTo>
                    <a:pt x="1373" y="931"/>
                  </a:lnTo>
                  <a:lnTo>
                    <a:pt x="1373" y="931"/>
                  </a:lnTo>
                  <a:lnTo>
                    <a:pt x="1346" y="952"/>
                  </a:lnTo>
                  <a:lnTo>
                    <a:pt x="1333" y="961"/>
                  </a:lnTo>
                  <a:lnTo>
                    <a:pt x="1326" y="965"/>
                  </a:lnTo>
                  <a:lnTo>
                    <a:pt x="1318" y="969"/>
                  </a:lnTo>
                  <a:lnTo>
                    <a:pt x="1318" y="969"/>
                  </a:lnTo>
                  <a:lnTo>
                    <a:pt x="1333" y="951"/>
                  </a:lnTo>
                  <a:lnTo>
                    <a:pt x="1346" y="935"/>
                  </a:lnTo>
                  <a:lnTo>
                    <a:pt x="1346" y="935"/>
                  </a:lnTo>
                  <a:close/>
                  <a:moveTo>
                    <a:pt x="1352" y="966"/>
                  </a:moveTo>
                  <a:lnTo>
                    <a:pt x="1352" y="966"/>
                  </a:lnTo>
                  <a:lnTo>
                    <a:pt x="1370" y="948"/>
                  </a:lnTo>
                  <a:lnTo>
                    <a:pt x="1370" y="948"/>
                  </a:lnTo>
                  <a:lnTo>
                    <a:pt x="1375" y="945"/>
                  </a:lnTo>
                  <a:lnTo>
                    <a:pt x="1379" y="941"/>
                  </a:lnTo>
                  <a:lnTo>
                    <a:pt x="1381" y="937"/>
                  </a:lnTo>
                  <a:lnTo>
                    <a:pt x="1382" y="931"/>
                  </a:lnTo>
                  <a:lnTo>
                    <a:pt x="1382" y="931"/>
                  </a:lnTo>
                  <a:lnTo>
                    <a:pt x="1398" y="933"/>
                  </a:lnTo>
                  <a:lnTo>
                    <a:pt x="1398" y="933"/>
                  </a:lnTo>
                  <a:lnTo>
                    <a:pt x="1375" y="951"/>
                  </a:lnTo>
                  <a:lnTo>
                    <a:pt x="1352" y="966"/>
                  </a:lnTo>
                  <a:lnTo>
                    <a:pt x="1352" y="966"/>
                  </a:lnTo>
                  <a:close/>
                  <a:moveTo>
                    <a:pt x="1413" y="931"/>
                  </a:moveTo>
                  <a:lnTo>
                    <a:pt x="1413" y="931"/>
                  </a:lnTo>
                  <a:lnTo>
                    <a:pt x="1440" y="928"/>
                  </a:lnTo>
                  <a:lnTo>
                    <a:pt x="1440" y="928"/>
                  </a:lnTo>
                  <a:lnTo>
                    <a:pt x="1430" y="936"/>
                  </a:lnTo>
                  <a:lnTo>
                    <a:pt x="1421" y="946"/>
                  </a:lnTo>
                  <a:lnTo>
                    <a:pt x="1421" y="946"/>
                  </a:lnTo>
                  <a:lnTo>
                    <a:pt x="1399" y="959"/>
                  </a:lnTo>
                  <a:lnTo>
                    <a:pt x="1379" y="969"/>
                  </a:lnTo>
                  <a:lnTo>
                    <a:pt x="1379" y="969"/>
                  </a:lnTo>
                  <a:lnTo>
                    <a:pt x="1394" y="952"/>
                  </a:lnTo>
                  <a:lnTo>
                    <a:pt x="1394" y="952"/>
                  </a:lnTo>
                  <a:lnTo>
                    <a:pt x="1404" y="942"/>
                  </a:lnTo>
                  <a:lnTo>
                    <a:pt x="1413" y="931"/>
                  </a:lnTo>
                  <a:lnTo>
                    <a:pt x="1413" y="931"/>
                  </a:lnTo>
                  <a:close/>
                  <a:moveTo>
                    <a:pt x="1330" y="981"/>
                  </a:moveTo>
                  <a:lnTo>
                    <a:pt x="1330" y="981"/>
                  </a:lnTo>
                  <a:lnTo>
                    <a:pt x="1320" y="980"/>
                  </a:lnTo>
                  <a:lnTo>
                    <a:pt x="1320" y="980"/>
                  </a:lnTo>
                  <a:lnTo>
                    <a:pt x="1328" y="975"/>
                  </a:lnTo>
                  <a:lnTo>
                    <a:pt x="1336" y="970"/>
                  </a:lnTo>
                  <a:lnTo>
                    <a:pt x="1336" y="970"/>
                  </a:lnTo>
                  <a:lnTo>
                    <a:pt x="1333" y="975"/>
                  </a:lnTo>
                  <a:lnTo>
                    <a:pt x="1330" y="981"/>
                  </a:lnTo>
                  <a:lnTo>
                    <a:pt x="1330" y="981"/>
                  </a:lnTo>
                  <a:close/>
                  <a:moveTo>
                    <a:pt x="1359" y="982"/>
                  </a:moveTo>
                  <a:lnTo>
                    <a:pt x="1359" y="982"/>
                  </a:lnTo>
                  <a:lnTo>
                    <a:pt x="1346" y="982"/>
                  </a:lnTo>
                  <a:lnTo>
                    <a:pt x="1346" y="982"/>
                  </a:lnTo>
                  <a:lnTo>
                    <a:pt x="1367" y="969"/>
                  </a:lnTo>
                  <a:lnTo>
                    <a:pt x="1367" y="969"/>
                  </a:lnTo>
                  <a:lnTo>
                    <a:pt x="1362" y="975"/>
                  </a:lnTo>
                  <a:lnTo>
                    <a:pt x="1361" y="978"/>
                  </a:lnTo>
                  <a:lnTo>
                    <a:pt x="1359" y="982"/>
                  </a:lnTo>
                  <a:lnTo>
                    <a:pt x="1359" y="982"/>
                  </a:lnTo>
                  <a:close/>
                  <a:moveTo>
                    <a:pt x="1395" y="975"/>
                  </a:moveTo>
                  <a:lnTo>
                    <a:pt x="1395" y="975"/>
                  </a:lnTo>
                  <a:lnTo>
                    <a:pt x="1394" y="976"/>
                  </a:lnTo>
                  <a:lnTo>
                    <a:pt x="1394" y="978"/>
                  </a:lnTo>
                  <a:lnTo>
                    <a:pt x="1394" y="978"/>
                  </a:lnTo>
                  <a:lnTo>
                    <a:pt x="1377" y="981"/>
                  </a:lnTo>
                  <a:lnTo>
                    <a:pt x="1377" y="981"/>
                  </a:lnTo>
                  <a:lnTo>
                    <a:pt x="1399" y="970"/>
                  </a:lnTo>
                  <a:lnTo>
                    <a:pt x="1399" y="970"/>
                  </a:lnTo>
                  <a:lnTo>
                    <a:pt x="1395" y="975"/>
                  </a:lnTo>
                  <a:lnTo>
                    <a:pt x="1395" y="975"/>
                  </a:lnTo>
                  <a:close/>
                  <a:moveTo>
                    <a:pt x="1416" y="965"/>
                  </a:moveTo>
                  <a:lnTo>
                    <a:pt x="1416" y="965"/>
                  </a:lnTo>
                  <a:lnTo>
                    <a:pt x="1427" y="953"/>
                  </a:lnTo>
                  <a:lnTo>
                    <a:pt x="1427" y="953"/>
                  </a:lnTo>
                  <a:lnTo>
                    <a:pt x="1434" y="948"/>
                  </a:lnTo>
                  <a:lnTo>
                    <a:pt x="1444" y="941"/>
                  </a:lnTo>
                  <a:lnTo>
                    <a:pt x="1448" y="937"/>
                  </a:lnTo>
                  <a:lnTo>
                    <a:pt x="1452" y="933"/>
                  </a:lnTo>
                  <a:lnTo>
                    <a:pt x="1453" y="929"/>
                  </a:lnTo>
                  <a:lnTo>
                    <a:pt x="1453" y="925"/>
                  </a:lnTo>
                  <a:lnTo>
                    <a:pt x="1453" y="925"/>
                  </a:lnTo>
                  <a:lnTo>
                    <a:pt x="1465" y="922"/>
                  </a:lnTo>
                  <a:lnTo>
                    <a:pt x="1478" y="918"/>
                  </a:lnTo>
                  <a:lnTo>
                    <a:pt x="1478" y="918"/>
                  </a:lnTo>
                  <a:lnTo>
                    <a:pt x="1477" y="921"/>
                  </a:lnTo>
                  <a:lnTo>
                    <a:pt x="1477" y="921"/>
                  </a:lnTo>
                  <a:lnTo>
                    <a:pt x="1464" y="933"/>
                  </a:lnTo>
                  <a:lnTo>
                    <a:pt x="1450" y="945"/>
                  </a:lnTo>
                  <a:lnTo>
                    <a:pt x="1433" y="955"/>
                  </a:lnTo>
                  <a:lnTo>
                    <a:pt x="1416" y="965"/>
                  </a:lnTo>
                  <a:lnTo>
                    <a:pt x="1416" y="965"/>
                  </a:lnTo>
                  <a:close/>
                  <a:moveTo>
                    <a:pt x="1432" y="969"/>
                  </a:moveTo>
                  <a:lnTo>
                    <a:pt x="1432" y="969"/>
                  </a:lnTo>
                  <a:lnTo>
                    <a:pt x="1426" y="971"/>
                  </a:lnTo>
                  <a:lnTo>
                    <a:pt x="1426" y="971"/>
                  </a:lnTo>
                  <a:lnTo>
                    <a:pt x="1433" y="968"/>
                  </a:lnTo>
                  <a:lnTo>
                    <a:pt x="1433" y="968"/>
                  </a:lnTo>
                  <a:lnTo>
                    <a:pt x="1432" y="969"/>
                  </a:lnTo>
                  <a:lnTo>
                    <a:pt x="1432" y="969"/>
                  </a:lnTo>
                  <a:close/>
                  <a:moveTo>
                    <a:pt x="1486" y="916"/>
                  </a:moveTo>
                  <a:lnTo>
                    <a:pt x="1486" y="916"/>
                  </a:lnTo>
                  <a:lnTo>
                    <a:pt x="1504" y="907"/>
                  </a:lnTo>
                  <a:lnTo>
                    <a:pt x="1504" y="907"/>
                  </a:lnTo>
                  <a:lnTo>
                    <a:pt x="1497" y="917"/>
                  </a:lnTo>
                  <a:lnTo>
                    <a:pt x="1488" y="925"/>
                  </a:lnTo>
                  <a:lnTo>
                    <a:pt x="1470" y="942"/>
                  </a:lnTo>
                  <a:lnTo>
                    <a:pt x="1470" y="942"/>
                  </a:lnTo>
                  <a:lnTo>
                    <a:pt x="1475" y="937"/>
                  </a:lnTo>
                  <a:lnTo>
                    <a:pt x="1482" y="930"/>
                  </a:lnTo>
                  <a:lnTo>
                    <a:pt x="1486" y="925"/>
                  </a:lnTo>
                  <a:lnTo>
                    <a:pt x="1487" y="922"/>
                  </a:lnTo>
                  <a:lnTo>
                    <a:pt x="1488" y="918"/>
                  </a:lnTo>
                  <a:lnTo>
                    <a:pt x="1486" y="916"/>
                  </a:lnTo>
                  <a:lnTo>
                    <a:pt x="1486" y="916"/>
                  </a:lnTo>
                  <a:close/>
                  <a:moveTo>
                    <a:pt x="1521" y="906"/>
                  </a:moveTo>
                  <a:lnTo>
                    <a:pt x="1521" y="906"/>
                  </a:lnTo>
                  <a:lnTo>
                    <a:pt x="1504" y="924"/>
                  </a:lnTo>
                  <a:lnTo>
                    <a:pt x="1495" y="933"/>
                  </a:lnTo>
                  <a:lnTo>
                    <a:pt x="1486" y="941"/>
                  </a:lnTo>
                  <a:lnTo>
                    <a:pt x="1486" y="941"/>
                  </a:lnTo>
                  <a:lnTo>
                    <a:pt x="1495" y="931"/>
                  </a:lnTo>
                  <a:lnTo>
                    <a:pt x="1505" y="921"/>
                  </a:lnTo>
                  <a:lnTo>
                    <a:pt x="1515" y="910"/>
                  </a:lnTo>
                  <a:lnTo>
                    <a:pt x="1522" y="899"/>
                  </a:lnTo>
                  <a:lnTo>
                    <a:pt x="1522" y="899"/>
                  </a:lnTo>
                  <a:lnTo>
                    <a:pt x="1534" y="892"/>
                  </a:lnTo>
                  <a:lnTo>
                    <a:pt x="1534" y="892"/>
                  </a:lnTo>
                  <a:lnTo>
                    <a:pt x="1521" y="906"/>
                  </a:lnTo>
                  <a:lnTo>
                    <a:pt x="1521" y="906"/>
                  </a:lnTo>
                  <a:close/>
                  <a:moveTo>
                    <a:pt x="1599" y="526"/>
                  </a:moveTo>
                  <a:lnTo>
                    <a:pt x="1599" y="526"/>
                  </a:lnTo>
                  <a:lnTo>
                    <a:pt x="1593" y="535"/>
                  </a:lnTo>
                  <a:lnTo>
                    <a:pt x="1586" y="545"/>
                  </a:lnTo>
                  <a:lnTo>
                    <a:pt x="1586" y="545"/>
                  </a:lnTo>
                  <a:lnTo>
                    <a:pt x="1592" y="532"/>
                  </a:lnTo>
                  <a:lnTo>
                    <a:pt x="1600" y="517"/>
                  </a:lnTo>
                  <a:lnTo>
                    <a:pt x="1600" y="517"/>
                  </a:lnTo>
                  <a:lnTo>
                    <a:pt x="1599" y="526"/>
                  </a:lnTo>
                  <a:lnTo>
                    <a:pt x="1599" y="526"/>
                  </a:lnTo>
                  <a:close/>
                  <a:moveTo>
                    <a:pt x="838" y="99"/>
                  </a:moveTo>
                  <a:lnTo>
                    <a:pt x="838" y="99"/>
                  </a:lnTo>
                  <a:lnTo>
                    <a:pt x="854" y="90"/>
                  </a:lnTo>
                  <a:lnTo>
                    <a:pt x="854" y="90"/>
                  </a:lnTo>
                  <a:lnTo>
                    <a:pt x="842" y="98"/>
                  </a:lnTo>
                  <a:lnTo>
                    <a:pt x="828" y="106"/>
                  </a:lnTo>
                  <a:lnTo>
                    <a:pt x="802" y="121"/>
                  </a:lnTo>
                  <a:lnTo>
                    <a:pt x="802" y="121"/>
                  </a:lnTo>
                  <a:lnTo>
                    <a:pt x="819" y="110"/>
                  </a:lnTo>
                  <a:lnTo>
                    <a:pt x="838" y="99"/>
                  </a:lnTo>
                  <a:lnTo>
                    <a:pt x="838" y="99"/>
                  </a:lnTo>
                  <a:close/>
                  <a:moveTo>
                    <a:pt x="816" y="140"/>
                  </a:moveTo>
                  <a:lnTo>
                    <a:pt x="816" y="140"/>
                  </a:lnTo>
                  <a:lnTo>
                    <a:pt x="825" y="132"/>
                  </a:lnTo>
                  <a:lnTo>
                    <a:pt x="827" y="127"/>
                  </a:lnTo>
                  <a:lnTo>
                    <a:pt x="828" y="124"/>
                  </a:lnTo>
                  <a:lnTo>
                    <a:pt x="827" y="122"/>
                  </a:lnTo>
                  <a:lnTo>
                    <a:pt x="827" y="122"/>
                  </a:lnTo>
                  <a:lnTo>
                    <a:pt x="843" y="114"/>
                  </a:lnTo>
                  <a:lnTo>
                    <a:pt x="843" y="114"/>
                  </a:lnTo>
                  <a:lnTo>
                    <a:pt x="837" y="124"/>
                  </a:lnTo>
                  <a:lnTo>
                    <a:pt x="832" y="137"/>
                  </a:lnTo>
                  <a:lnTo>
                    <a:pt x="832" y="137"/>
                  </a:lnTo>
                  <a:lnTo>
                    <a:pt x="827" y="135"/>
                  </a:lnTo>
                  <a:lnTo>
                    <a:pt x="824" y="137"/>
                  </a:lnTo>
                  <a:lnTo>
                    <a:pt x="820" y="138"/>
                  </a:lnTo>
                  <a:lnTo>
                    <a:pt x="816" y="140"/>
                  </a:lnTo>
                  <a:lnTo>
                    <a:pt x="816" y="140"/>
                  </a:lnTo>
                  <a:close/>
                  <a:moveTo>
                    <a:pt x="827" y="147"/>
                  </a:moveTo>
                  <a:lnTo>
                    <a:pt x="827" y="147"/>
                  </a:lnTo>
                  <a:lnTo>
                    <a:pt x="824" y="158"/>
                  </a:lnTo>
                  <a:lnTo>
                    <a:pt x="824" y="158"/>
                  </a:lnTo>
                  <a:lnTo>
                    <a:pt x="821" y="156"/>
                  </a:lnTo>
                  <a:lnTo>
                    <a:pt x="819" y="156"/>
                  </a:lnTo>
                  <a:lnTo>
                    <a:pt x="815" y="157"/>
                  </a:lnTo>
                  <a:lnTo>
                    <a:pt x="810" y="158"/>
                  </a:lnTo>
                  <a:lnTo>
                    <a:pt x="810" y="158"/>
                  </a:lnTo>
                  <a:lnTo>
                    <a:pt x="827" y="147"/>
                  </a:lnTo>
                  <a:lnTo>
                    <a:pt x="827" y="147"/>
                  </a:lnTo>
                  <a:close/>
                  <a:moveTo>
                    <a:pt x="822" y="164"/>
                  </a:moveTo>
                  <a:lnTo>
                    <a:pt x="822" y="164"/>
                  </a:lnTo>
                  <a:lnTo>
                    <a:pt x="821" y="168"/>
                  </a:lnTo>
                  <a:lnTo>
                    <a:pt x="821" y="168"/>
                  </a:lnTo>
                  <a:lnTo>
                    <a:pt x="820" y="175"/>
                  </a:lnTo>
                  <a:lnTo>
                    <a:pt x="820" y="175"/>
                  </a:lnTo>
                  <a:lnTo>
                    <a:pt x="774" y="193"/>
                  </a:lnTo>
                  <a:lnTo>
                    <a:pt x="774" y="193"/>
                  </a:lnTo>
                  <a:lnTo>
                    <a:pt x="786" y="186"/>
                  </a:lnTo>
                  <a:lnTo>
                    <a:pt x="798" y="179"/>
                  </a:lnTo>
                  <a:lnTo>
                    <a:pt x="810" y="171"/>
                  </a:lnTo>
                  <a:lnTo>
                    <a:pt x="822" y="164"/>
                  </a:lnTo>
                  <a:lnTo>
                    <a:pt x="822" y="164"/>
                  </a:lnTo>
                  <a:close/>
                  <a:moveTo>
                    <a:pt x="809" y="228"/>
                  </a:moveTo>
                  <a:lnTo>
                    <a:pt x="809" y="228"/>
                  </a:lnTo>
                  <a:lnTo>
                    <a:pt x="815" y="222"/>
                  </a:lnTo>
                  <a:lnTo>
                    <a:pt x="815" y="222"/>
                  </a:lnTo>
                  <a:lnTo>
                    <a:pt x="815" y="229"/>
                  </a:lnTo>
                  <a:lnTo>
                    <a:pt x="815" y="229"/>
                  </a:lnTo>
                  <a:lnTo>
                    <a:pt x="812" y="228"/>
                  </a:lnTo>
                  <a:lnTo>
                    <a:pt x="809" y="228"/>
                  </a:lnTo>
                  <a:lnTo>
                    <a:pt x="809" y="228"/>
                  </a:lnTo>
                  <a:close/>
                  <a:moveTo>
                    <a:pt x="813" y="244"/>
                  </a:moveTo>
                  <a:lnTo>
                    <a:pt x="813" y="244"/>
                  </a:lnTo>
                  <a:lnTo>
                    <a:pt x="813" y="246"/>
                  </a:lnTo>
                  <a:lnTo>
                    <a:pt x="813" y="246"/>
                  </a:lnTo>
                  <a:lnTo>
                    <a:pt x="802" y="239"/>
                  </a:lnTo>
                  <a:lnTo>
                    <a:pt x="802" y="239"/>
                  </a:lnTo>
                  <a:lnTo>
                    <a:pt x="806" y="239"/>
                  </a:lnTo>
                  <a:lnTo>
                    <a:pt x="806" y="239"/>
                  </a:lnTo>
                  <a:lnTo>
                    <a:pt x="807" y="241"/>
                  </a:lnTo>
                  <a:lnTo>
                    <a:pt x="808" y="242"/>
                  </a:lnTo>
                  <a:lnTo>
                    <a:pt x="810" y="244"/>
                  </a:lnTo>
                  <a:lnTo>
                    <a:pt x="813" y="244"/>
                  </a:lnTo>
                  <a:lnTo>
                    <a:pt x="813" y="244"/>
                  </a:lnTo>
                  <a:close/>
                  <a:moveTo>
                    <a:pt x="803" y="216"/>
                  </a:moveTo>
                  <a:lnTo>
                    <a:pt x="803" y="216"/>
                  </a:lnTo>
                  <a:lnTo>
                    <a:pt x="816" y="208"/>
                  </a:lnTo>
                  <a:lnTo>
                    <a:pt x="816" y="208"/>
                  </a:lnTo>
                  <a:lnTo>
                    <a:pt x="816" y="214"/>
                  </a:lnTo>
                  <a:lnTo>
                    <a:pt x="816" y="214"/>
                  </a:lnTo>
                  <a:lnTo>
                    <a:pt x="813" y="212"/>
                  </a:lnTo>
                  <a:lnTo>
                    <a:pt x="809" y="212"/>
                  </a:lnTo>
                  <a:lnTo>
                    <a:pt x="807" y="214"/>
                  </a:lnTo>
                  <a:lnTo>
                    <a:pt x="803" y="216"/>
                  </a:lnTo>
                  <a:lnTo>
                    <a:pt x="803" y="216"/>
                  </a:lnTo>
                  <a:close/>
                  <a:moveTo>
                    <a:pt x="791" y="205"/>
                  </a:moveTo>
                  <a:lnTo>
                    <a:pt x="791" y="205"/>
                  </a:lnTo>
                  <a:lnTo>
                    <a:pt x="804" y="197"/>
                  </a:lnTo>
                  <a:lnTo>
                    <a:pt x="818" y="188"/>
                  </a:lnTo>
                  <a:lnTo>
                    <a:pt x="818" y="188"/>
                  </a:lnTo>
                  <a:lnTo>
                    <a:pt x="818" y="194"/>
                  </a:lnTo>
                  <a:lnTo>
                    <a:pt x="818" y="194"/>
                  </a:lnTo>
                  <a:lnTo>
                    <a:pt x="791" y="205"/>
                  </a:lnTo>
                  <a:lnTo>
                    <a:pt x="791" y="205"/>
                  </a:lnTo>
                  <a:close/>
                  <a:moveTo>
                    <a:pt x="794" y="229"/>
                  </a:moveTo>
                  <a:lnTo>
                    <a:pt x="794" y="229"/>
                  </a:lnTo>
                  <a:lnTo>
                    <a:pt x="791" y="232"/>
                  </a:lnTo>
                  <a:lnTo>
                    <a:pt x="791" y="232"/>
                  </a:lnTo>
                  <a:lnTo>
                    <a:pt x="790" y="230"/>
                  </a:lnTo>
                  <a:lnTo>
                    <a:pt x="790" y="230"/>
                  </a:lnTo>
                  <a:lnTo>
                    <a:pt x="794" y="229"/>
                  </a:lnTo>
                  <a:lnTo>
                    <a:pt x="794" y="229"/>
                  </a:lnTo>
                  <a:close/>
                  <a:moveTo>
                    <a:pt x="784" y="217"/>
                  </a:moveTo>
                  <a:lnTo>
                    <a:pt x="784" y="217"/>
                  </a:lnTo>
                  <a:lnTo>
                    <a:pt x="778" y="223"/>
                  </a:lnTo>
                  <a:lnTo>
                    <a:pt x="778" y="223"/>
                  </a:lnTo>
                  <a:lnTo>
                    <a:pt x="774" y="220"/>
                  </a:lnTo>
                  <a:lnTo>
                    <a:pt x="774" y="220"/>
                  </a:lnTo>
                  <a:lnTo>
                    <a:pt x="784" y="217"/>
                  </a:lnTo>
                  <a:lnTo>
                    <a:pt x="784" y="217"/>
                  </a:lnTo>
                  <a:close/>
                  <a:moveTo>
                    <a:pt x="801" y="164"/>
                  </a:moveTo>
                  <a:lnTo>
                    <a:pt x="801" y="164"/>
                  </a:lnTo>
                  <a:lnTo>
                    <a:pt x="798" y="167"/>
                  </a:lnTo>
                  <a:lnTo>
                    <a:pt x="798" y="167"/>
                  </a:lnTo>
                  <a:lnTo>
                    <a:pt x="801" y="164"/>
                  </a:lnTo>
                  <a:lnTo>
                    <a:pt x="801" y="164"/>
                  </a:lnTo>
                  <a:close/>
                  <a:moveTo>
                    <a:pt x="796" y="138"/>
                  </a:moveTo>
                  <a:lnTo>
                    <a:pt x="796" y="138"/>
                  </a:lnTo>
                  <a:lnTo>
                    <a:pt x="784" y="145"/>
                  </a:lnTo>
                  <a:lnTo>
                    <a:pt x="772" y="151"/>
                  </a:lnTo>
                  <a:lnTo>
                    <a:pt x="772" y="151"/>
                  </a:lnTo>
                  <a:lnTo>
                    <a:pt x="796" y="138"/>
                  </a:lnTo>
                  <a:lnTo>
                    <a:pt x="796" y="138"/>
                  </a:lnTo>
                  <a:close/>
                  <a:moveTo>
                    <a:pt x="772" y="205"/>
                  </a:moveTo>
                  <a:lnTo>
                    <a:pt x="772" y="205"/>
                  </a:lnTo>
                  <a:lnTo>
                    <a:pt x="762" y="211"/>
                  </a:lnTo>
                  <a:lnTo>
                    <a:pt x="762" y="211"/>
                  </a:lnTo>
                  <a:lnTo>
                    <a:pt x="759" y="210"/>
                  </a:lnTo>
                  <a:lnTo>
                    <a:pt x="759" y="210"/>
                  </a:lnTo>
                  <a:lnTo>
                    <a:pt x="772" y="205"/>
                  </a:lnTo>
                  <a:lnTo>
                    <a:pt x="772" y="205"/>
                  </a:lnTo>
                  <a:close/>
                  <a:moveTo>
                    <a:pt x="753" y="182"/>
                  </a:moveTo>
                  <a:lnTo>
                    <a:pt x="753" y="182"/>
                  </a:lnTo>
                  <a:lnTo>
                    <a:pt x="755" y="182"/>
                  </a:lnTo>
                  <a:lnTo>
                    <a:pt x="755" y="182"/>
                  </a:lnTo>
                  <a:lnTo>
                    <a:pt x="753" y="183"/>
                  </a:lnTo>
                  <a:lnTo>
                    <a:pt x="753" y="183"/>
                  </a:lnTo>
                  <a:lnTo>
                    <a:pt x="753" y="182"/>
                  </a:lnTo>
                  <a:lnTo>
                    <a:pt x="753" y="182"/>
                  </a:lnTo>
                  <a:close/>
                  <a:moveTo>
                    <a:pt x="750" y="192"/>
                  </a:moveTo>
                  <a:lnTo>
                    <a:pt x="750" y="192"/>
                  </a:lnTo>
                  <a:lnTo>
                    <a:pt x="755" y="193"/>
                  </a:lnTo>
                  <a:lnTo>
                    <a:pt x="761" y="191"/>
                  </a:lnTo>
                  <a:lnTo>
                    <a:pt x="761" y="191"/>
                  </a:lnTo>
                  <a:lnTo>
                    <a:pt x="749" y="199"/>
                  </a:lnTo>
                  <a:lnTo>
                    <a:pt x="749" y="199"/>
                  </a:lnTo>
                  <a:lnTo>
                    <a:pt x="750" y="192"/>
                  </a:lnTo>
                  <a:lnTo>
                    <a:pt x="750" y="192"/>
                  </a:lnTo>
                  <a:close/>
                  <a:moveTo>
                    <a:pt x="320" y="257"/>
                  </a:moveTo>
                  <a:lnTo>
                    <a:pt x="320" y="257"/>
                  </a:lnTo>
                  <a:lnTo>
                    <a:pt x="316" y="271"/>
                  </a:lnTo>
                  <a:lnTo>
                    <a:pt x="316" y="271"/>
                  </a:lnTo>
                  <a:lnTo>
                    <a:pt x="307" y="277"/>
                  </a:lnTo>
                  <a:lnTo>
                    <a:pt x="307" y="277"/>
                  </a:lnTo>
                  <a:lnTo>
                    <a:pt x="305" y="276"/>
                  </a:lnTo>
                  <a:lnTo>
                    <a:pt x="301" y="276"/>
                  </a:lnTo>
                  <a:lnTo>
                    <a:pt x="294" y="280"/>
                  </a:lnTo>
                  <a:lnTo>
                    <a:pt x="283" y="287"/>
                  </a:lnTo>
                  <a:lnTo>
                    <a:pt x="283" y="287"/>
                  </a:lnTo>
                  <a:lnTo>
                    <a:pt x="301" y="271"/>
                  </a:lnTo>
                  <a:lnTo>
                    <a:pt x="320" y="257"/>
                  </a:lnTo>
                  <a:lnTo>
                    <a:pt x="320" y="257"/>
                  </a:lnTo>
                  <a:close/>
                  <a:moveTo>
                    <a:pt x="304" y="364"/>
                  </a:moveTo>
                  <a:lnTo>
                    <a:pt x="304" y="364"/>
                  </a:lnTo>
                  <a:lnTo>
                    <a:pt x="305" y="375"/>
                  </a:lnTo>
                  <a:lnTo>
                    <a:pt x="305" y="375"/>
                  </a:lnTo>
                  <a:lnTo>
                    <a:pt x="299" y="377"/>
                  </a:lnTo>
                  <a:lnTo>
                    <a:pt x="293" y="381"/>
                  </a:lnTo>
                  <a:lnTo>
                    <a:pt x="282" y="389"/>
                  </a:lnTo>
                  <a:lnTo>
                    <a:pt x="270" y="398"/>
                  </a:lnTo>
                  <a:lnTo>
                    <a:pt x="264" y="401"/>
                  </a:lnTo>
                  <a:lnTo>
                    <a:pt x="258" y="405"/>
                  </a:lnTo>
                  <a:lnTo>
                    <a:pt x="258" y="405"/>
                  </a:lnTo>
                  <a:lnTo>
                    <a:pt x="281" y="385"/>
                  </a:lnTo>
                  <a:lnTo>
                    <a:pt x="293" y="375"/>
                  </a:lnTo>
                  <a:lnTo>
                    <a:pt x="304" y="364"/>
                  </a:lnTo>
                  <a:lnTo>
                    <a:pt x="304" y="364"/>
                  </a:lnTo>
                  <a:close/>
                  <a:moveTo>
                    <a:pt x="242" y="406"/>
                  </a:moveTo>
                  <a:lnTo>
                    <a:pt x="242" y="406"/>
                  </a:lnTo>
                  <a:lnTo>
                    <a:pt x="241" y="400"/>
                  </a:lnTo>
                  <a:lnTo>
                    <a:pt x="241" y="400"/>
                  </a:lnTo>
                  <a:lnTo>
                    <a:pt x="261" y="389"/>
                  </a:lnTo>
                  <a:lnTo>
                    <a:pt x="261" y="389"/>
                  </a:lnTo>
                  <a:lnTo>
                    <a:pt x="242" y="406"/>
                  </a:lnTo>
                  <a:lnTo>
                    <a:pt x="242" y="406"/>
                  </a:lnTo>
                  <a:close/>
                  <a:moveTo>
                    <a:pt x="306" y="386"/>
                  </a:moveTo>
                  <a:lnTo>
                    <a:pt x="306" y="386"/>
                  </a:lnTo>
                  <a:lnTo>
                    <a:pt x="310" y="401"/>
                  </a:lnTo>
                  <a:lnTo>
                    <a:pt x="310" y="401"/>
                  </a:lnTo>
                  <a:lnTo>
                    <a:pt x="308" y="401"/>
                  </a:lnTo>
                  <a:lnTo>
                    <a:pt x="308" y="401"/>
                  </a:lnTo>
                  <a:lnTo>
                    <a:pt x="307" y="399"/>
                  </a:lnTo>
                  <a:lnTo>
                    <a:pt x="304" y="398"/>
                  </a:lnTo>
                  <a:lnTo>
                    <a:pt x="304" y="398"/>
                  </a:lnTo>
                  <a:lnTo>
                    <a:pt x="298" y="399"/>
                  </a:lnTo>
                  <a:lnTo>
                    <a:pt x="288" y="400"/>
                  </a:lnTo>
                  <a:lnTo>
                    <a:pt x="288" y="400"/>
                  </a:lnTo>
                  <a:lnTo>
                    <a:pt x="306" y="386"/>
                  </a:lnTo>
                  <a:lnTo>
                    <a:pt x="306" y="386"/>
                  </a:lnTo>
                  <a:close/>
                  <a:moveTo>
                    <a:pt x="304" y="311"/>
                  </a:moveTo>
                  <a:lnTo>
                    <a:pt x="304" y="311"/>
                  </a:lnTo>
                  <a:lnTo>
                    <a:pt x="293" y="318"/>
                  </a:lnTo>
                  <a:lnTo>
                    <a:pt x="293" y="318"/>
                  </a:lnTo>
                  <a:lnTo>
                    <a:pt x="306" y="306"/>
                  </a:lnTo>
                  <a:lnTo>
                    <a:pt x="306" y="306"/>
                  </a:lnTo>
                  <a:lnTo>
                    <a:pt x="306" y="311"/>
                  </a:lnTo>
                  <a:lnTo>
                    <a:pt x="306" y="311"/>
                  </a:lnTo>
                  <a:lnTo>
                    <a:pt x="304" y="311"/>
                  </a:lnTo>
                  <a:lnTo>
                    <a:pt x="304" y="311"/>
                  </a:lnTo>
                  <a:close/>
                  <a:moveTo>
                    <a:pt x="304" y="323"/>
                  </a:moveTo>
                  <a:lnTo>
                    <a:pt x="304" y="323"/>
                  </a:lnTo>
                  <a:lnTo>
                    <a:pt x="304" y="328"/>
                  </a:lnTo>
                  <a:lnTo>
                    <a:pt x="304" y="328"/>
                  </a:lnTo>
                  <a:lnTo>
                    <a:pt x="299" y="329"/>
                  </a:lnTo>
                  <a:lnTo>
                    <a:pt x="294" y="334"/>
                  </a:lnTo>
                  <a:lnTo>
                    <a:pt x="294" y="334"/>
                  </a:lnTo>
                  <a:lnTo>
                    <a:pt x="292" y="334"/>
                  </a:lnTo>
                  <a:lnTo>
                    <a:pt x="292" y="334"/>
                  </a:lnTo>
                  <a:lnTo>
                    <a:pt x="282" y="340"/>
                  </a:lnTo>
                  <a:lnTo>
                    <a:pt x="282" y="340"/>
                  </a:lnTo>
                  <a:lnTo>
                    <a:pt x="304" y="323"/>
                  </a:lnTo>
                  <a:lnTo>
                    <a:pt x="304" y="323"/>
                  </a:lnTo>
                  <a:close/>
                  <a:moveTo>
                    <a:pt x="302" y="339"/>
                  </a:moveTo>
                  <a:lnTo>
                    <a:pt x="302" y="339"/>
                  </a:lnTo>
                  <a:lnTo>
                    <a:pt x="302" y="353"/>
                  </a:lnTo>
                  <a:lnTo>
                    <a:pt x="302" y="353"/>
                  </a:lnTo>
                  <a:lnTo>
                    <a:pt x="298" y="353"/>
                  </a:lnTo>
                  <a:lnTo>
                    <a:pt x="292" y="356"/>
                  </a:lnTo>
                  <a:lnTo>
                    <a:pt x="278" y="364"/>
                  </a:lnTo>
                  <a:lnTo>
                    <a:pt x="265" y="374"/>
                  </a:lnTo>
                  <a:lnTo>
                    <a:pt x="255" y="381"/>
                  </a:lnTo>
                  <a:lnTo>
                    <a:pt x="255" y="381"/>
                  </a:lnTo>
                  <a:lnTo>
                    <a:pt x="278" y="361"/>
                  </a:lnTo>
                  <a:lnTo>
                    <a:pt x="302" y="339"/>
                  </a:lnTo>
                  <a:lnTo>
                    <a:pt x="302" y="339"/>
                  </a:lnTo>
                  <a:close/>
                  <a:moveTo>
                    <a:pt x="254" y="312"/>
                  </a:moveTo>
                  <a:lnTo>
                    <a:pt x="254" y="312"/>
                  </a:lnTo>
                  <a:lnTo>
                    <a:pt x="260" y="309"/>
                  </a:lnTo>
                  <a:lnTo>
                    <a:pt x="260" y="309"/>
                  </a:lnTo>
                  <a:lnTo>
                    <a:pt x="253" y="315"/>
                  </a:lnTo>
                  <a:lnTo>
                    <a:pt x="253" y="315"/>
                  </a:lnTo>
                  <a:lnTo>
                    <a:pt x="254" y="312"/>
                  </a:lnTo>
                  <a:lnTo>
                    <a:pt x="254" y="312"/>
                  </a:lnTo>
                  <a:close/>
                  <a:moveTo>
                    <a:pt x="245" y="336"/>
                  </a:moveTo>
                  <a:lnTo>
                    <a:pt x="245" y="336"/>
                  </a:lnTo>
                  <a:lnTo>
                    <a:pt x="253" y="333"/>
                  </a:lnTo>
                  <a:lnTo>
                    <a:pt x="253" y="333"/>
                  </a:lnTo>
                  <a:lnTo>
                    <a:pt x="243" y="339"/>
                  </a:lnTo>
                  <a:lnTo>
                    <a:pt x="243" y="339"/>
                  </a:lnTo>
                  <a:lnTo>
                    <a:pt x="245" y="336"/>
                  </a:lnTo>
                  <a:lnTo>
                    <a:pt x="245" y="336"/>
                  </a:lnTo>
                  <a:close/>
                  <a:moveTo>
                    <a:pt x="241" y="354"/>
                  </a:moveTo>
                  <a:lnTo>
                    <a:pt x="241" y="354"/>
                  </a:lnTo>
                  <a:lnTo>
                    <a:pt x="255" y="350"/>
                  </a:lnTo>
                  <a:lnTo>
                    <a:pt x="255" y="350"/>
                  </a:lnTo>
                  <a:lnTo>
                    <a:pt x="240" y="361"/>
                  </a:lnTo>
                  <a:lnTo>
                    <a:pt x="240" y="361"/>
                  </a:lnTo>
                  <a:lnTo>
                    <a:pt x="241" y="354"/>
                  </a:lnTo>
                  <a:lnTo>
                    <a:pt x="241" y="354"/>
                  </a:lnTo>
                  <a:close/>
                  <a:moveTo>
                    <a:pt x="255" y="368"/>
                  </a:moveTo>
                  <a:lnTo>
                    <a:pt x="255" y="368"/>
                  </a:lnTo>
                  <a:lnTo>
                    <a:pt x="240" y="383"/>
                  </a:lnTo>
                  <a:lnTo>
                    <a:pt x="240" y="383"/>
                  </a:lnTo>
                  <a:lnTo>
                    <a:pt x="240" y="375"/>
                  </a:lnTo>
                  <a:lnTo>
                    <a:pt x="240" y="375"/>
                  </a:lnTo>
                  <a:lnTo>
                    <a:pt x="248" y="371"/>
                  </a:lnTo>
                  <a:lnTo>
                    <a:pt x="255" y="368"/>
                  </a:lnTo>
                  <a:lnTo>
                    <a:pt x="255" y="368"/>
                  </a:lnTo>
                  <a:close/>
                  <a:moveTo>
                    <a:pt x="192" y="459"/>
                  </a:moveTo>
                  <a:lnTo>
                    <a:pt x="192" y="459"/>
                  </a:lnTo>
                  <a:lnTo>
                    <a:pt x="193" y="459"/>
                  </a:lnTo>
                  <a:lnTo>
                    <a:pt x="193" y="459"/>
                  </a:lnTo>
                  <a:lnTo>
                    <a:pt x="194" y="458"/>
                  </a:lnTo>
                  <a:lnTo>
                    <a:pt x="195" y="456"/>
                  </a:lnTo>
                  <a:lnTo>
                    <a:pt x="195" y="456"/>
                  </a:lnTo>
                  <a:lnTo>
                    <a:pt x="209" y="447"/>
                  </a:lnTo>
                  <a:lnTo>
                    <a:pt x="222" y="438"/>
                  </a:lnTo>
                  <a:lnTo>
                    <a:pt x="236" y="430"/>
                  </a:lnTo>
                  <a:lnTo>
                    <a:pt x="252" y="423"/>
                  </a:lnTo>
                  <a:lnTo>
                    <a:pt x="268" y="418"/>
                  </a:lnTo>
                  <a:lnTo>
                    <a:pt x="283" y="416"/>
                  </a:lnTo>
                  <a:lnTo>
                    <a:pt x="299" y="415"/>
                  </a:lnTo>
                  <a:lnTo>
                    <a:pt x="307" y="416"/>
                  </a:lnTo>
                  <a:lnTo>
                    <a:pt x="314" y="418"/>
                  </a:lnTo>
                  <a:lnTo>
                    <a:pt x="314" y="418"/>
                  </a:lnTo>
                  <a:lnTo>
                    <a:pt x="318" y="422"/>
                  </a:lnTo>
                  <a:lnTo>
                    <a:pt x="324" y="427"/>
                  </a:lnTo>
                  <a:lnTo>
                    <a:pt x="326" y="427"/>
                  </a:lnTo>
                  <a:lnTo>
                    <a:pt x="328" y="427"/>
                  </a:lnTo>
                  <a:lnTo>
                    <a:pt x="328" y="426"/>
                  </a:lnTo>
                  <a:lnTo>
                    <a:pt x="328" y="422"/>
                  </a:lnTo>
                  <a:lnTo>
                    <a:pt x="328" y="422"/>
                  </a:lnTo>
                  <a:lnTo>
                    <a:pt x="331" y="423"/>
                  </a:lnTo>
                  <a:lnTo>
                    <a:pt x="336" y="424"/>
                  </a:lnTo>
                  <a:lnTo>
                    <a:pt x="339" y="424"/>
                  </a:lnTo>
                  <a:lnTo>
                    <a:pt x="341" y="423"/>
                  </a:lnTo>
                  <a:lnTo>
                    <a:pt x="341" y="422"/>
                  </a:lnTo>
                  <a:lnTo>
                    <a:pt x="340" y="418"/>
                  </a:lnTo>
                  <a:lnTo>
                    <a:pt x="340" y="418"/>
                  </a:lnTo>
                  <a:lnTo>
                    <a:pt x="341" y="416"/>
                  </a:lnTo>
                  <a:lnTo>
                    <a:pt x="340" y="414"/>
                  </a:lnTo>
                  <a:lnTo>
                    <a:pt x="337" y="411"/>
                  </a:lnTo>
                  <a:lnTo>
                    <a:pt x="334" y="409"/>
                  </a:lnTo>
                  <a:lnTo>
                    <a:pt x="328" y="406"/>
                  </a:lnTo>
                  <a:lnTo>
                    <a:pt x="322" y="405"/>
                  </a:lnTo>
                  <a:lnTo>
                    <a:pt x="322" y="405"/>
                  </a:lnTo>
                  <a:lnTo>
                    <a:pt x="317" y="389"/>
                  </a:lnTo>
                  <a:lnTo>
                    <a:pt x="314" y="373"/>
                  </a:lnTo>
                  <a:lnTo>
                    <a:pt x="313" y="357"/>
                  </a:lnTo>
                  <a:lnTo>
                    <a:pt x="313" y="340"/>
                  </a:lnTo>
                  <a:lnTo>
                    <a:pt x="314" y="323"/>
                  </a:lnTo>
                  <a:lnTo>
                    <a:pt x="317" y="308"/>
                  </a:lnTo>
                  <a:lnTo>
                    <a:pt x="320" y="291"/>
                  </a:lnTo>
                  <a:lnTo>
                    <a:pt x="325" y="275"/>
                  </a:lnTo>
                  <a:lnTo>
                    <a:pt x="325" y="275"/>
                  </a:lnTo>
                  <a:lnTo>
                    <a:pt x="328" y="273"/>
                  </a:lnTo>
                  <a:lnTo>
                    <a:pt x="328" y="270"/>
                  </a:lnTo>
                  <a:lnTo>
                    <a:pt x="328" y="270"/>
                  </a:lnTo>
                  <a:lnTo>
                    <a:pt x="333" y="257"/>
                  </a:lnTo>
                  <a:lnTo>
                    <a:pt x="340" y="245"/>
                  </a:lnTo>
                  <a:lnTo>
                    <a:pt x="347" y="233"/>
                  </a:lnTo>
                  <a:lnTo>
                    <a:pt x="355" y="222"/>
                  </a:lnTo>
                  <a:lnTo>
                    <a:pt x="364" y="212"/>
                  </a:lnTo>
                  <a:lnTo>
                    <a:pt x="373" y="204"/>
                  </a:lnTo>
                  <a:lnTo>
                    <a:pt x="383" y="194"/>
                  </a:lnTo>
                  <a:lnTo>
                    <a:pt x="394" y="187"/>
                  </a:lnTo>
                  <a:lnTo>
                    <a:pt x="406" y="180"/>
                  </a:lnTo>
                  <a:lnTo>
                    <a:pt x="418" y="174"/>
                  </a:lnTo>
                  <a:lnTo>
                    <a:pt x="430" y="168"/>
                  </a:lnTo>
                  <a:lnTo>
                    <a:pt x="442" y="163"/>
                  </a:lnTo>
                  <a:lnTo>
                    <a:pt x="469" y="155"/>
                  </a:lnTo>
                  <a:lnTo>
                    <a:pt x="496" y="150"/>
                  </a:lnTo>
                  <a:lnTo>
                    <a:pt x="496" y="150"/>
                  </a:lnTo>
                  <a:lnTo>
                    <a:pt x="512" y="147"/>
                  </a:lnTo>
                  <a:lnTo>
                    <a:pt x="528" y="146"/>
                  </a:lnTo>
                  <a:lnTo>
                    <a:pt x="544" y="146"/>
                  </a:lnTo>
                  <a:lnTo>
                    <a:pt x="560" y="147"/>
                  </a:lnTo>
                  <a:lnTo>
                    <a:pt x="576" y="149"/>
                  </a:lnTo>
                  <a:lnTo>
                    <a:pt x="590" y="151"/>
                  </a:lnTo>
                  <a:lnTo>
                    <a:pt x="606" y="155"/>
                  </a:lnTo>
                  <a:lnTo>
                    <a:pt x="621" y="158"/>
                  </a:lnTo>
                  <a:lnTo>
                    <a:pt x="650" y="169"/>
                  </a:lnTo>
                  <a:lnTo>
                    <a:pt x="680" y="181"/>
                  </a:lnTo>
                  <a:lnTo>
                    <a:pt x="708" y="196"/>
                  </a:lnTo>
                  <a:lnTo>
                    <a:pt x="736" y="211"/>
                  </a:lnTo>
                  <a:lnTo>
                    <a:pt x="736" y="211"/>
                  </a:lnTo>
                  <a:lnTo>
                    <a:pt x="737" y="214"/>
                  </a:lnTo>
                  <a:lnTo>
                    <a:pt x="738" y="215"/>
                  </a:lnTo>
                  <a:lnTo>
                    <a:pt x="741" y="216"/>
                  </a:lnTo>
                  <a:lnTo>
                    <a:pt x="743" y="216"/>
                  </a:lnTo>
                  <a:lnTo>
                    <a:pt x="743" y="216"/>
                  </a:lnTo>
                  <a:lnTo>
                    <a:pt x="777" y="238"/>
                  </a:lnTo>
                  <a:lnTo>
                    <a:pt x="809" y="262"/>
                  </a:lnTo>
                  <a:lnTo>
                    <a:pt x="809" y="262"/>
                  </a:lnTo>
                  <a:lnTo>
                    <a:pt x="809" y="264"/>
                  </a:lnTo>
                  <a:lnTo>
                    <a:pt x="812" y="267"/>
                  </a:lnTo>
                  <a:lnTo>
                    <a:pt x="814" y="268"/>
                  </a:lnTo>
                  <a:lnTo>
                    <a:pt x="818" y="267"/>
                  </a:lnTo>
                  <a:lnTo>
                    <a:pt x="818" y="267"/>
                  </a:lnTo>
                  <a:lnTo>
                    <a:pt x="820" y="268"/>
                  </a:lnTo>
                  <a:lnTo>
                    <a:pt x="824" y="267"/>
                  </a:lnTo>
                  <a:lnTo>
                    <a:pt x="825" y="264"/>
                  </a:lnTo>
                  <a:lnTo>
                    <a:pt x="825" y="263"/>
                  </a:lnTo>
                  <a:lnTo>
                    <a:pt x="825" y="261"/>
                  </a:lnTo>
                  <a:lnTo>
                    <a:pt x="825" y="261"/>
                  </a:lnTo>
                  <a:lnTo>
                    <a:pt x="825" y="256"/>
                  </a:lnTo>
                  <a:lnTo>
                    <a:pt x="824" y="255"/>
                  </a:lnTo>
                  <a:lnTo>
                    <a:pt x="821" y="253"/>
                  </a:lnTo>
                  <a:lnTo>
                    <a:pt x="821" y="253"/>
                  </a:lnTo>
                  <a:lnTo>
                    <a:pt x="825" y="234"/>
                  </a:lnTo>
                  <a:lnTo>
                    <a:pt x="826" y="214"/>
                  </a:lnTo>
                  <a:lnTo>
                    <a:pt x="827" y="194"/>
                  </a:lnTo>
                  <a:lnTo>
                    <a:pt x="828" y="185"/>
                  </a:lnTo>
                  <a:lnTo>
                    <a:pt x="831" y="175"/>
                  </a:lnTo>
                  <a:lnTo>
                    <a:pt x="831" y="175"/>
                  </a:lnTo>
                  <a:lnTo>
                    <a:pt x="833" y="163"/>
                  </a:lnTo>
                  <a:lnTo>
                    <a:pt x="838" y="152"/>
                  </a:lnTo>
                  <a:lnTo>
                    <a:pt x="848" y="130"/>
                  </a:lnTo>
                  <a:lnTo>
                    <a:pt x="860" y="110"/>
                  </a:lnTo>
                  <a:lnTo>
                    <a:pt x="874" y="92"/>
                  </a:lnTo>
                  <a:lnTo>
                    <a:pt x="874" y="92"/>
                  </a:lnTo>
                  <a:lnTo>
                    <a:pt x="891" y="74"/>
                  </a:lnTo>
                  <a:lnTo>
                    <a:pt x="910" y="58"/>
                  </a:lnTo>
                  <a:lnTo>
                    <a:pt x="930" y="44"/>
                  </a:lnTo>
                  <a:lnTo>
                    <a:pt x="950" y="33"/>
                  </a:lnTo>
                  <a:lnTo>
                    <a:pt x="972" y="25"/>
                  </a:lnTo>
                  <a:lnTo>
                    <a:pt x="995" y="18"/>
                  </a:lnTo>
                  <a:lnTo>
                    <a:pt x="1019" y="14"/>
                  </a:lnTo>
                  <a:lnTo>
                    <a:pt x="1044" y="14"/>
                  </a:lnTo>
                  <a:lnTo>
                    <a:pt x="1044" y="14"/>
                  </a:lnTo>
                  <a:lnTo>
                    <a:pt x="1069" y="15"/>
                  </a:lnTo>
                  <a:lnTo>
                    <a:pt x="1094" y="18"/>
                  </a:lnTo>
                  <a:lnTo>
                    <a:pt x="1121" y="23"/>
                  </a:lnTo>
                  <a:lnTo>
                    <a:pt x="1146" y="32"/>
                  </a:lnTo>
                  <a:lnTo>
                    <a:pt x="1170" y="41"/>
                  </a:lnTo>
                  <a:lnTo>
                    <a:pt x="1193" y="53"/>
                  </a:lnTo>
                  <a:lnTo>
                    <a:pt x="1216" y="67"/>
                  </a:lnTo>
                  <a:lnTo>
                    <a:pt x="1237" y="82"/>
                  </a:lnTo>
                  <a:lnTo>
                    <a:pt x="1237" y="82"/>
                  </a:lnTo>
                  <a:lnTo>
                    <a:pt x="1252" y="97"/>
                  </a:lnTo>
                  <a:lnTo>
                    <a:pt x="1267" y="112"/>
                  </a:lnTo>
                  <a:lnTo>
                    <a:pt x="1279" y="130"/>
                  </a:lnTo>
                  <a:lnTo>
                    <a:pt x="1283" y="140"/>
                  </a:lnTo>
                  <a:lnTo>
                    <a:pt x="1288" y="150"/>
                  </a:lnTo>
                  <a:lnTo>
                    <a:pt x="1288" y="150"/>
                  </a:lnTo>
                  <a:lnTo>
                    <a:pt x="1291" y="157"/>
                  </a:lnTo>
                  <a:lnTo>
                    <a:pt x="1293" y="165"/>
                  </a:lnTo>
                  <a:lnTo>
                    <a:pt x="1296" y="175"/>
                  </a:lnTo>
                  <a:lnTo>
                    <a:pt x="1297" y="179"/>
                  </a:lnTo>
                  <a:lnTo>
                    <a:pt x="1299" y="181"/>
                  </a:lnTo>
                  <a:lnTo>
                    <a:pt x="1299" y="181"/>
                  </a:lnTo>
                  <a:lnTo>
                    <a:pt x="1302" y="181"/>
                  </a:lnTo>
                  <a:lnTo>
                    <a:pt x="1303" y="181"/>
                  </a:lnTo>
                  <a:lnTo>
                    <a:pt x="1305" y="180"/>
                  </a:lnTo>
                  <a:lnTo>
                    <a:pt x="1306" y="177"/>
                  </a:lnTo>
                  <a:lnTo>
                    <a:pt x="1306" y="174"/>
                  </a:lnTo>
                  <a:lnTo>
                    <a:pt x="1306" y="174"/>
                  </a:lnTo>
                  <a:lnTo>
                    <a:pt x="1306" y="174"/>
                  </a:lnTo>
                  <a:lnTo>
                    <a:pt x="1306" y="174"/>
                  </a:lnTo>
                  <a:lnTo>
                    <a:pt x="1318" y="168"/>
                  </a:lnTo>
                  <a:lnTo>
                    <a:pt x="1332" y="163"/>
                  </a:lnTo>
                  <a:lnTo>
                    <a:pt x="1344" y="159"/>
                  </a:lnTo>
                  <a:lnTo>
                    <a:pt x="1357" y="157"/>
                  </a:lnTo>
                  <a:lnTo>
                    <a:pt x="1370" y="156"/>
                  </a:lnTo>
                  <a:lnTo>
                    <a:pt x="1385" y="155"/>
                  </a:lnTo>
                  <a:lnTo>
                    <a:pt x="1398" y="155"/>
                  </a:lnTo>
                  <a:lnTo>
                    <a:pt x="1412" y="156"/>
                  </a:lnTo>
                  <a:lnTo>
                    <a:pt x="1426" y="158"/>
                  </a:lnTo>
                  <a:lnTo>
                    <a:pt x="1440" y="161"/>
                  </a:lnTo>
                  <a:lnTo>
                    <a:pt x="1453" y="164"/>
                  </a:lnTo>
                  <a:lnTo>
                    <a:pt x="1468" y="168"/>
                  </a:lnTo>
                  <a:lnTo>
                    <a:pt x="1481" y="173"/>
                  </a:lnTo>
                  <a:lnTo>
                    <a:pt x="1494" y="179"/>
                  </a:lnTo>
                  <a:lnTo>
                    <a:pt x="1521" y="192"/>
                  </a:lnTo>
                  <a:lnTo>
                    <a:pt x="1533" y="199"/>
                  </a:lnTo>
                  <a:lnTo>
                    <a:pt x="1545" y="208"/>
                  </a:lnTo>
                  <a:lnTo>
                    <a:pt x="1556" y="216"/>
                  </a:lnTo>
                  <a:lnTo>
                    <a:pt x="1566" y="226"/>
                  </a:lnTo>
                  <a:lnTo>
                    <a:pt x="1577" y="235"/>
                  </a:lnTo>
                  <a:lnTo>
                    <a:pt x="1587" y="245"/>
                  </a:lnTo>
                  <a:lnTo>
                    <a:pt x="1596" y="256"/>
                  </a:lnTo>
                  <a:lnTo>
                    <a:pt x="1605" y="267"/>
                  </a:lnTo>
                  <a:lnTo>
                    <a:pt x="1612" y="279"/>
                  </a:lnTo>
                  <a:lnTo>
                    <a:pt x="1618" y="291"/>
                  </a:lnTo>
                  <a:lnTo>
                    <a:pt x="1624" y="303"/>
                  </a:lnTo>
                  <a:lnTo>
                    <a:pt x="1629" y="316"/>
                  </a:lnTo>
                  <a:lnTo>
                    <a:pt x="1634" y="328"/>
                  </a:lnTo>
                  <a:lnTo>
                    <a:pt x="1636" y="341"/>
                  </a:lnTo>
                  <a:lnTo>
                    <a:pt x="1637" y="356"/>
                  </a:lnTo>
                  <a:lnTo>
                    <a:pt x="1639" y="369"/>
                  </a:lnTo>
                  <a:lnTo>
                    <a:pt x="1639" y="369"/>
                  </a:lnTo>
                  <a:lnTo>
                    <a:pt x="1637" y="382"/>
                  </a:lnTo>
                  <a:lnTo>
                    <a:pt x="1636" y="395"/>
                  </a:lnTo>
                  <a:lnTo>
                    <a:pt x="1633" y="407"/>
                  </a:lnTo>
                  <a:lnTo>
                    <a:pt x="1629" y="420"/>
                  </a:lnTo>
                  <a:lnTo>
                    <a:pt x="1625" y="430"/>
                  </a:lnTo>
                  <a:lnTo>
                    <a:pt x="1621" y="441"/>
                  </a:lnTo>
                  <a:lnTo>
                    <a:pt x="1608" y="462"/>
                  </a:lnTo>
                  <a:lnTo>
                    <a:pt x="1595" y="482"/>
                  </a:lnTo>
                  <a:lnTo>
                    <a:pt x="1581" y="501"/>
                  </a:lnTo>
                  <a:lnTo>
                    <a:pt x="1566" y="521"/>
                  </a:lnTo>
                  <a:lnTo>
                    <a:pt x="1552" y="542"/>
                  </a:lnTo>
                  <a:lnTo>
                    <a:pt x="1552" y="542"/>
                  </a:lnTo>
                  <a:lnTo>
                    <a:pt x="1550" y="540"/>
                  </a:lnTo>
                  <a:lnTo>
                    <a:pt x="1541" y="535"/>
                  </a:lnTo>
                  <a:lnTo>
                    <a:pt x="1537" y="533"/>
                  </a:lnTo>
                  <a:lnTo>
                    <a:pt x="1534" y="532"/>
                  </a:lnTo>
                  <a:lnTo>
                    <a:pt x="1534" y="532"/>
                  </a:lnTo>
                  <a:lnTo>
                    <a:pt x="1534" y="533"/>
                  </a:lnTo>
                  <a:lnTo>
                    <a:pt x="1535" y="538"/>
                  </a:lnTo>
                  <a:lnTo>
                    <a:pt x="1535" y="538"/>
                  </a:lnTo>
                  <a:lnTo>
                    <a:pt x="1535" y="540"/>
                  </a:lnTo>
                  <a:lnTo>
                    <a:pt x="1536" y="544"/>
                  </a:lnTo>
                  <a:lnTo>
                    <a:pt x="1541" y="551"/>
                  </a:lnTo>
                  <a:lnTo>
                    <a:pt x="1551" y="562"/>
                  </a:lnTo>
                  <a:lnTo>
                    <a:pt x="1551" y="562"/>
                  </a:lnTo>
                  <a:lnTo>
                    <a:pt x="1548" y="563"/>
                  </a:lnTo>
                  <a:lnTo>
                    <a:pt x="1547" y="564"/>
                  </a:lnTo>
                  <a:lnTo>
                    <a:pt x="1547" y="566"/>
                  </a:lnTo>
                  <a:lnTo>
                    <a:pt x="1548" y="568"/>
                  </a:lnTo>
                  <a:lnTo>
                    <a:pt x="1553" y="570"/>
                  </a:lnTo>
                  <a:lnTo>
                    <a:pt x="1558" y="570"/>
                  </a:lnTo>
                  <a:lnTo>
                    <a:pt x="1558" y="570"/>
                  </a:lnTo>
                  <a:lnTo>
                    <a:pt x="1569" y="588"/>
                  </a:lnTo>
                  <a:lnTo>
                    <a:pt x="1580" y="607"/>
                  </a:lnTo>
                  <a:lnTo>
                    <a:pt x="1588" y="628"/>
                  </a:lnTo>
                  <a:lnTo>
                    <a:pt x="1595" y="648"/>
                  </a:lnTo>
                  <a:lnTo>
                    <a:pt x="1601" y="670"/>
                  </a:lnTo>
                  <a:lnTo>
                    <a:pt x="1605" y="692"/>
                  </a:lnTo>
                  <a:lnTo>
                    <a:pt x="1607" y="713"/>
                  </a:lnTo>
                  <a:lnTo>
                    <a:pt x="1607" y="735"/>
                  </a:lnTo>
                  <a:lnTo>
                    <a:pt x="1605" y="757"/>
                  </a:lnTo>
                  <a:lnTo>
                    <a:pt x="1601" y="778"/>
                  </a:lnTo>
                  <a:lnTo>
                    <a:pt x="1594" y="798"/>
                  </a:lnTo>
                  <a:lnTo>
                    <a:pt x="1586" y="817"/>
                  </a:lnTo>
                  <a:lnTo>
                    <a:pt x="1575" y="835"/>
                  </a:lnTo>
                  <a:lnTo>
                    <a:pt x="1568" y="843"/>
                  </a:lnTo>
                  <a:lnTo>
                    <a:pt x="1560" y="852"/>
                  </a:lnTo>
                  <a:lnTo>
                    <a:pt x="1553" y="859"/>
                  </a:lnTo>
                  <a:lnTo>
                    <a:pt x="1545" y="868"/>
                  </a:lnTo>
                  <a:lnTo>
                    <a:pt x="1535" y="874"/>
                  </a:lnTo>
                  <a:lnTo>
                    <a:pt x="1525" y="881"/>
                  </a:lnTo>
                  <a:lnTo>
                    <a:pt x="1525" y="881"/>
                  </a:lnTo>
                  <a:lnTo>
                    <a:pt x="1523" y="880"/>
                  </a:lnTo>
                  <a:lnTo>
                    <a:pt x="1521" y="881"/>
                  </a:lnTo>
                  <a:lnTo>
                    <a:pt x="1518" y="884"/>
                  </a:lnTo>
                  <a:lnTo>
                    <a:pt x="1518" y="884"/>
                  </a:lnTo>
                  <a:lnTo>
                    <a:pt x="1505" y="892"/>
                  </a:lnTo>
                  <a:lnTo>
                    <a:pt x="1493" y="896"/>
                  </a:lnTo>
                  <a:lnTo>
                    <a:pt x="1480" y="902"/>
                  </a:lnTo>
                  <a:lnTo>
                    <a:pt x="1466" y="906"/>
                  </a:lnTo>
                  <a:lnTo>
                    <a:pt x="1453" y="910"/>
                  </a:lnTo>
                  <a:lnTo>
                    <a:pt x="1440" y="912"/>
                  </a:lnTo>
                  <a:lnTo>
                    <a:pt x="1412" y="916"/>
                  </a:lnTo>
                  <a:lnTo>
                    <a:pt x="1386" y="917"/>
                  </a:lnTo>
                  <a:lnTo>
                    <a:pt x="1358" y="916"/>
                  </a:lnTo>
                  <a:lnTo>
                    <a:pt x="1330" y="912"/>
                  </a:lnTo>
                  <a:lnTo>
                    <a:pt x="1303" y="906"/>
                  </a:lnTo>
                  <a:lnTo>
                    <a:pt x="1303" y="906"/>
                  </a:lnTo>
                  <a:lnTo>
                    <a:pt x="1277" y="899"/>
                  </a:lnTo>
                  <a:lnTo>
                    <a:pt x="1253" y="892"/>
                  </a:lnTo>
                  <a:lnTo>
                    <a:pt x="1231" y="883"/>
                  </a:lnTo>
                  <a:lnTo>
                    <a:pt x="1206" y="874"/>
                  </a:lnTo>
                  <a:lnTo>
                    <a:pt x="1206" y="874"/>
                  </a:lnTo>
                  <a:lnTo>
                    <a:pt x="1192" y="865"/>
                  </a:lnTo>
                  <a:lnTo>
                    <a:pt x="1170" y="852"/>
                  </a:lnTo>
                  <a:lnTo>
                    <a:pt x="1158" y="846"/>
                  </a:lnTo>
                  <a:lnTo>
                    <a:pt x="1147" y="841"/>
                  </a:lnTo>
                  <a:lnTo>
                    <a:pt x="1139" y="839"/>
                  </a:lnTo>
                  <a:lnTo>
                    <a:pt x="1135" y="839"/>
                  </a:lnTo>
                  <a:lnTo>
                    <a:pt x="1133" y="839"/>
                  </a:lnTo>
                  <a:lnTo>
                    <a:pt x="1133" y="839"/>
                  </a:lnTo>
                  <a:lnTo>
                    <a:pt x="1132" y="835"/>
                  </a:lnTo>
                  <a:lnTo>
                    <a:pt x="1129" y="834"/>
                  </a:lnTo>
                  <a:lnTo>
                    <a:pt x="1127" y="836"/>
                  </a:lnTo>
                  <a:lnTo>
                    <a:pt x="1125" y="839"/>
                  </a:lnTo>
                  <a:lnTo>
                    <a:pt x="1120" y="846"/>
                  </a:lnTo>
                  <a:lnTo>
                    <a:pt x="1119" y="848"/>
                  </a:lnTo>
                  <a:lnTo>
                    <a:pt x="1119" y="848"/>
                  </a:lnTo>
                  <a:lnTo>
                    <a:pt x="1108" y="864"/>
                  </a:lnTo>
                  <a:lnTo>
                    <a:pt x="1097" y="877"/>
                  </a:lnTo>
                  <a:lnTo>
                    <a:pt x="1085" y="890"/>
                  </a:lnTo>
                  <a:lnTo>
                    <a:pt x="1072" y="902"/>
                  </a:lnTo>
                  <a:lnTo>
                    <a:pt x="1072" y="902"/>
                  </a:lnTo>
                  <a:lnTo>
                    <a:pt x="1067" y="904"/>
                  </a:lnTo>
                  <a:lnTo>
                    <a:pt x="1067" y="905"/>
                  </a:lnTo>
                  <a:lnTo>
                    <a:pt x="1066" y="907"/>
                  </a:lnTo>
                  <a:lnTo>
                    <a:pt x="1066" y="907"/>
                  </a:lnTo>
                  <a:lnTo>
                    <a:pt x="1040" y="927"/>
                  </a:lnTo>
                  <a:lnTo>
                    <a:pt x="1015" y="945"/>
                  </a:lnTo>
                  <a:lnTo>
                    <a:pt x="989" y="960"/>
                  </a:lnTo>
                  <a:lnTo>
                    <a:pt x="962" y="975"/>
                  </a:lnTo>
                  <a:lnTo>
                    <a:pt x="936" y="987"/>
                  </a:lnTo>
                  <a:lnTo>
                    <a:pt x="908" y="996"/>
                  </a:lnTo>
                  <a:lnTo>
                    <a:pt x="879" y="1005"/>
                  </a:lnTo>
                  <a:lnTo>
                    <a:pt x="850" y="1012"/>
                  </a:lnTo>
                  <a:lnTo>
                    <a:pt x="821" y="1017"/>
                  </a:lnTo>
                  <a:lnTo>
                    <a:pt x="792" y="1020"/>
                  </a:lnTo>
                  <a:lnTo>
                    <a:pt x="762" y="1023"/>
                  </a:lnTo>
                  <a:lnTo>
                    <a:pt x="732" y="1024"/>
                  </a:lnTo>
                  <a:lnTo>
                    <a:pt x="702" y="1023"/>
                  </a:lnTo>
                  <a:lnTo>
                    <a:pt x="672" y="1022"/>
                  </a:lnTo>
                  <a:lnTo>
                    <a:pt x="641" y="1019"/>
                  </a:lnTo>
                  <a:lnTo>
                    <a:pt x="611" y="1016"/>
                  </a:lnTo>
                  <a:lnTo>
                    <a:pt x="611" y="1016"/>
                  </a:lnTo>
                  <a:lnTo>
                    <a:pt x="568" y="1008"/>
                  </a:lnTo>
                  <a:lnTo>
                    <a:pt x="546" y="1004"/>
                  </a:lnTo>
                  <a:lnTo>
                    <a:pt x="524" y="998"/>
                  </a:lnTo>
                  <a:lnTo>
                    <a:pt x="502" y="992"/>
                  </a:lnTo>
                  <a:lnTo>
                    <a:pt x="481" y="983"/>
                  </a:lnTo>
                  <a:lnTo>
                    <a:pt x="460" y="975"/>
                  </a:lnTo>
                  <a:lnTo>
                    <a:pt x="441" y="964"/>
                  </a:lnTo>
                  <a:lnTo>
                    <a:pt x="422" y="953"/>
                  </a:lnTo>
                  <a:lnTo>
                    <a:pt x="405" y="940"/>
                  </a:lnTo>
                  <a:lnTo>
                    <a:pt x="390" y="925"/>
                  </a:lnTo>
                  <a:lnTo>
                    <a:pt x="383" y="917"/>
                  </a:lnTo>
                  <a:lnTo>
                    <a:pt x="377" y="908"/>
                  </a:lnTo>
                  <a:lnTo>
                    <a:pt x="372" y="899"/>
                  </a:lnTo>
                  <a:lnTo>
                    <a:pt x="367" y="890"/>
                  </a:lnTo>
                  <a:lnTo>
                    <a:pt x="363" y="881"/>
                  </a:lnTo>
                  <a:lnTo>
                    <a:pt x="359" y="870"/>
                  </a:lnTo>
                  <a:lnTo>
                    <a:pt x="357" y="859"/>
                  </a:lnTo>
                  <a:lnTo>
                    <a:pt x="354" y="848"/>
                  </a:lnTo>
                  <a:lnTo>
                    <a:pt x="353" y="836"/>
                  </a:lnTo>
                  <a:lnTo>
                    <a:pt x="353" y="824"/>
                  </a:lnTo>
                  <a:lnTo>
                    <a:pt x="353" y="824"/>
                  </a:lnTo>
                  <a:lnTo>
                    <a:pt x="357" y="823"/>
                  </a:lnTo>
                  <a:lnTo>
                    <a:pt x="359" y="822"/>
                  </a:lnTo>
                  <a:lnTo>
                    <a:pt x="360" y="819"/>
                  </a:lnTo>
                  <a:lnTo>
                    <a:pt x="359" y="817"/>
                  </a:lnTo>
                  <a:lnTo>
                    <a:pt x="359" y="817"/>
                  </a:lnTo>
                  <a:lnTo>
                    <a:pt x="360" y="815"/>
                  </a:lnTo>
                  <a:lnTo>
                    <a:pt x="359" y="813"/>
                  </a:lnTo>
                  <a:lnTo>
                    <a:pt x="355" y="811"/>
                  </a:lnTo>
                  <a:lnTo>
                    <a:pt x="349" y="809"/>
                  </a:lnTo>
                  <a:lnTo>
                    <a:pt x="342" y="807"/>
                  </a:lnTo>
                  <a:lnTo>
                    <a:pt x="325" y="806"/>
                  </a:lnTo>
                  <a:lnTo>
                    <a:pt x="316" y="806"/>
                  </a:lnTo>
                  <a:lnTo>
                    <a:pt x="316" y="806"/>
                  </a:lnTo>
                  <a:lnTo>
                    <a:pt x="296" y="804"/>
                  </a:lnTo>
                  <a:lnTo>
                    <a:pt x="278" y="799"/>
                  </a:lnTo>
                  <a:lnTo>
                    <a:pt x="260" y="794"/>
                  </a:lnTo>
                  <a:lnTo>
                    <a:pt x="242" y="788"/>
                  </a:lnTo>
                  <a:lnTo>
                    <a:pt x="242" y="788"/>
                  </a:lnTo>
                  <a:lnTo>
                    <a:pt x="225" y="781"/>
                  </a:lnTo>
                  <a:lnTo>
                    <a:pt x="209" y="774"/>
                  </a:lnTo>
                  <a:lnTo>
                    <a:pt x="192" y="765"/>
                  </a:lnTo>
                  <a:lnTo>
                    <a:pt x="177" y="754"/>
                  </a:lnTo>
                  <a:lnTo>
                    <a:pt x="162" y="743"/>
                  </a:lnTo>
                  <a:lnTo>
                    <a:pt x="148" y="731"/>
                  </a:lnTo>
                  <a:lnTo>
                    <a:pt x="136" y="718"/>
                  </a:lnTo>
                  <a:lnTo>
                    <a:pt x="125" y="704"/>
                  </a:lnTo>
                  <a:lnTo>
                    <a:pt x="125" y="704"/>
                  </a:lnTo>
                  <a:lnTo>
                    <a:pt x="124" y="701"/>
                  </a:lnTo>
                  <a:lnTo>
                    <a:pt x="124" y="701"/>
                  </a:lnTo>
                  <a:lnTo>
                    <a:pt x="115" y="686"/>
                  </a:lnTo>
                  <a:lnTo>
                    <a:pt x="107" y="669"/>
                  </a:lnTo>
                  <a:lnTo>
                    <a:pt x="104" y="652"/>
                  </a:lnTo>
                  <a:lnTo>
                    <a:pt x="101" y="635"/>
                  </a:lnTo>
                  <a:lnTo>
                    <a:pt x="100" y="619"/>
                  </a:lnTo>
                  <a:lnTo>
                    <a:pt x="103" y="603"/>
                  </a:lnTo>
                  <a:lnTo>
                    <a:pt x="105" y="586"/>
                  </a:lnTo>
                  <a:lnTo>
                    <a:pt x="110" y="570"/>
                  </a:lnTo>
                  <a:lnTo>
                    <a:pt x="117" y="554"/>
                  </a:lnTo>
                  <a:lnTo>
                    <a:pt x="124" y="539"/>
                  </a:lnTo>
                  <a:lnTo>
                    <a:pt x="133" y="523"/>
                  </a:lnTo>
                  <a:lnTo>
                    <a:pt x="144" y="510"/>
                  </a:lnTo>
                  <a:lnTo>
                    <a:pt x="154" y="495"/>
                  </a:lnTo>
                  <a:lnTo>
                    <a:pt x="166" y="482"/>
                  </a:lnTo>
                  <a:lnTo>
                    <a:pt x="178" y="470"/>
                  </a:lnTo>
                  <a:lnTo>
                    <a:pt x="192" y="459"/>
                  </a:lnTo>
                  <a:lnTo>
                    <a:pt x="192" y="459"/>
                  </a:lnTo>
                  <a:close/>
                  <a:moveTo>
                    <a:pt x="1566" y="542"/>
                  </a:moveTo>
                  <a:lnTo>
                    <a:pt x="1566" y="542"/>
                  </a:lnTo>
                  <a:lnTo>
                    <a:pt x="1563" y="558"/>
                  </a:lnTo>
                  <a:lnTo>
                    <a:pt x="1563" y="558"/>
                  </a:lnTo>
                  <a:lnTo>
                    <a:pt x="1559" y="553"/>
                  </a:lnTo>
                  <a:lnTo>
                    <a:pt x="1559" y="553"/>
                  </a:lnTo>
                  <a:lnTo>
                    <a:pt x="1566" y="542"/>
                  </a:lnTo>
                  <a:lnTo>
                    <a:pt x="1566" y="542"/>
                  </a:lnTo>
                  <a:close/>
                  <a:moveTo>
                    <a:pt x="144" y="482"/>
                  </a:moveTo>
                  <a:lnTo>
                    <a:pt x="144" y="482"/>
                  </a:lnTo>
                  <a:lnTo>
                    <a:pt x="153" y="477"/>
                  </a:lnTo>
                  <a:lnTo>
                    <a:pt x="153" y="477"/>
                  </a:lnTo>
                  <a:lnTo>
                    <a:pt x="139" y="493"/>
                  </a:lnTo>
                  <a:lnTo>
                    <a:pt x="139" y="493"/>
                  </a:lnTo>
                  <a:lnTo>
                    <a:pt x="136" y="493"/>
                  </a:lnTo>
                  <a:lnTo>
                    <a:pt x="134" y="493"/>
                  </a:lnTo>
                  <a:lnTo>
                    <a:pt x="127" y="497"/>
                  </a:lnTo>
                  <a:lnTo>
                    <a:pt x="116" y="504"/>
                  </a:lnTo>
                  <a:lnTo>
                    <a:pt x="116" y="504"/>
                  </a:lnTo>
                  <a:lnTo>
                    <a:pt x="144" y="482"/>
                  </a:lnTo>
                  <a:lnTo>
                    <a:pt x="144" y="482"/>
                  </a:lnTo>
                  <a:close/>
                  <a:moveTo>
                    <a:pt x="110" y="524"/>
                  </a:moveTo>
                  <a:lnTo>
                    <a:pt x="110" y="524"/>
                  </a:lnTo>
                  <a:lnTo>
                    <a:pt x="110" y="524"/>
                  </a:lnTo>
                  <a:lnTo>
                    <a:pt x="110" y="524"/>
                  </a:lnTo>
                  <a:lnTo>
                    <a:pt x="124" y="512"/>
                  </a:lnTo>
                  <a:lnTo>
                    <a:pt x="124" y="512"/>
                  </a:lnTo>
                  <a:lnTo>
                    <a:pt x="118" y="522"/>
                  </a:lnTo>
                  <a:lnTo>
                    <a:pt x="112" y="533"/>
                  </a:lnTo>
                  <a:lnTo>
                    <a:pt x="104" y="554"/>
                  </a:lnTo>
                  <a:lnTo>
                    <a:pt x="104" y="554"/>
                  </a:lnTo>
                  <a:lnTo>
                    <a:pt x="103" y="553"/>
                  </a:lnTo>
                  <a:lnTo>
                    <a:pt x="101" y="552"/>
                  </a:lnTo>
                  <a:lnTo>
                    <a:pt x="98" y="551"/>
                  </a:lnTo>
                  <a:lnTo>
                    <a:pt x="93" y="552"/>
                  </a:lnTo>
                  <a:lnTo>
                    <a:pt x="87" y="553"/>
                  </a:lnTo>
                  <a:lnTo>
                    <a:pt x="76" y="559"/>
                  </a:lnTo>
                  <a:lnTo>
                    <a:pt x="70" y="562"/>
                  </a:lnTo>
                  <a:lnTo>
                    <a:pt x="70" y="562"/>
                  </a:lnTo>
                  <a:lnTo>
                    <a:pt x="80" y="556"/>
                  </a:lnTo>
                  <a:lnTo>
                    <a:pt x="95" y="545"/>
                  </a:lnTo>
                  <a:lnTo>
                    <a:pt x="101" y="539"/>
                  </a:lnTo>
                  <a:lnTo>
                    <a:pt x="107" y="533"/>
                  </a:lnTo>
                  <a:lnTo>
                    <a:pt x="111" y="528"/>
                  </a:lnTo>
                  <a:lnTo>
                    <a:pt x="111" y="527"/>
                  </a:lnTo>
                  <a:lnTo>
                    <a:pt x="110" y="524"/>
                  </a:lnTo>
                  <a:lnTo>
                    <a:pt x="110" y="524"/>
                  </a:lnTo>
                  <a:close/>
                  <a:moveTo>
                    <a:pt x="70" y="536"/>
                  </a:moveTo>
                  <a:lnTo>
                    <a:pt x="70" y="536"/>
                  </a:lnTo>
                  <a:lnTo>
                    <a:pt x="77" y="535"/>
                  </a:lnTo>
                  <a:lnTo>
                    <a:pt x="85" y="532"/>
                  </a:lnTo>
                  <a:lnTo>
                    <a:pt x="85" y="532"/>
                  </a:lnTo>
                  <a:lnTo>
                    <a:pt x="65" y="546"/>
                  </a:lnTo>
                  <a:lnTo>
                    <a:pt x="48" y="560"/>
                  </a:lnTo>
                  <a:lnTo>
                    <a:pt x="48" y="560"/>
                  </a:lnTo>
                  <a:lnTo>
                    <a:pt x="58" y="548"/>
                  </a:lnTo>
                  <a:lnTo>
                    <a:pt x="70" y="536"/>
                  </a:lnTo>
                  <a:lnTo>
                    <a:pt x="70" y="536"/>
                  </a:lnTo>
                  <a:close/>
                  <a:moveTo>
                    <a:pt x="28" y="594"/>
                  </a:moveTo>
                  <a:lnTo>
                    <a:pt x="28" y="594"/>
                  </a:lnTo>
                  <a:lnTo>
                    <a:pt x="65" y="575"/>
                  </a:lnTo>
                  <a:lnTo>
                    <a:pt x="65" y="575"/>
                  </a:lnTo>
                  <a:lnTo>
                    <a:pt x="23" y="604"/>
                  </a:lnTo>
                  <a:lnTo>
                    <a:pt x="23" y="604"/>
                  </a:lnTo>
                  <a:lnTo>
                    <a:pt x="28" y="594"/>
                  </a:lnTo>
                  <a:lnTo>
                    <a:pt x="28" y="594"/>
                  </a:lnTo>
                  <a:close/>
                  <a:moveTo>
                    <a:pt x="17" y="619"/>
                  </a:moveTo>
                  <a:lnTo>
                    <a:pt x="17" y="619"/>
                  </a:lnTo>
                  <a:lnTo>
                    <a:pt x="38" y="610"/>
                  </a:lnTo>
                  <a:lnTo>
                    <a:pt x="58" y="600"/>
                  </a:lnTo>
                  <a:lnTo>
                    <a:pt x="58" y="600"/>
                  </a:lnTo>
                  <a:lnTo>
                    <a:pt x="36" y="615"/>
                  </a:lnTo>
                  <a:lnTo>
                    <a:pt x="15" y="630"/>
                  </a:lnTo>
                  <a:lnTo>
                    <a:pt x="15" y="630"/>
                  </a:lnTo>
                  <a:lnTo>
                    <a:pt x="17" y="619"/>
                  </a:lnTo>
                  <a:lnTo>
                    <a:pt x="17" y="619"/>
                  </a:lnTo>
                  <a:close/>
                  <a:moveTo>
                    <a:pt x="12" y="647"/>
                  </a:moveTo>
                  <a:lnTo>
                    <a:pt x="12" y="647"/>
                  </a:lnTo>
                  <a:lnTo>
                    <a:pt x="27" y="641"/>
                  </a:lnTo>
                  <a:lnTo>
                    <a:pt x="27" y="641"/>
                  </a:lnTo>
                  <a:lnTo>
                    <a:pt x="11" y="653"/>
                  </a:lnTo>
                  <a:lnTo>
                    <a:pt x="11" y="653"/>
                  </a:lnTo>
                  <a:lnTo>
                    <a:pt x="12" y="647"/>
                  </a:lnTo>
                  <a:lnTo>
                    <a:pt x="12" y="647"/>
                  </a:lnTo>
                  <a:close/>
                  <a:moveTo>
                    <a:pt x="27" y="663"/>
                  </a:moveTo>
                  <a:lnTo>
                    <a:pt x="27" y="663"/>
                  </a:lnTo>
                  <a:lnTo>
                    <a:pt x="16" y="672"/>
                  </a:lnTo>
                  <a:lnTo>
                    <a:pt x="11" y="678"/>
                  </a:lnTo>
                  <a:lnTo>
                    <a:pt x="10" y="682"/>
                  </a:lnTo>
                  <a:lnTo>
                    <a:pt x="11" y="684"/>
                  </a:lnTo>
                  <a:lnTo>
                    <a:pt x="11" y="684"/>
                  </a:lnTo>
                  <a:lnTo>
                    <a:pt x="14" y="687"/>
                  </a:lnTo>
                  <a:lnTo>
                    <a:pt x="16" y="687"/>
                  </a:lnTo>
                  <a:lnTo>
                    <a:pt x="22" y="684"/>
                  </a:lnTo>
                  <a:lnTo>
                    <a:pt x="22" y="684"/>
                  </a:lnTo>
                  <a:lnTo>
                    <a:pt x="11" y="695"/>
                  </a:lnTo>
                  <a:lnTo>
                    <a:pt x="11" y="695"/>
                  </a:lnTo>
                  <a:lnTo>
                    <a:pt x="10" y="682"/>
                  </a:lnTo>
                  <a:lnTo>
                    <a:pt x="10" y="668"/>
                  </a:lnTo>
                  <a:lnTo>
                    <a:pt x="10" y="668"/>
                  </a:lnTo>
                  <a:lnTo>
                    <a:pt x="18" y="665"/>
                  </a:lnTo>
                  <a:lnTo>
                    <a:pt x="27" y="663"/>
                  </a:lnTo>
                  <a:lnTo>
                    <a:pt x="27" y="6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12" name="Freeform 53"/>
            <p:cNvSpPr>
              <a:spLocks noEditPoints="1"/>
            </p:cNvSpPr>
            <p:nvPr/>
          </p:nvSpPr>
          <p:spPr bwMode="auto">
            <a:xfrm>
              <a:off x="4902860" y="3069955"/>
              <a:ext cx="888038" cy="507497"/>
            </a:xfrm>
            <a:custGeom>
              <a:avLst/>
              <a:gdLst>
                <a:gd name="T0" fmla="*/ 443 w 443"/>
                <a:gd name="T1" fmla="*/ 123 h 278"/>
                <a:gd name="T2" fmla="*/ 389 w 443"/>
                <a:gd name="T3" fmla="*/ 31 h 278"/>
                <a:gd name="T4" fmla="*/ 237 w 443"/>
                <a:gd name="T5" fmla="*/ 3 h 278"/>
                <a:gd name="T6" fmla="*/ 147 w 443"/>
                <a:gd name="T7" fmla="*/ 35 h 278"/>
                <a:gd name="T8" fmla="*/ 67 w 443"/>
                <a:gd name="T9" fmla="*/ 84 h 278"/>
                <a:gd name="T10" fmla="*/ 18 w 443"/>
                <a:gd name="T11" fmla="*/ 154 h 278"/>
                <a:gd name="T12" fmla="*/ 8 w 443"/>
                <a:gd name="T13" fmla="*/ 217 h 278"/>
                <a:gd name="T14" fmla="*/ 35 w 443"/>
                <a:gd name="T15" fmla="*/ 255 h 278"/>
                <a:gd name="T16" fmla="*/ 175 w 443"/>
                <a:gd name="T17" fmla="*/ 266 h 278"/>
                <a:gd name="T18" fmla="*/ 208 w 443"/>
                <a:gd name="T19" fmla="*/ 267 h 278"/>
                <a:gd name="T20" fmla="*/ 242 w 443"/>
                <a:gd name="T21" fmla="*/ 272 h 278"/>
                <a:gd name="T22" fmla="*/ 358 w 443"/>
                <a:gd name="T23" fmla="*/ 255 h 278"/>
                <a:gd name="T24" fmla="*/ 129 w 443"/>
                <a:gd name="T25" fmla="*/ 62 h 278"/>
                <a:gd name="T26" fmla="*/ 208 w 443"/>
                <a:gd name="T27" fmla="*/ 34 h 278"/>
                <a:gd name="T28" fmla="*/ 231 w 443"/>
                <a:gd name="T29" fmla="*/ 19 h 278"/>
                <a:gd name="T30" fmla="*/ 396 w 443"/>
                <a:gd name="T31" fmla="*/ 55 h 278"/>
                <a:gd name="T32" fmla="*/ 433 w 443"/>
                <a:gd name="T33" fmla="*/ 129 h 278"/>
                <a:gd name="T34" fmla="*/ 411 w 443"/>
                <a:gd name="T35" fmla="*/ 159 h 278"/>
                <a:gd name="T36" fmla="*/ 260 w 443"/>
                <a:gd name="T37" fmla="*/ 209 h 278"/>
                <a:gd name="T38" fmla="*/ 127 w 443"/>
                <a:gd name="T39" fmla="*/ 199 h 278"/>
                <a:gd name="T40" fmla="*/ 76 w 443"/>
                <a:gd name="T41" fmla="*/ 174 h 278"/>
                <a:gd name="T42" fmla="*/ 61 w 443"/>
                <a:gd name="T43" fmla="*/ 166 h 278"/>
                <a:gd name="T44" fmla="*/ 53 w 443"/>
                <a:gd name="T45" fmla="*/ 140 h 278"/>
                <a:gd name="T46" fmla="*/ 129 w 443"/>
                <a:gd name="T47" fmla="*/ 62 h 278"/>
                <a:gd name="T48" fmla="*/ 333 w 443"/>
                <a:gd name="T49" fmla="*/ 207 h 278"/>
                <a:gd name="T50" fmla="*/ 284 w 443"/>
                <a:gd name="T51" fmla="*/ 217 h 278"/>
                <a:gd name="T52" fmla="*/ 187 w 443"/>
                <a:gd name="T53" fmla="*/ 223 h 278"/>
                <a:gd name="T54" fmla="*/ 115 w 443"/>
                <a:gd name="T55" fmla="*/ 227 h 278"/>
                <a:gd name="T56" fmla="*/ 73 w 443"/>
                <a:gd name="T57" fmla="*/ 196 h 278"/>
                <a:gd name="T58" fmla="*/ 57 w 443"/>
                <a:gd name="T59" fmla="*/ 182 h 278"/>
                <a:gd name="T60" fmla="*/ 43 w 443"/>
                <a:gd name="T61" fmla="*/ 147 h 278"/>
                <a:gd name="T62" fmla="*/ 14 w 443"/>
                <a:gd name="T63" fmla="*/ 185 h 278"/>
                <a:gd name="T64" fmla="*/ 18 w 443"/>
                <a:gd name="T65" fmla="*/ 215 h 278"/>
                <a:gd name="T66" fmla="*/ 47 w 443"/>
                <a:gd name="T67" fmla="*/ 162 h 278"/>
                <a:gd name="T68" fmla="*/ 45 w 443"/>
                <a:gd name="T69" fmla="*/ 165 h 278"/>
                <a:gd name="T70" fmla="*/ 25 w 443"/>
                <a:gd name="T71" fmla="*/ 224 h 278"/>
                <a:gd name="T72" fmla="*/ 36 w 443"/>
                <a:gd name="T73" fmla="*/ 231 h 278"/>
                <a:gd name="T74" fmla="*/ 90 w 443"/>
                <a:gd name="T75" fmla="*/ 205 h 278"/>
                <a:gd name="T76" fmla="*/ 110 w 443"/>
                <a:gd name="T77" fmla="*/ 213 h 278"/>
                <a:gd name="T78" fmla="*/ 78 w 443"/>
                <a:gd name="T79" fmla="*/ 246 h 278"/>
                <a:gd name="T80" fmla="*/ 115 w 443"/>
                <a:gd name="T81" fmla="*/ 252 h 278"/>
                <a:gd name="T82" fmla="*/ 173 w 443"/>
                <a:gd name="T83" fmla="*/ 223 h 278"/>
                <a:gd name="T84" fmla="*/ 153 w 443"/>
                <a:gd name="T85" fmla="*/ 255 h 278"/>
                <a:gd name="T86" fmla="*/ 178 w 443"/>
                <a:gd name="T87" fmla="*/ 256 h 278"/>
                <a:gd name="T88" fmla="*/ 178 w 443"/>
                <a:gd name="T89" fmla="*/ 256 h 278"/>
                <a:gd name="T90" fmla="*/ 198 w 443"/>
                <a:gd name="T91" fmla="*/ 248 h 278"/>
                <a:gd name="T92" fmla="*/ 202 w 443"/>
                <a:gd name="T93" fmla="*/ 258 h 278"/>
                <a:gd name="T94" fmla="*/ 269 w 443"/>
                <a:gd name="T95" fmla="*/ 219 h 278"/>
                <a:gd name="T96" fmla="*/ 260 w 443"/>
                <a:gd name="T97" fmla="*/ 241 h 278"/>
                <a:gd name="T98" fmla="*/ 297 w 443"/>
                <a:gd name="T99" fmla="*/ 225 h 278"/>
                <a:gd name="T100" fmla="*/ 292 w 443"/>
                <a:gd name="T101" fmla="*/ 260 h 278"/>
                <a:gd name="T102" fmla="*/ 322 w 443"/>
                <a:gd name="T103" fmla="*/ 250 h 278"/>
                <a:gd name="T104" fmla="*/ 349 w 443"/>
                <a:gd name="T105" fmla="*/ 203 h 278"/>
                <a:gd name="T106" fmla="*/ 334 w 443"/>
                <a:gd name="T107" fmla="*/ 254 h 278"/>
                <a:gd name="T108" fmla="*/ 345 w 443"/>
                <a:gd name="T109" fmla="*/ 250 h 278"/>
                <a:gd name="T110" fmla="*/ 378 w 443"/>
                <a:gd name="T111" fmla="*/ 194 h 278"/>
                <a:gd name="T112" fmla="*/ 398 w 443"/>
                <a:gd name="T113" fmla="*/ 194 h 278"/>
                <a:gd name="T114" fmla="*/ 378 w 443"/>
                <a:gd name="T115" fmla="*/ 2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3" h="278">
                  <a:moveTo>
                    <a:pt x="417" y="172"/>
                  </a:moveTo>
                  <a:lnTo>
                    <a:pt x="417" y="172"/>
                  </a:lnTo>
                  <a:lnTo>
                    <a:pt x="428" y="162"/>
                  </a:lnTo>
                  <a:lnTo>
                    <a:pt x="432" y="156"/>
                  </a:lnTo>
                  <a:lnTo>
                    <a:pt x="437" y="150"/>
                  </a:lnTo>
                  <a:lnTo>
                    <a:pt x="439" y="144"/>
                  </a:lnTo>
                  <a:lnTo>
                    <a:pt x="441" y="137"/>
                  </a:lnTo>
                  <a:lnTo>
                    <a:pt x="443" y="131"/>
                  </a:lnTo>
                  <a:lnTo>
                    <a:pt x="443" y="123"/>
                  </a:lnTo>
                  <a:lnTo>
                    <a:pt x="443" y="123"/>
                  </a:lnTo>
                  <a:lnTo>
                    <a:pt x="443" y="112"/>
                  </a:lnTo>
                  <a:lnTo>
                    <a:pt x="441" y="101"/>
                  </a:lnTo>
                  <a:lnTo>
                    <a:pt x="438" y="91"/>
                  </a:lnTo>
                  <a:lnTo>
                    <a:pt x="434" y="82"/>
                  </a:lnTo>
                  <a:lnTo>
                    <a:pt x="428" y="72"/>
                  </a:lnTo>
                  <a:lnTo>
                    <a:pt x="422" y="62"/>
                  </a:lnTo>
                  <a:lnTo>
                    <a:pt x="415" y="54"/>
                  </a:lnTo>
                  <a:lnTo>
                    <a:pt x="407" y="46"/>
                  </a:lnTo>
                  <a:lnTo>
                    <a:pt x="398" y="38"/>
                  </a:lnTo>
                  <a:lnTo>
                    <a:pt x="389" y="31"/>
                  </a:lnTo>
                  <a:lnTo>
                    <a:pt x="379" y="25"/>
                  </a:lnTo>
                  <a:lnTo>
                    <a:pt x="368" y="19"/>
                  </a:lnTo>
                  <a:lnTo>
                    <a:pt x="349" y="11"/>
                  </a:lnTo>
                  <a:lnTo>
                    <a:pt x="338" y="7"/>
                  </a:lnTo>
                  <a:lnTo>
                    <a:pt x="328" y="5"/>
                  </a:lnTo>
                  <a:lnTo>
                    <a:pt x="328" y="5"/>
                  </a:lnTo>
                  <a:lnTo>
                    <a:pt x="305" y="1"/>
                  </a:lnTo>
                  <a:lnTo>
                    <a:pt x="283" y="0"/>
                  </a:lnTo>
                  <a:lnTo>
                    <a:pt x="260" y="1"/>
                  </a:lnTo>
                  <a:lnTo>
                    <a:pt x="237" y="3"/>
                  </a:lnTo>
                  <a:lnTo>
                    <a:pt x="237" y="3"/>
                  </a:lnTo>
                  <a:lnTo>
                    <a:pt x="218" y="7"/>
                  </a:lnTo>
                  <a:lnTo>
                    <a:pt x="185" y="15"/>
                  </a:lnTo>
                  <a:lnTo>
                    <a:pt x="169" y="19"/>
                  </a:lnTo>
                  <a:lnTo>
                    <a:pt x="157" y="24"/>
                  </a:lnTo>
                  <a:lnTo>
                    <a:pt x="149" y="29"/>
                  </a:lnTo>
                  <a:lnTo>
                    <a:pt x="147" y="31"/>
                  </a:lnTo>
                  <a:lnTo>
                    <a:pt x="147" y="32"/>
                  </a:lnTo>
                  <a:lnTo>
                    <a:pt x="147" y="32"/>
                  </a:lnTo>
                  <a:lnTo>
                    <a:pt x="147" y="35"/>
                  </a:lnTo>
                  <a:lnTo>
                    <a:pt x="147" y="37"/>
                  </a:lnTo>
                  <a:lnTo>
                    <a:pt x="148" y="38"/>
                  </a:lnTo>
                  <a:lnTo>
                    <a:pt x="150" y="40"/>
                  </a:lnTo>
                  <a:lnTo>
                    <a:pt x="150" y="40"/>
                  </a:lnTo>
                  <a:lnTo>
                    <a:pt x="136" y="44"/>
                  </a:lnTo>
                  <a:lnTo>
                    <a:pt x="121" y="50"/>
                  </a:lnTo>
                  <a:lnTo>
                    <a:pt x="107" y="56"/>
                  </a:lnTo>
                  <a:lnTo>
                    <a:pt x="92" y="65"/>
                  </a:lnTo>
                  <a:lnTo>
                    <a:pt x="79" y="73"/>
                  </a:lnTo>
                  <a:lnTo>
                    <a:pt x="67" y="84"/>
                  </a:lnTo>
                  <a:lnTo>
                    <a:pt x="56" y="96"/>
                  </a:lnTo>
                  <a:lnTo>
                    <a:pt x="53" y="102"/>
                  </a:lnTo>
                  <a:lnTo>
                    <a:pt x="49" y="109"/>
                  </a:lnTo>
                  <a:lnTo>
                    <a:pt x="49" y="109"/>
                  </a:lnTo>
                  <a:lnTo>
                    <a:pt x="45" y="112"/>
                  </a:lnTo>
                  <a:lnTo>
                    <a:pt x="42" y="117"/>
                  </a:lnTo>
                  <a:lnTo>
                    <a:pt x="35" y="125"/>
                  </a:lnTo>
                  <a:lnTo>
                    <a:pt x="24" y="144"/>
                  </a:lnTo>
                  <a:lnTo>
                    <a:pt x="24" y="144"/>
                  </a:lnTo>
                  <a:lnTo>
                    <a:pt x="18" y="154"/>
                  </a:lnTo>
                  <a:lnTo>
                    <a:pt x="7" y="171"/>
                  </a:lnTo>
                  <a:lnTo>
                    <a:pt x="3" y="180"/>
                  </a:lnTo>
                  <a:lnTo>
                    <a:pt x="0" y="186"/>
                  </a:lnTo>
                  <a:lnTo>
                    <a:pt x="0" y="191"/>
                  </a:lnTo>
                  <a:lnTo>
                    <a:pt x="1" y="193"/>
                  </a:lnTo>
                  <a:lnTo>
                    <a:pt x="3" y="191"/>
                  </a:lnTo>
                  <a:lnTo>
                    <a:pt x="3" y="191"/>
                  </a:lnTo>
                  <a:lnTo>
                    <a:pt x="3" y="201"/>
                  </a:lnTo>
                  <a:lnTo>
                    <a:pt x="5" y="209"/>
                  </a:lnTo>
                  <a:lnTo>
                    <a:pt x="8" y="217"/>
                  </a:lnTo>
                  <a:lnTo>
                    <a:pt x="12" y="224"/>
                  </a:lnTo>
                  <a:lnTo>
                    <a:pt x="18" y="230"/>
                  </a:lnTo>
                  <a:lnTo>
                    <a:pt x="24" y="235"/>
                  </a:lnTo>
                  <a:lnTo>
                    <a:pt x="31" y="239"/>
                  </a:lnTo>
                  <a:lnTo>
                    <a:pt x="39" y="244"/>
                  </a:lnTo>
                  <a:lnTo>
                    <a:pt x="39" y="244"/>
                  </a:lnTo>
                  <a:lnTo>
                    <a:pt x="36" y="249"/>
                  </a:lnTo>
                  <a:lnTo>
                    <a:pt x="36" y="249"/>
                  </a:lnTo>
                  <a:lnTo>
                    <a:pt x="35" y="253"/>
                  </a:lnTo>
                  <a:lnTo>
                    <a:pt x="35" y="255"/>
                  </a:lnTo>
                  <a:lnTo>
                    <a:pt x="38" y="255"/>
                  </a:lnTo>
                  <a:lnTo>
                    <a:pt x="42" y="255"/>
                  </a:lnTo>
                  <a:lnTo>
                    <a:pt x="50" y="253"/>
                  </a:lnTo>
                  <a:lnTo>
                    <a:pt x="56" y="250"/>
                  </a:lnTo>
                  <a:lnTo>
                    <a:pt x="56" y="250"/>
                  </a:lnTo>
                  <a:lnTo>
                    <a:pt x="70" y="254"/>
                  </a:lnTo>
                  <a:lnTo>
                    <a:pt x="85" y="258"/>
                  </a:lnTo>
                  <a:lnTo>
                    <a:pt x="116" y="261"/>
                  </a:lnTo>
                  <a:lnTo>
                    <a:pt x="148" y="265"/>
                  </a:lnTo>
                  <a:lnTo>
                    <a:pt x="175" y="266"/>
                  </a:lnTo>
                  <a:lnTo>
                    <a:pt x="175" y="266"/>
                  </a:lnTo>
                  <a:lnTo>
                    <a:pt x="175" y="270"/>
                  </a:lnTo>
                  <a:lnTo>
                    <a:pt x="177" y="271"/>
                  </a:lnTo>
                  <a:lnTo>
                    <a:pt x="179" y="271"/>
                  </a:lnTo>
                  <a:lnTo>
                    <a:pt x="181" y="271"/>
                  </a:lnTo>
                  <a:lnTo>
                    <a:pt x="186" y="268"/>
                  </a:lnTo>
                  <a:lnTo>
                    <a:pt x="190" y="267"/>
                  </a:lnTo>
                  <a:lnTo>
                    <a:pt x="190" y="267"/>
                  </a:lnTo>
                  <a:lnTo>
                    <a:pt x="208" y="267"/>
                  </a:lnTo>
                  <a:lnTo>
                    <a:pt x="208" y="267"/>
                  </a:lnTo>
                  <a:lnTo>
                    <a:pt x="206" y="273"/>
                  </a:lnTo>
                  <a:lnTo>
                    <a:pt x="206" y="277"/>
                  </a:lnTo>
                  <a:lnTo>
                    <a:pt x="208" y="278"/>
                  </a:lnTo>
                  <a:lnTo>
                    <a:pt x="212" y="278"/>
                  </a:lnTo>
                  <a:lnTo>
                    <a:pt x="220" y="273"/>
                  </a:lnTo>
                  <a:lnTo>
                    <a:pt x="227" y="268"/>
                  </a:lnTo>
                  <a:lnTo>
                    <a:pt x="227" y="268"/>
                  </a:lnTo>
                  <a:lnTo>
                    <a:pt x="239" y="270"/>
                  </a:lnTo>
                  <a:lnTo>
                    <a:pt x="239" y="270"/>
                  </a:lnTo>
                  <a:lnTo>
                    <a:pt x="242" y="272"/>
                  </a:lnTo>
                  <a:lnTo>
                    <a:pt x="244" y="272"/>
                  </a:lnTo>
                  <a:lnTo>
                    <a:pt x="248" y="271"/>
                  </a:lnTo>
                  <a:lnTo>
                    <a:pt x="250" y="270"/>
                  </a:lnTo>
                  <a:lnTo>
                    <a:pt x="250" y="270"/>
                  </a:lnTo>
                  <a:lnTo>
                    <a:pt x="277" y="270"/>
                  </a:lnTo>
                  <a:lnTo>
                    <a:pt x="305" y="270"/>
                  </a:lnTo>
                  <a:lnTo>
                    <a:pt x="319" y="267"/>
                  </a:lnTo>
                  <a:lnTo>
                    <a:pt x="333" y="265"/>
                  </a:lnTo>
                  <a:lnTo>
                    <a:pt x="345" y="261"/>
                  </a:lnTo>
                  <a:lnTo>
                    <a:pt x="358" y="255"/>
                  </a:lnTo>
                  <a:lnTo>
                    <a:pt x="358" y="255"/>
                  </a:lnTo>
                  <a:lnTo>
                    <a:pt x="369" y="249"/>
                  </a:lnTo>
                  <a:lnTo>
                    <a:pt x="380" y="241"/>
                  </a:lnTo>
                  <a:lnTo>
                    <a:pt x="389" y="231"/>
                  </a:lnTo>
                  <a:lnTo>
                    <a:pt x="396" y="220"/>
                  </a:lnTo>
                  <a:lnTo>
                    <a:pt x="402" y="208"/>
                  </a:lnTo>
                  <a:lnTo>
                    <a:pt x="408" y="196"/>
                  </a:lnTo>
                  <a:lnTo>
                    <a:pt x="417" y="172"/>
                  </a:lnTo>
                  <a:lnTo>
                    <a:pt x="417" y="172"/>
                  </a:lnTo>
                  <a:close/>
                  <a:moveTo>
                    <a:pt x="129" y="62"/>
                  </a:moveTo>
                  <a:lnTo>
                    <a:pt x="129" y="62"/>
                  </a:lnTo>
                  <a:lnTo>
                    <a:pt x="145" y="58"/>
                  </a:lnTo>
                  <a:lnTo>
                    <a:pt x="173" y="50"/>
                  </a:lnTo>
                  <a:lnTo>
                    <a:pt x="198" y="42"/>
                  </a:lnTo>
                  <a:lnTo>
                    <a:pt x="206" y="40"/>
                  </a:lnTo>
                  <a:lnTo>
                    <a:pt x="208" y="38"/>
                  </a:lnTo>
                  <a:lnTo>
                    <a:pt x="208" y="37"/>
                  </a:lnTo>
                  <a:lnTo>
                    <a:pt x="208" y="37"/>
                  </a:lnTo>
                  <a:lnTo>
                    <a:pt x="209" y="35"/>
                  </a:lnTo>
                  <a:lnTo>
                    <a:pt x="208" y="34"/>
                  </a:lnTo>
                  <a:lnTo>
                    <a:pt x="207" y="32"/>
                  </a:lnTo>
                  <a:lnTo>
                    <a:pt x="204" y="31"/>
                  </a:lnTo>
                  <a:lnTo>
                    <a:pt x="197" y="31"/>
                  </a:lnTo>
                  <a:lnTo>
                    <a:pt x="189" y="32"/>
                  </a:lnTo>
                  <a:lnTo>
                    <a:pt x="171" y="35"/>
                  </a:lnTo>
                  <a:lnTo>
                    <a:pt x="160" y="37"/>
                  </a:lnTo>
                  <a:lnTo>
                    <a:pt x="160" y="37"/>
                  </a:lnTo>
                  <a:lnTo>
                    <a:pt x="185" y="30"/>
                  </a:lnTo>
                  <a:lnTo>
                    <a:pt x="209" y="24"/>
                  </a:lnTo>
                  <a:lnTo>
                    <a:pt x="231" y="19"/>
                  </a:lnTo>
                  <a:lnTo>
                    <a:pt x="252" y="17"/>
                  </a:lnTo>
                  <a:lnTo>
                    <a:pt x="273" y="15"/>
                  </a:lnTo>
                  <a:lnTo>
                    <a:pt x="292" y="15"/>
                  </a:lnTo>
                  <a:lnTo>
                    <a:pt x="310" y="17"/>
                  </a:lnTo>
                  <a:lnTo>
                    <a:pt x="327" y="19"/>
                  </a:lnTo>
                  <a:lnTo>
                    <a:pt x="343" y="24"/>
                  </a:lnTo>
                  <a:lnTo>
                    <a:pt x="358" y="29"/>
                  </a:lnTo>
                  <a:lnTo>
                    <a:pt x="372" y="36"/>
                  </a:lnTo>
                  <a:lnTo>
                    <a:pt x="385" y="44"/>
                  </a:lnTo>
                  <a:lnTo>
                    <a:pt x="396" y="55"/>
                  </a:lnTo>
                  <a:lnTo>
                    <a:pt x="407" y="66"/>
                  </a:lnTo>
                  <a:lnTo>
                    <a:pt x="416" y="79"/>
                  </a:lnTo>
                  <a:lnTo>
                    <a:pt x="425" y="94"/>
                  </a:lnTo>
                  <a:lnTo>
                    <a:pt x="425" y="94"/>
                  </a:lnTo>
                  <a:lnTo>
                    <a:pt x="428" y="101"/>
                  </a:lnTo>
                  <a:lnTo>
                    <a:pt x="431" y="108"/>
                  </a:lnTo>
                  <a:lnTo>
                    <a:pt x="433" y="115"/>
                  </a:lnTo>
                  <a:lnTo>
                    <a:pt x="433" y="123"/>
                  </a:lnTo>
                  <a:lnTo>
                    <a:pt x="433" y="123"/>
                  </a:lnTo>
                  <a:lnTo>
                    <a:pt x="433" y="129"/>
                  </a:lnTo>
                  <a:lnTo>
                    <a:pt x="431" y="135"/>
                  </a:lnTo>
                  <a:lnTo>
                    <a:pt x="428" y="141"/>
                  </a:lnTo>
                  <a:lnTo>
                    <a:pt x="425" y="147"/>
                  </a:lnTo>
                  <a:lnTo>
                    <a:pt x="425" y="147"/>
                  </a:lnTo>
                  <a:lnTo>
                    <a:pt x="422" y="144"/>
                  </a:lnTo>
                  <a:lnTo>
                    <a:pt x="420" y="144"/>
                  </a:lnTo>
                  <a:lnTo>
                    <a:pt x="417" y="146"/>
                  </a:lnTo>
                  <a:lnTo>
                    <a:pt x="415" y="149"/>
                  </a:lnTo>
                  <a:lnTo>
                    <a:pt x="413" y="156"/>
                  </a:lnTo>
                  <a:lnTo>
                    <a:pt x="411" y="159"/>
                  </a:lnTo>
                  <a:lnTo>
                    <a:pt x="411" y="159"/>
                  </a:lnTo>
                  <a:lnTo>
                    <a:pt x="398" y="168"/>
                  </a:lnTo>
                  <a:lnTo>
                    <a:pt x="384" y="177"/>
                  </a:lnTo>
                  <a:lnTo>
                    <a:pt x="368" y="184"/>
                  </a:lnTo>
                  <a:lnTo>
                    <a:pt x="351" y="191"/>
                  </a:lnTo>
                  <a:lnTo>
                    <a:pt x="334" y="196"/>
                  </a:lnTo>
                  <a:lnTo>
                    <a:pt x="316" y="201"/>
                  </a:lnTo>
                  <a:lnTo>
                    <a:pt x="297" y="205"/>
                  </a:lnTo>
                  <a:lnTo>
                    <a:pt x="278" y="207"/>
                  </a:lnTo>
                  <a:lnTo>
                    <a:pt x="260" y="209"/>
                  </a:lnTo>
                  <a:lnTo>
                    <a:pt x="240" y="209"/>
                  </a:lnTo>
                  <a:lnTo>
                    <a:pt x="203" y="211"/>
                  </a:lnTo>
                  <a:lnTo>
                    <a:pt x="167" y="208"/>
                  </a:lnTo>
                  <a:lnTo>
                    <a:pt x="136" y="203"/>
                  </a:lnTo>
                  <a:lnTo>
                    <a:pt x="136" y="203"/>
                  </a:lnTo>
                  <a:lnTo>
                    <a:pt x="137" y="200"/>
                  </a:lnTo>
                  <a:lnTo>
                    <a:pt x="137" y="199"/>
                  </a:lnTo>
                  <a:lnTo>
                    <a:pt x="136" y="197"/>
                  </a:lnTo>
                  <a:lnTo>
                    <a:pt x="133" y="197"/>
                  </a:lnTo>
                  <a:lnTo>
                    <a:pt x="127" y="199"/>
                  </a:lnTo>
                  <a:lnTo>
                    <a:pt x="124" y="201"/>
                  </a:lnTo>
                  <a:lnTo>
                    <a:pt x="124" y="201"/>
                  </a:lnTo>
                  <a:lnTo>
                    <a:pt x="110" y="197"/>
                  </a:lnTo>
                  <a:lnTo>
                    <a:pt x="98" y="193"/>
                  </a:lnTo>
                  <a:lnTo>
                    <a:pt x="86" y="188"/>
                  </a:lnTo>
                  <a:lnTo>
                    <a:pt x="77" y="182"/>
                  </a:lnTo>
                  <a:lnTo>
                    <a:pt x="77" y="182"/>
                  </a:lnTo>
                  <a:lnTo>
                    <a:pt x="77" y="179"/>
                  </a:lnTo>
                  <a:lnTo>
                    <a:pt x="78" y="178"/>
                  </a:lnTo>
                  <a:lnTo>
                    <a:pt x="76" y="174"/>
                  </a:lnTo>
                  <a:lnTo>
                    <a:pt x="73" y="173"/>
                  </a:lnTo>
                  <a:lnTo>
                    <a:pt x="71" y="173"/>
                  </a:lnTo>
                  <a:lnTo>
                    <a:pt x="70" y="174"/>
                  </a:lnTo>
                  <a:lnTo>
                    <a:pt x="70" y="174"/>
                  </a:lnTo>
                  <a:lnTo>
                    <a:pt x="70" y="174"/>
                  </a:lnTo>
                  <a:lnTo>
                    <a:pt x="66" y="171"/>
                  </a:lnTo>
                  <a:lnTo>
                    <a:pt x="66" y="171"/>
                  </a:lnTo>
                  <a:lnTo>
                    <a:pt x="65" y="167"/>
                  </a:lnTo>
                  <a:lnTo>
                    <a:pt x="61" y="166"/>
                  </a:lnTo>
                  <a:lnTo>
                    <a:pt x="61" y="166"/>
                  </a:lnTo>
                  <a:lnTo>
                    <a:pt x="57" y="159"/>
                  </a:lnTo>
                  <a:lnTo>
                    <a:pt x="55" y="150"/>
                  </a:lnTo>
                  <a:lnTo>
                    <a:pt x="55" y="150"/>
                  </a:lnTo>
                  <a:lnTo>
                    <a:pt x="56" y="148"/>
                  </a:lnTo>
                  <a:lnTo>
                    <a:pt x="57" y="143"/>
                  </a:lnTo>
                  <a:lnTo>
                    <a:pt x="57" y="141"/>
                  </a:lnTo>
                  <a:lnTo>
                    <a:pt x="56" y="140"/>
                  </a:lnTo>
                  <a:lnTo>
                    <a:pt x="55" y="140"/>
                  </a:lnTo>
                  <a:lnTo>
                    <a:pt x="53" y="140"/>
                  </a:lnTo>
                  <a:lnTo>
                    <a:pt x="53" y="140"/>
                  </a:lnTo>
                  <a:lnTo>
                    <a:pt x="54" y="132"/>
                  </a:lnTo>
                  <a:lnTo>
                    <a:pt x="55" y="125"/>
                  </a:lnTo>
                  <a:lnTo>
                    <a:pt x="57" y="118"/>
                  </a:lnTo>
                  <a:lnTo>
                    <a:pt x="61" y="112"/>
                  </a:lnTo>
                  <a:lnTo>
                    <a:pt x="70" y="101"/>
                  </a:lnTo>
                  <a:lnTo>
                    <a:pt x="79" y="90"/>
                  </a:lnTo>
                  <a:lnTo>
                    <a:pt x="91" y="82"/>
                  </a:lnTo>
                  <a:lnTo>
                    <a:pt x="103" y="74"/>
                  </a:lnTo>
                  <a:lnTo>
                    <a:pt x="116" y="67"/>
                  </a:lnTo>
                  <a:lnTo>
                    <a:pt x="129" y="62"/>
                  </a:lnTo>
                  <a:lnTo>
                    <a:pt x="129" y="62"/>
                  </a:lnTo>
                  <a:close/>
                  <a:moveTo>
                    <a:pt x="333" y="207"/>
                  </a:moveTo>
                  <a:lnTo>
                    <a:pt x="333" y="207"/>
                  </a:lnTo>
                  <a:lnTo>
                    <a:pt x="316" y="226"/>
                  </a:lnTo>
                  <a:lnTo>
                    <a:pt x="298" y="243"/>
                  </a:lnTo>
                  <a:lnTo>
                    <a:pt x="298" y="243"/>
                  </a:lnTo>
                  <a:lnTo>
                    <a:pt x="307" y="227"/>
                  </a:lnTo>
                  <a:lnTo>
                    <a:pt x="314" y="212"/>
                  </a:lnTo>
                  <a:lnTo>
                    <a:pt x="314" y="212"/>
                  </a:lnTo>
                  <a:lnTo>
                    <a:pt x="333" y="207"/>
                  </a:lnTo>
                  <a:lnTo>
                    <a:pt x="333" y="207"/>
                  </a:lnTo>
                  <a:close/>
                  <a:moveTo>
                    <a:pt x="293" y="215"/>
                  </a:moveTo>
                  <a:lnTo>
                    <a:pt x="293" y="215"/>
                  </a:lnTo>
                  <a:lnTo>
                    <a:pt x="280" y="227"/>
                  </a:lnTo>
                  <a:lnTo>
                    <a:pt x="280" y="227"/>
                  </a:lnTo>
                  <a:lnTo>
                    <a:pt x="283" y="223"/>
                  </a:lnTo>
                  <a:lnTo>
                    <a:pt x="284" y="218"/>
                  </a:lnTo>
                  <a:lnTo>
                    <a:pt x="284" y="218"/>
                  </a:lnTo>
                  <a:lnTo>
                    <a:pt x="284" y="217"/>
                  </a:lnTo>
                  <a:lnTo>
                    <a:pt x="284" y="217"/>
                  </a:lnTo>
                  <a:lnTo>
                    <a:pt x="293" y="215"/>
                  </a:lnTo>
                  <a:lnTo>
                    <a:pt x="293" y="215"/>
                  </a:lnTo>
                  <a:close/>
                  <a:moveTo>
                    <a:pt x="190" y="223"/>
                  </a:moveTo>
                  <a:lnTo>
                    <a:pt x="190" y="223"/>
                  </a:lnTo>
                  <a:lnTo>
                    <a:pt x="172" y="241"/>
                  </a:lnTo>
                  <a:lnTo>
                    <a:pt x="172" y="241"/>
                  </a:lnTo>
                  <a:lnTo>
                    <a:pt x="178" y="232"/>
                  </a:lnTo>
                  <a:lnTo>
                    <a:pt x="185" y="225"/>
                  </a:lnTo>
                  <a:lnTo>
                    <a:pt x="185" y="225"/>
                  </a:lnTo>
                  <a:lnTo>
                    <a:pt x="187" y="223"/>
                  </a:lnTo>
                  <a:lnTo>
                    <a:pt x="187" y="223"/>
                  </a:lnTo>
                  <a:lnTo>
                    <a:pt x="190" y="223"/>
                  </a:lnTo>
                  <a:lnTo>
                    <a:pt x="190" y="223"/>
                  </a:lnTo>
                  <a:close/>
                  <a:moveTo>
                    <a:pt x="139" y="219"/>
                  </a:moveTo>
                  <a:lnTo>
                    <a:pt x="139" y="219"/>
                  </a:lnTo>
                  <a:lnTo>
                    <a:pt x="124" y="231"/>
                  </a:lnTo>
                  <a:lnTo>
                    <a:pt x="116" y="236"/>
                  </a:lnTo>
                  <a:lnTo>
                    <a:pt x="108" y="239"/>
                  </a:lnTo>
                  <a:lnTo>
                    <a:pt x="108" y="239"/>
                  </a:lnTo>
                  <a:lnTo>
                    <a:pt x="115" y="227"/>
                  </a:lnTo>
                  <a:lnTo>
                    <a:pt x="125" y="217"/>
                  </a:lnTo>
                  <a:lnTo>
                    <a:pt x="125" y="217"/>
                  </a:lnTo>
                  <a:lnTo>
                    <a:pt x="139" y="219"/>
                  </a:lnTo>
                  <a:lnTo>
                    <a:pt x="139" y="219"/>
                  </a:lnTo>
                  <a:close/>
                  <a:moveTo>
                    <a:pt x="65" y="196"/>
                  </a:moveTo>
                  <a:lnTo>
                    <a:pt x="65" y="196"/>
                  </a:lnTo>
                  <a:lnTo>
                    <a:pt x="68" y="193"/>
                  </a:lnTo>
                  <a:lnTo>
                    <a:pt x="68" y="193"/>
                  </a:lnTo>
                  <a:lnTo>
                    <a:pt x="73" y="196"/>
                  </a:lnTo>
                  <a:lnTo>
                    <a:pt x="73" y="196"/>
                  </a:lnTo>
                  <a:lnTo>
                    <a:pt x="64" y="205"/>
                  </a:lnTo>
                  <a:lnTo>
                    <a:pt x="51" y="212"/>
                  </a:lnTo>
                  <a:lnTo>
                    <a:pt x="51" y="212"/>
                  </a:lnTo>
                  <a:lnTo>
                    <a:pt x="65" y="196"/>
                  </a:lnTo>
                  <a:lnTo>
                    <a:pt x="65" y="196"/>
                  </a:lnTo>
                  <a:close/>
                  <a:moveTo>
                    <a:pt x="32" y="208"/>
                  </a:moveTo>
                  <a:lnTo>
                    <a:pt x="32" y="208"/>
                  </a:lnTo>
                  <a:lnTo>
                    <a:pt x="42" y="195"/>
                  </a:lnTo>
                  <a:lnTo>
                    <a:pt x="42" y="195"/>
                  </a:lnTo>
                  <a:lnTo>
                    <a:pt x="57" y="182"/>
                  </a:lnTo>
                  <a:lnTo>
                    <a:pt x="57" y="182"/>
                  </a:lnTo>
                  <a:lnTo>
                    <a:pt x="60" y="184"/>
                  </a:lnTo>
                  <a:lnTo>
                    <a:pt x="60" y="184"/>
                  </a:lnTo>
                  <a:lnTo>
                    <a:pt x="47" y="197"/>
                  </a:lnTo>
                  <a:lnTo>
                    <a:pt x="32" y="208"/>
                  </a:lnTo>
                  <a:lnTo>
                    <a:pt x="32" y="208"/>
                  </a:lnTo>
                  <a:close/>
                  <a:moveTo>
                    <a:pt x="43" y="134"/>
                  </a:moveTo>
                  <a:lnTo>
                    <a:pt x="43" y="134"/>
                  </a:lnTo>
                  <a:lnTo>
                    <a:pt x="43" y="147"/>
                  </a:lnTo>
                  <a:lnTo>
                    <a:pt x="43" y="147"/>
                  </a:lnTo>
                  <a:lnTo>
                    <a:pt x="39" y="150"/>
                  </a:lnTo>
                  <a:lnTo>
                    <a:pt x="39" y="150"/>
                  </a:lnTo>
                  <a:lnTo>
                    <a:pt x="39" y="148"/>
                  </a:lnTo>
                  <a:lnTo>
                    <a:pt x="39" y="146"/>
                  </a:lnTo>
                  <a:lnTo>
                    <a:pt x="37" y="144"/>
                  </a:lnTo>
                  <a:lnTo>
                    <a:pt x="36" y="144"/>
                  </a:lnTo>
                  <a:lnTo>
                    <a:pt x="36" y="144"/>
                  </a:lnTo>
                  <a:lnTo>
                    <a:pt x="43" y="134"/>
                  </a:lnTo>
                  <a:lnTo>
                    <a:pt x="43" y="134"/>
                  </a:lnTo>
                  <a:close/>
                  <a:moveTo>
                    <a:pt x="14" y="185"/>
                  </a:moveTo>
                  <a:lnTo>
                    <a:pt x="14" y="185"/>
                  </a:lnTo>
                  <a:lnTo>
                    <a:pt x="25" y="177"/>
                  </a:lnTo>
                  <a:lnTo>
                    <a:pt x="25" y="177"/>
                  </a:lnTo>
                  <a:lnTo>
                    <a:pt x="12" y="199"/>
                  </a:lnTo>
                  <a:lnTo>
                    <a:pt x="12" y="199"/>
                  </a:lnTo>
                  <a:lnTo>
                    <a:pt x="13" y="191"/>
                  </a:lnTo>
                  <a:lnTo>
                    <a:pt x="14" y="185"/>
                  </a:lnTo>
                  <a:lnTo>
                    <a:pt x="14" y="185"/>
                  </a:lnTo>
                  <a:close/>
                  <a:moveTo>
                    <a:pt x="18" y="215"/>
                  </a:moveTo>
                  <a:lnTo>
                    <a:pt x="18" y="215"/>
                  </a:lnTo>
                  <a:lnTo>
                    <a:pt x="15" y="211"/>
                  </a:lnTo>
                  <a:lnTo>
                    <a:pt x="15" y="211"/>
                  </a:lnTo>
                  <a:lnTo>
                    <a:pt x="21" y="208"/>
                  </a:lnTo>
                  <a:lnTo>
                    <a:pt x="21" y="208"/>
                  </a:lnTo>
                  <a:lnTo>
                    <a:pt x="18" y="215"/>
                  </a:lnTo>
                  <a:lnTo>
                    <a:pt x="18" y="215"/>
                  </a:lnTo>
                  <a:close/>
                  <a:moveTo>
                    <a:pt x="45" y="165"/>
                  </a:moveTo>
                  <a:lnTo>
                    <a:pt x="45" y="165"/>
                  </a:lnTo>
                  <a:lnTo>
                    <a:pt x="47" y="162"/>
                  </a:lnTo>
                  <a:lnTo>
                    <a:pt x="47" y="162"/>
                  </a:lnTo>
                  <a:lnTo>
                    <a:pt x="50" y="172"/>
                  </a:lnTo>
                  <a:lnTo>
                    <a:pt x="50" y="172"/>
                  </a:lnTo>
                  <a:lnTo>
                    <a:pt x="43" y="179"/>
                  </a:lnTo>
                  <a:lnTo>
                    <a:pt x="35" y="189"/>
                  </a:lnTo>
                  <a:lnTo>
                    <a:pt x="35" y="189"/>
                  </a:lnTo>
                  <a:lnTo>
                    <a:pt x="25" y="195"/>
                  </a:lnTo>
                  <a:lnTo>
                    <a:pt x="25" y="195"/>
                  </a:lnTo>
                  <a:lnTo>
                    <a:pt x="35" y="179"/>
                  </a:lnTo>
                  <a:lnTo>
                    <a:pt x="45" y="165"/>
                  </a:lnTo>
                  <a:lnTo>
                    <a:pt x="45" y="165"/>
                  </a:lnTo>
                  <a:close/>
                  <a:moveTo>
                    <a:pt x="25" y="224"/>
                  </a:moveTo>
                  <a:lnTo>
                    <a:pt x="25" y="224"/>
                  </a:lnTo>
                  <a:lnTo>
                    <a:pt x="37" y="218"/>
                  </a:lnTo>
                  <a:lnTo>
                    <a:pt x="37" y="218"/>
                  </a:lnTo>
                  <a:lnTo>
                    <a:pt x="35" y="220"/>
                  </a:lnTo>
                  <a:lnTo>
                    <a:pt x="32" y="223"/>
                  </a:lnTo>
                  <a:lnTo>
                    <a:pt x="32" y="226"/>
                  </a:lnTo>
                  <a:lnTo>
                    <a:pt x="33" y="230"/>
                  </a:lnTo>
                  <a:lnTo>
                    <a:pt x="33" y="230"/>
                  </a:lnTo>
                  <a:lnTo>
                    <a:pt x="25" y="224"/>
                  </a:lnTo>
                  <a:lnTo>
                    <a:pt x="25" y="224"/>
                  </a:lnTo>
                  <a:close/>
                  <a:moveTo>
                    <a:pt x="36" y="231"/>
                  </a:moveTo>
                  <a:lnTo>
                    <a:pt x="36" y="231"/>
                  </a:lnTo>
                  <a:lnTo>
                    <a:pt x="41" y="231"/>
                  </a:lnTo>
                  <a:lnTo>
                    <a:pt x="45" y="227"/>
                  </a:lnTo>
                  <a:lnTo>
                    <a:pt x="54" y="223"/>
                  </a:lnTo>
                  <a:lnTo>
                    <a:pt x="54" y="223"/>
                  </a:lnTo>
                  <a:lnTo>
                    <a:pt x="44" y="236"/>
                  </a:lnTo>
                  <a:lnTo>
                    <a:pt x="44" y="236"/>
                  </a:lnTo>
                  <a:lnTo>
                    <a:pt x="36" y="231"/>
                  </a:lnTo>
                  <a:lnTo>
                    <a:pt x="36" y="231"/>
                  </a:lnTo>
                  <a:close/>
                  <a:moveTo>
                    <a:pt x="54" y="239"/>
                  </a:moveTo>
                  <a:lnTo>
                    <a:pt x="54" y="239"/>
                  </a:lnTo>
                  <a:lnTo>
                    <a:pt x="54" y="239"/>
                  </a:lnTo>
                  <a:lnTo>
                    <a:pt x="54" y="239"/>
                  </a:lnTo>
                  <a:lnTo>
                    <a:pt x="67" y="220"/>
                  </a:lnTo>
                  <a:lnTo>
                    <a:pt x="83" y="201"/>
                  </a:lnTo>
                  <a:lnTo>
                    <a:pt x="83" y="201"/>
                  </a:lnTo>
                  <a:lnTo>
                    <a:pt x="90" y="205"/>
                  </a:lnTo>
                  <a:lnTo>
                    <a:pt x="90" y="205"/>
                  </a:lnTo>
                  <a:lnTo>
                    <a:pt x="80" y="213"/>
                  </a:lnTo>
                  <a:lnTo>
                    <a:pt x="72" y="223"/>
                  </a:lnTo>
                  <a:lnTo>
                    <a:pt x="64" y="231"/>
                  </a:lnTo>
                  <a:lnTo>
                    <a:pt x="54" y="239"/>
                  </a:lnTo>
                  <a:lnTo>
                    <a:pt x="54" y="239"/>
                  </a:lnTo>
                  <a:close/>
                  <a:moveTo>
                    <a:pt x="82" y="227"/>
                  </a:moveTo>
                  <a:lnTo>
                    <a:pt x="82" y="227"/>
                  </a:lnTo>
                  <a:lnTo>
                    <a:pt x="100" y="209"/>
                  </a:lnTo>
                  <a:lnTo>
                    <a:pt x="100" y="209"/>
                  </a:lnTo>
                  <a:lnTo>
                    <a:pt x="110" y="213"/>
                  </a:lnTo>
                  <a:lnTo>
                    <a:pt x="110" y="213"/>
                  </a:lnTo>
                  <a:lnTo>
                    <a:pt x="94" y="226"/>
                  </a:lnTo>
                  <a:lnTo>
                    <a:pt x="84" y="232"/>
                  </a:lnTo>
                  <a:lnTo>
                    <a:pt x="74" y="237"/>
                  </a:lnTo>
                  <a:lnTo>
                    <a:pt x="74" y="237"/>
                  </a:lnTo>
                  <a:lnTo>
                    <a:pt x="82" y="227"/>
                  </a:lnTo>
                  <a:lnTo>
                    <a:pt x="82" y="227"/>
                  </a:lnTo>
                  <a:close/>
                  <a:moveTo>
                    <a:pt x="95" y="249"/>
                  </a:moveTo>
                  <a:lnTo>
                    <a:pt x="95" y="249"/>
                  </a:lnTo>
                  <a:lnTo>
                    <a:pt x="78" y="246"/>
                  </a:lnTo>
                  <a:lnTo>
                    <a:pt x="78" y="246"/>
                  </a:lnTo>
                  <a:lnTo>
                    <a:pt x="90" y="241"/>
                  </a:lnTo>
                  <a:lnTo>
                    <a:pt x="101" y="233"/>
                  </a:lnTo>
                  <a:lnTo>
                    <a:pt x="101" y="233"/>
                  </a:lnTo>
                  <a:lnTo>
                    <a:pt x="97" y="241"/>
                  </a:lnTo>
                  <a:lnTo>
                    <a:pt x="96" y="246"/>
                  </a:lnTo>
                  <a:lnTo>
                    <a:pt x="95" y="249"/>
                  </a:lnTo>
                  <a:lnTo>
                    <a:pt x="95" y="249"/>
                  </a:lnTo>
                  <a:close/>
                  <a:moveTo>
                    <a:pt x="115" y="252"/>
                  </a:moveTo>
                  <a:lnTo>
                    <a:pt x="115" y="252"/>
                  </a:lnTo>
                  <a:lnTo>
                    <a:pt x="107" y="250"/>
                  </a:lnTo>
                  <a:lnTo>
                    <a:pt x="107" y="250"/>
                  </a:lnTo>
                  <a:lnTo>
                    <a:pt x="119" y="246"/>
                  </a:lnTo>
                  <a:lnTo>
                    <a:pt x="119" y="246"/>
                  </a:lnTo>
                  <a:lnTo>
                    <a:pt x="115" y="252"/>
                  </a:lnTo>
                  <a:lnTo>
                    <a:pt x="115" y="252"/>
                  </a:lnTo>
                  <a:close/>
                  <a:moveTo>
                    <a:pt x="153" y="220"/>
                  </a:moveTo>
                  <a:lnTo>
                    <a:pt x="153" y="220"/>
                  </a:lnTo>
                  <a:lnTo>
                    <a:pt x="173" y="223"/>
                  </a:lnTo>
                  <a:lnTo>
                    <a:pt x="173" y="223"/>
                  </a:lnTo>
                  <a:lnTo>
                    <a:pt x="163" y="229"/>
                  </a:lnTo>
                  <a:lnTo>
                    <a:pt x="153" y="236"/>
                  </a:lnTo>
                  <a:lnTo>
                    <a:pt x="141" y="242"/>
                  </a:lnTo>
                  <a:lnTo>
                    <a:pt x="130" y="247"/>
                  </a:lnTo>
                  <a:lnTo>
                    <a:pt x="130" y="247"/>
                  </a:lnTo>
                  <a:lnTo>
                    <a:pt x="141" y="233"/>
                  </a:lnTo>
                  <a:lnTo>
                    <a:pt x="153" y="220"/>
                  </a:lnTo>
                  <a:lnTo>
                    <a:pt x="153" y="220"/>
                  </a:lnTo>
                  <a:close/>
                  <a:moveTo>
                    <a:pt x="153" y="255"/>
                  </a:moveTo>
                  <a:lnTo>
                    <a:pt x="153" y="255"/>
                  </a:lnTo>
                  <a:lnTo>
                    <a:pt x="153" y="255"/>
                  </a:lnTo>
                  <a:lnTo>
                    <a:pt x="153" y="255"/>
                  </a:lnTo>
                  <a:lnTo>
                    <a:pt x="137" y="254"/>
                  </a:lnTo>
                  <a:lnTo>
                    <a:pt x="137" y="254"/>
                  </a:lnTo>
                  <a:lnTo>
                    <a:pt x="148" y="249"/>
                  </a:lnTo>
                  <a:lnTo>
                    <a:pt x="159" y="243"/>
                  </a:lnTo>
                  <a:lnTo>
                    <a:pt x="159" y="243"/>
                  </a:lnTo>
                  <a:lnTo>
                    <a:pt x="153" y="255"/>
                  </a:lnTo>
                  <a:lnTo>
                    <a:pt x="153" y="255"/>
                  </a:lnTo>
                  <a:close/>
                  <a:moveTo>
                    <a:pt x="178" y="256"/>
                  </a:moveTo>
                  <a:lnTo>
                    <a:pt x="177" y="256"/>
                  </a:lnTo>
                  <a:lnTo>
                    <a:pt x="177" y="256"/>
                  </a:lnTo>
                  <a:lnTo>
                    <a:pt x="168" y="256"/>
                  </a:lnTo>
                  <a:lnTo>
                    <a:pt x="168" y="256"/>
                  </a:lnTo>
                  <a:lnTo>
                    <a:pt x="177" y="249"/>
                  </a:lnTo>
                  <a:lnTo>
                    <a:pt x="184" y="243"/>
                  </a:lnTo>
                  <a:lnTo>
                    <a:pt x="184" y="243"/>
                  </a:lnTo>
                  <a:lnTo>
                    <a:pt x="180" y="249"/>
                  </a:lnTo>
                  <a:lnTo>
                    <a:pt x="178" y="256"/>
                  </a:lnTo>
                  <a:lnTo>
                    <a:pt x="178" y="256"/>
                  </a:lnTo>
                  <a:close/>
                  <a:moveTo>
                    <a:pt x="187" y="256"/>
                  </a:moveTo>
                  <a:lnTo>
                    <a:pt x="187" y="256"/>
                  </a:lnTo>
                  <a:lnTo>
                    <a:pt x="192" y="248"/>
                  </a:lnTo>
                  <a:lnTo>
                    <a:pt x="197" y="239"/>
                  </a:lnTo>
                  <a:lnTo>
                    <a:pt x="208" y="223"/>
                  </a:lnTo>
                  <a:lnTo>
                    <a:pt x="208" y="223"/>
                  </a:lnTo>
                  <a:lnTo>
                    <a:pt x="227" y="223"/>
                  </a:lnTo>
                  <a:lnTo>
                    <a:pt x="227" y="223"/>
                  </a:lnTo>
                  <a:lnTo>
                    <a:pt x="208" y="239"/>
                  </a:lnTo>
                  <a:lnTo>
                    <a:pt x="198" y="248"/>
                  </a:lnTo>
                  <a:lnTo>
                    <a:pt x="187" y="256"/>
                  </a:lnTo>
                  <a:lnTo>
                    <a:pt x="187" y="256"/>
                  </a:lnTo>
                  <a:close/>
                  <a:moveTo>
                    <a:pt x="202" y="258"/>
                  </a:moveTo>
                  <a:lnTo>
                    <a:pt x="202" y="258"/>
                  </a:lnTo>
                  <a:lnTo>
                    <a:pt x="215" y="246"/>
                  </a:lnTo>
                  <a:lnTo>
                    <a:pt x="228" y="233"/>
                  </a:lnTo>
                  <a:lnTo>
                    <a:pt x="228" y="233"/>
                  </a:lnTo>
                  <a:lnTo>
                    <a:pt x="213" y="259"/>
                  </a:lnTo>
                  <a:lnTo>
                    <a:pt x="213" y="259"/>
                  </a:lnTo>
                  <a:lnTo>
                    <a:pt x="202" y="258"/>
                  </a:lnTo>
                  <a:lnTo>
                    <a:pt x="202" y="258"/>
                  </a:lnTo>
                  <a:close/>
                  <a:moveTo>
                    <a:pt x="225" y="259"/>
                  </a:moveTo>
                  <a:lnTo>
                    <a:pt x="225" y="259"/>
                  </a:lnTo>
                  <a:lnTo>
                    <a:pt x="224" y="259"/>
                  </a:lnTo>
                  <a:lnTo>
                    <a:pt x="224" y="259"/>
                  </a:lnTo>
                  <a:lnTo>
                    <a:pt x="236" y="241"/>
                  </a:lnTo>
                  <a:lnTo>
                    <a:pt x="242" y="231"/>
                  </a:lnTo>
                  <a:lnTo>
                    <a:pt x="246" y="221"/>
                  </a:lnTo>
                  <a:lnTo>
                    <a:pt x="246" y="221"/>
                  </a:lnTo>
                  <a:lnTo>
                    <a:pt x="269" y="219"/>
                  </a:lnTo>
                  <a:lnTo>
                    <a:pt x="269" y="219"/>
                  </a:lnTo>
                  <a:lnTo>
                    <a:pt x="248" y="239"/>
                  </a:lnTo>
                  <a:lnTo>
                    <a:pt x="236" y="249"/>
                  </a:lnTo>
                  <a:lnTo>
                    <a:pt x="225" y="259"/>
                  </a:lnTo>
                  <a:lnTo>
                    <a:pt x="225" y="259"/>
                  </a:lnTo>
                  <a:close/>
                  <a:moveTo>
                    <a:pt x="244" y="260"/>
                  </a:moveTo>
                  <a:lnTo>
                    <a:pt x="244" y="260"/>
                  </a:lnTo>
                  <a:lnTo>
                    <a:pt x="239" y="260"/>
                  </a:lnTo>
                  <a:lnTo>
                    <a:pt x="239" y="260"/>
                  </a:lnTo>
                  <a:lnTo>
                    <a:pt x="260" y="241"/>
                  </a:lnTo>
                  <a:lnTo>
                    <a:pt x="260" y="241"/>
                  </a:lnTo>
                  <a:lnTo>
                    <a:pt x="251" y="250"/>
                  </a:lnTo>
                  <a:lnTo>
                    <a:pt x="244" y="260"/>
                  </a:lnTo>
                  <a:lnTo>
                    <a:pt x="244" y="260"/>
                  </a:lnTo>
                  <a:close/>
                  <a:moveTo>
                    <a:pt x="275" y="260"/>
                  </a:moveTo>
                  <a:lnTo>
                    <a:pt x="275" y="260"/>
                  </a:lnTo>
                  <a:lnTo>
                    <a:pt x="261" y="260"/>
                  </a:lnTo>
                  <a:lnTo>
                    <a:pt x="261" y="260"/>
                  </a:lnTo>
                  <a:lnTo>
                    <a:pt x="279" y="242"/>
                  </a:lnTo>
                  <a:lnTo>
                    <a:pt x="297" y="225"/>
                  </a:lnTo>
                  <a:lnTo>
                    <a:pt x="297" y="225"/>
                  </a:lnTo>
                  <a:lnTo>
                    <a:pt x="292" y="233"/>
                  </a:lnTo>
                  <a:lnTo>
                    <a:pt x="285" y="242"/>
                  </a:lnTo>
                  <a:lnTo>
                    <a:pt x="279" y="252"/>
                  </a:lnTo>
                  <a:lnTo>
                    <a:pt x="275" y="260"/>
                  </a:lnTo>
                  <a:lnTo>
                    <a:pt x="275" y="260"/>
                  </a:lnTo>
                  <a:close/>
                  <a:moveTo>
                    <a:pt x="321" y="256"/>
                  </a:moveTo>
                  <a:lnTo>
                    <a:pt x="321" y="256"/>
                  </a:lnTo>
                  <a:lnTo>
                    <a:pt x="307" y="259"/>
                  </a:lnTo>
                  <a:lnTo>
                    <a:pt x="292" y="260"/>
                  </a:lnTo>
                  <a:lnTo>
                    <a:pt x="292" y="260"/>
                  </a:lnTo>
                  <a:lnTo>
                    <a:pt x="305" y="250"/>
                  </a:lnTo>
                  <a:lnTo>
                    <a:pt x="305" y="250"/>
                  </a:lnTo>
                  <a:lnTo>
                    <a:pt x="304" y="254"/>
                  </a:lnTo>
                  <a:lnTo>
                    <a:pt x="307" y="255"/>
                  </a:lnTo>
                  <a:lnTo>
                    <a:pt x="309" y="256"/>
                  </a:lnTo>
                  <a:lnTo>
                    <a:pt x="313" y="255"/>
                  </a:lnTo>
                  <a:lnTo>
                    <a:pt x="320" y="253"/>
                  </a:lnTo>
                  <a:lnTo>
                    <a:pt x="322" y="250"/>
                  </a:lnTo>
                  <a:lnTo>
                    <a:pt x="322" y="250"/>
                  </a:lnTo>
                  <a:lnTo>
                    <a:pt x="321" y="254"/>
                  </a:lnTo>
                  <a:lnTo>
                    <a:pt x="321" y="256"/>
                  </a:lnTo>
                  <a:lnTo>
                    <a:pt x="321" y="256"/>
                  </a:lnTo>
                  <a:close/>
                  <a:moveTo>
                    <a:pt x="320" y="241"/>
                  </a:moveTo>
                  <a:lnTo>
                    <a:pt x="320" y="241"/>
                  </a:lnTo>
                  <a:lnTo>
                    <a:pt x="327" y="231"/>
                  </a:lnTo>
                  <a:lnTo>
                    <a:pt x="336" y="223"/>
                  </a:lnTo>
                  <a:lnTo>
                    <a:pt x="343" y="213"/>
                  </a:lnTo>
                  <a:lnTo>
                    <a:pt x="346" y="208"/>
                  </a:lnTo>
                  <a:lnTo>
                    <a:pt x="349" y="203"/>
                  </a:lnTo>
                  <a:lnTo>
                    <a:pt x="349" y="203"/>
                  </a:lnTo>
                  <a:lnTo>
                    <a:pt x="356" y="201"/>
                  </a:lnTo>
                  <a:lnTo>
                    <a:pt x="356" y="201"/>
                  </a:lnTo>
                  <a:lnTo>
                    <a:pt x="350" y="209"/>
                  </a:lnTo>
                  <a:lnTo>
                    <a:pt x="350" y="209"/>
                  </a:lnTo>
                  <a:lnTo>
                    <a:pt x="336" y="226"/>
                  </a:lnTo>
                  <a:lnTo>
                    <a:pt x="328" y="235"/>
                  </a:lnTo>
                  <a:lnTo>
                    <a:pt x="320" y="241"/>
                  </a:lnTo>
                  <a:lnTo>
                    <a:pt x="320" y="241"/>
                  </a:lnTo>
                  <a:close/>
                  <a:moveTo>
                    <a:pt x="334" y="254"/>
                  </a:moveTo>
                  <a:lnTo>
                    <a:pt x="334" y="254"/>
                  </a:lnTo>
                  <a:lnTo>
                    <a:pt x="344" y="247"/>
                  </a:lnTo>
                  <a:lnTo>
                    <a:pt x="352" y="238"/>
                  </a:lnTo>
                  <a:lnTo>
                    <a:pt x="352" y="238"/>
                  </a:lnTo>
                  <a:lnTo>
                    <a:pt x="352" y="241"/>
                  </a:lnTo>
                  <a:lnTo>
                    <a:pt x="352" y="243"/>
                  </a:lnTo>
                  <a:lnTo>
                    <a:pt x="354" y="246"/>
                  </a:lnTo>
                  <a:lnTo>
                    <a:pt x="355" y="247"/>
                  </a:lnTo>
                  <a:lnTo>
                    <a:pt x="355" y="247"/>
                  </a:lnTo>
                  <a:lnTo>
                    <a:pt x="345" y="250"/>
                  </a:lnTo>
                  <a:lnTo>
                    <a:pt x="334" y="254"/>
                  </a:lnTo>
                  <a:lnTo>
                    <a:pt x="334" y="254"/>
                  </a:lnTo>
                  <a:close/>
                  <a:moveTo>
                    <a:pt x="346" y="231"/>
                  </a:moveTo>
                  <a:lnTo>
                    <a:pt x="346" y="231"/>
                  </a:lnTo>
                  <a:lnTo>
                    <a:pt x="357" y="215"/>
                  </a:lnTo>
                  <a:lnTo>
                    <a:pt x="357" y="215"/>
                  </a:lnTo>
                  <a:lnTo>
                    <a:pt x="373" y="195"/>
                  </a:lnTo>
                  <a:lnTo>
                    <a:pt x="373" y="195"/>
                  </a:lnTo>
                  <a:lnTo>
                    <a:pt x="378" y="194"/>
                  </a:lnTo>
                  <a:lnTo>
                    <a:pt x="378" y="194"/>
                  </a:lnTo>
                  <a:lnTo>
                    <a:pt x="369" y="207"/>
                  </a:lnTo>
                  <a:lnTo>
                    <a:pt x="369" y="207"/>
                  </a:lnTo>
                  <a:lnTo>
                    <a:pt x="357" y="220"/>
                  </a:lnTo>
                  <a:lnTo>
                    <a:pt x="346" y="231"/>
                  </a:lnTo>
                  <a:lnTo>
                    <a:pt x="346" y="231"/>
                  </a:lnTo>
                  <a:close/>
                  <a:moveTo>
                    <a:pt x="396" y="185"/>
                  </a:moveTo>
                  <a:lnTo>
                    <a:pt x="396" y="185"/>
                  </a:lnTo>
                  <a:lnTo>
                    <a:pt x="403" y="182"/>
                  </a:lnTo>
                  <a:lnTo>
                    <a:pt x="403" y="182"/>
                  </a:lnTo>
                  <a:lnTo>
                    <a:pt x="398" y="194"/>
                  </a:lnTo>
                  <a:lnTo>
                    <a:pt x="393" y="205"/>
                  </a:lnTo>
                  <a:lnTo>
                    <a:pt x="387" y="215"/>
                  </a:lnTo>
                  <a:lnTo>
                    <a:pt x="380" y="225"/>
                  </a:lnTo>
                  <a:lnTo>
                    <a:pt x="380" y="225"/>
                  </a:lnTo>
                  <a:lnTo>
                    <a:pt x="381" y="221"/>
                  </a:lnTo>
                  <a:lnTo>
                    <a:pt x="382" y="217"/>
                  </a:lnTo>
                  <a:lnTo>
                    <a:pt x="382" y="214"/>
                  </a:lnTo>
                  <a:lnTo>
                    <a:pt x="382" y="212"/>
                  </a:lnTo>
                  <a:lnTo>
                    <a:pt x="380" y="212"/>
                  </a:lnTo>
                  <a:lnTo>
                    <a:pt x="378" y="212"/>
                  </a:lnTo>
                  <a:lnTo>
                    <a:pt x="378" y="212"/>
                  </a:lnTo>
                  <a:lnTo>
                    <a:pt x="389" y="200"/>
                  </a:lnTo>
                  <a:lnTo>
                    <a:pt x="393" y="193"/>
                  </a:lnTo>
                  <a:lnTo>
                    <a:pt x="396" y="189"/>
                  </a:lnTo>
                  <a:lnTo>
                    <a:pt x="396" y="185"/>
                  </a:lnTo>
                  <a:lnTo>
                    <a:pt x="396" y="1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F0502020204030204"/>
                <a:ea typeface="微软雅黑"/>
                <a:cs typeface="+mn-ea"/>
                <a:sym typeface="+mn-lt"/>
              </a:endParaRPr>
            </a:p>
          </p:txBody>
        </p:sp>
      </p:grpSp>
      <p:sp>
        <p:nvSpPr>
          <p:cNvPr id="13" name="矩形 47"/>
          <p:cNvSpPr>
            <a:spLocks noChangeArrowheads="1"/>
          </p:cNvSpPr>
          <p:nvPr/>
        </p:nvSpPr>
        <p:spPr bwMode="auto">
          <a:xfrm>
            <a:off x="1969513" y="4086561"/>
            <a:ext cx="3997692" cy="2400657"/>
          </a:xfrm>
          <a:prstGeom prst="rect">
            <a:avLst/>
          </a:prstGeom>
          <a:noFill/>
          <a:ln w="9525">
            <a:noFill/>
            <a:miter lim="800000"/>
          </a:ln>
        </p:spPr>
        <p:txBody>
          <a:bodyPr wrap="square">
            <a:spAutoFit/>
          </a:bodyPr>
          <a:lstStyle/>
          <a:p>
            <a:pPr fontAlgn="auto">
              <a:lnSpc>
                <a:spcPct val="130000"/>
              </a:lnSpc>
              <a:spcBef>
                <a:spcPts val="0"/>
              </a:spcBef>
              <a:spcAft>
                <a:spcPts val="0"/>
              </a:spcAft>
            </a:pPr>
            <a:r>
              <a:rPr lang="zh-CN" altLang="en-US" sz="2000" dirty="0">
                <a:solidFill>
                  <a:srgbClr val="E7E6E6">
                    <a:lumMod val="25000"/>
                  </a:srgbClr>
                </a:solidFill>
                <a:latin typeface="微软雅黑" panose="020F0502020204030204"/>
                <a:ea typeface="微软雅黑"/>
                <a:cs typeface="+mn-ea"/>
                <a:sym typeface="+mn-lt"/>
              </a:rPr>
              <a:t>点击添加内容文本点击添加内容文本点击添加内容文本点击添加内容文本点击添加内容文本点击添加内容文本点击添加内容文本点击添加内容文本点击添加内容文。</a:t>
            </a:r>
          </a:p>
          <a:p>
            <a:pPr fontAlgn="auto">
              <a:spcBef>
                <a:spcPts val="0"/>
              </a:spcBef>
              <a:spcAft>
                <a:spcPts val="0"/>
              </a:spcAft>
            </a:pPr>
            <a:endParaRPr lang="zh-CN" altLang="en-US" sz="2000" dirty="0">
              <a:solidFill>
                <a:srgbClr val="E7E6E6">
                  <a:lumMod val="25000"/>
                </a:srgbClr>
              </a:solidFill>
              <a:latin typeface="微软雅黑" panose="020F0502020204030204"/>
              <a:ea typeface="微软雅黑"/>
              <a:cs typeface="+mn-ea"/>
              <a:sym typeface="+mn-lt"/>
            </a:endParaRPr>
          </a:p>
        </p:txBody>
      </p:sp>
      <p:sp>
        <p:nvSpPr>
          <p:cNvPr id="14" name="文本框 48"/>
          <p:cNvSpPr>
            <a:spLocks noChangeArrowheads="1"/>
          </p:cNvSpPr>
          <p:nvPr/>
        </p:nvSpPr>
        <p:spPr bwMode="auto">
          <a:xfrm>
            <a:off x="2424980" y="3563341"/>
            <a:ext cx="3299583" cy="523220"/>
          </a:xfrm>
          <a:prstGeom prst="rect">
            <a:avLst/>
          </a:prstGeom>
          <a:noFill/>
          <a:ln w="9525">
            <a:noFill/>
            <a:miter lim="800000"/>
          </a:ln>
        </p:spPr>
        <p:txBody>
          <a:bodyPr wrap="square">
            <a:spAutoFit/>
          </a:bodyPr>
          <a:lstStyle/>
          <a:p>
            <a:pPr fontAlgn="auto">
              <a:spcBef>
                <a:spcPts val="0"/>
              </a:spcBef>
              <a:spcAft>
                <a:spcPts val="0"/>
              </a:spcAft>
            </a:pPr>
            <a:r>
              <a:rPr lang="zh-CN" altLang="en-US" sz="2800" b="1" dirty="0">
                <a:solidFill>
                  <a:prstClr val="black"/>
                </a:solidFill>
                <a:latin typeface="微软雅黑" panose="020F0502020204030204"/>
                <a:ea typeface="微软雅黑"/>
                <a:cs typeface="+mn-ea"/>
                <a:sym typeface="+mn-lt"/>
              </a:rPr>
              <a:t>在此添加您的标题</a:t>
            </a:r>
          </a:p>
        </p:txBody>
      </p:sp>
      <p:pic>
        <p:nvPicPr>
          <p:cNvPr id="15" name="图片 14">
            <a:extLst>
              <a:ext uri="{FF2B5EF4-FFF2-40B4-BE49-F238E27FC236}">
                <a16:creationId xmlns:a16="http://schemas.microsoft.com/office/drawing/2014/main" id="{3292DC12-3E5B-4753-BFB2-B59AD9292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729" y="4535418"/>
            <a:ext cx="4698326" cy="1633227"/>
          </a:xfrm>
          <a:prstGeom prst="rect">
            <a:avLst/>
          </a:prstGeom>
        </p:spPr>
      </p:pic>
      <p:pic>
        <p:nvPicPr>
          <p:cNvPr id="16" name="图片 15">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349134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01"/>
          <p:cNvSpPr>
            <a:spLocks noEditPoints="1"/>
          </p:cNvSpPr>
          <p:nvPr/>
        </p:nvSpPr>
        <p:spPr bwMode="auto">
          <a:xfrm>
            <a:off x="3464781"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5" name="Freeform 105"/>
          <p:cNvSpPr>
            <a:spLocks noEditPoints="1"/>
          </p:cNvSpPr>
          <p:nvPr/>
        </p:nvSpPr>
        <p:spPr bwMode="auto">
          <a:xfrm>
            <a:off x="2509277" y="3756892"/>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6" name="Freeform 101"/>
          <p:cNvSpPr>
            <a:spLocks noEditPoints="1"/>
          </p:cNvSpPr>
          <p:nvPr/>
        </p:nvSpPr>
        <p:spPr bwMode="auto">
          <a:xfrm>
            <a:off x="2985530"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7" name="Freeform 101"/>
          <p:cNvSpPr>
            <a:spLocks noEditPoints="1"/>
          </p:cNvSpPr>
          <p:nvPr/>
        </p:nvSpPr>
        <p:spPr bwMode="auto">
          <a:xfrm>
            <a:off x="4414290"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8" name="Freeform 101"/>
          <p:cNvSpPr>
            <a:spLocks noEditPoints="1"/>
          </p:cNvSpPr>
          <p:nvPr/>
        </p:nvSpPr>
        <p:spPr bwMode="auto">
          <a:xfrm>
            <a:off x="3935040"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9" name="Freeform 105"/>
          <p:cNvSpPr>
            <a:spLocks noEditPoints="1"/>
          </p:cNvSpPr>
          <p:nvPr/>
        </p:nvSpPr>
        <p:spPr bwMode="auto">
          <a:xfrm>
            <a:off x="2030026" y="3756892"/>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0" name="Freeform 105"/>
          <p:cNvSpPr>
            <a:spLocks noEditPoints="1"/>
          </p:cNvSpPr>
          <p:nvPr/>
        </p:nvSpPr>
        <p:spPr bwMode="auto">
          <a:xfrm>
            <a:off x="1559768" y="3756892"/>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1" name="Freeform 105"/>
          <p:cNvSpPr>
            <a:spLocks noEditPoints="1"/>
          </p:cNvSpPr>
          <p:nvPr/>
        </p:nvSpPr>
        <p:spPr bwMode="auto">
          <a:xfrm>
            <a:off x="1080517" y="3756892"/>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2" name="Freeform 101"/>
          <p:cNvSpPr>
            <a:spLocks noEditPoints="1"/>
          </p:cNvSpPr>
          <p:nvPr/>
        </p:nvSpPr>
        <p:spPr bwMode="auto">
          <a:xfrm>
            <a:off x="5363800"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3" name="Freeform 101"/>
          <p:cNvSpPr>
            <a:spLocks noEditPoints="1"/>
          </p:cNvSpPr>
          <p:nvPr/>
        </p:nvSpPr>
        <p:spPr bwMode="auto">
          <a:xfrm>
            <a:off x="4884549" y="3756892"/>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4" name="TextBox 19"/>
          <p:cNvSpPr>
            <a:spLocks noChangeArrowheads="1"/>
          </p:cNvSpPr>
          <p:nvPr/>
        </p:nvSpPr>
        <p:spPr bwMode="auto">
          <a:xfrm>
            <a:off x="7532693" y="3838388"/>
            <a:ext cx="3429024" cy="345094"/>
          </a:xfrm>
          <a:prstGeom prst="rect">
            <a:avLst/>
          </a:prstGeom>
          <a:noFill/>
          <a:ln w="9525">
            <a:noFill/>
            <a:miter lim="800000"/>
            <a:headEnd/>
            <a:tailEnd/>
          </a:ln>
        </p:spPr>
        <p:txBody>
          <a:bodyPr wrap="square">
            <a:spAutoFit/>
          </a:bodyPr>
          <a:lstStyle/>
          <a:p>
            <a:pPr fontAlgn="auto">
              <a:lnSpc>
                <a:spcPct val="130000"/>
              </a:lnSpc>
              <a:spcBef>
                <a:spcPts val="0"/>
              </a:spcBef>
              <a:spcAft>
                <a:spcPts val="0"/>
              </a:spcAft>
            </a:pPr>
            <a:r>
              <a:rPr lang="en-US" altLang="zh-CN" sz="1400" dirty="0" err="1">
                <a:solidFill>
                  <a:srgbClr val="E7E6E6">
                    <a:lumMod val="25000"/>
                  </a:srgbClr>
                </a:solidFill>
                <a:latin typeface="微软雅黑" panose="020F0502020204030204"/>
                <a:ea typeface="微软雅黑"/>
                <a:cs typeface="+mn-ea"/>
                <a:sym typeface="+mn-lt"/>
              </a:rPr>
              <a:t>homePPT</a:t>
            </a:r>
            <a:r>
              <a:rPr lang="zh-CN" altLang="en-US" sz="1400" dirty="0">
                <a:solidFill>
                  <a:srgbClr val="E7E6E6">
                    <a:lumMod val="25000"/>
                  </a:srgbClr>
                </a:solidFill>
                <a:latin typeface="微软雅黑" panose="020F0502020204030204"/>
                <a:ea typeface="微软雅黑"/>
                <a:cs typeface="+mn-ea"/>
                <a:sym typeface="+mn-lt"/>
              </a:rPr>
              <a:t>，点击添加内容文本</a:t>
            </a:r>
            <a:endParaRPr lang="en-US" altLang="zh-CN" sz="1400" dirty="0">
              <a:solidFill>
                <a:srgbClr val="1C3E58"/>
              </a:solidFill>
              <a:latin typeface="微软雅黑" panose="020F0502020204030204"/>
              <a:ea typeface="微软雅黑"/>
              <a:cs typeface="+mn-ea"/>
              <a:sym typeface="+mn-lt"/>
            </a:endParaRPr>
          </a:p>
        </p:txBody>
      </p:sp>
      <p:sp>
        <p:nvSpPr>
          <p:cNvPr id="55" name="Freeform 105"/>
          <p:cNvSpPr>
            <a:spLocks noEditPoints="1"/>
          </p:cNvSpPr>
          <p:nvPr/>
        </p:nvSpPr>
        <p:spPr bwMode="auto">
          <a:xfrm>
            <a:off x="2512274" y="5070736"/>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6" name="Freeform 101"/>
          <p:cNvSpPr>
            <a:spLocks noEditPoints="1"/>
          </p:cNvSpPr>
          <p:nvPr/>
        </p:nvSpPr>
        <p:spPr bwMode="auto">
          <a:xfrm>
            <a:off x="4417288" y="5070736"/>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7" name="Freeform 101"/>
          <p:cNvSpPr>
            <a:spLocks noEditPoints="1"/>
          </p:cNvSpPr>
          <p:nvPr/>
        </p:nvSpPr>
        <p:spPr bwMode="auto">
          <a:xfrm>
            <a:off x="3938037" y="5070736"/>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8" name="Freeform 105"/>
          <p:cNvSpPr>
            <a:spLocks noEditPoints="1"/>
          </p:cNvSpPr>
          <p:nvPr/>
        </p:nvSpPr>
        <p:spPr bwMode="auto">
          <a:xfrm>
            <a:off x="2033024" y="5070736"/>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59" name="Freeform 105"/>
          <p:cNvSpPr>
            <a:spLocks noEditPoints="1"/>
          </p:cNvSpPr>
          <p:nvPr/>
        </p:nvSpPr>
        <p:spPr bwMode="auto">
          <a:xfrm>
            <a:off x="1562765" y="5070736"/>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0" name="Freeform 105"/>
          <p:cNvSpPr>
            <a:spLocks noEditPoints="1"/>
          </p:cNvSpPr>
          <p:nvPr/>
        </p:nvSpPr>
        <p:spPr bwMode="auto">
          <a:xfrm>
            <a:off x="1083514" y="5070736"/>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1" name="Freeform 101"/>
          <p:cNvSpPr>
            <a:spLocks noEditPoints="1"/>
          </p:cNvSpPr>
          <p:nvPr/>
        </p:nvSpPr>
        <p:spPr bwMode="auto">
          <a:xfrm>
            <a:off x="5366797" y="5070736"/>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2" name="Freeform 101"/>
          <p:cNvSpPr>
            <a:spLocks noEditPoints="1"/>
          </p:cNvSpPr>
          <p:nvPr/>
        </p:nvSpPr>
        <p:spPr bwMode="auto">
          <a:xfrm>
            <a:off x="4887546" y="5070736"/>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3" name="TextBox 19"/>
          <p:cNvSpPr>
            <a:spLocks noChangeArrowheads="1"/>
          </p:cNvSpPr>
          <p:nvPr/>
        </p:nvSpPr>
        <p:spPr bwMode="auto">
          <a:xfrm>
            <a:off x="7535690" y="5152232"/>
            <a:ext cx="3429024" cy="345094"/>
          </a:xfrm>
          <a:prstGeom prst="rect">
            <a:avLst/>
          </a:prstGeom>
          <a:noFill/>
          <a:ln w="9525">
            <a:noFill/>
            <a:miter lim="800000"/>
            <a:headEnd/>
            <a:tailEnd/>
          </a:ln>
        </p:spPr>
        <p:txBody>
          <a:bodyPr wrap="square">
            <a:spAutoFit/>
          </a:bodyPr>
          <a:lstStyle/>
          <a:p>
            <a:pPr fontAlgn="auto">
              <a:lnSpc>
                <a:spcPct val="130000"/>
              </a:lnSpc>
              <a:spcBef>
                <a:spcPts val="0"/>
              </a:spcBef>
              <a:spcAft>
                <a:spcPts val="0"/>
              </a:spcAft>
            </a:pPr>
            <a:r>
              <a:rPr lang="en-US" altLang="zh-CN" sz="1400" dirty="0" err="1">
                <a:solidFill>
                  <a:srgbClr val="E7E6E6">
                    <a:lumMod val="25000"/>
                  </a:srgbClr>
                </a:solidFill>
                <a:latin typeface="微软雅黑" panose="020F0502020204030204"/>
                <a:ea typeface="微软雅黑"/>
                <a:cs typeface="+mn-ea"/>
                <a:sym typeface="+mn-lt"/>
              </a:rPr>
              <a:t>homePPT</a:t>
            </a:r>
            <a:r>
              <a:rPr lang="zh-CN" altLang="en-US" sz="1400" dirty="0">
                <a:solidFill>
                  <a:srgbClr val="E7E6E6">
                    <a:lumMod val="25000"/>
                  </a:srgbClr>
                </a:solidFill>
                <a:latin typeface="微软雅黑" panose="020F0502020204030204"/>
                <a:ea typeface="微软雅黑"/>
                <a:cs typeface="+mn-ea"/>
                <a:sym typeface="+mn-lt"/>
              </a:rPr>
              <a:t>，点击添加内容文本</a:t>
            </a:r>
            <a:endParaRPr lang="en-US" altLang="zh-CN" sz="1400" dirty="0">
              <a:solidFill>
                <a:srgbClr val="1C3E58"/>
              </a:solidFill>
              <a:latin typeface="微软雅黑" panose="020F0502020204030204"/>
              <a:ea typeface="微软雅黑"/>
              <a:cs typeface="+mn-ea"/>
              <a:sym typeface="+mn-lt"/>
            </a:endParaRPr>
          </a:p>
        </p:txBody>
      </p:sp>
      <p:sp>
        <p:nvSpPr>
          <p:cNvPr id="64" name="Freeform 105"/>
          <p:cNvSpPr>
            <a:spLocks noEditPoints="1"/>
          </p:cNvSpPr>
          <p:nvPr/>
        </p:nvSpPr>
        <p:spPr bwMode="auto">
          <a:xfrm>
            <a:off x="2512274" y="6472769"/>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5" name="Freeform 101"/>
          <p:cNvSpPr>
            <a:spLocks noEditPoints="1"/>
          </p:cNvSpPr>
          <p:nvPr/>
        </p:nvSpPr>
        <p:spPr bwMode="auto">
          <a:xfrm>
            <a:off x="4417288" y="6472769"/>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6" name="Freeform 105"/>
          <p:cNvSpPr>
            <a:spLocks noEditPoints="1"/>
          </p:cNvSpPr>
          <p:nvPr/>
        </p:nvSpPr>
        <p:spPr bwMode="auto">
          <a:xfrm>
            <a:off x="2033024" y="6472769"/>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7" name="Freeform 105"/>
          <p:cNvSpPr>
            <a:spLocks noEditPoints="1"/>
          </p:cNvSpPr>
          <p:nvPr/>
        </p:nvSpPr>
        <p:spPr bwMode="auto">
          <a:xfrm>
            <a:off x="1562765" y="6472769"/>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8" name="Freeform 105"/>
          <p:cNvSpPr>
            <a:spLocks noEditPoints="1"/>
          </p:cNvSpPr>
          <p:nvPr/>
        </p:nvSpPr>
        <p:spPr bwMode="auto">
          <a:xfrm>
            <a:off x="1083514" y="6472769"/>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69" name="Freeform 101"/>
          <p:cNvSpPr>
            <a:spLocks noEditPoints="1"/>
          </p:cNvSpPr>
          <p:nvPr/>
        </p:nvSpPr>
        <p:spPr bwMode="auto">
          <a:xfrm>
            <a:off x="5366797" y="6472769"/>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0" name="Freeform 101"/>
          <p:cNvSpPr>
            <a:spLocks noEditPoints="1"/>
          </p:cNvSpPr>
          <p:nvPr/>
        </p:nvSpPr>
        <p:spPr bwMode="auto">
          <a:xfrm>
            <a:off x="4887546" y="6472769"/>
            <a:ext cx="384000" cy="384000"/>
          </a:xfrm>
          <a:custGeom>
            <a:avLst/>
            <a:gdLst/>
            <a:ahLst/>
            <a:cxnLst>
              <a:cxn ang="0">
                <a:pos x="48" y="3"/>
              </a:cxn>
              <a:cxn ang="0">
                <a:pos x="87" y="0"/>
              </a:cxn>
              <a:cxn ang="0">
                <a:pos x="166" y="3"/>
              </a:cxn>
              <a:cxn ang="0">
                <a:pos x="205" y="7"/>
              </a:cxn>
              <a:cxn ang="0">
                <a:pos x="212" y="10"/>
              </a:cxn>
              <a:cxn ang="0">
                <a:pos x="216" y="17"/>
              </a:cxn>
              <a:cxn ang="0">
                <a:pos x="218" y="34"/>
              </a:cxn>
              <a:cxn ang="0">
                <a:pos x="218" y="60"/>
              </a:cxn>
              <a:cxn ang="0">
                <a:pos x="222" y="141"/>
              </a:cxn>
              <a:cxn ang="0">
                <a:pos x="225" y="191"/>
              </a:cxn>
              <a:cxn ang="0">
                <a:pos x="220" y="240"/>
              </a:cxn>
              <a:cxn ang="0">
                <a:pos x="220" y="243"/>
              </a:cxn>
              <a:cxn ang="0">
                <a:pos x="213" y="249"/>
              </a:cxn>
              <a:cxn ang="0">
                <a:pos x="202" y="252"/>
              </a:cxn>
              <a:cxn ang="0">
                <a:pos x="156" y="253"/>
              </a:cxn>
              <a:cxn ang="0">
                <a:pos x="65" y="249"/>
              </a:cxn>
              <a:cxn ang="0">
                <a:pos x="21" y="242"/>
              </a:cxn>
              <a:cxn ang="0">
                <a:pos x="14" y="219"/>
              </a:cxn>
              <a:cxn ang="0">
                <a:pos x="4" y="166"/>
              </a:cxn>
              <a:cxn ang="0">
                <a:pos x="0" y="108"/>
              </a:cxn>
              <a:cxn ang="0">
                <a:pos x="4" y="51"/>
              </a:cxn>
              <a:cxn ang="0">
                <a:pos x="8" y="22"/>
              </a:cxn>
              <a:cxn ang="0">
                <a:pos x="5" y="21"/>
              </a:cxn>
              <a:cxn ang="0">
                <a:pos x="4" y="13"/>
              </a:cxn>
              <a:cxn ang="0">
                <a:pos x="8" y="11"/>
              </a:cxn>
              <a:cxn ang="0">
                <a:pos x="48" y="3"/>
              </a:cxn>
              <a:cxn ang="0">
                <a:pos x="21" y="22"/>
              </a:cxn>
              <a:cxn ang="0">
                <a:pos x="20" y="77"/>
              </a:cxn>
              <a:cxn ang="0">
                <a:pos x="29" y="229"/>
              </a:cxn>
              <a:cxn ang="0">
                <a:pos x="70" y="235"/>
              </a:cxn>
              <a:cxn ang="0">
                <a:pos x="153" y="237"/>
              </a:cxn>
              <a:cxn ang="0">
                <a:pos x="194" y="235"/>
              </a:cxn>
              <a:cxn ang="0">
                <a:pos x="202" y="232"/>
              </a:cxn>
              <a:cxn ang="0">
                <a:pos x="208" y="223"/>
              </a:cxn>
              <a:cxn ang="0">
                <a:pos x="211" y="204"/>
              </a:cxn>
              <a:cxn ang="0">
                <a:pos x="206" y="111"/>
              </a:cxn>
              <a:cxn ang="0">
                <a:pos x="202" y="20"/>
              </a:cxn>
              <a:cxn ang="0">
                <a:pos x="167" y="17"/>
              </a:cxn>
              <a:cxn ang="0">
                <a:pos x="98" y="15"/>
              </a:cxn>
              <a:cxn ang="0">
                <a:pos x="65" y="17"/>
              </a:cxn>
              <a:cxn ang="0">
                <a:pos x="32" y="20"/>
              </a:cxn>
              <a:cxn ang="0">
                <a:pos x="21" y="22"/>
              </a:cxn>
            </a:cxnLst>
            <a:rect l="0" t="0" r="r" b="b"/>
            <a:pathLst>
              <a:path w="225" h="253">
                <a:moveTo>
                  <a:pt x="48" y="3"/>
                </a:moveTo>
                <a:lnTo>
                  <a:pt x="48" y="3"/>
                </a:lnTo>
                <a:lnTo>
                  <a:pt x="67" y="1"/>
                </a:lnTo>
                <a:lnTo>
                  <a:pt x="87" y="0"/>
                </a:lnTo>
                <a:lnTo>
                  <a:pt x="126" y="0"/>
                </a:lnTo>
                <a:lnTo>
                  <a:pt x="166" y="3"/>
                </a:lnTo>
                <a:lnTo>
                  <a:pt x="205" y="7"/>
                </a:lnTo>
                <a:lnTo>
                  <a:pt x="205" y="7"/>
                </a:lnTo>
                <a:lnTo>
                  <a:pt x="209" y="7"/>
                </a:lnTo>
                <a:lnTo>
                  <a:pt x="212" y="10"/>
                </a:lnTo>
                <a:lnTo>
                  <a:pt x="215" y="13"/>
                </a:lnTo>
                <a:lnTo>
                  <a:pt x="216" y="17"/>
                </a:lnTo>
                <a:lnTo>
                  <a:pt x="218" y="25"/>
                </a:lnTo>
                <a:lnTo>
                  <a:pt x="218" y="34"/>
                </a:lnTo>
                <a:lnTo>
                  <a:pt x="218" y="34"/>
                </a:lnTo>
                <a:lnTo>
                  <a:pt x="218" y="60"/>
                </a:lnTo>
                <a:lnTo>
                  <a:pt x="219" y="87"/>
                </a:lnTo>
                <a:lnTo>
                  <a:pt x="222" y="141"/>
                </a:lnTo>
                <a:lnTo>
                  <a:pt x="223" y="166"/>
                </a:lnTo>
                <a:lnTo>
                  <a:pt x="225" y="191"/>
                </a:lnTo>
                <a:lnTo>
                  <a:pt x="223" y="216"/>
                </a:lnTo>
                <a:lnTo>
                  <a:pt x="220" y="240"/>
                </a:lnTo>
                <a:lnTo>
                  <a:pt x="220" y="240"/>
                </a:lnTo>
                <a:lnTo>
                  <a:pt x="220" y="243"/>
                </a:lnTo>
                <a:lnTo>
                  <a:pt x="218" y="246"/>
                </a:lnTo>
                <a:lnTo>
                  <a:pt x="213" y="249"/>
                </a:lnTo>
                <a:lnTo>
                  <a:pt x="208" y="252"/>
                </a:lnTo>
                <a:lnTo>
                  <a:pt x="202" y="252"/>
                </a:lnTo>
                <a:lnTo>
                  <a:pt x="202" y="252"/>
                </a:lnTo>
                <a:lnTo>
                  <a:pt x="156" y="253"/>
                </a:lnTo>
                <a:lnTo>
                  <a:pt x="111" y="252"/>
                </a:lnTo>
                <a:lnTo>
                  <a:pt x="65" y="249"/>
                </a:lnTo>
                <a:lnTo>
                  <a:pt x="43" y="246"/>
                </a:lnTo>
                <a:lnTo>
                  <a:pt x="21" y="242"/>
                </a:lnTo>
                <a:lnTo>
                  <a:pt x="21" y="242"/>
                </a:lnTo>
                <a:lnTo>
                  <a:pt x="14" y="219"/>
                </a:lnTo>
                <a:lnTo>
                  <a:pt x="8" y="194"/>
                </a:lnTo>
                <a:lnTo>
                  <a:pt x="4" y="166"/>
                </a:lnTo>
                <a:lnTo>
                  <a:pt x="1" y="138"/>
                </a:lnTo>
                <a:lnTo>
                  <a:pt x="0" y="108"/>
                </a:lnTo>
                <a:lnTo>
                  <a:pt x="1" y="79"/>
                </a:lnTo>
                <a:lnTo>
                  <a:pt x="4" y="51"/>
                </a:lnTo>
                <a:lnTo>
                  <a:pt x="8" y="22"/>
                </a:lnTo>
                <a:lnTo>
                  <a:pt x="8" y="22"/>
                </a:lnTo>
                <a:lnTo>
                  <a:pt x="7" y="22"/>
                </a:lnTo>
                <a:lnTo>
                  <a:pt x="5" y="21"/>
                </a:lnTo>
                <a:lnTo>
                  <a:pt x="4" y="17"/>
                </a:lnTo>
                <a:lnTo>
                  <a:pt x="4" y="13"/>
                </a:lnTo>
                <a:lnTo>
                  <a:pt x="8" y="11"/>
                </a:lnTo>
                <a:lnTo>
                  <a:pt x="8" y="11"/>
                </a:lnTo>
                <a:lnTo>
                  <a:pt x="48" y="3"/>
                </a:lnTo>
                <a:lnTo>
                  <a:pt x="48" y="3"/>
                </a:lnTo>
                <a:close/>
                <a:moveTo>
                  <a:pt x="21" y="22"/>
                </a:moveTo>
                <a:lnTo>
                  <a:pt x="21" y="22"/>
                </a:lnTo>
                <a:lnTo>
                  <a:pt x="20" y="51"/>
                </a:lnTo>
                <a:lnTo>
                  <a:pt x="20" y="77"/>
                </a:lnTo>
                <a:lnTo>
                  <a:pt x="22" y="128"/>
                </a:lnTo>
                <a:lnTo>
                  <a:pt x="29" y="229"/>
                </a:lnTo>
                <a:lnTo>
                  <a:pt x="29" y="229"/>
                </a:lnTo>
                <a:lnTo>
                  <a:pt x="70" y="235"/>
                </a:lnTo>
                <a:lnTo>
                  <a:pt x="111" y="237"/>
                </a:lnTo>
                <a:lnTo>
                  <a:pt x="153" y="237"/>
                </a:lnTo>
                <a:lnTo>
                  <a:pt x="194" y="235"/>
                </a:lnTo>
                <a:lnTo>
                  <a:pt x="194" y="235"/>
                </a:lnTo>
                <a:lnTo>
                  <a:pt x="198" y="233"/>
                </a:lnTo>
                <a:lnTo>
                  <a:pt x="202" y="232"/>
                </a:lnTo>
                <a:lnTo>
                  <a:pt x="205" y="228"/>
                </a:lnTo>
                <a:lnTo>
                  <a:pt x="208" y="223"/>
                </a:lnTo>
                <a:lnTo>
                  <a:pt x="209" y="214"/>
                </a:lnTo>
                <a:lnTo>
                  <a:pt x="211" y="204"/>
                </a:lnTo>
                <a:lnTo>
                  <a:pt x="211" y="204"/>
                </a:lnTo>
                <a:lnTo>
                  <a:pt x="206" y="111"/>
                </a:lnTo>
                <a:lnTo>
                  <a:pt x="205" y="65"/>
                </a:lnTo>
                <a:lnTo>
                  <a:pt x="202" y="20"/>
                </a:lnTo>
                <a:lnTo>
                  <a:pt x="202" y="20"/>
                </a:lnTo>
                <a:lnTo>
                  <a:pt x="167" y="17"/>
                </a:lnTo>
                <a:lnTo>
                  <a:pt x="132" y="15"/>
                </a:lnTo>
                <a:lnTo>
                  <a:pt x="98" y="15"/>
                </a:lnTo>
                <a:lnTo>
                  <a:pt x="65" y="17"/>
                </a:lnTo>
                <a:lnTo>
                  <a:pt x="65" y="17"/>
                </a:lnTo>
                <a:lnTo>
                  <a:pt x="43" y="18"/>
                </a:lnTo>
                <a:lnTo>
                  <a:pt x="32" y="20"/>
                </a:lnTo>
                <a:lnTo>
                  <a:pt x="21" y="22"/>
                </a:lnTo>
                <a:lnTo>
                  <a:pt x="21" y="22"/>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1" name="TextBox 19"/>
          <p:cNvSpPr>
            <a:spLocks noChangeArrowheads="1"/>
          </p:cNvSpPr>
          <p:nvPr/>
        </p:nvSpPr>
        <p:spPr bwMode="auto">
          <a:xfrm>
            <a:off x="7535690" y="6554266"/>
            <a:ext cx="3429024" cy="345094"/>
          </a:xfrm>
          <a:prstGeom prst="rect">
            <a:avLst/>
          </a:prstGeom>
          <a:noFill/>
          <a:ln w="9525">
            <a:noFill/>
            <a:miter lim="800000"/>
            <a:headEnd/>
            <a:tailEnd/>
          </a:ln>
        </p:spPr>
        <p:txBody>
          <a:bodyPr wrap="square">
            <a:spAutoFit/>
          </a:bodyPr>
          <a:lstStyle/>
          <a:p>
            <a:pPr fontAlgn="auto">
              <a:lnSpc>
                <a:spcPct val="130000"/>
              </a:lnSpc>
              <a:spcBef>
                <a:spcPts val="0"/>
              </a:spcBef>
              <a:spcAft>
                <a:spcPts val="0"/>
              </a:spcAft>
            </a:pPr>
            <a:r>
              <a:rPr lang="en-US" altLang="zh-CN" sz="1400" dirty="0" err="1">
                <a:solidFill>
                  <a:srgbClr val="E7E6E6">
                    <a:lumMod val="25000"/>
                  </a:srgbClr>
                </a:solidFill>
                <a:latin typeface="微软雅黑" panose="020F0502020204030204"/>
                <a:ea typeface="微软雅黑"/>
                <a:cs typeface="+mn-ea"/>
                <a:sym typeface="+mn-lt"/>
              </a:rPr>
              <a:t>homePPT</a:t>
            </a:r>
            <a:r>
              <a:rPr lang="zh-CN" altLang="en-US" sz="1400" dirty="0">
                <a:solidFill>
                  <a:srgbClr val="E7E6E6">
                    <a:lumMod val="25000"/>
                  </a:srgbClr>
                </a:solidFill>
                <a:latin typeface="微软雅黑" panose="020F0502020204030204"/>
                <a:ea typeface="微软雅黑"/>
                <a:cs typeface="+mn-ea"/>
                <a:sym typeface="+mn-lt"/>
              </a:rPr>
              <a:t>，点击添加内容文本</a:t>
            </a:r>
            <a:endParaRPr lang="en-US" altLang="zh-CN" sz="1400" dirty="0">
              <a:solidFill>
                <a:srgbClr val="1C3E58"/>
              </a:solidFill>
              <a:latin typeface="微软雅黑" panose="020F0502020204030204"/>
              <a:ea typeface="微软雅黑"/>
              <a:cs typeface="+mn-ea"/>
              <a:sym typeface="+mn-lt"/>
            </a:endParaRPr>
          </a:p>
        </p:txBody>
      </p:sp>
      <p:sp>
        <p:nvSpPr>
          <p:cNvPr id="72" name="Freeform 105"/>
          <p:cNvSpPr>
            <a:spLocks noEditPoints="1"/>
          </p:cNvSpPr>
          <p:nvPr/>
        </p:nvSpPr>
        <p:spPr bwMode="auto">
          <a:xfrm>
            <a:off x="3458786" y="5052573"/>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3" name="Freeform 105"/>
          <p:cNvSpPr>
            <a:spLocks noEditPoints="1"/>
          </p:cNvSpPr>
          <p:nvPr/>
        </p:nvSpPr>
        <p:spPr bwMode="auto">
          <a:xfrm>
            <a:off x="2979536" y="5052573"/>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4" name="Freeform 105"/>
          <p:cNvSpPr>
            <a:spLocks noEditPoints="1"/>
          </p:cNvSpPr>
          <p:nvPr/>
        </p:nvSpPr>
        <p:spPr bwMode="auto">
          <a:xfrm>
            <a:off x="3935040" y="6464348"/>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5" name="Freeform 105"/>
          <p:cNvSpPr>
            <a:spLocks noEditPoints="1"/>
          </p:cNvSpPr>
          <p:nvPr/>
        </p:nvSpPr>
        <p:spPr bwMode="auto">
          <a:xfrm>
            <a:off x="3455789" y="6464348"/>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6" name="Freeform 105"/>
          <p:cNvSpPr>
            <a:spLocks noEditPoints="1"/>
          </p:cNvSpPr>
          <p:nvPr/>
        </p:nvSpPr>
        <p:spPr bwMode="auto">
          <a:xfrm>
            <a:off x="2985530" y="6464348"/>
            <a:ext cx="384000" cy="384000"/>
          </a:xfrm>
          <a:custGeom>
            <a:avLst/>
            <a:gdLst/>
            <a:ahLst/>
            <a:cxnLst>
              <a:cxn ang="0">
                <a:pos x="173" y="3"/>
              </a:cxn>
              <a:cxn ang="0">
                <a:pos x="211" y="45"/>
              </a:cxn>
              <a:cxn ang="0">
                <a:pos x="218" y="159"/>
              </a:cxn>
              <a:cxn ang="0">
                <a:pos x="142" y="246"/>
              </a:cxn>
              <a:cxn ang="0">
                <a:pos x="13" y="235"/>
              </a:cxn>
              <a:cxn ang="0">
                <a:pos x="3" y="136"/>
              </a:cxn>
              <a:cxn ang="0">
                <a:pos x="0" y="20"/>
              </a:cxn>
              <a:cxn ang="0">
                <a:pos x="6" y="18"/>
              </a:cxn>
              <a:cxn ang="0">
                <a:pos x="3" y="5"/>
              </a:cxn>
              <a:cxn ang="0">
                <a:pos x="44" y="0"/>
              </a:cxn>
              <a:cxn ang="0">
                <a:pos x="53" y="159"/>
              </a:cxn>
              <a:cxn ang="0">
                <a:pos x="25" y="198"/>
              </a:cxn>
              <a:cxn ang="0">
                <a:pos x="35" y="226"/>
              </a:cxn>
              <a:cxn ang="0">
                <a:pos x="108" y="159"/>
              </a:cxn>
              <a:cxn ang="0">
                <a:pos x="74" y="177"/>
              </a:cxn>
              <a:cxn ang="0">
                <a:pos x="46" y="198"/>
              </a:cxn>
              <a:cxn ang="0">
                <a:pos x="139" y="86"/>
              </a:cxn>
              <a:cxn ang="0">
                <a:pos x="53" y="168"/>
              </a:cxn>
              <a:cxn ang="0">
                <a:pos x="103" y="232"/>
              </a:cxn>
              <a:cxn ang="0">
                <a:pos x="173" y="133"/>
              </a:cxn>
              <a:cxn ang="0">
                <a:pos x="101" y="194"/>
              </a:cxn>
              <a:cxn ang="0">
                <a:pos x="76" y="218"/>
              </a:cxn>
              <a:cxn ang="0">
                <a:pos x="20" y="143"/>
              </a:cxn>
              <a:cxn ang="0">
                <a:pos x="111" y="63"/>
              </a:cxn>
              <a:cxn ang="0">
                <a:pos x="69" y="101"/>
              </a:cxn>
              <a:cxn ang="0">
                <a:pos x="72" y="94"/>
              </a:cxn>
              <a:cxn ang="0">
                <a:pos x="48" y="121"/>
              </a:cxn>
              <a:cxn ang="0">
                <a:pos x="145" y="206"/>
              </a:cxn>
              <a:cxn ang="0">
                <a:pos x="140" y="201"/>
              </a:cxn>
              <a:cxn ang="0">
                <a:pos x="192" y="154"/>
              </a:cxn>
              <a:cxn ang="0">
                <a:pos x="140" y="190"/>
              </a:cxn>
              <a:cxn ang="0">
                <a:pos x="138" y="206"/>
              </a:cxn>
              <a:cxn ang="0">
                <a:pos x="119" y="230"/>
              </a:cxn>
              <a:cxn ang="0">
                <a:pos x="156" y="204"/>
              </a:cxn>
              <a:cxn ang="0">
                <a:pos x="150" y="195"/>
              </a:cxn>
              <a:cxn ang="0">
                <a:pos x="156" y="133"/>
              </a:cxn>
              <a:cxn ang="0">
                <a:pos x="202" y="74"/>
              </a:cxn>
              <a:cxn ang="0">
                <a:pos x="170" y="100"/>
              </a:cxn>
              <a:cxn ang="0">
                <a:pos x="112" y="174"/>
              </a:cxn>
              <a:cxn ang="0">
                <a:pos x="108" y="18"/>
              </a:cxn>
              <a:cxn ang="0">
                <a:pos x="42" y="116"/>
              </a:cxn>
              <a:cxn ang="0">
                <a:pos x="149" y="15"/>
              </a:cxn>
              <a:cxn ang="0">
                <a:pos x="180" y="20"/>
              </a:cxn>
              <a:cxn ang="0">
                <a:pos x="67" y="18"/>
              </a:cxn>
              <a:cxn ang="0">
                <a:pos x="105" y="18"/>
              </a:cxn>
              <a:cxn ang="0">
                <a:pos x="21" y="94"/>
              </a:cxn>
              <a:cxn ang="0">
                <a:pos x="22" y="122"/>
              </a:cxn>
              <a:cxn ang="0">
                <a:pos x="45" y="74"/>
              </a:cxn>
              <a:cxn ang="0">
                <a:pos x="156" y="219"/>
              </a:cxn>
              <a:cxn ang="0">
                <a:pos x="159" y="225"/>
              </a:cxn>
              <a:cxn ang="0">
                <a:pos x="194" y="199"/>
              </a:cxn>
              <a:cxn ang="0">
                <a:pos x="201" y="159"/>
              </a:cxn>
              <a:cxn ang="0">
                <a:pos x="194" y="43"/>
              </a:cxn>
              <a:cxn ang="0">
                <a:pos x="187" y="38"/>
              </a:cxn>
              <a:cxn ang="0">
                <a:pos x="20" y="57"/>
              </a:cxn>
              <a:cxn ang="0">
                <a:pos x="45" y="38"/>
              </a:cxn>
              <a:cxn ang="0">
                <a:pos x="27" y="43"/>
              </a:cxn>
              <a:cxn ang="0">
                <a:pos x="24" y="34"/>
              </a:cxn>
              <a:cxn ang="0">
                <a:pos x="42" y="14"/>
              </a:cxn>
              <a:cxn ang="0">
                <a:pos x="24" y="34"/>
              </a:cxn>
              <a:cxn ang="0">
                <a:pos x="108" y="180"/>
              </a:cxn>
            </a:cxnLst>
            <a:rect l="0" t="0" r="r" b="b"/>
            <a:pathLst>
              <a:path w="218" h="247">
                <a:moveTo>
                  <a:pt x="44" y="0"/>
                </a:moveTo>
                <a:lnTo>
                  <a:pt x="44" y="0"/>
                </a:lnTo>
                <a:lnTo>
                  <a:pt x="80" y="1"/>
                </a:lnTo>
                <a:lnTo>
                  <a:pt x="115" y="1"/>
                </a:lnTo>
                <a:lnTo>
                  <a:pt x="153" y="1"/>
                </a:lnTo>
                <a:lnTo>
                  <a:pt x="173" y="3"/>
                </a:lnTo>
                <a:lnTo>
                  <a:pt x="191" y="4"/>
                </a:lnTo>
                <a:lnTo>
                  <a:pt x="191" y="4"/>
                </a:lnTo>
                <a:lnTo>
                  <a:pt x="197" y="10"/>
                </a:lnTo>
                <a:lnTo>
                  <a:pt x="201" y="15"/>
                </a:lnTo>
                <a:lnTo>
                  <a:pt x="207" y="29"/>
                </a:lnTo>
                <a:lnTo>
                  <a:pt x="211" y="45"/>
                </a:lnTo>
                <a:lnTo>
                  <a:pt x="214" y="62"/>
                </a:lnTo>
                <a:lnTo>
                  <a:pt x="216" y="80"/>
                </a:lnTo>
                <a:lnTo>
                  <a:pt x="216" y="98"/>
                </a:lnTo>
                <a:lnTo>
                  <a:pt x="218" y="135"/>
                </a:lnTo>
                <a:lnTo>
                  <a:pt x="218" y="135"/>
                </a:lnTo>
                <a:lnTo>
                  <a:pt x="218" y="159"/>
                </a:lnTo>
                <a:lnTo>
                  <a:pt x="215" y="183"/>
                </a:lnTo>
                <a:lnTo>
                  <a:pt x="209" y="229"/>
                </a:lnTo>
                <a:lnTo>
                  <a:pt x="209" y="229"/>
                </a:lnTo>
                <a:lnTo>
                  <a:pt x="190" y="236"/>
                </a:lnTo>
                <a:lnTo>
                  <a:pt x="167" y="243"/>
                </a:lnTo>
                <a:lnTo>
                  <a:pt x="142" y="246"/>
                </a:lnTo>
                <a:lnTo>
                  <a:pt x="117" y="247"/>
                </a:lnTo>
                <a:lnTo>
                  <a:pt x="90" y="247"/>
                </a:lnTo>
                <a:lnTo>
                  <a:pt x="63" y="244"/>
                </a:lnTo>
                <a:lnTo>
                  <a:pt x="38" y="242"/>
                </a:lnTo>
                <a:lnTo>
                  <a:pt x="13" y="235"/>
                </a:lnTo>
                <a:lnTo>
                  <a:pt x="13" y="235"/>
                </a:lnTo>
                <a:lnTo>
                  <a:pt x="8" y="225"/>
                </a:lnTo>
                <a:lnTo>
                  <a:pt x="6" y="213"/>
                </a:lnTo>
                <a:lnTo>
                  <a:pt x="4" y="202"/>
                </a:lnTo>
                <a:lnTo>
                  <a:pt x="3" y="190"/>
                </a:lnTo>
                <a:lnTo>
                  <a:pt x="3" y="163"/>
                </a:lnTo>
                <a:lnTo>
                  <a:pt x="3" y="136"/>
                </a:lnTo>
                <a:lnTo>
                  <a:pt x="4" y="36"/>
                </a:lnTo>
                <a:lnTo>
                  <a:pt x="4" y="36"/>
                </a:lnTo>
                <a:lnTo>
                  <a:pt x="3" y="34"/>
                </a:lnTo>
                <a:lnTo>
                  <a:pt x="1" y="29"/>
                </a:lnTo>
                <a:lnTo>
                  <a:pt x="0" y="25"/>
                </a:lnTo>
                <a:lnTo>
                  <a:pt x="0" y="20"/>
                </a:lnTo>
                <a:lnTo>
                  <a:pt x="0" y="20"/>
                </a:lnTo>
                <a:lnTo>
                  <a:pt x="6" y="20"/>
                </a:lnTo>
                <a:lnTo>
                  <a:pt x="8" y="20"/>
                </a:lnTo>
                <a:lnTo>
                  <a:pt x="10" y="18"/>
                </a:lnTo>
                <a:lnTo>
                  <a:pt x="10" y="18"/>
                </a:lnTo>
                <a:lnTo>
                  <a:pt x="6" y="18"/>
                </a:lnTo>
                <a:lnTo>
                  <a:pt x="3" y="17"/>
                </a:lnTo>
                <a:lnTo>
                  <a:pt x="1" y="15"/>
                </a:lnTo>
                <a:lnTo>
                  <a:pt x="0" y="14"/>
                </a:lnTo>
                <a:lnTo>
                  <a:pt x="0" y="8"/>
                </a:lnTo>
                <a:lnTo>
                  <a:pt x="1" y="7"/>
                </a:lnTo>
                <a:lnTo>
                  <a:pt x="3" y="5"/>
                </a:lnTo>
                <a:lnTo>
                  <a:pt x="3" y="5"/>
                </a:lnTo>
                <a:lnTo>
                  <a:pt x="13" y="3"/>
                </a:lnTo>
                <a:lnTo>
                  <a:pt x="22" y="0"/>
                </a:lnTo>
                <a:lnTo>
                  <a:pt x="34" y="0"/>
                </a:lnTo>
                <a:lnTo>
                  <a:pt x="44" y="0"/>
                </a:lnTo>
                <a:lnTo>
                  <a:pt x="44" y="0"/>
                </a:lnTo>
                <a:close/>
                <a:moveTo>
                  <a:pt x="53" y="168"/>
                </a:moveTo>
                <a:lnTo>
                  <a:pt x="53" y="168"/>
                </a:lnTo>
                <a:lnTo>
                  <a:pt x="55" y="163"/>
                </a:lnTo>
                <a:lnTo>
                  <a:pt x="55" y="159"/>
                </a:lnTo>
                <a:lnTo>
                  <a:pt x="55" y="157"/>
                </a:lnTo>
                <a:lnTo>
                  <a:pt x="53" y="159"/>
                </a:lnTo>
                <a:lnTo>
                  <a:pt x="51" y="161"/>
                </a:lnTo>
                <a:lnTo>
                  <a:pt x="51" y="161"/>
                </a:lnTo>
                <a:lnTo>
                  <a:pt x="41" y="174"/>
                </a:lnTo>
                <a:lnTo>
                  <a:pt x="32" y="185"/>
                </a:lnTo>
                <a:lnTo>
                  <a:pt x="28" y="191"/>
                </a:lnTo>
                <a:lnTo>
                  <a:pt x="25" y="198"/>
                </a:lnTo>
                <a:lnTo>
                  <a:pt x="24" y="205"/>
                </a:lnTo>
                <a:lnTo>
                  <a:pt x="22" y="216"/>
                </a:lnTo>
                <a:lnTo>
                  <a:pt x="22" y="216"/>
                </a:lnTo>
                <a:lnTo>
                  <a:pt x="24" y="219"/>
                </a:lnTo>
                <a:lnTo>
                  <a:pt x="27" y="222"/>
                </a:lnTo>
                <a:lnTo>
                  <a:pt x="35" y="226"/>
                </a:lnTo>
                <a:lnTo>
                  <a:pt x="44" y="227"/>
                </a:lnTo>
                <a:lnTo>
                  <a:pt x="46" y="227"/>
                </a:lnTo>
                <a:lnTo>
                  <a:pt x="49" y="226"/>
                </a:lnTo>
                <a:lnTo>
                  <a:pt x="49" y="226"/>
                </a:lnTo>
                <a:lnTo>
                  <a:pt x="79" y="192"/>
                </a:lnTo>
                <a:lnTo>
                  <a:pt x="108" y="159"/>
                </a:lnTo>
                <a:lnTo>
                  <a:pt x="138" y="126"/>
                </a:lnTo>
                <a:lnTo>
                  <a:pt x="166" y="93"/>
                </a:lnTo>
                <a:lnTo>
                  <a:pt x="166" y="93"/>
                </a:lnTo>
                <a:lnTo>
                  <a:pt x="136" y="118"/>
                </a:lnTo>
                <a:lnTo>
                  <a:pt x="105" y="147"/>
                </a:lnTo>
                <a:lnTo>
                  <a:pt x="74" y="177"/>
                </a:lnTo>
                <a:lnTo>
                  <a:pt x="48" y="208"/>
                </a:lnTo>
                <a:lnTo>
                  <a:pt x="48" y="208"/>
                </a:lnTo>
                <a:lnTo>
                  <a:pt x="46" y="209"/>
                </a:lnTo>
                <a:lnTo>
                  <a:pt x="45" y="208"/>
                </a:lnTo>
                <a:lnTo>
                  <a:pt x="45" y="204"/>
                </a:lnTo>
                <a:lnTo>
                  <a:pt x="46" y="198"/>
                </a:lnTo>
                <a:lnTo>
                  <a:pt x="48" y="194"/>
                </a:lnTo>
                <a:lnTo>
                  <a:pt x="48" y="194"/>
                </a:lnTo>
                <a:lnTo>
                  <a:pt x="70" y="166"/>
                </a:lnTo>
                <a:lnTo>
                  <a:pt x="93" y="139"/>
                </a:lnTo>
                <a:lnTo>
                  <a:pt x="139" y="86"/>
                </a:lnTo>
                <a:lnTo>
                  <a:pt x="139" y="86"/>
                </a:lnTo>
                <a:lnTo>
                  <a:pt x="140" y="83"/>
                </a:lnTo>
                <a:lnTo>
                  <a:pt x="140" y="80"/>
                </a:lnTo>
                <a:lnTo>
                  <a:pt x="140" y="80"/>
                </a:lnTo>
                <a:lnTo>
                  <a:pt x="97" y="122"/>
                </a:lnTo>
                <a:lnTo>
                  <a:pt x="74" y="145"/>
                </a:lnTo>
                <a:lnTo>
                  <a:pt x="53" y="168"/>
                </a:lnTo>
                <a:lnTo>
                  <a:pt x="53" y="168"/>
                </a:lnTo>
                <a:close/>
                <a:moveTo>
                  <a:pt x="67" y="230"/>
                </a:moveTo>
                <a:lnTo>
                  <a:pt x="67" y="230"/>
                </a:lnTo>
                <a:lnTo>
                  <a:pt x="76" y="232"/>
                </a:lnTo>
                <a:lnTo>
                  <a:pt x="86" y="232"/>
                </a:lnTo>
                <a:lnTo>
                  <a:pt x="103" y="232"/>
                </a:lnTo>
                <a:lnTo>
                  <a:pt x="103" y="232"/>
                </a:lnTo>
                <a:lnTo>
                  <a:pt x="110" y="218"/>
                </a:lnTo>
                <a:lnTo>
                  <a:pt x="118" y="205"/>
                </a:lnTo>
                <a:lnTo>
                  <a:pt x="136" y="180"/>
                </a:lnTo>
                <a:lnTo>
                  <a:pt x="156" y="157"/>
                </a:lnTo>
                <a:lnTo>
                  <a:pt x="173" y="133"/>
                </a:lnTo>
                <a:lnTo>
                  <a:pt x="173" y="133"/>
                </a:lnTo>
                <a:lnTo>
                  <a:pt x="135" y="166"/>
                </a:lnTo>
                <a:lnTo>
                  <a:pt x="100" y="201"/>
                </a:lnTo>
                <a:lnTo>
                  <a:pt x="100" y="201"/>
                </a:lnTo>
                <a:lnTo>
                  <a:pt x="100" y="197"/>
                </a:lnTo>
                <a:lnTo>
                  <a:pt x="101" y="194"/>
                </a:lnTo>
                <a:lnTo>
                  <a:pt x="104" y="191"/>
                </a:lnTo>
                <a:lnTo>
                  <a:pt x="105" y="188"/>
                </a:lnTo>
                <a:lnTo>
                  <a:pt x="105" y="188"/>
                </a:lnTo>
                <a:lnTo>
                  <a:pt x="94" y="197"/>
                </a:lnTo>
                <a:lnTo>
                  <a:pt x="84" y="206"/>
                </a:lnTo>
                <a:lnTo>
                  <a:pt x="76" y="218"/>
                </a:lnTo>
                <a:lnTo>
                  <a:pt x="67" y="230"/>
                </a:lnTo>
                <a:lnTo>
                  <a:pt x="67" y="230"/>
                </a:lnTo>
                <a:close/>
                <a:moveTo>
                  <a:pt x="24" y="138"/>
                </a:moveTo>
                <a:lnTo>
                  <a:pt x="24" y="138"/>
                </a:lnTo>
                <a:lnTo>
                  <a:pt x="21" y="139"/>
                </a:lnTo>
                <a:lnTo>
                  <a:pt x="20" y="143"/>
                </a:lnTo>
                <a:lnTo>
                  <a:pt x="20" y="147"/>
                </a:lnTo>
                <a:lnTo>
                  <a:pt x="20" y="153"/>
                </a:lnTo>
                <a:lnTo>
                  <a:pt x="24" y="173"/>
                </a:lnTo>
                <a:lnTo>
                  <a:pt x="124" y="53"/>
                </a:lnTo>
                <a:lnTo>
                  <a:pt x="124" y="53"/>
                </a:lnTo>
                <a:lnTo>
                  <a:pt x="111" y="63"/>
                </a:lnTo>
                <a:lnTo>
                  <a:pt x="98" y="76"/>
                </a:lnTo>
                <a:lnTo>
                  <a:pt x="86" y="88"/>
                </a:lnTo>
                <a:lnTo>
                  <a:pt x="74" y="98"/>
                </a:lnTo>
                <a:lnTo>
                  <a:pt x="72" y="102"/>
                </a:lnTo>
                <a:lnTo>
                  <a:pt x="72" y="102"/>
                </a:lnTo>
                <a:lnTo>
                  <a:pt x="69" y="101"/>
                </a:lnTo>
                <a:lnTo>
                  <a:pt x="70" y="100"/>
                </a:lnTo>
                <a:lnTo>
                  <a:pt x="74" y="98"/>
                </a:lnTo>
                <a:lnTo>
                  <a:pt x="74" y="98"/>
                </a:lnTo>
                <a:lnTo>
                  <a:pt x="74" y="95"/>
                </a:lnTo>
                <a:lnTo>
                  <a:pt x="73" y="94"/>
                </a:lnTo>
                <a:lnTo>
                  <a:pt x="72" y="94"/>
                </a:lnTo>
                <a:lnTo>
                  <a:pt x="70" y="94"/>
                </a:lnTo>
                <a:lnTo>
                  <a:pt x="67" y="95"/>
                </a:lnTo>
                <a:lnTo>
                  <a:pt x="65" y="97"/>
                </a:lnTo>
                <a:lnTo>
                  <a:pt x="65" y="97"/>
                </a:lnTo>
                <a:lnTo>
                  <a:pt x="56" y="109"/>
                </a:lnTo>
                <a:lnTo>
                  <a:pt x="48" y="121"/>
                </a:lnTo>
                <a:lnTo>
                  <a:pt x="42" y="126"/>
                </a:lnTo>
                <a:lnTo>
                  <a:pt x="36" y="131"/>
                </a:lnTo>
                <a:lnTo>
                  <a:pt x="31" y="135"/>
                </a:lnTo>
                <a:lnTo>
                  <a:pt x="24" y="138"/>
                </a:lnTo>
                <a:lnTo>
                  <a:pt x="24" y="138"/>
                </a:lnTo>
                <a:close/>
                <a:moveTo>
                  <a:pt x="145" y="206"/>
                </a:moveTo>
                <a:lnTo>
                  <a:pt x="145" y="206"/>
                </a:lnTo>
                <a:lnTo>
                  <a:pt x="142" y="208"/>
                </a:lnTo>
                <a:lnTo>
                  <a:pt x="142" y="208"/>
                </a:lnTo>
                <a:lnTo>
                  <a:pt x="140" y="206"/>
                </a:lnTo>
                <a:lnTo>
                  <a:pt x="140" y="204"/>
                </a:lnTo>
                <a:lnTo>
                  <a:pt x="140" y="201"/>
                </a:lnTo>
                <a:lnTo>
                  <a:pt x="140" y="201"/>
                </a:lnTo>
                <a:lnTo>
                  <a:pt x="149" y="195"/>
                </a:lnTo>
                <a:lnTo>
                  <a:pt x="156" y="190"/>
                </a:lnTo>
                <a:lnTo>
                  <a:pt x="170" y="175"/>
                </a:lnTo>
                <a:lnTo>
                  <a:pt x="184" y="161"/>
                </a:lnTo>
                <a:lnTo>
                  <a:pt x="192" y="154"/>
                </a:lnTo>
                <a:lnTo>
                  <a:pt x="201" y="147"/>
                </a:lnTo>
                <a:lnTo>
                  <a:pt x="201" y="147"/>
                </a:lnTo>
                <a:lnTo>
                  <a:pt x="202" y="116"/>
                </a:lnTo>
                <a:lnTo>
                  <a:pt x="202" y="116"/>
                </a:lnTo>
                <a:lnTo>
                  <a:pt x="162" y="164"/>
                </a:lnTo>
                <a:lnTo>
                  <a:pt x="140" y="190"/>
                </a:lnTo>
                <a:lnTo>
                  <a:pt x="122" y="216"/>
                </a:lnTo>
                <a:lnTo>
                  <a:pt x="122" y="216"/>
                </a:lnTo>
                <a:lnTo>
                  <a:pt x="126" y="213"/>
                </a:lnTo>
                <a:lnTo>
                  <a:pt x="131" y="211"/>
                </a:lnTo>
                <a:lnTo>
                  <a:pt x="133" y="208"/>
                </a:lnTo>
                <a:lnTo>
                  <a:pt x="138" y="206"/>
                </a:lnTo>
                <a:lnTo>
                  <a:pt x="138" y="206"/>
                </a:lnTo>
                <a:lnTo>
                  <a:pt x="138" y="211"/>
                </a:lnTo>
                <a:lnTo>
                  <a:pt x="136" y="213"/>
                </a:lnTo>
                <a:lnTo>
                  <a:pt x="132" y="219"/>
                </a:lnTo>
                <a:lnTo>
                  <a:pt x="125" y="225"/>
                </a:lnTo>
                <a:lnTo>
                  <a:pt x="119" y="230"/>
                </a:lnTo>
                <a:lnTo>
                  <a:pt x="119" y="230"/>
                </a:lnTo>
                <a:lnTo>
                  <a:pt x="126" y="229"/>
                </a:lnTo>
                <a:lnTo>
                  <a:pt x="133" y="226"/>
                </a:lnTo>
                <a:lnTo>
                  <a:pt x="140" y="220"/>
                </a:lnTo>
                <a:lnTo>
                  <a:pt x="146" y="216"/>
                </a:lnTo>
                <a:lnTo>
                  <a:pt x="156" y="204"/>
                </a:lnTo>
                <a:lnTo>
                  <a:pt x="163" y="192"/>
                </a:lnTo>
                <a:lnTo>
                  <a:pt x="163" y="192"/>
                </a:lnTo>
                <a:lnTo>
                  <a:pt x="159" y="191"/>
                </a:lnTo>
                <a:lnTo>
                  <a:pt x="155" y="191"/>
                </a:lnTo>
                <a:lnTo>
                  <a:pt x="153" y="192"/>
                </a:lnTo>
                <a:lnTo>
                  <a:pt x="150" y="195"/>
                </a:lnTo>
                <a:lnTo>
                  <a:pt x="147" y="201"/>
                </a:lnTo>
                <a:lnTo>
                  <a:pt x="145" y="206"/>
                </a:lnTo>
                <a:lnTo>
                  <a:pt x="145" y="206"/>
                </a:lnTo>
                <a:close/>
                <a:moveTo>
                  <a:pt x="115" y="174"/>
                </a:moveTo>
                <a:lnTo>
                  <a:pt x="115" y="174"/>
                </a:lnTo>
                <a:lnTo>
                  <a:pt x="156" y="133"/>
                </a:lnTo>
                <a:lnTo>
                  <a:pt x="198" y="95"/>
                </a:lnTo>
                <a:lnTo>
                  <a:pt x="198" y="95"/>
                </a:lnTo>
                <a:lnTo>
                  <a:pt x="201" y="91"/>
                </a:lnTo>
                <a:lnTo>
                  <a:pt x="202" y="87"/>
                </a:lnTo>
                <a:lnTo>
                  <a:pt x="202" y="81"/>
                </a:lnTo>
                <a:lnTo>
                  <a:pt x="202" y="74"/>
                </a:lnTo>
                <a:lnTo>
                  <a:pt x="199" y="59"/>
                </a:lnTo>
                <a:lnTo>
                  <a:pt x="195" y="43"/>
                </a:lnTo>
                <a:lnTo>
                  <a:pt x="195" y="43"/>
                </a:lnTo>
                <a:lnTo>
                  <a:pt x="188" y="64"/>
                </a:lnTo>
                <a:lnTo>
                  <a:pt x="180" y="83"/>
                </a:lnTo>
                <a:lnTo>
                  <a:pt x="170" y="100"/>
                </a:lnTo>
                <a:lnTo>
                  <a:pt x="159" y="116"/>
                </a:lnTo>
                <a:lnTo>
                  <a:pt x="147" y="132"/>
                </a:lnTo>
                <a:lnTo>
                  <a:pt x="135" y="146"/>
                </a:lnTo>
                <a:lnTo>
                  <a:pt x="110" y="173"/>
                </a:lnTo>
                <a:lnTo>
                  <a:pt x="110" y="173"/>
                </a:lnTo>
                <a:lnTo>
                  <a:pt x="112" y="174"/>
                </a:lnTo>
                <a:lnTo>
                  <a:pt x="115" y="174"/>
                </a:lnTo>
                <a:lnTo>
                  <a:pt x="115" y="174"/>
                </a:lnTo>
                <a:close/>
                <a:moveTo>
                  <a:pt x="149" y="15"/>
                </a:moveTo>
                <a:lnTo>
                  <a:pt x="105" y="18"/>
                </a:lnTo>
                <a:lnTo>
                  <a:pt x="105" y="18"/>
                </a:lnTo>
                <a:lnTo>
                  <a:pt x="108" y="18"/>
                </a:lnTo>
                <a:lnTo>
                  <a:pt x="111" y="20"/>
                </a:lnTo>
                <a:lnTo>
                  <a:pt x="112" y="22"/>
                </a:lnTo>
                <a:lnTo>
                  <a:pt x="112" y="25"/>
                </a:lnTo>
                <a:lnTo>
                  <a:pt x="38" y="118"/>
                </a:lnTo>
                <a:lnTo>
                  <a:pt x="38" y="118"/>
                </a:lnTo>
                <a:lnTo>
                  <a:pt x="42" y="116"/>
                </a:lnTo>
                <a:lnTo>
                  <a:pt x="46" y="115"/>
                </a:lnTo>
                <a:lnTo>
                  <a:pt x="52" y="108"/>
                </a:lnTo>
                <a:lnTo>
                  <a:pt x="58" y="101"/>
                </a:lnTo>
                <a:lnTo>
                  <a:pt x="60" y="98"/>
                </a:lnTo>
                <a:lnTo>
                  <a:pt x="65" y="97"/>
                </a:lnTo>
                <a:lnTo>
                  <a:pt x="149" y="15"/>
                </a:lnTo>
                <a:close/>
                <a:moveTo>
                  <a:pt x="177" y="32"/>
                </a:moveTo>
                <a:lnTo>
                  <a:pt x="177" y="32"/>
                </a:lnTo>
                <a:lnTo>
                  <a:pt x="181" y="28"/>
                </a:lnTo>
                <a:lnTo>
                  <a:pt x="183" y="24"/>
                </a:lnTo>
                <a:lnTo>
                  <a:pt x="183" y="21"/>
                </a:lnTo>
                <a:lnTo>
                  <a:pt x="180" y="20"/>
                </a:lnTo>
                <a:lnTo>
                  <a:pt x="173" y="18"/>
                </a:lnTo>
                <a:lnTo>
                  <a:pt x="169" y="17"/>
                </a:lnTo>
                <a:lnTo>
                  <a:pt x="167" y="15"/>
                </a:lnTo>
                <a:lnTo>
                  <a:pt x="87" y="116"/>
                </a:lnTo>
                <a:lnTo>
                  <a:pt x="177" y="32"/>
                </a:lnTo>
                <a:close/>
                <a:moveTo>
                  <a:pt x="67" y="18"/>
                </a:moveTo>
                <a:lnTo>
                  <a:pt x="24" y="76"/>
                </a:lnTo>
                <a:lnTo>
                  <a:pt x="24" y="76"/>
                </a:lnTo>
                <a:lnTo>
                  <a:pt x="45" y="63"/>
                </a:lnTo>
                <a:lnTo>
                  <a:pt x="66" y="49"/>
                </a:lnTo>
                <a:lnTo>
                  <a:pt x="105" y="18"/>
                </a:lnTo>
                <a:lnTo>
                  <a:pt x="105" y="18"/>
                </a:lnTo>
                <a:lnTo>
                  <a:pt x="84" y="17"/>
                </a:lnTo>
                <a:lnTo>
                  <a:pt x="74" y="17"/>
                </a:lnTo>
                <a:lnTo>
                  <a:pt x="70" y="17"/>
                </a:lnTo>
                <a:lnTo>
                  <a:pt x="67" y="18"/>
                </a:lnTo>
                <a:lnTo>
                  <a:pt x="67" y="18"/>
                </a:lnTo>
                <a:close/>
                <a:moveTo>
                  <a:pt x="21" y="94"/>
                </a:moveTo>
                <a:lnTo>
                  <a:pt x="21" y="94"/>
                </a:lnTo>
                <a:lnTo>
                  <a:pt x="18" y="97"/>
                </a:lnTo>
                <a:lnTo>
                  <a:pt x="18" y="100"/>
                </a:lnTo>
                <a:lnTo>
                  <a:pt x="18" y="108"/>
                </a:lnTo>
                <a:lnTo>
                  <a:pt x="20" y="115"/>
                </a:lnTo>
                <a:lnTo>
                  <a:pt x="22" y="122"/>
                </a:lnTo>
                <a:lnTo>
                  <a:pt x="81" y="50"/>
                </a:lnTo>
                <a:lnTo>
                  <a:pt x="73" y="52"/>
                </a:lnTo>
                <a:lnTo>
                  <a:pt x="72" y="55"/>
                </a:lnTo>
                <a:lnTo>
                  <a:pt x="72" y="55"/>
                </a:lnTo>
                <a:lnTo>
                  <a:pt x="59" y="64"/>
                </a:lnTo>
                <a:lnTo>
                  <a:pt x="45" y="74"/>
                </a:lnTo>
                <a:lnTo>
                  <a:pt x="31" y="84"/>
                </a:lnTo>
                <a:lnTo>
                  <a:pt x="25" y="88"/>
                </a:lnTo>
                <a:lnTo>
                  <a:pt x="21" y="94"/>
                </a:lnTo>
                <a:lnTo>
                  <a:pt x="21" y="94"/>
                </a:lnTo>
                <a:close/>
                <a:moveTo>
                  <a:pt x="195" y="168"/>
                </a:moveTo>
                <a:lnTo>
                  <a:pt x="156" y="219"/>
                </a:lnTo>
                <a:lnTo>
                  <a:pt x="156" y="219"/>
                </a:lnTo>
                <a:lnTo>
                  <a:pt x="152" y="225"/>
                </a:lnTo>
                <a:lnTo>
                  <a:pt x="152" y="226"/>
                </a:lnTo>
                <a:lnTo>
                  <a:pt x="153" y="226"/>
                </a:lnTo>
                <a:lnTo>
                  <a:pt x="159" y="225"/>
                </a:lnTo>
                <a:lnTo>
                  <a:pt x="159" y="225"/>
                </a:lnTo>
                <a:lnTo>
                  <a:pt x="167" y="219"/>
                </a:lnTo>
                <a:lnTo>
                  <a:pt x="174" y="212"/>
                </a:lnTo>
                <a:lnTo>
                  <a:pt x="183" y="205"/>
                </a:lnTo>
                <a:lnTo>
                  <a:pt x="188" y="201"/>
                </a:lnTo>
                <a:lnTo>
                  <a:pt x="194" y="199"/>
                </a:lnTo>
                <a:lnTo>
                  <a:pt x="194" y="199"/>
                </a:lnTo>
                <a:lnTo>
                  <a:pt x="197" y="197"/>
                </a:lnTo>
                <a:lnTo>
                  <a:pt x="199" y="192"/>
                </a:lnTo>
                <a:lnTo>
                  <a:pt x="202" y="188"/>
                </a:lnTo>
                <a:lnTo>
                  <a:pt x="202" y="183"/>
                </a:lnTo>
                <a:lnTo>
                  <a:pt x="202" y="171"/>
                </a:lnTo>
                <a:lnTo>
                  <a:pt x="201" y="159"/>
                </a:lnTo>
                <a:lnTo>
                  <a:pt x="201" y="159"/>
                </a:lnTo>
                <a:lnTo>
                  <a:pt x="195" y="168"/>
                </a:lnTo>
                <a:lnTo>
                  <a:pt x="195" y="168"/>
                </a:lnTo>
                <a:close/>
                <a:moveTo>
                  <a:pt x="147" y="93"/>
                </a:moveTo>
                <a:lnTo>
                  <a:pt x="194" y="43"/>
                </a:lnTo>
                <a:lnTo>
                  <a:pt x="194" y="43"/>
                </a:lnTo>
                <a:lnTo>
                  <a:pt x="195" y="41"/>
                </a:lnTo>
                <a:lnTo>
                  <a:pt x="195" y="39"/>
                </a:lnTo>
                <a:lnTo>
                  <a:pt x="194" y="36"/>
                </a:lnTo>
                <a:lnTo>
                  <a:pt x="190" y="35"/>
                </a:lnTo>
                <a:lnTo>
                  <a:pt x="188" y="35"/>
                </a:lnTo>
                <a:lnTo>
                  <a:pt x="187" y="38"/>
                </a:lnTo>
                <a:lnTo>
                  <a:pt x="187" y="38"/>
                </a:lnTo>
                <a:lnTo>
                  <a:pt x="166" y="64"/>
                </a:lnTo>
                <a:lnTo>
                  <a:pt x="156" y="79"/>
                </a:lnTo>
                <a:lnTo>
                  <a:pt x="147" y="93"/>
                </a:lnTo>
                <a:lnTo>
                  <a:pt x="147" y="93"/>
                </a:lnTo>
                <a:close/>
                <a:moveTo>
                  <a:pt x="20" y="57"/>
                </a:moveTo>
                <a:lnTo>
                  <a:pt x="20" y="57"/>
                </a:lnTo>
                <a:lnTo>
                  <a:pt x="22" y="53"/>
                </a:lnTo>
                <a:lnTo>
                  <a:pt x="27" y="50"/>
                </a:lnTo>
                <a:lnTo>
                  <a:pt x="36" y="45"/>
                </a:lnTo>
                <a:lnTo>
                  <a:pt x="41" y="42"/>
                </a:lnTo>
                <a:lnTo>
                  <a:pt x="45" y="38"/>
                </a:lnTo>
                <a:lnTo>
                  <a:pt x="48" y="34"/>
                </a:lnTo>
                <a:lnTo>
                  <a:pt x="49" y="28"/>
                </a:lnTo>
                <a:lnTo>
                  <a:pt x="49" y="28"/>
                </a:lnTo>
                <a:lnTo>
                  <a:pt x="41" y="35"/>
                </a:lnTo>
                <a:lnTo>
                  <a:pt x="31" y="41"/>
                </a:lnTo>
                <a:lnTo>
                  <a:pt x="27" y="43"/>
                </a:lnTo>
                <a:lnTo>
                  <a:pt x="24" y="48"/>
                </a:lnTo>
                <a:lnTo>
                  <a:pt x="21" y="52"/>
                </a:lnTo>
                <a:lnTo>
                  <a:pt x="20" y="57"/>
                </a:lnTo>
                <a:lnTo>
                  <a:pt x="20" y="57"/>
                </a:lnTo>
                <a:close/>
                <a:moveTo>
                  <a:pt x="24" y="34"/>
                </a:moveTo>
                <a:lnTo>
                  <a:pt x="24" y="34"/>
                </a:lnTo>
                <a:lnTo>
                  <a:pt x="28" y="32"/>
                </a:lnTo>
                <a:lnTo>
                  <a:pt x="32" y="31"/>
                </a:lnTo>
                <a:lnTo>
                  <a:pt x="38" y="25"/>
                </a:lnTo>
                <a:lnTo>
                  <a:pt x="48" y="14"/>
                </a:lnTo>
                <a:lnTo>
                  <a:pt x="48" y="14"/>
                </a:lnTo>
                <a:lnTo>
                  <a:pt x="42" y="14"/>
                </a:lnTo>
                <a:lnTo>
                  <a:pt x="39" y="14"/>
                </a:lnTo>
                <a:lnTo>
                  <a:pt x="36" y="15"/>
                </a:lnTo>
                <a:lnTo>
                  <a:pt x="36" y="15"/>
                </a:lnTo>
                <a:lnTo>
                  <a:pt x="31" y="25"/>
                </a:lnTo>
                <a:lnTo>
                  <a:pt x="28" y="29"/>
                </a:lnTo>
                <a:lnTo>
                  <a:pt x="24" y="34"/>
                </a:lnTo>
                <a:lnTo>
                  <a:pt x="24" y="34"/>
                </a:lnTo>
                <a:close/>
                <a:moveTo>
                  <a:pt x="110" y="173"/>
                </a:moveTo>
                <a:lnTo>
                  <a:pt x="101" y="184"/>
                </a:lnTo>
                <a:lnTo>
                  <a:pt x="104" y="185"/>
                </a:lnTo>
                <a:lnTo>
                  <a:pt x="104" y="185"/>
                </a:lnTo>
                <a:lnTo>
                  <a:pt x="108" y="180"/>
                </a:lnTo>
                <a:lnTo>
                  <a:pt x="110" y="177"/>
                </a:lnTo>
                <a:lnTo>
                  <a:pt x="110" y="173"/>
                </a:lnTo>
                <a:lnTo>
                  <a:pt x="110" y="173"/>
                </a:lnTo>
                <a:close/>
              </a:path>
            </a:pathLst>
          </a:custGeom>
          <a:solidFill>
            <a:sysClr val="windowText" lastClr="00000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7" name="文本框 37"/>
          <p:cNvSpPr txBox="1"/>
          <p:nvPr/>
        </p:nvSpPr>
        <p:spPr>
          <a:xfrm>
            <a:off x="7830901" y="3428110"/>
            <a:ext cx="1424489"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E7E6E6">
                    <a:lumMod val="25000"/>
                  </a:srgbClr>
                </a:solidFill>
                <a:latin typeface="微软雅黑" panose="020F0502020204030204"/>
                <a:ea typeface="微软雅黑"/>
                <a:cs typeface="+mn-ea"/>
                <a:sym typeface="+mn-lt"/>
              </a:rPr>
              <a:t>小标题</a:t>
            </a:r>
            <a:endParaRPr lang="en-US" altLang="zh-CN" sz="2800" b="1" dirty="0">
              <a:solidFill>
                <a:srgbClr val="E7E6E6">
                  <a:lumMod val="25000"/>
                </a:srgbClr>
              </a:solidFill>
              <a:latin typeface="微软雅黑" panose="020F0502020204030204"/>
              <a:ea typeface="微软雅黑"/>
              <a:cs typeface="+mn-ea"/>
              <a:sym typeface="+mn-lt"/>
            </a:endParaRPr>
          </a:p>
        </p:txBody>
      </p:sp>
      <p:sp>
        <p:nvSpPr>
          <p:cNvPr id="78" name="Freeform 30"/>
          <p:cNvSpPr>
            <a:spLocks noEditPoints="1"/>
          </p:cNvSpPr>
          <p:nvPr/>
        </p:nvSpPr>
        <p:spPr bwMode="auto">
          <a:xfrm>
            <a:off x="7543380" y="3521975"/>
            <a:ext cx="324658" cy="335491"/>
          </a:xfrm>
          <a:custGeom>
            <a:avLst/>
            <a:gdLst>
              <a:gd name="connsiteX0" fmla="*/ 201045 w 587108"/>
              <a:gd name="connsiteY0" fmla="*/ 374989 h 606698"/>
              <a:gd name="connsiteX1" fmla="*/ 401729 w 587108"/>
              <a:gd name="connsiteY1" fmla="*/ 374989 h 606698"/>
              <a:gd name="connsiteX2" fmla="*/ 432462 w 587108"/>
              <a:gd name="connsiteY2" fmla="*/ 405650 h 606698"/>
              <a:gd name="connsiteX3" fmla="*/ 401729 w 587108"/>
              <a:gd name="connsiteY3" fmla="*/ 436310 h 606698"/>
              <a:gd name="connsiteX4" fmla="*/ 201045 w 587108"/>
              <a:gd name="connsiteY4" fmla="*/ 436310 h 606698"/>
              <a:gd name="connsiteX5" fmla="*/ 170312 w 587108"/>
              <a:gd name="connsiteY5" fmla="*/ 405650 h 606698"/>
              <a:gd name="connsiteX6" fmla="*/ 201045 w 587108"/>
              <a:gd name="connsiteY6" fmla="*/ 374989 h 606698"/>
              <a:gd name="connsiteX7" fmla="*/ 201041 w 587108"/>
              <a:gd name="connsiteY7" fmla="*/ 247195 h 606698"/>
              <a:gd name="connsiteX8" fmla="*/ 539054 w 587108"/>
              <a:gd name="connsiteY8" fmla="*/ 247195 h 606698"/>
              <a:gd name="connsiteX9" fmla="*/ 569783 w 587108"/>
              <a:gd name="connsiteY9" fmla="*/ 277856 h 606698"/>
              <a:gd name="connsiteX10" fmla="*/ 539054 w 587108"/>
              <a:gd name="connsiteY10" fmla="*/ 308516 h 606698"/>
              <a:gd name="connsiteX11" fmla="*/ 201041 w 587108"/>
              <a:gd name="connsiteY11" fmla="*/ 308516 h 606698"/>
              <a:gd name="connsiteX12" fmla="*/ 170312 w 587108"/>
              <a:gd name="connsiteY12" fmla="*/ 277856 h 606698"/>
              <a:gd name="connsiteX13" fmla="*/ 201041 w 587108"/>
              <a:gd name="connsiteY13" fmla="*/ 247195 h 606698"/>
              <a:gd name="connsiteX14" fmla="*/ 201045 w 587108"/>
              <a:gd name="connsiteY14" fmla="*/ 119189 h 606698"/>
              <a:gd name="connsiteX15" fmla="*/ 356709 w 587108"/>
              <a:gd name="connsiteY15" fmla="*/ 119189 h 606698"/>
              <a:gd name="connsiteX16" fmla="*/ 387442 w 587108"/>
              <a:gd name="connsiteY16" fmla="*/ 149885 h 606698"/>
              <a:gd name="connsiteX17" fmla="*/ 356709 w 587108"/>
              <a:gd name="connsiteY17" fmla="*/ 180581 h 606698"/>
              <a:gd name="connsiteX18" fmla="*/ 201045 w 587108"/>
              <a:gd name="connsiteY18" fmla="*/ 180581 h 606698"/>
              <a:gd name="connsiteX19" fmla="*/ 170312 w 587108"/>
              <a:gd name="connsiteY19" fmla="*/ 149885 h 606698"/>
              <a:gd name="connsiteX20" fmla="*/ 201045 w 587108"/>
              <a:gd name="connsiteY20" fmla="*/ 119189 h 606698"/>
              <a:gd name="connsiteX21" fmla="*/ 87274 w 587108"/>
              <a:gd name="connsiteY21" fmla="*/ 0 h 606698"/>
              <a:gd name="connsiteX22" fmla="*/ 109016 w 587108"/>
              <a:gd name="connsiteY22" fmla="*/ 9089 h 606698"/>
              <a:gd name="connsiteX23" fmla="*/ 165407 w 587108"/>
              <a:gd name="connsiteY23" fmla="*/ 65391 h 606698"/>
              <a:gd name="connsiteX24" fmla="*/ 165407 w 587108"/>
              <a:gd name="connsiteY24" fmla="*/ 108806 h 606698"/>
              <a:gd name="connsiteX25" fmla="*/ 122077 w 587108"/>
              <a:gd name="connsiteY25" fmla="*/ 108806 h 606698"/>
              <a:gd name="connsiteX26" fmla="*/ 117928 w 587108"/>
              <a:gd name="connsiteY26" fmla="*/ 104817 h 606698"/>
              <a:gd name="connsiteX27" fmla="*/ 117928 w 587108"/>
              <a:gd name="connsiteY27" fmla="*/ 488956 h 606698"/>
              <a:gd name="connsiteX28" fmla="*/ 482240 w 587108"/>
              <a:gd name="connsiteY28" fmla="*/ 488956 h 606698"/>
              <a:gd name="connsiteX29" fmla="*/ 478245 w 587108"/>
              <a:gd name="connsiteY29" fmla="*/ 484814 h 606698"/>
              <a:gd name="connsiteX30" fmla="*/ 478245 w 587108"/>
              <a:gd name="connsiteY30" fmla="*/ 441553 h 606698"/>
              <a:gd name="connsiteX31" fmla="*/ 521576 w 587108"/>
              <a:gd name="connsiteY31" fmla="*/ 441553 h 606698"/>
              <a:gd name="connsiteX32" fmla="*/ 578120 w 587108"/>
              <a:gd name="connsiteY32" fmla="*/ 497854 h 606698"/>
              <a:gd name="connsiteX33" fmla="*/ 578120 w 587108"/>
              <a:gd name="connsiteY33" fmla="*/ 541269 h 606698"/>
              <a:gd name="connsiteX34" fmla="*/ 521576 w 587108"/>
              <a:gd name="connsiteY34" fmla="*/ 597724 h 606698"/>
              <a:gd name="connsiteX35" fmla="*/ 478245 w 587108"/>
              <a:gd name="connsiteY35" fmla="*/ 597724 h 606698"/>
              <a:gd name="connsiteX36" fmla="*/ 478245 w 587108"/>
              <a:gd name="connsiteY36" fmla="*/ 554309 h 606698"/>
              <a:gd name="connsiteX37" fmla="*/ 482240 w 587108"/>
              <a:gd name="connsiteY37" fmla="*/ 550320 h 606698"/>
              <a:gd name="connsiteX38" fmla="*/ 87198 w 587108"/>
              <a:gd name="connsiteY38" fmla="*/ 550320 h 606698"/>
              <a:gd name="connsiteX39" fmla="*/ 56467 w 587108"/>
              <a:gd name="connsiteY39" fmla="*/ 519638 h 606698"/>
              <a:gd name="connsiteX40" fmla="*/ 56467 w 587108"/>
              <a:gd name="connsiteY40" fmla="*/ 104817 h 606698"/>
              <a:gd name="connsiteX41" fmla="*/ 52472 w 587108"/>
              <a:gd name="connsiteY41" fmla="*/ 108806 h 606698"/>
              <a:gd name="connsiteX42" fmla="*/ 8988 w 587108"/>
              <a:gd name="connsiteY42" fmla="*/ 108806 h 606698"/>
              <a:gd name="connsiteX43" fmla="*/ 8988 w 587108"/>
              <a:gd name="connsiteY43" fmla="*/ 65391 h 606698"/>
              <a:gd name="connsiteX44" fmla="*/ 65532 w 587108"/>
              <a:gd name="connsiteY44" fmla="*/ 9089 h 606698"/>
              <a:gd name="connsiteX45" fmla="*/ 87274 w 587108"/>
              <a:gd name="connsiteY45" fmla="*/ 0 h 60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7108" h="606698">
                <a:moveTo>
                  <a:pt x="201045" y="374989"/>
                </a:moveTo>
                <a:lnTo>
                  <a:pt x="401729" y="374989"/>
                </a:lnTo>
                <a:cubicBezTo>
                  <a:pt x="418786" y="374989"/>
                  <a:pt x="432462" y="388633"/>
                  <a:pt x="432462" y="405650"/>
                </a:cubicBezTo>
                <a:cubicBezTo>
                  <a:pt x="432462" y="422513"/>
                  <a:pt x="418786" y="436310"/>
                  <a:pt x="401729" y="436310"/>
                </a:cubicBezTo>
                <a:lnTo>
                  <a:pt x="201045" y="436310"/>
                </a:lnTo>
                <a:cubicBezTo>
                  <a:pt x="183988" y="436310"/>
                  <a:pt x="170312" y="422513"/>
                  <a:pt x="170312" y="405650"/>
                </a:cubicBezTo>
                <a:cubicBezTo>
                  <a:pt x="170312" y="388633"/>
                  <a:pt x="183988" y="374989"/>
                  <a:pt x="201045" y="374989"/>
                </a:cubicBezTo>
                <a:close/>
                <a:moveTo>
                  <a:pt x="201041" y="247195"/>
                </a:moveTo>
                <a:lnTo>
                  <a:pt x="539054" y="247195"/>
                </a:lnTo>
                <a:cubicBezTo>
                  <a:pt x="555955" y="247195"/>
                  <a:pt x="569783" y="260839"/>
                  <a:pt x="569783" y="277856"/>
                </a:cubicBezTo>
                <a:cubicBezTo>
                  <a:pt x="569783" y="294719"/>
                  <a:pt x="555955" y="308516"/>
                  <a:pt x="539054" y="308516"/>
                </a:cubicBezTo>
                <a:lnTo>
                  <a:pt x="201041" y="308516"/>
                </a:lnTo>
                <a:cubicBezTo>
                  <a:pt x="183986" y="308516"/>
                  <a:pt x="170312" y="294719"/>
                  <a:pt x="170312" y="277856"/>
                </a:cubicBezTo>
                <a:cubicBezTo>
                  <a:pt x="170312" y="260839"/>
                  <a:pt x="183986" y="247195"/>
                  <a:pt x="201041" y="247195"/>
                </a:cubicBezTo>
                <a:close/>
                <a:moveTo>
                  <a:pt x="201045" y="119189"/>
                </a:moveTo>
                <a:lnTo>
                  <a:pt x="356709" y="119189"/>
                </a:lnTo>
                <a:cubicBezTo>
                  <a:pt x="373612" y="119189"/>
                  <a:pt x="387442" y="133002"/>
                  <a:pt x="387442" y="149885"/>
                </a:cubicBezTo>
                <a:cubicBezTo>
                  <a:pt x="387442" y="166921"/>
                  <a:pt x="373612" y="180581"/>
                  <a:pt x="356709" y="180581"/>
                </a:cubicBezTo>
                <a:lnTo>
                  <a:pt x="201045" y="180581"/>
                </a:lnTo>
                <a:cubicBezTo>
                  <a:pt x="183988" y="180581"/>
                  <a:pt x="170312" y="166921"/>
                  <a:pt x="170312" y="149885"/>
                </a:cubicBezTo>
                <a:cubicBezTo>
                  <a:pt x="170312" y="133002"/>
                  <a:pt x="183988" y="119189"/>
                  <a:pt x="201045" y="119189"/>
                </a:cubicBezTo>
                <a:close/>
                <a:moveTo>
                  <a:pt x="87274" y="0"/>
                </a:moveTo>
                <a:cubicBezTo>
                  <a:pt x="95149" y="0"/>
                  <a:pt x="103024" y="3030"/>
                  <a:pt x="109016" y="9089"/>
                </a:cubicBezTo>
                <a:lnTo>
                  <a:pt x="165407" y="65391"/>
                </a:lnTo>
                <a:cubicBezTo>
                  <a:pt x="177546" y="77357"/>
                  <a:pt x="177546" y="96840"/>
                  <a:pt x="165407" y="108806"/>
                </a:cubicBezTo>
                <a:cubicBezTo>
                  <a:pt x="153422" y="120772"/>
                  <a:pt x="134062" y="120772"/>
                  <a:pt x="122077" y="108806"/>
                </a:cubicBezTo>
                <a:lnTo>
                  <a:pt x="117928" y="104817"/>
                </a:lnTo>
                <a:lnTo>
                  <a:pt x="117928" y="488956"/>
                </a:lnTo>
                <a:lnTo>
                  <a:pt x="482240" y="488956"/>
                </a:lnTo>
                <a:lnTo>
                  <a:pt x="478245" y="484814"/>
                </a:lnTo>
                <a:cubicBezTo>
                  <a:pt x="466107" y="472848"/>
                  <a:pt x="466107" y="453519"/>
                  <a:pt x="478245" y="441553"/>
                </a:cubicBezTo>
                <a:cubicBezTo>
                  <a:pt x="490230" y="429433"/>
                  <a:pt x="509591" y="429433"/>
                  <a:pt x="521576" y="441553"/>
                </a:cubicBezTo>
                <a:lnTo>
                  <a:pt x="578120" y="497854"/>
                </a:lnTo>
                <a:cubicBezTo>
                  <a:pt x="590105" y="509820"/>
                  <a:pt x="590105" y="529303"/>
                  <a:pt x="578120" y="541269"/>
                </a:cubicBezTo>
                <a:lnTo>
                  <a:pt x="521576" y="597724"/>
                </a:lnTo>
                <a:cubicBezTo>
                  <a:pt x="509591" y="609690"/>
                  <a:pt x="490230" y="609690"/>
                  <a:pt x="478245" y="597724"/>
                </a:cubicBezTo>
                <a:cubicBezTo>
                  <a:pt x="466107" y="585758"/>
                  <a:pt x="466107" y="566275"/>
                  <a:pt x="478245" y="554309"/>
                </a:cubicBezTo>
                <a:lnTo>
                  <a:pt x="482240" y="550320"/>
                </a:lnTo>
                <a:lnTo>
                  <a:pt x="87198" y="550320"/>
                </a:lnTo>
                <a:cubicBezTo>
                  <a:pt x="70296" y="550320"/>
                  <a:pt x="56467" y="536514"/>
                  <a:pt x="56467" y="519638"/>
                </a:cubicBezTo>
                <a:lnTo>
                  <a:pt x="56467" y="104817"/>
                </a:lnTo>
                <a:lnTo>
                  <a:pt x="52472" y="108806"/>
                </a:lnTo>
                <a:cubicBezTo>
                  <a:pt x="40487" y="120772"/>
                  <a:pt x="20973" y="120772"/>
                  <a:pt x="8988" y="108806"/>
                </a:cubicBezTo>
                <a:cubicBezTo>
                  <a:pt x="-2997" y="96840"/>
                  <a:pt x="-2997" y="77357"/>
                  <a:pt x="8988" y="65391"/>
                </a:cubicBezTo>
                <a:lnTo>
                  <a:pt x="65532" y="9089"/>
                </a:lnTo>
                <a:cubicBezTo>
                  <a:pt x="71525" y="3030"/>
                  <a:pt x="79399" y="0"/>
                  <a:pt x="87274" y="0"/>
                </a:cubicBezTo>
                <a:close/>
              </a:path>
            </a:pathLst>
          </a:custGeom>
          <a:solidFill>
            <a:sysClr val="windowText" lastClr="000000"/>
          </a:solidFill>
          <a:ln>
            <a:solidFill>
              <a:srgbClr val="E7E6E6">
                <a:lumMod val="25000"/>
              </a:srgbClr>
            </a:solid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79" name="文本框 39"/>
          <p:cNvSpPr txBox="1"/>
          <p:nvPr/>
        </p:nvSpPr>
        <p:spPr>
          <a:xfrm>
            <a:off x="7833898" y="4723791"/>
            <a:ext cx="1424489"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E7E6E6">
                    <a:lumMod val="25000"/>
                  </a:srgbClr>
                </a:solidFill>
                <a:latin typeface="微软雅黑" panose="020F0502020204030204"/>
                <a:ea typeface="微软雅黑"/>
                <a:cs typeface="+mn-ea"/>
                <a:sym typeface="+mn-lt"/>
              </a:rPr>
              <a:t>小标题</a:t>
            </a:r>
            <a:endParaRPr lang="en-US" altLang="zh-CN" sz="2800" b="1" dirty="0">
              <a:solidFill>
                <a:srgbClr val="E7E6E6">
                  <a:lumMod val="25000"/>
                </a:srgbClr>
              </a:solidFill>
              <a:latin typeface="微软雅黑" panose="020F0502020204030204"/>
              <a:ea typeface="微软雅黑"/>
              <a:cs typeface="+mn-ea"/>
              <a:sym typeface="+mn-lt"/>
            </a:endParaRPr>
          </a:p>
        </p:txBody>
      </p:sp>
      <p:sp>
        <p:nvSpPr>
          <p:cNvPr id="80" name="Freeform 30"/>
          <p:cNvSpPr>
            <a:spLocks noEditPoints="1"/>
          </p:cNvSpPr>
          <p:nvPr/>
        </p:nvSpPr>
        <p:spPr bwMode="auto">
          <a:xfrm>
            <a:off x="7546325" y="4817655"/>
            <a:ext cx="324760" cy="335491"/>
          </a:xfrm>
          <a:custGeom>
            <a:avLst/>
            <a:gdLst>
              <a:gd name="connsiteX0" fmla="*/ 448937 w 587316"/>
              <a:gd name="connsiteY0" fmla="*/ 532558 h 606722"/>
              <a:gd name="connsiteX1" fmla="*/ 509694 w 587316"/>
              <a:gd name="connsiteY1" fmla="*/ 532558 h 606722"/>
              <a:gd name="connsiteX2" fmla="*/ 509694 w 587316"/>
              <a:gd name="connsiteY2" fmla="*/ 552810 h 606722"/>
              <a:gd name="connsiteX3" fmla="*/ 448937 w 587316"/>
              <a:gd name="connsiteY3" fmla="*/ 552810 h 606722"/>
              <a:gd name="connsiteX4" fmla="*/ 472506 w 587316"/>
              <a:gd name="connsiteY4" fmla="*/ 353886 h 606722"/>
              <a:gd name="connsiteX5" fmla="*/ 492829 w 587316"/>
              <a:gd name="connsiteY5" fmla="*/ 353886 h 606722"/>
              <a:gd name="connsiteX6" fmla="*/ 492829 w 587316"/>
              <a:gd name="connsiteY6" fmla="*/ 475188 h 606722"/>
              <a:gd name="connsiteX7" fmla="*/ 472506 w 587316"/>
              <a:gd name="connsiteY7" fmla="*/ 475188 h 606722"/>
              <a:gd name="connsiteX8" fmla="*/ 94487 w 587316"/>
              <a:gd name="connsiteY8" fmla="*/ 353886 h 606722"/>
              <a:gd name="connsiteX9" fmla="*/ 114810 w 587316"/>
              <a:gd name="connsiteY9" fmla="*/ 353886 h 606722"/>
              <a:gd name="connsiteX10" fmla="*/ 114810 w 587316"/>
              <a:gd name="connsiteY10" fmla="*/ 475188 h 606722"/>
              <a:gd name="connsiteX11" fmla="*/ 94487 w 587316"/>
              <a:gd name="connsiteY11" fmla="*/ 475188 h 606722"/>
              <a:gd name="connsiteX12" fmla="*/ 246344 w 587316"/>
              <a:gd name="connsiteY12" fmla="*/ 296587 h 606722"/>
              <a:gd name="connsiteX13" fmla="*/ 340902 w 587316"/>
              <a:gd name="connsiteY13" fmla="*/ 296587 h 606722"/>
              <a:gd name="connsiteX14" fmla="*/ 340902 w 587316"/>
              <a:gd name="connsiteY14" fmla="*/ 316839 h 606722"/>
              <a:gd name="connsiteX15" fmla="*/ 246344 w 587316"/>
              <a:gd name="connsiteY15" fmla="*/ 316839 h 606722"/>
              <a:gd name="connsiteX16" fmla="*/ 222744 w 587316"/>
              <a:gd name="connsiteY16" fmla="*/ 276412 h 606722"/>
              <a:gd name="connsiteX17" fmla="*/ 222744 w 587316"/>
              <a:gd name="connsiteY17" fmla="*/ 337013 h 606722"/>
              <a:gd name="connsiteX18" fmla="*/ 364519 w 587316"/>
              <a:gd name="connsiteY18" fmla="*/ 337013 h 606722"/>
              <a:gd name="connsiteX19" fmla="*/ 364519 w 587316"/>
              <a:gd name="connsiteY19" fmla="*/ 276412 h 606722"/>
              <a:gd name="connsiteX20" fmla="*/ 202452 w 587316"/>
              <a:gd name="connsiteY20" fmla="*/ 256153 h 606722"/>
              <a:gd name="connsiteX21" fmla="*/ 384722 w 587316"/>
              <a:gd name="connsiteY21" fmla="*/ 256153 h 606722"/>
              <a:gd name="connsiteX22" fmla="*/ 384722 w 587316"/>
              <a:gd name="connsiteY22" fmla="*/ 357273 h 606722"/>
              <a:gd name="connsiteX23" fmla="*/ 202452 w 587316"/>
              <a:gd name="connsiteY23" fmla="*/ 357273 h 606722"/>
              <a:gd name="connsiteX24" fmla="*/ 415207 w 587316"/>
              <a:gd name="connsiteY24" fmla="*/ 202170 h 606722"/>
              <a:gd name="connsiteX25" fmla="*/ 442163 w 587316"/>
              <a:gd name="connsiteY25" fmla="*/ 202170 h 606722"/>
              <a:gd name="connsiteX26" fmla="*/ 442163 w 587316"/>
              <a:gd name="connsiteY26" fmla="*/ 222422 h 606722"/>
              <a:gd name="connsiteX27" fmla="*/ 415207 w 587316"/>
              <a:gd name="connsiteY27" fmla="*/ 222422 h 606722"/>
              <a:gd name="connsiteX28" fmla="*/ 199206 w 587316"/>
              <a:gd name="connsiteY28" fmla="*/ 202170 h 606722"/>
              <a:gd name="connsiteX29" fmla="*/ 388110 w 587316"/>
              <a:gd name="connsiteY29" fmla="*/ 202170 h 606722"/>
              <a:gd name="connsiteX30" fmla="*/ 388110 w 587316"/>
              <a:gd name="connsiteY30" fmla="*/ 222422 h 606722"/>
              <a:gd name="connsiteX31" fmla="*/ 199206 w 587316"/>
              <a:gd name="connsiteY31" fmla="*/ 222422 h 606722"/>
              <a:gd name="connsiteX32" fmla="*/ 145153 w 587316"/>
              <a:gd name="connsiteY32" fmla="*/ 202170 h 606722"/>
              <a:gd name="connsiteX33" fmla="*/ 172109 w 587316"/>
              <a:gd name="connsiteY33" fmla="*/ 202170 h 606722"/>
              <a:gd name="connsiteX34" fmla="*/ 172109 w 587316"/>
              <a:gd name="connsiteY34" fmla="*/ 222422 h 606722"/>
              <a:gd name="connsiteX35" fmla="*/ 145153 w 587316"/>
              <a:gd name="connsiteY35" fmla="*/ 222422 h 606722"/>
              <a:gd name="connsiteX36" fmla="*/ 20292 w 587316"/>
              <a:gd name="connsiteY36" fmla="*/ 155112 h 606722"/>
              <a:gd name="connsiteX37" fmla="*/ 20292 w 587316"/>
              <a:gd name="connsiteY37" fmla="*/ 310092 h 606722"/>
              <a:gd name="connsiteX38" fmla="*/ 185656 w 587316"/>
              <a:gd name="connsiteY38" fmla="*/ 310092 h 606722"/>
              <a:gd name="connsiteX39" fmla="*/ 185656 w 587316"/>
              <a:gd name="connsiteY39" fmla="*/ 330353 h 606722"/>
              <a:gd name="connsiteX40" fmla="*/ 47259 w 587316"/>
              <a:gd name="connsiteY40" fmla="*/ 330353 h 606722"/>
              <a:gd name="connsiteX41" fmla="*/ 47259 w 587316"/>
              <a:gd name="connsiteY41" fmla="*/ 532520 h 606722"/>
              <a:gd name="connsiteX42" fmla="*/ 408424 w 587316"/>
              <a:gd name="connsiteY42" fmla="*/ 532520 h 606722"/>
              <a:gd name="connsiteX43" fmla="*/ 408424 w 587316"/>
              <a:gd name="connsiteY43" fmla="*/ 552781 h 606722"/>
              <a:gd name="connsiteX44" fmla="*/ 47259 w 587316"/>
              <a:gd name="connsiteY44" fmla="*/ 552781 h 606722"/>
              <a:gd name="connsiteX45" fmla="*/ 47259 w 587316"/>
              <a:gd name="connsiteY45" fmla="*/ 586461 h 606722"/>
              <a:gd name="connsiteX46" fmla="*/ 540057 w 587316"/>
              <a:gd name="connsiteY46" fmla="*/ 586461 h 606722"/>
              <a:gd name="connsiteX47" fmla="*/ 540057 w 587316"/>
              <a:gd name="connsiteY47" fmla="*/ 330353 h 606722"/>
              <a:gd name="connsiteX48" fmla="*/ 401660 w 587316"/>
              <a:gd name="connsiteY48" fmla="*/ 330353 h 606722"/>
              <a:gd name="connsiteX49" fmla="*/ 401660 w 587316"/>
              <a:gd name="connsiteY49" fmla="*/ 310092 h 606722"/>
              <a:gd name="connsiteX50" fmla="*/ 567024 w 587316"/>
              <a:gd name="connsiteY50" fmla="*/ 310092 h 606722"/>
              <a:gd name="connsiteX51" fmla="*/ 567024 w 587316"/>
              <a:gd name="connsiteY51" fmla="*/ 155112 h 606722"/>
              <a:gd name="connsiteX52" fmla="*/ 0 w 587316"/>
              <a:gd name="connsiteY52" fmla="*/ 134851 h 606722"/>
              <a:gd name="connsiteX53" fmla="*/ 587316 w 587316"/>
              <a:gd name="connsiteY53" fmla="*/ 134851 h 606722"/>
              <a:gd name="connsiteX54" fmla="*/ 587316 w 587316"/>
              <a:gd name="connsiteY54" fmla="*/ 330353 h 606722"/>
              <a:gd name="connsiteX55" fmla="*/ 560349 w 587316"/>
              <a:gd name="connsiteY55" fmla="*/ 330353 h 606722"/>
              <a:gd name="connsiteX56" fmla="*/ 560349 w 587316"/>
              <a:gd name="connsiteY56" fmla="*/ 606722 h 606722"/>
              <a:gd name="connsiteX57" fmla="*/ 26967 w 587316"/>
              <a:gd name="connsiteY57" fmla="*/ 606722 h 606722"/>
              <a:gd name="connsiteX58" fmla="*/ 26967 w 587316"/>
              <a:gd name="connsiteY58" fmla="*/ 330353 h 606722"/>
              <a:gd name="connsiteX59" fmla="*/ 0 w 587316"/>
              <a:gd name="connsiteY59" fmla="*/ 330353 h 606722"/>
              <a:gd name="connsiteX60" fmla="*/ 182245 w 587316"/>
              <a:gd name="connsiteY60" fmla="*/ 20265 h 606722"/>
              <a:gd name="connsiteX61" fmla="*/ 182245 w 587316"/>
              <a:gd name="connsiteY61" fmla="*/ 53952 h 606722"/>
              <a:gd name="connsiteX62" fmla="*/ 405072 w 587316"/>
              <a:gd name="connsiteY62" fmla="*/ 53952 h 606722"/>
              <a:gd name="connsiteX63" fmla="*/ 405072 w 587316"/>
              <a:gd name="connsiteY63" fmla="*/ 20265 h 606722"/>
              <a:gd name="connsiteX64" fmla="*/ 161948 w 587316"/>
              <a:gd name="connsiteY64" fmla="*/ 0 h 606722"/>
              <a:gd name="connsiteX65" fmla="*/ 425369 w 587316"/>
              <a:gd name="connsiteY65" fmla="*/ 0 h 606722"/>
              <a:gd name="connsiteX66" fmla="*/ 425369 w 587316"/>
              <a:gd name="connsiteY66" fmla="*/ 74218 h 606722"/>
              <a:gd name="connsiteX67" fmla="*/ 398306 w 587316"/>
              <a:gd name="connsiteY67" fmla="*/ 74218 h 606722"/>
              <a:gd name="connsiteX68" fmla="*/ 398306 w 587316"/>
              <a:gd name="connsiteY68" fmla="*/ 111282 h 606722"/>
              <a:gd name="connsiteX69" fmla="*/ 378008 w 587316"/>
              <a:gd name="connsiteY69" fmla="*/ 111282 h 606722"/>
              <a:gd name="connsiteX70" fmla="*/ 378008 w 587316"/>
              <a:gd name="connsiteY70" fmla="*/ 74218 h 606722"/>
              <a:gd name="connsiteX71" fmla="*/ 209220 w 587316"/>
              <a:gd name="connsiteY71" fmla="*/ 74218 h 606722"/>
              <a:gd name="connsiteX72" fmla="*/ 209220 w 587316"/>
              <a:gd name="connsiteY72" fmla="*/ 111282 h 606722"/>
              <a:gd name="connsiteX73" fmla="*/ 189011 w 587316"/>
              <a:gd name="connsiteY73" fmla="*/ 111282 h 606722"/>
              <a:gd name="connsiteX74" fmla="*/ 189011 w 587316"/>
              <a:gd name="connsiteY74" fmla="*/ 74218 h 606722"/>
              <a:gd name="connsiteX75" fmla="*/ 161948 w 587316"/>
              <a:gd name="connsiteY75" fmla="*/ 74218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87316" h="606722">
                <a:moveTo>
                  <a:pt x="448937" y="532558"/>
                </a:moveTo>
                <a:lnTo>
                  <a:pt x="509694" y="532558"/>
                </a:lnTo>
                <a:lnTo>
                  <a:pt x="509694" y="552810"/>
                </a:lnTo>
                <a:lnTo>
                  <a:pt x="448937" y="552810"/>
                </a:lnTo>
                <a:close/>
                <a:moveTo>
                  <a:pt x="472506" y="353886"/>
                </a:moveTo>
                <a:lnTo>
                  <a:pt x="492829" y="353886"/>
                </a:lnTo>
                <a:lnTo>
                  <a:pt x="492829" y="475188"/>
                </a:lnTo>
                <a:lnTo>
                  <a:pt x="472506" y="475188"/>
                </a:lnTo>
                <a:close/>
                <a:moveTo>
                  <a:pt x="94487" y="353886"/>
                </a:moveTo>
                <a:lnTo>
                  <a:pt x="114810" y="353886"/>
                </a:lnTo>
                <a:lnTo>
                  <a:pt x="114810" y="475188"/>
                </a:lnTo>
                <a:lnTo>
                  <a:pt x="94487" y="475188"/>
                </a:lnTo>
                <a:close/>
                <a:moveTo>
                  <a:pt x="246344" y="296587"/>
                </a:moveTo>
                <a:lnTo>
                  <a:pt x="340902" y="296587"/>
                </a:lnTo>
                <a:lnTo>
                  <a:pt x="340902" y="316839"/>
                </a:lnTo>
                <a:lnTo>
                  <a:pt x="246344" y="316839"/>
                </a:lnTo>
                <a:close/>
                <a:moveTo>
                  <a:pt x="222744" y="276412"/>
                </a:moveTo>
                <a:lnTo>
                  <a:pt x="222744" y="337013"/>
                </a:lnTo>
                <a:lnTo>
                  <a:pt x="364519" y="337013"/>
                </a:lnTo>
                <a:lnTo>
                  <a:pt x="364519" y="276412"/>
                </a:lnTo>
                <a:close/>
                <a:moveTo>
                  <a:pt x="202452" y="256153"/>
                </a:moveTo>
                <a:lnTo>
                  <a:pt x="384722" y="256153"/>
                </a:lnTo>
                <a:lnTo>
                  <a:pt x="384722" y="357273"/>
                </a:lnTo>
                <a:lnTo>
                  <a:pt x="202452" y="357273"/>
                </a:lnTo>
                <a:close/>
                <a:moveTo>
                  <a:pt x="415207" y="202170"/>
                </a:moveTo>
                <a:lnTo>
                  <a:pt x="442163" y="202170"/>
                </a:lnTo>
                <a:lnTo>
                  <a:pt x="442163" y="222422"/>
                </a:lnTo>
                <a:lnTo>
                  <a:pt x="415207" y="222422"/>
                </a:lnTo>
                <a:close/>
                <a:moveTo>
                  <a:pt x="199206" y="202170"/>
                </a:moveTo>
                <a:lnTo>
                  <a:pt x="388110" y="202170"/>
                </a:lnTo>
                <a:lnTo>
                  <a:pt x="388110" y="222422"/>
                </a:lnTo>
                <a:lnTo>
                  <a:pt x="199206" y="222422"/>
                </a:lnTo>
                <a:close/>
                <a:moveTo>
                  <a:pt x="145153" y="202170"/>
                </a:moveTo>
                <a:lnTo>
                  <a:pt x="172109" y="202170"/>
                </a:lnTo>
                <a:lnTo>
                  <a:pt x="172109" y="222422"/>
                </a:lnTo>
                <a:lnTo>
                  <a:pt x="145153" y="222422"/>
                </a:lnTo>
                <a:close/>
                <a:moveTo>
                  <a:pt x="20292" y="155112"/>
                </a:moveTo>
                <a:lnTo>
                  <a:pt x="20292" y="310092"/>
                </a:lnTo>
                <a:lnTo>
                  <a:pt x="185656" y="310092"/>
                </a:lnTo>
                <a:lnTo>
                  <a:pt x="185656" y="330353"/>
                </a:lnTo>
                <a:lnTo>
                  <a:pt x="47259" y="330353"/>
                </a:lnTo>
                <a:lnTo>
                  <a:pt x="47259" y="532520"/>
                </a:lnTo>
                <a:lnTo>
                  <a:pt x="408424" y="532520"/>
                </a:lnTo>
                <a:lnTo>
                  <a:pt x="408424" y="552781"/>
                </a:lnTo>
                <a:lnTo>
                  <a:pt x="47259" y="552781"/>
                </a:lnTo>
                <a:lnTo>
                  <a:pt x="47259" y="586461"/>
                </a:lnTo>
                <a:lnTo>
                  <a:pt x="540057" y="586461"/>
                </a:lnTo>
                <a:lnTo>
                  <a:pt x="540057" y="330353"/>
                </a:lnTo>
                <a:lnTo>
                  <a:pt x="401660" y="330353"/>
                </a:lnTo>
                <a:lnTo>
                  <a:pt x="401660" y="310092"/>
                </a:lnTo>
                <a:lnTo>
                  <a:pt x="567024" y="310092"/>
                </a:lnTo>
                <a:lnTo>
                  <a:pt x="567024" y="155112"/>
                </a:lnTo>
                <a:close/>
                <a:moveTo>
                  <a:pt x="0" y="134851"/>
                </a:moveTo>
                <a:lnTo>
                  <a:pt x="587316" y="134851"/>
                </a:lnTo>
                <a:lnTo>
                  <a:pt x="587316" y="330353"/>
                </a:lnTo>
                <a:lnTo>
                  <a:pt x="560349" y="330353"/>
                </a:lnTo>
                <a:lnTo>
                  <a:pt x="560349" y="606722"/>
                </a:lnTo>
                <a:lnTo>
                  <a:pt x="26967" y="606722"/>
                </a:lnTo>
                <a:lnTo>
                  <a:pt x="26967" y="330353"/>
                </a:lnTo>
                <a:lnTo>
                  <a:pt x="0" y="330353"/>
                </a:lnTo>
                <a:close/>
                <a:moveTo>
                  <a:pt x="182245" y="20265"/>
                </a:moveTo>
                <a:lnTo>
                  <a:pt x="182245" y="53952"/>
                </a:lnTo>
                <a:lnTo>
                  <a:pt x="405072" y="53952"/>
                </a:lnTo>
                <a:lnTo>
                  <a:pt x="405072" y="20265"/>
                </a:lnTo>
                <a:close/>
                <a:moveTo>
                  <a:pt x="161948" y="0"/>
                </a:moveTo>
                <a:lnTo>
                  <a:pt x="425369" y="0"/>
                </a:lnTo>
                <a:lnTo>
                  <a:pt x="425369" y="74218"/>
                </a:lnTo>
                <a:lnTo>
                  <a:pt x="398306" y="74218"/>
                </a:lnTo>
                <a:lnTo>
                  <a:pt x="398306" y="111282"/>
                </a:lnTo>
                <a:lnTo>
                  <a:pt x="378008" y="111282"/>
                </a:lnTo>
                <a:lnTo>
                  <a:pt x="378008" y="74218"/>
                </a:lnTo>
                <a:lnTo>
                  <a:pt x="209220" y="74218"/>
                </a:lnTo>
                <a:lnTo>
                  <a:pt x="209220" y="111282"/>
                </a:lnTo>
                <a:lnTo>
                  <a:pt x="189011" y="111282"/>
                </a:lnTo>
                <a:lnTo>
                  <a:pt x="189011" y="74218"/>
                </a:lnTo>
                <a:lnTo>
                  <a:pt x="161948" y="74218"/>
                </a:lnTo>
                <a:close/>
              </a:path>
            </a:pathLst>
          </a:custGeom>
          <a:solidFill>
            <a:sysClr val="windowText" lastClr="000000"/>
          </a:solidFill>
          <a:ln>
            <a:solidFill>
              <a:srgbClr val="E7E6E6">
                <a:lumMod val="25000"/>
              </a:srgbClr>
            </a:solid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81" name="文本框 41"/>
          <p:cNvSpPr txBox="1"/>
          <p:nvPr/>
        </p:nvSpPr>
        <p:spPr>
          <a:xfrm>
            <a:off x="7848984" y="6149585"/>
            <a:ext cx="1424489" cy="523220"/>
          </a:xfrm>
          <a:prstGeom prst="rect">
            <a:avLst/>
          </a:prstGeom>
          <a:noFill/>
        </p:spPr>
        <p:txBody>
          <a:bodyPr wrap="square" rtlCol="0">
            <a:spAutoFit/>
          </a:bodyPr>
          <a:lstStyle/>
          <a:p>
            <a:pPr fontAlgn="auto">
              <a:spcBef>
                <a:spcPts val="0"/>
              </a:spcBef>
              <a:spcAft>
                <a:spcPts val="0"/>
              </a:spcAft>
            </a:pPr>
            <a:r>
              <a:rPr lang="zh-CN" altLang="en-US" sz="2800" b="1" dirty="0">
                <a:solidFill>
                  <a:srgbClr val="E7E6E6">
                    <a:lumMod val="25000"/>
                  </a:srgbClr>
                </a:solidFill>
                <a:latin typeface="微软雅黑" panose="020F0502020204030204"/>
                <a:ea typeface="微软雅黑"/>
                <a:cs typeface="+mn-ea"/>
                <a:sym typeface="+mn-lt"/>
              </a:rPr>
              <a:t>小标题</a:t>
            </a:r>
            <a:endParaRPr lang="en-US" altLang="zh-CN" sz="2800" b="1" dirty="0">
              <a:solidFill>
                <a:srgbClr val="E7E6E6">
                  <a:lumMod val="25000"/>
                </a:srgbClr>
              </a:solidFill>
              <a:latin typeface="微软雅黑" panose="020F0502020204030204"/>
              <a:ea typeface="微软雅黑"/>
              <a:cs typeface="+mn-ea"/>
              <a:sym typeface="+mn-lt"/>
            </a:endParaRPr>
          </a:p>
        </p:txBody>
      </p:sp>
      <p:sp>
        <p:nvSpPr>
          <p:cNvPr id="82" name="Freeform 30"/>
          <p:cNvSpPr>
            <a:spLocks noEditPoints="1"/>
          </p:cNvSpPr>
          <p:nvPr/>
        </p:nvSpPr>
        <p:spPr bwMode="auto">
          <a:xfrm>
            <a:off x="7569801" y="6243449"/>
            <a:ext cx="307981" cy="335491"/>
          </a:xfrm>
          <a:custGeom>
            <a:avLst/>
            <a:gdLst>
              <a:gd name="connsiteX0" fmla="*/ 253259 w 556973"/>
              <a:gd name="connsiteY0" fmla="*/ 176978 h 606722"/>
              <a:gd name="connsiteX1" fmla="*/ 329117 w 556973"/>
              <a:gd name="connsiteY1" fmla="*/ 227538 h 606722"/>
              <a:gd name="connsiteX2" fmla="*/ 253259 w 556973"/>
              <a:gd name="connsiteY2" fmla="*/ 278098 h 606722"/>
              <a:gd name="connsiteX3" fmla="*/ 278512 w 556973"/>
              <a:gd name="connsiteY3" fmla="*/ 151691 h 606722"/>
              <a:gd name="connsiteX4" fmla="*/ 202579 w 556973"/>
              <a:gd name="connsiteY4" fmla="*/ 227503 h 606722"/>
              <a:gd name="connsiteX5" fmla="*/ 278512 w 556973"/>
              <a:gd name="connsiteY5" fmla="*/ 303314 h 606722"/>
              <a:gd name="connsiteX6" fmla="*/ 354534 w 556973"/>
              <a:gd name="connsiteY6" fmla="*/ 227503 h 606722"/>
              <a:gd name="connsiteX7" fmla="*/ 278512 w 556973"/>
              <a:gd name="connsiteY7" fmla="*/ 151691 h 606722"/>
              <a:gd name="connsiteX8" fmla="*/ 278512 w 556973"/>
              <a:gd name="connsiteY8" fmla="*/ 101120 h 606722"/>
              <a:gd name="connsiteX9" fmla="*/ 405186 w 556973"/>
              <a:gd name="connsiteY9" fmla="*/ 227503 h 606722"/>
              <a:gd name="connsiteX10" fmla="*/ 278512 w 556973"/>
              <a:gd name="connsiteY10" fmla="*/ 353885 h 606722"/>
              <a:gd name="connsiteX11" fmla="*/ 151927 w 556973"/>
              <a:gd name="connsiteY11" fmla="*/ 227503 h 606722"/>
              <a:gd name="connsiteX12" fmla="*/ 278512 w 556973"/>
              <a:gd name="connsiteY12" fmla="*/ 101120 h 606722"/>
              <a:gd name="connsiteX13" fmla="*/ 50642 w 556973"/>
              <a:gd name="connsiteY13" fmla="*/ 50568 h 606722"/>
              <a:gd name="connsiteX14" fmla="*/ 50642 w 556973"/>
              <a:gd name="connsiteY14" fmla="*/ 404451 h 606722"/>
              <a:gd name="connsiteX15" fmla="*/ 506331 w 556973"/>
              <a:gd name="connsiteY15" fmla="*/ 404451 h 606722"/>
              <a:gd name="connsiteX16" fmla="*/ 506331 w 556973"/>
              <a:gd name="connsiteY16" fmla="*/ 50568 h 606722"/>
              <a:gd name="connsiteX17" fmla="*/ 0 w 556973"/>
              <a:gd name="connsiteY17" fmla="*/ 0 h 606722"/>
              <a:gd name="connsiteX18" fmla="*/ 556973 w 556973"/>
              <a:gd name="connsiteY18" fmla="*/ 0 h 606722"/>
              <a:gd name="connsiteX19" fmla="*/ 556973 w 556973"/>
              <a:gd name="connsiteY19" fmla="*/ 455019 h 606722"/>
              <a:gd name="connsiteX20" fmla="*/ 339631 w 556973"/>
              <a:gd name="connsiteY20" fmla="*/ 455019 h 606722"/>
              <a:gd name="connsiteX21" fmla="*/ 448302 w 556973"/>
              <a:gd name="connsiteY21" fmla="*/ 563530 h 606722"/>
              <a:gd name="connsiteX22" fmla="*/ 448302 w 556973"/>
              <a:gd name="connsiteY22" fmla="*/ 599256 h 606722"/>
              <a:gd name="connsiteX23" fmla="*/ 412523 w 556973"/>
              <a:gd name="connsiteY23" fmla="*/ 599256 h 606722"/>
              <a:gd name="connsiteX24" fmla="*/ 303852 w 556973"/>
              <a:gd name="connsiteY24" fmla="*/ 490745 h 606722"/>
              <a:gd name="connsiteX25" fmla="*/ 303852 w 556973"/>
              <a:gd name="connsiteY25" fmla="*/ 581393 h 606722"/>
              <a:gd name="connsiteX26" fmla="*/ 278486 w 556973"/>
              <a:gd name="connsiteY26" fmla="*/ 606722 h 606722"/>
              <a:gd name="connsiteX27" fmla="*/ 253210 w 556973"/>
              <a:gd name="connsiteY27" fmla="*/ 581393 h 606722"/>
              <a:gd name="connsiteX28" fmla="*/ 253210 w 556973"/>
              <a:gd name="connsiteY28" fmla="*/ 490745 h 606722"/>
              <a:gd name="connsiteX29" fmla="*/ 144539 w 556973"/>
              <a:gd name="connsiteY29" fmla="*/ 599256 h 606722"/>
              <a:gd name="connsiteX30" fmla="*/ 108760 w 556973"/>
              <a:gd name="connsiteY30" fmla="*/ 599256 h 606722"/>
              <a:gd name="connsiteX31" fmla="*/ 108760 w 556973"/>
              <a:gd name="connsiteY31" fmla="*/ 563530 h 606722"/>
              <a:gd name="connsiteX32" fmla="*/ 217431 w 556973"/>
              <a:gd name="connsiteY32" fmla="*/ 455019 h 606722"/>
              <a:gd name="connsiteX33" fmla="*/ 0 w 556973"/>
              <a:gd name="connsiteY33" fmla="*/ 45501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56973" h="606722">
                <a:moveTo>
                  <a:pt x="253259" y="176978"/>
                </a:moveTo>
                <a:lnTo>
                  <a:pt x="329117" y="227538"/>
                </a:lnTo>
                <a:lnTo>
                  <a:pt x="253259" y="278098"/>
                </a:lnTo>
                <a:close/>
                <a:moveTo>
                  <a:pt x="278512" y="151691"/>
                </a:moveTo>
                <a:cubicBezTo>
                  <a:pt x="236584" y="151691"/>
                  <a:pt x="202579" y="185642"/>
                  <a:pt x="202579" y="227503"/>
                </a:cubicBezTo>
                <a:cubicBezTo>
                  <a:pt x="202579" y="269363"/>
                  <a:pt x="236584" y="303314"/>
                  <a:pt x="278512" y="303314"/>
                </a:cubicBezTo>
                <a:cubicBezTo>
                  <a:pt x="320529" y="303314"/>
                  <a:pt x="354534" y="269363"/>
                  <a:pt x="354534" y="227503"/>
                </a:cubicBezTo>
                <a:cubicBezTo>
                  <a:pt x="354534" y="185642"/>
                  <a:pt x="320529" y="151691"/>
                  <a:pt x="278512" y="151691"/>
                </a:cubicBezTo>
                <a:close/>
                <a:moveTo>
                  <a:pt x="278512" y="101120"/>
                </a:moveTo>
                <a:cubicBezTo>
                  <a:pt x="348481" y="101120"/>
                  <a:pt x="405186" y="157734"/>
                  <a:pt x="405186" y="227503"/>
                </a:cubicBezTo>
                <a:cubicBezTo>
                  <a:pt x="405186" y="297271"/>
                  <a:pt x="348481" y="353885"/>
                  <a:pt x="278512" y="353885"/>
                </a:cubicBezTo>
                <a:cubicBezTo>
                  <a:pt x="208632" y="353885"/>
                  <a:pt x="151927" y="297271"/>
                  <a:pt x="151927" y="227503"/>
                </a:cubicBezTo>
                <a:cubicBezTo>
                  <a:pt x="151927" y="157734"/>
                  <a:pt x="208632" y="101120"/>
                  <a:pt x="278512" y="101120"/>
                </a:cubicBezTo>
                <a:close/>
                <a:moveTo>
                  <a:pt x="50642" y="50568"/>
                </a:moveTo>
                <a:lnTo>
                  <a:pt x="50642" y="404451"/>
                </a:lnTo>
                <a:lnTo>
                  <a:pt x="506331" y="404451"/>
                </a:lnTo>
                <a:lnTo>
                  <a:pt x="506331" y="50568"/>
                </a:lnTo>
                <a:close/>
                <a:moveTo>
                  <a:pt x="0" y="0"/>
                </a:moveTo>
                <a:lnTo>
                  <a:pt x="556973" y="0"/>
                </a:lnTo>
                <a:lnTo>
                  <a:pt x="556973" y="455019"/>
                </a:lnTo>
                <a:lnTo>
                  <a:pt x="339631" y="455019"/>
                </a:lnTo>
                <a:lnTo>
                  <a:pt x="448302" y="563530"/>
                </a:lnTo>
                <a:cubicBezTo>
                  <a:pt x="458181" y="573395"/>
                  <a:pt x="458181" y="589392"/>
                  <a:pt x="448302" y="599256"/>
                </a:cubicBezTo>
                <a:cubicBezTo>
                  <a:pt x="438423" y="609121"/>
                  <a:pt x="422402" y="609121"/>
                  <a:pt x="412523" y="599256"/>
                </a:cubicBezTo>
                <a:lnTo>
                  <a:pt x="303852" y="490745"/>
                </a:lnTo>
                <a:lnTo>
                  <a:pt x="303852" y="581393"/>
                </a:lnTo>
                <a:cubicBezTo>
                  <a:pt x="303852" y="595346"/>
                  <a:pt x="292460" y="606722"/>
                  <a:pt x="278486" y="606722"/>
                </a:cubicBezTo>
                <a:cubicBezTo>
                  <a:pt x="264513" y="606722"/>
                  <a:pt x="253210" y="595346"/>
                  <a:pt x="253210" y="581393"/>
                </a:cubicBezTo>
                <a:lnTo>
                  <a:pt x="253210" y="490745"/>
                </a:lnTo>
                <a:lnTo>
                  <a:pt x="144539" y="599256"/>
                </a:lnTo>
                <a:cubicBezTo>
                  <a:pt x="134660" y="609121"/>
                  <a:pt x="118639" y="609121"/>
                  <a:pt x="108760" y="599256"/>
                </a:cubicBezTo>
                <a:cubicBezTo>
                  <a:pt x="98792" y="589392"/>
                  <a:pt x="98792" y="573395"/>
                  <a:pt x="108760" y="563530"/>
                </a:cubicBezTo>
                <a:lnTo>
                  <a:pt x="217431" y="455019"/>
                </a:lnTo>
                <a:lnTo>
                  <a:pt x="0" y="455019"/>
                </a:lnTo>
                <a:close/>
              </a:path>
            </a:pathLst>
          </a:custGeom>
          <a:solidFill>
            <a:sysClr val="windowText" lastClr="000000"/>
          </a:solidFill>
          <a:ln>
            <a:solidFill>
              <a:srgbClr val="E7E6E6">
                <a:lumMod val="25000"/>
              </a:srgbClr>
            </a:solid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83" name="文本框 18"/>
          <p:cNvSpPr txBox="1">
            <a:spLocks noChangeArrowheads="1"/>
          </p:cNvSpPr>
          <p:nvPr/>
        </p:nvSpPr>
        <p:spPr bwMode="auto">
          <a:xfrm>
            <a:off x="5785315" y="3560914"/>
            <a:ext cx="1737783" cy="707886"/>
          </a:xfrm>
          <a:prstGeom prst="rect">
            <a:avLst/>
          </a:prstGeom>
          <a:noFill/>
          <a:ln w="9525">
            <a:noFill/>
            <a:miter lim="800000"/>
            <a:headEnd/>
            <a:tailEnd/>
          </a:ln>
        </p:spPr>
        <p:txBody>
          <a:bodyPr>
            <a:spAutoFit/>
          </a:bodyPr>
          <a:lstStyle/>
          <a:p>
            <a:pPr algn="ctr" fontAlgn="auto">
              <a:spcBef>
                <a:spcPts val="0"/>
              </a:spcBef>
              <a:spcAft>
                <a:spcPts val="0"/>
              </a:spcAft>
            </a:pPr>
            <a:r>
              <a:rPr lang="en-US" altLang="zh-CN" sz="4000" dirty="0">
                <a:solidFill>
                  <a:srgbClr val="E7E6E6">
                    <a:lumMod val="25000"/>
                  </a:srgbClr>
                </a:solidFill>
                <a:latin typeface="微软雅黑" panose="020F0502020204030204"/>
                <a:ea typeface="微软雅黑"/>
                <a:cs typeface="+mn-ea"/>
                <a:sym typeface="+mn-lt"/>
              </a:rPr>
              <a:t>40</a:t>
            </a:r>
            <a:r>
              <a:rPr lang="en-US" altLang="zh-CN" sz="1200" dirty="0">
                <a:solidFill>
                  <a:srgbClr val="E7E6E6">
                    <a:lumMod val="25000"/>
                  </a:srgbClr>
                </a:solidFill>
                <a:latin typeface="微软雅黑" panose="020F0502020204030204"/>
                <a:ea typeface="微软雅黑"/>
                <a:cs typeface="+mn-ea"/>
                <a:sym typeface="+mn-lt"/>
              </a:rPr>
              <a:t>%</a:t>
            </a:r>
            <a:endParaRPr lang="zh-CN" altLang="en-US" sz="1600" dirty="0">
              <a:solidFill>
                <a:srgbClr val="E7E6E6">
                  <a:lumMod val="25000"/>
                </a:srgbClr>
              </a:solidFill>
              <a:latin typeface="微软雅黑" panose="020F0502020204030204"/>
              <a:ea typeface="微软雅黑"/>
              <a:cs typeface="+mn-ea"/>
              <a:sym typeface="+mn-lt"/>
            </a:endParaRPr>
          </a:p>
        </p:txBody>
      </p:sp>
      <p:sp>
        <p:nvSpPr>
          <p:cNvPr id="84" name="文本框 18"/>
          <p:cNvSpPr txBox="1">
            <a:spLocks noChangeArrowheads="1"/>
          </p:cNvSpPr>
          <p:nvPr/>
        </p:nvSpPr>
        <p:spPr bwMode="auto">
          <a:xfrm>
            <a:off x="5788312" y="4861110"/>
            <a:ext cx="1737783" cy="707886"/>
          </a:xfrm>
          <a:prstGeom prst="rect">
            <a:avLst/>
          </a:prstGeom>
          <a:noFill/>
          <a:ln w="9525">
            <a:noFill/>
            <a:miter lim="800000"/>
            <a:headEnd/>
            <a:tailEnd/>
          </a:ln>
        </p:spPr>
        <p:txBody>
          <a:bodyPr>
            <a:spAutoFit/>
          </a:bodyPr>
          <a:lstStyle/>
          <a:p>
            <a:pPr algn="ctr" fontAlgn="auto">
              <a:spcBef>
                <a:spcPts val="0"/>
              </a:spcBef>
              <a:spcAft>
                <a:spcPts val="0"/>
              </a:spcAft>
            </a:pPr>
            <a:r>
              <a:rPr lang="en-US" altLang="zh-CN" sz="4000" dirty="0">
                <a:solidFill>
                  <a:srgbClr val="E7E6E6">
                    <a:lumMod val="25000"/>
                  </a:srgbClr>
                </a:solidFill>
                <a:latin typeface="微软雅黑" panose="020F0502020204030204"/>
                <a:ea typeface="微软雅黑"/>
                <a:cs typeface="+mn-ea"/>
                <a:sym typeface="+mn-lt"/>
              </a:rPr>
              <a:t>60</a:t>
            </a:r>
            <a:r>
              <a:rPr lang="en-US" altLang="zh-CN" sz="1200" dirty="0">
                <a:solidFill>
                  <a:srgbClr val="E7E6E6">
                    <a:lumMod val="25000"/>
                  </a:srgbClr>
                </a:solidFill>
                <a:latin typeface="微软雅黑" panose="020F0502020204030204"/>
                <a:ea typeface="微软雅黑"/>
                <a:cs typeface="+mn-ea"/>
                <a:sym typeface="+mn-lt"/>
              </a:rPr>
              <a:t>%</a:t>
            </a:r>
            <a:endParaRPr lang="zh-CN" altLang="en-US" sz="1600" dirty="0">
              <a:solidFill>
                <a:srgbClr val="E7E6E6">
                  <a:lumMod val="25000"/>
                </a:srgbClr>
              </a:solidFill>
              <a:latin typeface="微软雅黑" panose="020F0502020204030204"/>
              <a:ea typeface="微软雅黑"/>
              <a:cs typeface="+mn-ea"/>
              <a:sym typeface="+mn-lt"/>
            </a:endParaRPr>
          </a:p>
        </p:txBody>
      </p:sp>
      <p:sp>
        <p:nvSpPr>
          <p:cNvPr id="85" name="文本框 18"/>
          <p:cNvSpPr txBox="1">
            <a:spLocks noChangeArrowheads="1"/>
          </p:cNvSpPr>
          <p:nvPr/>
        </p:nvSpPr>
        <p:spPr bwMode="auto">
          <a:xfrm>
            <a:off x="5788312" y="6276791"/>
            <a:ext cx="1737783" cy="707886"/>
          </a:xfrm>
          <a:prstGeom prst="rect">
            <a:avLst/>
          </a:prstGeom>
          <a:noFill/>
          <a:ln w="9525">
            <a:noFill/>
            <a:miter lim="800000"/>
            <a:headEnd/>
            <a:tailEnd/>
          </a:ln>
        </p:spPr>
        <p:txBody>
          <a:bodyPr>
            <a:spAutoFit/>
          </a:bodyPr>
          <a:lstStyle/>
          <a:p>
            <a:pPr algn="ctr" fontAlgn="auto">
              <a:spcBef>
                <a:spcPts val="0"/>
              </a:spcBef>
              <a:spcAft>
                <a:spcPts val="0"/>
              </a:spcAft>
            </a:pPr>
            <a:r>
              <a:rPr lang="en-US" altLang="zh-CN" sz="4000" dirty="0">
                <a:solidFill>
                  <a:srgbClr val="E7E6E6">
                    <a:lumMod val="25000"/>
                  </a:srgbClr>
                </a:solidFill>
                <a:latin typeface="微软雅黑" panose="020F0502020204030204"/>
                <a:ea typeface="微软雅黑"/>
                <a:cs typeface="+mn-ea"/>
                <a:sym typeface="+mn-lt"/>
              </a:rPr>
              <a:t>70</a:t>
            </a:r>
            <a:r>
              <a:rPr lang="en-US" altLang="zh-CN" sz="1200" dirty="0">
                <a:solidFill>
                  <a:srgbClr val="E7E6E6">
                    <a:lumMod val="25000"/>
                  </a:srgbClr>
                </a:solidFill>
                <a:latin typeface="微软雅黑" panose="020F0502020204030204"/>
                <a:ea typeface="微软雅黑"/>
                <a:cs typeface="+mn-ea"/>
                <a:sym typeface="+mn-lt"/>
              </a:rPr>
              <a:t>%</a:t>
            </a:r>
            <a:endParaRPr lang="zh-CN" altLang="en-US" sz="1600" dirty="0">
              <a:solidFill>
                <a:srgbClr val="E7E6E6">
                  <a:lumMod val="25000"/>
                </a:srgbClr>
              </a:solidFill>
              <a:latin typeface="微软雅黑" panose="020F0502020204030204"/>
              <a:ea typeface="微软雅黑"/>
              <a:cs typeface="+mn-ea"/>
              <a:sym typeface="+mn-lt"/>
            </a:endParaRPr>
          </a:p>
        </p:txBody>
      </p:sp>
      <p:pic>
        <p:nvPicPr>
          <p:cNvPr id="86" name="图片 85">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43612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1701686" y="3014781"/>
            <a:ext cx="1503997" cy="1510030"/>
          </a:xfrm>
          <a:custGeom>
            <a:avLst/>
            <a:gdLst>
              <a:gd name="connsiteX0" fmla="*/ 0 w 1478280"/>
              <a:gd name="connsiteY0" fmla="*/ 449580 h 1668780"/>
              <a:gd name="connsiteX1" fmla="*/ 762000 w 1478280"/>
              <a:gd name="connsiteY1" fmla="*/ 0 h 1668780"/>
              <a:gd name="connsiteX2" fmla="*/ 1455420 w 1478280"/>
              <a:gd name="connsiteY2" fmla="*/ 396240 h 1668780"/>
              <a:gd name="connsiteX3" fmla="*/ 1478280 w 1478280"/>
              <a:gd name="connsiteY3" fmla="*/ 1493520 h 1668780"/>
              <a:gd name="connsiteX4" fmla="*/ 1021080 w 1478280"/>
              <a:gd name="connsiteY4" fmla="*/ 1485900 h 1668780"/>
              <a:gd name="connsiteX5" fmla="*/ 769620 w 1478280"/>
              <a:gd name="connsiteY5" fmla="*/ 1668780 h 1668780"/>
              <a:gd name="connsiteX6" fmla="*/ 480060 w 1478280"/>
              <a:gd name="connsiteY6" fmla="*/ 1485900 h 1668780"/>
              <a:gd name="connsiteX7" fmla="*/ 0 w 1478280"/>
              <a:gd name="connsiteY7" fmla="*/ 1501140 h 1668780"/>
              <a:gd name="connsiteX8" fmla="*/ 0 w 1478280"/>
              <a:gd name="connsiteY8" fmla="*/ 449580 h 1668780"/>
              <a:gd name="connsiteX0" fmla="*/ 78604 w 1556884"/>
              <a:gd name="connsiteY0" fmla="*/ 449580 h 1668780"/>
              <a:gd name="connsiteX1" fmla="*/ 840604 w 1556884"/>
              <a:gd name="connsiteY1" fmla="*/ 0 h 1668780"/>
              <a:gd name="connsiteX2" fmla="*/ 1534024 w 1556884"/>
              <a:gd name="connsiteY2" fmla="*/ 396240 h 1668780"/>
              <a:gd name="connsiteX3" fmla="*/ 1556884 w 1556884"/>
              <a:gd name="connsiteY3" fmla="*/ 1493520 h 1668780"/>
              <a:gd name="connsiteX4" fmla="*/ 1099684 w 1556884"/>
              <a:gd name="connsiteY4" fmla="*/ 1485900 h 1668780"/>
              <a:gd name="connsiteX5" fmla="*/ 848224 w 1556884"/>
              <a:gd name="connsiteY5" fmla="*/ 1668780 h 1668780"/>
              <a:gd name="connsiteX6" fmla="*/ 558664 w 1556884"/>
              <a:gd name="connsiteY6" fmla="*/ 1485900 h 1668780"/>
              <a:gd name="connsiteX7" fmla="*/ 78604 w 1556884"/>
              <a:gd name="connsiteY7" fmla="*/ 1501140 h 1668780"/>
              <a:gd name="connsiteX8" fmla="*/ 78604 w 1556884"/>
              <a:gd name="connsiteY8" fmla="*/ 449580 h 1668780"/>
              <a:gd name="connsiteX0" fmla="*/ 38555 w 1516835"/>
              <a:gd name="connsiteY0" fmla="*/ 449580 h 1668780"/>
              <a:gd name="connsiteX1" fmla="*/ 800555 w 1516835"/>
              <a:gd name="connsiteY1" fmla="*/ 0 h 1668780"/>
              <a:gd name="connsiteX2" fmla="*/ 1493975 w 1516835"/>
              <a:gd name="connsiteY2" fmla="*/ 396240 h 1668780"/>
              <a:gd name="connsiteX3" fmla="*/ 1516835 w 1516835"/>
              <a:gd name="connsiteY3" fmla="*/ 1493520 h 1668780"/>
              <a:gd name="connsiteX4" fmla="*/ 1059635 w 1516835"/>
              <a:gd name="connsiteY4" fmla="*/ 1485900 h 1668780"/>
              <a:gd name="connsiteX5" fmla="*/ 808175 w 1516835"/>
              <a:gd name="connsiteY5" fmla="*/ 1668780 h 1668780"/>
              <a:gd name="connsiteX6" fmla="*/ 518615 w 1516835"/>
              <a:gd name="connsiteY6" fmla="*/ 1485900 h 1668780"/>
              <a:gd name="connsiteX7" fmla="*/ 38555 w 1516835"/>
              <a:gd name="connsiteY7" fmla="*/ 1501140 h 1668780"/>
              <a:gd name="connsiteX8" fmla="*/ 38555 w 1516835"/>
              <a:gd name="connsiteY8" fmla="*/ 449580 h 1668780"/>
              <a:gd name="connsiteX0" fmla="*/ 38555 w 1516835"/>
              <a:gd name="connsiteY0" fmla="*/ 470062 h 1689262"/>
              <a:gd name="connsiteX1" fmla="*/ 800555 w 1516835"/>
              <a:gd name="connsiteY1" fmla="*/ 20482 h 1689262"/>
              <a:gd name="connsiteX2" fmla="*/ 1493975 w 1516835"/>
              <a:gd name="connsiteY2" fmla="*/ 416722 h 1689262"/>
              <a:gd name="connsiteX3" fmla="*/ 1516835 w 1516835"/>
              <a:gd name="connsiteY3" fmla="*/ 1514002 h 1689262"/>
              <a:gd name="connsiteX4" fmla="*/ 1059635 w 1516835"/>
              <a:gd name="connsiteY4" fmla="*/ 1506382 h 1689262"/>
              <a:gd name="connsiteX5" fmla="*/ 808175 w 1516835"/>
              <a:gd name="connsiteY5" fmla="*/ 1689262 h 1689262"/>
              <a:gd name="connsiteX6" fmla="*/ 518615 w 1516835"/>
              <a:gd name="connsiteY6" fmla="*/ 1506382 h 1689262"/>
              <a:gd name="connsiteX7" fmla="*/ 38555 w 1516835"/>
              <a:gd name="connsiteY7" fmla="*/ 1521622 h 1689262"/>
              <a:gd name="connsiteX8" fmla="*/ 38555 w 1516835"/>
              <a:gd name="connsiteY8" fmla="*/ 470062 h 1689262"/>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83751"/>
              <a:gd name="connsiteY0" fmla="*/ 449759 h 1668959"/>
              <a:gd name="connsiteX1" fmla="*/ 800555 w 1583751"/>
              <a:gd name="connsiteY1" fmla="*/ 179 h 1668959"/>
              <a:gd name="connsiteX2" fmla="*/ 1493975 w 1583751"/>
              <a:gd name="connsiteY2" fmla="*/ 396419 h 1668959"/>
              <a:gd name="connsiteX3" fmla="*/ 1516835 w 1583751"/>
              <a:gd name="connsiteY3" fmla="*/ 1493699 h 1668959"/>
              <a:gd name="connsiteX4" fmla="*/ 1059635 w 1583751"/>
              <a:gd name="connsiteY4" fmla="*/ 1486079 h 1668959"/>
              <a:gd name="connsiteX5" fmla="*/ 808175 w 1583751"/>
              <a:gd name="connsiteY5" fmla="*/ 1668959 h 1668959"/>
              <a:gd name="connsiteX6" fmla="*/ 518615 w 1583751"/>
              <a:gd name="connsiteY6" fmla="*/ 1486079 h 1668959"/>
              <a:gd name="connsiteX7" fmla="*/ 38555 w 1583751"/>
              <a:gd name="connsiteY7" fmla="*/ 1501319 h 1668959"/>
              <a:gd name="connsiteX8" fmla="*/ 38555 w 1583751"/>
              <a:gd name="connsiteY8" fmla="*/ 449759 h 1668959"/>
              <a:gd name="connsiteX0" fmla="*/ 38555 w 1526303"/>
              <a:gd name="connsiteY0" fmla="*/ 449759 h 1668959"/>
              <a:gd name="connsiteX1" fmla="*/ 800555 w 1526303"/>
              <a:gd name="connsiteY1" fmla="*/ 179 h 1668959"/>
              <a:gd name="connsiteX2" fmla="*/ 1493975 w 1526303"/>
              <a:gd name="connsiteY2" fmla="*/ 396419 h 1668959"/>
              <a:gd name="connsiteX3" fmla="*/ 1516835 w 1526303"/>
              <a:gd name="connsiteY3" fmla="*/ 1493699 h 1668959"/>
              <a:gd name="connsiteX4" fmla="*/ 1059635 w 1526303"/>
              <a:gd name="connsiteY4" fmla="*/ 1486079 h 1668959"/>
              <a:gd name="connsiteX5" fmla="*/ 808175 w 1526303"/>
              <a:gd name="connsiteY5" fmla="*/ 1668959 h 1668959"/>
              <a:gd name="connsiteX6" fmla="*/ 518615 w 1526303"/>
              <a:gd name="connsiteY6" fmla="*/ 1486079 h 1668959"/>
              <a:gd name="connsiteX7" fmla="*/ 38555 w 1526303"/>
              <a:gd name="connsiteY7" fmla="*/ 1501319 h 1668959"/>
              <a:gd name="connsiteX8" fmla="*/ 38555 w 1526303"/>
              <a:gd name="connsiteY8" fmla="*/ 449759 h 1668959"/>
              <a:gd name="connsiteX0" fmla="*/ 78604 w 1566352"/>
              <a:gd name="connsiteY0" fmla="*/ 449759 h 1668959"/>
              <a:gd name="connsiteX1" fmla="*/ 840604 w 1566352"/>
              <a:gd name="connsiteY1" fmla="*/ 179 h 1668959"/>
              <a:gd name="connsiteX2" fmla="*/ 1534024 w 1566352"/>
              <a:gd name="connsiteY2" fmla="*/ 396419 h 1668959"/>
              <a:gd name="connsiteX3" fmla="*/ 1556884 w 1566352"/>
              <a:gd name="connsiteY3" fmla="*/ 1493699 h 1668959"/>
              <a:gd name="connsiteX4" fmla="*/ 1099684 w 1566352"/>
              <a:gd name="connsiteY4" fmla="*/ 1486079 h 1668959"/>
              <a:gd name="connsiteX5" fmla="*/ 848224 w 1566352"/>
              <a:gd name="connsiteY5" fmla="*/ 1668959 h 1668959"/>
              <a:gd name="connsiteX6" fmla="*/ 558664 w 1566352"/>
              <a:gd name="connsiteY6" fmla="*/ 1486079 h 1668959"/>
              <a:gd name="connsiteX7" fmla="*/ 78604 w 1566352"/>
              <a:gd name="connsiteY7" fmla="*/ 1501319 h 1668959"/>
              <a:gd name="connsiteX8" fmla="*/ 78604 w 1566352"/>
              <a:gd name="connsiteY8" fmla="*/ 449759 h 1668959"/>
              <a:gd name="connsiteX0" fmla="*/ 60922 w 1548670"/>
              <a:gd name="connsiteY0" fmla="*/ 449759 h 1668959"/>
              <a:gd name="connsiteX1" fmla="*/ 822922 w 1548670"/>
              <a:gd name="connsiteY1" fmla="*/ 179 h 1668959"/>
              <a:gd name="connsiteX2" fmla="*/ 1516342 w 1548670"/>
              <a:gd name="connsiteY2" fmla="*/ 396419 h 1668959"/>
              <a:gd name="connsiteX3" fmla="*/ 1539202 w 1548670"/>
              <a:gd name="connsiteY3" fmla="*/ 1493699 h 1668959"/>
              <a:gd name="connsiteX4" fmla="*/ 1082002 w 1548670"/>
              <a:gd name="connsiteY4" fmla="*/ 1486079 h 1668959"/>
              <a:gd name="connsiteX5" fmla="*/ 830542 w 1548670"/>
              <a:gd name="connsiteY5" fmla="*/ 1668959 h 1668959"/>
              <a:gd name="connsiteX6" fmla="*/ 540982 w 1548670"/>
              <a:gd name="connsiteY6" fmla="*/ 1486079 h 1668959"/>
              <a:gd name="connsiteX7" fmla="*/ 60922 w 1548670"/>
              <a:gd name="connsiteY7" fmla="*/ 1501319 h 1668959"/>
              <a:gd name="connsiteX8" fmla="*/ 60922 w 1548670"/>
              <a:gd name="connsiteY8" fmla="*/ 449759 h 16689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79759"/>
              <a:gd name="connsiteX1" fmla="*/ 778249 w 1503997"/>
              <a:gd name="connsiteY1" fmla="*/ 186 h 1679759"/>
              <a:gd name="connsiteX2" fmla="*/ 1471669 w 1503997"/>
              <a:gd name="connsiteY2" fmla="*/ 396426 h 1679759"/>
              <a:gd name="connsiteX3" fmla="*/ 1494529 w 1503997"/>
              <a:gd name="connsiteY3" fmla="*/ 1493706 h 1679759"/>
              <a:gd name="connsiteX4" fmla="*/ 1037329 w 1503997"/>
              <a:gd name="connsiteY4" fmla="*/ 1486086 h 1679759"/>
              <a:gd name="connsiteX5" fmla="*/ 785869 w 1503997"/>
              <a:gd name="connsiteY5" fmla="*/ 1668966 h 1679759"/>
              <a:gd name="connsiteX6" fmla="*/ 496309 w 1503997"/>
              <a:gd name="connsiteY6" fmla="*/ 1486086 h 1679759"/>
              <a:gd name="connsiteX7" fmla="*/ 16249 w 1503997"/>
              <a:gd name="connsiteY7" fmla="*/ 1501326 h 1679759"/>
              <a:gd name="connsiteX8" fmla="*/ 16249 w 1503997"/>
              <a:gd name="connsiteY8" fmla="*/ 449766 h 16797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9031"/>
              <a:gd name="connsiteX1" fmla="*/ 778249 w 1503997"/>
              <a:gd name="connsiteY1" fmla="*/ 186 h 1669031"/>
              <a:gd name="connsiteX2" fmla="*/ 1471669 w 1503997"/>
              <a:gd name="connsiteY2" fmla="*/ 396426 h 1669031"/>
              <a:gd name="connsiteX3" fmla="*/ 1494529 w 1503997"/>
              <a:gd name="connsiteY3" fmla="*/ 1493706 h 1669031"/>
              <a:gd name="connsiteX4" fmla="*/ 1037329 w 1503997"/>
              <a:gd name="connsiteY4" fmla="*/ 1486086 h 1669031"/>
              <a:gd name="connsiteX5" fmla="*/ 785869 w 1503997"/>
              <a:gd name="connsiteY5" fmla="*/ 1668966 h 1669031"/>
              <a:gd name="connsiteX6" fmla="*/ 496309 w 1503997"/>
              <a:gd name="connsiteY6" fmla="*/ 1486086 h 1669031"/>
              <a:gd name="connsiteX7" fmla="*/ 16249 w 1503997"/>
              <a:gd name="connsiteY7" fmla="*/ 1501326 h 1669031"/>
              <a:gd name="connsiteX8" fmla="*/ 16249 w 1503997"/>
              <a:gd name="connsiteY8" fmla="*/ 449766 h 1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97" h="1669031">
                <a:moveTo>
                  <a:pt x="16249" y="449766"/>
                </a:moveTo>
                <a:cubicBezTo>
                  <a:pt x="40379" y="397696"/>
                  <a:pt x="615689" y="-9974"/>
                  <a:pt x="778249" y="186"/>
                </a:cubicBezTo>
                <a:cubicBezTo>
                  <a:pt x="940809" y="10346"/>
                  <a:pt x="1448809" y="362136"/>
                  <a:pt x="1471669" y="396426"/>
                </a:cubicBezTo>
                <a:cubicBezTo>
                  <a:pt x="1494529" y="430716"/>
                  <a:pt x="1517389" y="1473386"/>
                  <a:pt x="1494529" y="1493706"/>
                </a:cubicBezTo>
                <a:cubicBezTo>
                  <a:pt x="1471669" y="1514026"/>
                  <a:pt x="1063999" y="1463226"/>
                  <a:pt x="1037329" y="1486086"/>
                </a:cubicBezTo>
                <a:cubicBezTo>
                  <a:pt x="1010659" y="1508946"/>
                  <a:pt x="1025899" y="1672776"/>
                  <a:pt x="785869" y="1668966"/>
                </a:cubicBezTo>
                <a:cubicBezTo>
                  <a:pt x="545839" y="1665156"/>
                  <a:pt x="529329" y="1502596"/>
                  <a:pt x="496309" y="1486086"/>
                </a:cubicBezTo>
                <a:cubicBezTo>
                  <a:pt x="463289" y="1469576"/>
                  <a:pt x="35299" y="1533076"/>
                  <a:pt x="16249" y="1501326"/>
                </a:cubicBezTo>
                <a:cubicBezTo>
                  <a:pt x="-2801" y="1469576"/>
                  <a:pt x="-7881" y="501836"/>
                  <a:pt x="16249" y="449766"/>
                </a:cubicBezTo>
                <a:close/>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27" name="任意多边形 26"/>
          <p:cNvSpPr/>
          <p:nvPr/>
        </p:nvSpPr>
        <p:spPr>
          <a:xfrm>
            <a:off x="1685322" y="4341865"/>
            <a:ext cx="1543927" cy="2858836"/>
          </a:xfrm>
          <a:custGeom>
            <a:avLst/>
            <a:gdLst>
              <a:gd name="connsiteX0" fmla="*/ 0 w 1488440"/>
              <a:gd name="connsiteY0" fmla="*/ 25400 h 3022600"/>
              <a:gd name="connsiteX1" fmla="*/ 10160 w 1488440"/>
              <a:gd name="connsiteY1" fmla="*/ 2595880 h 3022600"/>
              <a:gd name="connsiteX2" fmla="*/ 767080 w 1488440"/>
              <a:gd name="connsiteY2" fmla="*/ 3022600 h 3022600"/>
              <a:gd name="connsiteX3" fmla="*/ 1478280 w 1488440"/>
              <a:gd name="connsiteY3" fmla="*/ 2580640 h 3022600"/>
              <a:gd name="connsiteX4" fmla="*/ 1488440 w 1488440"/>
              <a:gd name="connsiteY4" fmla="*/ 0 h 3022600"/>
              <a:gd name="connsiteX5" fmla="*/ 0 w 1488440"/>
              <a:gd name="connsiteY5" fmla="*/ 25400 h 3022600"/>
              <a:gd name="connsiteX0" fmla="*/ 103892 w 1592332"/>
              <a:gd name="connsiteY0" fmla="*/ 25400 h 3022600"/>
              <a:gd name="connsiteX1" fmla="*/ 114052 w 1592332"/>
              <a:gd name="connsiteY1" fmla="*/ 2595880 h 3022600"/>
              <a:gd name="connsiteX2" fmla="*/ 870972 w 1592332"/>
              <a:gd name="connsiteY2" fmla="*/ 3022600 h 3022600"/>
              <a:gd name="connsiteX3" fmla="*/ 1582172 w 1592332"/>
              <a:gd name="connsiteY3" fmla="*/ 2580640 h 3022600"/>
              <a:gd name="connsiteX4" fmla="*/ 1592332 w 1592332"/>
              <a:gd name="connsiteY4" fmla="*/ 0 h 3022600"/>
              <a:gd name="connsiteX5" fmla="*/ 103892 w 1592332"/>
              <a:gd name="connsiteY5" fmla="*/ 25400 h 3022600"/>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049061"/>
              <a:gd name="connsiteX1" fmla="*/ 30626 w 1508906"/>
              <a:gd name="connsiteY1" fmla="*/ 2595880 h 3049061"/>
              <a:gd name="connsiteX2" fmla="*/ 787546 w 1508906"/>
              <a:gd name="connsiteY2" fmla="*/ 3022600 h 3049061"/>
              <a:gd name="connsiteX3" fmla="*/ 1498746 w 1508906"/>
              <a:gd name="connsiteY3" fmla="*/ 2580640 h 3049061"/>
              <a:gd name="connsiteX4" fmla="*/ 1508906 w 1508906"/>
              <a:gd name="connsiteY4" fmla="*/ 0 h 3049061"/>
              <a:gd name="connsiteX5" fmla="*/ 20466 w 1508906"/>
              <a:gd name="connsiteY5" fmla="*/ 25400 h 3049061"/>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124261"/>
              <a:gd name="connsiteX1" fmla="*/ 30626 w 1508906"/>
              <a:gd name="connsiteY1" fmla="*/ 2595880 h 3124261"/>
              <a:gd name="connsiteX2" fmla="*/ 787546 w 1508906"/>
              <a:gd name="connsiteY2" fmla="*/ 3022600 h 3124261"/>
              <a:gd name="connsiteX3" fmla="*/ 1498746 w 1508906"/>
              <a:gd name="connsiteY3" fmla="*/ 2580640 h 3124261"/>
              <a:gd name="connsiteX4" fmla="*/ 1508906 w 1508906"/>
              <a:gd name="connsiteY4" fmla="*/ 0 h 3124261"/>
              <a:gd name="connsiteX5" fmla="*/ 20466 w 1508906"/>
              <a:gd name="connsiteY5" fmla="*/ 25400 h 3124261"/>
              <a:gd name="connsiteX0" fmla="*/ 20466 w 1515979"/>
              <a:gd name="connsiteY0" fmla="*/ 25400 h 3022600"/>
              <a:gd name="connsiteX1" fmla="*/ 30626 w 1515979"/>
              <a:gd name="connsiteY1" fmla="*/ 2595880 h 3022600"/>
              <a:gd name="connsiteX2" fmla="*/ 787546 w 1515979"/>
              <a:gd name="connsiteY2" fmla="*/ 3022600 h 3022600"/>
              <a:gd name="connsiteX3" fmla="*/ 1498746 w 1515979"/>
              <a:gd name="connsiteY3" fmla="*/ 2580640 h 3022600"/>
              <a:gd name="connsiteX4" fmla="*/ 1508906 w 1515979"/>
              <a:gd name="connsiteY4" fmla="*/ 0 h 3022600"/>
              <a:gd name="connsiteX5" fmla="*/ 20466 w 1515979"/>
              <a:gd name="connsiteY5" fmla="*/ 25400 h 3022600"/>
              <a:gd name="connsiteX0" fmla="*/ 20466 w 1522648"/>
              <a:gd name="connsiteY0" fmla="*/ 25400 h 3022600"/>
              <a:gd name="connsiteX1" fmla="*/ 30626 w 1522648"/>
              <a:gd name="connsiteY1" fmla="*/ 2595880 h 3022600"/>
              <a:gd name="connsiteX2" fmla="*/ 787546 w 1522648"/>
              <a:gd name="connsiteY2" fmla="*/ 3022600 h 3022600"/>
              <a:gd name="connsiteX3" fmla="*/ 1498746 w 1522648"/>
              <a:gd name="connsiteY3" fmla="*/ 2580640 h 3022600"/>
              <a:gd name="connsiteX4" fmla="*/ 1508906 w 1522648"/>
              <a:gd name="connsiteY4" fmla="*/ 0 h 3022600"/>
              <a:gd name="connsiteX5" fmla="*/ 20466 w 1522648"/>
              <a:gd name="connsiteY5" fmla="*/ 25400 h 3022600"/>
              <a:gd name="connsiteX0" fmla="*/ 20466 w 1737907"/>
              <a:gd name="connsiteY0" fmla="*/ 25421 h 3022621"/>
              <a:gd name="connsiteX1" fmla="*/ 30626 w 1737907"/>
              <a:gd name="connsiteY1" fmla="*/ 2595901 h 3022621"/>
              <a:gd name="connsiteX2" fmla="*/ 787546 w 1737907"/>
              <a:gd name="connsiteY2" fmla="*/ 3022621 h 3022621"/>
              <a:gd name="connsiteX3" fmla="*/ 1498746 w 1737907"/>
              <a:gd name="connsiteY3" fmla="*/ 2580661 h 3022621"/>
              <a:gd name="connsiteX4" fmla="*/ 1508906 w 1737907"/>
              <a:gd name="connsiteY4" fmla="*/ 21 h 3022621"/>
              <a:gd name="connsiteX5" fmla="*/ 20466 w 1737907"/>
              <a:gd name="connsiteY5" fmla="*/ 25421 h 3022621"/>
              <a:gd name="connsiteX0" fmla="*/ 20466 w 1529365"/>
              <a:gd name="connsiteY0" fmla="*/ 47052 h 3044252"/>
              <a:gd name="connsiteX1" fmla="*/ 30626 w 1529365"/>
              <a:gd name="connsiteY1" fmla="*/ 2617532 h 3044252"/>
              <a:gd name="connsiteX2" fmla="*/ 787546 w 1529365"/>
              <a:gd name="connsiteY2" fmla="*/ 3044252 h 3044252"/>
              <a:gd name="connsiteX3" fmla="*/ 1498746 w 1529365"/>
              <a:gd name="connsiteY3" fmla="*/ 2602292 h 3044252"/>
              <a:gd name="connsiteX4" fmla="*/ 1508906 w 1529365"/>
              <a:gd name="connsiteY4" fmla="*/ 21652 h 3044252"/>
              <a:gd name="connsiteX5" fmla="*/ 20466 w 1529365"/>
              <a:gd name="connsiteY5" fmla="*/ 47052 h 3044252"/>
              <a:gd name="connsiteX0" fmla="*/ 248532 w 1757431"/>
              <a:gd name="connsiteY0" fmla="*/ 47052 h 3044252"/>
              <a:gd name="connsiteX1" fmla="*/ 258692 w 1757431"/>
              <a:gd name="connsiteY1" fmla="*/ 2617532 h 3044252"/>
              <a:gd name="connsiteX2" fmla="*/ 1015612 w 1757431"/>
              <a:gd name="connsiteY2" fmla="*/ 3044252 h 3044252"/>
              <a:gd name="connsiteX3" fmla="*/ 1726812 w 1757431"/>
              <a:gd name="connsiteY3" fmla="*/ 2602292 h 3044252"/>
              <a:gd name="connsiteX4" fmla="*/ 1736972 w 1757431"/>
              <a:gd name="connsiteY4" fmla="*/ 21652 h 3044252"/>
              <a:gd name="connsiteX5" fmla="*/ 248532 w 1757431"/>
              <a:gd name="connsiteY5" fmla="*/ 47052 h 3044252"/>
              <a:gd name="connsiteX0" fmla="*/ 56948 w 1565847"/>
              <a:gd name="connsiteY0" fmla="*/ 51928 h 3049128"/>
              <a:gd name="connsiteX1" fmla="*/ 67108 w 1565847"/>
              <a:gd name="connsiteY1" fmla="*/ 2622408 h 3049128"/>
              <a:gd name="connsiteX2" fmla="*/ 824028 w 1565847"/>
              <a:gd name="connsiteY2" fmla="*/ 3049128 h 3049128"/>
              <a:gd name="connsiteX3" fmla="*/ 1535228 w 1565847"/>
              <a:gd name="connsiteY3" fmla="*/ 2607168 h 3049128"/>
              <a:gd name="connsiteX4" fmla="*/ 1545388 w 1565847"/>
              <a:gd name="connsiteY4" fmla="*/ 26528 h 3049128"/>
              <a:gd name="connsiteX5" fmla="*/ 56948 w 1565847"/>
              <a:gd name="connsiteY5" fmla="*/ 51928 h 3049128"/>
              <a:gd name="connsiteX0" fmla="*/ 30074 w 1538973"/>
              <a:gd name="connsiteY0" fmla="*/ 51928 h 3049128"/>
              <a:gd name="connsiteX1" fmla="*/ 40234 w 1538973"/>
              <a:gd name="connsiteY1" fmla="*/ 2622408 h 3049128"/>
              <a:gd name="connsiteX2" fmla="*/ 797154 w 1538973"/>
              <a:gd name="connsiteY2" fmla="*/ 3049128 h 3049128"/>
              <a:gd name="connsiteX3" fmla="*/ 1508354 w 1538973"/>
              <a:gd name="connsiteY3" fmla="*/ 2607168 h 3049128"/>
              <a:gd name="connsiteX4" fmla="*/ 1518514 w 1538973"/>
              <a:gd name="connsiteY4" fmla="*/ 26528 h 3049128"/>
              <a:gd name="connsiteX5" fmla="*/ 30074 w 1538973"/>
              <a:gd name="connsiteY5" fmla="*/ 51928 h 3049128"/>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37235 h 3034435"/>
              <a:gd name="connsiteX1" fmla="*/ 40234 w 1538973"/>
              <a:gd name="connsiteY1" fmla="*/ 2607715 h 3034435"/>
              <a:gd name="connsiteX2" fmla="*/ 797154 w 1538973"/>
              <a:gd name="connsiteY2" fmla="*/ 3034435 h 3034435"/>
              <a:gd name="connsiteX3" fmla="*/ 1508354 w 1538973"/>
              <a:gd name="connsiteY3" fmla="*/ 2592475 h 3034435"/>
              <a:gd name="connsiteX4" fmla="*/ 1518514 w 1538973"/>
              <a:gd name="connsiteY4" fmla="*/ 11835 h 3034435"/>
              <a:gd name="connsiteX5" fmla="*/ 121514 w 1538973"/>
              <a:gd name="connsiteY5" fmla="*/ 128675 h 3034435"/>
              <a:gd name="connsiteX0" fmla="*/ 30074 w 1593732"/>
              <a:gd name="connsiteY0" fmla="*/ 141296 h 3138496"/>
              <a:gd name="connsiteX1" fmla="*/ 40234 w 1593732"/>
              <a:gd name="connsiteY1" fmla="*/ 2711776 h 3138496"/>
              <a:gd name="connsiteX2" fmla="*/ 797154 w 1593732"/>
              <a:gd name="connsiteY2" fmla="*/ 3138496 h 3138496"/>
              <a:gd name="connsiteX3" fmla="*/ 1508354 w 1593732"/>
              <a:gd name="connsiteY3" fmla="*/ 2696536 h 3138496"/>
              <a:gd name="connsiteX4" fmla="*/ 1518514 w 1593732"/>
              <a:gd name="connsiteY4" fmla="*/ 115896 h 3138496"/>
              <a:gd name="connsiteX5" fmla="*/ 614274 w 1593732"/>
              <a:gd name="connsiteY5" fmla="*/ 415616 h 3138496"/>
              <a:gd name="connsiteX0" fmla="*/ 30074 w 1593732"/>
              <a:gd name="connsiteY0" fmla="*/ 25400 h 3022600"/>
              <a:gd name="connsiteX1" fmla="*/ 40234 w 1593732"/>
              <a:gd name="connsiteY1" fmla="*/ 2595880 h 3022600"/>
              <a:gd name="connsiteX2" fmla="*/ 797154 w 1593732"/>
              <a:gd name="connsiteY2" fmla="*/ 3022600 h 3022600"/>
              <a:gd name="connsiteX3" fmla="*/ 1508354 w 1593732"/>
              <a:gd name="connsiteY3" fmla="*/ 2580640 h 3022600"/>
              <a:gd name="connsiteX4" fmla="*/ 1518514 w 1593732"/>
              <a:gd name="connsiteY4" fmla="*/ 0 h 3022600"/>
              <a:gd name="connsiteX0" fmla="*/ 30074 w 1543927"/>
              <a:gd name="connsiteY0" fmla="*/ 25400 h 3022600"/>
              <a:gd name="connsiteX1" fmla="*/ 40234 w 1543927"/>
              <a:gd name="connsiteY1" fmla="*/ 2595880 h 3022600"/>
              <a:gd name="connsiteX2" fmla="*/ 797154 w 1543927"/>
              <a:gd name="connsiteY2" fmla="*/ 3022600 h 3022600"/>
              <a:gd name="connsiteX3" fmla="*/ 1508354 w 1543927"/>
              <a:gd name="connsiteY3" fmla="*/ 2580640 h 3022600"/>
              <a:gd name="connsiteX4" fmla="*/ 1518514 w 1543927"/>
              <a:gd name="connsiteY4" fmla="*/ 0 h 302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927" h="3022600">
                <a:moveTo>
                  <a:pt x="30074" y="25400"/>
                </a:moveTo>
                <a:cubicBezTo>
                  <a:pt x="1287" y="59267"/>
                  <a:pt x="-24113" y="2534920"/>
                  <a:pt x="40234" y="2595880"/>
                </a:cubicBezTo>
                <a:cubicBezTo>
                  <a:pt x="104581" y="2656840"/>
                  <a:pt x="621047" y="3022600"/>
                  <a:pt x="797154" y="3022600"/>
                </a:cubicBezTo>
                <a:cubicBezTo>
                  <a:pt x="973261" y="3022600"/>
                  <a:pt x="1459247" y="2673773"/>
                  <a:pt x="1508354" y="2580640"/>
                </a:cubicBezTo>
                <a:cubicBezTo>
                  <a:pt x="1557461" y="2487507"/>
                  <a:pt x="1550687" y="390313"/>
                  <a:pt x="1518514" y="0"/>
                </a:cubicBezTo>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28" name="文本框 6"/>
          <p:cNvSpPr txBox="1"/>
          <p:nvPr/>
        </p:nvSpPr>
        <p:spPr>
          <a:xfrm>
            <a:off x="2029529" y="4819557"/>
            <a:ext cx="848309" cy="400110"/>
          </a:xfrm>
          <a:prstGeom prst="rect">
            <a:avLst/>
          </a:prstGeom>
          <a:noFill/>
        </p:spPr>
        <p:txBody>
          <a:bodyPr wrap="none" rtlCol="0">
            <a:spAutoFit/>
          </a:bodyPr>
          <a:lstStyle/>
          <a:p>
            <a:pPr algn="dist" fontAlgn="auto">
              <a:spcBef>
                <a:spcPts val="0"/>
              </a:spcBef>
              <a:spcAft>
                <a:spcPts val="0"/>
              </a:spcAft>
            </a:pPr>
            <a:r>
              <a:rPr lang="zh-CN" altLang="en-US" sz="2000" b="1" spc="-300" dirty="0">
                <a:solidFill>
                  <a:srgbClr val="E7E6E6">
                    <a:lumMod val="25000"/>
                  </a:srgbClr>
                </a:solidFill>
                <a:latin typeface="微软雅黑" panose="020F0502020204030204"/>
                <a:ea typeface="微软雅黑"/>
                <a:cs typeface="+mn-ea"/>
                <a:sym typeface="+mn-lt"/>
              </a:rPr>
              <a:t>小标题</a:t>
            </a:r>
          </a:p>
        </p:txBody>
      </p:sp>
      <p:sp>
        <p:nvSpPr>
          <p:cNvPr id="29" name="文本框 7"/>
          <p:cNvSpPr txBox="1"/>
          <p:nvPr/>
        </p:nvSpPr>
        <p:spPr>
          <a:xfrm>
            <a:off x="1807929" y="5326018"/>
            <a:ext cx="1321988" cy="1492716"/>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fontAlgn="auto">
              <a:lnSpc>
                <a:spcPct val="130000"/>
              </a:lnSpc>
              <a:spcBef>
                <a:spcPts val="0"/>
              </a:spcBef>
              <a:spcAft>
                <a:spcPts val="0"/>
              </a:spcAft>
            </a:pPr>
            <a:r>
              <a:rPr lang="zh-CN" altLang="en-US" sz="1400" dirty="0">
                <a:solidFill>
                  <a:srgbClr val="E7E6E6">
                    <a:lumMod val="25000"/>
                  </a:srgbClr>
                </a:solidFill>
                <a:latin typeface="微软雅黑" panose="020F0502020204030204"/>
                <a:ea typeface="微软雅黑"/>
                <a:cs typeface="+mn-ea"/>
                <a:sym typeface="+mn-lt"/>
              </a:rPr>
              <a:t>单击此处添加您所需要的内容单击此处添加您所需要的内容</a:t>
            </a:r>
            <a:endParaRPr lang="en-US" altLang="zh-CN" sz="1400" dirty="0">
              <a:solidFill>
                <a:srgbClr val="E7E6E6">
                  <a:lumMod val="25000"/>
                </a:srgbClr>
              </a:solidFill>
              <a:latin typeface="微软雅黑" panose="020F0502020204030204"/>
              <a:ea typeface="微软雅黑"/>
              <a:cs typeface="+mn-ea"/>
              <a:sym typeface="+mn-lt"/>
            </a:endParaRPr>
          </a:p>
        </p:txBody>
      </p:sp>
      <p:cxnSp>
        <p:nvCxnSpPr>
          <p:cNvPr id="30" name="直接连接符 29"/>
          <p:cNvCxnSpPr/>
          <p:nvPr/>
        </p:nvCxnSpPr>
        <p:spPr>
          <a:xfrm>
            <a:off x="2133643" y="5181567"/>
            <a:ext cx="706095" cy="0"/>
          </a:xfrm>
          <a:prstGeom prst="line">
            <a:avLst/>
          </a:prstGeom>
          <a:noFill/>
          <a:ln w="12700" cap="flat" cmpd="sng" algn="ctr">
            <a:solidFill>
              <a:srgbClr val="1C3E58"/>
            </a:solidFill>
            <a:prstDash val="dash"/>
            <a:miter lim="800000"/>
          </a:ln>
          <a:effectLst/>
        </p:spPr>
      </p:cxnSp>
      <p:sp>
        <p:nvSpPr>
          <p:cNvPr id="31" name="文本框 9"/>
          <p:cNvSpPr txBox="1"/>
          <p:nvPr/>
        </p:nvSpPr>
        <p:spPr>
          <a:xfrm>
            <a:off x="2066960" y="3384971"/>
            <a:ext cx="768159" cy="769441"/>
          </a:xfrm>
          <a:prstGeom prst="rect">
            <a:avLst/>
          </a:prstGeom>
          <a:noFill/>
        </p:spPr>
        <p:txBody>
          <a:bodyPr wrap="none" rtlCol="0">
            <a:spAutoFit/>
          </a:bodyPr>
          <a:lstStyle/>
          <a:p>
            <a:pPr algn="dist" fontAlgn="auto">
              <a:spcBef>
                <a:spcPts val="0"/>
              </a:spcBef>
              <a:spcAft>
                <a:spcPts val="0"/>
              </a:spcAft>
            </a:pPr>
            <a:r>
              <a:rPr lang="en-US" altLang="zh-CN" sz="4400" spc="-300" dirty="0">
                <a:solidFill>
                  <a:srgbClr val="E7E6E6">
                    <a:lumMod val="25000"/>
                  </a:srgbClr>
                </a:solidFill>
                <a:latin typeface="微软雅黑" panose="020F0502020204030204"/>
                <a:ea typeface="微软雅黑"/>
                <a:cs typeface="+mn-ea"/>
                <a:sym typeface="+mn-lt"/>
              </a:rPr>
              <a:t>01</a:t>
            </a:r>
            <a:endParaRPr lang="zh-CN" altLang="en-US" sz="4400" spc="-300" dirty="0">
              <a:solidFill>
                <a:srgbClr val="E7E6E6">
                  <a:lumMod val="25000"/>
                </a:srgbClr>
              </a:solidFill>
              <a:latin typeface="微软雅黑" panose="020F0502020204030204"/>
              <a:ea typeface="微软雅黑"/>
              <a:cs typeface="+mn-ea"/>
              <a:sym typeface="+mn-lt"/>
            </a:endParaRPr>
          </a:p>
        </p:txBody>
      </p:sp>
      <p:sp>
        <p:nvSpPr>
          <p:cNvPr id="32" name="任意多边形 31"/>
          <p:cNvSpPr/>
          <p:nvPr/>
        </p:nvSpPr>
        <p:spPr>
          <a:xfrm>
            <a:off x="4028326" y="3014781"/>
            <a:ext cx="1503997" cy="1510030"/>
          </a:xfrm>
          <a:custGeom>
            <a:avLst/>
            <a:gdLst>
              <a:gd name="connsiteX0" fmla="*/ 0 w 1478280"/>
              <a:gd name="connsiteY0" fmla="*/ 449580 h 1668780"/>
              <a:gd name="connsiteX1" fmla="*/ 762000 w 1478280"/>
              <a:gd name="connsiteY1" fmla="*/ 0 h 1668780"/>
              <a:gd name="connsiteX2" fmla="*/ 1455420 w 1478280"/>
              <a:gd name="connsiteY2" fmla="*/ 396240 h 1668780"/>
              <a:gd name="connsiteX3" fmla="*/ 1478280 w 1478280"/>
              <a:gd name="connsiteY3" fmla="*/ 1493520 h 1668780"/>
              <a:gd name="connsiteX4" fmla="*/ 1021080 w 1478280"/>
              <a:gd name="connsiteY4" fmla="*/ 1485900 h 1668780"/>
              <a:gd name="connsiteX5" fmla="*/ 769620 w 1478280"/>
              <a:gd name="connsiteY5" fmla="*/ 1668780 h 1668780"/>
              <a:gd name="connsiteX6" fmla="*/ 480060 w 1478280"/>
              <a:gd name="connsiteY6" fmla="*/ 1485900 h 1668780"/>
              <a:gd name="connsiteX7" fmla="*/ 0 w 1478280"/>
              <a:gd name="connsiteY7" fmla="*/ 1501140 h 1668780"/>
              <a:gd name="connsiteX8" fmla="*/ 0 w 1478280"/>
              <a:gd name="connsiteY8" fmla="*/ 449580 h 1668780"/>
              <a:gd name="connsiteX0" fmla="*/ 78604 w 1556884"/>
              <a:gd name="connsiteY0" fmla="*/ 449580 h 1668780"/>
              <a:gd name="connsiteX1" fmla="*/ 840604 w 1556884"/>
              <a:gd name="connsiteY1" fmla="*/ 0 h 1668780"/>
              <a:gd name="connsiteX2" fmla="*/ 1534024 w 1556884"/>
              <a:gd name="connsiteY2" fmla="*/ 396240 h 1668780"/>
              <a:gd name="connsiteX3" fmla="*/ 1556884 w 1556884"/>
              <a:gd name="connsiteY3" fmla="*/ 1493520 h 1668780"/>
              <a:gd name="connsiteX4" fmla="*/ 1099684 w 1556884"/>
              <a:gd name="connsiteY4" fmla="*/ 1485900 h 1668780"/>
              <a:gd name="connsiteX5" fmla="*/ 848224 w 1556884"/>
              <a:gd name="connsiteY5" fmla="*/ 1668780 h 1668780"/>
              <a:gd name="connsiteX6" fmla="*/ 558664 w 1556884"/>
              <a:gd name="connsiteY6" fmla="*/ 1485900 h 1668780"/>
              <a:gd name="connsiteX7" fmla="*/ 78604 w 1556884"/>
              <a:gd name="connsiteY7" fmla="*/ 1501140 h 1668780"/>
              <a:gd name="connsiteX8" fmla="*/ 78604 w 1556884"/>
              <a:gd name="connsiteY8" fmla="*/ 449580 h 1668780"/>
              <a:gd name="connsiteX0" fmla="*/ 38555 w 1516835"/>
              <a:gd name="connsiteY0" fmla="*/ 449580 h 1668780"/>
              <a:gd name="connsiteX1" fmla="*/ 800555 w 1516835"/>
              <a:gd name="connsiteY1" fmla="*/ 0 h 1668780"/>
              <a:gd name="connsiteX2" fmla="*/ 1493975 w 1516835"/>
              <a:gd name="connsiteY2" fmla="*/ 396240 h 1668780"/>
              <a:gd name="connsiteX3" fmla="*/ 1516835 w 1516835"/>
              <a:gd name="connsiteY3" fmla="*/ 1493520 h 1668780"/>
              <a:gd name="connsiteX4" fmla="*/ 1059635 w 1516835"/>
              <a:gd name="connsiteY4" fmla="*/ 1485900 h 1668780"/>
              <a:gd name="connsiteX5" fmla="*/ 808175 w 1516835"/>
              <a:gd name="connsiteY5" fmla="*/ 1668780 h 1668780"/>
              <a:gd name="connsiteX6" fmla="*/ 518615 w 1516835"/>
              <a:gd name="connsiteY6" fmla="*/ 1485900 h 1668780"/>
              <a:gd name="connsiteX7" fmla="*/ 38555 w 1516835"/>
              <a:gd name="connsiteY7" fmla="*/ 1501140 h 1668780"/>
              <a:gd name="connsiteX8" fmla="*/ 38555 w 1516835"/>
              <a:gd name="connsiteY8" fmla="*/ 449580 h 1668780"/>
              <a:gd name="connsiteX0" fmla="*/ 38555 w 1516835"/>
              <a:gd name="connsiteY0" fmla="*/ 470062 h 1689262"/>
              <a:gd name="connsiteX1" fmla="*/ 800555 w 1516835"/>
              <a:gd name="connsiteY1" fmla="*/ 20482 h 1689262"/>
              <a:gd name="connsiteX2" fmla="*/ 1493975 w 1516835"/>
              <a:gd name="connsiteY2" fmla="*/ 416722 h 1689262"/>
              <a:gd name="connsiteX3" fmla="*/ 1516835 w 1516835"/>
              <a:gd name="connsiteY3" fmla="*/ 1514002 h 1689262"/>
              <a:gd name="connsiteX4" fmla="*/ 1059635 w 1516835"/>
              <a:gd name="connsiteY4" fmla="*/ 1506382 h 1689262"/>
              <a:gd name="connsiteX5" fmla="*/ 808175 w 1516835"/>
              <a:gd name="connsiteY5" fmla="*/ 1689262 h 1689262"/>
              <a:gd name="connsiteX6" fmla="*/ 518615 w 1516835"/>
              <a:gd name="connsiteY6" fmla="*/ 1506382 h 1689262"/>
              <a:gd name="connsiteX7" fmla="*/ 38555 w 1516835"/>
              <a:gd name="connsiteY7" fmla="*/ 1521622 h 1689262"/>
              <a:gd name="connsiteX8" fmla="*/ 38555 w 1516835"/>
              <a:gd name="connsiteY8" fmla="*/ 470062 h 1689262"/>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83751"/>
              <a:gd name="connsiteY0" fmla="*/ 449759 h 1668959"/>
              <a:gd name="connsiteX1" fmla="*/ 800555 w 1583751"/>
              <a:gd name="connsiteY1" fmla="*/ 179 h 1668959"/>
              <a:gd name="connsiteX2" fmla="*/ 1493975 w 1583751"/>
              <a:gd name="connsiteY2" fmla="*/ 396419 h 1668959"/>
              <a:gd name="connsiteX3" fmla="*/ 1516835 w 1583751"/>
              <a:gd name="connsiteY3" fmla="*/ 1493699 h 1668959"/>
              <a:gd name="connsiteX4" fmla="*/ 1059635 w 1583751"/>
              <a:gd name="connsiteY4" fmla="*/ 1486079 h 1668959"/>
              <a:gd name="connsiteX5" fmla="*/ 808175 w 1583751"/>
              <a:gd name="connsiteY5" fmla="*/ 1668959 h 1668959"/>
              <a:gd name="connsiteX6" fmla="*/ 518615 w 1583751"/>
              <a:gd name="connsiteY6" fmla="*/ 1486079 h 1668959"/>
              <a:gd name="connsiteX7" fmla="*/ 38555 w 1583751"/>
              <a:gd name="connsiteY7" fmla="*/ 1501319 h 1668959"/>
              <a:gd name="connsiteX8" fmla="*/ 38555 w 1583751"/>
              <a:gd name="connsiteY8" fmla="*/ 449759 h 1668959"/>
              <a:gd name="connsiteX0" fmla="*/ 38555 w 1526303"/>
              <a:gd name="connsiteY0" fmla="*/ 449759 h 1668959"/>
              <a:gd name="connsiteX1" fmla="*/ 800555 w 1526303"/>
              <a:gd name="connsiteY1" fmla="*/ 179 h 1668959"/>
              <a:gd name="connsiteX2" fmla="*/ 1493975 w 1526303"/>
              <a:gd name="connsiteY2" fmla="*/ 396419 h 1668959"/>
              <a:gd name="connsiteX3" fmla="*/ 1516835 w 1526303"/>
              <a:gd name="connsiteY3" fmla="*/ 1493699 h 1668959"/>
              <a:gd name="connsiteX4" fmla="*/ 1059635 w 1526303"/>
              <a:gd name="connsiteY4" fmla="*/ 1486079 h 1668959"/>
              <a:gd name="connsiteX5" fmla="*/ 808175 w 1526303"/>
              <a:gd name="connsiteY5" fmla="*/ 1668959 h 1668959"/>
              <a:gd name="connsiteX6" fmla="*/ 518615 w 1526303"/>
              <a:gd name="connsiteY6" fmla="*/ 1486079 h 1668959"/>
              <a:gd name="connsiteX7" fmla="*/ 38555 w 1526303"/>
              <a:gd name="connsiteY7" fmla="*/ 1501319 h 1668959"/>
              <a:gd name="connsiteX8" fmla="*/ 38555 w 1526303"/>
              <a:gd name="connsiteY8" fmla="*/ 449759 h 1668959"/>
              <a:gd name="connsiteX0" fmla="*/ 78604 w 1566352"/>
              <a:gd name="connsiteY0" fmla="*/ 449759 h 1668959"/>
              <a:gd name="connsiteX1" fmla="*/ 840604 w 1566352"/>
              <a:gd name="connsiteY1" fmla="*/ 179 h 1668959"/>
              <a:gd name="connsiteX2" fmla="*/ 1534024 w 1566352"/>
              <a:gd name="connsiteY2" fmla="*/ 396419 h 1668959"/>
              <a:gd name="connsiteX3" fmla="*/ 1556884 w 1566352"/>
              <a:gd name="connsiteY3" fmla="*/ 1493699 h 1668959"/>
              <a:gd name="connsiteX4" fmla="*/ 1099684 w 1566352"/>
              <a:gd name="connsiteY4" fmla="*/ 1486079 h 1668959"/>
              <a:gd name="connsiteX5" fmla="*/ 848224 w 1566352"/>
              <a:gd name="connsiteY5" fmla="*/ 1668959 h 1668959"/>
              <a:gd name="connsiteX6" fmla="*/ 558664 w 1566352"/>
              <a:gd name="connsiteY6" fmla="*/ 1486079 h 1668959"/>
              <a:gd name="connsiteX7" fmla="*/ 78604 w 1566352"/>
              <a:gd name="connsiteY7" fmla="*/ 1501319 h 1668959"/>
              <a:gd name="connsiteX8" fmla="*/ 78604 w 1566352"/>
              <a:gd name="connsiteY8" fmla="*/ 449759 h 1668959"/>
              <a:gd name="connsiteX0" fmla="*/ 60922 w 1548670"/>
              <a:gd name="connsiteY0" fmla="*/ 449759 h 1668959"/>
              <a:gd name="connsiteX1" fmla="*/ 822922 w 1548670"/>
              <a:gd name="connsiteY1" fmla="*/ 179 h 1668959"/>
              <a:gd name="connsiteX2" fmla="*/ 1516342 w 1548670"/>
              <a:gd name="connsiteY2" fmla="*/ 396419 h 1668959"/>
              <a:gd name="connsiteX3" fmla="*/ 1539202 w 1548670"/>
              <a:gd name="connsiteY3" fmla="*/ 1493699 h 1668959"/>
              <a:gd name="connsiteX4" fmla="*/ 1082002 w 1548670"/>
              <a:gd name="connsiteY4" fmla="*/ 1486079 h 1668959"/>
              <a:gd name="connsiteX5" fmla="*/ 830542 w 1548670"/>
              <a:gd name="connsiteY5" fmla="*/ 1668959 h 1668959"/>
              <a:gd name="connsiteX6" fmla="*/ 540982 w 1548670"/>
              <a:gd name="connsiteY6" fmla="*/ 1486079 h 1668959"/>
              <a:gd name="connsiteX7" fmla="*/ 60922 w 1548670"/>
              <a:gd name="connsiteY7" fmla="*/ 1501319 h 1668959"/>
              <a:gd name="connsiteX8" fmla="*/ 60922 w 1548670"/>
              <a:gd name="connsiteY8" fmla="*/ 449759 h 16689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79759"/>
              <a:gd name="connsiteX1" fmla="*/ 778249 w 1503997"/>
              <a:gd name="connsiteY1" fmla="*/ 186 h 1679759"/>
              <a:gd name="connsiteX2" fmla="*/ 1471669 w 1503997"/>
              <a:gd name="connsiteY2" fmla="*/ 396426 h 1679759"/>
              <a:gd name="connsiteX3" fmla="*/ 1494529 w 1503997"/>
              <a:gd name="connsiteY3" fmla="*/ 1493706 h 1679759"/>
              <a:gd name="connsiteX4" fmla="*/ 1037329 w 1503997"/>
              <a:gd name="connsiteY4" fmla="*/ 1486086 h 1679759"/>
              <a:gd name="connsiteX5" fmla="*/ 785869 w 1503997"/>
              <a:gd name="connsiteY5" fmla="*/ 1668966 h 1679759"/>
              <a:gd name="connsiteX6" fmla="*/ 496309 w 1503997"/>
              <a:gd name="connsiteY6" fmla="*/ 1486086 h 1679759"/>
              <a:gd name="connsiteX7" fmla="*/ 16249 w 1503997"/>
              <a:gd name="connsiteY7" fmla="*/ 1501326 h 1679759"/>
              <a:gd name="connsiteX8" fmla="*/ 16249 w 1503997"/>
              <a:gd name="connsiteY8" fmla="*/ 449766 h 16797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9031"/>
              <a:gd name="connsiteX1" fmla="*/ 778249 w 1503997"/>
              <a:gd name="connsiteY1" fmla="*/ 186 h 1669031"/>
              <a:gd name="connsiteX2" fmla="*/ 1471669 w 1503997"/>
              <a:gd name="connsiteY2" fmla="*/ 396426 h 1669031"/>
              <a:gd name="connsiteX3" fmla="*/ 1494529 w 1503997"/>
              <a:gd name="connsiteY3" fmla="*/ 1493706 h 1669031"/>
              <a:gd name="connsiteX4" fmla="*/ 1037329 w 1503997"/>
              <a:gd name="connsiteY4" fmla="*/ 1486086 h 1669031"/>
              <a:gd name="connsiteX5" fmla="*/ 785869 w 1503997"/>
              <a:gd name="connsiteY5" fmla="*/ 1668966 h 1669031"/>
              <a:gd name="connsiteX6" fmla="*/ 496309 w 1503997"/>
              <a:gd name="connsiteY6" fmla="*/ 1486086 h 1669031"/>
              <a:gd name="connsiteX7" fmla="*/ 16249 w 1503997"/>
              <a:gd name="connsiteY7" fmla="*/ 1501326 h 1669031"/>
              <a:gd name="connsiteX8" fmla="*/ 16249 w 1503997"/>
              <a:gd name="connsiteY8" fmla="*/ 449766 h 1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97" h="1669031">
                <a:moveTo>
                  <a:pt x="16249" y="449766"/>
                </a:moveTo>
                <a:cubicBezTo>
                  <a:pt x="40379" y="397696"/>
                  <a:pt x="615689" y="-9974"/>
                  <a:pt x="778249" y="186"/>
                </a:cubicBezTo>
                <a:cubicBezTo>
                  <a:pt x="940809" y="10346"/>
                  <a:pt x="1448809" y="362136"/>
                  <a:pt x="1471669" y="396426"/>
                </a:cubicBezTo>
                <a:cubicBezTo>
                  <a:pt x="1494529" y="430716"/>
                  <a:pt x="1517389" y="1473386"/>
                  <a:pt x="1494529" y="1493706"/>
                </a:cubicBezTo>
                <a:cubicBezTo>
                  <a:pt x="1471669" y="1514026"/>
                  <a:pt x="1063999" y="1463226"/>
                  <a:pt x="1037329" y="1486086"/>
                </a:cubicBezTo>
                <a:cubicBezTo>
                  <a:pt x="1010659" y="1508946"/>
                  <a:pt x="1025899" y="1672776"/>
                  <a:pt x="785869" y="1668966"/>
                </a:cubicBezTo>
                <a:cubicBezTo>
                  <a:pt x="545839" y="1665156"/>
                  <a:pt x="529329" y="1502596"/>
                  <a:pt x="496309" y="1486086"/>
                </a:cubicBezTo>
                <a:cubicBezTo>
                  <a:pt x="463289" y="1469576"/>
                  <a:pt x="35299" y="1533076"/>
                  <a:pt x="16249" y="1501326"/>
                </a:cubicBezTo>
                <a:cubicBezTo>
                  <a:pt x="-2801" y="1469576"/>
                  <a:pt x="-7881" y="501836"/>
                  <a:pt x="16249" y="449766"/>
                </a:cubicBezTo>
                <a:close/>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33" name="任意多边形 32"/>
          <p:cNvSpPr/>
          <p:nvPr/>
        </p:nvSpPr>
        <p:spPr>
          <a:xfrm>
            <a:off x="4011962" y="4341865"/>
            <a:ext cx="1543927" cy="2858836"/>
          </a:xfrm>
          <a:custGeom>
            <a:avLst/>
            <a:gdLst>
              <a:gd name="connsiteX0" fmla="*/ 0 w 1488440"/>
              <a:gd name="connsiteY0" fmla="*/ 25400 h 3022600"/>
              <a:gd name="connsiteX1" fmla="*/ 10160 w 1488440"/>
              <a:gd name="connsiteY1" fmla="*/ 2595880 h 3022600"/>
              <a:gd name="connsiteX2" fmla="*/ 767080 w 1488440"/>
              <a:gd name="connsiteY2" fmla="*/ 3022600 h 3022600"/>
              <a:gd name="connsiteX3" fmla="*/ 1478280 w 1488440"/>
              <a:gd name="connsiteY3" fmla="*/ 2580640 h 3022600"/>
              <a:gd name="connsiteX4" fmla="*/ 1488440 w 1488440"/>
              <a:gd name="connsiteY4" fmla="*/ 0 h 3022600"/>
              <a:gd name="connsiteX5" fmla="*/ 0 w 1488440"/>
              <a:gd name="connsiteY5" fmla="*/ 25400 h 3022600"/>
              <a:gd name="connsiteX0" fmla="*/ 103892 w 1592332"/>
              <a:gd name="connsiteY0" fmla="*/ 25400 h 3022600"/>
              <a:gd name="connsiteX1" fmla="*/ 114052 w 1592332"/>
              <a:gd name="connsiteY1" fmla="*/ 2595880 h 3022600"/>
              <a:gd name="connsiteX2" fmla="*/ 870972 w 1592332"/>
              <a:gd name="connsiteY2" fmla="*/ 3022600 h 3022600"/>
              <a:gd name="connsiteX3" fmla="*/ 1582172 w 1592332"/>
              <a:gd name="connsiteY3" fmla="*/ 2580640 h 3022600"/>
              <a:gd name="connsiteX4" fmla="*/ 1592332 w 1592332"/>
              <a:gd name="connsiteY4" fmla="*/ 0 h 3022600"/>
              <a:gd name="connsiteX5" fmla="*/ 103892 w 1592332"/>
              <a:gd name="connsiteY5" fmla="*/ 25400 h 3022600"/>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049061"/>
              <a:gd name="connsiteX1" fmla="*/ 30626 w 1508906"/>
              <a:gd name="connsiteY1" fmla="*/ 2595880 h 3049061"/>
              <a:gd name="connsiteX2" fmla="*/ 787546 w 1508906"/>
              <a:gd name="connsiteY2" fmla="*/ 3022600 h 3049061"/>
              <a:gd name="connsiteX3" fmla="*/ 1498746 w 1508906"/>
              <a:gd name="connsiteY3" fmla="*/ 2580640 h 3049061"/>
              <a:gd name="connsiteX4" fmla="*/ 1508906 w 1508906"/>
              <a:gd name="connsiteY4" fmla="*/ 0 h 3049061"/>
              <a:gd name="connsiteX5" fmla="*/ 20466 w 1508906"/>
              <a:gd name="connsiteY5" fmla="*/ 25400 h 3049061"/>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124261"/>
              <a:gd name="connsiteX1" fmla="*/ 30626 w 1508906"/>
              <a:gd name="connsiteY1" fmla="*/ 2595880 h 3124261"/>
              <a:gd name="connsiteX2" fmla="*/ 787546 w 1508906"/>
              <a:gd name="connsiteY2" fmla="*/ 3022600 h 3124261"/>
              <a:gd name="connsiteX3" fmla="*/ 1498746 w 1508906"/>
              <a:gd name="connsiteY3" fmla="*/ 2580640 h 3124261"/>
              <a:gd name="connsiteX4" fmla="*/ 1508906 w 1508906"/>
              <a:gd name="connsiteY4" fmla="*/ 0 h 3124261"/>
              <a:gd name="connsiteX5" fmla="*/ 20466 w 1508906"/>
              <a:gd name="connsiteY5" fmla="*/ 25400 h 3124261"/>
              <a:gd name="connsiteX0" fmla="*/ 20466 w 1515979"/>
              <a:gd name="connsiteY0" fmla="*/ 25400 h 3022600"/>
              <a:gd name="connsiteX1" fmla="*/ 30626 w 1515979"/>
              <a:gd name="connsiteY1" fmla="*/ 2595880 h 3022600"/>
              <a:gd name="connsiteX2" fmla="*/ 787546 w 1515979"/>
              <a:gd name="connsiteY2" fmla="*/ 3022600 h 3022600"/>
              <a:gd name="connsiteX3" fmla="*/ 1498746 w 1515979"/>
              <a:gd name="connsiteY3" fmla="*/ 2580640 h 3022600"/>
              <a:gd name="connsiteX4" fmla="*/ 1508906 w 1515979"/>
              <a:gd name="connsiteY4" fmla="*/ 0 h 3022600"/>
              <a:gd name="connsiteX5" fmla="*/ 20466 w 1515979"/>
              <a:gd name="connsiteY5" fmla="*/ 25400 h 3022600"/>
              <a:gd name="connsiteX0" fmla="*/ 20466 w 1522648"/>
              <a:gd name="connsiteY0" fmla="*/ 25400 h 3022600"/>
              <a:gd name="connsiteX1" fmla="*/ 30626 w 1522648"/>
              <a:gd name="connsiteY1" fmla="*/ 2595880 h 3022600"/>
              <a:gd name="connsiteX2" fmla="*/ 787546 w 1522648"/>
              <a:gd name="connsiteY2" fmla="*/ 3022600 h 3022600"/>
              <a:gd name="connsiteX3" fmla="*/ 1498746 w 1522648"/>
              <a:gd name="connsiteY3" fmla="*/ 2580640 h 3022600"/>
              <a:gd name="connsiteX4" fmla="*/ 1508906 w 1522648"/>
              <a:gd name="connsiteY4" fmla="*/ 0 h 3022600"/>
              <a:gd name="connsiteX5" fmla="*/ 20466 w 1522648"/>
              <a:gd name="connsiteY5" fmla="*/ 25400 h 3022600"/>
              <a:gd name="connsiteX0" fmla="*/ 20466 w 1737907"/>
              <a:gd name="connsiteY0" fmla="*/ 25421 h 3022621"/>
              <a:gd name="connsiteX1" fmla="*/ 30626 w 1737907"/>
              <a:gd name="connsiteY1" fmla="*/ 2595901 h 3022621"/>
              <a:gd name="connsiteX2" fmla="*/ 787546 w 1737907"/>
              <a:gd name="connsiteY2" fmla="*/ 3022621 h 3022621"/>
              <a:gd name="connsiteX3" fmla="*/ 1498746 w 1737907"/>
              <a:gd name="connsiteY3" fmla="*/ 2580661 h 3022621"/>
              <a:gd name="connsiteX4" fmla="*/ 1508906 w 1737907"/>
              <a:gd name="connsiteY4" fmla="*/ 21 h 3022621"/>
              <a:gd name="connsiteX5" fmla="*/ 20466 w 1737907"/>
              <a:gd name="connsiteY5" fmla="*/ 25421 h 3022621"/>
              <a:gd name="connsiteX0" fmla="*/ 20466 w 1529365"/>
              <a:gd name="connsiteY0" fmla="*/ 47052 h 3044252"/>
              <a:gd name="connsiteX1" fmla="*/ 30626 w 1529365"/>
              <a:gd name="connsiteY1" fmla="*/ 2617532 h 3044252"/>
              <a:gd name="connsiteX2" fmla="*/ 787546 w 1529365"/>
              <a:gd name="connsiteY2" fmla="*/ 3044252 h 3044252"/>
              <a:gd name="connsiteX3" fmla="*/ 1498746 w 1529365"/>
              <a:gd name="connsiteY3" fmla="*/ 2602292 h 3044252"/>
              <a:gd name="connsiteX4" fmla="*/ 1508906 w 1529365"/>
              <a:gd name="connsiteY4" fmla="*/ 21652 h 3044252"/>
              <a:gd name="connsiteX5" fmla="*/ 20466 w 1529365"/>
              <a:gd name="connsiteY5" fmla="*/ 47052 h 3044252"/>
              <a:gd name="connsiteX0" fmla="*/ 248532 w 1757431"/>
              <a:gd name="connsiteY0" fmla="*/ 47052 h 3044252"/>
              <a:gd name="connsiteX1" fmla="*/ 258692 w 1757431"/>
              <a:gd name="connsiteY1" fmla="*/ 2617532 h 3044252"/>
              <a:gd name="connsiteX2" fmla="*/ 1015612 w 1757431"/>
              <a:gd name="connsiteY2" fmla="*/ 3044252 h 3044252"/>
              <a:gd name="connsiteX3" fmla="*/ 1726812 w 1757431"/>
              <a:gd name="connsiteY3" fmla="*/ 2602292 h 3044252"/>
              <a:gd name="connsiteX4" fmla="*/ 1736972 w 1757431"/>
              <a:gd name="connsiteY4" fmla="*/ 21652 h 3044252"/>
              <a:gd name="connsiteX5" fmla="*/ 248532 w 1757431"/>
              <a:gd name="connsiteY5" fmla="*/ 47052 h 3044252"/>
              <a:gd name="connsiteX0" fmla="*/ 56948 w 1565847"/>
              <a:gd name="connsiteY0" fmla="*/ 51928 h 3049128"/>
              <a:gd name="connsiteX1" fmla="*/ 67108 w 1565847"/>
              <a:gd name="connsiteY1" fmla="*/ 2622408 h 3049128"/>
              <a:gd name="connsiteX2" fmla="*/ 824028 w 1565847"/>
              <a:gd name="connsiteY2" fmla="*/ 3049128 h 3049128"/>
              <a:gd name="connsiteX3" fmla="*/ 1535228 w 1565847"/>
              <a:gd name="connsiteY3" fmla="*/ 2607168 h 3049128"/>
              <a:gd name="connsiteX4" fmla="*/ 1545388 w 1565847"/>
              <a:gd name="connsiteY4" fmla="*/ 26528 h 3049128"/>
              <a:gd name="connsiteX5" fmla="*/ 56948 w 1565847"/>
              <a:gd name="connsiteY5" fmla="*/ 51928 h 3049128"/>
              <a:gd name="connsiteX0" fmla="*/ 30074 w 1538973"/>
              <a:gd name="connsiteY0" fmla="*/ 51928 h 3049128"/>
              <a:gd name="connsiteX1" fmla="*/ 40234 w 1538973"/>
              <a:gd name="connsiteY1" fmla="*/ 2622408 h 3049128"/>
              <a:gd name="connsiteX2" fmla="*/ 797154 w 1538973"/>
              <a:gd name="connsiteY2" fmla="*/ 3049128 h 3049128"/>
              <a:gd name="connsiteX3" fmla="*/ 1508354 w 1538973"/>
              <a:gd name="connsiteY3" fmla="*/ 2607168 h 3049128"/>
              <a:gd name="connsiteX4" fmla="*/ 1518514 w 1538973"/>
              <a:gd name="connsiteY4" fmla="*/ 26528 h 3049128"/>
              <a:gd name="connsiteX5" fmla="*/ 30074 w 1538973"/>
              <a:gd name="connsiteY5" fmla="*/ 51928 h 3049128"/>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37235 h 3034435"/>
              <a:gd name="connsiteX1" fmla="*/ 40234 w 1538973"/>
              <a:gd name="connsiteY1" fmla="*/ 2607715 h 3034435"/>
              <a:gd name="connsiteX2" fmla="*/ 797154 w 1538973"/>
              <a:gd name="connsiteY2" fmla="*/ 3034435 h 3034435"/>
              <a:gd name="connsiteX3" fmla="*/ 1508354 w 1538973"/>
              <a:gd name="connsiteY3" fmla="*/ 2592475 h 3034435"/>
              <a:gd name="connsiteX4" fmla="*/ 1518514 w 1538973"/>
              <a:gd name="connsiteY4" fmla="*/ 11835 h 3034435"/>
              <a:gd name="connsiteX5" fmla="*/ 121514 w 1538973"/>
              <a:gd name="connsiteY5" fmla="*/ 128675 h 3034435"/>
              <a:gd name="connsiteX0" fmla="*/ 30074 w 1593732"/>
              <a:gd name="connsiteY0" fmla="*/ 141296 h 3138496"/>
              <a:gd name="connsiteX1" fmla="*/ 40234 w 1593732"/>
              <a:gd name="connsiteY1" fmla="*/ 2711776 h 3138496"/>
              <a:gd name="connsiteX2" fmla="*/ 797154 w 1593732"/>
              <a:gd name="connsiteY2" fmla="*/ 3138496 h 3138496"/>
              <a:gd name="connsiteX3" fmla="*/ 1508354 w 1593732"/>
              <a:gd name="connsiteY3" fmla="*/ 2696536 h 3138496"/>
              <a:gd name="connsiteX4" fmla="*/ 1518514 w 1593732"/>
              <a:gd name="connsiteY4" fmla="*/ 115896 h 3138496"/>
              <a:gd name="connsiteX5" fmla="*/ 614274 w 1593732"/>
              <a:gd name="connsiteY5" fmla="*/ 415616 h 3138496"/>
              <a:gd name="connsiteX0" fmla="*/ 30074 w 1593732"/>
              <a:gd name="connsiteY0" fmla="*/ 25400 h 3022600"/>
              <a:gd name="connsiteX1" fmla="*/ 40234 w 1593732"/>
              <a:gd name="connsiteY1" fmla="*/ 2595880 h 3022600"/>
              <a:gd name="connsiteX2" fmla="*/ 797154 w 1593732"/>
              <a:gd name="connsiteY2" fmla="*/ 3022600 h 3022600"/>
              <a:gd name="connsiteX3" fmla="*/ 1508354 w 1593732"/>
              <a:gd name="connsiteY3" fmla="*/ 2580640 h 3022600"/>
              <a:gd name="connsiteX4" fmla="*/ 1518514 w 1593732"/>
              <a:gd name="connsiteY4" fmla="*/ 0 h 3022600"/>
              <a:gd name="connsiteX0" fmla="*/ 30074 w 1543927"/>
              <a:gd name="connsiteY0" fmla="*/ 25400 h 3022600"/>
              <a:gd name="connsiteX1" fmla="*/ 40234 w 1543927"/>
              <a:gd name="connsiteY1" fmla="*/ 2595880 h 3022600"/>
              <a:gd name="connsiteX2" fmla="*/ 797154 w 1543927"/>
              <a:gd name="connsiteY2" fmla="*/ 3022600 h 3022600"/>
              <a:gd name="connsiteX3" fmla="*/ 1508354 w 1543927"/>
              <a:gd name="connsiteY3" fmla="*/ 2580640 h 3022600"/>
              <a:gd name="connsiteX4" fmla="*/ 1518514 w 1543927"/>
              <a:gd name="connsiteY4" fmla="*/ 0 h 302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927" h="3022600">
                <a:moveTo>
                  <a:pt x="30074" y="25400"/>
                </a:moveTo>
                <a:cubicBezTo>
                  <a:pt x="1287" y="59267"/>
                  <a:pt x="-24113" y="2534920"/>
                  <a:pt x="40234" y="2595880"/>
                </a:cubicBezTo>
                <a:cubicBezTo>
                  <a:pt x="104581" y="2656840"/>
                  <a:pt x="621047" y="3022600"/>
                  <a:pt x="797154" y="3022600"/>
                </a:cubicBezTo>
                <a:cubicBezTo>
                  <a:pt x="973261" y="3022600"/>
                  <a:pt x="1459247" y="2673773"/>
                  <a:pt x="1508354" y="2580640"/>
                </a:cubicBezTo>
                <a:cubicBezTo>
                  <a:pt x="1557461" y="2487507"/>
                  <a:pt x="1550687" y="390313"/>
                  <a:pt x="1518514" y="0"/>
                </a:cubicBezTo>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34" name="文本框 12"/>
          <p:cNvSpPr txBox="1"/>
          <p:nvPr/>
        </p:nvSpPr>
        <p:spPr>
          <a:xfrm>
            <a:off x="4356169" y="4819557"/>
            <a:ext cx="848309" cy="400110"/>
          </a:xfrm>
          <a:prstGeom prst="rect">
            <a:avLst/>
          </a:prstGeom>
          <a:noFill/>
        </p:spPr>
        <p:txBody>
          <a:bodyPr wrap="none" rtlCol="0">
            <a:spAutoFit/>
          </a:bodyPr>
          <a:lstStyle/>
          <a:p>
            <a:pPr algn="dist" fontAlgn="auto">
              <a:spcBef>
                <a:spcPts val="0"/>
              </a:spcBef>
              <a:spcAft>
                <a:spcPts val="0"/>
              </a:spcAft>
            </a:pPr>
            <a:r>
              <a:rPr lang="zh-CN" altLang="en-US" sz="2000" b="1" spc="-300" dirty="0">
                <a:solidFill>
                  <a:srgbClr val="E7E6E6">
                    <a:lumMod val="25000"/>
                  </a:srgbClr>
                </a:solidFill>
                <a:latin typeface="微软雅黑" panose="020F0502020204030204"/>
                <a:ea typeface="微软雅黑"/>
                <a:cs typeface="+mn-ea"/>
                <a:sym typeface="+mn-lt"/>
              </a:rPr>
              <a:t>小标题</a:t>
            </a:r>
          </a:p>
        </p:txBody>
      </p:sp>
      <p:sp>
        <p:nvSpPr>
          <p:cNvPr id="35" name="文本框 13"/>
          <p:cNvSpPr txBox="1"/>
          <p:nvPr/>
        </p:nvSpPr>
        <p:spPr>
          <a:xfrm>
            <a:off x="4134569" y="5326018"/>
            <a:ext cx="1321988" cy="1492716"/>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fontAlgn="auto">
              <a:lnSpc>
                <a:spcPct val="130000"/>
              </a:lnSpc>
              <a:spcBef>
                <a:spcPts val="0"/>
              </a:spcBef>
              <a:spcAft>
                <a:spcPts val="0"/>
              </a:spcAft>
            </a:pPr>
            <a:r>
              <a:rPr lang="zh-CN" altLang="en-US" sz="1400" dirty="0">
                <a:solidFill>
                  <a:srgbClr val="E7E6E6">
                    <a:lumMod val="25000"/>
                  </a:srgbClr>
                </a:solidFill>
                <a:latin typeface="微软雅黑" panose="020F0502020204030204"/>
                <a:ea typeface="微软雅黑"/>
                <a:cs typeface="+mn-ea"/>
                <a:sym typeface="+mn-lt"/>
              </a:rPr>
              <a:t>单击此处添加您所需要的内容单击此处添加您所需要的内容</a:t>
            </a:r>
            <a:endParaRPr lang="en-US" altLang="zh-CN" sz="1400" dirty="0">
              <a:solidFill>
                <a:srgbClr val="E7E6E6">
                  <a:lumMod val="25000"/>
                </a:srgbClr>
              </a:solidFill>
              <a:latin typeface="微软雅黑" panose="020F0502020204030204"/>
              <a:ea typeface="微软雅黑"/>
              <a:cs typeface="+mn-ea"/>
              <a:sym typeface="+mn-lt"/>
            </a:endParaRPr>
          </a:p>
        </p:txBody>
      </p:sp>
      <p:cxnSp>
        <p:nvCxnSpPr>
          <p:cNvPr id="36" name="直接连接符 35"/>
          <p:cNvCxnSpPr/>
          <p:nvPr/>
        </p:nvCxnSpPr>
        <p:spPr>
          <a:xfrm>
            <a:off x="4460283" y="5181567"/>
            <a:ext cx="706095" cy="0"/>
          </a:xfrm>
          <a:prstGeom prst="line">
            <a:avLst/>
          </a:prstGeom>
          <a:noFill/>
          <a:ln w="12700" cap="flat" cmpd="sng" algn="ctr">
            <a:solidFill>
              <a:srgbClr val="1C3E58"/>
            </a:solidFill>
            <a:prstDash val="dash"/>
            <a:miter lim="800000"/>
          </a:ln>
          <a:effectLst/>
        </p:spPr>
      </p:cxnSp>
      <p:sp>
        <p:nvSpPr>
          <p:cNvPr id="37" name="文本框 15"/>
          <p:cNvSpPr txBox="1"/>
          <p:nvPr/>
        </p:nvSpPr>
        <p:spPr>
          <a:xfrm>
            <a:off x="4390399" y="3384971"/>
            <a:ext cx="768159" cy="769441"/>
          </a:xfrm>
          <a:prstGeom prst="rect">
            <a:avLst/>
          </a:prstGeom>
          <a:noFill/>
        </p:spPr>
        <p:txBody>
          <a:bodyPr wrap="none" rtlCol="0">
            <a:spAutoFit/>
          </a:bodyPr>
          <a:lstStyle/>
          <a:p>
            <a:pPr algn="dist" fontAlgn="auto">
              <a:spcBef>
                <a:spcPts val="0"/>
              </a:spcBef>
              <a:spcAft>
                <a:spcPts val="0"/>
              </a:spcAft>
            </a:pPr>
            <a:r>
              <a:rPr lang="en-US" altLang="zh-CN" sz="4400" spc="-300" dirty="0">
                <a:solidFill>
                  <a:srgbClr val="E7E6E6">
                    <a:lumMod val="25000"/>
                  </a:srgbClr>
                </a:solidFill>
                <a:latin typeface="微软雅黑" panose="020F0502020204030204"/>
                <a:ea typeface="微软雅黑"/>
                <a:cs typeface="+mn-ea"/>
                <a:sym typeface="+mn-lt"/>
              </a:rPr>
              <a:t>02</a:t>
            </a:r>
            <a:endParaRPr lang="zh-CN" altLang="en-US" sz="4400" spc="-300" dirty="0">
              <a:solidFill>
                <a:srgbClr val="E7E6E6">
                  <a:lumMod val="25000"/>
                </a:srgbClr>
              </a:solidFill>
              <a:latin typeface="微软雅黑" panose="020F0502020204030204"/>
              <a:ea typeface="微软雅黑"/>
              <a:cs typeface="+mn-ea"/>
              <a:sym typeface="+mn-lt"/>
            </a:endParaRPr>
          </a:p>
        </p:txBody>
      </p:sp>
      <p:sp>
        <p:nvSpPr>
          <p:cNvPr id="38" name="任意多边形 37"/>
          <p:cNvSpPr/>
          <p:nvPr/>
        </p:nvSpPr>
        <p:spPr>
          <a:xfrm>
            <a:off x="6371330" y="3014781"/>
            <a:ext cx="1503997" cy="1510030"/>
          </a:xfrm>
          <a:custGeom>
            <a:avLst/>
            <a:gdLst>
              <a:gd name="connsiteX0" fmla="*/ 0 w 1478280"/>
              <a:gd name="connsiteY0" fmla="*/ 449580 h 1668780"/>
              <a:gd name="connsiteX1" fmla="*/ 762000 w 1478280"/>
              <a:gd name="connsiteY1" fmla="*/ 0 h 1668780"/>
              <a:gd name="connsiteX2" fmla="*/ 1455420 w 1478280"/>
              <a:gd name="connsiteY2" fmla="*/ 396240 h 1668780"/>
              <a:gd name="connsiteX3" fmla="*/ 1478280 w 1478280"/>
              <a:gd name="connsiteY3" fmla="*/ 1493520 h 1668780"/>
              <a:gd name="connsiteX4" fmla="*/ 1021080 w 1478280"/>
              <a:gd name="connsiteY4" fmla="*/ 1485900 h 1668780"/>
              <a:gd name="connsiteX5" fmla="*/ 769620 w 1478280"/>
              <a:gd name="connsiteY5" fmla="*/ 1668780 h 1668780"/>
              <a:gd name="connsiteX6" fmla="*/ 480060 w 1478280"/>
              <a:gd name="connsiteY6" fmla="*/ 1485900 h 1668780"/>
              <a:gd name="connsiteX7" fmla="*/ 0 w 1478280"/>
              <a:gd name="connsiteY7" fmla="*/ 1501140 h 1668780"/>
              <a:gd name="connsiteX8" fmla="*/ 0 w 1478280"/>
              <a:gd name="connsiteY8" fmla="*/ 449580 h 1668780"/>
              <a:gd name="connsiteX0" fmla="*/ 78604 w 1556884"/>
              <a:gd name="connsiteY0" fmla="*/ 449580 h 1668780"/>
              <a:gd name="connsiteX1" fmla="*/ 840604 w 1556884"/>
              <a:gd name="connsiteY1" fmla="*/ 0 h 1668780"/>
              <a:gd name="connsiteX2" fmla="*/ 1534024 w 1556884"/>
              <a:gd name="connsiteY2" fmla="*/ 396240 h 1668780"/>
              <a:gd name="connsiteX3" fmla="*/ 1556884 w 1556884"/>
              <a:gd name="connsiteY3" fmla="*/ 1493520 h 1668780"/>
              <a:gd name="connsiteX4" fmla="*/ 1099684 w 1556884"/>
              <a:gd name="connsiteY4" fmla="*/ 1485900 h 1668780"/>
              <a:gd name="connsiteX5" fmla="*/ 848224 w 1556884"/>
              <a:gd name="connsiteY5" fmla="*/ 1668780 h 1668780"/>
              <a:gd name="connsiteX6" fmla="*/ 558664 w 1556884"/>
              <a:gd name="connsiteY6" fmla="*/ 1485900 h 1668780"/>
              <a:gd name="connsiteX7" fmla="*/ 78604 w 1556884"/>
              <a:gd name="connsiteY7" fmla="*/ 1501140 h 1668780"/>
              <a:gd name="connsiteX8" fmla="*/ 78604 w 1556884"/>
              <a:gd name="connsiteY8" fmla="*/ 449580 h 1668780"/>
              <a:gd name="connsiteX0" fmla="*/ 38555 w 1516835"/>
              <a:gd name="connsiteY0" fmla="*/ 449580 h 1668780"/>
              <a:gd name="connsiteX1" fmla="*/ 800555 w 1516835"/>
              <a:gd name="connsiteY1" fmla="*/ 0 h 1668780"/>
              <a:gd name="connsiteX2" fmla="*/ 1493975 w 1516835"/>
              <a:gd name="connsiteY2" fmla="*/ 396240 h 1668780"/>
              <a:gd name="connsiteX3" fmla="*/ 1516835 w 1516835"/>
              <a:gd name="connsiteY3" fmla="*/ 1493520 h 1668780"/>
              <a:gd name="connsiteX4" fmla="*/ 1059635 w 1516835"/>
              <a:gd name="connsiteY4" fmla="*/ 1485900 h 1668780"/>
              <a:gd name="connsiteX5" fmla="*/ 808175 w 1516835"/>
              <a:gd name="connsiteY5" fmla="*/ 1668780 h 1668780"/>
              <a:gd name="connsiteX6" fmla="*/ 518615 w 1516835"/>
              <a:gd name="connsiteY6" fmla="*/ 1485900 h 1668780"/>
              <a:gd name="connsiteX7" fmla="*/ 38555 w 1516835"/>
              <a:gd name="connsiteY7" fmla="*/ 1501140 h 1668780"/>
              <a:gd name="connsiteX8" fmla="*/ 38555 w 1516835"/>
              <a:gd name="connsiteY8" fmla="*/ 449580 h 1668780"/>
              <a:gd name="connsiteX0" fmla="*/ 38555 w 1516835"/>
              <a:gd name="connsiteY0" fmla="*/ 470062 h 1689262"/>
              <a:gd name="connsiteX1" fmla="*/ 800555 w 1516835"/>
              <a:gd name="connsiteY1" fmla="*/ 20482 h 1689262"/>
              <a:gd name="connsiteX2" fmla="*/ 1493975 w 1516835"/>
              <a:gd name="connsiteY2" fmla="*/ 416722 h 1689262"/>
              <a:gd name="connsiteX3" fmla="*/ 1516835 w 1516835"/>
              <a:gd name="connsiteY3" fmla="*/ 1514002 h 1689262"/>
              <a:gd name="connsiteX4" fmla="*/ 1059635 w 1516835"/>
              <a:gd name="connsiteY4" fmla="*/ 1506382 h 1689262"/>
              <a:gd name="connsiteX5" fmla="*/ 808175 w 1516835"/>
              <a:gd name="connsiteY5" fmla="*/ 1689262 h 1689262"/>
              <a:gd name="connsiteX6" fmla="*/ 518615 w 1516835"/>
              <a:gd name="connsiteY6" fmla="*/ 1506382 h 1689262"/>
              <a:gd name="connsiteX7" fmla="*/ 38555 w 1516835"/>
              <a:gd name="connsiteY7" fmla="*/ 1521622 h 1689262"/>
              <a:gd name="connsiteX8" fmla="*/ 38555 w 1516835"/>
              <a:gd name="connsiteY8" fmla="*/ 470062 h 1689262"/>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83751"/>
              <a:gd name="connsiteY0" fmla="*/ 449759 h 1668959"/>
              <a:gd name="connsiteX1" fmla="*/ 800555 w 1583751"/>
              <a:gd name="connsiteY1" fmla="*/ 179 h 1668959"/>
              <a:gd name="connsiteX2" fmla="*/ 1493975 w 1583751"/>
              <a:gd name="connsiteY2" fmla="*/ 396419 h 1668959"/>
              <a:gd name="connsiteX3" fmla="*/ 1516835 w 1583751"/>
              <a:gd name="connsiteY3" fmla="*/ 1493699 h 1668959"/>
              <a:gd name="connsiteX4" fmla="*/ 1059635 w 1583751"/>
              <a:gd name="connsiteY4" fmla="*/ 1486079 h 1668959"/>
              <a:gd name="connsiteX5" fmla="*/ 808175 w 1583751"/>
              <a:gd name="connsiteY5" fmla="*/ 1668959 h 1668959"/>
              <a:gd name="connsiteX6" fmla="*/ 518615 w 1583751"/>
              <a:gd name="connsiteY6" fmla="*/ 1486079 h 1668959"/>
              <a:gd name="connsiteX7" fmla="*/ 38555 w 1583751"/>
              <a:gd name="connsiteY7" fmla="*/ 1501319 h 1668959"/>
              <a:gd name="connsiteX8" fmla="*/ 38555 w 1583751"/>
              <a:gd name="connsiteY8" fmla="*/ 449759 h 1668959"/>
              <a:gd name="connsiteX0" fmla="*/ 38555 w 1526303"/>
              <a:gd name="connsiteY0" fmla="*/ 449759 h 1668959"/>
              <a:gd name="connsiteX1" fmla="*/ 800555 w 1526303"/>
              <a:gd name="connsiteY1" fmla="*/ 179 h 1668959"/>
              <a:gd name="connsiteX2" fmla="*/ 1493975 w 1526303"/>
              <a:gd name="connsiteY2" fmla="*/ 396419 h 1668959"/>
              <a:gd name="connsiteX3" fmla="*/ 1516835 w 1526303"/>
              <a:gd name="connsiteY3" fmla="*/ 1493699 h 1668959"/>
              <a:gd name="connsiteX4" fmla="*/ 1059635 w 1526303"/>
              <a:gd name="connsiteY4" fmla="*/ 1486079 h 1668959"/>
              <a:gd name="connsiteX5" fmla="*/ 808175 w 1526303"/>
              <a:gd name="connsiteY5" fmla="*/ 1668959 h 1668959"/>
              <a:gd name="connsiteX6" fmla="*/ 518615 w 1526303"/>
              <a:gd name="connsiteY6" fmla="*/ 1486079 h 1668959"/>
              <a:gd name="connsiteX7" fmla="*/ 38555 w 1526303"/>
              <a:gd name="connsiteY7" fmla="*/ 1501319 h 1668959"/>
              <a:gd name="connsiteX8" fmla="*/ 38555 w 1526303"/>
              <a:gd name="connsiteY8" fmla="*/ 449759 h 1668959"/>
              <a:gd name="connsiteX0" fmla="*/ 78604 w 1566352"/>
              <a:gd name="connsiteY0" fmla="*/ 449759 h 1668959"/>
              <a:gd name="connsiteX1" fmla="*/ 840604 w 1566352"/>
              <a:gd name="connsiteY1" fmla="*/ 179 h 1668959"/>
              <a:gd name="connsiteX2" fmla="*/ 1534024 w 1566352"/>
              <a:gd name="connsiteY2" fmla="*/ 396419 h 1668959"/>
              <a:gd name="connsiteX3" fmla="*/ 1556884 w 1566352"/>
              <a:gd name="connsiteY3" fmla="*/ 1493699 h 1668959"/>
              <a:gd name="connsiteX4" fmla="*/ 1099684 w 1566352"/>
              <a:gd name="connsiteY4" fmla="*/ 1486079 h 1668959"/>
              <a:gd name="connsiteX5" fmla="*/ 848224 w 1566352"/>
              <a:gd name="connsiteY5" fmla="*/ 1668959 h 1668959"/>
              <a:gd name="connsiteX6" fmla="*/ 558664 w 1566352"/>
              <a:gd name="connsiteY6" fmla="*/ 1486079 h 1668959"/>
              <a:gd name="connsiteX7" fmla="*/ 78604 w 1566352"/>
              <a:gd name="connsiteY7" fmla="*/ 1501319 h 1668959"/>
              <a:gd name="connsiteX8" fmla="*/ 78604 w 1566352"/>
              <a:gd name="connsiteY8" fmla="*/ 449759 h 1668959"/>
              <a:gd name="connsiteX0" fmla="*/ 60922 w 1548670"/>
              <a:gd name="connsiteY0" fmla="*/ 449759 h 1668959"/>
              <a:gd name="connsiteX1" fmla="*/ 822922 w 1548670"/>
              <a:gd name="connsiteY1" fmla="*/ 179 h 1668959"/>
              <a:gd name="connsiteX2" fmla="*/ 1516342 w 1548670"/>
              <a:gd name="connsiteY2" fmla="*/ 396419 h 1668959"/>
              <a:gd name="connsiteX3" fmla="*/ 1539202 w 1548670"/>
              <a:gd name="connsiteY3" fmla="*/ 1493699 h 1668959"/>
              <a:gd name="connsiteX4" fmla="*/ 1082002 w 1548670"/>
              <a:gd name="connsiteY4" fmla="*/ 1486079 h 1668959"/>
              <a:gd name="connsiteX5" fmla="*/ 830542 w 1548670"/>
              <a:gd name="connsiteY5" fmla="*/ 1668959 h 1668959"/>
              <a:gd name="connsiteX6" fmla="*/ 540982 w 1548670"/>
              <a:gd name="connsiteY6" fmla="*/ 1486079 h 1668959"/>
              <a:gd name="connsiteX7" fmla="*/ 60922 w 1548670"/>
              <a:gd name="connsiteY7" fmla="*/ 1501319 h 1668959"/>
              <a:gd name="connsiteX8" fmla="*/ 60922 w 1548670"/>
              <a:gd name="connsiteY8" fmla="*/ 449759 h 16689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79759"/>
              <a:gd name="connsiteX1" fmla="*/ 778249 w 1503997"/>
              <a:gd name="connsiteY1" fmla="*/ 186 h 1679759"/>
              <a:gd name="connsiteX2" fmla="*/ 1471669 w 1503997"/>
              <a:gd name="connsiteY2" fmla="*/ 396426 h 1679759"/>
              <a:gd name="connsiteX3" fmla="*/ 1494529 w 1503997"/>
              <a:gd name="connsiteY3" fmla="*/ 1493706 h 1679759"/>
              <a:gd name="connsiteX4" fmla="*/ 1037329 w 1503997"/>
              <a:gd name="connsiteY4" fmla="*/ 1486086 h 1679759"/>
              <a:gd name="connsiteX5" fmla="*/ 785869 w 1503997"/>
              <a:gd name="connsiteY5" fmla="*/ 1668966 h 1679759"/>
              <a:gd name="connsiteX6" fmla="*/ 496309 w 1503997"/>
              <a:gd name="connsiteY6" fmla="*/ 1486086 h 1679759"/>
              <a:gd name="connsiteX7" fmla="*/ 16249 w 1503997"/>
              <a:gd name="connsiteY7" fmla="*/ 1501326 h 1679759"/>
              <a:gd name="connsiteX8" fmla="*/ 16249 w 1503997"/>
              <a:gd name="connsiteY8" fmla="*/ 449766 h 16797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9031"/>
              <a:gd name="connsiteX1" fmla="*/ 778249 w 1503997"/>
              <a:gd name="connsiteY1" fmla="*/ 186 h 1669031"/>
              <a:gd name="connsiteX2" fmla="*/ 1471669 w 1503997"/>
              <a:gd name="connsiteY2" fmla="*/ 396426 h 1669031"/>
              <a:gd name="connsiteX3" fmla="*/ 1494529 w 1503997"/>
              <a:gd name="connsiteY3" fmla="*/ 1493706 h 1669031"/>
              <a:gd name="connsiteX4" fmla="*/ 1037329 w 1503997"/>
              <a:gd name="connsiteY4" fmla="*/ 1486086 h 1669031"/>
              <a:gd name="connsiteX5" fmla="*/ 785869 w 1503997"/>
              <a:gd name="connsiteY5" fmla="*/ 1668966 h 1669031"/>
              <a:gd name="connsiteX6" fmla="*/ 496309 w 1503997"/>
              <a:gd name="connsiteY6" fmla="*/ 1486086 h 1669031"/>
              <a:gd name="connsiteX7" fmla="*/ 16249 w 1503997"/>
              <a:gd name="connsiteY7" fmla="*/ 1501326 h 1669031"/>
              <a:gd name="connsiteX8" fmla="*/ 16249 w 1503997"/>
              <a:gd name="connsiteY8" fmla="*/ 449766 h 1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97" h="1669031">
                <a:moveTo>
                  <a:pt x="16249" y="449766"/>
                </a:moveTo>
                <a:cubicBezTo>
                  <a:pt x="40379" y="397696"/>
                  <a:pt x="615689" y="-9974"/>
                  <a:pt x="778249" y="186"/>
                </a:cubicBezTo>
                <a:cubicBezTo>
                  <a:pt x="940809" y="10346"/>
                  <a:pt x="1448809" y="362136"/>
                  <a:pt x="1471669" y="396426"/>
                </a:cubicBezTo>
                <a:cubicBezTo>
                  <a:pt x="1494529" y="430716"/>
                  <a:pt x="1517389" y="1473386"/>
                  <a:pt x="1494529" y="1493706"/>
                </a:cubicBezTo>
                <a:cubicBezTo>
                  <a:pt x="1471669" y="1514026"/>
                  <a:pt x="1063999" y="1463226"/>
                  <a:pt x="1037329" y="1486086"/>
                </a:cubicBezTo>
                <a:cubicBezTo>
                  <a:pt x="1010659" y="1508946"/>
                  <a:pt x="1025899" y="1672776"/>
                  <a:pt x="785869" y="1668966"/>
                </a:cubicBezTo>
                <a:cubicBezTo>
                  <a:pt x="545839" y="1665156"/>
                  <a:pt x="529329" y="1502596"/>
                  <a:pt x="496309" y="1486086"/>
                </a:cubicBezTo>
                <a:cubicBezTo>
                  <a:pt x="463289" y="1469576"/>
                  <a:pt x="35299" y="1533076"/>
                  <a:pt x="16249" y="1501326"/>
                </a:cubicBezTo>
                <a:cubicBezTo>
                  <a:pt x="-2801" y="1469576"/>
                  <a:pt x="-7881" y="501836"/>
                  <a:pt x="16249" y="449766"/>
                </a:cubicBezTo>
                <a:close/>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39" name="任意多边形 38"/>
          <p:cNvSpPr/>
          <p:nvPr/>
        </p:nvSpPr>
        <p:spPr>
          <a:xfrm>
            <a:off x="6354966" y="4341865"/>
            <a:ext cx="1543927" cy="2858836"/>
          </a:xfrm>
          <a:custGeom>
            <a:avLst/>
            <a:gdLst>
              <a:gd name="connsiteX0" fmla="*/ 0 w 1488440"/>
              <a:gd name="connsiteY0" fmla="*/ 25400 h 3022600"/>
              <a:gd name="connsiteX1" fmla="*/ 10160 w 1488440"/>
              <a:gd name="connsiteY1" fmla="*/ 2595880 h 3022600"/>
              <a:gd name="connsiteX2" fmla="*/ 767080 w 1488440"/>
              <a:gd name="connsiteY2" fmla="*/ 3022600 h 3022600"/>
              <a:gd name="connsiteX3" fmla="*/ 1478280 w 1488440"/>
              <a:gd name="connsiteY3" fmla="*/ 2580640 h 3022600"/>
              <a:gd name="connsiteX4" fmla="*/ 1488440 w 1488440"/>
              <a:gd name="connsiteY4" fmla="*/ 0 h 3022600"/>
              <a:gd name="connsiteX5" fmla="*/ 0 w 1488440"/>
              <a:gd name="connsiteY5" fmla="*/ 25400 h 3022600"/>
              <a:gd name="connsiteX0" fmla="*/ 103892 w 1592332"/>
              <a:gd name="connsiteY0" fmla="*/ 25400 h 3022600"/>
              <a:gd name="connsiteX1" fmla="*/ 114052 w 1592332"/>
              <a:gd name="connsiteY1" fmla="*/ 2595880 h 3022600"/>
              <a:gd name="connsiteX2" fmla="*/ 870972 w 1592332"/>
              <a:gd name="connsiteY2" fmla="*/ 3022600 h 3022600"/>
              <a:gd name="connsiteX3" fmla="*/ 1582172 w 1592332"/>
              <a:gd name="connsiteY3" fmla="*/ 2580640 h 3022600"/>
              <a:gd name="connsiteX4" fmla="*/ 1592332 w 1592332"/>
              <a:gd name="connsiteY4" fmla="*/ 0 h 3022600"/>
              <a:gd name="connsiteX5" fmla="*/ 103892 w 1592332"/>
              <a:gd name="connsiteY5" fmla="*/ 25400 h 3022600"/>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049061"/>
              <a:gd name="connsiteX1" fmla="*/ 30626 w 1508906"/>
              <a:gd name="connsiteY1" fmla="*/ 2595880 h 3049061"/>
              <a:gd name="connsiteX2" fmla="*/ 787546 w 1508906"/>
              <a:gd name="connsiteY2" fmla="*/ 3022600 h 3049061"/>
              <a:gd name="connsiteX3" fmla="*/ 1498746 w 1508906"/>
              <a:gd name="connsiteY3" fmla="*/ 2580640 h 3049061"/>
              <a:gd name="connsiteX4" fmla="*/ 1508906 w 1508906"/>
              <a:gd name="connsiteY4" fmla="*/ 0 h 3049061"/>
              <a:gd name="connsiteX5" fmla="*/ 20466 w 1508906"/>
              <a:gd name="connsiteY5" fmla="*/ 25400 h 3049061"/>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124261"/>
              <a:gd name="connsiteX1" fmla="*/ 30626 w 1508906"/>
              <a:gd name="connsiteY1" fmla="*/ 2595880 h 3124261"/>
              <a:gd name="connsiteX2" fmla="*/ 787546 w 1508906"/>
              <a:gd name="connsiteY2" fmla="*/ 3022600 h 3124261"/>
              <a:gd name="connsiteX3" fmla="*/ 1498746 w 1508906"/>
              <a:gd name="connsiteY3" fmla="*/ 2580640 h 3124261"/>
              <a:gd name="connsiteX4" fmla="*/ 1508906 w 1508906"/>
              <a:gd name="connsiteY4" fmla="*/ 0 h 3124261"/>
              <a:gd name="connsiteX5" fmla="*/ 20466 w 1508906"/>
              <a:gd name="connsiteY5" fmla="*/ 25400 h 3124261"/>
              <a:gd name="connsiteX0" fmla="*/ 20466 w 1515979"/>
              <a:gd name="connsiteY0" fmla="*/ 25400 h 3022600"/>
              <a:gd name="connsiteX1" fmla="*/ 30626 w 1515979"/>
              <a:gd name="connsiteY1" fmla="*/ 2595880 h 3022600"/>
              <a:gd name="connsiteX2" fmla="*/ 787546 w 1515979"/>
              <a:gd name="connsiteY2" fmla="*/ 3022600 h 3022600"/>
              <a:gd name="connsiteX3" fmla="*/ 1498746 w 1515979"/>
              <a:gd name="connsiteY3" fmla="*/ 2580640 h 3022600"/>
              <a:gd name="connsiteX4" fmla="*/ 1508906 w 1515979"/>
              <a:gd name="connsiteY4" fmla="*/ 0 h 3022600"/>
              <a:gd name="connsiteX5" fmla="*/ 20466 w 1515979"/>
              <a:gd name="connsiteY5" fmla="*/ 25400 h 3022600"/>
              <a:gd name="connsiteX0" fmla="*/ 20466 w 1522648"/>
              <a:gd name="connsiteY0" fmla="*/ 25400 h 3022600"/>
              <a:gd name="connsiteX1" fmla="*/ 30626 w 1522648"/>
              <a:gd name="connsiteY1" fmla="*/ 2595880 h 3022600"/>
              <a:gd name="connsiteX2" fmla="*/ 787546 w 1522648"/>
              <a:gd name="connsiteY2" fmla="*/ 3022600 h 3022600"/>
              <a:gd name="connsiteX3" fmla="*/ 1498746 w 1522648"/>
              <a:gd name="connsiteY3" fmla="*/ 2580640 h 3022600"/>
              <a:gd name="connsiteX4" fmla="*/ 1508906 w 1522648"/>
              <a:gd name="connsiteY4" fmla="*/ 0 h 3022600"/>
              <a:gd name="connsiteX5" fmla="*/ 20466 w 1522648"/>
              <a:gd name="connsiteY5" fmla="*/ 25400 h 3022600"/>
              <a:gd name="connsiteX0" fmla="*/ 20466 w 1737907"/>
              <a:gd name="connsiteY0" fmla="*/ 25421 h 3022621"/>
              <a:gd name="connsiteX1" fmla="*/ 30626 w 1737907"/>
              <a:gd name="connsiteY1" fmla="*/ 2595901 h 3022621"/>
              <a:gd name="connsiteX2" fmla="*/ 787546 w 1737907"/>
              <a:gd name="connsiteY2" fmla="*/ 3022621 h 3022621"/>
              <a:gd name="connsiteX3" fmla="*/ 1498746 w 1737907"/>
              <a:gd name="connsiteY3" fmla="*/ 2580661 h 3022621"/>
              <a:gd name="connsiteX4" fmla="*/ 1508906 w 1737907"/>
              <a:gd name="connsiteY4" fmla="*/ 21 h 3022621"/>
              <a:gd name="connsiteX5" fmla="*/ 20466 w 1737907"/>
              <a:gd name="connsiteY5" fmla="*/ 25421 h 3022621"/>
              <a:gd name="connsiteX0" fmla="*/ 20466 w 1529365"/>
              <a:gd name="connsiteY0" fmla="*/ 47052 h 3044252"/>
              <a:gd name="connsiteX1" fmla="*/ 30626 w 1529365"/>
              <a:gd name="connsiteY1" fmla="*/ 2617532 h 3044252"/>
              <a:gd name="connsiteX2" fmla="*/ 787546 w 1529365"/>
              <a:gd name="connsiteY2" fmla="*/ 3044252 h 3044252"/>
              <a:gd name="connsiteX3" fmla="*/ 1498746 w 1529365"/>
              <a:gd name="connsiteY3" fmla="*/ 2602292 h 3044252"/>
              <a:gd name="connsiteX4" fmla="*/ 1508906 w 1529365"/>
              <a:gd name="connsiteY4" fmla="*/ 21652 h 3044252"/>
              <a:gd name="connsiteX5" fmla="*/ 20466 w 1529365"/>
              <a:gd name="connsiteY5" fmla="*/ 47052 h 3044252"/>
              <a:gd name="connsiteX0" fmla="*/ 248532 w 1757431"/>
              <a:gd name="connsiteY0" fmla="*/ 47052 h 3044252"/>
              <a:gd name="connsiteX1" fmla="*/ 258692 w 1757431"/>
              <a:gd name="connsiteY1" fmla="*/ 2617532 h 3044252"/>
              <a:gd name="connsiteX2" fmla="*/ 1015612 w 1757431"/>
              <a:gd name="connsiteY2" fmla="*/ 3044252 h 3044252"/>
              <a:gd name="connsiteX3" fmla="*/ 1726812 w 1757431"/>
              <a:gd name="connsiteY3" fmla="*/ 2602292 h 3044252"/>
              <a:gd name="connsiteX4" fmla="*/ 1736972 w 1757431"/>
              <a:gd name="connsiteY4" fmla="*/ 21652 h 3044252"/>
              <a:gd name="connsiteX5" fmla="*/ 248532 w 1757431"/>
              <a:gd name="connsiteY5" fmla="*/ 47052 h 3044252"/>
              <a:gd name="connsiteX0" fmla="*/ 56948 w 1565847"/>
              <a:gd name="connsiteY0" fmla="*/ 51928 h 3049128"/>
              <a:gd name="connsiteX1" fmla="*/ 67108 w 1565847"/>
              <a:gd name="connsiteY1" fmla="*/ 2622408 h 3049128"/>
              <a:gd name="connsiteX2" fmla="*/ 824028 w 1565847"/>
              <a:gd name="connsiteY2" fmla="*/ 3049128 h 3049128"/>
              <a:gd name="connsiteX3" fmla="*/ 1535228 w 1565847"/>
              <a:gd name="connsiteY3" fmla="*/ 2607168 h 3049128"/>
              <a:gd name="connsiteX4" fmla="*/ 1545388 w 1565847"/>
              <a:gd name="connsiteY4" fmla="*/ 26528 h 3049128"/>
              <a:gd name="connsiteX5" fmla="*/ 56948 w 1565847"/>
              <a:gd name="connsiteY5" fmla="*/ 51928 h 3049128"/>
              <a:gd name="connsiteX0" fmla="*/ 30074 w 1538973"/>
              <a:gd name="connsiteY0" fmla="*/ 51928 h 3049128"/>
              <a:gd name="connsiteX1" fmla="*/ 40234 w 1538973"/>
              <a:gd name="connsiteY1" fmla="*/ 2622408 h 3049128"/>
              <a:gd name="connsiteX2" fmla="*/ 797154 w 1538973"/>
              <a:gd name="connsiteY2" fmla="*/ 3049128 h 3049128"/>
              <a:gd name="connsiteX3" fmla="*/ 1508354 w 1538973"/>
              <a:gd name="connsiteY3" fmla="*/ 2607168 h 3049128"/>
              <a:gd name="connsiteX4" fmla="*/ 1518514 w 1538973"/>
              <a:gd name="connsiteY4" fmla="*/ 26528 h 3049128"/>
              <a:gd name="connsiteX5" fmla="*/ 30074 w 1538973"/>
              <a:gd name="connsiteY5" fmla="*/ 51928 h 3049128"/>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37235 h 3034435"/>
              <a:gd name="connsiteX1" fmla="*/ 40234 w 1538973"/>
              <a:gd name="connsiteY1" fmla="*/ 2607715 h 3034435"/>
              <a:gd name="connsiteX2" fmla="*/ 797154 w 1538973"/>
              <a:gd name="connsiteY2" fmla="*/ 3034435 h 3034435"/>
              <a:gd name="connsiteX3" fmla="*/ 1508354 w 1538973"/>
              <a:gd name="connsiteY3" fmla="*/ 2592475 h 3034435"/>
              <a:gd name="connsiteX4" fmla="*/ 1518514 w 1538973"/>
              <a:gd name="connsiteY4" fmla="*/ 11835 h 3034435"/>
              <a:gd name="connsiteX5" fmla="*/ 121514 w 1538973"/>
              <a:gd name="connsiteY5" fmla="*/ 128675 h 3034435"/>
              <a:gd name="connsiteX0" fmla="*/ 30074 w 1593732"/>
              <a:gd name="connsiteY0" fmla="*/ 141296 h 3138496"/>
              <a:gd name="connsiteX1" fmla="*/ 40234 w 1593732"/>
              <a:gd name="connsiteY1" fmla="*/ 2711776 h 3138496"/>
              <a:gd name="connsiteX2" fmla="*/ 797154 w 1593732"/>
              <a:gd name="connsiteY2" fmla="*/ 3138496 h 3138496"/>
              <a:gd name="connsiteX3" fmla="*/ 1508354 w 1593732"/>
              <a:gd name="connsiteY3" fmla="*/ 2696536 h 3138496"/>
              <a:gd name="connsiteX4" fmla="*/ 1518514 w 1593732"/>
              <a:gd name="connsiteY4" fmla="*/ 115896 h 3138496"/>
              <a:gd name="connsiteX5" fmla="*/ 614274 w 1593732"/>
              <a:gd name="connsiteY5" fmla="*/ 415616 h 3138496"/>
              <a:gd name="connsiteX0" fmla="*/ 30074 w 1593732"/>
              <a:gd name="connsiteY0" fmla="*/ 25400 h 3022600"/>
              <a:gd name="connsiteX1" fmla="*/ 40234 w 1593732"/>
              <a:gd name="connsiteY1" fmla="*/ 2595880 h 3022600"/>
              <a:gd name="connsiteX2" fmla="*/ 797154 w 1593732"/>
              <a:gd name="connsiteY2" fmla="*/ 3022600 h 3022600"/>
              <a:gd name="connsiteX3" fmla="*/ 1508354 w 1593732"/>
              <a:gd name="connsiteY3" fmla="*/ 2580640 h 3022600"/>
              <a:gd name="connsiteX4" fmla="*/ 1518514 w 1593732"/>
              <a:gd name="connsiteY4" fmla="*/ 0 h 3022600"/>
              <a:gd name="connsiteX0" fmla="*/ 30074 w 1543927"/>
              <a:gd name="connsiteY0" fmla="*/ 25400 h 3022600"/>
              <a:gd name="connsiteX1" fmla="*/ 40234 w 1543927"/>
              <a:gd name="connsiteY1" fmla="*/ 2595880 h 3022600"/>
              <a:gd name="connsiteX2" fmla="*/ 797154 w 1543927"/>
              <a:gd name="connsiteY2" fmla="*/ 3022600 h 3022600"/>
              <a:gd name="connsiteX3" fmla="*/ 1508354 w 1543927"/>
              <a:gd name="connsiteY3" fmla="*/ 2580640 h 3022600"/>
              <a:gd name="connsiteX4" fmla="*/ 1518514 w 1543927"/>
              <a:gd name="connsiteY4" fmla="*/ 0 h 302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927" h="3022600">
                <a:moveTo>
                  <a:pt x="30074" y="25400"/>
                </a:moveTo>
                <a:cubicBezTo>
                  <a:pt x="1287" y="59267"/>
                  <a:pt x="-24113" y="2534920"/>
                  <a:pt x="40234" y="2595880"/>
                </a:cubicBezTo>
                <a:cubicBezTo>
                  <a:pt x="104581" y="2656840"/>
                  <a:pt x="621047" y="3022600"/>
                  <a:pt x="797154" y="3022600"/>
                </a:cubicBezTo>
                <a:cubicBezTo>
                  <a:pt x="973261" y="3022600"/>
                  <a:pt x="1459247" y="2673773"/>
                  <a:pt x="1508354" y="2580640"/>
                </a:cubicBezTo>
                <a:cubicBezTo>
                  <a:pt x="1557461" y="2487507"/>
                  <a:pt x="1550687" y="390313"/>
                  <a:pt x="1518514" y="0"/>
                </a:cubicBezTo>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0" name="文本框 18"/>
          <p:cNvSpPr txBox="1"/>
          <p:nvPr/>
        </p:nvSpPr>
        <p:spPr>
          <a:xfrm>
            <a:off x="6699173" y="4819557"/>
            <a:ext cx="848309" cy="400110"/>
          </a:xfrm>
          <a:prstGeom prst="rect">
            <a:avLst/>
          </a:prstGeom>
          <a:noFill/>
        </p:spPr>
        <p:txBody>
          <a:bodyPr wrap="none" rtlCol="0">
            <a:spAutoFit/>
          </a:bodyPr>
          <a:lstStyle/>
          <a:p>
            <a:pPr algn="dist" fontAlgn="auto">
              <a:spcBef>
                <a:spcPts val="0"/>
              </a:spcBef>
              <a:spcAft>
                <a:spcPts val="0"/>
              </a:spcAft>
            </a:pPr>
            <a:r>
              <a:rPr lang="zh-CN" altLang="en-US" sz="2000" b="1" spc="-300" dirty="0">
                <a:solidFill>
                  <a:srgbClr val="E7E6E6">
                    <a:lumMod val="25000"/>
                  </a:srgbClr>
                </a:solidFill>
                <a:latin typeface="微软雅黑" panose="020F0502020204030204"/>
                <a:ea typeface="微软雅黑"/>
                <a:cs typeface="+mn-ea"/>
                <a:sym typeface="+mn-lt"/>
              </a:rPr>
              <a:t>小标题</a:t>
            </a:r>
          </a:p>
        </p:txBody>
      </p:sp>
      <p:sp>
        <p:nvSpPr>
          <p:cNvPr id="41" name="文本框 19"/>
          <p:cNvSpPr txBox="1"/>
          <p:nvPr/>
        </p:nvSpPr>
        <p:spPr>
          <a:xfrm>
            <a:off x="6477573" y="5326018"/>
            <a:ext cx="1321988" cy="1492716"/>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fontAlgn="auto">
              <a:lnSpc>
                <a:spcPct val="130000"/>
              </a:lnSpc>
              <a:spcBef>
                <a:spcPts val="0"/>
              </a:spcBef>
              <a:spcAft>
                <a:spcPts val="0"/>
              </a:spcAft>
            </a:pPr>
            <a:r>
              <a:rPr lang="zh-CN" altLang="en-US" sz="1400" dirty="0">
                <a:solidFill>
                  <a:srgbClr val="E7E6E6">
                    <a:lumMod val="25000"/>
                  </a:srgbClr>
                </a:solidFill>
                <a:latin typeface="微软雅黑" panose="020F0502020204030204"/>
                <a:ea typeface="微软雅黑"/>
                <a:cs typeface="+mn-ea"/>
                <a:sym typeface="+mn-lt"/>
              </a:rPr>
              <a:t>单击此处添加您所需要的内容单击此处添加您所需要的内容</a:t>
            </a:r>
            <a:endParaRPr lang="en-US" altLang="zh-CN" sz="1400" dirty="0">
              <a:solidFill>
                <a:srgbClr val="E7E6E6">
                  <a:lumMod val="25000"/>
                </a:srgbClr>
              </a:solidFill>
              <a:latin typeface="微软雅黑" panose="020F0502020204030204"/>
              <a:ea typeface="微软雅黑"/>
              <a:cs typeface="+mn-ea"/>
              <a:sym typeface="+mn-lt"/>
            </a:endParaRPr>
          </a:p>
        </p:txBody>
      </p:sp>
      <p:cxnSp>
        <p:nvCxnSpPr>
          <p:cNvPr id="42" name="直接连接符 41"/>
          <p:cNvCxnSpPr/>
          <p:nvPr/>
        </p:nvCxnSpPr>
        <p:spPr>
          <a:xfrm>
            <a:off x="6803287" y="5181567"/>
            <a:ext cx="706095" cy="0"/>
          </a:xfrm>
          <a:prstGeom prst="line">
            <a:avLst/>
          </a:prstGeom>
          <a:noFill/>
          <a:ln w="12700" cap="flat" cmpd="sng" algn="ctr">
            <a:solidFill>
              <a:srgbClr val="1C3E58"/>
            </a:solidFill>
            <a:prstDash val="dash"/>
            <a:miter lim="800000"/>
          </a:ln>
          <a:effectLst/>
        </p:spPr>
      </p:cxnSp>
      <p:sp>
        <p:nvSpPr>
          <p:cNvPr id="43" name="文本框 21"/>
          <p:cNvSpPr txBox="1"/>
          <p:nvPr/>
        </p:nvSpPr>
        <p:spPr>
          <a:xfrm>
            <a:off x="6739247" y="3384971"/>
            <a:ext cx="768159" cy="769441"/>
          </a:xfrm>
          <a:prstGeom prst="rect">
            <a:avLst/>
          </a:prstGeom>
          <a:noFill/>
        </p:spPr>
        <p:txBody>
          <a:bodyPr wrap="none" rtlCol="0">
            <a:spAutoFit/>
          </a:bodyPr>
          <a:lstStyle/>
          <a:p>
            <a:pPr algn="dist" fontAlgn="auto">
              <a:spcBef>
                <a:spcPts val="0"/>
              </a:spcBef>
              <a:spcAft>
                <a:spcPts val="0"/>
              </a:spcAft>
            </a:pPr>
            <a:r>
              <a:rPr lang="en-US" altLang="zh-CN" sz="4400" spc="-300" dirty="0">
                <a:solidFill>
                  <a:srgbClr val="E7E6E6">
                    <a:lumMod val="25000"/>
                  </a:srgbClr>
                </a:solidFill>
                <a:latin typeface="微软雅黑" panose="020F0502020204030204"/>
                <a:ea typeface="微软雅黑"/>
                <a:cs typeface="+mn-ea"/>
                <a:sym typeface="+mn-lt"/>
              </a:rPr>
              <a:t>03</a:t>
            </a:r>
            <a:endParaRPr lang="zh-CN" altLang="en-US" sz="4400" spc="-300" dirty="0">
              <a:solidFill>
                <a:srgbClr val="E7E6E6">
                  <a:lumMod val="25000"/>
                </a:srgbClr>
              </a:solidFill>
              <a:latin typeface="微软雅黑" panose="020F0502020204030204"/>
              <a:ea typeface="微软雅黑"/>
              <a:cs typeface="+mn-ea"/>
              <a:sym typeface="+mn-lt"/>
            </a:endParaRPr>
          </a:p>
        </p:txBody>
      </p:sp>
      <p:sp>
        <p:nvSpPr>
          <p:cNvPr id="44" name="任意多边形 43"/>
          <p:cNvSpPr/>
          <p:nvPr/>
        </p:nvSpPr>
        <p:spPr>
          <a:xfrm>
            <a:off x="8697970" y="3014781"/>
            <a:ext cx="1503997" cy="1510030"/>
          </a:xfrm>
          <a:custGeom>
            <a:avLst/>
            <a:gdLst>
              <a:gd name="connsiteX0" fmla="*/ 0 w 1478280"/>
              <a:gd name="connsiteY0" fmla="*/ 449580 h 1668780"/>
              <a:gd name="connsiteX1" fmla="*/ 762000 w 1478280"/>
              <a:gd name="connsiteY1" fmla="*/ 0 h 1668780"/>
              <a:gd name="connsiteX2" fmla="*/ 1455420 w 1478280"/>
              <a:gd name="connsiteY2" fmla="*/ 396240 h 1668780"/>
              <a:gd name="connsiteX3" fmla="*/ 1478280 w 1478280"/>
              <a:gd name="connsiteY3" fmla="*/ 1493520 h 1668780"/>
              <a:gd name="connsiteX4" fmla="*/ 1021080 w 1478280"/>
              <a:gd name="connsiteY4" fmla="*/ 1485900 h 1668780"/>
              <a:gd name="connsiteX5" fmla="*/ 769620 w 1478280"/>
              <a:gd name="connsiteY5" fmla="*/ 1668780 h 1668780"/>
              <a:gd name="connsiteX6" fmla="*/ 480060 w 1478280"/>
              <a:gd name="connsiteY6" fmla="*/ 1485900 h 1668780"/>
              <a:gd name="connsiteX7" fmla="*/ 0 w 1478280"/>
              <a:gd name="connsiteY7" fmla="*/ 1501140 h 1668780"/>
              <a:gd name="connsiteX8" fmla="*/ 0 w 1478280"/>
              <a:gd name="connsiteY8" fmla="*/ 449580 h 1668780"/>
              <a:gd name="connsiteX0" fmla="*/ 78604 w 1556884"/>
              <a:gd name="connsiteY0" fmla="*/ 449580 h 1668780"/>
              <a:gd name="connsiteX1" fmla="*/ 840604 w 1556884"/>
              <a:gd name="connsiteY1" fmla="*/ 0 h 1668780"/>
              <a:gd name="connsiteX2" fmla="*/ 1534024 w 1556884"/>
              <a:gd name="connsiteY2" fmla="*/ 396240 h 1668780"/>
              <a:gd name="connsiteX3" fmla="*/ 1556884 w 1556884"/>
              <a:gd name="connsiteY3" fmla="*/ 1493520 h 1668780"/>
              <a:gd name="connsiteX4" fmla="*/ 1099684 w 1556884"/>
              <a:gd name="connsiteY4" fmla="*/ 1485900 h 1668780"/>
              <a:gd name="connsiteX5" fmla="*/ 848224 w 1556884"/>
              <a:gd name="connsiteY5" fmla="*/ 1668780 h 1668780"/>
              <a:gd name="connsiteX6" fmla="*/ 558664 w 1556884"/>
              <a:gd name="connsiteY6" fmla="*/ 1485900 h 1668780"/>
              <a:gd name="connsiteX7" fmla="*/ 78604 w 1556884"/>
              <a:gd name="connsiteY7" fmla="*/ 1501140 h 1668780"/>
              <a:gd name="connsiteX8" fmla="*/ 78604 w 1556884"/>
              <a:gd name="connsiteY8" fmla="*/ 449580 h 1668780"/>
              <a:gd name="connsiteX0" fmla="*/ 38555 w 1516835"/>
              <a:gd name="connsiteY0" fmla="*/ 449580 h 1668780"/>
              <a:gd name="connsiteX1" fmla="*/ 800555 w 1516835"/>
              <a:gd name="connsiteY1" fmla="*/ 0 h 1668780"/>
              <a:gd name="connsiteX2" fmla="*/ 1493975 w 1516835"/>
              <a:gd name="connsiteY2" fmla="*/ 396240 h 1668780"/>
              <a:gd name="connsiteX3" fmla="*/ 1516835 w 1516835"/>
              <a:gd name="connsiteY3" fmla="*/ 1493520 h 1668780"/>
              <a:gd name="connsiteX4" fmla="*/ 1059635 w 1516835"/>
              <a:gd name="connsiteY4" fmla="*/ 1485900 h 1668780"/>
              <a:gd name="connsiteX5" fmla="*/ 808175 w 1516835"/>
              <a:gd name="connsiteY5" fmla="*/ 1668780 h 1668780"/>
              <a:gd name="connsiteX6" fmla="*/ 518615 w 1516835"/>
              <a:gd name="connsiteY6" fmla="*/ 1485900 h 1668780"/>
              <a:gd name="connsiteX7" fmla="*/ 38555 w 1516835"/>
              <a:gd name="connsiteY7" fmla="*/ 1501140 h 1668780"/>
              <a:gd name="connsiteX8" fmla="*/ 38555 w 1516835"/>
              <a:gd name="connsiteY8" fmla="*/ 449580 h 1668780"/>
              <a:gd name="connsiteX0" fmla="*/ 38555 w 1516835"/>
              <a:gd name="connsiteY0" fmla="*/ 470062 h 1689262"/>
              <a:gd name="connsiteX1" fmla="*/ 800555 w 1516835"/>
              <a:gd name="connsiteY1" fmla="*/ 20482 h 1689262"/>
              <a:gd name="connsiteX2" fmla="*/ 1493975 w 1516835"/>
              <a:gd name="connsiteY2" fmla="*/ 416722 h 1689262"/>
              <a:gd name="connsiteX3" fmla="*/ 1516835 w 1516835"/>
              <a:gd name="connsiteY3" fmla="*/ 1514002 h 1689262"/>
              <a:gd name="connsiteX4" fmla="*/ 1059635 w 1516835"/>
              <a:gd name="connsiteY4" fmla="*/ 1506382 h 1689262"/>
              <a:gd name="connsiteX5" fmla="*/ 808175 w 1516835"/>
              <a:gd name="connsiteY5" fmla="*/ 1689262 h 1689262"/>
              <a:gd name="connsiteX6" fmla="*/ 518615 w 1516835"/>
              <a:gd name="connsiteY6" fmla="*/ 1506382 h 1689262"/>
              <a:gd name="connsiteX7" fmla="*/ 38555 w 1516835"/>
              <a:gd name="connsiteY7" fmla="*/ 1521622 h 1689262"/>
              <a:gd name="connsiteX8" fmla="*/ 38555 w 1516835"/>
              <a:gd name="connsiteY8" fmla="*/ 470062 h 1689262"/>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16835"/>
              <a:gd name="connsiteY0" fmla="*/ 449759 h 1668959"/>
              <a:gd name="connsiteX1" fmla="*/ 800555 w 1516835"/>
              <a:gd name="connsiteY1" fmla="*/ 179 h 1668959"/>
              <a:gd name="connsiteX2" fmla="*/ 1493975 w 1516835"/>
              <a:gd name="connsiteY2" fmla="*/ 396419 h 1668959"/>
              <a:gd name="connsiteX3" fmla="*/ 1516835 w 1516835"/>
              <a:gd name="connsiteY3" fmla="*/ 1493699 h 1668959"/>
              <a:gd name="connsiteX4" fmla="*/ 1059635 w 1516835"/>
              <a:gd name="connsiteY4" fmla="*/ 1486079 h 1668959"/>
              <a:gd name="connsiteX5" fmla="*/ 808175 w 1516835"/>
              <a:gd name="connsiteY5" fmla="*/ 1668959 h 1668959"/>
              <a:gd name="connsiteX6" fmla="*/ 518615 w 1516835"/>
              <a:gd name="connsiteY6" fmla="*/ 1486079 h 1668959"/>
              <a:gd name="connsiteX7" fmla="*/ 38555 w 1516835"/>
              <a:gd name="connsiteY7" fmla="*/ 1501319 h 1668959"/>
              <a:gd name="connsiteX8" fmla="*/ 38555 w 1516835"/>
              <a:gd name="connsiteY8" fmla="*/ 449759 h 1668959"/>
              <a:gd name="connsiteX0" fmla="*/ 38555 w 1583751"/>
              <a:gd name="connsiteY0" fmla="*/ 449759 h 1668959"/>
              <a:gd name="connsiteX1" fmla="*/ 800555 w 1583751"/>
              <a:gd name="connsiteY1" fmla="*/ 179 h 1668959"/>
              <a:gd name="connsiteX2" fmla="*/ 1493975 w 1583751"/>
              <a:gd name="connsiteY2" fmla="*/ 396419 h 1668959"/>
              <a:gd name="connsiteX3" fmla="*/ 1516835 w 1583751"/>
              <a:gd name="connsiteY3" fmla="*/ 1493699 h 1668959"/>
              <a:gd name="connsiteX4" fmla="*/ 1059635 w 1583751"/>
              <a:gd name="connsiteY4" fmla="*/ 1486079 h 1668959"/>
              <a:gd name="connsiteX5" fmla="*/ 808175 w 1583751"/>
              <a:gd name="connsiteY5" fmla="*/ 1668959 h 1668959"/>
              <a:gd name="connsiteX6" fmla="*/ 518615 w 1583751"/>
              <a:gd name="connsiteY6" fmla="*/ 1486079 h 1668959"/>
              <a:gd name="connsiteX7" fmla="*/ 38555 w 1583751"/>
              <a:gd name="connsiteY7" fmla="*/ 1501319 h 1668959"/>
              <a:gd name="connsiteX8" fmla="*/ 38555 w 1583751"/>
              <a:gd name="connsiteY8" fmla="*/ 449759 h 1668959"/>
              <a:gd name="connsiteX0" fmla="*/ 38555 w 1526303"/>
              <a:gd name="connsiteY0" fmla="*/ 449759 h 1668959"/>
              <a:gd name="connsiteX1" fmla="*/ 800555 w 1526303"/>
              <a:gd name="connsiteY1" fmla="*/ 179 h 1668959"/>
              <a:gd name="connsiteX2" fmla="*/ 1493975 w 1526303"/>
              <a:gd name="connsiteY2" fmla="*/ 396419 h 1668959"/>
              <a:gd name="connsiteX3" fmla="*/ 1516835 w 1526303"/>
              <a:gd name="connsiteY3" fmla="*/ 1493699 h 1668959"/>
              <a:gd name="connsiteX4" fmla="*/ 1059635 w 1526303"/>
              <a:gd name="connsiteY4" fmla="*/ 1486079 h 1668959"/>
              <a:gd name="connsiteX5" fmla="*/ 808175 w 1526303"/>
              <a:gd name="connsiteY5" fmla="*/ 1668959 h 1668959"/>
              <a:gd name="connsiteX6" fmla="*/ 518615 w 1526303"/>
              <a:gd name="connsiteY6" fmla="*/ 1486079 h 1668959"/>
              <a:gd name="connsiteX7" fmla="*/ 38555 w 1526303"/>
              <a:gd name="connsiteY7" fmla="*/ 1501319 h 1668959"/>
              <a:gd name="connsiteX8" fmla="*/ 38555 w 1526303"/>
              <a:gd name="connsiteY8" fmla="*/ 449759 h 1668959"/>
              <a:gd name="connsiteX0" fmla="*/ 78604 w 1566352"/>
              <a:gd name="connsiteY0" fmla="*/ 449759 h 1668959"/>
              <a:gd name="connsiteX1" fmla="*/ 840604 w 1566352"/>
              <a:gd name="connsiteY1" fmla="*/ 179 h 1668959"/>
              <a:gd name="connsiteX2" fmla="*/ 1534024 w 1566352"/>
              <a:gd name="connsiteY2" fmla="*/ 396419 h 1668959"/>
              <a:gd name="connsiteX3" fmla="*/ 1556884 w 1566352"/>
              <a:gd name="connsiteY3" fmla="*/ 1493699 h 1668959"/>
              <a:gd name="connsiteX4" fmla="*/ 1099684 w 1566352"/>
              <a:gd name="connsiteY4" fmla="*/ 1486079 h 1668959"/>
              <a:gd name="connsiteX5" fmla="*/ 848224 w 1566352"/>
              <a:gd name="connsiteY5" fmla="*/ 1668959 h 1668959"/>
              <a:gd name="connsiteX6" fmla="*/ 558664 w 1566352"/>
              <a:gd name="connsiteY6" fmla="*/ 1486079 h 1668959"/>
              <a:gd name="connsiteX7" fmla="*/ 78604 w 1566352"/>
              <a:gd name="connsiteY7" fmla="*/ 1501319 h 1668959"/>
              <a:gd name="connsiteX8" fmla="*/ 78604 w 1566352"/>
              <a:gd name="connsiteY8" fmla="*/ 449759 h 1668959"/>
              <a:gd name="connsiteX0" fmla="*/ 60922 w 1548670"/>
              <a:gd name="connsiteY0" fmla="*/ 449759 h 1668959"/>
              <a:gd name="connsiteX1" fmla="*/ 822922 w 1548670"/>
              <a:gd name="connsiteY1" fmla="*/ 179 h 1668959"/>
              <a:gd name="connsiteX2" fmla="*/ 1516342 w 1548670"/>
              <a:gd name="connsiteY2" fmla="*/ 396419 h 1668959"/>
              <a:gd name="connsiteX3" fmla="*/ 1539202 w 1548670"/>
              <a:gd name="connsiteY3" fmla="*/ 1493699 h 1668959"/>
              <a:gd name="connsiteX4" fmla="*/ 1082002 w 1548670"/>
              <a:gd name="connsiteY4" fmla="*/ 1486079 h 1668959"/>
              <a:gd name="connsiteX5" fmla="*/ 830542 w 1548670"/>
              <a:gd name="connsiteY5" fmla="*/ 1668959 h 1668959"/>
              <a:gd name="connsiteX6" fmla="*/ 540982 w 1548670"/>
              <a:gd name="connsiteY6" fmla="*/ 1486079 h 1668959"/>
              <a:gd name="connsiteX7" fmla="*/ 60922 w 1548670"/>
              <a:gd name="connsiteY7" fmla="*/ 1501319 h 1668959"/>
              <a:gd name="connsiteX8" fmla="*/ 60922 w 1548670"/>
              <a:gd name="connsiteY8" fmla="*/ 449759 h 16689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79759"/>
              <a:gd name="connsiteX1" fmla="*/ 778249 w 1503997"/>
              <a:gd name="connsiteY1" fmla="*/ 186 h 1679759"/>
              <a:gd name="connsiteX2" fmla="*/ 1471669 w 1503997"/>
              <a:gd name="connsiteY2" fmla="*/ 396426 h 1679759"/>
              <a:gd name="connsiteX3" fmla="*/ 1494529 w 1503997"/>
              <a:gd name="connsiteY3" fmla="*/ 1493706 h 1679759"/>
              <a:gd name="connsiteX4" fmla="*/ 1037329 w 1503997"/>
              <a:gd name="connsiteY4" fmla="*/ 1486086 h 1679759"/>
              <a:gd name="connsiteX5" fmla="*/ 785869 w 1503997"/>
              <a:gd name="connsiteY5" fmla="*/ 1668966 h 1679759"/>
              <a:gd name="connsiteX6" fmla="*/ 496309 w 1503997"/>
              <a:gd name="connsiteY6" fmla="*/ 1486086 h 1679759"/>
              <a:gd name="connsiteX7" fmla="*/ 16249 w 1503997"/>
              <a:gd name="connsiteY7" fmla="*/ 1501326 h 1679759"/>
              <a:gd name="connsiteX8" fmla="*/ 16249 w 1503997"/>
              <a:gd name="connsiteY8" fmla="*/ 449766 h 1679759"/>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8966"/>
              <a:gd name="connsiteX1" fmla="*/ 778249 w 1503997"/>
              <a:gd name="connsiteY1" fmla="*/ 186 h 1668966"/>
              <a:gd name="connsiteX2" fmla="*/ 1471669 w 1503997"/>
              <a:gd name="connsiteY2" fmla="*/ 396426 h 1668966"/>
              <a:gd name="connsiteX3" fmla="*/ 1494529 w 1503997"/>
              <a:gd name="connsiteY3" fmla="*/ 1493706 h 1668966"/>
              <a:gd name="connsiteX4" fmla="*/ 1037329 w 1503997"/>
              <a:gd name="connsiteY4" fmla="*/ 1486086 h 1668966"/>
              <a:gd name="connsiteX5" fmla="*/ 785869 w 1503997"/>
              <a:gd name="connsiteY5" fmla="*/ 1668966 h 1668966"/>
              <a:gd name="connsiteX6" fmla="*/ 496309 w 1503997"/>
              <a:gd name="connsiteY6" fmla="*/ 1486086 h 1668966"/>
              <a:gd name="connsiteX7" fmla="*/ 16249 w 1503997"/>
              <a:gd name="connsiteY7" fmla="*/ 1501326 h 1668966"/>
              <a:gd name="connsiteX8" fmla="*/ 16249 w 1503997"/>
              <a:gd name="connsiteY8" fmla="*/ 449766 h 1668966"/>
              <a:gd name="connsiteX0" fmla="*/ 16249 w 1503997"/>
              <a:gd name="connsiteY0" fmla="*/ 449766 h 1669031"/>
              <a:gd name="connsiteX1" fmla="*/ 778249 w 1503997"/>
              <a:gd name="connsiteY1" fmla="*/ 186 h 1669031"/>
              <a:gd name="connsiteX2" fmla="*/ 1471669 w 1503997"/>
              <a:gd name="connsiteY2" fmla="*/ 396426 h 1669031"/>
              <a:gd name="connsiteX3" fmla="*/ 1494529 w 1503997"/>
              <a:gd name="connsiteY3" fmla="*/ 1493706 h 1669031"/>
              <a:gd name="connsiteX4" fmla="*/ 1037329 w 1503997"/>
              <a:gd name="connsiteY4" fmla="*/ 1486086 h 1669031"/>
              <a:gd name="connsiteX5" fmla="*/ 785869 w 1503997"/>
              <a:gd name="connsiteY5" fmla="*/ 1668966 h 1669031"/>
              <a:gd name="connsiteX6" fmla="*/ 496309 w 1503997"/>
              <a:gd name="connsiteY6" fmla="*/ 1486086 h 1669031"/>
              <a:gd name="connsiteX7" fmla="*/ 16249 w 1503997"/>
              <a:gd name="connsiteY7" fmla="*/ 1501326 h 1669031"/>
              <a:gd name="connsiteX8" fmla="*/ 16249 w 1503997"/>
              <a:gd name="connsiteY8" fmla="*/ 449766 h 1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97" h="1669031">
                <a:moveTo>
                  <a:pt x="16249" y="449766"/>
                </a:moveTo>
                <a:cubicBezTo>
                  <a:pt x="40379" y="397696"/>
                  <a:pt x="615689" y="-9974"/>
                  <a:pt x="778249" y="186"/>
                </a:cubicBezTo>
                <a:cubicBezTo>
                  <a:pt x="940809" y="10346"/>
                  <a:pt x="1448809" y="362136"/>
                  <a:pt x="1471669" y="396426"/>
                </a:cubicBezTo>
                <a:cubicBezTo>
                  <a:pt x="1494529" y="430716"/>
                  <a:pt x="1517389" y="1473386"/>
                  <a:pt x="1494529" y="1493706"/>
                </a:cubicBezTo>
                <a:cubicBezTo>
                  <a:pt x="1471669" y="1514026"/>
                  <a:pt x="1063999" y="1463226"/>
                  <a:pt x="1037329" y="1486086"/>
                </a:cubicBezTo>
                <a:cubicBezTo>
                  <a:pt x="1010659" y="1508946"/>
                  <a:pt x="1025899" y="1672776"/>
                  <a:pt x="785869" y="1668966"/>
                </a:cubicBezTo>
                <a:cubicBezTo>
                  <a:pt x="545839" y="1665156"/>
                  <a:pt x="529329" y="1502596"/>
                  <a:pt x="496309" y="1486086"/>
                </a:cubicBezTo>
                <a:cubicBezTo>
                  <a:pt x="463289" y="1469576"/>
                  <a:pt x="35299" y="1533076"/>
                  <a:pt x="16249" y="1501326"/>
                </a:cubicBezTo>
                <a:cubicBezTo>
                  <a:pt x="-2801" y="1469576"/>
                  <a:pt x="-7881" y="501836"/>
                  <a:pt x="16249" y="449766"/>
                </a:cubicBezTo>
                <a:close/>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5" name="任意多边形 44"/>
          <p:cNvSpPr/>
          <p:nvPr/>
        </p:nvSpPr>
        <p:spPr>
          <a:xfrm>
            <a:off x="8681606" y="4341865"/>
            <a:ext cx="1543927" cy="2858836"/>
          </a:xfrm>
          <a:custGeom>
            <a:avLst/>
            <a:gdLst>
              <a:gd name="connsiteX0" fmla="*/ 0 w 1488440"/>
              <a:gd name="connsiteY0" fmla="*/ 25400 h 3022600"/>
              <a:gd name="connsiteX1" fmla="*/ 10160 w 1488440"/>
              <a:gd name="connsiteY1" fmla="*/ 2595880 h 3022600"/>
              <a:gd name="connsiteX2" fmla="*/ 767080 w 1488440"/>
              <a:gd name="connsiteY2" fmla="*/ 3022600 h 3022600"/>
              <a:gd name="connsiteX3" fmla="*/ 1478280 w 1488440"/>
              <a:gd name="connsiteY3" fmla="*/ 2580640 h 3022600"/>
              <a:gd name="connsiteX4" fmla="*/ 1488440 w 1488440"/>
              <a:gd name="connsiteY4" fmla="*/ 0 h 3022600"/>
              <a:gd name="connsiteX5" fmla="*/ 0 w 1488440"/>
              <a:gd name="connsiteY5" fmla="*/ 25400 h 3022600"/>
              <a:gd name="connsiteX0" fmla="*/ 103892 w 1592332"/>
              <a:gd name="connsiteY0" fmla="*/ 25400 h 3022600"/>
              <a:gd name="connsiteX1" fmla="*/ 114052 w 1592332"/>
              <a:gd name="connsiteY1" fmla="*/ 2595880 h 3022600"/>
              <a:gd name="connsiteX2" fmla="*/ 870972 w 1592332"/>
              <a:gd name="connsiteY2" fmla="*/ 3022600 h 3022600"/>
              <a:gd name="connsiteX3" fmla="*/ 1582172 w 1592332"/>
              <a:gd name="connsiteY3" fmla="*/ 2580640 h 3022600"/>
              <a:gd name="connsiteX4" fmla="*/ 1592332 w 1592332"/>
              <a:gd name="connsiteY4" fmla="*/ 0 h 3022600"/>
              <a:gd name="connsiteX5" fmla="*/ 103892 w 1592332"/>
              <a:gd name="connsiteY5" fmla="*/ 25400 h 3022600"/>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049061"/>
              <a:gd name="connsiteX1" fmla="*/ 30626 w 1508906"/>
              <a:gd name="connsiteY1" fmla="*/ 2595880 h 3049061"/>
              <a:gd name="connsiteX2" fmla="*/ 787546 w 1508906"/>
              <a:gd name="connsiteY2" fmla="*/ 3022600 h 3049061"/>
              <a:gd name="connsiteX3" fmla="*/ 1498746 w 1508906"/>
              <a:gd name="connsiteY3" fmla="*/ 2580640 h 3049061"/>
              <a:gd name="connsiteX4" fmla="*/ 1508906 w 1508906"/>
              <a:gd name="connsiteY4" fmla="*/ 0 h 3049061"/>
              <a:gd name="connsiteX5" fmla="*/ 20466 w 1508906"/>
              <a:gd name="connsiteY5" fmla="*/ 25400 h 3049061"/>
              <a:gd name="connsiteX0" fmla="*/ 20466 w 1508906"/>
              <a:gd name="connsiteY0" fmla="*/ 25400 h 3022600"/>
              <a:gd name="connsiteX1" fmla="*/ 30626 w 1508906"/>
              <a:gd name="connsiteY1" fmla="*/ 2595880 h 3022600"/>
              <a:gd name="connsiteX2" fmla="*/ 787546 w 1508906"/>
              <a:gd name="connsiteY2" fmla="*/ 3022600 h 3022600"/>
              <a:gd name="connsiteX3" fmla="*/ 1498746 w 1508906"/>
              <a:gd name="connsiteY3" fmla="*/ 2580640 h 3022600"/>
              <a:gd name="connsiteX4" fmla="*/ 1508906 w 1508906"/>
              <a:gd name="connsiteY4" fmla="*/ 0 h 3022600"/>
              <a:gd name="connsiteX5" fmla="*/ 20466 w 1508906"/>
              <a:gd name="connsiteY5" fmla="*/ 25400 h 3022600"/>
              <a:gd name="connsiteX0" fmla="*/ 20466 w 1508906"/>
              <a:gd name="connsiteY0" fmla="*/ 25400 h 3124261"/>
              <a:gd name="connsiteX1" fmla="*/ 30626 w 1508906"/>
              <a:gd name="connsiteY1" fmla="*/ 2595880 h 3124261"/>
              <a:gd name="connsiteX2" fmla="*/ 787546 w 1508906"/>
              <a:gd name="connsiteY2" fmla="*/ 3022600 h 3124261"/>
              <a:gd name="connsiteX3" fmla="*/ 1498746 w 1508906"/>
              <a:gd name="connsiteY3" fmla="*/ 2580640 h 3124261"/>
              <a:gd name="connsiteX4" fmla="*/ 1508906 w 1508906"/>
              <a:gd name="connsiteY4" fmla="*/ 0 h 3124261"/>
              <a:gd name="connsiteX5" fmla="*/ 20466 w 1508906"/>
              <a:gd name="connsiteY5" fmla="*/ 25400 h 3124261"/>
              <a:gd name="connsiteX0" fmla="*/ 20466 w 1515979"/>
              <a:gd name="connsiteY0" fmla="*/ 25400 h 3022600"/>
              <a:gd name="connsiteX1" fmla="*/ 30626 w 1515979"/>
              <a:gd name="connsiteY1" fmla="*/ 2595880 h 3022600"/>
              <a:gd name="connsiteX2" fmla="*/ 787546 w 1515979"/>
              <a:gd name="connsiteY2" fmla="*/ 3022600 h 3022600"/>
              <a:gd name="connsiteX3" fmla="*/ 1498746 w 1515979"/>
              <a:gd name="connsiteY3" fmla="*/ 2580640 h 3022600"/>
              <a:gd name="connsiteX4" fmla="*/ 1508906 w 1515979"/>
              <a:gd name="connsiteY4" fmla="*/ 0 h 3022600"/>
              <a:gd name="connsiteX5" fmla="*/ 20466 w 1515979"/>
              <a:gd name="connsiteY5" fmla="*/ 25400 h 3022600"/>
              <a:gd name="connsiteX0" fmla="*/ 20466 w 1522648"/>
              <a:gd name="connsiteY0" fmla="*/ 25400 h 3022600"/>
              <a:gd name="connsiteX1" fmla="*/ 30626 w 1522648"/>
              <a:gd name="connsiteY1" fmla="*/ 2595880 h 3022600"/>
              <a:gd name="connsiteX2" fmla="*/ 787546 w 1522648"/>
              <a:gd name="connsiteY2" fmla="*/ 3022600 h 3022600"/>
              <a:gd name="connsiteX3" fmla="*/ 1498746 w 1522648"/>
              <a:gd name="connsiteY3" fmla="*/ 2580640 h 3022600"/>
              <a:gd name="connsiteX4" fmla="*/ 1508906 w 1522648"/>
              <a:gd name="connsiteY4" fmla="*/ 0 h 3022600"/>
              <a:gd name="connsiteX5" fmla="*/ 20466 w 1522648"/>
              <a:gd name="connsiteY5" fmla="*/ 25400 h 3022600"/>
              <a:gd name="connsiteX0" fmla="*/ 20466 w 1737907"/>
              <a:gd name="connsiteY0" fmla="*/ 25421 h 3022621"/>
              <a:gd name="connsiteX1" fmla="*/ 30626 w 1737907"/>
              <a:gd name="connsiteY1" fmla="*/ 2595901 h 3022621"/>
              <a:gd name="connsiteX2" fmla="*/ 787546 w 1737907"/>
              <a:gd name="connsiteY2" fmla="*/ 3022621 h 3022621"/>
              <a:gd name="connsiteX3" fmla="*/ 1498746 w 1737907"/>
              <a:gd name="connsiteY3" fmla="*/ 2580661 h 3022621"/>
              <a:gd name="connsiteX4" fmla="*/ 1508906 w 1737907"/>
              <a:gd name="connsiteY4" fmla="*/ 21 h 3022621"/>
              <a:gd name="connsiteX5" fmla="*/ 20466 w 1737907"/>
              <a:gd name="connsiteY5" fmla="*/ 25421 h 3022621"/>
              <a:gd name="connsiteX0" fmla="*/ 20466 w 1529365"/>
              <a:gd name="connsiteY0" fmla="*/ 47052 h 3044252"/>
              <a:gd name="connsiteX1" fmla="*/ 30626 w 1529365"/>
              <a:gd name="connsiteY1" fmla="*/ 2617532 h 3044252"/>
              <a:gd name="connsiteX2" fmla="*/ 787546 w 1529365"/>
              <a:gd name="connsiteY2" fmla="*/ 3044252 h 3044252"/>
              <a:gd name="connsiteX3" fmla="*/ 1498746 w 1529365"/>
              <a:gd name="connsiteY3" fmla="*/ 2602292 h 3044252"/>
              <a:gd name="connsiteX4" fmla="*/ 1508906 w 1529365"/>
              <a:gd name="connsiteY4" fmla="*/ 21652 h 3044252"/>
              <a:gd name="connsiteX5" fmla="*/ 20466 w 1529365"/>
              <a:gd name="connsiteY5" fmla="*/ 47052 h 3044252"/>
              <a:gd name="connsiteX0" fmla="*/ 248532 w 1757431"/>
              <a:gd name="connsiteY0" fmla="*/ 47052 h 3044252"/>
              <a:gd name="connsiteX1" fmla="*/ 258692 w 1757431"/>
              <a:gd name="connsiteY1" fmla="*/ 2617532 h 3044252"/>
              <a:gd name="connsiteX2" fmla="*/ 1015612 w 1757431"/>
              <a:gd name="connsiteY2" fmla="*/ 3044252 h 3044252"/>
              <a:gd name="connsiteX3" fmla="*/ 1726812 w 1757431"/>
              <a:gd name="connsiteY3" fmla="*/ 2602292 h 3044252"/>
              <a:gd name="connsiteX4" fmla="*/ 1736972 w 1757431"/>
              <a:gd name="connsiteY4" fmla="*/ 21652 h 3044252"/>
              <a:gd name="connsiteX5" fmla="*/ 248532 w 1757431"/>
              <a:gd name="connsiteY5" fmla="*/ 47052 h 3044252"/>
              <a:gd name="connsiteX0" fmla="*/ 56948 w 1565847"/>
              <a:gd name="connsiteY0" fmla="*/ 51928 h 3049128"/>
              <a:gd name="connsiteX1" fmla="*/ 67108 w 1565847"/>
              <a:gd name="connsiteY1" fmla="*/ 2622408 h 3049128"/>
              <a:gd name="connsiteX2" fmla="*/ 824028 w 1565847"/>
              <a:gd name="connsiteY2" fmla="*/ 3049128 h 3049128"/>
              <a:gd name="connsiteX3" fmla="*/ 1535228 w 1565847"/>
              <a:gd name="connsiteY3" fmla="*/ 2607168 h 3049128"/>
              <a:gd name="connsiteX4" fmla="*/ 1545388 w 1565847"/>
              <a:gd name="connsiteY4" fmla="*/ 26528 h 3049128"/>
              <a:gd name="connsiteX5" fmla="*/ 56948 w 1565847"/>
              <a:gd name="connsiteY5" fmla="*/ 51928 h 3049128"/>
              <a:gd name="connsiteX0" fmla="*/ 30074 w 1538973"/>
              <a:gd name="connsiteY0" fmla="*/ 51928 h 3049128"/>
              <a:gd name="connsiteX1" fmla="*/ 40234 w 1538973"/>
              <a:gd name="connsiteY1" fmla="*/ 2622408 h 3049128"/>
              <a:gd name="connsiteX2" fmla="*/ 797154 w 1538973"/>
              <a:gd name="connsiteY2" fmla="*/ 3049128 h 3049128"/>
              <a:gd name="connsiteX3" fmla="*/ 1508354 w 1538973"/>
              <a:gd name="connsiteY3" fmla="*/ 2607168 h 3049128"/>
              <a:gd name="connsiteX4" fmla="*/ 1518514 w 1538973"/>
              <a:gd name="connsiteY4" fmla="*/ 26528 h 3049128"/>
              <a:gd name="connsiteX5" fmla="*/ 30074 w 1538973"/>
              <a:gd name="connsiteY5" fmla="*/ 51928 h 3049128"/>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49340 h 3046540"/>
              <a:gd name="connsiteX1" fmla="*/ 40234 w 1538973"/>
              <a:gd name="connsiteY1" fmla="*/ 2619820 h 3046540"/>
              <a:gd name="connsiteX2" fmla="*/ 797154 w 1538973"/>
              <a:gd name="connsiteY2" fmla="*/ 3046540 h 3046540"/>
              <a:gd name="connsiteX3" fmla="*/ 1508354 w 1538973"/>
              <a:gd name="connsiteY3" fmla="*/ 2604580 h 3046540"/>
              <a:gd name="connsiteX4" fmla="*/ 1518514 w 1538973"/>
              <a:gd name="connsiteY4" fmla="*/ 23940 h 3046540"/>
              <a:gd name="connsiteX5" fmla="*/ 121514 w 1538973"/>
              <a:gd name="connsiteY5" fmla="*/ 140780 h 3046540"/>
              <a:gd name="connsiteX0" fmla="*/ 30074 w 1538973"/>
              <a:gd name="connsiteY0" fmla="*/ 37235 h 3034435"/>
              <a:gd name="connsiteX1" fmla="*/ 40234 w 1538973"/>
              <a:gd name="connsiteY1" fmla="*/ 2607715 h 3034435"/>
              <a:gd name="connsiteX2" fmla="*/ 797154 w 1538973"/>
              <a:gd name="connsiteY2" fmla="*/ 3034435 h 3034435"/>
              <a:gd name="connsiteX3" fmla="*/ 1508354 w 1538973"/>
              <a:gd name="connsiteY3" fmla="*/ 2592475 h 3034435"/>
              <a:gd name="connsiteX4" fmla="*/ 1518514 w 1538973"/>
              <a:gd name="connsiteY4" fmla="*/ 11835 h 3034435"/>
              <a:gd name="connsiteX5" fmla="*/ 121514 w 1538973"/>
              <a:gd name="connsiteY5" fmla="*/ 128675 h 3034435"/>
              <a:gd name="connsiteX0" fmla="*/ 30074 w 1593732"/>
              <a:gd name="connsiteY0" fmla="*/ 141296 h 3138496"/>
              <a:gd name="connsiteX1" fmla="*/ 40234 w 1593732"/>
              <a:gd name="connsiteY1" fmla="*/ 2711776 h 3138496"/>
              <a:gd name="connsiteX2" fmla="*/ 797154 w 1593732"/>
              <a:gd name="connsiteY2" fmla="*/ 3138496 h 3138496"/>
              <a:gd name="connsiteX3" fmla="*/ 1508354 w 1593732"/>
              <a:gd name="connsiteY3" fmla="*/ 2696536 h 3138496"/>
              <a:gd name="connsiteX4" fmla="*/ 1518514 w 1593732"/>
              <a:gd name="connsiteY4" fmla="*/ 115896 h 3138496"/>
              <a:gd name="connsiteX5" fmla="*/ 614274 w 1593732"/>
              <a:gd name="connsiteY5" fmla="*/ 415616 h 3138496"/>
              <a:gd name="connsiteX0" fmla="*/ 30074 w 1593732"/>
              <a:gd name="connsiteY0" fmla="*/ 25400 h 3022600"/>
              <a:gd name="connsiteX1" fmla="*/ 40234 w 1593732"/>
              <a:gd name="connsiteY1" fmla="*/ 2595880 h 3022600"/>
              <a:gd name="connsiteX2" fmla="*/ 797154 w 1593732"/>
              <a:gd name="connsiteY2" fmla="*/ 3022600 h 3022600"/>
              <a:gd name="connsiteX3" fmla="*/ 1508354 w 1593732"/>
              <a:gd name="connsiteY3" fmla="*/ 2580640 h 3022600"/>
              <a:gd name="connsiteX4" fmla="*/ 1518514 w 1593732"/>
              <a:gd name="connsiteY4" fmla="*/ 0 h 3022600"/>
              <a:gd name="connsiteX0" fmla="*/ 30074 w 1543927"/>
              <a:gd name="connsiteY0" fmla="*/ 25400 h 3022600"/>
              <a:gd name="connsiteX1" fmla="*/ 40234 w 1543927"/>
              <a:gd name="connsiteY1" fmla="*/ 2595880 h 3022600"/>
              <a:gd name="connsiteX2" fmla="*/ 797154 w 1543927"/>
              <a:gd name="connsiteY2" fmla="*/ 3022600 h 3022600"/>
              <a:gd name="connsiteX3" fmla="*/ 1508354 w 1543927"/>
              <a:gd name="connsiteY3" fmla="*/ 2580640 h 3022600"/>
              <a:gd name="connsiteX4" fmla="*/ 1518514 w 1543927"/>
              <a:gd name="connsiteY4" fmla="*/ 0 h 302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927" h="3022600">
                <a:moveTo>
                  <a:pt x="30074" y="25400"/>
                </a:moveTo>
                <a:cubicBezTo>
                  <a:pt x="1287" y="59267"/>
                  <a:pt x="-24113" y="2534920"/>
                  <a:pt x="40234" y="2595880"/>
                </a:cubicBezTo>
                <a:cubicBezTo>
                  <a:pt x="104581" y="2656840"/>
                  <a:pt x="621047" y="3022600"/>
                  <a:pt x="797154" y="3022600"/>
                </a:cubicBezTo>
                <a:cubicBezTo>
                  <a:pt x="973261" y="3022600"/>
                  <a:pt x="1459247" y="2673773"/>
                  <a:pt x="1508354" y="2580640"/>
                </a:cubicBezTo>
                <a:cubicBezTo>
                  <a:pt x="1557461" y="2487507"/>
                  <a:pt x="1550687" y="390313"/>
                  <a:pt x="1518514" y="0"/>
                </a:cubicBezTo>
              </a:path>
            </a:pathLst>
          </a:custGeom>
          <a:noFill/>
          <a:ln w="28575"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C3E58"/>
              </a:solidFill>
              <a:effectLst/>
              <a:uLnTx/>
              <a:uFillTx/>
              <a:latin typeface="微软雅黑" panose="020F0502020204030204"/>
              <a:ea typeface="微软雅黑"/>
              <a:cs typeface="+mn-ea"/>
              <a:sym typeface="+mn-lt"/>
            </a:endParaRPr>
          </a:p>
        </p:txBody>
      </p:sp>
      <p:sp>
        <p:nvSpPr>
          <p:cNvPr id="46" name="文本框 24"/>
          <p:cNvSpPr txBox="1"/>
          <p:nvPr/>
        </p:nvSpPr>
        <p:spPr>
          <a:xfrm>
            <a:off x="9025813" y="4819557"/>
            <a:ext cx="848309" cy="400110"/>
          </a:xfrm>
          <a:prstGeom prst="rect">
            <a:avLst/>
          </a:prstGeom>
          <a:noFill/>
        </p:spPr>
        <p:txBody>
          <a:bodyPr wrap="none" rtlCol="0">
            <a:spAutoFit/>
          </a:bodyPr>
          <a:lstStyle/>
          <a:p>
            <a:pPr algn="dist" fontAlgn="auto">
              <a:spcBef>
                <a:spcPts val="0"/>
              </a:spcBef>
              <a:spcAft>
                <a:spcPts val="0"/>
              </a:spcAft>
            </a:pPr>
            <a:r>
              <a:rPr lang="zh-CN" altLang="en-US" sz="2000" b="1" spc="-300" dirty="0">
                <a:solidFill>
                  <a:srgbClr val="E7E6E6">
                    <a:lumMod val="25000"/>
                  </a:srgbClr>
                </a:solidFill>
                <a:latin typeface="微软雅黑" panose="020F0502020204030204"/>
                <a:ea typeface="微软雅黑"/>
                <a:cs typeface="+mn-ea"/>
                <a:sym typeface="+mn-lt"/>
              </a:rPr>
              <a:t>小标题</a:t>
            </a:r>
          </a:p>
        </p:txBody>
      </p:sp>
      <p:sp>
        <p:nvSpPr>
          <p:cNvPr id="47" name="文本框 25"/>
          <p:cNvSpPr txBox="1"/>
          <p:nvPr/>
        </p:nvSpPr>
        <p:spPr>
          <a:xfrm>
            <a:off x="8804213" y="5326018"/>
            <a:ext cx="1321988" cy="1492716"/>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fontAlgn="auto">
              <a:lnSpc>
                <a:spcPct val="130000"/>
              </a:lnSpc>
              <a:spcBef>
                <a:spcPts val="0"/>
              </a:spcBef>
              <a:spcAft>
                <a:spcPts val="0"/>
              </a:spcAft>
            </a:pPr>
            <a:r>
              <a:rPr lang="zh-CN" altLang="en-US" sz="1400" dirty="0">
                <a:solidFill>
                  <a:srgbClr val="E7E6E6">
                    <a:lumMod val="25000"/>
                  </a:srgbClr>
                </a:solidFill>
                <a:latin typeface="微软雅黑" panose="020F0502020204030204"/>
                <a:ea typeface="微软雅黑"/>
                <a:cs typeface="+mn-ea"/>
                <a:sym typeface="+mn-lt"/>
              </a:rPr>
              <a:t>单击此处添加您所需要的内容单击此处添加您所需要的内容</a:t>
            </a:r>
            <a:endParaRPr lang="en-US" altLang="zh-CN" sz="1400" dirty="0">
              <a:solidFill>
                <a:srgbClr val="E7E6E6">
                  <a:lumMod val="25000"/>
                </a:srgbClr>
              </a:solidFill>
              <a:latin typeface="微软雅黑" panose="020F0502020204030204"/>
              <a:ea typeface="微软雅黑"/>
              <a:cs typeface="+mn-ea"/>
              <a:sym typeface="+mn-lt"/>
            </a:endParaRPr>
          </a:p>
        </p:txBody>
      </p:sp>
      <p:cxnSp>
        <p:nvCxnSpPr>
          <p:cNvPr id="48" name="直接连接符 47"/>
          <p:cNvCxnSpPr/>
          <p:nvPr/>
        </p:nvCxnSpPr>
        <p:spPr>
          <a:xfrm>
            <a:off x="9129927" y="5181567"/>
            <a:ext cx="706095" cy="0"/>
          </a:xfrm>
          <a:prstGeom prst="line">
            <a:avLst/>
          </a:prstGeom>
          <a:noFill/>
          <a:ln w="12700" cap="flat" cmpd="sng" algn="ctr">
            <a:solidFill>
              <a:srgbClr val="1C3E58"/>
            </a:solidFill>
            <a:prstDash val="dash"/>
            <a:miter lim="800000"/>
          </a:ln>
          <a:effectLst/>
        </p:spPr>
      </p:cxnSp>
      <p:sp>
        <p:nvSpPr>
          <p:cNvPr id="49" name="文本框 27"/>
          <p:cNvSpPr txBox="1"/>
          <p:nvPr/>
        </p:nvSpPr>
        <p:spPr>
          <a:xfrm>
            <a:off x="9065887" y="3384972"/>
            <a:ext cx="768159" cy="769441"/>
          </a:xfrm>
          <a:prstGeom prst="rect">
            <a:avLst/>
          </a:prstGeom>
          <a:noFill/>
        </p:spPr>
        <p:txBody>
          <a:bodyPr wrap="none" rtlCol="0">
            <a:spAutoFit/>
          </a:bodyPr>
          <a:lstStyle/>
          <a:p>
            <a:pPr algn="dist" fontAlgn="auto">
              <a:spcBef>
                <a:spcPts val="0"/>
              </a:spcBef>
              <a:spcAft>
                <a:spcPts val="0"/>
              </a:spcAft>
            </a:pPr>
            <a:r>
              <a:rPr lang="en-US" altLang="zh-CN" sz="4400" spc="-300" dirty="0">
                <a:solidFill>
                  <a:srgbClr val="E7E6E6">
                    <a:lumMod val="25000"/>
                  </a:srgbClr>
                </a:solidFill>
                <a:latin typeface="微软雅黑" panose="020F0502020204030204"/>
                <a:ea typeface="微软雅黑"/>
                <a:cs typeface="+mn-ea"/>
                <a:sym typeface="+mn-lt"/>
              </a:rPr>
              <a:t>04</a:t>
            </a:r>
            <a:endParaRPr lang="zh-CN" altLang="en-US" sz="4400" spc="-300" dirty="0">
              <a:solidFill>
                <a:srgbClr val="E7E6E6">
                  <a:lumMod val="25000"/>
                </a:srgbClr>
              </a:solidFill>
              <a:latin typeface="微软雅黑" panose="020F0502020204030204"/>
              <a:ea typeface="微软雅黑"/>
              <a:cs typeface="+mn-ea"/>
              <a:sym typeface="+mn-lt"/>
            </a:endParaRPr>
          </a:p>
        </p:txBody>
      </p:sp>
      <p:pic>
        <p:nvPicPr>
          <p:cNvPr id="50" name="图片 49">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1433180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E3AE090-C11D-4E4E-B796-B4BC08319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28" y="918765"/>
            <a:ext cx="9597201" cy="6858000"/>
          </a:xfrm>
          <a:prstGeom prst="rect">
            <a:avLst/>
          </a:prstGeom>
        </p:spPr>
      </p:pic>
      <p:sp>
        <p:nvSpPr>
          <p:cNvPr id="9" name="文本框 13"/>
          <p:cNvSpPr txBox="1"/>
          <p:nvPr/>
        </p:nvSpPr>
        <p:spPr>
          <a:xfrm>
            <a:off x="4918776" y="5598465"/>
            <a:ext cx="2719287" cy="830997"/>
          </a:xfrm>
          <a:prstGeom prst="rect">
            <a:avLst/>
          </a:prstGeom>
          <a:noFill/>
          <a:effectLst/>
        </p:spPr>
        <p:txBody>
          <a:bodyPr wrap="square" rtlCol="0">
            <a:spAutoFit/>
          </a:bodyPr>
          <a:lstStyle/>
          <a:p>
            <a:pPr fontAlgn="auto">
              <a:spcBef>
                <a:spcPts val="0"/>
              </a:spcBef>
              <a:spcAft>
                <a:spcPts val="0"/>
              </a:spcAft>
            </a:pPr>
            <a:r>
              <a:rPr lang="zh-CN" altLang="en-US" sz="2400" dirty="0">
                <a:solidFill>
                  <a:prstClr val="black">
                    <a:lumMod val="75000"/>
                    <a:lumOff val="25000"/>
                  </a:prstClr>
                </a:solidFill>
                <a:latin typeface="微软雅黑" panose="020F0502020204030204"/>
                <a:ea typeface="微软雅黑"/>
                <a:cs typeface="+mn-ea"/>
                <a:sym typeface="+mn-lt"/>
              </a:rPr>
              <a:t>汇报人：</a:t>
            </a:r>
            <a:r>
              <a:rPr lang="en-US" altLang="zh-CN" sz="2400" dirty="0" err="1">
                <a:solidFill>
                  <a:prstClr val="black">
                    <a:lumMod val="75000"/>
                    <a:lumOff val="25000"/>
                  </a:prstClr>
                </a:solidFill>
                <a:latin typeface="微软雅黑" panose="020F0502020204030204"/>
                <a:ea typeface="微软雅黑"/>
                <a:cs typeface="+mn-ea"/>
                <a:sym typeface="+mn-lt"/>
              </a:rPr>
              <a:t>homePPT</a:t>
            </a:r>
            <a:endParaRPr lang="zh-CN" altLang="en-US" sz="2400" dirty="0">
              <a:solidFill>
                <a:prstClr val="black">
                  <a:lumMod val="75000"/>
                  <a:lumOff val="25000"/>
                </a:prstClr>
              </a:solidFill>
              <a:latin typeface="微软雅黑" panose="020F0502020204030204"/>
              <a:ea typeface="微软雅黑"/>
              <a:cs typeface="+mn-ea"/>
              <a:sym typeface="+mn-lt"/>
            </a:endParaRPr>
          </a:p>
        </p:txBody>
      </p:sp>
      <p:sp>
        <p:nvSpPr>
          <p:cNvPr id="10" name="文本框 7">
            <a:extLst>
              <a:ext uri="{FF2B5EF4-FFF2-40B4-BE49-F238E27FC236}">
                <a16:creationId xmlns:a16="http://schemas.microsoft.com/office/drawing/2014/main" id="{401CC528-EB62-4286-A6C1-1B8E84CEAB5A}"/>
              </a:ext>
            </a:extLst>
          </p:cNvPr>
          <p:cNvSpPr txBox="1"/>
          <p:nvPr/>
        </p:nvSpPr>
        <p:spPr>
          <a:xfrm>
            <a:off x="3744813" y="4794820"/>
            <a:ext cx="4661076" cy="461665"/>
          </a:xfrm>
          <a:prstGeom prst="rect">
            <a:avLst/>
          </a:prstGeom>
          <a:noFill/>
          <a:effectLst/>
        </p:spPr>
        <p:txBody>
          <a:bodyPr wrap="square" rtlCol="0">
            <a:spAutoFit/>
          </a:bodyPr>
          <a:lstStyle/>
          <a:p>
            <a:pPr algn="ctr" fontAlgn="auto">
              <a:spcBef>
                <a:spcPts val="0"/>
              </a:spcBef>
              <a:spcAft>
                <a:spcPts val="0"/>
              </a:spcAft>
            </a:pPr>
            <a:r>
              <a:rPr lang="en-US" altLang="zh-CN" sz="2400" dirty="0">
                <a:solidFill>
                  <a:prstClr val="black">
                    <a:lumMod val="75000"/>
                    <a:lumOff val="25000"/>
                  </a:prstClr>
                </a:solidFill>
                <a:latin typeface="微软雅黑" panose="020F0502020204030204"/>
                <a:ea typeface="微软雅黑"/>
                <a:cs typeface="+mn-ea"/>
                <a:sym typeface="+mn-lt"/>
              </a:rPr>
              <a:t>Creative art hand-painted</a:t>
            </a:r>
            <a:endParaRPr lang="zh-CN" altLang="en-US" sz="2400" dirty="0">
              <a:solidFill>
                <a:prstClr val="black">
                  <a:lumMod val="75000"/>
                  <a:lumOff val="25000"/>
                </a:prstClr>
              </a:solidFill>
              <a:latin typeface="微软雅黑" panose="020F0502020204030204"/>
              <a:ea typeface="微软雅黑"/>
              <a:cs typeface="+mn-ea"/>
              <a:sym typeface="+mn-lt"/>
            </a:endParaRPr>
          </a:p>
        </p:txBody>
      </p:sp>
      <p:sp>
        <p:nvSpPr>
          <p:cNvPr id="11" name="文本框 9"/>
          <p:cNvSpPr txBox="1"/>
          <p:nvPr/>
        </p:nvSpPr>
        <p:spPr>
          <a:xfrm>
            <a:off x="1498193" y="3685083"/>
            <a:ext cx="9159388" cy="923330"/>
          </a:xfrm>
          <a:prstGeom prst="rect">
            <a:avLst/>
          </a:prstGeom>
          <a:noFill/>
          <a:effectLst/>
        </p:spPr>
        <p:txBody>
          <a:bodyPr wrap="square" rtlCol="0">
            <a:spAutoFit/>
          </a:bodyPr>
          <a:lstStyle/>
          <a:p>
            <a:pPr algn="ctr" fontAlgn="auto">
              <a:spcBef>
                <a:spcPts val="0"/>
              </a:spcBef>
              <a:spcAft>
                <a:spcPts val="0"/>
              </a:spcAft>
            </a:pPr>
            <a:r>
              <a:rPr lang="zh-CN" altLang="en-US" sz="5400" b="1" dirty="0">
                <a:solidFill>
                  <a:prstClr val="black">
                    <a:lumMod val="75000"/>
                    <a:lumOff val="25000"/>
                  </a:prstClr>
                </a:solidFill>
                <a:latin typeface="微软雅黑" panose="020F0502020204030204"/>
                <a:ea typeface="微软雅黑"/>
                <a:cs typeface="+mn-ea"/>
                <a:sym typeface="+mn-lt"/>
              </a:rPr>
              <a:t>感谢您的观看</a:t>
            </a:r>
          </a:p>
        </p:txBody>
      </p:sp>
    </p:spTree>
    <p:extLst>
      <p:ext uri="{BB962C8B-B14F-4D97-AF65-F5344CB8AC3E}">
        <p14:creationId xmlns:p14="http://schemas.microsoft.com/office/powerpoint/2010/main" val="12868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80">
                                          <p:stCondLst>
                                            <p:cond delay="0"/>
                                          </p:stCondLst>
                                        </p:cTn>
                                        <p:tgtEl>
                                          <p:spTgt spid="11"/>
                                        </p:tgtEl>
                                      </p:cBhvr>
                                    </p:animEffect>
                                    <p:anim calcmode="lin" valueType="num">
                                      <p:cBhvr>
                                        <p:cTn id="2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7" dur="26">
                                          <p:stCondLst>
                                            <p:cond delay="650"/>
                                          </p:stCondLst>
                                        </p:cTn>
                                        <p:tgtEl>
                                          <p:spTgt spid="11"/>
                                        </p:tgtEl>
                                      </p:cBhvr>
                                      <p:to x="100000" y="60000"/>
                                    </p:animScale>
                                    <p:animScale>
                                      <p:cBhvr>
                                        <p:cTn id="28" dur="166" decel="50000">
                                          <p:stCondLst>
                                            <p:cond delay="676"/>
                                          </p:stCondLst>
                                        </p:cTn>
                                        <p:tgtEl>
                                          <p:spTgt spid="11"/>
                                        </p:tgtEl>
                                      </p:cBhvr>
                                      <p:to x="100000" y="100000"/>
                                    </p:animScale>
                                    <p:animScale>
                                      <p:cBhvr>
                                        <p:cTn id="29" dur="26">
                                          <p:stCondLst>
                                            <p:cond delay="1312"/>
                                          </p:stCondLst>
                                        </p:cTn>
                                        <p:tgtEl>
                                          <p:spTgt spid="11"/>
                                        </p:tgtEl>
                                      </p:cBhvr>
                                      <p:to x="100000" y="80000"/>
                                    </p:animScale>
                                    <p:animScale>
                                      <p:cBhvr>
                                        <p:cTn id="30" dur="166" decel="50000">
                                          <p:stCondLst>
                                            <p:cond delay="1338"/>
                                          </p:stCondLst>
                                        </p:cTn>
                                        <p:tgtEl>
                                          <p:spTgt spid="11"/>
                                        </p:tgtEl>
                                      </p:cBhvr>
                                      <p:to x="100000" y="100000"/>
                                    </p:animScale>
                                    <p:animScale>
                                      <p:cBhvr>
                                        <p:cTn id="31" dur="26">
                                          <p:stCondLst>
                                            <p:cond delay="1642"/>
                                          </p:stCondLst>
                                        </p:cTn>
                                        <p:tgtEl>
                                          <p:spTgt spid="11"/>
                                        </p:tgtEl>
                                      </p:cBhvr>
                                      <p:to x="100000" y="90000"/>
                                    </p:animScale>
                                    <p:animScale>
                                      <p:cBhvr>
                                        <p:cTn id="32" dur="166" decel="50000">
                                          <p:stCondLst>
                                            <p:cond delay="1668"/>
                                          </p:stCondLst>
                                        </p:cTn>
                                        <p:tgtEl>
                                          <p:spTgt spid="11"/>
                                        </p:tgtEl>
                                      </p:cBhvr>
                                      <p:to x="100000" y="100000"/>
                                    </p:animScale>
                                    <p:animScale>
                                      <p:cBhvr>
                                        <p:cTn id="33" dur="26">
                                          <p:stCondLst>
                                            <p:cond delay="1808"/>
                                          </p:stCondLst>
                                        </p:cTn>
                                        <p:tgtEl>
                                          <p:spTgt spid="11"/>
                                        </p:tgtEl>
                                      </p:cBhvr>
                                      <p:to x="100000" y="95000"/>
                                    </p:animScale>
                                    <p:animScale>
                                      <p:cBhvr>
                                        <p:cTn id="3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363F8C-57B1-44E5-91E7-CB5D97661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684" y="1037629"/>
            <a:ext cx="10287000" cy="6858000"/>
          </a:xfrm>
          <a:prstGeom prst="rect">
            <a:avLst/>
          </a:prstGeom>
        </p:spPr>
      </p:pic>
      <p:pic>
        <p:nvPicPr>
          <p:cNvPr id="8" name="图片 7">
            <a:extLst>
              <a:ext uri="{FF2B5EF4-FFF2-40B4-BE49-F238E27FC236}">
                <a16:creationId xmlns:a16="http://schemas.microsoft.com/office/drawing/2014/main" id="{CC09F014-19B6-4478-A296-F817182F4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261" y="5721596"/>
            <a:ext cx="3946850" cy="2631233"/>
          </a:xfrm>
          <a:prstGeom prst="rect">
            <a:avLst/>
          </a:prstGeom>
        </p:spPr>
      </p:pic>
      <p:pic>
        <p:nvPicPr>
          <p:cNvPr id="9" name="图片 8">
            <a:extLst>
              <a:ext uri="{FF2B5EF4-FFF2-40B4-BE49-F238E27FC236}">
                <a16:creationId xmlns:a16="http://schemas.microsoft.com/office/drawing/2014/main" id="{91CC880E-9762-45AA-942F-2476E226B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6173" y="5721596"/>
            <a:ext cx="3946850" cy="2631233"/>
          </a:xfrm>
          <a:prstGeom prst="rect">
            <a:avLst/>
          </a:prstGeom>
        </p:spPr>
      </p:pic>
      <p:sp>
        <p:nvSpPr>
          <p:cNvPr id="10" name="矩形 9">
            <a:extLst>
              <a:ext uri="{FF2B5EF4-FFF2-40B4-BE49-F238E27FC236}">
                <a16:creationId xmlns:a16="http://schemas.microsoft.com/office/drawing/2014/main" id="{04FA51B2-0EBC-4AA5-BFD7-1CD298315D18}"/>
              </a:ext>
            </a:extLst>
          </p:cNvPr>
          <p:cNvSpPr/>
          <p:nvPr/>
        </p:nvSpPr>
        <p:spPr>
          <a:xfrm>
            <a:off x="3256045" y="4917010"/>
            <a:ext cx="611065" cy="923330"/>
          </a:xfrm>
          <a:prstGeom prst="rect">
            <a:avLst/>
          </a:prstGeom>
          <a:noFill/>
        </p:spPr>
        <p:txBody>
          <a:bodyPr vert="horz" wrap="none" lIns="91440" tIns="45720" rIns="91440" bIns="45720">
            <a:spAutoFit/>
          </a:bodyPr>
          <a:lstStyle/>
          <a:p>
            <a:pPr algn="ctr" fontAlgn="auto">
              <a:spcBef>
                <a:spcPts val="0"/>
              </a:spcBef>
              <a:spcAft>
                <a:spcPts val="0"/>
              </a:spcAft>
            </a:pPr>
            <a:r>
              <a:rPr lang="en-US" altLang="zh-CN" sz="5400" b="1" dirty="0">
                <a:ln w="22225">
                  <a:noFill/>
                  <a:prstDash val="solid"/>
                </a:ln>
                <a:solidFill>
                  <a:prstClr val="black">
                    <a:lumMod val="75000"/>
                    <a:lumOff val="25000"/>
                  </a:prstClr>
                </a:solidFill>
                <a:latin typeface="微软雅黑" panose="020F0502020204030204"/>
                <a:ea typeface="微软雅黑"/>
                <a:cs typeface="+mn-ea"/>
                <a:sym typeface="+mn-lt"/>
              </a:rPr>
              <a:t>1</a:t>
            </a:r>
            <a:endParaRPr lang="zh-CN" altLang="en-US" sz="5400" b="1" dirty="0">
              <a:ln w="22225">
                <a:noFill/>
                <a:prstDash val="solid"/>
              </a:ln>
              <a:solidFill>
                <a:prstClr val="black">
                  <a:lumMod val="75000"/>
                  <a:lumOff val="25000"/>
                </a:prstClr>
              </a:solidFill>
              <a:latin typeface="微软雅黑" panose="020F0502020204030204"/>
              <a:ea typeface="微软雅黑"/>
              <a:cs typeface="+mn-ea"/>
              <a:sym typeface="+mn-lt"/>
            </a:endParaRPr>
          </a:p>
        </p:txBody>
      </p:sp>
      <p:sp>
        <p:nvSpPr>
          <p:cNvPr id="11" name="矩形 10">
            <a:extLst>
              <a:ext uri="{FF2B5EF4-FFF2-40B4-BE49-F238E27FC236}">
                <a16:creationId xmlns:a16="http://schemas.microsoft.com/office/drawing/2014/main" id="{05A080B4-28D4-4CC1-ACF2-FCA933680CEF}"/>
              </a:ext>
            </a:extLst>
          </p:cNvPr>
          <p:cNvSpPr/>
          <p:nvPr/>
        </p:nvSpPr>
        <p:spPr>
          <a:xfrm>
            <a:off x="5928831" y="5459986"/>
            <a:ext cx="2339102" cy="523220"/>
          </a:xfrm>
          <a:prstGeom prst="rect">
            <a:avLst/>
          </a:prstGeom>
          <a:noFill/>
        </p:spPr>
        <p:txBody>
          <a:bodyPr wrap="none" lIns="91440" tIns="45720" rIns="91440" bIns="45720">
            <a:spAutoFit/>
          </a:bodyPr>
          <a:lstStyle/>
          <a:p>
            <a:pPr algn="ctr" fontAlgn="auto">
              <a:spcBef>
                <a:spcPts val="0"/>
              </a:spcBef>
              <a:spcAft>
                <a:spcPts val="0"/>
              </a:spcAft>
            </a:pPr>
            <a:r>
              <a:rPr lang="zh-CN" altLang="en-US" sz="2800" dirty="0">
                <a:ln w="0"/>
                <a:solidFill>
                  <a:prstClr val="black">
                    <a:lumMod val="95000"/>
                    <a:lumOff val="5000"/>
                  </a:prstClr>
                </a:solidFill>
                <a:effectLst>
                  <a:outerShdw blurRad="38100" dist="19050" dir="2700000" algn="tl" rotWithShape="0">
                    <a:prstClr val="black">
                      <a:alpha val="40000"/>
                    </a:prstClr>
                  </a:outerShdw>
                </a:effectLst>
                <a:latin typeface="微软雅黑" panose="020F0502020204030204"/>
                <a:ea typeface="微软雅黑"/>
                <a:cs typeface="+mn-ea"/>
                <a:sym typeface="+mn-lt"/>
              </a:rPr>
              <a:t>输入你的内容</a:t>
            </a:r>
          </a:p>
        </p:txBody>
      </p:sp>
    </p:spTree>
    <p:extLst>
      <p:ext uri="{BB962C8B-B14F-4D97-AF65-F5344CB8AC3E}">
        <p14:creationId xmlns:p14="http://schemas.microsoft.com/office/powerpoint/2010/main" val="1278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DB0D4AB-E411-481F-8F78-C2932DDAA8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80" y="486717"/>
            <a:ext cx="10159637" cy="6858000"/>
          </a:xfrm>
          <a:prstGeom prst="rect">
            <a:avLst/>
          </a:prstGeom>
        </p:spPr>
      </p:pic>
      <p:sp>
        <p:nvSpPr>
          <p:cNvPr id="23" name="TextBox 35"/>
          <p:cNvSpPr txBox="1"/>
          <p:nvPr/>
        </p:nvSpPr>
        <p:spPr>
          <a:xfrm>
            <a:off x="2043581" y="5364065"/>
            <a:ext cx="1728193" cy="545855"/>
          </a:xfrm>
          <a:prstGeom prst="rect">
            <a:avLst/>
          </a:prstGeom>
          <a:noFill/>
        </p:spPr>
        <p:txBody>
          <a:bodyPr wrap="square" rtlCol="0">
            <a:spAutoFit/>
          </a:bodyPr>
          <a:lstStyle/>
          <a:p>
            <a:pPr algn="just">
              <a:lnSpc>
                <a:spcPct val="130000"/>
              </a:lnSpc>
            </a:pPr>
            <a:r>
              <a:rPr lang="en-US" altLang="zh-CN" sz="1200" dirty="0" err="1">
                <a:solidFill>
                  <a:schemeClr val="bg2">
                    <a:lumMod val="25000"/>
                  </a:schemeClr>
                </a:solidFill>
                <a:cs typeface="+mn-ea"/>
                <a:sym typeface="+mn-lt"/>
              </a:rPr>
              <a:t>homePPT</a:t>
            </a:r>
            <a:r>
              <a:rPr lang="zh-CN" altLang="en-US" sz="1200" dirty="0">
                <a:solidFill>
                  <a:schemeClr val="bg2">
                    <a:lumMod val="25000"/>
                  </a:schemeClr>
                </a:solidFill>
                <a:cs typeface="+mn-ea"/>
                <a:sym typeface="+mn-lt"/>
              </a:rPr>
              <a:t>点击添加内容文本。</a:t>
            </a:r>
            <a:endParaRPr lang="en-US" altLang="zh-CN" sz="1200" dirty="0">
              <a:solidFill>
                <a:schemeClr val="bg2">
                  <a:lumMod val="25000"/>
                </a:schemeClr>
              </a:solidFill>
              <a:cs typeface="+mn-ea"/>
              <a:sym typeface="+mn-lt"/>
            </a:endParaRPr>
          </a:p>
        </p:txBody>
      </p:sp>
      <p:sp>
        <p:nvSpPr>
          <p:cNvPr id="24" name="文本框 122"/>
          <p:cNvSpPr txBox="1"/>
          <p:nvPr/>
        </p:nvSpPr>
        <p:spPr>
          <a:xfrm>
            <a:off x="1040019" y="5426587"/>
            <a:ext cx="936104" cy="707886"/>
          </a:xfrm>
          <a:prstGeom prst="rect">
            <a:avLst/>
          </a:prstGeom>
          <a:noFill/>
        </p:spPr>
        <p:txBody>
          <a:bodyPr wrap="square" rtlCol="0">
            <a:spAutoFit/>
          </a:bodyPr>
          <a:lstStyle/>
          <a:p>
            <a:r>
              <a:rPr lang="en-US" altLang="zh-CN" sz="4000" dirty="0">
                <a:solidFill>
                  <a:schemeClr val="bg2">
                    <a:lumMod val="25000"/>
                  </a:schemeClr>
                </a:solidFill>
                <a:cs typeface="+mn-ea"/>
                <a:sym typeface="+mn-lt"/>
              </a:rPr>
              <a:t>01</a:t>
            </a:r>
            <a:endParaRPr lang="zh-CN" altLang="en-US" sz="4000" dirty="0">
              <a:solidFill>
                <a:schemeClr val="bg2">
                  <a:lumMod val="25000"/>
                </a:schemeClr>
              </a:solidFill>
              <a:cs typeface="+mn-ea"/>
              <a:sym typeface="+mn-lt"/>
            </a:endParaRPr>
          </a:p>
        </p:txBody>
      </p:sp>
      <p:cxnSp>
        <p:nvCxnSpPr>
          <p:cNvPr id="25" name="直接连接符 24"/>
          <p:cNvCxnSpPr/>
          <p:nvPr/>
        </p:nvCxnSpPr>
        <p:spPr>
          <a:xfrm>
            <a:off x="1867319" y="5492592"/>
            <a:ext cx="10054" cy="464442"/>
          </a:xfrm>
          <a:prstGeom prst="line">
            <a:avLst/>
          </a:prstGeom>
          <a:solidFill>
            <a:srgbClr val="070606"/>
          </a:solidFill>
          <a:ln w="15875">
            <a:solidFill>
              <a:schemeClr val="bg2">
                <a:lumMod val="25000"/>
              </a:schemeClr>
            </a:solidFill>
            <a:round/>
            <a:headEnd/>
            <a:tailEnd/>
          </a:ln>
        </p:spPr>
      </p:cxnSp>
      <p:sp>
        <p:nvSpPr>
          <p:cNvPr id="26" name="TextBox 35"/>
          <p:cNvSpPr txBox="1"/>
          <p:nvPr/>
        </p:nvSpPr>
        <p:spPr>
          <a:xfrm>
            <a:off x="8551110" y="6034068"/>
            <a:ext cx="1728193" cy="545855"/>
          </a:xfrm>
          <a:prstGeom prst="rect">
            <a:avLst/>
          </a:prstGeom>
          <a:noFill/>
        </p:spPr>
        <p:txBody>
          <a:bodyPr wrap="square" rtlCol="0">
            <a:spAutoFit/>
          </a:bodyPr>
          <a:lstStyle/>
          <a:p>
            <a:pPr algn="just">
              <a:lnSpc>
                <a:spcPct val="130000"/>
              </a:lnSpc>
            </a:pPr>
            <a:r>
              <a:rPr lang="en-US" altLang="zh-CN" sz="1200" dirty="0" err="1">
                <a:solidFill>
                  <a:schemeClr val="bg2">
                    <a:lumMod val="25000"/>
                  </a:schemeClr>
                </a:solidFill>
                <a:cs typeface="+mn-ea"/>
                <a:sym typeface="+mn-lt"/>
              </a:rPr>
              <a:t>homePPT</a:t>
            </a:r>
            <a:r>
              <a:rPr lang="zh-CN" altLang="en-US" sz="1200" dirty="0">
                <a:solidFill>
                  <a:schemeClr val="bg2">
                    <a:lumMod val="25000"/>
                  </a:schemeClr>
                </a:solidFill>
                <a:cs typeface="+mn-ea"/>
                <a:sym typeface="+mn-lt"/>
              </a:rPr>
              <a:t>点击添加内容文本。</a:t>
            </a:r>
            <a:endParaRPr lang="en-US" altLang="zh-CN" sz="1200" dirty="0">
              <a:solidFill>
                <a:schemeClr val="bg2">
                  <a:lumMod val="25000"/>
                </a:schemeClr>
              </a:solidFill>
              <a:cs typeface="+mn-ea"/>
              <a:sym typeface="+mn-lt"/>
            </a:endParaRPr>
          </a:p>
        </p:txBody>
      </p:sp>
      <p:sp>
        <p:nvSpPr>
          <p:cNvPr id="27" name="文本框 128"/>
          <p:cNvSpPr txBox="1"/>
          <p:nvPr/>
        </p:nvSpPr>
        <p:spPr>
          <a:xfrm>
            <a:off x="7547548" y="6096590"/>
            <a:ext cx="936104" cy="707886"/>
          </a:xfrm>
          <a:prstGeom prst="rect">
            <a:avLst/>
          </a:prstGeom>
          <a:noFill/>
        </p:spPr>
        <p:txBody>
          <a:bodyPr wrap="square" rtlCol="0">
            <a:spAutoFit/>
          </a:bodyPr>
          <a:lstStyle/>
          <a:p>
            <a:r>
              <a:rPr lang="en-US" altLang="zh-CN" sz="4000" dirty="0">
                <a:solidFill>
                  <a:schemeClr val="bg2">
                    <a:lumMod val="25000"/>
                  </a:schemeClr>
                </a:solidFill>
                <a:cs typeface="+mn-ea"/>
                <a:sym typeface="+mn-lt"/>
              </a:rPr>
              <a:t>02</a:t>
            </a:r>
            <a:endParaRPr lang="zh-CN" altLang="en-US" sz="4000" dirty="0">
              <a:solidFill>
                <a:schemeClr val="bg2">
                  <a:lumMod val="25000"/>
                </a:schemeClr>
              </a:solidFill>
              <a:cs typeface="+mn-ea"/>
              <a:sym typeface="+mn-lt"/>
            </a:endParaRPr>
          </a:p>
        </p:txBody>
      </p:sp>
      <p:cxnSp>
        <p:nvCxnSpPr>
          <p:cNvPr id="28" name="直接连接符 27"/>
          <p:cNvCxnSpPr/>
          <p:nvPr/>
        </p:nvCxnSpPr>
        <p:spPr>
          <a:xfrm>
            <a:off x="8374848" y="6162595"/>
            <a:ext cx="10054" cy="464442"/>
          </a:xfrm>
          <a:prstGeom prst="line">
            <a:avLst/>
          </a:prstGeom>
          <a:solidFill>
            <a:srgbClr val="070606"/>
          </a:solidFill>
          <a:ln w="15875">
            <a:solidFill>
              <a:schemeClr val="bg2">
                <a:lumMod val="25000"/>
              </a:schemeClr>
            </a:solidFill>
            <a:round/>
            <a:headEnd/>
            <a:tailEnd/>
          </a:ln>
        </p:spPr>
      </p:cxnSp>
      <p:sp>
        <p:nvSpPr>
          <p:cNvPr id="29" name="TextBox 35"/>
          <p:cNvSpPr txBox="1"/>
          <p:nvPr/>
        </p:nvSpPr>
        <p:spPr>
          <a:xfrm>
            <a:off x="8641356" y="3777861"/>
            <a:ext cx="1728193" cy="545855"/>
          </a:xfrm>
          <a:prstGeom prst="rect">
            <a:avLst/>
          </a:prstGeom>
          <a:noFill/>
        </p:spPr>
        <p:txBody>
          <a:bodyPr wrap="square" rtlCol="0">
            <a:spAutoFit/>
          </a:bodyPr>
          <a:lstStyle/>
          <a:p>
            <a:pPr algn="just">
              <a:lnSpc>
                <a:spcPct val="130000"/>
              </a:lnSpc>
            </a:pPr>
            <a:r>
              <a:rPr lang="en-US" altLang="zh-CN" sz="1200" dirty="0" err="1">
                <a:solidFill>
                  <a:schemeClr val="bg2">
                    <a:lumMod val="25000"/>
                  </a:schemeClr>
                </a:solidFill>
                <a:cs typeface="+mn-ea"/>
                <a:sym typeface="+mn-lt"/>
              </a:rPr>
              <a:t>homePPT</a:t>
            </a:r>
            <a:r>
              <a:rPr lang="zh-CN" altLang="en-US" sz="1200" dirty="0">
                <a:solidFill>
                  <a:schemeClr val="bg2">
                    <a:lumMod val="25000"/>
                  </a:schemeClr>
                </a:solidFill>
                <a:cs typeface="+mn-ea"/>
                <a:sym typeface="+mn-lt"/>
              </a:rPr>
              <a:t>点击添加内容文本。</a:t>
            </a:r>
            <a:endParaRPr lang="en-US" altLang="zh-CN" sz="1200" dirty="0">
              <a:solidFill>
                <a:schemeClr val="bg2">
                  <a:lumMod val="25000"/>
                </a:schemeClr>
              </a:solidFill>
              <a:cs typeface="+mn-ea"/>
              <a:sym typeface="+mn-lt"/>
            </a:endParaRPr>
          </a:p>
        </p:txBody>
      </p:sp>
      <p:sp>
        <p:nvSpPr>
          <p:cNvPr id="30" name="文本框 134"/>
          <p:cNvSpPr txBox="1"/>
          <p:nvPr/>
        </p:nvSpPr>
        <p:spPr>
          <a:xfrm>
            <a:off x="7637794" y="3840383"/>
            <a:ext cx="936104" cy="707886"/>
          </a:xfrm>
          <a:prstGeom prst="rect">
            <a:avLst/>
          </a:prstGeom>
          <a:noFill/>
        </p:spPr>
        <p:txBody>
          <a:bodyPr wrap="square" rtlCol="0">
            <a:spAutoFit/>
          </a:bodyPr>
          <a:lstStyle/>
          <a:p>
            <a:r>
              <a:rPr lang="en-US" altLang="zh-CN" sz="4000" dirty="0">
                <a:solidFill>
                  <a:schemeClr val="bg2">
                    <a:lumMod val="25000"/>
                  </a:schemeClr>
                </a:solidFill>
                <a:cs typeface="+mn-ea"/>
                <a:sym typeface="+mn-lt"/>
              </a:rPr>
              <a:t>03</a:t>
            </a:r>
            <a:endParaRPr lang="zh-CN" altLang="en-US" sz="4000" dirty="0">
              <a:solidFill>
                <a:schemeClr val="bg2">
                  <a:lumMod val="25000"/>
                </a:schemeClr>
              </a:solidFill>
              <a:cs typeface="+mn-ea"/>
              <a:sym typeface="+mn-lt"/>
            </a:endParaRPr>
          </a:p>
        </p:txBody>
      </p:sp>
      <p:cxnSp>
        <p:nvCxnSpPr>
          <p:cNvPr id="31" name="直接连接符 30"/>
          <p:cNvCxnSpPr/>
          <p:nvPr/>
        </p:nvCxnSpPr>
        <p:spPr>
          <a:xfrm>
            <a:off x="8465094" y="3906388"/>
            <a:ext cx="10054" cy="464442"/>
          </a:xfrm>
          <a:prstGeom prst="line">
            <a:avLst/>
          </a:prstGeom>
          <a:solidFill>
            <a:srgbClr val="070606"/>
          </a:solidFill>
          <a:ln w="15875">
            <a:solidFill>
              <a:schemeClr val="bg2">
                <a:lumMod val="25000"/>
              </a:schemeClr>
            </a:solidFill>
            <a:round/>
            <a:headEnd/>
            <a:tailEnd/>
          </a:ln>
        </p:spPr>
      </p:cxnSp>
      <p:pic>
        <p:nvPicPr>
          <p:cNvPr id="32" name="图片 31">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32892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23E0F2-D1A9-4172-9913-86E34EBB01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219" y="906232"/>
            <a:ext cx="12951746" cy="8742741"/>
          </a:xfrm>
          <a:prstGeom prst="rect">
            <a:avLst/>
          </a:prstGeom>
        </p:spPr>
      </p:pic>
      <p:sp>
        <p:nvSpPr>
          <p:cNvPr id="7" name="椭圆 31"/>
          <p:cNvSpPr/>
          <p:nvPr/>
        </p:nvSpPr>
        <p:spPr>
          <a:xfrm>
            <a:off x="4541956" y="2978466"/>
            <a:ext cx="6298102" cy="375720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cmpd="sng" algn="ctr">
            <a:solidFill>
              <a:srgbClr val="262626"/>
            </a:solidFill>
            <a:prstDash val="solid"/>
            <a:rou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8" name="矩形 7"/>
          <p:cNvSpPr/>
          <p:nvPr/>
        </p:nvSpPr>
        <p:spPr>
          <a:xfrm flipH="1">
            <a:off x="1237643" y="5440139"/>
            <a:ext cx="2646878" cy="903645"/>
          </a:xfrm>
          <a:prstGeom prst="rect">
            <a:avLst/>
          </a:prstGeom>
        </p:spPr>
        <p:txBody>
          <a:bodyPr wrap="none">
            <a:spAutoFit/>
          </a:bodyPr>
          <a:lstStyle/>
          <a:p>
            <a:pPr>
              <a:lnSpc>
                <a:spcPct val="120000"/>
              </a:lnSpc>
              <a:spcBef>
                <a:spcPts val="0"/>
              </a:spcBef>
              <a:spcAft>
                <a:spcPts val="0"/>
              </a:spcAft>
            </a:pPr>
            <a:r>
              <a:rPr lang="zh-CN" altLang="en-US" sz="4800" dirty="0">
                <a:solidFill>
                  <a:srgbClr val="E7E6E6">
                    <a:lumMod val="25000"/>
                  </a:srgbClr>
                </a:solidFill>
                <a:latin typeface="微软雅黑" panose="020F0502020204030204"/>
                <a:ea typeface="微软雅黑"/>
                <a:cs typeface="+mn-ea"/>
                <a:sym typeface="+mn-lt"/>
              </a:rPr>
              <a:t>创意手绘</a:t>
            </a:r>
          </a:p>
        </p:txBody>
      </p:sp>
      <p:sp>
        <p:nvSpPr>
          <p:cNvPr id="9" name="文本框 58"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5131578" y="3122073"/>
            <a:ext cx="5365519" cy="2437590"/>
          </a:xfrm>
          <a:prstGeom prst="rect">
            <a:avLst/>
          </a:prstGeom>
          <a:noFill/>
          <a:effectLst/>
        </p:spPr>
        <p:txBody>
          <a:bodyPr wrap="square" rtlCol="0">
            <a:spAutoFit/>
          </a:bodyPr>
          <a:lstStyle/>
          <a:p>
            <a:pPr fontAlgn="auto">
              <a:spcBef>
                <a:spcPts val="0"/>
              </a:spcBef>
              <a:spcAft>
                <a:spcPts val="0"/>
              </a:spcAft>
            </a:pPr>
            <a:r>
              <a:rPr lang="en-US" altLang="zh-CN" sz="3200" b="1" dirty="0">
                <a:solidFill>
                  <a:srgbClr val="E7E6E6">
                    <a:lumMod val="25000"/>
                  </a:srgbClr>
                </a:solidFill>
                <a:latin typeface="微软雅黑" panose="020F0502020204030204"/>
                <a:ea typeface="微软雅黑"/>
                <a:cs typeface="+mn-ea"/>
                <a:sym typeface="+mn-lt"/>
              </a:rPr>
              <a:t>          </a:t>
            </a:r>
            <a:endParaRPr lang="zh-CN" altLang="en-US" sz="3200" b="1" dirty="0">
              <a:solidFill>
                <a:srgbClr val="E7E6E6">
                  <a:lumMod val="25000"/>
                </a:srgbClr>
              </a:solidFill>
              <a:latin typeface="微软雅黑" panose="020F0502020204030204"/>
              <a:ea typeface="微软雅黑"/>
              <a:cs typeface="+mn-ea"/>
              <a:sym typeface="+mn-lt"/>
            </a:endParaRPr>
          </a:p>
          <a:p>
            <a:pPr fontAlgn="auto">
              <a:lnSpc>
                <a:spcPct val="140000"/>
              </a:lnSpc>
              <a:spcBef>
                <a:spcPts val="0"/>
              </a:spcBef>
              <a:spcAft>
                <a:spcPts val="0"/>
              </a:spcAft>
            </a:pPr>
            <a:r>
              <a:rPr lang="en-US" altLang="zh-CN" sz="2800" dirty="0" err="1">
                <a:solidFill>
                  <a:srgbClr val="E7E6E6">
                    <a:lumMod val="25000"/>
                  </a:srgbClr>
                </a:solidFill>
                <a:latin typeface="微软雅黑" panose="020F0502020204030204"/>
                <a:ea typeface="微软雅黑"/>
                <a:cs typeface="+mn-ea"/>
                <a:sym typeface="+mn-lt"/>
              </a:rPr>
              <a:t>homePPT</a:t>
            </a:r>
            <a:r>
              <a:rPr lang="zh-CN" altLang="en-US" sz="2800" dirty="0">
                <a:solidFill>
                  <a:srgbClr val="E7E6E6">
                    <a:lumMod val="25000"/>
                  </a:srgbClr>
                </a:solidFill>
                <a:latin typeface="微软雅黑" panose="020F0502020204030204"/>
                <a:ea typeface="微软雅黑"/>
                <a:cs typeface="+mn-ea"/>
                <a:sym typeface="+mn-lt"/>
              </a:rPr>
              <a:t>点击添加内容文本。请在此处填入你需要的内容。</a:t>
            </a:r>
          </a:p>
          <a:p>
            <a:pPr fontAlgn="auto">
              <a:lnSpc>
                <a:spcPct val="150000"/>
              </a:lnSpc>
              <a:spcBef>
                <a:spcPts val="0"/>
              </a:spcBef>
              <a:spcAft>
                <a:spcPts val="0"/>
              </a:spcAft>
            </a:pPr>
            <a:endParaRPr lang="zh-CN" altLang="en-US" sz="2800" dirty="0">
              <a:solidFill>
                <a:srgbClr val="E7E6E6">
                  <a:lumMod val="25000"/>
                </a:srgbClr>
              </a:solidFill>
              <a:latin typeface="微软雅黑" panose="020F0502020204030204"/>
              <a:ea typeface="微软雅黑"/>
              <a:cs typeface="+mn-ea"/>
              <a:sym typeface="+mn-lt"/>
            </a:endParaRPr>
          </a:p>
        </p:txBody>
      </p:sp>
      <p:pic>
        <p:nvPicPr>
          <p:cNvPr id="10" name="图片 9">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155334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793"/>
          <p:cNvSpPr>
            <a:spLocks/>
          </p:cNvSpPr>
          <p:nvPr/>
        </p:nvSpPr>
        <p:spPr bwMode="auto">
          <a:xfrm>
            <a:off x="1466001" y="5012352"/>
            <a:ext cx="1941658" cy="464187"/>
          </a:xfrm>
          <a:custGeom>
            <a:avLst/>
            <a:gdLst>
              <a:gd name="T0" fmla="*/ 3 w 157"/>
              <a:gd name="T1" fmla="*/ 5 h 54"/>
              <a:gd name="T2" fmla="*/ 151 w 157"/>
              <a:gd name="T3" fmla="*/ 52 h 54"/>
              <a:gd name="T4" fmla="*/ 153 w 157"/>
              <a:gd name="T5" fmla="*/ 46 h 54"/>
              <a:gd name="T6" fmla="*/ 4 w 157"/>
              <a:gd name="T7" fmla="*/ 1 h 54"/>
              <a:gd name="T8" fmla="*/ 3 w 157"/>
              <a:gd name="T9" fmla="*/ 5 h 54"/>
            </a:gdLst>
            <a:ahLst/>
            <a:cxnLst>
              <a:cxn ang="0">
                <a:pos x="T0" y="T1"/>
              </a:cxn>
              <a:cxn ang="0">
                <a:pos x="T2" y="T3"/>
              </a:cxn>
              <a:cxn ang="0">
                <a:pos x="T4" y="T5"/>
              </a:cxn>
              <a:cxn ang="0">
                <a:pos x="T6" y="T7"/>
              </a:cxn>
              <a:cxn ang="0">
                <a:pos x="T8" y="T9"/>
              </a:cxn>
            </a:cxnLst>
            <a:rect l="0" t="0" r="r" b="b"/>
            <a:pathLst>
              <a:path w="157" h="54">
                <a:moveTo>
                  <a:pt x="3" y="5"/>
                </a:moveTo>
                <a:cubicBezTo>
                  <a:pt x="53" y="19"/>
                  <a:pt x="102" y="35"/>
                  <a:pt x="151" y="52"/>
                </a:cubicBezTo>
                <a:cubicBezTo>
                  <a:pt x="155" y="54"/>
                  <a:pt x="157" y="47"/>
                  <a:pt x="153" y="46"/>
                </a:cubicBezTo>
                <a:cubicBezTo>
                  <a:pt x="104" y="28"/>
                  <a:pt x="55" y="12"/>
                  <a:pt x="4" y="1"/>
                </a:cubicBezTo>
                <a:cubicBezTo>
                  <a:pt x="1" y="0"/>
                  <a:pt x="0" y="5"/>
                  <a:pt x="3" y="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1" name="Freeform 796"/>
          <p:cNvSpPr>
            <a:spLocks/>
          </p:cNvSpPr>
          <p:nvPr/>
        </p:nvSpPr>
        <p:spPr bwMode="auto">
          <a:xfrm>
            <a:off x="4145159" y="5950413"/>
            <a:ext cx="1508438" cy="502972"/>
          </a:xfrm>
          <a:custGeom>
            <a:avLst/>
            <a:gdLst>
              <a:gd name="T0" fmla="*/ 4 w 192"/>
              <a:gd name="T1" fmla="*/ 63 h 64"/>
              <a:gd name="T2" fmla="*/ 188 w 192"/>
              <a:gd name="T3" fmla="*/ 8 h 64"/>
              <a:gd name="T4" fmla="*/ 187 w 192"/>
              <a:gd name="T5" fmla="*/ 1 h 64"/>
              <a:gd name="T6" fmla="*/ 3 w 192"/>
              <a:gd name="T7" fmla="*/ 58 h 64"/>
              <a:gd name="T8" fmla="*/ 4 w 192"/>
              <a:gd name="T9" fmla="*/ 63 h 64"/>
            </a:gdLst>
            <a:ahLst/>
            <a:cxnLst>
              <a:cxn ang="0">
                <a:pos x="T0" y="T1"/>
              </a:cxn>
              <a:cxn ang="0">
                <a:pos x="T2" y="T3"/>
              </a:cxn>
              <a:cxn ang="0">
                <a:pos x="T4" y="T5"/>
              </a:cxn>
              <a:cxn ang="0">
                <a:pos x="T6" y="T7"/>
              </a:cxn>
              <a:cxn ang="0">
                <a:pos x="T8" y="T9"/>
              </a:cxn>
            </a:cxnLst>
            <a:rect l="0" t="0" r="r" b="b"/>
            <a:pathLst>
              <a:path w="192" h="64">
                <a:moveTo>
                  <a:pt x="4" y="63"/>
                </a:moveTo>
                <a:cubicBezTo>
                  <a:pt x="65" y="41"/>
                  <a:pt x="126" y="22"/>
                  <a:pt x="188" y="8"/>
                </a:cubicBezTo>
                <a:cubicBezTo>
                  <a:pt x="192" y="7"/>
                  <a:pt x="191" y="0"/>
                  <a:pt x="187" y="1"/>
                </a:cubicBezTo>
                <a:cubicBezTo>
                  <a:pt x="124" y="16"/>
                  <a:pt x="62" y="34"/>
                  <a:pt x="3" y="58"/>
                </a:cubicBezTo>
                <a:cubicBezTo>
                  <a:pt x="0" y="59"/>
                  <a:pt x="1" y="64"/>
                  <a:pt x="4" y="6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32" name="Freeform 798"/>
          <p:cNvSpPr>
            <a:spLocks/>
          </p:cNvSpPr>
          <p:nvPr/>
        </p:nvSpPr>
        <p:spPr bwMode="auto">
          <a:xfrm>
            <a:off x="6639677" y="5164292"/>
            <a:ext cx="672682" cy="599501"/>
          </a:xfrm>
          <a:custGeom>
            <a:avLst/>
            <a:gdLst>
              <a:gd name="T0" fmla="*/ 6 w 86"/>
              <a:gd name="T1" fmla="*/ 74 h 76"/>
              <a:gd name="T2" fmla="*/ 84 w 86"/>
              <a:gd name="T3" fmla="*/ 6 h 76"/>
              <a:gd name="T4" fmla="*/ 81 w 86"/>
              <a:gd name="T5" fmla="*/ 2 h 76"/>
              <a:gd name="T6" fmla="*/ 2 w 86"/>
              <a:gd name="T7" fmla="*/ 70 h 76"/>
              <a:gd name="T8" fmla="*/ 6 w 86"/>
              <a:gd name="T9" fmla="*/ 74 h 76"/>
            </a:gdLst>
            <a:ahLst/>
            <a:cxnLst>
              <a:cxn ang="0">
                <a:pos x="T0" y="T1"/>
              </a:cxn>
              <a:cxn ang="0">
                <a:pos x="T2" y="T3"/>
              </a:cxn>
              <a:cxn ang="0">
                <a:pos x="T4" y="T5"/>
              </a:cxn>
              <a:cxn ang="0">
                <a:pos x="T6" y="T7"/>
              </a:cxn>
              <a:cxn ang="0">
                <a:pos x="T8" y="T9"/>
              </a:cxn>
            </a:cxnLst>
            <a:rect l="0" t="0" r="r" b="b"/>
            <a:pathLst>
              <a:path w="86" h="76">
                <a:moveTo>
                  <a:pt x="6" y="74"/>
                </a:moveTo>
                <a:cubicBezTo>
                  <a:pt x="31" y="49"/>
                  <a:pt x="57" y="28"/>
                  <a:pt x="84" y="6"/>
                </a:cubicBezTo>
                <a:cubicBezTo>
                  <a:pt x="86" y="4"/>
                  <a:pt x="83" y="0"/>
                  <a:pt x="81" y="2"/>
                </a:cubicBezTo>
                <a:cubicBezTo>
                  <a:pt x="51" y="19"/>
                  <a:pt x="24" y="45"/>
                  <a:pt x="2" y="70"/>
                </a:cubicBezTo>
                <a:cubicBezTo>
                  <a:pt x="0" y="72"/>
                  <a:pt x="3" y="76"/>
                  <a:pt x="6" y="7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grpSp>
        <p:nvGrpSpPr>
          <p:cNvPr id="33" name="组合 32"/>
          <p:cNvGrpSpPr/>
          <p:nvPr/>
        </p:nvGrpSpPr>
        <p:grpSpPr>
          <a:xfrm>
            <a:off x="792485" y="3704349"/>
            <a:ext cx="988609" cy="1000863"/>
            <a:chOff x="1380665" y="2516498"/>
            <a:chExt cx="988609" cy="1000863"/>
          </a:xfrm>
        </p:grpSpPr>
        <p:sp>
          <p:nvSpPr>
            <p:cNvPr id="34" name="Freeform 792"/>
            <p:cNvSpPr>
              <a:spLocks/>
            </p:cNvSpPr>
            <p:nvPr/>
          </p:nvSpPr>
          <p:spPr bwMode="auto">
            <a:xfrm>
              <a:off x="1380665" y="2516498"/>
              <a:ext cx="952968" cy="1000863"/>
            </a:xfrm>
            <a:custGeom>
              <a:avLst/>
              <a:gdLst>
                <a:gd name="T0" fmla="*/ 108 w 121"/>
                <a:gd name="T1" fmla="*/ 85 h 128"/>
                <a:gd name="T2" fmla="*/ 86 w 121"/>
                <a:gd name="T3" fmla="*/ 13 h 128"/>
                <a:gd name="T4" fmla="*/ 15 w 121"/>
                <a:gd name="T5" fmla="*/ 41 h 128"/>
                <a:gd name="T6" fmla="*/ 31 w 121"/>
                <a:gd name="T7" fmla="*/ 111 h 128"/>
                <a:gd name="T8" fmla="*/ 108 w 121"/>
                <a:gd name="T9" fmla="*/ 86 h 128"/>
                <a:gd name="T10" fmla="*/ 103 w 121"/>
                <a:gd name="T11" fmla="*/ 83 h 128"/>
                <a:gd name="T12" fmla="*/ 37 w 121"/>
                <a:gd name="T13" fmla="*/ 107 h 128"/>
                <a:gd name="T14" fmla="*/ 20 w 121"/>
                <a:gd name="T15" fmla="*/ 44 h 128"/>
                <a:gd name="T16" fmla="*/ 79 w 121"/>
                <a:gd name="T17" fmla="*/ 17 h 128"/>
                <a:gd name="T18" fmla="*/ 104 w 121"/>
                <a:gd name="T19" fmla="*/ 83 h 128"/>
                <a:gd name="T20" fmla="*/ 108 w 121"/>
                <a:gd name="T21"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28">
                  <a:moveTo>
                    <a:pt x="108" y="85"/>
                  </a:moveTo>
                  <a:cubicBezTo>
                    <a:pt x="121" y="59"/>
                    <a:pt x="114" y="27"/>
                    <a:pt x="86" y="13"/>
                  </a:cubicBezTo>
                  <a:cubicBezTo>
                    <a:pt x="58" y="0"/>
                    <a:pt x="30" y="17"/>
                    <a:pt x="15" y="41"/>
                  </a:cubicBezTo>
                  <a:cubicBezTo>
                    <a:pt x="0" y="65"/>
                    <a:pt x="7" y="96"/>
                    <a:pt x="31" y="111"/>
                  </a:cubicBezTo>
                  <a:cubicBezTo>
                    <a:pt x="59" y="128"/>
                    <a:pt x="94" y="113"/>
                    <a:pt x="108" y="86"/>
                  </a:cubicBezTo>
                  <a:cubicBezTo>
                    <a:pt x="110" y="82"/>
                    <a:pt x="105" y="80"/>
                    <a:pt x="103" y="83"/>
                  </a:cubicBezTo>
                  <a:cubicBezTo>
                    <a:pt x="88" y="104"/>
                    <a:pt x="63" y="120"/>
                    <a:pt x="37" y="107"/>
                  </a:cubicBezTo>
                  <a:cubicBezTo>
                    <a:pt x="14" y="95"/>
                    <a:pt x="6" y="65"/>
                    <a:pt x="20" y="44"/>
                  </a:cubicBezTo>
                  <a:cubicBezTo>
                    <a:pt x="33" y="24"/>
                    <a:pt x="55" y="8"/>
                    <a:pt x="79" y="17"/>
                  </a:cubicBezTo>
                  <a:cubicBezTo>
                    <a:pt x="107" y="27"/>
                    <a:pt x="115" y="57"/>
                    <a:pt x="104" y="83"/>
                  </a:cubicBezTo>
                  <a:cubicBezTo>
                    <a:pt x="103" y="86"/>
                    <a:pt x="107" y="88"/>
                    <a:pt x="108" y="8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dirty="0">
                <a:solidFill>
                  <a:prstClr val="black"/>
                </a:solidFill>
                <a:latin typeface="微软雅黑" panose="020F0502020204030204"/>
                <a:ea typeface="微软雅黑"/>
                <a:cs typeface="+mn-ea"/>
                <a:sym typeface="+mn-lt"/>
              </a:endParaRPr>
            </a:p>
          </p:txBody>
        </p:sp>
        <p:sp>
          <p:nvSpPr>
            <p:cNvPr id="35" name="文本框 9"/>
            <p:cNvSpPr txBox="1"/>
            <p:nvPr/>
          </p:nvSpPr>
          <p:spPr>
            <a:xfrm>
              <a:off x="1439157" y="2598842"/>
              <a:ext cx="930117" cy="707886"/>
            </a:xfrm>
            <a:prstGeom prst="rect">
              <a:avLst/>
            </a:prstGeom>
            <a:noFill/>
          </p:spPr>
          <p:txBody>
            <a:bodyPr wrap="square" rtlCol="0">
              <a:spAutoFit/>
            </a:bodyPr>
            <a:lstStyle/>
            <a:p>
              <a:pPr fontAlgn="auto">
                <a:spcBef>
                  <a:spcPts val="0"/>
                </a:spcBef>
                <a:spcAft>
                  <a:spcPts val="0"/>
                </a:spcAft>
              </a:pPr>
              <a:r>
                <a:rPr lang="en-US" altLang="zh-CN" sz="4000" b="1" dirty="0">
                  <a:solidFill>
                    <a:prstClr val="black"/>
                  </a:solidFill>
                  <a:latin typeface="微软雅黑" panose="020F0502020204030204"/>
                  <a:ea typeface="微软雅黑"/>
                  <a:cs typeface="+mn-ea"/>
                  <a:sym typeface="+mn-lt"/>
                </a:rPr>
                <a:t>01</a:t>
              </a:r>
              <a:endParaRPr lang="zh-CN" altLang="en-US" sz="4000" b="1" dirty="0">
                <a:solidFill>
                  <a:prstClr val="black"/>
                </a:solidFill>
                <a:latin typeface="微软雅黑" panose="020F0502020204030204"/>
                <a:ea typeface="微软雅黑"/>
                <a:cs typeface="+mn-ea"/>
                <a:sym typeface="+mn-lt"/>
              </a:endParaRPr>
            </a:p>
          </p:txBody>
        </p:sp>
      </p:grpSp>
      <p:grpSp>
        <p:nvGrpSpPr>
          <p:cNvPr id="36" name="组合 35"/>
          <p:cNvGrpSpPr/>
          <p:nvPr/>
        </p:nvGrpSpPr>
        <p:grpSpPr>
          <a:xfrm>
            <a:off x="3443300" y="4054276"/>
            <a:ext cx="1263826" cy="1244727"/>
            <a:chOff x="4031480" y="2866425"/>
            <a:chExt cx="1263826" cy="1244727"/>
          </a:xfrm>
        </p:grpSpPr>
        <p:sp>
          <p:nvSpPr>
            <p:cNvPr id="37" name="Freeform 794"/>
            <p:cNvSpPr>
              <a:spLocks/>
            </p:cNvSpPr>
            <p:nvPr/>
          </p:nvSpPr>
          <p:spPr bwMode="auto">
            <a:xfrm>
              <a:off x="4031480" y="2866425"/>
              <a:ext cx="1263826" cy="1244727"/>
            </a:xfrm>
            <a:custGeom>
              <a:avLst/>
              <a:gdLst>
                <a:gd name="T0" fmla="*/ 114 w 161"/>
                <a:gd name="T1" fmla="*/ 139 h 159"/>
                <a:gd name="T2" fmla="*/ 140 w 161"/>
                <a:gd name="T3" fmla="*/ 34 h 159"/>
                <a:gd name="T4" fmla="*/ 56 w 161"/>
                <a:gd name="T5" fmla="*/ 12 h 159"/>
                <a:gd name="T6" fmla="*/ 16 w 161"/>
                <a:gd name="T7" fmla="*/ 96 h 159"/>
                <a:gd name="T8" fmla="*/ 114 w 161"/>
                <a:gd name="T9" fmla="*/ 140 h 159"/>
                <a:gd name="T10" fmla="*/ 112 w 161"/>
                <a:gd name="T11" fmla="*/ 134 h 159"/>
                <a:gd name="T12" fmla="*/ 21 w 161"/>
                <a:gd name="T13" fmla="*/ 88 h 159"/>
                <a:gd name="T14" fmla="*/ 61 w 161"/>
                <a:gd name="T15" fmla="*/ 19 h 159"/>
                <a:gd name="T16" fmla="*/ 134 w 161"/>
                <a:gd name="T17" fmla="*/ 38 h 159"/>
                <a:gd name="T18" fmla="*/ 112 w 161"/>
                <a:gd name="T19" fmla="*/ 135 h 159"/>
                <a:gd name="T20" fmla="*/ 114 w 161"/>
                <a:gd name="T21" fmla="*/ 13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59">
                  <a:moveTo>
                    <a:pt x="114" y="139"/>
                  </a:moveTo>
                  <a:cubicBezTo>
                    <a:pt x="150" y="123"/>
                    <a:pt x="161" y="65"/>
                    <a:pt x="140" y="34"/>
                  </a:cubicBezTo>
                  <a:cubicBezTo>
                    <a:pt x="123" y="8"/>
                    <a:pt x="85" y="0"/>
                    <a:pt x="56" y="12"/>
                  </a:cubicBezTo>
                  <a:cubicBezTo>
                    <a:pt x="21" y="26"/>
                    <a:pt x="0" y="57"/>
                    <a:pt x="16" y="96"/>
                  </a:cubicBezTo>
                  <a:cubicBezTo>
                    <a:pt x="32" y="132"/>
                    <a:pt x="77" y="159"/>
                    <a:pt x="114" y="140"/>
                  </a:cubicBezTo>
                  <a:cubicBezTo>
                    <a:pt x="117" y="138"/>
                    <a:pt x="115" y="134"/>
                    <a:pt x="112" y="134"/>
                  </a:cubicBezTo>
                  <a:cubicBezTo>
                    <a:pt x="75" y="145"/>
                    <a:pt x="34" y="126"/>
                    <a:pt x="21" y="88"/>
                  </a:cubicBezTo>
                  <a:cubicBezTo>
                    <a:pt x="10" y="54"/>
                    <a:pt x="30" y="29"/>
                    <a:pt x="61" y="19"/>
                  </a:cubicBezTo>
                  <a:cubicBezTo>
                    <a:pt x="86" y="10"/>
                    <a:pt x="118" y="14"/>
                    <a:pt x="134" y="38"/>
                  </a:cubicBezTo>
                  <a:cubicBezTo>
                    <a:pt x="154" y="68"/>
                    <a:pt x="141" y="116"/>
                    <a:pt x="112" y="135"/>
                  </a:cubicBezTo>
                  <a:cubicBezTo>
                    <a:pt x="109" y="137"/>
                    <a:pt x="111" y="140"/>
                    <a:pt x="114" y="13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dirty="0">
                <a:solidFill>
                  <a:prstClr val="black"/>
                </a:solidFill>
                <a:latin typeface="微软雅黑" panose="020F0502020204030204"/>
                <a:ea typeface="微软雅黑"/>
                <a:cs typeface="+mn-ea"/>
                <a:sym typeface="+mn-lt"/>
              </a:endParaRPr>
            </a:p>
          </p:txBody>
        </p:sp>
        <p:sp>
          <p:nvSpPr>
            <p:cNvPr id="38" name="文本框 12"/>
            <p:cNvSpPr txBox="1"/>
            <p:nvPr/>
          </p:nvSpPr>
          <p:spPr>
            <a:xfrm>
              <a:off x="4208919" y="3056019"/>
              <a:ext cx="930117" cy="707886"/>
            </a:xfrm>
            <a:prstGeom prst="rect">
              <a:avLst/>
            </a:prstGeom>
            <a:noFill/>
          </p:spPr>
          <p:txBody>
            <a:bodyPr wrap="square" rtlCol="0">
              <a:spAutoFit/>
            </a:bodyPr>
            <a:lstStyle/>
            <a:p>
              <a:pPr fontAlgn="auto">
                <a:spcBef>
                  <a:spcPts val="0"/>
                </a:spcBef>
                <a:spcAft>
                  <a:spcPts val="0"/>
                </a:spcAft>
              </a:pPr>
              <a:r>
                <a:rPr lang="en-US" altLang="zh-CN" sz="4000" b="1" dirty="0">
                  <a:solidFill>
                    <a:prstClr val="black"/>
                  </a:solidFill>
                  <a:latin typeface="微软雅黑" panose="020F0502020204030204"/>
                  <a:ea typeface="微软雅黑"/>
                  <a:cs typeface="+mn-ea"/>
                  <a:sym typeface="+mn-lt"/>
                </a:rPr>
                <a:t>02</a:t>
              </a:r>
              <a:endParaRPr lang="zh-CN" altLang="en-US" sz="4000" b="1" dirty="0">
                <a:solidFill>
                  <a:prstClr val="black"/>
                </a:solidFill>
                <a:latin typeface="微软雅黑" panose="020F0502020204030204"/>
                <a:ea typeface="微软雅黑"/>
                <a:cs typeface="+mn-ea"/>
                <a:sym typeface="+mn-lt"/>
              </a:endParaRPr>
            </a:p>
          </p:txBody>
        </p:sp>
      </p:grpSp>
      <p:grpSp>
        <p:nvGrpSpPr>
          <p:cNvPr id="39" name="组合 38"/>
          <p:cNvGrpSpPr/>
          <p:nvPr/>
        </p:nvGrpSpPr>
        <p:grpSpPr>
          <a:xfrm>
            <a:off x="5569513" y="5386476"/>
            <a:ext cx="1506087" cy="1127874"/>
            <a:chOff x="6157693" y="4198625"/>
            <a:chExt cx="1506087" cy="1127874"/>
          </a:xfrm>
        </p:grpSpPr>
        <p:sp>
          <p:nvSpPr>
            <p:cNvPr id="40" name="Freeform 797"/>
            <p:cNvSpPr>
              <a:spLocks/>
            </p:cNvSpPr>
            <p:nvPr/>
          </p:nvSpPr>
          <p:spPr bwMode="auto">
            <a:xfrm>
              <a:off x="6157693" y="4198625"/>
              <a:ext cx="1212866" cy="1127874"/>
            </a:xfrm>
            <a:custGeom>
              <a:avLst/>
              <a:gdLst>
                <a:gd name="T0" fmla="*/ 26 w 155"/>
                <a:gd name="T1" fmla="*/ 42 h 144"/>
                <a:gd name="T2" fmla="*/ 34 w 155"/>
                <a:gd name="T3" fmla="*/ 122 h 144"/>
                <a:gd name="T4" fmla="*/ 134 w 155"/>
                <a:gd name="T5" fmla="*/ 104 h 144"/>
                <a:gd name="T6" fmla="*/ 115 w 155"/>
                <a:gd name="T7" fmla="*/ 21 h 144"/>
                <a:gd name="T8" fmla="*/ 25 w 155"/>
                <a:gd name="T9" fmla="*/ 43 h 144"/>
                <a:gd name="T10" fmla="*/ 30 w 155"/>
                <a:gd name="T11" fmla="*/ 46 h 144"/>
                <a:gd name="T12" fmla="*/ 110 w 155"/>
                <a:gd name="T13" fmla="*/ 25 h 144"/>
                <a:gd name="T14" fmla="*/ 126 w 155"/>
                <a:gd name="T15" fmla="*/ 104 h 144"/>
                <a:gd name="T16" fmla="*/ 43 w 155"/>
                <a:gd name="T17" fmla="*/ 120 h 144"/>
                <a:gd name="T18" fmla="*/ 29 w 155"/>
                <a:gd name="T19" fmla="*/ 46 h 144"/>
                <a:gd name="T20" fmla="*/ 26 w 155"/>
                <a:gd name="T2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144">
                  <a:moveTo>
                    <a:pt x="26" y="42"/>
                  </a:moveTo>
                  <a:cubicBezTo>
                    <a:pt x="0" y="66"/>
                    <a:pt x="7" y="102"/>
                    <a:pt x="34" y="122"/>
                  </a:cubicBezTo>
                  <a:cubicBezTo>
                    <a:pt x="65" y="144"/>
                    <a:pt x="111" y="134"/>
                    <a:pt x="134" y="104"/>
                  </a:cubicBezTo>
                  <a:cubicBezTo>
                    <a:pt x="155" y="78"/>
                    <a:pt x="142" y="38"/>
                    <a:pt x="115" y="21"/>
                  </a:cubicBezTo>
                  <a:cubicBezTo>
                    <a:pt x="85" y="0"/>
                    <a:pt x="42" y="11"/>
                    <a:pt x="25" y="43"/>
                  </a:cubicBezTo>
                  <a:cubicBezTo>
                    <a:pt x="23" y="46"/>
                    <a:pt x="28" y="49"/>
                    <a:pt x="30" y="46"/>
                  </a:cubicBezTo>
                  <a:cubicBezTo>
                    <a:pt x="49" y="20"/>
                    <a:pt x="81" y="8"/>
                    <a:pt x="110" y="25"/>
                  </a:cubicBezTo>
                  <a:cubicBezTo>
                    <a:pt x="135" y="40"/>
                    <a:pt x="150" y="81"/>
                    <a:pt x="126" y="104"/>
                  </a:cubicBezTo>
                  <a:cubicBezTo>
                    <a:pt x="104" y="125"/>
                    <a:pt x="70" y="135"/>
                    <a:pt x="43" y="120"/>
                  </a:cubicBezTo>
                  <a:cubicBezTo>
                    <a:pt x="15" y="104"/>
                    <a:pt x="7" y="70"/>
                    <a:pt x="29" y="46"/>
                  </a:cubicBezTo>
                  <a:cubicBezTo>
                    <a:pt x="32" y="44"/>
                    <a:pt x="28" y="40"/>
                    <a:pt x="26" y="4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微软雅黑" panose="020F0502020204030204"/>
                <a:ea typeface="微软雅黑"/>
                <a:cs typeface="+mn-ea"/>
                <a:sym typeface="+mn-lt"/>
              </a:endParaRPr>
            </a:p>
          </p:txBody>
        </p:sp>
        <p:sp>
          <p:nvSpPr>
            <p:cNvPr id="41" name="文本框 15"/>
            <p:cNvSpPr txBox="1"/>
            <p:nvPr/>
          </p:nvSpPr>
          <p:spPr>
            <a:xfrm>
              <a:off x="6300215" y="4334585"/>
              <a:ext cx="1363565" cy="707886"/>
            </a:xfrm>
            <a:prstGeom prst="rect">
              <a:avLst/>
            </a:prstGeom>
            <a:noFill/>
          </p:spPr>
          <p:txBody>
            <a:bodyPr wrap="square" rtlCol="0">
              <a:spAutoFit/>
            </a:bodyPr>
            <a:lstStyle/>
            <a:p>
              <a:pPr fontAlgn="auto">
                <a:spcBef>
                  <a:spcPts val="0"/>
                </a:spcBef>
                <a:spcAft>
                  <a:spcPts val="0"/>
                </a:spcAft>
              </a:pPr>
              <a:r>
                <a:rPr lang="en-US" altLang="zh-CN" sz="4000" b="1" dirty="0">
                  <a:solidFill>
                    <a:prstClr val="black"/>
                  </a:solidFill>
                  <a:latin typeface="微软雅黑" panose="020F0502020204030204"/>
                  <a:ea typeface="微软雅黑"/>
                  <a:cs typeface="+mn-ea"/>
                  <a:sym typeface="+mn-lt"/>
                </a:rPr>
                <a:t>04</a:t>
              </a:r>
              <a:endParaRPr lang="zh-CN" altLang="en-US" sz="4000" b="1" dirty="0">
                <a:solidFill>
                  <a:prstClr val="black"/>
                </a:solidFill>
                <a:latin typeface="微软雅黑" panose="020F0502020204030204"/>
                <a:ea typeface="微软雅黑"/>
                <a:cs typeface="+mn-ea"/>
                <a:sym typeface="+mn-lt"/>
              </a:endParaRPr>
            </a:p>
          </p:txBody>
        </p:sp>
      </p:grpSp>
      <p:grpSp>
        <p:nvGrpSpPr>
          <p:cNvPr id="42" name="组合 41"/>
          <p:cNvGrpSpPr/>
          <p:nvPr/>
        </p:nvGrpSpPr>
        <p:grpSpPr>
          <a:xfrm>
            <a:off x="7285751" y="4699424"/>
            <a:ext cx="1034081" cy="929736"/>
            <a:chOff x="7873931" y="3511573"/>
            <a:chExt cx="1034081" cy="929736"/>
          </a:xfrm>
        </p:grpSpPr>
        <p:sp>
          <p:nvSpPr>
            <p:cNvPr id="43" name="Freeform 799"/>
            <p:cNvSpPr>
              <a:spLocks/>
            </p:cNvSpPr>
            <p:nvPr/>
          </p:nvSpPr>
          <p:spPr bwMode="auto">
            <a:xfrm>
              <a:off x="7873931" y="3511573"/>
              <a:ext cx="1003928" cy="929736"/>
            </a:xfrm>
            <a:custGeom>
              <a:avLst/>
              <a:gdLst>
                <a:gd name="T0" fmla="*/ 31 w 128"/>
                <a:gd name="T1" fmla="*/ 19 h 119"/>
                <a:gd name="T2" fmla="*/ 20 w 128"/>
                <a:gd name="T3" fmla="*/ 95 h 119"/>
                <a:gd name="T4" fmla="*/ 106 w 128"/>
                <a:gd name="T5" fmla="*/ 99 h 119"/>
                <a:gd name="T6" fmla="*/ 108 w 128"/>
                <a:gd name="T7" fmla="*/ 24 h 119"/>
                <a:gd name="T8" fmla="*/ 23 w 128"/>
                <a:gd name="T9" fmla="*/ 22 h 119"/>
                <a:gd name="T10" fmla="*/ 26 w 128"/>
                <a:gd name="T11" fmla="*/ 26 h 119"/>
                <a:gd name="T12" fmla="*/ 94 w 128"/>
                <a:gd name="T13" fmla="*/ 23 h 119"/>
                <a:gd name="T14" fmla="*/ 105 w 128"/>
                <a:gd name="T15" fmla="*/ 90 h 119"/>
                <a:gd name="T16" fmla="*/ 27 w 128"/>
                <a:gd name="T17" fmla="*/ 93 h 119"/>
                <a:gd name="T18" fmla="*/ 34 w 128"/>
                <a:gd name="T19" fmla="*/ 23 h 119"/>
                <a:gd name="T20" fmla="*/ 31 w 128"/>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119">
                  <a:moveTo>
                    <a:pt x="31" y="19"/>
                  </a:moveTo>
                  <a:cubicBezTo>
                    <a:pt x="8" y="38"/>
                    <a:pt x="0" y="72"/>
                    <a:pt x="20" y="95"/>
                  </a:cubicBezTo>
                  <a:cubicBezTo>
                    <a:pt x="41" y="119"/>
                    <a:pt x="84" y="119"/>
                    <a:pt x="106" y="99"/>
                  </a:cubicBezTo>
                  <a:cubicBezTo>
                    <a:pt x="128" y="79"/>
                    <a:pt x="127" y="45"/>
                    <a:pt x="108" y="24"/>
                  </a:cubicBezTo>
                  <a:cubicBezTo>
                    <a:pt x="85" y="0"/>
                    <a:pt x="48" y="1"/>
                    <a:pt x="23" y="22"/>
                  </a:cubicBezTo>
                  <a:cubicBezTo>
                    <a:pt x="21" y="24"/>
                    <a:pt x="24" y="28"/>
                    <a:pt x="26" y="26"/>
                  </a:cubicBezTo>
                  <a:cubicBezTo>
                    <a:pt x="47" y="13"/>
                    <a:pt x="73" y="8"/>
                    <a:pt x="94" y="23"/>
                  </a:cubicBezTo>
                  <a:cubicBezTo>
                    <a:pt x="116" y="37"/>
                    <a:pt x="123" y="69"/>
                    <a:pt x="105" y="90"/>
                  </a:cubicBezTo>
                  <a:cubicBezTo>
                    <a:pt x="87" y="110"/>
                    <a:pt x="47" y="113"/>
                    <a:pt x="27" y="93"/>
                  </a:cubicBezTo>
                  <a:cubicBezTo>
                    <a:pt x="6" y="72"/>
                    <a:pt x="14" y="41"/>
                    <a:pt x="34" y="23"/>
                  </a:cubicBezTo>
                  <a:cubicBezTo>
                    <a:pt x="36" y="21"/>
                    <a:pt x="33" y="17"/>
                    <a:pt x="31" y="1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dirty="0">
                <a:solidFill>
                  <a:prstClr val="black"/>
                </a:solidFill>
                <a:latin typeface="微软雅黑" panose="020F0502020204030204"/>
                <a:ea typeface="微软雅黑"/>
                <a:cs typeface="+mn-ea"/>
                <a:sym typeface="+mn-lt"/>
              </a:endParaRPr>
            </a:p>
          </p:txBody>
        </p:sp>
        <p:sp>
          <p:nvSpPr>
            <p:cNvPr id="44" name="文本框 18"/>
            <p:cNvSpPr txBox="1"/>
            <p:nvPr/>
          </p:nvSpPr>
          <p:spPr>
            <a:xfrm>
              <a:off x="7977895" y="3640643"/>
              <a:ext cx="930117" cy="584775"/>
            </a:xfrm>
            <a:prstGeom prst="rect">
              <a:avLst/>
            </a:prstGeom>
            <a:noFill/>
          </p:spPr>
          <p:txBody>
            <a:bodyPr wrap="square" rtlCol="0">
              <a:spAutoFit/>
            </a:bodyPr>
            <a:lstStyle/>
            <a:p>
              <a:pPr fontAlgn="auto">
                <a:spcBef>
                  <a:spcPts val="0"/>
                </a:spcBef>
                <a:spcAft>
                  <a:spcPts val="0"/>
                </a:spcAft>
              </a:pPr>
              <a:r>
                <a:rPr lang="en-US" altLang="zh-CN" sz="3200" b="1" dirty="0">
                  <a:solidFill>
                    <a:prstClr val="black"/>
                  </a:solidFill>
                  <a:latin typeface="微软雅黑" panose="020F0502020204030204"/>
                  <a:ea typeface="微软雅黑"/>
                  <a:cs typeface="+mn-ea"/>
                  <a:sym typeface="+mn-lt"/>
                </a:rPr>
                <a:t>05</a:t>
              </a:r>
              <a:endParaRPr lang="zh-CN" altLang="en-US" sz="3200" b="1" dirty="0">
                <a:solidFill>
                  <a:prstClr val="black"/>
                </a:solidFill>
                <a:latin typeface="微软雅黑" panose="020F0502020204030204"/>
                <a:ea typeface="微软雅黑"/>
                <a:cs typeface="+mn-ea"/>
                <a:sym typeface="+mn-lt"/>
              </a:endParaRPr>
            </a:p>
          </p:txBody>
        </p:sp>
      </p:grpSp>
      <p:grpSp>
        <p:nvGrpSpPr>
          <p:cNvPr id="45" name="组合 44"/>
          <p:cNvGrpSpPr/>
          <p:nvPr/>
        </p:nvGrpSpPr>
        <p:grpSpPr>
          <a:xfrm>
            <a:off x="3394887" y="5265018"/>
            <a:ext cx="992066" cy="1468275"/>
            <a:chOff x="3983067" y="4077167"/>
            <a:chExt cx="992066" cy="1468275"/>
          </a:xfrm>
        </p:grpSpPr>
        <p:sp>
          <p:nvSpPr>
            <p:cNvPr id="46" name="Freeform 795"/>
            <p:cNvSpPr>
              <a:spLocks/>
            </p:cNvSpPr>
            <p:nvPr/>
          </p:nvSpPr>
          <p:spPr bwMode="auto">
            <a:xfrm>
              <a:off x="3983067" y="4077167"/>
              <a:ext cx="818757" cy="1468275"/>
            </a:xfrm>
            <a:custGeom>
              <a:avLst/>
              <a:gdLst>
                <a:gd name="T0" fmla="*/ 98 w 144"/>
                <a:gd name="T1" fmla="*/ 111 h 220"/>
                <a:gd name="T2" fmla="*/ 16 w 144"/>
                <a:gd name="T3" fmla="*/ 138 h 220"/>
                <a:gd name="T4" fmla="*/ 49 w 144"/>
                <a:gd name="T5" fmla="*/ 212 h 220"/>
                <a:gd name="T6" fmla="*/ 133 w 144"/>
                <a:gd name="T7" fmla="*/ 172 h 220"/>
                <a:gd name="T8" fmla="*/ 92 w 144"/>
                <a:gd name="T9" fmla="*/ 106 h 220"/>
                <a:gd name="T10" fmla="*/ 95 w 144"/>
                <a:gd name="T11" fmla="*/ 110 h 220"/>
                <a:gd name="T12" fmla="*/ 138 w 144"/>
                <a:gd name="T13" fmla="*/ 5 h 220"/>
                <a:gd name="T14" fmla="*/ 133 w 144"/>
                <a:gd name="T15" fmla="*/ 3 h 220"/>
                <a:gd name="T16" fmla="*/ 89 w 144"/>
                <a:gd name="T17" fmla="*/ 109 h 220"/>
                <a:gd name="T18" fmla="*/ 92 w 144"/>
                <a:gd name="T19" fmla="*/ 113 h 220"/>
                <a:gd name="T20" fmla="*/ 122 w 144"/>
                <a:gd name="T21" fmla="*/ 179 h 220"/>
                <a:gd name="T22" fmla="*/ 48 w 144"/>
                <a:gd name="T23" fmla="*/ 205 h 220"/>
                <a:gd name="T24" fmla="*/ 28 w 144"/>
                <a:gd name="T25" fmla="*/ 132 h 220"/>
                <a:gd name="T26" fmla="*/ 96 w 144"/>
                <a:gd name="T27" fmla="*/ 116 h 220"/>
                <a:gd name="T28" fmla="*/ 98 w 144"/>
                <a:gd name="T29" fmla="*/ 1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220">
                  <a:moveTo>
                    <a:pt x="98" y="111"/>
                  </a:moveTo>
                  <a:cubicBezTo>
                    <a:pt x="68" y="96"/>
                    <a:pt x="31" y="107"/>
                    <a:pt x="16" y="138"/>
                  </a:cubicBezTo>
                  <a:cubicBezTo>
                    <a:pt x="0" y="170"/>
                    <a:pt x="15" y="204"/>
                    <a:pt x="49" y="212"/>
                  </a:cubicBezTo>
                  <a:cubicBezTo>
                    <a:pt x="83" y="220"/>
                    <a:pt x="121" y="206"/>
                    <a:pt x="133" y="172"/>
                  </a:cubicBezTo>
                  <a:cubicBezTo>
                    <a:pt x="144" y="141"/>
                    <a:pt x="124" y="110"/>
                    <a:pt x="92" y="106"/>
                  </a:cubicBezTo>
                  <a:cubicBezTo>
                    <a:pt x="93" y="107"/>
                    <a:pt x="94" y="109"/>
                    <a:pt x="95" y="110"/>
                  </a:cubicBezTo>
                  <a:cubicBezTo>
                    <a:pt x="110" y="76"/>
                    <a:pt x="127" y="41"/>
                    <a:pt x="138" y="5"/>
                  </a:cubicBezTo>
                  <a:cubicBezTo>
                    <a:pt x="139" y="2"/>
                    <a:pt x="135" y="0"/>
                    <a:pt x="133" y="3"/>
                  </a:cubicBezTo>
                  <a:cubicBezTo>
                    <a:pt x="116" y="36"/>
                    <a:pt x="103" y="73"/>
                    <a:pt x="89" y="109"/>
                  </a:cubicBezTo>
                  <a:cubicBezTo>
                    <a:pt x="88" y="111"/>
                    <a:pt x="90" y="113"/>
                    <a:pt x="92" y="113"/>
                  </a:cubicBezTo>
                  <a:cubicBezTo>
                    <a:pt x="124" y="117"/>
                    <a:pt x="138" y="153"/>
                    <a:pt x="122" y="179"/>
                  </a:cubicBezTo>
                  <a:cubicBezTo>
                    <a:pt x="107" y="204"/>
                    <a:pt x="75" y="213"/>
                    <a:pt x="48" y="205"/>
                  </a:cubicBezTo>
                  <a:cubicBezTo>
                    <a:pt x="15" y="195"/>
                    <a:pt x="8" y="158"/>
                    <a:pt x="28" y="132"/>
                  </a:cubicBezTo>
                  <a:cubicBezTo>
                    <a:pt x="44" y="109"/>
                    <a:pt x="72" y="106"/>
                    <a:pt x="96" y="116"/>
                  </a:cubicBezTo>
                  <a:cubicBezTo>
                    <a:pt x="99" y="117"/>
                    <a:pt x="101" y="112"/>
                    <a:pt x="98" y="11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dirty="0">
                <a:solidFill>
                  <a:prstClr val="black"/>
                </a:solidFill>
                <a:latin typeface="微软雅黑" panose="020F0502020204030204"/>
                <a:ea typeface="微软雅黑"/>
                <a:cs typeface="+mn-ea"/>
                <a:sym typeface="+mn-lt"/>
              </a:endParaRPr>
            </a:p>
          </p:txBody>
        </p:sp>
        <p:sp>
          <p:nvSpPr>
            <p:cNvPr id="47" name="文本框 21"/>
            <p:cNvSpPr txBox="1"/>
            <p:nvPr/>
          </p:nvSpPr>
          <p:spPr>
            <a:xfrm>
              <a:off x="4045016" y="4747285"/>
              <a:ext cx="930117" cy="584775"/>
            </a:xfrm>
            <a:prstGeom prst="rect">
              <a:avLst/>
            </a:prstGeom>
            <a:noFill/>
          </p:spPr>
          <p:txBody>
            <a:bodyPr wrap="square" rtlCol="0">
              <a:spAutoFit/>
            </a:bodyPr>
            <a:lstStyle/>
            <a:p>
              <a:pPr fontAlgn="auto">
                <a:spcBef>
                  <a:spcPts val="0"/>
                </a:spcBef>
                <a:spcAft>
                  <a:spcPts val="0"/>
                </a:spcAft>
              </a:pPr>
              <a:r>
                <a:rPr lang="en-US" altLang="zh-CN" sz="3200" b="1" dirty="0">
                  <a:solidFill>
                    <a:prstClr val="black"/>
                  </a:solidFill>
                  <a:latin typeface="微软雅黑" panose="020F0502020204030204"/>
                  <a:ea typeface="微软雅黑"/>
                  <a:cs typeface="+mn-ea"/>
                  <a:sym typeface="+mn-lt"/>
                </a:rPr>
                <a:t>03</a:t>
              </a:r>
              <a:endParaRPr lang="zh-CN" altLang="en-US" sz="3200" b="1" dirty="0">
                <a:solidFill>
                  <a:prstClr val="black"/>
                </a:solidFill>
                <a:latin typeface="微软雅黑" panose="020F0502020204030204"/>
                <a:ea typeface="微软雅黑"/>
                <a:cs typeface="+mn-ea"/>
                <a:sym typeface="+mn-lt"/>
              </a:endParaRPr>
            </a:p>
          </p:txBody>
        </p:sp>
      </p:grpSp>
      <p:sp>
        <p:nvSpPr>
          <p:cNvPr id="48" name="文本框 22"/>
          <p:cNvSpPr txBox="1"/>
          <p:nvPr/>
        </p:nvSpPr>
        <p:spPr>
          <a:xfrm>
            <a:off x="1264219" y="3040680"/>
            <a:ext cx="2571820" cy="701346"/>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err="1">
                <a:solidFill>
                  <a:srgbClr val="E7E6E6">
                    <a:lumMod val="25000"/>
                  </a:srgbClr>
                </a:solidFill>
                <a:latin typeface="微软雅黑" panose="020F0502020204030204"/>
                <a:ea typeface="微软雅黑"/>
                <a:cs typeface="+mn-ea"/>
                <a:sym typeface="+mn-lt"/>
              </a:rPr>
              <a:t>homePPT</a:t>
            </a:r>
            <a:r>
              <a:rPr lang="zh-CN" altLang="en-US" sz="1600" dirty="0">
                <a:solidFill>
                  <a:srgbClr val="E7E6E6">
                    <a:lumMod val="25000"/>
                  </a:srgbClr>
                </a:solidFill>
                <a:latin typeface="微软雅黑" panose="020F0502020204030204"/>
                <a:ea typeface="微软雅黑"/>
                <a:cs typeface="+mn-ea"/>
                <a:sym typeface="+mn-lt"/>
              </a:rPr>
              <a:t>，点击添加内容文本</a:t>
            </a:r>
          </a:p>
        </p:txBody>
      </p:sp>
      <p:sp>
        <p:nvSpPr>
          <p:cNvPr id="49" name="文本框 23"/>
          <p:cNvSpPr txBox="1"/>
          <p:nvPr/>
        </p:nvSpPr>
        <p:spPr>
          <a:xfrm>
            <a:off x="1264219" y="2579015"/>
            <a:ext cx="1985378" cy="461665"/>
          </a:xfrm>
          <a:prstGeom prst="rect">
            <a:avLst/>
          </a:prstGeom>
          <a:noFill/>
        </p:spPr>
        <p:txBody>
          <a:bodyPr wrap="square" rtlCol="0">
            <a:spAutoFit/>
          </a:bodyPr>
          <a:lstStyle/>
          <a:p>
            <a:pPr fontAlgn="auto">
              <a:spcBef>
                <a:spcPts val="0"/>
              </a:spcBef>
              <a:spcAft>
                <a:spcPts val="0"/>
              </a:spcAft>
            </a:pPr>
            <a:r>
              <a:rPr lang="zh-CN" altLang="en-US" sz="2400" b="1" dirty="0">
                <a:solidFill>
                  <a:srgbClr val="E7E6E6">
                    <a:lumMod val="25000"/>
                  </a:srgbClr>
                </a:solidFill>
                <a:latin typeface="微软雅黑" panose="020F0502020204030204"/>
                <a:ea typeface="微软雅黑"/>
                <a:cs typeface="+mn-ea"/>
                <a:sym typeface="+mn-lt"/>
              </a:rPr>
              <a:t>输入小标题</a:t>
            </a:r>
          </a:p>
        </p:txBody>
      </p:sp>
      <p:sp>
        <p:nvSpPr>
          <p:cNvPr id="50" name="文本框 24"/>
          <p:cNvSpPr txBox="1"/>
          <p:nvPr/>
        </p:nvSpPr>
        <p:spPr>
          <a:xfrm>
            <a:off x="4660908" y="4378277"/>
            <a:ext cx="2571820" cy="701346"/>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err="1">
                <a:solidFill>
                  <a:srgbClr val="E7E6E6">
                    <a:lumMod val="25000"/>
                  </a:srgbClr>
                </a:solidFill>
                <a:latin typeface="微软雅黑" panose="020F0502020204030204"/>
                <a:ea typeface="微软雅黑"/>
                <a:cs typeface="+mn-ea"/>
                <a:sym typeface="+mn-lt"/>
              </a:rPr>
              <a:t>homePPT</a:t>
            </a:r>
            <a:r>
              <a:rPr lang="zh-CN" altLang="en-US" sz="1600" dirty="0">
                <a:solidFill>
                  <a:srgbClr val="E7E6E6">
                    <a:lumMod val="25000"/>
                  </a:srgbClr>
                </a:solidFill>
                <a:latin typeface="微软雅黑" panose="020F0502020204030204"/>
                <a:ea typeface="微软雅黑"/>
                <a:cs typeface="+mn-ea"/>
                <a:sym typeface="+mn-lt"/>
              </a:rPr>
              <a:t>，点击添加内容文本</a:t>
            </a:r>
          </a:p>
        </p:txBody>
      </p:sp>
      <p:sp>
        <p:nvSpPr>
          <p:cNvPr id="51" name="文本框 25"/>
          <p:cNvSpPr txBox="1"/>
          <p:nvPr/>
        </p:nvSpPr>
        <p:spPr>
          <a:xfrm>
            <a:off x="4660908" y="3916612"/>
            <a:ext cx="1985378" cy="461665"/>
          </a:xfrm>
          <a:prstGeom prst="rect">
            <a:avLst/>
          </a:prstGeom>
          <a:noFill/>
        </p:spPr>
        <p:txBody>
          <a:bodyPr wrap="square" rtlCol="0">
            <a:spAutoFit/>
          </a:bodyPr>
          <a:lstStyle/>
          <a:p>
            <a:pPr fontAlgn="auto">
              <a:spcBef>
                <a:spcPts val="0"/>
              </a:spcBef>
              <a:spcAft>
                <a:spcPts val="0"/>
              </a:spcAft>
            </a:pPr>
            <a:r>
              <a:rPr lang="zh-CN" altLang="en-US" sz="2400" b="1" dirty="0">
                <a:solidFill>
                  <a:srgbClr val="E7E6E6">
                    <a:lumMod val="25000"/>
                  </a:srgbClr>
                </a:solidFill>
                <a:latin typeface="微软雅黑" panose="020F0502020204030204"/>
                <a:ea typeface="微软雅黑"/>
                <a:cs typeface="+mn-ea"/>
                <a:sym typeface="+mn-lt"/>
              </a:rPr>
              <a:t>输入小标题</a:t>
            </a:r>
          </a:p>
        </p:txBody>
      </p:sp>
      <p:sp>
        <p:nvSpPr>
          <p:cNvPr id="52" name="文本框 26"/>
          <p:cNvSpPr txBox="1"/>
          <p:nvPr/>
        </p:nvSpPr>
        <p:spPr>
          <a:xfrm>
            <a:off x="1083350" y="6684217"/>
            <a:ext cx="2571820" cy="701346"/>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err="1">
                <a:solidFill>
                  <a:srgbClr val="E7E6E6">
                    <a:lumMod val="25000"/>
                  </a:srgbClr>
                </a:solidFill>
                <a:latin typeface="微软雅黑" panose="020F0502020204030204"/>
                <a:ea typeface="微软雅黑"/>
                <a:cs typeface="+mn-ea"/>
                <a:sym typeface="+mn-lt"/>
              </a:rPr>
              <a:t>homePPT</a:t>
            </a:r>
            <a:r>
              <a:rPr lang="zh-CN" altLang="en-US" sz="1600" dirty="0">
                <a:solidFill>
                  <a:srgbClr val="E7E6E6">
                    <a:lumMod val="25000"/>
                  </a:srgbClr>
                </a:solidFill>
                <a:latin typeface="微软雅黑" panose="020F0502020204030204"/>
                <a:ea typeface="微软雅黑"/>
                <a:cs typeface="+mn-ea"/>
                <a:sym typeface="+mn-lt"/>
              </a:rPr>
              <a:t>，点击添加内容文本</a:t>
            </a:r>
          </a:p>
        </p:txBody>
      </p:sp>
      <p:sp>
        <p:nvSpPr>
          <p:cNvPr id="53" name="文本框 27"/>
          <p:cNvSpPr txBox="1"/>
          <p:nvPr/>
        </p:nvSpPr>
        <p:spPr>
          <a:xfrm>
            <a:off x="1083350" y="6222552"/>
            <a:ext cx="1985378" cy="461665"/>
          </a:xfrm>
          <a:prstGeom prst="rect">
            <a:avLst/>
          </a:prstGeom>
          <a:noFill/>
        </p:spPr>
        <p:txBody>
          <a:bodyPr wrap="square" rtlCol="0">
            <a:spAutoFit/>
          </a:bodyPr>
          <a:lstStyle/>
          <a:p>
            <a:pPr fontAlgn="auto">
              <a:spcBef>
                <a:spcPts val="0"/>
              </a:spcBef>
              <a:spcAft>
                <a:spcPts val="0"/>
              </a:spcAft>
            </a:pPr>
            <a:r>
              <a:rPr lang="zh-CN" altLang="en-US" sz="2400" b="1" dirty="0">
                <a:solidFill>
                  <a:srgbClr val="E7E6E6">
                    <a:lumMod val="25000"/>
                  </a:srgbClr>
                </a:solidFill>
                <a:latin typeface="微软雅黑" panose="020F0502020204030204"/>
                <a:ea typeface="微软雅黑"/>
                <a:cs typeface="+mn-ea"/>
                <a:sym typeface="+mn-lt"/>
              </a:rPr>
              <a:t>输入小标题</a:t>
            </a:r>
          </a:p>
        </p:txBody>
      </p:sp>
      <p:sp>
        <p:nvSpPr>
          <p:cNvPr id="54" name="文本框 28"/>
          <p:cNvSpPr txBox="1"/>
          <p:nvPr/>
        </p:nvSpPr>
        <p:spPr>
          <a:xfrm>
            <a:off x="6771729" y="6514249"/>
            <a:ext cx="2571820" cy="701346"/>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err="1">
                <a:solidFill>
                  <a:srgbClr val="E7E6E6">
                    <a:lumMod val="25000"/>
                  </a:srgbClr>
                </a:solidFill>
                <a:latin typeface="微软雅黑" panose="020F0502020204030204"/>
                <a:ea typeface="微软雅黑"/>
                <a:cs typeface="+mn-ea"/>
                <a:sym typeface="+mn-lt"/>
              </a:rPr>
              <a:t>homePPT</a:t>
            </a:r>
            <a:r>
              <a:rPr lang="zh-CN" altLang="en-US" sz="1600" dirty="0">
                <a:solidFill>
                  <a:srgbClr val="E7E6E6">
                    <a:lumMod val="25000"/>
                  </a:srgbClr>
                </a:solidFill>
                <a:latin typeface="微软雅黑" panose="020F0502020204030204"/>
                <a:ea typeface="微软雅黑"/>
                <a:cs typeface="+mn-ea"/>
                <a:sym typeface="+mn-lt"/>
              </a:rPr>
              <a:t>，点击添加内容文本</a:t>
            </a:r>
          </a:p>
        </p:txBody>
      </p:sp>
      <p:sp>
        <p:nvSpPr>
          <p:cNvPr id="55" name="文本框 29"/>
          <p:cNvSpPr txBox="1"/>
          <p:nvPr/>
        </p:nvSpPr>
        <p:spPr>
          <a:xfrm>
            <a:off x="6771729" y="6052584"/>
            <a:ext cx="1985378" cy="461665"/>
          </a:xfrm>
          <a:prstGeom prst="rect">
            <a:avLst/>
          </a:prstGeom>
          <a:noFill/>
        </p:spPr>
        <p:txBody>
          <a:bodyPr wrap="square" rtlCol="0">
            <a:spAutoFit/>
          </a:bodyPr>
          <a:lstStyle/>
          <a:p>
            <a:pPr fontAlgn="auto">
              <a:spcBef>
                <a:spcPts val="0"/>
              </a:spcBef>
              <a:spcAft>
                <a:spcPts val="0"/>
              </a:spcAft>
            </a:pPr>
            <a:r>
              <a:rPr lang="zh-CN" altLang="en-US" sz="2400" b="1" dirty="0">
                <a:solidFill>
                  <a:srgbClr val="E7E6E6">
                    <a:lumMod val="25000"/>
                  </a:srgbClr>
                </a:solidFill>
                <a:latin typeface="微软雅黑" panose="020F0502020204030204"/>
                <a:ea typeface="微软雅黑"/>
                <a:cs typeface="+mn-ea"/>
                <a:sym typeface="+mn-lt"/>
              </a:rPr>
              <a:t>输入小标题</a:t>
            </a:r>
          </a:p>
        </p:txBody>
      </p:sp>
      <p:sp>
        <p:nvSpPr>
          <p:cNvPr id="56" name="文本框 30"/>
          <p:cNvSpPr txBox="1"/>
          <p:nvPr/>
        </p:nvSpPr>
        <p:spPr>
          <a:xfrm>
            <a:off x="8588597" y="4893773"/>
            <a:ext cx="2571820" cy="701346"/>
          </a:xfrm>
          <a:prstGeom prst="rect">
            <a:avLst/>
          </a:prstGeom>
          <a:noFill/>
        </p:spPr>
        <p:txBody>
          <a:bodyPr wrap="square" rtlCol="0">
            <a:spAutoFit/>
          </a:bodyPr>
          <a:lstStyle/>
          <a:p>
            <a:pPr fontAlgn="auto">
              <a:lnSpc>
                <a:spcPct val="130000"/>
              </a:lnSpc>
              <a:spcBef>
                <a:spcPts val="0"/>
              </a:spcBef>
              <a:spcAft>
                <a:spcPts val="0"/>
              </a:spcAft>
            </a:pPr>
            <a:r>
              <a:rPr lang="en-US" altLang="zh-CN" sz="1600" dirty="0" err="1">
                <a:solidFill>
                  <a:srgbClr val="E7E6E6">
                    <a:lumMod val="25000"/>
                  </a:srgbClr>
                </a:solidFill>
                <a:latin typeface="微软雅黑" panose="020F0502020204030204"/>
                <a:ea typeface="微软雅黑"/>
                <a:cs typeface="+mn-ea"/>
                <a:sym typeface="+mn-lt"/>
              </a:rPr>
              <a:t>homePPT</a:t>
            </a:r>
            <a:r>
              <a:rPr lang="zh-CN" altLang="en-US" sz="1600" dirty="0">
                <a:solidFill>
                  <a:srgbClr val="E7E6E6">
                    <a:lumMod val="25000"/>
                  </a:srgbClr>
                </a:solidFill>
                <a:latin typeface="微软雅黑" panose="020F0502020204030204"/>
                <a:ea typeface="微软雅黑"/>
                <a:cs typeface="+mn-ea"/>
                <a:sym typeface="+mn-lt"/>
              </a:rPr>
              <a:t>，点击添加内容文本</a:t>
            </a:r>
          </a:p>
        </p:txBody>
      </p:sp>
      <p:sp>
        <p:nvSpPr>
          <p:cNvPr id="57" name="文本框 31"/>
          <p:cNvSpPr txBox="1"/>
          <p:nvPr/>
        </p:nvSpPr>
        <p:spPr>
          <a:xfrm>
            <a:off x="8588597" y="4432108"/>
            <a:ext cx="1985378" cy="461665"/>
          </a:xfrm>
          <a:prstGeom prst="rect">
            <a:avLst/>
          </a:prstGeom>
          <a:noFill/>
        </p:spPr>
        <p:txBody>
          <a:bodyPr wrap="square" rtlCol="0">
            <a:spAutoFit/>
          </a:bodyPr>
          <a:lstStyle/>
          <a:p>
            <a:pPr fontAlgn="auto">
              <a:spcBef>
                <a:spcPts val="0"/>
              </a:spcBef>
              <a:spcAft>
                <a:spcPts val="0"/>
              </a:spcAft>
            </a:pPr>
            <a:r>
              <a:rPr lang="zh-CN" altLang="en-US" sz="2400" b="1" dirty="0">
                <a:solidFill>
                  <a:srgbClr val="E7E6E6">
                    <a:lumMod val="25000"/>
                  </a:srgbClr>
                </a:solidFill>
                <a:latin typeface="微软雅黑" panose="020F0502020204030204"/>
                <a:ea typeface="微软雅黑"/>
                <a:cs typeface="+mn-ea"/>
                <a:sym typeface="+mn-lt"/>
              </a:rPr>
              <a:t>输入小标题</a:t>
            </a:r>
          </a:p>
        </p:txBody>
      </p:sp>
      <p:pic>
        <p:nvPicPr>
          <p:cNvPr id="58" name="图片 57">
            <a:extLst>
              <a:ext uri="{FF2B5EF4-FFF2-40B4-BE49-F238E27FC236}">
                <a16:creationId xmlns:a16="http://schemas.microsoft.com/office/drawing/2014/main" id="{97FF1219-6A15-4066-A7A0-EBC673073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68979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1368549" y="6127847"/>
            <a:ext cx="3070409"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fontAlgn="auto">
              <a:spcAft>
                <a:spcPts val="0"/>
              </a:spcAft>
              <a:buFont typeface="Arial" charset="0"/>
              <a:buNone/>
            </a:pPr>
            <a:r>
              <a:rPr lang="zh-CN" altLang="en-US" sz="2400" dirty="0">
                <a:solidFill>
                  <a:srgbClr val="392F2F"/>
                </a:solidFill>
                <a:latin typeface="微软雅黑" panose="020F0502020204030204"/>
                <a:ea typeface="微软雅黑"/>
                <a:cs typeface="+mn-ea"/>
                <a:sym typeface="+mn-lt"/>
              </a:rPr>
              <a:t>输入你的内容</a:t>
            </a:r>
            <a:endParaRPr lang="en-US" altLang="zh-CN" sz="2400" dirty="0">
              <a:solidFill>
                <a:srgbClr val="392F2F"/>
              </a:solidFill>
              <a:latin typeface="微软雅黑" panose="020F0502020204030204"/>
              <a:ea typeface="微软雅黑"/>
              <a:cs typeface="+mn-ea"/>
              <a:sym typeface="+mn-lt"/>
            </a:endParaRPr>
          </a:p>
          <a:p>
            <a:pPr lvl="1" fontAlgn="auto">
              <a:lnSpc>
                <a:spcPct val="130000"/>
              </a:lnSpc>
              <a:spcAft>
                <a:spcPts val="0"/>
              </a:spcAft>
              <a:buFont typeface="Arial" charset="0"/>
              <a:buNone/>
            </a:pPr>
            <a:r>
              <a:rPr lang="en-US" altLang="zh-CN" sz="1400" dirty="0" err="1">
                <a:solidFill>
                  <a:srgbClr val="392F2F"/>
                </a:solidFill>
                <a:latin typeface="微软雅黑" panose="020F0502020204030204"/>
                <a:ea typeface="微软雅黑"/>
                <a:cs typeface="+mn-ea"/>
                <a:sym typeface="+mn-lt"/>
              </a:rPr>
              <a:t>homePPT</a:t>
            </a:r>
            <a:r>
              <a:rPr lang="zh-CN" altLang="en-US" sz="1400" dirty="0">
                <a:solidFill>
                  <a:srgbClr val="392F2F"/>
                </a:solidFill>
                <a:latin typeface="微软雅黑" panose="020F0502020204030204"/>
                <a:ea typeface="微软雅黑"/>
                <a:cs typeface="+mn-ea"/>
                <a:sym typeface="+mn-lt"/>
              </a:rPr>
              <a:t>，点击添加内容文本</a:t>
            </a:r>
            <a:endParaRPr lang="en-US" altLang="zh-CN" sz="1400" dirty="0">
              <a:solidFill>
                <a:srgbClr val="392F2F"/>
              </a:solidFill>
              <a:latin typeface="微软雅黑" panose="020F0502020204030204"/>
              <a:ea typeface="微软雅黑"/>
              <a:cs typeface="+mn-ea"/>
              <a:sym typeface="+mn-lt"/>
            </a:endParaRPr>
          </a:p>
        </p:txBody>
      </p:sp>
      <p:pic>
        <p:nvPicPr>
          <p:cNvPr id="12" name="图片 11">
            <a:extLst>
              <a:ext uri="{FF2B5EF4-FFF2-40B4-BE49-F238E27FC236}">
                <a16:creationId xmlns:a16="http://schemas.microsoft.com/office/drawing/2014/main" id="{3F37A5BA-A19C-4BA3-8FDC-A9DEC5740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0851" y="3783501"/>
            <a:ext cx="1466091" cy="2148844"/>
          </a:xfrm>
          <a:prstGeom prst="rect">
            <a:avLst/>
          </a:prstGeom>
        </p:spPr>
      </p:pic>
      <p:sp>
        <p:nvSpPr>
          <p:cNvPr id="13" name="文本框 6">
            <a:extLst>
              <a:ext uri="{FF2B5EF4-FFF2-40B4-BE49-F238E27FC236}">
                <a16:creationId xmlns:a16="http://schemas.microsoft.com/office/drawing/2014/main" id="{FCC851DB-D816-476A-82E8-29A8ADACF9C8}"/>
              </a:ext>
            </a:extLst>
          </p:cNvPr>
          <p:cNvSpPr txBox="1"/>
          <p:nvPr/>
        </p:nvSpPr>
        <p:spPr>
          <a:xfrm>
            <a:off x="2399891" y="4110187"/>
            <a:ext cx="726481" cy="646331"/>
          </a:xfrm>
          <a:prstGeom prst="rect">
            <a:avLst/>
          </a:prstGeom>
          <a:noFill/>
        </p:spPr>
        <p:txBody>
          <a:bodyPr wrap="none" rtlCol="0">
            <a:spAutoFit/>
          </a:bodyPr>
          <a:lstStyle/>
          <a:p>
            <a:pPr fontAlgn="auto">
              <a:spcBef>
                <a:spcPts val="0"/>
              </a:spcBef>
              <a:spcAft>
                <a:spcPts val="0"/>
              </a:spcAft>
            </a:pPr>
            <a:r>
              <a:rPr lang="en-US" altLang="zh-CN" sz="3600" dirty="0">
                <a:solidFill>
                  <a:prstClr val="black"/>
                </a:solidFill>
                <a:latin typeface="微软雅黑" panose="020F0502020204030204"/>
                <a:ea typeface="微软雅黑"/>
                <a:cs typeface="+mn-ea"/>
                <a:sym typeface="+mn-lt"/>
              </a:rPr>
              <a:t>01</a:t>
            </a:r>
            <a:endParaRPr lang="zh-CN" altLang="en-US" sz="3600" dirty="0">
              <a:solidFill>
                <a:prstClr val="black"/>
              </a:solidFill>
              <a:latin typeface="微软雅黑" panose="020F0502020204030204"/>
              <a:ea typeface="微软雅黑"/>
              <a:cs typeface="+mn-ea"/>
              <a:sym typeface="+mn-lt"/>
            </a:endParaRPr>
          </a:p>
        </p:txBody>
      </p:sp>
      <p:pic>
        <p:nvPicPr>
          <p:cNvPr id="14" name="图片 13">
            <a:extLst>
              <a:ext uri="{FF2B5EF4-FFF2-40B4-BE49-F238E27FC236}">
                <a16:creationId xmlns:a16="http://schemas.microsoft.com/office/drawing/2014/main" id="{E1A60624-5457-4D09-8ECA-40FCA531D2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308" y="3783501"/>
            <a:ext cx="1466091" cy="2148844"/>
          </a:xfrm>
          <a:prstGeom prst="rect">
            <a:avLst/>
          </a:prstGeom>
        </p:spPr>
      </p:pic>
      <p:sp>
        <p:nvSpPr>
          <p:cNvPr id="15" name="文本框 33">
            <a:extLst>
              <a:ext uri="{FF2B5EF4-FFF2-40B4-BE49-F238E27FC236}">
                <a16:creationId xmlns:a16="http://schemas.microsoft.com/office/drawing/2014/main" id="{481013B3-D024-45F9-8D1F-F807825CF678}"/>
              </a:ext>
            </a:extLst>
          </p:cNvPr>
          <p:cNvSpPr txBox="1"/>
          <p:nvPr/>
        </p:nvSpPr>
        <p:spPr>
          <a:xfrm>
            <a:off x="5404348" y="4110187"/>
            <a:ext cx="726481" cy="646331"/>
          </a:xfrm>
          <a:prstGeom prst="rect">
            <a:avLst/>
          </a:prstGeom>
          <a:noFill/>
        </p:spPr>
        <p:txBody>
          <a:bodyPr wrap="none" rtlCol="0">
            <a:spAutoFit/>
          </a:bodyPr>
          <a:lstStyle/>
          <a:p>
            <a:pPr fontAlgn="auto">
              <a:spcBef>
                <a:spcPts val="0"/>
              </a:spcBef>
              <a:spcAft>
                <a:spcPts val="0"/>
              </a:spcAft>
            </a:pPr>
            <a:r>
              <a:rPr lang="en-US" altLang="zh-CN" sz="3600" dirty="0">
                <a:solidFill>
                  <a:prstClr val="black"/>
                </a:solidFill>
                <a:latin typeface="微软雅黑" panose="020F0502020204030204"/>
                <a:ea typeface="微软雅黑"/>
                <a:cs typeface="+mn-ea"/>
                <a:sym typeface="+mn-lt"/>
              </a:rPr>
              <a:t>02</a:t>
            </a:r>
            <a:endParaRPr lang="zh-CN" altLang="en-US" sz="3600" dirty="0">
              <a:solidFill>
                <a:prstClr val="black"/>
              </a:solidFill>
              <a:latin typeface="微软雅黑" panose="020F0502020204030204"/>
              <a:ea typeface="微软雅黑"/>
              <a:cs typeface="+mn-ea"/>
              <a:sym typeface="+mn-lt"/>
            </a:endParaRPr>
          </a:p>
        </p:txBody>
      </p:sp>
      <p:pic>
        <p:nvPicPr>
          <p:cNvPr id="16" name="图片 15">
            <a:extLst>
              <a:ext uri="{FF2B5EF4-FFF2-40B4-BE49-F238E27FC236}">
                <a16:creationId xmlns:a16="http://schemas.microsoft.com/office/drawing/2014/main" id="{69873FD2-17D3-4D47-BAF5-8ADC23699D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9765" y="3783501"/>
            <a:ext cx="1466091" cy="2148844"/>
          </a:xfrm>
          <a:prstGeom prst="rect">
            <a:avLst/>
          </a:prstGeom>
        </p:spPr>
      </p:pic>
      <p:sp>
        <p:nvSpPr>
          <p:cNvPr id="17" name="文本框 35">
            <a:extLst>
              <a:ext uri="{FF2B5EF4-FFF2-40B4-BE49-F238E27FC236}">
                <a16:creationId xmlns:a16="http://schemas.microsoft.com/office/drawing/2014/main" id="{ABD5CA3A-A02D-47D7-9140-31CCC008DDD0}"/>
              </a:ext>
            </a:extLst>
          </p:cNvPr>
          <p:cNvSpPr txBox="1"/>
          <p:nvPr/>
        </p:nvSpPr>
        <p:spPr>
          <a:xfrm>
            <a:off x="8408805" y="4110187"/>
            <a:ext cx="726481" cy="646331"/>
          </a:xfrm>
          <a:prstGeom prst="rect">
            <a:avLst/>
          </a:prstGeom>
          <a:noFill/>
        </p:spPr>
        <p:txBody>
          <a:bodyPr wrap="none" rtlCol="0">
            <a:spAutoFit/>
          </a:bodyPr>
          <a:lstStyle/>
          <a:p>
            <a:pPr fontAlgn="auto">
              <a:spcBef>
                <a:spcPts val="0"/>
              </a:spcBef>
              <a:spcAft>
                <a:spcPts val="0"/>
              </a:spcAft>
            </a:pPr>
            <a:r>
              <a:rPr lang="en-US" altLang="zh-CN" sz="3600" dirty="0">
                <a:solidFill>
                  <a:prstClr val="black"/>
                </a:solidFill>
                <a:latin typeface="微软雅黑" panose="020F0502020204030204"/>
                <a:ea typeface="微软雅黑"/>
                <a:cs typeface="+mn-ea"/>
                <a:sym typeface="+mn-lt"/>
              </a:rPr>
              <a:t>03</a:t>
            </a:r>
            <a:endParaRPr lang="zh-CN" altLang="en-US" sz="3600" dirty="0">
              <a:solidFill>
                <a:prstClr val="black"/>
              </a:solidFill>
              <a:latin typeface="微软雅黑" panose="020F0502020204030204"/>
              <a:ea typeface="微软雅黑"/>
              <a:cs typeface="+mn-ea"/>
              <a:sym typeface="+mn-lt"/>
            </a:endParaRPr>
          </a:p>
        </p:txBody>
      </p:sp>
      <p:sp>
        <p:nvSpPr>
          <p:cNvPr id="18" name="矩形 17">
            <a:extLst>
              <a:ext uri="{FF2B5EF4-FFF2-40B4-BE49-F238E27FC236}">
                <a16:creationId xmlns:a16="http://schemas.microsoft.com/office/drawing/2014/main" id="{67DE2CAC-476C-48A7-A536-456CFF12930C}"/>
              </a:ext>
            </a:extLst>
          </p:cNvPr>
          <p:cNvSpPr>
            <a:spLocks noChangeArrowheads="1"/>
          </p:cNvSpPr>
          <p:nvPr/>
        </p:nvSpPr>
        <p:spPr bwMode="auto">
          <a:xfrm>
            <a:off x="4345014" y="6127847"/>
            <a:ext cx="3070409"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fontAlgn="auto">
              <a:spcAft>
                <a:spcPts val="0"/>
              </a:spcAft>
              <a:buFont typeface="Arial" charset="0"/>
              <a:buNone/>
            </a:pPr>
            <a:r>
              <a:rPr lang="zh-CN" altLang="en-US" sz="2400" dirty="0">
                <a:solidFill>
                  <a:srgbClr val="392F2F"/>
                </a:solidFill>
                <a:latin typeface="微软雅黑" panose="020F0502020204030204"/>
                <a:ea typeface="微软雅黑"/>
                <a:cs typeface="+mn-ea"/>
                <a:sym typeface="+mn-lt"/>
              </a:rPr>
              <a:t>输入你的内容</a:t>
            </a:r>
            <a:endParaRPr lang="en-US" altLang="zh-CN" sz="2400" dirty="0">
              <a:solidFill>
                <a:srgbClr val="392F2F"/>
              </a:solidFill>
              <a:latin typeface="微软雅黑" panose="020F0502020204030204"/>
              <a:ea typeface="微软雅黑"/>
              <a:cs typeface="+mn-ea"/>
              <a:sym typeface="+mn-lt"/>
            </a:endParaRPr>
          </a:p>
          <a:p>
            <a:pPr lvl="1" fontAlgn="auto">
              <a:lnSpc>
                <a:spcPct val="130000"/>
              </a:lnSpc>
              <a:spcAft>
                <a:spcPts val="0"/>
              </a:spcAft>
              <a:buFont typeface="Arial" charset="0"/>
              <a:buNone/>
            </a:pPr>
            <a:r>
              <a:rPr lang="en-US" altLang="zh-CN" sz="1400" dirty="0" err="1">
                <a:solidFill>
                  <a:srgbClr val="392F2F"/>
                </a:solidFill>
                <a:latin typeface="微软雅黑" panose="020F0502020204030204"/>
                <a:ea typeface="微软雅黑"/>
                <a:cs typeface="+mn-ea"/>
                <a:sym typeface="+mn-lt"/>
              </a:rPr>
              <a:t>homePPT</a:t>
            </a:r>
            <a:r>
              <a:rPr lang="zh-CN" altLang="en-US" sz="1400" dirty="0">
                <a:solidFill>
                  <a:srgbClr val="392F2F"/>
                </a:solidFill>
                <a:latin typeface="微软雅黑" panose="020F0502020204030204"/>
                <a:ea typeface="微软雅黑"/>
                <a:cs typeface="+mn-ea"/>
                <a:sym typeface="+mn-lt"/>
              </a:rPr>
              <a:t>，点击添加内容文本</a:t>
            </a:r>
            <a:endParaRPr lang="en-US" altLang="zh-CN" sz="1400" dirty="0">
              <a:solidFill>
                <a:srgbClr val="392F2F"/>
              </a:solidFill>
              <a:latin typeface="微软雅黑" panose="020F0502020204030204"/>
              <a:ea typeface="微软雅黑"/>
              <a:cs typeface="+mn-ea"/>
              <a:sym typeface="+mn-lt"/>
            </a:endParaRPr>
          </a:p>
        </p:txBody>
      </p:sp>
      <p:sp>
        <p:nvSpPr>
          <p:cNvPr id="19" name="矩形 18">
            <a:extLst>
              <a:ext uri="{FF2B5EF4-FFF2-40B4-BE49-F238E27FC236}">
                <a16:creationId xmlns:a16="http://schemas.microsoft.com/office/drawing/2014/main" id="{E746F21A-BE0C-44D1-9F23-3E38977C8AD0}"/>
              </a:ext>
            </a:extLst>
          </p:cNvPr>
          <p:cNvSpPr>
            <a:spLocks noChangeArrowheads="1"/>
          </p:cNvSpPr>
          <p:nvPr/>
        </p:nvSpPr>
        <p:spPr bwMode="auto">
          <a:xfrm>
            <a:off x="7289198" y="6127847"/>
            <a:ext cx="3070409"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fontAlgn="auto">
              <a:spcAft>
                <a:spcPts val="0"/>
              </a:spcAft>
              <a:buFont typeface="Arial" charset="0"/>
              <a:buNone/>
            </a:pPr>
            <a:r>
              <a:rPr lang="zh-CN" altLang="en-US" sz="2400" dirty="0">
                <a:solidFill>
                  <a:srgbClr val="392F2F"/>
                </a:solidFill>
                <a:latin typeface="微软雅黑" panose="020F0502020204030204"/>
                <a:ea typeface="微软雅黑"/>
                <a:cs typeface="+mn-ea"/>
                <a:sym typeface="+mn-lt"/>
              </a:rPr>
              <a:t>输入你的内容</a:t>
            </a:r>
            <a:endParaRPr lang="en-US" altLang="zh-CN" sz="2400" dirty="0">
              <a:solidFill>
                <a:srgbClr val="392F2F"/>
              </a:solidFill>
              <a:latin typeface="微软雅黑" panose="020F0502020204030204"/>
              <a:ea typeface="微软雅黑"/>
              <a:cs typeface="+mn-ea"/>
              <a:sym typeface="+mn-lt"/>
            </a:endParaRPr>
          </a:p>
          <a:p>
            <a:pPr lvl="1" fontAlgn="auto">
              <a:lnSpc>
                <a:spcPct val="130000"/>
              </a:lnSpc>
              <a:spcAft>
                <a:spcPts val="0"/>
              </a:spcAft>
              <a:buFont typeface="Arial" charset="0"/>
              <a:buNone/>
            </a:pPr>
            <a:r>
              <a:rPr lang="en-US" altLang="zh-CN" sz="1400" dirty="0" err="1">
                <a:solidFill>
                  <a:srgbClr val="392F2F"/>
                </a:solidFill>
                <a:latin typeface="微软雅黑" panose="020F0502020204030204"/>
                <a:ea typeface="微软雅黑"/>
                <a:cs typeface="+mn-ea"/>
                <a:sym typeface="+mn-lt"/>
              </a:rPr>
              <a:t>homePPT</a:t>
            </a:r>
            <a:r>
              <a:rPr lang="zh-CN" altLang="en-US" sz="1400" dirty="0">
                <a:solidFill>
                  <a:srgbClr val="392F2F"/>
                </a:solidFill>
                <a:latin typeface="微软雅黑" panose="020F0502020204030204"/>
                <a:ea typeface="微软雅黑"/>
                <a:cs typeface="+mn-ea"/>
                <a:sym typeface="+mn-lt"/>
              </a:rPr>
              <a:t>，点击添加内容文本</a:t>
            </a:r>
            <a:endParaRPr lang="en-US" altLang="zh-CN" sz="1400" dirty="0">
              <a:solidFill>
                <a:srgbClr val="392F2F"/>
              </a:solidFill>
              <a:latin typeface="微软雅黑" panose="020F0502020204030204"/>
              <a:ea typeface="微软雅黑"/>
              <a:cs typeface="+mn-ea"/>
              <a:sym typeface="+mn-lt"/>
            </a:endParaRPr>
          </a:p>
        </p:txBody>
      </p:sp>
      <p:pic>
        <p:nvPicPr>
          <p:cNvPr id="20" name="图片 19">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400741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363F8C-57B1-44E5-91E7-CB5D97661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684" y="1037629"/>
            <a:ext cx="10287000" cy="6858000"/>
          </a:xfrm>
          <a:prstGeom prst="rect">
            <a:avLst/>
          </a:prstGeom>
        </p:spPr>
      </p:pic>
      <p:pic>
        <p:nvPicPr>
          <p:cNvPr id="8" name="图片 7">
            <a:extLst>
              <a:ext uri="{FF2B5EF4-FFF2-40B4-BE49-F238E27FC236}">
                <a16:creationId xmlns:a16="http://schemas.microsoft.com/office/drawing/2014/main" id="{CC09F014-19B6-4478-A296-F817182F4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261" y="5721596"/>
            <a:ext cx="3946850" cy="2631233"/>
          </a:xfrm>
          <a:prstGeom prst="rect">
            <a:avLst/>
          </a:prstGeom>
        </p:spPr>
      </p:pic>
      <p:pic>
        <p:nvPicPr>
          <p:cNvPr id="9" name="图片 8">
            <a:extLst>
              <a:ext uri="{FF2B5EF4-FFF2-40B4-BE49-F238E27FC236}">
                <a16:creationId xmlns:a16="http://schemas.microsoft.com/office/drawing/2014/main" id="{91CC880E-9762-45AA-942F-2476E226B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6173" y="5721596"/>
            <a:ext cx="3946850" cy="2631233"/>
          </a:xfrm>
          <a:prstGeom prst="rect">
            <a:avLst/>
          </a:prstGeom>
        </p:spPr>
      </p:pic>
      <p:sp>
        <p:nvSpPr>
          <p:cNvPr id="10" name="矩形 9">
            <a:extLst>
              <a:ext uri="{FF2B5EF4-FFF2-40B4-BE49-F238E27FC236}">
                <a16:creationId xmlns:a16="http://schemas.microsoft.com/office/drawing/2014/main" id="{04FA51B2-0EBC-4AA5-BFD7-1CD298315D18}"/>
              </a:ext>
            </a:extLst>
          </p:cNvPr>
          <p:cNvSpPr/>
          <p:nvPr/>
        </p:nvSpPr>
        <p:spPr>
          <a:xfrm>
            <a:off x="3256045" y="4917010"/>
            <a:ext cx="611065" cy="923330"/>
          </a:xfrm>
          <a:prstGeom prst="rect">
            <a:avLst/>
          </a:prstGeom>
          <a:noFill/>
        </p:spPr>
        <p:txBody>
          <a:bodyPr vert="horz" wrap="none" lIns="91440" tIns="45720" rIns="91440" bIns="45720">
            <a:spAutoFit/>
          </a:bodyPr>
          <a:lstStyle/>
          <a:p>
            <a:pPr algn="ctr" fontAlgn="auto">
              <a:spcBef>
                <a:spcPts val="0"/>
              </a:spcBef>
              <a:spcAft>
                <a:spcPts val="0"/>
              </a:spcAft>
            </a:pPr>
            <a:r>
              <a:rPr lang="en-US" altLang="zh-CN" sz="5400" b="1" dirty="0">
                <a:ln w="22225">
                  <a:noFill/>
                  <a:prstDash val="solid"/>
                </a:ln>
                <a:solidFill>
                  <a:prstClr val="black">
                    <a:lumMod val="75000"/>
                    <a:lumOff val="25000"/>
                  </a:prstClr>
                </a:solidFill>
                <a:latin typeface="微软雅黑" panose="020F0502020204030204"/>
                <a:ea typeface="微软雅黑"/>
                <a:cs typeface="+mn-ea"/>
                <a:sym typeface="+mn-lt"/>
              </a:rPr>
              <a:t>2</a:t>
            </a:r>
            <a:endParaRPr lang="zh-CN" altLang="en-US" sz="5400" b="1" dirty="0">
              <a:ln w="22225">
                <a:noFill/>
                <a:prstDash val="solid"/>
              </a:ln>
              <a:solidFill>
                <a:prstClr val="black">
                  <a:lumMod val="75000"/>
                  <a:lumOff val="25000"/>
                </a:prstClr>
              </a:solidFill>
              <a:latin typeface="微软雅黑" panose="020F0502020204030204"/>
              <a:ea typeface="微软雅黑"/>
              <a:cs typeface="+mn-ea"/>
              <a:sym typeface="+mn-lt"/>
            </a:endParaRPr>
          </a:p>
        </p:txBody>
      </p:sp>
      <p:sp>
        <p:nvSpPr>
          <p:cNvPr id="11" name="矩形 10">
            <a:extLst>
              <a:ext uri="{FF2B5EF4-FFF2-40B4-BE49-F238E27FC236}">
                <a16:creationId xmlns:a16="http://schemas.microsoft.com/office/drawing/2014/main" id="{05A080B4-28D4-4CC1-ACF2-FCA933680CEF}"/>
              </a:ext>
            </a:extLst>
          </p:cNvPr>
          <p:cNvSpPr/>
          <p:nvPr/>
        </p:nvSpPr>
        <p:spPr>
          <a:xfrm>
            <a:off x="5928831" y="5459986"/>
            <a:ext cx="2339102" cy="523220"/>
          </a:xfrm>
          <a:prstGeom prst="rect">
            <a:avLst/>
          </a:prstGeom>
          <a:noFill/>
        </p:spPr>
        <p:txBody>
          <a:bodyPr wrap="none" lIns="91440" tIns="45720" rIns="91440" bIns="45720">
            <a:spAutoFit/>
          </a:bodyPr>
          <a:lstStyle/>
          <a:p>
            <a:pPr algn="ctr" fontAlgn="auto">
              <a:spcBef>
                <a:spcPts val="0"/>
              </a:spcBef>
              <a:spcAft>
                <a:spcPts val="0"/>
              </a:spcAft>
            </a:pPr>
            <a:r>
              <a:rPr lang="zh-CN" altLang="en-US" sz="2800" dirty="0">
                <a:ln w="0"/>
                <a:solidFill>
                  <a:prstClr val="black">
                    <a:lumMod val="95000"/>
                    <a:lumOff val="5000"/>
                  </a:prstClr>
                </a:solidFill>
                <a:effectLst>
                  <a:outerShdw blurRad="38100" dist="19050" dir="2700000" algn="tl" rotWithShape="0">
                    <a:prstClr val="black">
                      <a:alpha val="40000"/>
                    </a:prstClr>
                  </a:outerShdw>
                </a:effectLst>
                <a:latin typeface="微软雅黑" panose="020F0502020204030204"/>
                <a:ea typeface="微软雅黑"/>
                <a:cs typeface="+mn-ea"/>
                <a:sym typeface="+mn-lt"/>
              </a:rPr>
              <a:t>输入你的内容</a:t>
            </a:r>
          </a:p>
        </p:txBody>
      </p:sp>
    </p:spTree>
    <p:extLst>
      <p:ext uri="{BB962C8B-B14F-4D97-AF65-F5344CB8AC3E}">
        <p14:creationId xmlns:p14="http://schemas.microsoft.com/office/powerpoint/2010/main" val="141560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8"/>
          <p:cNvSpPr>
            <a:spLocks noEditPoints="1"/>
          </p:cNvSpPr>
          <p:nvPr/>
        </p:nvSpPr>
        <p:spPr bwMode="auto">
          <a:xfrm rot="4727043" flipH="1">
            <a:off x="8814030" y="5363960"/>
            <a:ext cx="1667549" cy="79027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ysClr val="windowText" lastClr="000000">
              <a:lumMod val="85000"/>
              <a:lumOff val="15000"/>
            </a:sysClr>
          </a:solidFill>
          <a:ln w="9525">
            <a:solidFill>
              <a:srgbClr val="262626"/>
            </a:solid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4" name="Freeform 128"/>
          <p:cNvSpPr>
            <a:spLocks noEditPoints="1"/>
          </p:cNvSpPr>
          <p:nvPr/>
        </p:nvSpPr>
        <p:spPr bwMode="auto">
          <a:xfrm rot="4727043" flipH="1">
            <a:off x="6236085" y="5363960"/>
            <a:ext cx="1667549" cy="79027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ysClr val="windowText" lastClr="000000">
              <a:lumMod val="85000"/>
              <a:lumOff val="15000"/>
            </a:sysClr>
          </a:solidFill>
          <a:ln w="9525">
            <a:solidFill>
              <a:srgbClr val="262626"/>
            </a:solid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5" name="Freeform 128"/>
          <p:cNvSpPr>
            <a:spLocks noEditPoints="1"/>
          </p:cNvSpPr>
          <p:nvPr/>
        </p:nvSpPr>
        <p:spPr bwMode="auto">
          <a:xfrm rot="4727043" flipH="1">
            <a:off x="3639922" y="5363960"/>
            <a:ext cx="1667549" cy="790275"/>
          </a:xfrm>
          <a:custGeom>
            <a:avLst/>
            <a:gdLst/>
            <a:ahLst/>
            <a:cxnLst>
              <a:cxn ang="0">
                <a:pos x="7" y="475"/>
              </a:cxn>
              <a:cxn ang="0">
                <a:pos x="2824" y="83"/>
              </a:cxn>
              <a:cxn ang="0">
                <a:pos x="649" y="1056"/>
              </a:cxn>
              <a:cxn ang="0">
                <a:pos x="2076" y="27"/>
              </a:cxn>
              <a:cxn ang="0">
                <a:pos x="172" y="526"/>
              </a:cxn>
              <a:cxn ang="0">
                <a:pos x="1718" y="1039"/>
              </a:cxn>
              <a:cxn ang="0">
                <a:pos x="1774" y="1068"/>
              </a:cxn>
              <a:cxn ang="0">
                <a:pos x="1781" y="1032"/>
              </a:cxn>
              <a:cxn ang="0">
                <a:pos x="333" y="936"/>
              </a:cxn>
              <a:cxn ang="0">
                <a:pos x="392" y="925"/>
              </a:cxn>
              <a:cxn ang="0">
                <a:pos x="363" y="1000"/>
              </a:cxn>
              <a:cxn ang="0">
                <a:pos x="503" y="880"/>
              </a:cxn>
              <a:cxn ang="0">
                <a:pos x="1070" y="1002"/>
              </a:cxn>
              <a:cxn ang="0">
                <a:pos x="1231" y="969"/>
              </a:cxn>
              <a:cxn ang="0">
                <a:pos x="1562" y="1066"/>
              </a:cxn>
              <a:cxn ang="0">
                <a:pos x="2570" y="952"/>
              </a:cxn>
              <a:cxn ang="0">
                <a:pos x="2350" y="939"/>
              </a:cxn>
              <a:cxn ang="0">
                <a:pos x="2269" y="1060"/>
              </a:cxn>
              <a:cxn ang="0">
                <a:pos x="2003" y="943"/>
              </a:cxn>
              <a:cxn ang="0">
                <a:pos x="290" y="863"/>
              </a:cxn>
              <a:cxn ang="0">
                <a:pos x="2193" y="1080"/>
              </a:cxn>
              <a:cxn ang="0">
                <a:pos x="444" y="1031"/>
              </a:cxn>
              <a:cxn ang="0">
                <a:pos x="1999" y="1059"/>
              </a:cxn>
              <a:cxn ang="0">
                <a:pos x="2788" y="924"/>
              </a:cxn>
              <a:cxn ang="0">
                <a:pos x="1208" y="1000"/>
              </a:cxn>
              <a:cxn ang="0">
                <a:pos x="1020" y="1032"/>
              </a:cxn>
              <a:cxn ang="0">
                <a:pos x="1107" y="1032"/>
              </a:cxn>
              <a:cxn ang="0">
                <a:pos x="2071" y="1081"/>
              </a:cxn>
              <a:cxn ang="0">
                <a:pos x="1980" y="938"/>
              </a:cxn>
              <a:cxn ang="0">
                <a:pos x="46" y="415"/>
              </a:cxn>
              <a:cxn ang="0">
                <a:pos x="886" y="1049"/>
              </a:cxn>
              <a:cxn ang="0">
                <a:pos x="867" y="1023"/>
              </a:cxn>
              <a:cxn ang="0">
                <a:pos x="151" y="558"/>
              </a:cxn>
              <a:cxn ang="0">
                <a:pos x="28" y="478"/>
              </a:cxn>
              <a:cxn ang="0">
                <a:pos x="116" y="433"/>
              </a:cxn>
              <a:cxn ang="0">
                <a:pos x="1842" y="1067"/>
              </a:cxn>
              <a:cxn ang="0">
                <a:pos x="958" y="921"/>
              </a:cxn>
              <a:cxn ang="0">
                <a:pos x="50" y="891"/>
              </a:cxn>
              <a:cxn ang="0">
                <a:pos x="209" y="842"/>
              </a:cxn>
              <a:cxn ang="0">
                <a:pos x="595" y="904"/>
              </a:cxn>
              <a:cxn ang="0">
                <a:pos x="1419" y="903"/>
              </a:cxn>
              <a:cxn ang="0">
                <a:pos x="129" y="571"/>
              </a:cxn>
              <a:cxn ang="0">
                <a:pos x="668" y="1009"/>
              </a:cxn>
              <a:cxn ang="0">
                <a:pos x="54" y="727"/>
              </a:cxn>
              <a:cxn ang="0">
                <a:pos x="146" y="428"/>
              </a:cxn>
              <a:cxn ang="0">
                <a:pos x="40" y="824"/>
              </a:cxn>
              <a:cxn ang="0">
                <a:pos x="300" y="922"/>
              </a:cxn>
              <a:cxn ang="0">
                <a:pos x="234" y="807"/>
              </a:cxn>
              <a:cxn ang="0">
                <a:pos x="2516" y="34"/>
              </a:cxn>
              <a:cxn ang="0">
                <a:pos x="2397" y="1012"/>
              </a:cxn>
              <a:cxn ang="0">
                <a:pos x="2110" y="911"/>
              </a:cxn>
              <a:cxn ang="0">
                <a:pos x="179" y="845"/>
              </a:cxn>
              <a:cxn ang="0">
                <a:pos x="1700" y="907"/>
              </a:cxn>
              <a:cxn ang="0">
                <a:pos x="1617" y="931"/>
              </a:cxn>
              <a:cxn ang="0">
                <a:pos x="2731" y="1011"/>
              </a:cxn>
              <a:cxn ang="0">
                <a:pos x="1645" y="1053"/>
              </a:cxn>
              <a:cxn ang="0">
                <a:pos x="462" y="1005"/>
              </a:cxn>
              <a:cxn ang="0">
                <a:pos x="2332" y="969"/>
              </a:cxn>
              <a:cxn ang="0">
                <a:pos x="2433" y="946"/>
              </a:cxn>
              <a:cxn ang="0">
                <a:pos x="1077" y="998"/>
              </a:cxn>
              <a:cxn ang="0">
                <a:pos x="2776" y="941"/>
              </a:cxn>
              <a:cxn ang="0">
                <a:pos x="82" y="727"/>
              </a:cxn>
              <a:cxn ang="0">
                <a:pos x="1930" y="922"/>
              </a:cxn>
            </a:cxnLst>
            <a:rect l="0" t="0" r="r" b="b"/>
            <a:pathLst>
              <a:path w="2921" h="1098">
                <a:moveTo>
                  <a:pt x="633" y="1063"/>
                </a:moveTo>
                <a:lnTo>
                  <a:pt x="633" y="1063"/>
                </a:lnTo>
                <a:lnTo>
                  <a:pt x="629" y="1063"/>
                </a:lnTo>
                <a:lnTo>
                  <a:pt x="626" y="1063"/>
                </a:lnTo>
                <a:lnTo>
                  <a:pt x="625" y="1060"/>
                </a:lnTo>
                <a:lnTo>
                  <a:pt x="626" y="1054"/>
                </a:lnTo>
                <a:lnTo>
                  <a:pt x="626" y="1054"/>
                </a:lnTo>
                <a:lnTo>
                  <a:pt x="586" y="1053"/>
                </a:lnTo>
                <a:lnTo>
                  <a:pt x="542" y="1053"/>
                </a:lnTo>
                <a:lnTo>
                  <a:pt x="452" y="1052"/>
                </a:lnTo>
                <a:lnTo>
                  <a:pt x="406" y="1050"/>
                </a:lnTo>
                <a:lnTo>
                  <a:pt x="362" y="1046"/>
                </a:lnTo>
                <a:lnTo>
                  <a:pt x="320" y="1042"/>
                </a:lnTo>
                <a:lnTo>
                  <a:pt x="279" y="1035"/>
                </a:lnTo>
                <a:lnTo>
                  <a:pt x="279" y="1035"/>
                </a:lnTo>
                <a:lnTo>
                  <a:pt x="278" y="1035"/>
                </a:lnTo>
                <a:lnTo>
                  <a:pt x="275" y="1036"/>
                </a:lnTo>
                <a:lnTo>
                  <a:pt x="268" y="1042"/>
                </a:lnTo>
                <a:lnTo>
                  <a:pt x="265" y="1043"/>
                </a:lnTo>
                <a:lnTo>
                  <a:pt x="262" y="1043"/>
                </a:lnTo>
                <a:lnTo>
                  <a:pt x="260" y="1043"/>
                </a:lnTo>
                <a:lnTo>
                  <a:pt x="257" y="1039"/>
                </a:lnTo>
                <a:lnTo>
                  <a:pt x="257" y="1039"/>
                </a:lnTo>
                <a:lnTo>
                  <a:pt x="254" y="1036"/>
                </a:lnTo>
                <a:lnTo>
                  <a:pt x="250" y="1033"/>
                </a:lnTo>
                <a:lnTo>
                  <a:pt x="243" y="1032"/>
                </a:lnTo>
                <a:lnTo>
                  <a:pt x="237" y="1032"/>
                </a:lnTo>
                <a:lnTo>
                  <a:pt x="223" y="1033"/>
                </a:lnTo>
                <a:lnTo>
                  <a:pt x="210" y="1033"/>
                </a:lnTo>
                <a:lnTo>
                  <a:pt x="210" y="1033"/>
                </a:lnTo>
                <a:lnTo>
                  <a:pt x="181" y="1031"/>
                </a:lnTo>
                <a:lnTo>
                  <a:pt x="154" y="1025"/>
                </a:lnTo>
                <a:lnTo>
                  <a:pt x="130" y="1018"/>
                </a:lnTo>
                <a:lnTo>
                  <a:pt x="106" y="1008"/>
                </a:lnTo>
                <a:lnTo>
                  <a:pt x="85" y="998"/>
                </a:lnTo>
                <a:lnTo>
                  <a:pt x="64" y="987"/>
                </a:lnTo>
                <a:lnTo>
                  <a:pt x="45" y="974"/>
                </a:lnTo>
                <a:lnTo>
                  <a:pt x="26" y="962"/>
                </a:lnTo>
                <a:lnTo>
                  <a:pt x="26" y="962"/>
                </a:lnTo>
                <a:lnTo>
                  <a:pt x="18" y="934"/>
                </a:lnTo>
                <a:lnTo>
                  <a:pt x="11" y="904"/>
                </a:lnTo>
                <a:lnTo>
                  <a:pt x="7" y="875"/>
                </a:lnTo>
                <a:lnTo>
                  <a:pt x="4" y="845"/>
                </a:lnTo>
                <a:lnTo>
                  <a:pt x="2" y="814"/>
                </a:lnTo>
                <a:lnTo>
                  <a:pt x="4" y="785"/>
                </a:lnTo>
                <a:lnTo>
                  <a:pt x="7" y="755"/>
                </a:lnTo>
                <a:lnTo>
                  <a:pt x="11" y="727"/>
                </a:lnTo>
                <a:lnTo>
                  <a:pt x="11" y="727"/>
                </a:lnTo>
                <a:lnTo>
                  <a:pt x="7" y="629"/>
                </a:lnTo>
                <a:lnTo>
                  <a:pt x="5" y="578"/>
                </a:lnTo>
                <a:lnTo>
                  <a:pt x="5" y="526"/>
                </a:lnTo>
                <a:lnTo>
                  <a:pt x="7" y="475"/>
                </a:lnTo>
                <a:lnTo>
                  <a:pt x="8" y="423"/>
                </a:lnTo>
                <a:lnTo>
                  <a:pt x="11" y="374"/>
                </a:lnTo>
                <a:lnTo>
                  <a:pt x="16" y="326"/>
                </a:lnTo>
                <a:lnTo>
                  <a:pt x="16" y="326"/>
                </a:lnTo>
                <a:lnTo>
                  <a:pt x="14" y="331"/>
                </a:lnTo>
                <a:lnTo>
                  <a:pt x="11" y="335"/>
                </a:lnTo>
                <a:lnTo>
                  <a:pt x="7" y="339"/>
                </a:lnTo>
                <a:lnTo>
                  <a:pt x="4" y="341"/>
                </a:lnTo>
                <a:lnTo>
                  <a:pt x="0" y="341"/>
                </a:lnTo>
                <a:lnTo>
                  <a:pt x="0" y="341"/>
                </a:lnTo>
                <a:lnTo>
                  <a:pt x="40" y="273"/>
                </a:lnTo>
                <a:lnTo>
                  <a:pt x="82" y="208"/>
                </a:lnTo>
                <a:lnTo>
                  <a:pt x="104" y="178"/>
                </a:lnTo>
                <a:lnTo>
                  <a:pt x="126" y="147"/>
                </a:lnTo>
                <a:lnTo>
                  <a:pt x="148" y="117"/>
                </a:lnTo>
                <a:lnTo>
                  <a:pt x="172" y="89"/>
                </a:lnTo>
                <a:lnTo>
                  <a:pt x="172" y="89"/>
                </a:lnTo>
                <a:lnTo>
                  <a:pt x="178" y="74"/>
                </a:lnTo>
                <a:lnTo>
                  <a:pt x="185" y="61"/>
                </a:lnTo>
                <a:lnTo>
                  <a:pt x="195" y="51"/>
                </a:lnTo>
                <a:lnTo>
                  <a:pt x="205" y="41"/>
                </a:lnTo>
                <a:lnTo>
                  <a:pt x="217" y="34"/>
                </a:lnTo>
                <a:lnTo>
                  <a:pt x="231" y="29"/>
                </a:lnTo>
                <a:lnTo>
                  <a:pt x="245" y="23"/>
                </a:lnTo>
                <a:lnTo>
                  <a:pt x="262" y="19"/>
                </a:lnTo>
                <a:lnTo>
                  <a:pt x="262" y="19"/>
                </a:lnTo>
                <a:lnTo>
                  <a:pt x="281" y="13"/>
                </a:lnTo>
                <a:lnTo>
                  <a:pt x="299" y="10"/>
                </a:lnTo>
                <a:lnTo>
                  <a:pt x="340" y="5"/>
                </a:lnTo>
                <a:lnTo>
                  <a:pt x="383" y="2"/>
                </a:lnTo>
                <a:lnTo>
                  <a:pt x="428" y="0"/>
                </a:lnTo>
                <a:lnTo>
                  <a:pt x="475" y="0"/>
                </a:lnTo>
                <a:lnTo>
                  <a:pt x="519" y="3"/>
                </a:lnTo>
                <a:lnTo>
                  <a:pt x="608" y="9"/>
                </a:lnTo>
                <a:lnTo>
                  <a:pt x="608" y="9"/>
                </a:lnTo>
                <a:lnTo>
                  <a:pt x="715" y="6"/>
                </a:lnTo>
                <a:lnTo>
                  <a:pt x="819" y="6"/>
                </a:lnTo>
                <a:lnTo>
                  <a:pt x="1030" y="8"/>
                </a:lnTo>
                <a:lnTo>
                  <a:pt x="1134" y="8"/>
                </a:lnTo>
                <a:lnTo>
                  <a:pt x="1239" y="8"/>
                </a:lnTo>
                <a:lnTo>
                  <a:pt x="1346" y="5"/>
                </a:lnTo>
                <a:lnTo>
                  <a:pt x="1451" y="0"/>
                </a:lnTo>
                <a:lnTo>
                  <a:pt x="2653" y="23"/>
                </a:lnTo>
                <a:lnTo>
                  <a:pt x="2653" y="23"/>
                </a:lnTo>
                <a:lnTo>
                  <a:pt x="2681" y="24"/>
                </a:lnTo>
                <a:lnTo>
                  <a:pt x="2706" y="27"/>
                </a:lnTo>
                <a:lnTo>
                  <a:pt x="2730" y="33"/>
                </a:lnTo>
                <a:lnTo>
                  <a:pt x="2752" y="40"/>
                </a:lnTo>
                <a:lnTo>
                  <a:pt x="2772" y="48"/>
                </a:lnTo>
                <a:lnTo>
                  <a:pt x="2790" y="58"/>
                </a:lnTo>
                <a:lnTo>
                  <a:pt x="2809" y="69"/>
                </a:lnTo>
                <a:lnTo>
                  <a:pt x="2824" y="83"/>
                </a:lnTo>
                <a:lnTo>
                  <a:pt x="2838" y="97"/>
                </a:lnTo>
                <a:lnTo>
                  <a:pt x="2849" y="114"/>
                </a:lnTo>
                <a:lnTo>
                  <a:pt x="2861" y="131"/>
                </a:lnTo>
                <a:lnTo>
                  <a:pt x="2870" y="151"/>
                </a:lnTo>
                <a:lnTo>
                  <a:pt x="2879" y="171"/>
                </a:lnTo>
                <a:lnTo>
                  <a:pt x="2884" y="193"/>
                </a:lnTo>
                <a:lnTo>
                  <a:pt x="2890" y="215"/>
                </a:lnTo>
                <a:lnTo>
                  <a:pt x="2894" y="239"/>
                </a:lnTo>
                <a:lnTo>
                  <a:pt x="2894" y="239"/>
                </a:lnTo>
                <a:lnTo>
                  <a:pt x="2893" y="270"/>
                </a:lnTo>
                <a:lnTo>
                  <a:pt x="2893" y="301"/>
                </a:lnTo>
                <a:lnTo>
                  <a:pt x="2896" y="363"/>
                </a:lnTo>
                <a:lnTo>
                  <a:pt x="2901" y="423"/>
                </a:lnTo>
                <a:lnTo>
                  <a:pt x="2907" y="482"/>
                </a:lnTo>
                <a:lnTo>
                  <a:pt x="2907" y="482"/>
                </a:lnTo>
                <a:lnTo>
                  <a:pt x="2910" y="516"/>
                </a:lnTo>
                <a:lnTo>
                  <a:pt x="2911" y="551"/>
                </a:lnTo>
                <a:lnTo>
                  <a:pt x="2913" y="619"/>
                </a:lnTo>
                <a:lnTo>
                  <a:pt x="2914" y="688"/>
                </a:lnTo>
                <a:lnTo>
                  <a:pt x="2917" y="723"/>
                </a:lnTo>
                <a:lnTo>
                  <a:pt x="2921" y="758"/>
                </a:lnTo>
                <a:lnTo>
                  <a:pt x="2921" y="758"/>
                </a:lnTo>
                <a:lnTo>
                  <a:pt x="2900" y="800"/>
                </a:lnTo>
                <a:lnTo>
                  <a:pt x="2879" y="841"/>
                </a:lnTo>
                <a:lnTo>
                  <a:pt x="2855" y="882"/>
                </a:lnTo>
                <a:lnTo>
                  <a:pt x="2831" y="920"/>
                </a:lnTo>
                <a:lnTo>
                  <a:pt x="2804" y="956"/>
                </a:lnTo>
                <a:lnTo>
                  <a:pt x="2790" y="973"/>
                </a:lnTo>
                <a:lnTo>
                  <a:pt x="2775" y="990"/>
                </a:lnTo>
                <a:lnTo>
                  <a:pt x="2759" y="1005"/>
                </a:lnTo>
                <a:lnTo>
                  <a:pt x="2743" y="1021"/>
                </a:lnTo>
                <a:lnTo>
                  <a:pt x="2726" y="1036"/>
                </a:lnTo>
                <a:lnTo>
                  <a:pt x="2709" y="1050"/>
                </a:lnTo>
                <a:lnTo>
                  <a:pt x="2709" y="1050"/>
                </a:lnTo>
                <a:lnTo>
                  <a:pt x="2699" y="1056"/>
                </a:lnTo>
                <a:lnTo>
                  <a:pt x="2689" y="1061"/>
                </a:lnTo>
                <a:lnTo>
                  <a:pt x="2668" y="1070"/>
                </a:lnTo>
                <a:lnTo>
                  <a:pt x="2644" y="1077"/>
                </a:lnTo>
                <a:lnTo>
                  <a:pt x="2619" y="1081"/>
                </a:lnTo>
                <a:lnTo>
                  <a:pt x="2594" y="1085"/>
                </a:lnTo>
                <a:lnTo>
                  <a:pt x="2565" y="1087"/>
                </a:lnTo>
                <a:lnTo>
                  <a:pt x="2508" y="1090"/>
                </a:lnTo>
                <a:lnTo>
                  <a:pt x="2508" y="1090"/>
                </a:lnTo>
                <a:lnTo>
                  <a:pt x="2363" y="1092"/>
                </a:lnTo>
                <a:lnTo>
                  <a:pt x="2224" y="1095"/>
                </a:lnTo>
                <a:lnTo>
                  <a:pt x="1942" y="1098"/>
                </a:lnTo>
                <a:lnTo>
                  <a:pt x="1942" y="1098"/>
                </a:lnTo>
                <a:lnTo>
                  <a:pt x="1909" y="1098"/>
                </a:lnTo>
                <a:lnTo>
                  <a:pt x="1880" y="1098"/>
                </a:lnTo>
                <a:lnTo>
                  <a:pt x="1818" y="1095"/>
                </a:lnTo>
                <a:lnTo>
                  <a:pt x="649" y="1056"/>
                </a:lnTo>
                <a:lnTo>
                  <a:pt x="649" y="1056"/>
                </a:lnTo>
                <a:lnTo>
                  <a:pt x="645" y="1057"/>
                </a:lnTo>
                <a:lnTo>
                  <a:pt x="640" y="1059"/>
                </a:lnTo>
                <a:lnTo>
                  <a:pt x="633" y="1063"/>
                </a:lnTo>
                <a:lnTo>
                  <a:pt x="633" y="1063"/>
                </a:lnTo>
                <a:close/>
                <a:moveTo>
                  <a:pt x="2785" y="862"/>
                </a:moveTo>
                <a:lnTo>
                  <a:pt x="2785" y="862"/>
                </a:lnTo>
                <a:lnTo>
                  <a:pt x="2797" y="860"/>
                </a:lnTo>
                <a:lnTo>
                  <a:pt x="2809" y="858"/>
                </a:lnTo>
                <a:lnTo>
                  <a:pt x="2820" y="853"/>
                </a:lnTo>
                <a:lnTo>
                  <a:pt x="2830" y="849"/>
                </a:lnTo>
                <a:lnTo>
                  <a:pt x="2838" y="844"/>
                </a:lnTo>
                <a:lnTo>
                  <a:pt x="2848" y="838"/>
                </a:lnTo>
                <a:lnTo>
                  <a:pt x="2855" y="832"/>
                </a:lnTo>
                <a:lnTo>
                  <a:pt x="2862" y="824"/>
                </a:lnTo>
                <a:lnTo>
                  <a:pt x="2869" y="817"/>
                </a:lnTo>
                <a:lnTo>
                  <a:pt x="2875" y="808"/>
                </a:lnTo>
                <a:lnTo>
                  <a:pt x="2886" y="790"/>
                </a:lnTo>
                <a:lnTo>
                  <a:pt x="2893" y="769"/>
                </a:lnTo>
                <a:lnTo>
                  <a:pt x="2900" y="748"/>
                </a:lnTo>
                <a:lnTo>
                  <a:pt x="2900" y="748"/>
                </a:lnTo>
                <a:lnTo>
                  <a:pt x="2899" y="688"/>
                </a:lnTo>
                <a:lnTo>
                  <a:pt x="2897" y="629"/>
                </a:lnTo>
                <a:lnTo>
                  <a:pt x="2893" y="512"/>
                </a:lnTo>
                <a:lnTo>
                  <a:pt x="2884" y="395"/>
                </a:lnTo>
                <a:lnTo>
                  <a:pt x="2877" y="279"/>
                </a:lnTo>
                <a:lnTo>
                  <a:pt x="2877" y="279"/>
                </a:lnTo>
                <a:lnTo>
                  <a:pt x="2877" y="260"/>
                </a:lnTo>
                <a:lnTo>
                  <a:pt x="2877" y="244"/>
                </a:lnTo>
                <a:lnTo>
                  <a:pt x="2876" y="227"/>
                </a:lnTo>
                <a:lnTo>
                  <a:pt x="2873" y="211"/>
                </a:lnTo>
                <a:lnTo>
                  <a:pt x="2869" y="196"/>
                </a:lnTo>
                <a:lnTo>
                  <a:pt x="2865" y="182"/>
                </a:lnTo>
                <a:lnTo>
                  <a:pt x="2861" y="169"/>
                </a:lnTo>
                <a:lnTo>
                  <a:pt x="2854" y="155"/>
                </a:lnTo>
                <a:lnTo>
                  <a:pt x="2848" y="144"/>
                </a:lnTo>
                <a:lnTo>
                  <a:pt x="2840" y="133"/>
                </a:lnTo>
                <a:lnTo>
                  <a:pt x="2824" y="111"/>
                </a:lnTo>
                <a:lnTo>
                  <a:pt x="2806" y="92"/>
                </a:lnTo>
                <a:lnTo>
                  <a:pt x="2786" y="75"/>
                </a:lnTo>
                <a:lnTo>
                  <a:pt x="2786" y="75"/>
                </a:lnTo>
                <a:lnTo>
                  <a:pt x="2734" y="68"/>
                </a:lnTo>
                <a:lnTo>
                  <a:pt x="2682" y="62"/>
                </a:lnTo>
                <a:lnTo>
                  <a:pt x="2629" y="60"/>
                </a:lnTo>
                <a:lnTo>
                  <a:pt x="2574" y="55"/>
                </a:lnTo>
                <a:lnTo>
                  <a:pt x="2466" y="50"/>
                </a:lnTo>
                <a:lnTo>
                  <a:pt x="2412" y="45"/>
                </a:lnTo>
                <a:lnTo>
                  <a:pt x="2360" y="41"/>
                </a:lnTo>
                <a:lnTo>
                  <a:pt x="2360" y="41"/>
                </a:lnTo>
                <a:lnTo>
                  <a:pt x="2314" y="37"/>
                </a:lnTo>
                <a:lnTo>
                  <a:pt x="2268" y="34"/>
                </a:lnTo>
                <a:lnTo>
                  <a:pt x="2172" y="30"/>
                </a:lnTo>
                <a:lnTo>
                  <a:pt x="2076" y="27"/>
                </a:lnTo>
                <a:lnTo>
                  <a:pt x="1980" y="27"/>
                </a:lnTo>
                <a:lnTo>
                  <a:pt x="1786" y="27"/>
                </a:lnTo>
                <a:lnTo>
                  <a:pt x="1689" y="26"/>
                </a:lnTo>
                <a:lnTo>
                  <a:pt x="1593" y="22"/>
                </a:lnTo>
                <a:lnTo>
                  <a:pt x="1593" y="22"/>
                </a:lnTo>
                <a:lnTo>
                  <a:pt x="1550" y="20"/>
                </a:lnTo>
                <a:lnTo>
                  <a:pt x="1505" y="19"/>
                </a:lnTo>
                <a:lnTo>
                  <a:pt x="1416" y="19"/>
                </a:lnTo>
                <a:lnTo>
                  <a:pt x="1329" y="22"/>
                </a:lnTo>
                <a:lnTo>
                  <a:pt x="1243" y="24"/>
                </a:lnTo>
                <a:lnTo>
                  <a:pt x="1157" y="27"/>
                </a:lnTo>
                <a:lnTo>
                  <a:pt x="1070" y="30"/>
                </a:lnTo>
                <a:lnTo>
                  <a:pt x="986" y="30"/>
                </a:lnTo>
                <a:lnTo>
                  <a:pt x="942" y="29"/>
                </a:lnTo>
                <a:lnTo>
                  <a:pt x="900" y="27"/>
                </a:lnTo>
                <a:lnTo>
                  <a:pt x="900" y="27"/>
                </a:lnTo>
                <a:lnTo>
                  <a:pt x="848" y="26"/>
                </a:lnTo>
                <a:lnTo>
                  <a:pt x="796" y="24"/>
                </a:lnTo>
                <a:lnTo>
                  <a:pt x="694" y="26"/>
                </a:lnTo>
                <a:lnTo>
                  <a:pt x="642" y="27"/>
                </a:lnTo>
                <a:lnTo>
                  <a:pt x="590" y="27"/>
                </a:lnTo>
                <a:lnTo>
                  <a:pt x="536" y="26"/>
                </a:lnTo>
                <a:lnTo>
                  <a:pt x="483" y="22"/>
                </a:lnTo>
                <a:lnTo>
                  <a:pt x="483" y="22"/>
                </a:lnTo>
                <a:lnTo>
                  <a:pt x="487" y="24"/>
                </a:lnTo>
                <a:lnTo>
                  <a:pt x="493" y="27"/>
                </a:lnTo>
                <a:lnTo>
                  <a:pt x="493" y="27"/>
                </a:lnTo>
                <a:lnTo>
                  <a:pt x="489" y="29"/>
                </a:lnTo>
                <a:lnTo>
                  <a:pt x="484" y="27"/>
                </a:lnTo>
                <a:lnTo>
                  <a:pt x="477" y="26"/>
                </a:lnTo>
                <a:lnTo>
                  <a:pt x="477" y="26"/>
                </a:lnTo>
                <a:lnTo>
                  <a:pt x="448" y="24"/>
                </a:lnTo>
                <a:lnTo>
                  <a:pt x="418" y="26"/>
                </a:lnTo>
                <a:lnTo>
                  <a:pt x="359" y="29"/>
                </a:lnTo>
                <a:lnTo>
                  <a:pt x="302" y="33"/>
                </a:lnTo>
                <a:lnTo>
                  <a:pt x="248" y="38"/>
                </a:lnTo>
                <a:lnTo>
                  <a:pt x="248" y="38"/>
                </a:lnTo>
                <a:lnTo>
                  <a:pt x="240" y="44"/>
                </a:lnTo>
                <a:lnTo>
                  <a:pt x="231" y="50"/>
                </a:lnTo>
                <a:lnTo>
                  <a:pt x="217" y="64"/>
                </a:lnTo>
                <a:lnTo>
                  <a:pt x="193" y="90"/>
                </a:lnTo>
                <a:lnTo>
                  <a:pt x="193" y="90"/>
                </a:lnTo>
                <a:lnTo>
                  <a:pt x="188" y="106"/>
                </a:lnTo>
                <a:lnTo>
                  <a:pt x="185" y="123"/>
                </a:lnTo>
                <a:lnTo>
                  <a:pt x="181" y="138"/>
                </a:lnTo>
                <a:lnTo>
                  <a:pt x="175" y="155"/>
                </a:lnTo>
                <a:lnTo>
                  <a:pt x="175" y="155"/>
                </a:lnTo>
                <a:lnTo>
                  <a:pt x="171" y="275"/>
                </a:lnTo>
                <a:lnTo>
                  <a:pt x="170" y="336"/>
                </a:lnTo>
                <a:lnTo>
                  <a:pt x="170" y="400"/>
                </a:lnTo>
                <a:lnTo>
                  <a:pt x="171" y="463"/>
                </a:lnTo>
                <a:lnTo>
                  <a:pt x="172" y="526"/>
                </a:lnTo>
                <a:lnTo>
                  <a:pt x="177" y="588"/>
                </a:lnTo>
                <a:lnTo>
                  <a:pt x="182" y="648"/>
                </a:lnTo>
                <a:lnTo>
                  <a:pt x="182" y="648"/>
                </a:lnTo>
                <a:lnTo>
                  <a:pt x="189" y="676"/>
                </a:lnTo>
                <a:lnTo>
                  <a:pt x="198" y="705"/>
                </a:lnTo>
                <a:lnTo>
                  <a:pt x="208" y="731"/>
                </a:lnTo>
                <a:lnTo>
                  <a:pt x="219" y="755"/>
                </a:lnTo>
                <a:lnTo>
                  <a:pt x="231" y="779"/>
                </a:lnTo>
                <a:lnTo>
                  <a:pt x="245" y="799"/>
                </a:lnTo>
                <a:lnTo>
                  <a:pt x="254" y="808"/>
                </a:lnTo>
                <a:lnTo>
                  <a:pt x="262" y="817"/>
                </a:lnTo>
                <a:lnTo>
                  <a:pt x="271" y="824"/>
                </a:lnTo>
                <a:lnTo>
                  <a:pt x="281" y="831"/>
                </a:lnTo>
                <a:lnTo>
                  <a:pt x="281" y="831"/>
                </a:lnTo>
                <a:lnTo>
                  <a:pt x="302" y="837"/>
                </a:lnTo>
                <a:lnTo>
                  <a:pt x="321" y="841"/>
                </a:lnTo>
                <a:lnTo>
                  <a:pt x="363" y="846"/>
                </a:lnTo>
                <a:lnTo>
                  <a:pt x="408" y="849"/>
                </a:lnTo>
                <a:lnTo>
                  <a:pt x="453" y="851"/>
                </a:lnTo>
                <a:lnTo>
                  <a:pt x="498" y="851"/>
                </a:lnTo>
                <a:lnTo>
                  <a:pt x="543" y="849"/>
                </a:lnTo>
                <a:lnTo>
                  <a:pt x="632" y="848"/>
                </a:lnTo>
                <a:lnTo>
                  <a:pt x="632" y="848"/>
                </a:lnTo>
                <a:lnTo>
                  <a:pt x="791" y="849"/>
                </a:lnTo>
                <a:lnTo>
                  <a:pt x="948" y="852"/>
                </a:lnTo>
                <a:lnTo>
                  <a:pt x="1104" y="855"/>
                </a:lnTo>
                <a:lnTo>
                  <a:pt x="1259" y="859"/>
                </a:lnTo>
                <a:lnTo>
                  <a:pt x="1569" y="870"/>
                </a:lnTo>
                <a:lnTo>
                  <a:pt x="1883" y="883"/>
                </a:lnTo>
                <a:lnTo>
                  <a:pt x="1883" y="883"/>
                </a:lnTo>
                <a:lnTo>
                  <a:pt x="2019" y="889"/>
                </a:lnTo>
                <a:lnTo>
                  <a:pt x="2157" y="893"/>
                </a:lnTo>
                <a:lnTo>
                  <a:pt x="2296" y="896"/>
                </a:lnTo>
                <a:lnTo>
                  <a:pt x="2366" y="896"/>
                </a:lnTo>
                <a:lnTo>
                  <a:pt x="2436" y="894"/>
                </a:lnTo>
                <a:lnTo>
                  <a:pt x="2436" y="894"/>
                </a:lnTo>
                <a:lnTo>
                  <a:pt x="2516" y="893"/>
                </a:lnTo>
                <a:lnTo>
                  <a:pt x="2596" y="891"/>
                </a:lnTo>
                <a:lnTo>
                  <a:pt x="2637" y="890"/>
                </a:lnTo>
                <a:lnTo>
                  <a:pt x="2679" y="887"/>
                </a:lnTo>
                <a:lnTo>
                  <a:pt x="2720" y="883"/>
                </a:lnTo>
                <a:lnTo>
                  <a:pt x="2761" y="877"/>
                </a:lnTo>
                <a:lnTo>
                  <a:pt x="2761" y="877"/>
                </a:lnTo>
                <a:lnTo>
                  <a:pt x="2762" y="872"/>
                </a:lnTo>
                <a:lnTo>
                  <a:pt x="2765" y="868"/>
                </a:lnTo>
                <a:lnTo>
                  <a:pt x="2768" y="866"/>
                </a:lnTo>
                <a:lnTo>
                  <a:pt x="2771" y="863"/>
                </a:lnTo>
                <a:lnTo>
                  <a:pt x="2778" y="862"/>
                </a:lnTo>
                <a:lnTo>
                  <a:pt x="2785" y="862"/>
                </a:lnTo>
                <a:lnTo>
                  <a:pt x="2785" y="862"/>
                </a:lnTo>
                <a:close/>
                <a:moveTo>
                  <a:pt x="1718" y="1039"/>
                </a:moveTo>
                <a:lnTo>
                  <a:pt x="1718" y="1039"/>
                </a:lnTo>
                <a:lnTo>
                  <a:pt x="1727" y="1025"/>
                </a:lnTo>
                <a:lnTo>
                  <a:pt x="1734" y="1012"/>
                </a:lnTo>
                <a:lnTo>
                  <a:pt x="1748" y="983"/>
                </a:lnTo>
                <a:lnTo>
                  <a:pt x="1763" y="955"/>
                </a:lnTo>
                <a:lnTo>
                  <a:pt x="1772" y="942"/>
                </a:lnTo>
                <a:lnTo>
                  <a:pt x="1781" y="929"/>
                </a:lnTo>
                <a:lnTo>
                  <a:pt x="1749" y="998"/>
                </a:lnTo>
                <a:lnTo>
                  <a:pt x="1749" y="998"/>
                </a:lnTo>
                <a:lnTo>
                  <a:pt x="1798" y="945"/>
                </a:lnTo>
                <a:lnTo>
                  <a:pt x="1824" y="921"/>
                </a:lnTo>
                <a:lnTo>
                  <a:pt x="1850" y="897"/>
                </a:lnTo>
                <a:lnTo>
                  <a:pt x="1850" y="897"/>
                </a:lnTo>
                <a:lnTo>
                  <a:pt x="1842" y="896"/>
                </a:lnTo>
                <a:lnTo>
                  <a:pt x="1831" y="896"/>
                </a:lnTo>
                <a:lnTo>
                  <a:pt x="1809" y="896"/>
                </a:lnTo>
                <a:lnTo>
                  <a:pt x="1809" y="896"/>
                </a:lnTo>
                <a:lnTo>
                  <a:pt x="1807" y="896"/>
                </a:lnTo>
                <a:lnTo>
                  <a:pt x="1804" y="897"/>
                </a:lnTo>
                <a:lnTo>
                  <a:pt x="1801" y="901"/>
                </a:lnTo>
                <a:lnTo>
                  <a:pt x="1800" y="907"/>
                </a:lnTo>
                <a:lnTo>
                  <a:pt x="1798" y="910"/>
                </a:lnTo>
                <a:lnTo>
                  <a:pt x="1795" y="912"/>
                </a:lnTo>
                <a:lnTo>
                  <a:pt x="1795" y="912"/>
                </a:lnTo>
                <a:lnTo>
                  <a:pt x="1794" y="910"/>
                </a:lnTo>
                <a:lnTo>
                  <a:pt x="1794" y="907"/>
                </a:lnTo>
                <a:lnTo>
                  <a:pt x="1795" y="901"/>
                </a:lnTo>
                <a:lnTo>
                  <a:pt x="1798" y="897"/>
                </a:lnTo>
                <a:lnTo>
                  <a:pt x="1798" y="896"/>
                </a:lnTo>
                <a:lnTo>
                  <a:pt x="1797" y="894"/>
                </a:lnTo>
                <a:lnTo>
                  <a:pt x="1797" y="894"/>
                </a:lnTo>
                <a:lnTo>
                  <a:pt x="1791" y="893"/>
                </a:lnTo>
                <a:lnTo>
                  <a:pt x="1783" y="893"/>
                </a:lnTo>
                <a:lnTo>
                  <a:pt x="1770" y="894"/>
                </a:lnTo>
                <a:lnTo>
                  <a:pt x="1770" y="894"/>
                </a:lnTo>
                <a:lnTo>
                  <a:pt x="1773" y="898"/>
                </a:lnTo>
                <a:lnTo>
                  <a:pt x="1772" y="903"/>
                </a:lnTo>
                <a:lnTo>
                  <a:pt x="1770" y="907"/>
                </a:lnTo>
                <a:lnTo>
                  <a:pt x="1769" y="911"/>
                </a:lnTo>
                <a:lnTo>
                  <a:pt x="1769" y="911"/>
                </a:lnTo>
                <a:lnTo>
                  <a:pt x="1739" y="952"/>
                </a:lnTo>
                <a:lnTo>
                  <a:pt x="1710" y="991"/>
                </a:lnTo>
                <a:lnTo>
                  <a:pt x="1682" y="1032"/>
                </a:lnTo>
                <a:lnTo>
                  <a:pt x="1668" y="1053"/>
                </a:lnTo>
                <a:lnTo>
                  <a:pt x="1655" y="1074"/>
                </a:lnTo>
                <a:lnTo>
                  <a:pt x="1655" y="1074"/>
                </a:lnTo>
                <a:lnTo>
                  <a:pt x="1673" y="1077"/>
                </a:lnTo>
                <a:lnTo>
                  <a:pt x="1691" y="1078"/>
                </a:lnTo>
                <a:lnTo>
                  <a:pt x="1710" y="1078"/>
                </a:lnTo>
                <a:lnTo>
                  <a:pt x="1728" y="1078"/>
                </a:lnTo>
                <a:lnTo>
                  <a:pt x="1745" y="1077"/>
                </a:lnTo>
                <a:lnTo>
                  <a:pt x="1760" y="1074"/>
                </a:lnTo>
                <a:lnTo>
                  <a:pt x="1774" y="1068"/>
                </a:lnTo>
                <a:lnTo>
                  <a:pt x="1784" y="1063"/>
                </a:lnTo>
                <a:lnTo>
                  <a:pt x="1784" y="1063"/>
                </a:lnTo>
                <a:lnTo>
                  <a:pt x="1783" y="1060"/>
                </a:lnTo>
                <a:lnTo>
                  <a:pt x="1784" y="1057"/>
                </a:lnTo>
                <a:lnTo>
                  <a:pt x="1786" y="1056"/>
                </a:lnTo>
                <a:lnTo>
                  <a:pt x="1788" y="1054"/>
                </a:lnTo>
                <a:lnTo>
                  <a:pt x="1790" y="1053"/>
                </a:lnTo>
                <a:lnTo>
                  <a:pt x="1793" y="1053"/>
                </a:lnTo>
                <a:lnTo>
                  <a:pt x="1794" y="1054"/>
                </a:lnTo>
                <a:lnTo>
                  <a:pt x="1793" y="1057"/>
                </a:lnTo>
                <a:lnTo>
                  <a:pt x="1793" y="1057"/>
                </a:lnTo>
                <a:lnTo>
                  <a:pt x="1788" y="1064"/>
                </a:lnTo>
                <a:lnTo>
                  <a:pt x="1783" y="1070"/>
                </a:lnTo>
                <a:lnTo>
                  <a:pt x="1772" y="1080"/>
                </a:lnTo>
                <a:lnTo>
                  <a:pt x="1822" y="1080"/>
                </a:lnTo>
                <a:lnTo>
                  <a:pt x="1822" y="1080"/>
                </a:lnTo>
                <a:lnTo>
                  <a:pt x="1832" y="1061"/>
                </a:lnTo>
                <a:lnTo>
                  <a:pt x="1843" y="1045"/>
                </a:lnTo>
                <a:lnTo>
                  <a:pt x="1866" y="1011"/>
                </a:lnTo>
                <a:lnTo>
                  <a:pt x="1866" y="1011"/>
                </a:lnTo>
                <a:lnTo>
                  <a:pt x="1866" y="1011"/>
                </a:lnTo>
                <a:lnTo>
                  <a:pt x="1870" y="1008"/>
                </a:lnTo>
                <a:lnTo>
                  <a:pt x="1873" y="1004"/>
                </a:lnTo>
                <a:lnTo>
                  <a:pt x="1878" y="993"/>
                </a:lnTo>
                <a:lnTo>
                  <a:pt x="1874" y="993"/>
                </a:lnTo>
                <a:lnTo>
                  <a:pt x="1874" y="993"/>
                </a:lnTo>
                <a:lnTo>
                  <a:pt x="1888" y="976"/>
                </a:lnTo>
                <a:lnTo>
                  <a:pt x="1901" y="957"/>
                </a:lnTo>
                <a:lnTo>
                  <a:pt x="1912" y="939"/>
                </a:lnTo>
                <a:lnTo>
                  <a:pt x="1923" y="921"/>
                </a:lnTo>
                <a:lnTo>
                  <a:pt x="1791" y="1049"/>
                </a:lnTo>
                <a:lnTo>
                  <a:pt x="1791" y="1049"/>
                </a:lnTo>
                <a:lnTo>
                  <a:pt x="1824" y="1009"/>
                </a:lnTo>
                <a:lnTo>
                  <a:pt x="1857" y="972"/>
                </a:lnTo>
                <a:lnTo>
                  <a:pt x="1892" y="936"/>
                </a:lnTo>
                <a:lnTo>
                  <a:pt x="1929" y="901"/>
                </a:lnTo>
                <a:lnTo>
                  <a:pt x="1929" y="901"/>
                </a:lnTo>
                <a:lnTo>
                  <a:pt x="1918" y="898"/>
                </a:lnTo>
                <a:lnTo>
                  <a:pt x="1905" y="898"/>
                </a:lnTo>
                <a:lnTo>
                  <a:pt x="1878" y="898"/>
                </a:lnTo>
                <a:lnTo>
                  <a:pt x="1878" y="898"/>
                </a:lnTo>
                <a:lnTo>
                  <a:pt x="1866" y="921"/>
                </a:lnTo>
                <a:lnTo>
                  <a:pt x="1853" y="943"/>
                </a:lnTo>
                <a:lnTo>
                  <a:pt x="1825" y="987"/>
                </a:lnTo>
                <a:lnTo>
                  <a:pt x="1825" y="987"/>
                </a:lnTo>
                <a:lnTo>
                  <a:pt x="1821" y="984"/>
                </a:lnTo>
                <a:lnTo>
                  <a:pt x="1818" y="984"/>
                </a:lnTo>
                <a:lnTo>
                  <a:pt x="1818" y="984"/>
                </a:lnTo>
                <a:lnTo>
                  <a:pt x="1818" y="984"/>
                </a:lnTo>
                <a:lnTo>
                  <a:pt x="1800" y="1011"/>
                </a:lnTo>
                <a:lnTo>
                  <a:pt x="1788" y="1023"/>
                </a:lnTo>
                <a:lnTo>
                  <a:pt x="1781" y="1032"/>
                </a:lnTo>
                <a:lnTo>
                  <a:pt x="1781" y="1032"/>
                </a:lnTo>
                <a:lnTo>
                  <a:pt x="1793" y="1014"/>
                </a:lnTo>
                <a:lnTo>
                  <a:pt x="1804" y="997"/>
                </a:lnTo>
                <a:lnTo>
                  <a:pt x="1817" y="980"/>
                </a:lnTo>
                <a:lnTo>
                  <a:pt x="1831" y="966"/>
                </a:lnTo>
                <a:lnTo>
                  <a:pt x="1829" y="962"/>
                </a:lnTo>
                <a:lnTo>
                  <a:pt x="1829" y="962"/>
                </a:lnTo>
                <a:lnTo>
                  <a:pt x="1838" y="949"/>
                </a:lnTo>
                <a:lnTo>
                  <a:pt x="1846" y="936"/>
                </a:lnTo>
                <a:lnTo>
                  <a:pt x="1854" y="922"/>
                </a:lnTo>
                <a:lnTo>
                  <a:pt x="1863" y="908"/>
                </a:lnTo>
                <a:lnTo>
                  <a:pt x="1863" y="908"/>
                </a:lnTo>
                <a:lnTo>
                  <a:pt x="1864" y="904"/>
                </a:lnTo>
                <a:lnTo>
                  <a:pt x="1863" y="903"/>
                </a:lnTo>
                <a:lnTo>
                  <a:pt x="1860" y="903"/>
                </a:lnTo>
                <a:lnTo>
                  <a:pt x="1856" y="905"/>
                </a:lnTo>
                <a:lnTo>
                  <a:pt x="1856" y="905"/>
                </a:lnTo>
                <a:lnTo>
                  <a:pt x="1818" y="941"/>
                </a:lnTo>
                <a:lnTo>
                  <a:pt x="1780" y="977"/>
                </a:lnTo>
                <a:lnTo>
                  <a:pt x="1745" y="1014"/>
                </a:lnTo>
                <a:lnTo>
                  <a:pt x="1711" y="1053"/>
                </a:lnTo>
                <a:lnTo>
                  <a:pt x="1711" y="1053"/>
                </a:lnTo>
                <a:lnTo>
                  <a:pt x="1711" y="1049"/>
                </a:lnTo>
                <a:lnTo>
                  <a:pt x="1711" y="1042"/>
                </a:lnTo>
                <a:lnTo>
                  <a:pt x="1711" y="1040"/>
                </a:lnTo>
                <a:lnTo>
                  <a:pt x="1713" y="1038"/>
                </a:lnTo>
                <a:lnTo>
                  <a:pt x="1714" y="1038"/>
                </a:lnTo>
                <a:lnTo>
                  <a:pt x="1718" y="1039"/>
                </a:lnTo>
                <a:lnTo>
                  <a:pt x="1718" y="1039"/>
                </a:lnTo>
                <a:close/>
                <a:moveTo>
                  <a:pt x="231" y="993"/>
                </a:moveTo>
                <a:lnTo>
                  <a:pt x="231" y="993"/>
                </a:lnTo>
                <a:lnTo>
                  <a:pt x="236" y="990"/>
                </a:lnTo>
                <a:lnTo>
                  <a:pt x="240" y="986"/>
                </a:lnTo>
                <a:lnTo>
                  <a:pt x="248" y="974"/>
                </a:lnTo>
                <a:lnTo>
                  <a:pt x="257" y="964"/>
                </a:lnTo>
                <a:lnTo>
                  <a:pt x="261" y="959"/>
                </a:lnTo>
                <a:lnTo>
                  <a:pt x="267" y="955"/>
                </a:lnTo>
                <a:lnTo>
                  <a:pt x="267" y="955"/>
                </a:lnTo>
                <a:lnTo>
                  <a:pt x="260" y="967"/>
                </a:lnTo>
                <a:lnTo>
                  <a:pt x="254" y="977"/>
                </a:lnTo>
                <a:lnTo>
                  <a:pt x="248" y="988"/>
                </a:lnTo>
                <a:lnTo>
                  <a:pt x="244" y="994"/>
                </a:lnTo>
                <a:lnTo>
                  <a:pt x="237" y="1000"/>
                </a:lnTo>
                <a:lnTo>
                  <a:pt x="237" y="1000"/>
                </a:lnTo>
                <a:lnTo>
                  <a:pt x="245" y="1001"/>
                </a:lnTo>
                <a:lnTo>
                  <a:pt x="255" y="1002"/>
                </a:lnTo>
                <a:lnTo>
                  <a:pt x="275" y="1005"/>
                </a:lnTo>
                <a:lnTo>
                  <a:pt x="275" y="1005"/>
                </a:lnTo>
                <a:lnTo>
                  <a:pt x="286" y="984"/>
                </a:lnTo>
                <a:lnTo>
                  <a:pt x="300" y="966"/>
                </a:lnTo>
                <a:lnTo>
                  <a:pt x="316" y="950"/>
                </a:lnTo>
                <a:lnTo>
                  <a:pt x="333" y="936"/>
                </a:lnTo>
                <a:lnTo>
                  <a:pt x="320" y="941"/>
                </a:lnTo>
                <a:lnTo>
                  <a:pt x="317" y="942"/>
                </a:lnTo>
                <a:lnTo>
                  <a:pt x="316" y="946"/>
                </a:lnTo>
                <a:lnTo>
                  <a:pt x="317" y="942"/>
                </a:lnTo>
                <a:lnTo>
                  <a:pt x="320" y="941"/>
                </a:lnTo>
                <a:lnTo>
                  <a:pt x="320" y="941"/>
                </a:lnTo>
                <a:lnTo>
                  <a:pt x="323" y="934"/>
                </a:lnTo>
                <a:lnTo>
                  <a:pt x="327" y="927"/>
                </a:lnTo>
                <a:lnTo>
                  <a:pt x="335" y="915"/>
                </a:lnTo>
                <a:lnTo>
                  <a:pt x="344" y="903"/>
                </a:lnTo>
                <a:lnTo>
                  <a:pt x="348" y="896"/>
                </a:lnTo>
                <a:lnTo>
                  <a:pt x="351" y="889"/>
                </a:lnTo>
                <a:lnTo>
                  <a:pt x="271" y="962"/>
                </a:lnTo>
                <a:lnTo>
                  <a:pt x="271" y="962"/>
                </a:lnTo>
                <a:lnTo>
                  <a:pt x="279" y="948"/>
                </a:lnTo>
                <a:lnTo>
                  <a:pt x="289" y="935"/>
                </a:lnTo>
                <a:lnTo>
                  <a:pt x="300" y="922"/>
                </a:lnTo>
                <a:lnTo>
                  <a:pt x="312" y="910"/>
                </a:lnTo>
                <a:lnTo>
                  <a:pt x="323" y="900"/>
                </a:lnTo>
                <a:lnTo>
                  <a:pt x="335" y="889"/>
                </a:lnTo>
                <a:lnTo>
                  <a:pt x="362" y="870"/>
                </a:lnTo>
                <a:lnTo>
                  <a:pt x="362" y="870"/>
                </a:lnTo>
                <a:lnTo>
                  <a:pt x="365" y="869"/>
                </a:lnTo>
                <a:lnTo>
                  <a:pt x="369" y="870"/>
                </a:lnTo>
                <a:lnTo>
                  <a:pt x="371" y="872"/>
                </a:lnTo>
                <a:lnTo>
                  <a:pt x="371" y="877"/>
                </a:lnTo>
                <a:lnTo>
                  <a:pt x="371" y="877"/>
                </a:lnTo>
                <a:lnTo>
                  <a:pt x="363" y="893"/>
                </a:lnTo>
                <a:lnTo>
                  <a:pt x="354" y="907"/>
                </a:lnTo>
                <a:lnTo>
                  <a:pt x="344" y="920"/>
                </a:lnTo>
                <a:lnTo>
                  <a:pt x="333" y="929"/>
                </a:lnTo>
                <a:lnTo>
                  <a:pt x="337" y="929"/>
                </a:lnTo>
                <a:lnTo>
                  <a:pt x="292" y="1001"/>
                </a:lnTo>
                <a:lnTo>
                  <a:pt x="292" y="1001"/>
                </a:lnTo>
                <a:lnTo>
                  <a:pt x="290" y="1005"/>
                </a:lnTo>
                <a:lnTo>
                  <a:pt x="290" y="1009"/>
                </a:lnTo>
                <a:lnTo>
                  <a:pt x="292" y="1009"/>
                </a:lnTo>
                <a:lnTo>
                  <a:pt x="293" y="1009"/>
                </a:lnTo>
                <a:lnTo>
                  <a:pt x="296" y="1005"/>
                </a:lnTo>
                <a:lnTo>
                  <a:pt x="296" y="1005"/>
                </a:lnTo>
                <a:lnTo>
                  <a:pt x="297" y="1002"/>
                </a:lnTo>
                <a:lnTo>
                  <a:pt x="299" y="1001"/>
                </a:lnTo>
                <a:lnTo>
                  <a:pt x="300" y="1001"/>
                </a:lnTo>
                <a:lnTo>
                  <a:pt x="302" y="1002"/>
                </a:lnTo>
                <a:lnTo>
                  <a:pt x="303" y="1005"/>
                </a:lnTo>
                <a:lnTo>
                  <a:pt x="303" y="1009"/>
                </a:lnTo>
                <a:lnTo>
                  <a:pt x="303" y="1009"/>
                </a:lnTo>
                <a:lnTo>
                  <a:pt x="309" y="1012"/>
                </a:lnTo>
                <a:lnTo>
                  <a:pt x="314" y="1014"/>
                </a:lnTo>
                <a:lnTo>
                  <a:pt x="320" y="1015"/>
                </a:lnTo>
                <a:lnTo>
                  <a:pt x="327" y="1015"/>
                </a:lnTo>
                <a:lnTo>
                  <a:pt x="392" y="925"/>
                </a:lnTo>
                <a:lnTo>
                  <a:pt x="392" y="925"/>
                </a:lnTo>
                <a:lnTo>
                  <a:pt x="375" y="939"/>
                </a:lnTo>
                <a:lnTo>
                  <a:pt x="358" y="956"/>
                </a:lnTo>
                <a:lnTo>
                  <a:pt x="342" y="972"/>
                </a:lnTo>
                <a:lnTo>
                  <a:pt x="326" y="988"/>
                </a:lnTo>
                <a:lnTo>
                  <a:pt x="324" y="983"/>
                </a:lnTo>
                <a:lnTo>
                  <a:pt x="307" y="998"/>
                </a:lnTo>
                <a:lnTo>
                  <a:pt x="307" y="998"/>
                </a:lnTo>
                <a:lnTo>
                  <a:pt x="307" y="994"/>
                </a:lnTo>
                <a:lnTo>
                  <a:pt x="309" y="991"/>
                </a:lnTo>
                <a:lnTo>
                  <a:pt x="312" y="988"/>
                </a:lnTo>
                <a:lnTo>
                  <a:pt x="313" y="983"/>
                </a:lnTo>
                <a:lnTo>
                  <a:pt x="313" y="983"/>
                </a:lnTo>
                <a:lnTo>
                  <a:pt x="314" y="983"/>
                </a:lnTo>
                <a:lnTo>
                  <a:pt x="317" y="980"/>
                </a:lnTo>
                <a:lnTo>
                  <a:pt x="324" y="974"/>
                </a:lnTo>
                <a:lnTo>
                  <a:pt x="327" y="972"/>
                </a:lnTo>
                <a:lnTo>
                  <a:pt x="328" y="972"/>
                </a:lnTo>
                <a:lnTo>
                  <a:pt x="327" y="976"/>
                </a:lnTo>
                <a:lnTo>
                  <a:pt x="324" y="983"/>
                </a:lnTo>
                <a:lnTo>
                  <a:pt x="324" y="983"/>
                </a:lnTo>
                <a:lnTo>
                  <a:pt x="328" y="980"/>
                </a:lnTo>
                <a:lnTo>
                  <a:pt x="333" y="976"/>
                </a:lnTo>
                <a:lnTo>
                  <a:pt x="338" y="967"/>
                </a:lnTo>
                <a:lnTo>
                  <a:pt x="338" y="964"/>
                </a:lnTo>
                <a:lnTo>
                  <a:pt x="338" y="964"/>
                </a:lnTo>
                <a:lnTo>
                  <a:pt x="340" y="960"/>
                </a:lnTo>
                <a:lnTo>
                  <a:pt x="340" y="960"/>
                </a:lnTo>
                <a:lnTo>
                  <a:pt x="362" y="936"/>
                </a:lnTo>
                <a:lnTo>
                  <a:pt x="386" y="914"/>
                </a:lnTo>
                <a:lnTo>
                  <a:pt x="411" y="893"/>
                </a:lnTo>
                <a:lnTo>
                  <a:pt x="439" y="875"/>
                </a:lnTo>
                <a:lnTo>
                  <a:pt x="439" y="875"/>
                </a:lnTo>
                <a:lnTo>
                  <a:pt x="437" y="882"/>
                </a:lnTo>
                <a:lnTo>
                  <a:pt x="432" y="890"/>
                </a:lnTo>
                <a:lnTo>
                  <a:pt x="421" y="907"/>
                </a:lnTo>
                <a:lnTo>
                  <a:pt x="407" y="922"/>
                </a:lnTo>
                <a:lnTo>
                  <a:pt x="394" y="935"/>
                </a:lnTo>
                <a:lnTo>
                  <a:pt x="394" y="935"/>
                </a:lnTo>
                <a:lnTo>
                  <a:pt x="396" y="939"/>
                </a:lnTo>
                <a:lnTo>
                  <a:pt x="396" y="942"/>
                </a:lnTo>
                <a:lnTo>
                  <a:pt x="392" y="949"/>
                </a:lnTo>
                <a:lnTo>
                  <a:pt x="392" y="949"/>
                </a:lnTo>
                <a:lnTo>
                  <a:pt x="379" y="964"/>
                </a:lnTo>
                <a:lnTo>
                  <a:pt x="366" y="981"/>
                </a:lnTo>
                <a:lnTo>
                  <a:pt x="354" y="1000"/>
                </a:lnTo>
                <a:lnTo>
                  <a:pt x="342" y="1019"/>
                </a:lnTo>
                <a:lnTo>
                  <a:pt x="342" y="1019"/>
                </a:lnTo>
                <a:lnTo>
                  <a:pt x="349" y="1015"/>
                </a:lnTo>
                <a:lnTo>
                  <a:pt x="355" y="1011"/>
                </a:lnTo>
                <a:lnTo>
                  <a:pt x="359" y="1005"/>
                </a:lnTo>
                <a:lnTo>
                  <a:pt x="363" y="1000"/>
                </a:lnTo>
                <a:lnTo>
                  <a:pt x="372" y="988"/>
                </a:lnTo>
                <a:lnTo>
                  <a:pt x="376" y="984"/>
                </a:lnTo>
                <a:lnTo>
                  <a:pt x="383" y="979"/>
                </a:lnTo>
                <a:lnTo>
                  <a:pt x="383" y="979"/>
                </a:lnTo>
                <a:lnTo>
                  <a:pt x="383" y="981"/>
                </a:lnTo>
                <a:lnTo>
                  <a:pt x="382" y="986"/>
                </a:lnTo>
                <a:lnTo>
                  <a:pt x="378" y="991"/>
                </a:lnTo>
                <a:lnTo>
                  <a:pt x="373" y="997"/>
                </a:lnTo>
                <a:lnTo>
                  <a:pt x="372" y="1001"/>
                </a:lnTo>
                <a:lnTo>
                  <a:pt x="372" y="1005"/>
                </a:lnTo>
                <a:lnTo>
                  <a:pt x="372" y="1005"/>
                </a:lnTo>
                <a:lnTo>
                  <a:pt x="371" y="1007"/>
                </a:lnTo>
                <a:lnTo>
                  <a:pt x="368" y="1008"/>
                </a:lnTo>
                <a:lnTo>
                  <a:pt x="362" y="1014"/>
                </a:lnTo>
                <a:lnTo>
                  <a:pt x="361" y="1015"/>
                </a:lnTo>
                <a:lnTo>
                  <a:pt x="361" y="1018"/>
                </a:lnTo>
                <a:lnTo>
                  <a:pt x="362" y="1019"/>
                </a:lnTo>
                <a:lnTo>
                  <a:pt x="366" y="1022"/>
                </a:lnTo>
                <a:lnTo>
                  <a:pt x="366" y="1022"/>
                </a:lnTo>
                <a:lnTo>
                  <a:pt x="380" y="1025"/>
                </a:lnTo>
                <a:lnTo>
                  <a:pt x="394" y="1026"/>
                </a:lnTo>
                <a:lnTo>
                  <a:pt x="421" y="1029"/>
                </a:lnTo>
                <a:lnTo>
                  <a:pt x="421" y="1029"/>
                </a:lnTo>
                <a:lnTo>
                  <a:pt x="424" y="1018"/>
                </a:lnTo>
                <a:lnTo>
                  <a:pt x="430" y="1007"/>
                </a:lnTo>
                <a:lnTo>
                  <a:pt x="437" y="997"/>
                </a:lnTo>
                <a:lnTo>
                  <a:pt x="444" y="987"/>
                </a:lnTo>
                <a:lnTo>
                  <a:pt x="459" y="970"/>
                </a:lnTo>
                <a:lnTo>
                  <a:pt x="465" y="963"/>
                </a:lnTo>
                <a:lnTo>
                  <a:pt x="466" y="957"/>
                </a:lnTo>
                <a:lnTo>
                  <a:pt x="466" y="957"/>
                </a:lnTo>
                <a:lnTo>
                  <a:pt x="479" y="939"/>
                </a:lnTo>
                <a:lnTo>
                  <a:pt x="493" y="921"/>
                </a:lnTo>
                <a:lnTo>
                  <a:pt x="507" y="903"/>
                </a:lnTo>
                <a:lnTo>
                  <a:pt x="514" y="893"/>
                </a:lnTo>
                <a:lnTo>
                  <a:pt x="519" y="880"/>
                </a:lnTo>
                <a:lnTo>
                  <a:pt x="519" y="880"/>
                </a:lnTo>
                <a:lnTo>
                  <a:pt x="500" y="893"/>
                </a:lnTo>
                <a:lnTo>
                  <a:pt x="482" y="905"/>
                </a:lnTo>
                <a:lnTo>
                  <a:pt x="463" y="918"/>
                </a:lnTo>
                <a:lnTo>
                  <a:pt x="446" y="932"/>
                </a:lnTo>
                <a:lnTo>
                  <a:pt x="414" y="960"/>
                </a:lnTo>
                <a:lnTo>
                  <a:pt x="385" y="988"/>
                </a:lnTo>
                <a:lnTo>
                  <a:pt x="385" y="988"/>
                </a:lnTo>
                <a:lnTo>
                  <a:pt x="396" y="972"/>
                </a:lnTo>
                <a:lnTo>
                  <a:pt x="407" y="956"/>
                </a:lnTo>
                <a:lnTo>
                  <a:pt x="420" y="942"/>
                </a:lnTo>
                <a:lnTo>
                  <a:pt x="435" y="928"/>
                </a:lnTo>
                <a:lnTo>
                  <a:pt x="451" y="915"/>
                </a:lnTo>
                <a:lnTo>
                  <a:pt x="467" y="903"/>
                </a:lnTo>
                <a:lnTo>
                  <a:pt x="503" y="880"/>
                </a:lnTo>
                <a:lnTo>
                  <a:pt x="503" y="880"/>
                </a:lnTo>
                <a:lnTo>
                  <a:pt x="480" y="875"/>
                </a:lnTo>
                <a:lnTo>
                  <a:pt x="458" y="870"/>
                </a:lnTo>
                <a:lnTo>
                  <a:pt x="434" y="868"/>
                </a:lnTo>
                <a:lnTo>
                  <a:pt x="408" y="868"/>
                </a:lnTo>
                <a:lnTo>
                  <a:pt x="359" y="865"/>
                </a:lnTo>
                <a:lnTo>
                  <a:pt x="335" y="862"/>
                </a:lnTo>
                <a:lnTo>
                  <a:pt x="313" y="859"/>
                </a:lnTo>
                <a:lnTo>
                  <a:pt x="313" y="859"/>
                </a:lnTo>
                <a:lnTo>
                  <a:pt x="307" y="872"/>
                </a:lnTo>
                <a:lnTo>
                  <a:pt x="297" y="887"/>
                </a:lnTo>
                <a:lnTo>
                  <a:pt x="278" y="914"/>
                </a:lnTo>
                <a:lnTo>
                  <a:pt x="278" y="914"/>
                </a:lnTo>
                <a:lnTo>
                  <a:pt x="252" y="952"/>
                </a:lnTo>
                <a:lnTo>
                  <a:pt x="240" y="973"/>
                </a:lnTo>
                <a:lnTo>
                  <a:pt x="234" y="983"/>
                </a:lnTo>
                <a:lnTo>
                  <a:pt x="231" y="993"/>
                </a:lnTo>
                <a:lnTo>
                  <a:pt x="231" y="993"/>
                </a:lnTo>
                <a:close/>
                <a:moveTo>
                  <a:pt x="992" y="986"/>
                </a:moveTo>
                <a:lnTo>
                  <a:pt x="992" y="986"/>
                </a:lnTo>
                <a:lnTo>
                  <a:pt x="1021" y="956"/>
                </a:lnTo>
                <a:lnTo>
                  <a:pt x="1037" y="942"/>
                </a:lnTo>
                <a:lnTo>
                  <a:pt x="1053" y="928"/>
                </a:lnTo>
                <a:lnTo>
                  <a:pt x="1070" y="914"/>
                </a:lnTo>
                <a:lnTo>
                  <a:pt x="1089" y="901"/>
                </a:lnTo>
                <a:lnTo>
                  <a:pt x="1110" y="890"/>
                </a:lnTo>
                <a:lnTo>
                  <a:pt x="1131" y="879"/>
                </a:lnTo>
                <a:lnTo>
                  <a:pt x="1131" y="879"/>
                </a:lnTo>
                <a:lnTo>
                  <a:pt x="1129" y="890"/>
                </a:lnTo>
                <a:lnTo>
                  <a:pt x="1127" y="901"/>
                </a:lnTo>
                <a:lnTo>
                  <a:pt x="1122" y="911"/>
                </a:lnTo>
                <a:lnTo>
                  <a:pt x="1115" y="921"/>
                </a:lnTo>
                <a:lnTo>
                  <a:pt x="1108" y="931"/>
                </a:lnTo>
                <a:lnTo>
                  <a:pt x="1101" y="938"/>
                </a:lnTo>
                <a:lnTo>
                  <a:pt x="1090" y="950"/>
                </a:lnTo>
                <a:lnTo>
                  <a:pt x="1093" y="949"/>
                </a:lnTo>
                <a:lnTo>
                  <a:pt x="1090" y="950"/>
                </a:lnTo>
                <a:lnTo>
                  <a:pt x="1090" y="950"/>
                </a:lnTo>
                <a:lnTo>
                  <a:pt x="1075" y="973"/>
                </a:lnTo>
                <a:lnTo>
                  <a:pt x="1056" y="998"/>
                </a:lnTo>
                <a:lnTo>
                  <a:pt x="1039" y="1022"/>
                </a:lnTo>
                <a:lnTo>
                  <a:pt x="1024" y="1046"/>
                </a:lnTo>
                <a:lnTo>
                  <a:pt x="1024" y="1046"/>
                </a:lnTo>
                <a:lnTo>
                  <a:pt x="1032" y="1045"/>
                </a:lnTo>
                <a:lnTo>
                  <a:pt x="1037" y="1043"/>
                </a:lnTo>
                <a:lnTo>
                  <a:pt x="1037" y="1042"/>
                </a:lnTo>
                <a:lnTo>
                  <a:pt x="1035" y="1042"/>
                </a:lnTo>
                <a:lnTo>
                  <a:pt x="1030" y="1043"/>
                </a:lnTo>
                <a:lnTo>
                  <a:pt x="1030" y="1043"/>
                </a:lnTo>
                <a:lnTo>
                  <a:pt x="1042" y="1032"/>
                </a:lnTo>
                <a:lnTo>
                  <a:pt x="1053" y="1019"/>
                </a:lnTo>
                <a:lnTo>
                  <a:pt x="1065" y="1007"/>
                </a:lnTo>
                <a:lnTo>
                  <a:pt x="1070" y="1002"/>
                </a:lnTo>
                <a:lnTo>
                  <a:pt x="1077" y="998"/>
                </a:lnTo>
                <a:lnTo>
                  <a:pt x="1082" y="994"/>
                </a:lnTo>
                <a:lnTo>
                  <a:pt x="1083" y="991"/>
                </a:lnTo>
                <a:lnTo>
                  <a:pt x="1083" y="991"/>
                </a:lnTo>
                <a:lnTo>
                  <a:pt x="1084" y="988"/>
                </a:lnTo>
                <a:lnTo>
                  <a:pt x="1084" y="986"/>
                </a:lnTo>
                <a:lnTo>
                  <a:pt x="1084" y="986"/>
                </a:lnTo>
                <a:lnTo>
                  <a:pt x="1094" y="974"/>
                </a:lnTo>
                <a:lnTo>
                  <a:pt x="1104" y="964"/>
                </a:lnTo>
                <a:lnTo>
                  <a:pt x="1125" y="943"/>
                </a:lnTo>
                <a:lnTo>
                  <a:pt x="1125" y="943"/>
                </a:lnTo>
                <a:lnTo>
                  <a:pt x="1143" y="927"/>
                </a:lnTo>
                <a:lnTo>
                  <a:pt x="1164" y="908"/>
                </a:lnTo>
                <a:lnTo>
                  <a:pt x="1176" y="900"/>
                </a:lnTo>
                <a:lnTo>
                  <a:pt x="1187" y="891"/>
                </a:lnTo>
                <a:lnTo>
                  <a:pt x="1200" y="886"/>
                </a:lnTo>
                <a:lnTo>
                  <a:pt x="1212" y="879"/>
                </a:lnTo>
                <a:lnTo>
                  <a:pt x="1212" y="879"/>
                </a:lnTo>
                <a:lnTo>
                  <a:pt x="1209" y="887"/>
                </a:lnTo>
                <a:lnTo>
                  <a:pt x="1205" y="896"/>
                </a:lnTo>
                <a:lnTo>
                  <a:pt x="1193" y="911"/>
                </a:lnTo>
                <a:lnTo>
                  <a:pt x="1181" y="924"/>
                </a:lnTo>
                <a:lnTo>
                  <a:pt x="1177" y="927"/>
                </a:lnTo>
                <a:lnTo>
                  <a:pt x="1174" y="927"/>
                </a:lnTo>
                <a:lnTo>
                  <a:pt x="1174" y="927"/>
                </a:lnTo>
                <a:lnTo>
                  <a:pt x="1173" y="927"/>
                </a:lnTo>
                <a:lnTo>
                  <a:pt x="1170" y="927"/>
                </a:lnTo>
                <a:lnTo>
                  <a:pt x="1167" y="929"/>
                </a:lnTo>
                <a:lnTo>
                  <a:pt x="1166" y="934"/>
                </a:lnTo>
                <a:lnTo>
                  <a:pt x="1166" y="938"/>
                </a:lnTo>
                <a:lnTo>
                  <a:pt x="1172" y="939"/>
                </a:lnTo>
                <a:lnTo>
                  <a:pt x="1172" y="939"/>
                </a:lnTo>
                <a:lnTo>
                  <a:pt x="1143" y="972"/>
                </a:lnTo>
                <a:lnTo>
                  <a:pt x="1131" y="988"/>
                </a:lnTo>
                <a:lnTo>
                  <a:pt x="1120" y="1007"/>
                </a:lnTo>
                <a:lnTo>
                  <a:pt x="1186" y="942"/>
                </a:lnTo>
                <a:lnTo>
                  <a:pt x="1186" y="942"/>
                </a:lnTo>
                <a:lnTo>
                  <a:pt x="1204" y="925"/>
                </a:lnTo>
                <a:lnTo>
                  <a:pt x="1225" y="907"/>
                </a:lnTo>
                <a:lnTo>
                  <a:pt x="1247" y="891"/>
                </a:lnTo>
                <a:lnTo>
                  <a:pt x="1259" y="886"/>
                </a:lnTo>
                <a:lnTo>
                  <a:pt x="1270" y="880"/>
                </a:lnTo>
                <a:lnTo>
                  <a:pt x="1270" y="880"/>
                </a:lnTo>
                <a:lnTo>
                  <a:pt x="1274" y="882"/>
                </a:lnTo>
                <a:lnTo>
                  <a:pt x="1278" y="883"/>
                </a:lnTo>
                <a:lnTo>
                  <a:pt x="1281" y="886"/>
                </a:lnTo>
                <a:lnTo>
                  <a:pt x="1281" y="887"/>
                </a:lnTo>
                <a:lnTo>
                  <a:pt x="1281" y="889"/>
                </a:lnTo>
                <a:lnTo>
                  <a:pt x="1198" y="1004"/>
                </a:lnTo>
                <a:lnTo>
                  <a:pt x="1198" y="1004"/>
                </a:lnTo>
                <a:lnTo>
                  <a:pt x="1214" y="986"/>
                </a:lnTo>
                <a:lnTo>
                  <a:pt x="1231" y="969"/>
                </a:lnTo>
                <a:lnTo>
                  <a:pt x="1247" y="953"/>
                </a:lnTo>
                <a:lnTo>
                  <a:pt x="1264" y="938"/>
                </a:lnTo>
                <a:lnTo>
                  <a:pt x="1283" y="922"/>
                </a:lnTo>
                <a:lnTo>
                  <a:pt x="1301" y="908"/>
                </a:lnTo>
                <a:lnTo>
                  <a:pt x="1319" y="896"/>
                </a:lnTo>
                <a:lnTo>
                  <a:pt x="1339" y="883"/>
                </a:lnTo>
                <a:lnTo>
                  <a:pt x="1339" y="883"/>
                </a:lnTo>
                <a:lnTo>
                  <a:pt x="1342" y="883"/>
                </a:lnTo>
                <a:lnTo>
                  <a:pt x="1343" y="883"/>
                </a:lnTo>
                <a:lnTo>
                  <a:pt x="1344" y="884"/>
                </a:lnTo>
                <a:lnTo>
                  <a:pt x="1346" y="887"/>
                </a:lnTo>
                <a:lnTo>
                  <a:pt x="1347" y="893"/>
                </a:lnTo>
                <a:lnTo>
                  <a:pt x="1347" y="896"/>
                </a:lnTo>
                <a:lnTo>
                  <a:pt x="1285" y="991"/>
                </a:lnTo>
                <a:lnTo>
                  <a:pt x="1285" y="991"/>
                </a:lnTo>
                <a:lnTo>
                  <a:pt x="1315" y="963"/>
                </a:lnTo>
                <a:lnTo>
                  <a:pt x="1344" y="935"/>
                </a:lnTo>
                <a:lnTo>
                  <a:pt x="1377" y="907"/>
                </a:lnTo>
                <a:lnTo>
                  <a:pt x="1394" y="894"/>
                </a:lnTo>
                <a:lnTo>
                  <a:pt x="1410" y="882"/>
                </a:lnTo>
                <a:lnTo>
                  <a:pt x="1410" y="882"/>
                </a:lnTo>
                <a:lnTo>
                  <a:pt x="1367" y="879"/>
                </a:lnTo>
                <a:lnTo>
                  <a:pt x="1323" y="877"/>
                </a:lnTo>
                <a:lnTo>
                  <a:pt x="1235" y="877"/>
                </a:lnTo>
                <a:lnTo>
                  <a:pt x="1149" y="877"/>
                </a:lnTo>
                <a:lnTo>
                  <a:pt x="1107" y="877"/>
                </a:lnTo>
                <a:lnTo>
                  <a:pt x="1065" y="877"/>
                </a:lnTo>
                <a:lnTo>
                  <a:pt x="1065" y="877"/>
                </a:lnTo>
                <a:lnTo>
                  <a:pt x="1059" y="889"/>
                </a:lnTo>
                <a:lnTo>
                  <a:pt x="1052" y="900"/>
                </a:lnTo>
                <a:lnTo>
                  <a:pt x="1035" y="922"/>
                </a:lnTo>
                <a:lnTo>
                  <a:pt x="1032" y="925"/>
                </a:lnTo>
                <a:lnTo>
                  <a:pt x="1032" y="925"/>
                </a:lnTo>
                <a:lnTo>
                  <a:pt x="1024" y="941"/>
                </a:lnTo>
                <a:lnTo>
                  <a:pt x="1013" y="956"/>
                </a:lnTo>
                <a:lnTo>
                  <a:pt x="992" y="986"/>
                </a:lnTo>
                <a:lnTo>
                  <a:pt x="992" y="986"/>
                </a:lnTo>
                <a:close/>
                <a:moveTo>
                  <a:pt x="1617" y="898"/>
                </a:moveTo>
                <a:lnTo>
                  <a:pt x="1617" y="898"/>
                </a:lnTo>
                <a:lnTo>
                  <a:pt x="1593" y="917"/>
                </a:lnTo>
                <a:lnTo>
                  <a:pt x="1571" y="935"/>
                </a:lnTo>
                <a:lnTo>
                  <a:pt x="1548" y="953"/>
                </a:lnTo>
                <a:lnTo>
                  <a:pt x="1527" y="974"/>
                </a:lnTo>
                <a:lnTo>
                  <a:pt x="1507" y="994"/>
                </a:lnTo>
                <a:lnTo>
                  <a:pt x="1488" y="1016"/>
                </a:lnTo>
                <a:lnTo>
                  <a:pt x="1469" y="1039"/>
                </a:lnTo>
                <a:lnTo>
                  <a:pt x="1451" y="1063"/>
                </a:lnTo>
                <a:lnTo>
                  <a:pt x="1451" y="1063"/>
                </a:lnTo>
                <a:lnTo>
                  <a:pt x="1509" y="1066"/>
                </a:lnTo>
                <a:lnTo>
                  <a:pt x="1535" y="1067"/>
                </a:lnTo>
                <a:lnTo>
                  <a:pt x="1562" y="1066"/>
                </a:lnTo>
                <a:lnTo>
                  <a:pt x="1562" y="1066"/>
                </a:lnTo>
                <a:lnTo>
                  <a:pt x="1594" y="1026"/>
                </a:lnTo>
                <a:lnTo>
                  <a:pt x="1628" y="987"/>
                </a:lnTo>
                <a:lnTo>
                  <a:pt x="1645" y="967"/>
                </a:lnTo>
                <a:lnTo>
                  <a:pt x="1661" y="946"/>
                </a:lnTo>
                <a:lnTo>
                  <a:pt x="1675" y="925"/>
                </a:lnTo>
                <a:lnTo>
                  <a:pt x="1687" y="904"/>
                </a:lnTo>
                <a:lnTo>
                  <a:pt x="1687" y="904"/>
                </a:lnTo>
                <a:lnTo>
                  <a:pt x="1663" y="920"/>
                </a:lnTo>
                <a:lnTo>
                  <a:pt x="1639" y="936"/>
                </a:lnTo>
                <a:lnTo>
                  <a:pt x="1616" y="953"/>
                </a:lnTo>
                <a:lnTo>
                  <a:pt x="1594" y="973"/>
                </a:lnTo>
                <a:lnTo>
                  <a:pt x="1572" y="993"/>
                </a:lnTo>
                <a:lnTo>
                  <a:pt x="1552" y="1012"/>
                </a:lnTo>
                <a:lnTo>
                  <a:pt x="1533" y="1033"/>
                </a:lnTo>
                <a:lnTo>
                  <a:pt x="1513" y="1054"/>
                </a:lnTo>
                <a:lnTo>
                  <a:pt x="1513" y="1054"/>
                </a:lnTo>
                <a:lnTo>
                  <a:pt x="1541" y="1015"/>
                </a:lnTo>
                <a:lnTo>
                  <a:pt x="1571" y="974"/>
                </a:lnTo>
                <a:lnTo>
                  <a:pt x="1602" y="934"/>
                </a:lnTo>
                <a:lnTo>
                  <a:pt x="1632" y="891"/>
                </a:lnTo>
                <a:lnTo>
                  <a:pt x="1632" y="891"/>
                </a:lnTo>
                <a:lnTo>
                  <a:pt x="1617" y="898"/>
                </a:lnTo>
                <a:lnTo>
                  <a:pt x="1617" y="898"/>
                </a:lnTo>
                <a:close/>
                <a:moveTo>
                  <a:pt x="2529" y="905"/>
                </a:moveTo>
                <a:lnTo>
                  <a:pt x="2529" y="905"/>
                </a:lnTo>
                <a:lnTo>
                  <a:pt x="2512" y="918"/>
                </a:lnTo>
                <a:lnTo>
                  <a:pt x="2495" y="931"/>
                </a:lnTo>
                <a:lnTo>
                  <a:pt x="2480" y="945"/>
                </a:lnTo>
                <a:lnTo>
                  <a:pt x="2464" y="959"/>
                </a:lnTo>
                <a:lnTo>
                  <a:pt x="2436" y="988"/>
                </a:lnTo>
                <a:lnTo>
                  <a:pt x="2422" y="1001"/>
                </a:lnTo>
                <a:lnTo>
                  <a:pt x="2407" y="1014"/>
                </a:lnTo>
                <a:lnTo>
                  <a:pt x="2407" y="1014"/>
                </a:lnTo>
                <a:lnTo>
                  <a:pt x="2393" y="1028"/>
                </a:lnTo>
                <a:lnTo>
                  <a:pt x="2380" y="1045"/>
                </a:lnTo>
                <a:lnTo>
                  <a:pt x="2369" y="1061"/>
                </a:lnTo>
                <a:lnTo>
                  <a:pt x="2356" y="1077"/>
                </a:lnTo>
                <a:lnTo>
                  <a:pt x="2356" y="1077"/>
                </a:lnTo>
                <a:lnTo>
                  <a:pt x="2388" y="1077"/>
                </a:lnTo>
                <a:lnTo>
                  <a:pt x="2419" y="1077"/>
                </a:lnTo>
                <a:lnTo>
                  <a:pt x="2480" y="1074"/>
                </a:lnTo>
                <a:lnTo>
                  <a:pt x="2480" y="1074"/>
                </a:lnTo>
                <a:lnTo>
                  <a:pt x="2498" y="1046"/>
                </a:lnTo>
                <a:lnTo>
                  <a:pt x="2518" y="1019"/>
                </a:lnTo>
                <a:lnTo>
                  <a:pt x="2557" y="966"/>
                </a:lnTo>
                <a:lnTo>
                  <a:pt x="2560" y="964"/>
                </a:lnTo>
                <a:lnTo>
                  <a:pt x="2563" y="962"/>
                </a:lnTo>
                <a:lnTo>
                  <a:pt x="2564" y="960"/>
                </a:lnTo>
                <a:lnTo>
                  <a:pt x="2567" y="957"/>
                </a:lnTo>
                <a:lnTo>
                  <a:pt x="2567" y="957"/>
                </a:lnTo>
                <a:lnTo>
                  <a:pt x="2568" y="953"/>
                </a:lnTo>
                <a:lnTo>
                  <a:pt x="2570" y="952"/>
                </a:lnTo>
                <a:lnTo>
                  <a:pt x="2571" y="952"/>
                </a:lnTo>
                <a:lnTo>
                  <a:pt x="2571" y="952"/>
                </a:lnTo>
                <a:lnTo>
                  <a:pt x="2573" y="948"/>
                </a:lnTo>
                <a:lnTo>
                  <a:pt x="2573" y="948"/>
                </a:lnTo>
                <a:lnTo>
                  <a:pt x="2575" y="942"/>
                </a:lnTo>
                <a:lnTo>
                  <a:pt x="2581" y="938"/>
                </a:lnTo>
                <a:lnTo>
                  <a:pt x="2585" y="935"/>
                </a:lnTo>
                <a:lnTo>
                  <a:pt x="2591" y="932"/>
                </a:lnTo>
                <a:lnTo>
                  <a:pt x="2591" y="932"/>
                </a:lnTo>
                <a:lnTo>
                  <a:pt x="2591" y="931"/>
                </a:lnTo>
                <a:lnTo>
                  <a:pt x="2591" y="928"/>
                </a:lnTo>
                <a:lnTo>
                  <a:pt x="2592" y="924"/>
                </a:lnTo>
                <a:lnTo>
                  <a:pt x="2592" y="920"/>
                </a:lnTo>
                <a:lnTo>
                  <a:pt x="2591" y="920"/>
                </a:lnTo>
                <a:lnTo>
                  <a:pt x="2589" y="921"/>
                </a:lnTo>
                <a:lnTo>
                  <a:pt x="2589" y="921"/>
                </a:lnTo>
                <a:lnTo>
                  <a:pt x="2554" y="949"/>
                </a:lnTo>
                <a:lnTo>
                  <a:pt x="2519" y="979"/>
                </a:lnTo>
                <a:lnTo>
                  <a:pt x="2487" y="1011"/>
                </a:lnTo>
                <a:lnTo>
                  <a:pt x="2456" y="1043"/>
                </a:lnTo>
                <a:lnTo>
                  <a:pt x="2456" y="1043"/>
                </a:lnTo>
                <a:lnTo>
                  <a:pt x="2450" y="1052"/>
                </a:lnTo>
                <a:lnTo>
                  <a:pt x="2445" y="1060"/>
                </a:lnTo>
                <a:lnTo>
                  <a:pt x="2440" y="1064"/>
                </a:lnTo>
                <a:lnTo>
                  <a:pt x="2436" y="1067"/>
                </a:lnTo>
                <a:lnTo>
                  <a:pt x="2431" y="1068"/>
                </a:lnTo>
                <a:lnTo>
                  <a:pt x="2424" y="1068"/>
                </a:lnTo>
                <a:lnTo>
                  <a:pt x="2424" y="1068"/>
                </a:lnTo>
                <a:lnTo>
                  <a:pt x="2443" y="1035"/>
                </a:lnTo>
                <a:lnTo>
                  <a:pt x="2464" y="1002"/>
                </a:lnTo>
                <a:lnTo>
                  <a:pt x="2487" y="972"/>
                </a:lnTo>
                <a:lnTo>
                  <a:pt x="2508" y="942"/>
                </a:lnTo>
                <a:lnTo>
                  <a:pt x="2508" y="942"/>
                </a:lnTo>
                <a:lnTo>
                  <a:pt x="2509" y="938"/>
                </a:lnTo>
                <a:lnTo>
                  <a:pt x="2512" y="934"/>
                </a:lnTo>
                <a:lnTo>
                  <a:pt x="2519" y="927"/>
                </a:lnTo>
                <a:lnTo>
                  <a:pt x="2522" y="924"/>
                </a:lnTo>
                <a:lnTo>
                  <a:pt x="2526" y="920"/>
                </a:lnTo>
                <a:lnTo>
                  <a:pt x="2528" y="912"/>
                </a:lnTo>
                <a:lnTo>
                  <a:pt x="2529" y="905"/>
                </a:lnTo>
                <a:lnTo>
                  <a:pt x="2529" y="905"/>
                </a:lnTo>
                <a:close/>
                <a:moveTo>
                  <a:pt x="2329" y="969"/>
                </a:moveTo>
                <a:lnTo>
                  <a:pt x="2332" y="964"/>
                </a:lnTo>
                <a:lnTo>
                  <a:pt x="2334" y="962"/>
                </a:lnTo>
                <a:lnTo>
                  <a:pt x="2336" y="957"/>
                </a:lnTo>
                <a:lnTo>
                  <a:pt x="2336" y="957"/>
                </a:lnTo>
                <a:lnTo>
                  <a:pt x="2338" y="953"/>
                </a:lnTo>
                <a:lnTo>
                  <a:pt x="2339" y="952"/>
                </a:lnTo>
                <a:lnTo>
                  <a:pt x="2341" y="950"/>
                </a:lnTo>
                <a:lnTo>
                  <a:pt x="2341" y="950"/>
                </a:lnTo>
                <a:lnTo>
                  <a:pt x="2345" y="945"/>
                </a:lnTo>
                <a:lnTo>
                  <a:pt x="2350" y="939"/>
                </a:lnTo>
                <a:lnTo>
                  <a:pt x="2352" y="936"/>
                </a:lnTo>
                <a:lnTo>
                  <a:pt x="2353" y="932"/>
                </a:lnTo>
                <a:lnTo>
                  <a:pt x="2355" y="929"/>
                </a:lnTo>
                <a:lnTo>
                  <a:pt x="2353" y="927"/>
                </a:lnTo>
                <a:lnTo>
                  <a:pt x="2353" y="927"/>
                </a:lnTo>
                <a:lnTo>
                  <a:pt x="2314" y="962"/>
                </a:lnTo>
                <a:lnTo>
                  <a:pt x="2277" y="1000"/>
                </a:lnTo>
                <a:lnTo>
                  <a:pt x="2242" y="1039"/>
                </a:lnTo>
                <a:lnTo>
                  <a:pt x="2209" y="1081"/>
                </a:lnTo>
                <a:lnTo>
                  <a:pt x="2343" y="1077"/>
                </a:lnTo>
                <a:lnTo>
                  <a:pt x="2343" y="1077"/>
                </a:lnTo>
                <a:lnTo>
                  <a:pt x="2358" y="1050"/>
                </a:lnTo>
                <a:lnTo>
                  <a:pt x="2372" y="1026"/>
                </a:lnTo>
                <a:lnTo>
                  <a:pt x="2387" y="1004"/>
                </a:lnTo>
                <a:lnTo>
                  <a:pt x="2402" y="984"/>
                </a:lnTo>
                <a:lnTo>
                  <a:pt x="2405" y="984"/>
                </a:lnTo>
                <a:lnTo>
                  <a:pt x="2418" y="969"/>
                </a:lnTo>
                <a:lnTo>
                  <a:pt x="2418" y="969"/>
                </a:lnTo>
                <a:lnTo>
                  <a:pt x="2418" y="964"/>
                </a:lnTo>
                <a:lnTo>
                  <a:pt x="2418" y="964"/>
                </a:lnTo>
                <a:lnTo>
                  <a:pt x="2425" y="956"/>
                </a:lnTo>
                <a:lnTo>
                  <a:pt x="2429" y="950"/>
                </a:lnTo>
                <a:lnTo>
                  <a:pt x="2433" y="946"/>
                </a:lnTo>
                <a:lnTo>
                  <a:pt x="2433" y="946"/>
                </a:lnTo>
                <a:lnTo>
                  <a:pt x="2433" y="950"/>
                </a:lnTo>
                <a:lnTo>
                  <a:pt x="2432" y="952"/>
                </a:lnTo>
                <a:lnTo>
                  <a:pt x="2431" y="955"/>
                </a:lnTo>
                <a:lnTo>
                  <a:pt x="2429" y="957"/>
                </a:lnTo>
                <a:lnTo>
                  <a:pt x="2429" y="957"/>
                </a:lnTo>
                <a:lnTo>
                  <a:pt x="2432" y="957"/>
                </a:lnTo>
                <a:lnTo>
                  <a:pt x="2435" y="956"/>
                </a:lnTo>
                <a:lnTo>
                  <a:pt x="2436" y="953"/>
                </a:lnTo>
                <a:lnTo>
                  <a:pt x="2438" y="950"/>
                </a:lnTo>
                <a:lnTo>
                  <a:pt x="2438" y="950"/>
                </a:lnTo>
                <a:lnTo>
                  <a:pt x="2439" y="943"/>
                </a:lnTo>
                <a:lnTo>
                  <a:pt x="2442" y="936"/>
                </a:lnTo>
                <a:lnTo>
                  <a:pt x="2446" y="929"/>
                </a:lnTo>
                <a:lnTo>
                  <a:pt x="2449" y="921"/>
                </a:lnTo>
                <a:lnTo>
                  <a:pt x="2449" y="921"/>
                </a:lnTo>
                <a:lnTo>
                  <a:pt x="2402" y="956"/>
                </a:lnTo>
                <a:lnTo>
                  <a:pt x="2356" y="993"/>
                </a:lnTo>
                <a:lnTo>
                  <a:pt x="2334" y="1011"/>
                </a:lnTo>
                <a:lnTo>
                  <a:pt x="2311" y="1031"/>
                </a:lnTo>
                <a:lnTo>
                  <a:pt x="2291" y="1052"/>
                </a:lnTo>
                <a:lnTo>
                  <a:pt x="2272" y="1073"/>
                </a:lnTo>
                <a:lnTo>
                  <a:pt x="2272" y="1073"/>
                </a:lnTo>
                <a:lnTo>
                  <a:pt x="2270" y="1074"/>
                </a:lnTo>
                <a:lnTo>
                  <a:pt x="2270" y="1073"/>
                </a:lnTo>
                <a:lnTo>
                  <a:pt x="2269" y="1068"/>
                </a:lnTo>
                <a:lnTo>
                  <a:pt x="2268" y="1064"/>
                </a:lnTo>
                <a:lnTo>
                  <a:pt x="2269" y="1060"/>
                </a:lnTo>
                <a:lnTo>
                  <a:pt x="2269" y="1060"/>
                </a:lnTo>
                <a:lnTo>
                  <a:pt x="2282" y="1036"/>
                </a:lnTo>
                <a:lnTo>
                  <a:pt x="2296" y="1014"/>
                </a:lnTo>
                <a:lnTo>
                  <a:pt x="2327" y="970"/>
                </a:lnTo>
                <a:lnTo>
                  <a:pt x="2329" y="969"/>
                </a:lnTo>
                <a:close/>
                <a:moveTo>
                  <a:pt x="1899" y="1078"/>
                </a:moveTo>
                <a:lnTo>
                  <a:pt x="1899" y="1078"/>
                </a:lnTo>
                <a:lnTo>
                  <a:pt x="1904" y="1078"/>
                </a:lnTo>
                <a:lnTo>
                  <a:pt x="1908" y="1075"/>
                </a:lnTo>
                <a:lnTo>
                  <a:pt x="1911" y="1074"/>
                </a:lnTo>
                <a:lnTo>
                  <a:pt x="1912" y="1071"/>
                </a:lnTo>
                <a:lnTo>
                  <a:pt x="1916" y="1066"/>
                </a:lnTo>
                <a:lnTo>
                  <a:pt x="1918" y="1064"/>
                </a:lnTo>
                <a:lnTo>
                  <a:pt x="1919" y="1064"/>
                </a:lnTo>
                <a:lnTo>
                  <a:pt x="1919" y="1064"/>
                </a:lnTo>
                <a:lnTo>
                  <a:pt x="1922" y="1066"/>
                </a:lnTo>
                <a:lnTo>
                  <a:pt x="1923" y="1067"/>
                </a:lnTo>
                <a:lnTo>
                  <a:pt x="1923" y="1068"/>
                </a:lnTo>
                <a:lnTo>
                  <a:pt x="1922" y="1071"/>
                </a:lnTo>
                <a:lnTo>
                  <a:pt x="1912" y="1080"/>
                </a:lnTo>
                <a:lnTo>
                  <a:pt x="1912" y="1080"/>
                </a:lnTo>
                <a:lnTo>
                  <a:pt x="1919" y="1078"/>
                </a:lnTo>
                <a:lnTo>
                  <a:pt x="1926" y="1080"/>
                </a:lnTo>
                <a:lnTo>
                  <a:pt x="1942" y="1081"/>
                </a:lnTo>
                <a:lnTo>
                  <a:pt x="1954" y="1081"/>
                </a:lnTo>
                <a:lnTo>
                  <a:pt x="1960" y="1080"/>
                </a:lnTo>
                <a:lnTo>
                  <a:pt x="1963" y="1078"/>
                </a:lnTo>
                <a:lnTo>
                  <a:pt x="1963" y="1078"/>
                </a:lnTo>
                <a:lnTo>
                  <a:pt x="2032" y="994"/>
                </a:lnTo>
                <a:lnTo>
                  <a:pt x="2067" y="953"/>
                </a:lnTo>
                <a:lnTo>
                  <a:pt x="2099" y="910"/>
                </a:lnTo>
                <a:lnTo>
                  <a:pt x="2099" y="910"/>
                </a:lnTo>
                <a:lnTo>
                  <a:pt x="2084" y="915"/>
                </a:lnTo>
                <a:lnTo>
                  <a:pt x="2076" y="918"/>
                </a:lnTo>
                <a:lnTo>
                  <a:pt x="2071" y="922"/>
                </a:lnTo>
                <a:lnTo>
                  <a:pt x="1923" y="1057"/>
                </a:lnTo>
                <a:lnTo>
                  <a:pt x="1923" y="1057"/>
                </a:lnTo>
                <a:lnTo>
                  <a:pt x="1958" y="1018"/>
                </a:lnTo>
                <a:lnTo>
                  <a:pt x="1995" y="979"/>
                </a:lnTo>
                <a:lnTo>
                  <a:pt x="2034" y="942"/>
                </a:lnTo>
                <a:lnTo>
                  <a:pt x="2055" y="925"/>
                </a:lnTo>
                <a:lnTo>
                  <a:pt x="2075" y="908"/>
                </a:lnTo>
                <a:lnTo>
                  <a:pt x="2075" y="908"/>
                </a:lnTo>
                <a:lnTo>
                  <a:pt x="2064" y="905"/>
                </a:lnTo>
                <a:lnTo>
                  <a:pt x="2053" y="904"/>
                </a:lnTo>
                <a:lnTo>
                  <a:pt x="2029" y="905"/>
                </a:lnTo>
                <a:lnTo>
                  <a:pt x="2029" y="905"/>
                </a:lnTo>
                <a:lnTo>
                  <a:pt x="2023" y="915"/>
                </a:lnTo>
                <a:lnTo>
                  <a:pt x="2016" y="924"/>
                </a:lnTo>
                <a:lnTo>
                  <a:pt x="2010" y="932"/>
                </a:lnTo>
                <a:lnTo>
                  <a:pt x="2005" y="941"/>
                </a:lnTo>
                <a:lnTo>
                  <a:pt x="2003" y="943"/>
                </a:lnTo>
                <a:lnTo>
                  <a:pt x="2003" y="943"/>
                </a:lnTo>
                <a:lnTo>
                  <a:pt x="1978" y="977"/>
                </a:lnTo>
                <a:lnTo>
                  <a:pt x="1951" y="1009"/>
                </a:lnTo>
                <a:lnTo>
                  <a:pt x="1925" y="1043"/>
                </a:lnTo>
                <a:lnTo>
                  <a:pt x="1899" y="1078"/>
                </a:lnTo>
                <a:lnTo>
                  <a:pt x="1899" y="1078"/>
                </a:lnTo>
                <a:close/>
                <a:moveTo>
                  <a:pt x="248" y="839"/>
                </a:moveTo>
                <a:lnTo>
                  <a:pt x="248" y="839"/>
                </a:lnTo>
                <a:lnTo>
                  <a:pt x="243" y="858"/>
                </a:lnTo>
                <a:lnTo>
                  <a:pt x="234" y="877"/>
                </a:lnTo>
                <a:lnTo>
                  <a:pt x="224" y="894"/>
                </a:lnTo>
                <a:lnTo>
                  <a:pt x="213" y="912"/>
                </a:lnTo>
                <a:lnTo>
                  <a:pt x="191" y="945"/>
                </a:lnTo>
                <a:lnTo>
                  <a:pt x="168" y="977"/>
                </a:lnTo>
                <a:lnTo>
                  <a:pt x="168" y="977"/>
                </a:lnTo>
                <a:lnTo>
                  <a:pt x="177" y="970"/>
                </a:lnTo>
                <a:lnTo>
                  <a:pt x="184" y="963"/>
                </a:lnTo>
                <a:lnTo>
                  <a:pt x="189" y="956"/>
                </a:lnTo>
                <a:lnTo>
                  <a:pt x="198" y="949"/>
                </a:lnTo>
                <a:lnTo>
                  <a:pt x="203" y="943"/>
                </a:lnTo>
                <a:lnTo>
                  <a:pt x="203" y="943"/>
                </a:lnTo>
                <a:lnTo>
                  <a:pt x="203" y="945"/>
                </a:lnTo>
                <a:lnTo>
                  <a:pt x="203" y="948"/>
                </a:lnTo>
                <a:lnTo>
                  <a:pt x="200" y="949"/>
                </a:lnTo>
                <a:lnTo>
                  <a:pt x="198" y="949"/>
                </a:lnTo>
                <a:lnTo>
                  <a:pt x="198" y="949"/>
                </a:lnTo>
                <a:lnTo>
                  <a:pt x="196" y="955"/>
                </a:lnTo>
                <a:lnTo>
                  <a:pt x="193" y="960"/>
                </a:lnTo>
                <a:lnTo>
                  <a:pt x="188" y="970"/>
                </a:lnTo>
                <a:lnTo>
                  <a:pt x="170" y="987"/>
                </a:lnTo>
                <a:lnTo>
                  <a:pt x="170" y="987"/>
                </a:lnTo>
                <a:lnTo>
                  <a:pt x="181" y="991"/>
                </a:lnTo>
                <a:lnTo>
                  <a:pt x="193" y="995"/>
                </a:lnTo>
                <a:lnTo>
                  <a:pt x="202" y="995"/>
                </a:lnTo>
                <a:lnTo>
                  <a:pt x="206" y="995"/>
                </a:lnTo>
                <a:lnTo>
                  <a:pt x="208" y="994"/>
                </a:lnTo>
                <a:lnTo>
                  <a:pt x="208" y="994"/>
                </a:lnTo>
                <a:lnTo>
                  <a:pt x="229" y="963"/>
                </a:lnTo>
                <a:lnTo>
                  <a:pt x="250" y="932"/>
                </a:lnTo>
                <a:lnTo>
                  <a:pt x="293" y="875"/>
                </a:lnTo>
                <a:lnTo>
                  <a:pt x="293" y="875"/>
                </a:lnTo>
                <a:lnTo>
                  <a:pt x="271" y="891"/>
                </a:lnTo>
                <a:lnTo>
                  <a:pt x="250" y="910"/>
                </a:lnTo>
                <a:lnTo>
                  <a:pt x="229" y="929"/>
                </a:lnTo>
                <a:lnTo>
                  <a:pt x="209" y="948"/>
                </a:lnTo>
                <a:lnTo>
                  <a:pt x="209" y="948"/>
                </a:lnTo>
                <a:lnTo>
                  <a:pt x="219" y="935"/>
                </a:lnTo>
                <a:lnTo>
                  <a:pt x="229" y="921"/>
                </a:lnTo>
                <a:lnTo>
                  <a:pt x="238" y="908"/>
                </a:lnTo>
                <a:lnTo>
                  <a:pt x="251" y="896"/>
                </a:lnTo>
                <a:lnTo>
                  <a:pt x="262" y="884"/>
                </a:lnTo>
                <a:lnTo>
                  <a:pt x="276" y="873"/>
                </a:lnTo>
                <a:lnTo>
                  <a:pt x="290" y="863"/>
                </a:lnTo>
                <a:lnTo>
                  <a:pt x="304" y="853"/>
                </a:lnTo>
                <a:lnTo>
                  <a:pt x="304" y="853"/>
                </a:lnTo>
                <a:lnTo>
                  <a:pt x="267" y="842"/>
                </a:lnTo>
                <a:lnTo>
                  <a:pt x="248" y="837"/>
                </a:lnTo>
                <a:lnTo>
                  <a:pt x="240" y="832"/>
                </a:lnTo>
                <a:lnTo>
                  <a:pt x="233" y="827"/>
                </a:lnTo>
                <a:lnTo>
                  <a:pt x="233" y="827"/>
                </a:lnTo>
                <a:lnTo>
                  <a:pt x="230" y="832"/>
                </a:lnTo>
                <a:lnTo>
                  <a:pt x="226" y="838"/>
                </a:lnTo>
                <a:lnTo>
                  <a:pt x="216" y="848"/>
                </a:lnTo>
                <a:lnTo>
                  <a:pt x="205" y="858"/>
                </a:lnTo>
                <a:lnTo>
                  <a:pt x="200" y="862"/>
                </a:lnTo>
                <a:lnTo>
                  <a:pt x="196" y="868"/>
                </a:lnTo>
                <a:lnTo>
                  <a:pt x="200" y="869"/>
                </a:lnTo>
                <a:lnTo>
                  <a:pt x="200" y="869"/>
                </a:lnTo>
                <a:lnTo>
                  <a:pt x="200" y="872"/>
                </a:lnTo>
                <a:lnTo>
                  <a:pt x="199" y="875"/>
                </a:lnTo>
                <a:lnTo>
                  <a:pt x="140" y="960"/>
                </a:lnTo>
                <a:lnTo>
                  <a:pt x="140" y="960"/>
                </a:lnTo>
                <a:lnTo>
                  <a:pt x="146" y="959"/>
                </a:lnTo>
                <a:lnTo>
                  <a:pt x="150" y="956"/>
                </a:lnTo>
                <a:lnTo>
                  <a:pt x="160" y="949"/>
                </a:lnTo>
                <a:lnTo>
                  <a:pt x="164" y="946"/>
                </a:lnTo>
                <a:lnTo>
                  <a:pt x="168" y="945"/>
                </a:lnTo>
                <a:lnTo>
                  <a:pt x="172" y="945"/>
                </a:lnTo>
                <a:lnTo>
                  <a:pt x="175" y="946"/>
                </a:lnTo>
                <a:lnTo>
                  <a:pt x="175" y="946"/>
                </a:lnTo>
                <a:lnTo>
                  <a:pt x="195" y="922"/>
                </a:lnTo>
                <a:lnTo>
                  <a:pt x="215" y="896"/>
                </a:lnTo>
                <a:lnTo>
                  <a:pt x="231" y="868"/>
                </a:lnTo>
                <a:lnTo>
                  <a:pt x="248" y="839"/>
                </a:lnTo>
                <a:lnTo>
                  <a:pt x="248" y="839"/>
                </a:lnTo>
                <a:close/>
                <a:moveTo>
                  <a:pt x="2275" y="962"/>
                </a:moveTo>
                <a:lnTo>
                  <a:pt x="2276" y="960"/>
                </a:lnTo>
                <a:lnTo>
                  <a:pt x="2276" y="960"/>
                </a:lnTo>
                <a:lnTo>
                  <a:pt x="2283" y="950"/>
                </a:lnTo>
                <a:lnTo>
                  <a:pt x="2289" y="939"/>
                </a:lnTo>
                <a:lnTo>
                  <a:pt x="2293" y="929"/>
                </a:lnTo>
                <a:lnTo>
                  <a:pt x="2297" y="917"/>
                </a:lnTo>
                <a:lnTo>
                  <a:pt x="2297" y="917"/>
                </a:lnTo>
                <a:lnTo>
                  <a:pt x="2289" y="921"/>
                </a:lnTo>
                <a:lnTo>
                  <a:pt x="2282" y="925"/>
                </a:lnTo>
                <a:lnTo>
                  <a:pt x="2282" y="925"/>
                </a:lnTo>
                <a:lnTo>
                  <a:pt x="2241" y="960"/>
                </a:lnTo>
                <a:lnTo>
                  <a:pt x="2200" y="998"/>
                </a:lnTo>
                <a:lnTo>
                  <a:pt x="2162" y="1038"/>
                </a:lnTo>
                <a:lnTo>
                  <a:pt x="2124" y="1080"/>
                </a:lnTo>
                <a:lnTo>
                  <a:pt x="2124" y="1080"/>
                </a:lnTo>
                <a:lnTo>
                  <a:pt x="2144" y="1081"/>
                </a:lnTo>
                <a:lnTo>
                  <a:pt x="2161" y="1081"/>
                </a:lnTo>
                <a:lnTo>
                  <a:pt x="2178" y="1080"/>
                </a:lnTo>
                <a:lnTo>
                  <a:pt x="2193" y="1080"/>
                </a:lnTo>
                <a:lnTo>
                  <a:pt x="2193" y="1080"/>
                </a:lnTo>
                <a:lnTo>
                  <a:pt x="2210" y="1054"/>
                </a:lnTo>
                <a:lnTo>
                  <a:pt x="2227" y="1029"/>
                </a:lnTo>
                <a:lnTo>
                  <a:pt x="2244" y="1005"/>
                </a:lnTo>
                <a:lnTo>
                  <a:pt x="2263" y="981"/>
                </a:lnTo>
                <a:lnTo>
                  <a:pt x="2263" y="977"/>
                </a:lnTo>
                <a:lnTo>
                  <a:pt x="2275" y="962"/>
                </a:lnTo>
                <a:close/>
                <a:moveTo>
                  <a:pt x="444" y="1031"/>
                </a:moveTo>
                <a:lnTo>
                  <a:pt x="489" y="1033"/>
                </a:lnTo>
                <a:lnTo>
                  <a:pt x="489" y="1033"/>
                </a:lnTo>
                <a:lnTo>
                  <a:pt x="501" y="1011"/>
                </a:lnTo>
                <a:lnTo>
                  <a:pt x="515" y="990"/>
                </a:lnTo>
                <a:lnTo>
                  <a:pt x="546" y="950"/>
                </a:lnTo>
                <a:lnTo>
                  <a:pt x="546" y="950"/>
                </a:lnTo>
                <a:lnTo>
                  <a:pt x="546" y="949"/>
                </a:lnTo>
                <a:lnTo>
                  <a:pt x="590" y="893"/>
                </a:lnTo>
                <a:lnTo>
                  <a:pt x="590" y="893"/>
                </a:lnTo>
                <a:lnTo>
                  <a:pt x="573" y="903"/>
                </a:lnTo>
                <a:lnTo>
                  <a:pt x="556" y="915"/>
                </a:lnTo>
                <a:lnTo>
                  <a:pt x="539" y="931"/>
                </a:lnTo>
                <a:lnTo>
                  <a:pt x="522" y="946"/>
                </a:lnTo>
                <a:lnTo>
                  <a:pt x="522" y="946"/>
                </a:lnTo>
                <a:lnTo>
                  <a:pt x="501" y="966"/>
                </a:lnTo>
                <a:lnTo>
                  <a:pt x="491" y="974"/>
                </a:lnTo>
                <a:lnTo>
                  <a:pt x="490" y="974"/>
                </a:lnTo>
                <a:lnTo>
                  <a:pt x="490" y="974"/>
                </a:lnTo>
                <a:lnTo>
                  <a:pt x="494" y="970"/>
                </a:lnTo>
                <a:lnTo>
                  <a:pt x="487" y="966"/>
                </a:lnTo>
                <a:lnTo>
                  <a:pt x="487" y="966"/>
                </a:lnTo>
                <a:lnTo>
                  <a:pt x="505" y="946"/>
                </a:lnTo>
                <a:lnTo>
                  <a:pt x="525" y="928"/>
                </a:lnTo>
                <a:lnTo>
                  <a:pt x="566" y="891"/>
                </a:lnTo>
                <a:lnTo>
                  <a:pt x="531" y="886"/>
                </a:lnTo>
                <a:lnTo>
                  <a:pt x="531" y="886"/>
                </a:lnTo>
                <a:lnTo>
                  <a:pt x="511" y="918"/>
                </a:lnTo>
                <a:lnTo>
                  <a:pt x="489" y="948"/>
                </a:lnTo>
                <a:lnTo>
                  <a:pt x="466" y="977"/>
                </a:lnTo>
                <a:lnTo>
                  <a:pt x="444" y="1008"/>
                </a:lnTo>
                <a:lnTo>
                  <a:pt x="444" y="1008"/>
                </a:lnTo>
                <a:lnTo>
                  <a:pt x="442" y="1011"/>
                </a:lnTo>
                <a:lnTo>
                  <a:pt x="444" y="1011"/>
                </a:lnTo>
                <a:lnTo>
                  <a:pt x="448" y="1009"/>
                </a:lnTo>
                <a:lnTo>
                  <a:pt x="452" y="1008"/>
                </a:lnTo>
                <a:lnTo>
                  <a:pt x="458" y="1007"/>
                </a:lnTo>
                <a:lnTo>
                  <a:pt x="458" y="1007"/>
                </a:lnTo>
                <a:lnTo>
                  <a:pt x="452" y="1012"/>
                </a:lnTo>
                <a:lnTo>
                  <a:pt x="446" y="1018"/>
                </a:lnTo>
                <a:lnTo>
                  <a:pt x="445" y="1021"/>
                </a:lnTo>
                <a:lnTo>
                  <a:pt x="444" y="1023"/>
                </a:lnTo>
                <a:lnTo>
                  <a:pt x="442" y="1026"/>
                </a:lnTo>
                <a:lnTo>
                  <a:pt x="444" y="1031"/>
                </a:lnTo>
                <a:lnTo>
                  <a:pt x="444" y="1031"/>
                </a:lnTo>
                <a:close/>
                <a:moveTo>
                  <a:pt x="1486" y="903"/>
                </a:moveTo>
                <a:lnTo>
                  <a:pt x="1486" y="903"/>
                </a:lnTo>
                <a:lnTo>
                  <a:pt x="1438" y="936"/>
                </a:lnTo>
                <a:lnTo>
                  <a:pt x="1416" y="953"/>
                </a:lnTo>
                <a:lnTo>
                  <a:pt x="1395" y="972"/>
                </a:lnTo>
                <a:lnTo>
                  <a:pt x="1374" y="991"/>
                </a:lnTo>
                <a:lnTo>
                  <a:pt x="1354" y="1012"/>
                </a:lnTo>
                <a:lnTo>
                  <a:pt x="1335" y="1035"/>
                </a:lnTo>
                <a:lnTo>
                  <a:pt x="1318" y="1059"/>
                </a:lnTo>
                <a:lnTo>
                  <a:pt x="1318" y="1059"/>
                </a:lnTo>
                <a:lnTo>
                  <a:pt x="1335" y="1061"/>
                </a:lnTo>
                <a:lnTo>
                  <a:pt x="1350" y="1063"/>
                </a:lnTo>
                <a:lnTo>
                  <a:pt x="1364" y="1063"/>
                </a:lnTo>
                <a:lnTo>
                  <a:pt x="1368" y="1061"/>
                </a:lnTo>
                <a:lnTo>
                  <a:pt x="1372" y="1059"/>
                </a:lnTo>
                <a:lnTo>
                  <a:pt x="1372" y="1059"/>
                </a:lnTo>
                <a:lnTo>
                  <a:pt x="1387" y="1039"/>
                </a:lnTo>
                <a:lnTo>
                  <a:pt x="1401" y="1019"/>
                </a:lnTo>
                <a:lnTo>
                  <a:pt x="1433" y="980"/>
                </a:lnTo>
                <a:lnTo>
                  <a:pt x="1464" y="942"/>
                </a:lnTo>
                <a:lnTo>
                  <a:pt x="1478" y="922"/>
                </a:lnTo>
                <a:lnTo>
                  <a:pt x="1490" y="903"/>
                </a:lnTo>
                <a:lnTo>
                  <a:pt x="1490" y="903"/>
                </a:lnTo>
                <a:lnTo>
                  <a:pt x="1488" y="903"/>
                </a:lnTo>
                <a:lnTo>
                  <a:pt x="1486" y="903"/>
                </a:lnTo>
                <a:lnTo>
                  <a:pt x="1486" y="903"/>
                </a:lnTo>
                <a:close/>
                <a:moveTo>
                  <a:pt x="505" y="866"/>
                </a:moveTo>
                <a:lnTo>
                  <a:pt x="505" y="866"/>
                </a:lnTo>
                <a:lnTo>
                  <a:pt x="529" y="872"/>
                </a:lnTo>
                <a:lnTo>
                  <a:pt x="556" y="876"/>
                </a:lnTo>
                <a:lnTo>
                  <a:pt x="609" y="882"/>
                </a:lnTo>
                <a:lnTo>
                  <a:pt x="664" y="884"/>
                </a:lnTo>
                <a:lnTo>
                  <a:pt x="722" y="884"/>
                </a:lnTo>
                <a:lnTo>
                  <a:pt x="779" y="883"/>
                </a:lnTo>
                <a:lnTo>
                  <a:pt x="837" y="879"/>
                </a:lnTo>
                <a:lnTo>
                  <a:pt x="893" y="875"/>
                </a:lnTo>
                <a:lnTo>
                  <a:pt x="948" y="869"/>
                </a:lnTo>
                <a:lnTo>
                  <a:pt x="948" y="869"/>
                </a:lnTo>
                <a:lnTo>
                  <a:pt x="869" y="866"/>
                </a:lnTo>
                <a:lnTo>
                  <a:pt x="792" y="863"/>
                </a:lnTo>
                <a:lnTo>
                  <a:pt x="713" y="860"/>
                </a:lnTo>
                <a:lnTo>
                  <a:pt x="674" y="860"/>
                </a:lnTo>
                <a:lnTo>
                  <a:pt x="633" y="862"/>
                </a:lnTo>
                <a:lnTo>
                  <a:pt x="633" y="862"/>
                </a:lnTo>
                <a:lnTo>
                  <a:pt x="570" y="863"/>
                </a:lnTo>
                <a:lnTo>
                  <a:pt x="538" y="865"/>
                </a:lnTo>
                <a:lnTo>
                  <a:pt x="505" y="866"/>
                </a:lnTo>
                <a:lnTo>
                  <a:pt x="505" y="866"/>
                </a:lnTo>
                <a:close/>
                <a:moveTo>
                  <a:pt x="2050" y="1008"/>
                </a:moveTo>
                <a:lnTo>
                  <a:pt x="2050" y="1008"/>
                </a:lnTo>
                <a:lnTo>
                  <a:pt x="2016" y="1042"/>
                </a:lnTo>
                <a:lnTo>
                  <a:pt x="1999" y="1059"/>
                </a:lnTo>
                <a:lnTo>
                  <a:pt x="1984" y="1077"/>
                </a:lnTo>
                <a:lnTo>
                  <a:pt x="1984" y="1077"/>
                </a:lnTo>
                <a:lnTo>
                  <a:pt x="1991" y="1080"/>
                </a:lnTo>
                <a:lnTo>
                  <a:pt x="1998" y="1081"/>
                </a:lnTo>
                <a:lnTo>
                  <a:pt x="2005" y="1081"/>
                </a:lnTo>
                <a:lnTo>
                  <a:pt x="2012" y="1081"/>
                </a:lnTo>
                <a:lnTo>
                  <a:pt x="2027" y="1080"/>
                </a:lnTo>
                <a:lnTo>
                  <a:pt x="2034" y="1080"/>
                </a:lnTo>
                <a:lnTo>
                  <a:pt x="2041" y="1081"/>
                </a:lnTo>
                <a:lnTo>
                  <a:pt x="2041" y="1081"/>
                </a:lnTo>
                <a:lnTo>
                  <a:pt x="2071" y="1040"/>
                </a:lnTo>
                <a:lnTo>
                  <a:pt x="2102" y="1001"/>
                </a:lnTo>
                <a:lnTo>
                  <a:pt x="2166" y="918"/>
                </a:lnTo>
                <a:lnTo>
                  <a:pt x="2166" y="918"/>
                </a:lnTo>
                <a:lnTo>
                  <a:pt x="2166" y="917"/>
                </a:lnTo>
                <a:lnTo>
                  <a:pt x="2165" y="912"/>
                </a:lnTo>
                <a:lnTo>
                  <a:pt x="2162" y="910"/>
                </a:lnTo>
                <a:lnTo>
                  <a:pt x="2161" y="910"/>
                </a:lnTo>
                <a:lnTo>
                  <a:pt x="2159" y="910"/>
                </a:lnTo>
                <a:lnTo>
                  <a:pt x="2159" y="910"/>
                </a:lnTo>
                <a:lnTo>
                  <a:pt x="2130" y="935"/>
                </a:lnTo>
                <a:lnTo>
                  <a:pt x="2102" y="959"/>
                </a:lnTo>
                <a:lnTo>
                  <a:pt x="2075" y="984"/>
                </a:lnTo>
                <a:lnTo>
                  <a:pt x="2050" y="1008"/>
                </a:lnTo>
                <a:lnTo>
                  <a:pt x="2050" y="1008"/>
                </a:lnTo>
                <a:close/>
                <a:moveTo>
                  <a:pt x="1558" y="893"/>
                </a:moveTo>
                <a:lnTo>
                  <a:pt x="1558" y="893"/>
                </a:lnTo>
                <a:lnTo>
                  <a:pt x="1533" y="911"/>
                </a:lnTo>
                <a:lnTo>
                  <a:pt x="1507" y="929"/>
                </a:lnTo>
                <a:lnTo>
                  <a:pt x="1485" y="949"/>
                </a:lnTo>
                <a:lnTo>
                  <a:pt x="1462" y="970"/>
                </a:lnTo>
                <a:lnTo>
                  <a:pt x="1443" y="991"/>
                </a:lnTo>
                <a:lnTo>
                  <a:pt x="1423" y="1014"/>
                </a:lnTo>
                <a:lnTo>
                  <a:pt x="1405" y="1038"/>
                </a:lnTo>
                <a:lnTo>
                  <a:pt x="1388" y="1061"/>
                </a:lnTo>
                <a:lnTo>
                  <a:pt x="1388" y="1061"/>
                </a:lnTo>
                <a:lnTo>
                  <a:pt x="1416" y="1063"/>
                </a:lnTo>
                <a:lnTo>
                  <a:pt x="1430" y="1064"/>
                </a:lnTo>
                <a:lnTo>
                  <a:pt x="1436" y="1063"/>
                </a:lnTo>
                <a:lnTo>
                  <a:pt x="1438" y="1061"/>
                </a:lnTo>
                <a:lnTo>
                  <a:pt x="1513" y="962"/>
                </a:lnTo>
                <a:lnTo>
                  <a:pt x="1513" y="962"/>
                </a:lnTo>
                <a:lnTo>
                  <a:pt x="1535" y="931"/>
                </a:lnTo>
                <a:lnTo>
                  <a:pt x="1548" y="914"/>
                </a:lnTo>
                <a:lnTo>
                  <a:pt x="1552" y="904"/>
                </a:lnTo>
                <a:lnTo>
                  <a:pt x="1558" y="893"/>
                </a:lnTo>
                <a:lnTo>
                  <a:pt x="1558" y="893"/>
                </a:lnTo>
                <a:close/>
                <a:moveTo>
                  <a:pt x="2788" y="931"/>
                </a:moveTo>
                <a:lnTo>
                  <a:pt x="2788" y="931"/>
                </a:lnTo>
                <a:lnTo>
                  <a:pt x="2786" y="929"/>
                </a:lnTo>
                <a:lnTo>
                  <a:pt x="2786" y="927"/>
                </a:lnTo>
                <a:lnTo>
                  <a:pt x="2788" y="924"/>
                </a:lnTo>
                <a:lnTo>
                  <a:pt x="2790" y="922"/>
                </a:lnTo>
                <a:lnTo>
                  <a:pt x="2796" y="921"/>
                </a:lnTo>
                <a:lnTo>
                  <a:pt x="2796" y="921"/>
                </a:lnTo>
                <a:lnTo>
                  <a:pt x="2796" y="915"/>
                </a:lnTo>
                <a:lnTo>
                  <a:pt x="2799" y="911"/>
                </a:lnTo>
                <a:lnTo>
                  <a:pt x="2806" y="903"/>
                </a:lnTo>
                <a:lnTo>
                  <a:pt x="2814" y="893"/>
                </a:lnTo>
                <a:lnTo>
                  <a:pt x="2818" y="886"/>
                </a:lnTo>
                <a:lnTo>
                  <a:pt x="2821" y="879"/>
                </a:lnTo>
                <a:lnTo>
                  <a:pt x="2821" y="879"/>
                </a:lnTo>
                <a:lnTo>
                  <a:pt x="2793" y="898"/>
                </a:lnTo>
                <a:lnTo>
                  <a:pt x="2765" y="918"/>
                </a:lnTo>
                <a:lnTo>
                  <a:pt x="2740" y="939"/>
                </a:lnTo>
                <a:lnTo>
                  <a:pt x="2714" y="962"/>
                </a:lnTo>
                <a:lnTo>
                  <a:pt x="2692" y="984"/>
                </a:lnTo>
                <a:lnTo>
                  <a:pt x="2669" y="1009"/>
                </a:lnTo>
                <a:lnTo>
                  <a:pt x="2648" y="1035"/>
                </a:lnTo>
                <a:lnTo>
                  <a:pt x="2629" y="1060"/>
                </a:lnTo>
                <a:lnTo>
                  <a:pt x="2629" y="1060"/>
                </a:lnTo>
                <a:lnTo>
                  <a:pt x="2647" y="1057"/>
                </a:lnTo>
                <a:lnTo>
                  <a:pt x="2662" y="1053"/>
                </a:lnTo>
                <a:lnTo>
                  <a:pt x="2677" y="1047"/>
                </a:lnTo>
                <a:lnTo>
                  <a:pt x="2689" y="1043"/>
                </a:lnTo>
                <a:lnTo>
                  <a:pt x="2776" y="941"/>
                </a:lnTo>
                <a:lnTo>
                  <a:pt x="2776" y="941"/>
                </a:lnTo>
                <a:lnTo>
                  <a:pt x="2780" y="939"/>
                </a:lnTo>
                <a:lnTo>
                  <a:pt x="2785" y="938"/>
                </a:lnTo>
                <a:lnTo>
                  <a:pt x="2788" y="935"/>
                </a:lnTo>
                <a:lnTo>
                  <a:pt x="2788" y="931"/>
                </a:lnTo>
                <a:lnTo>
                  <a:pt x="2788" y="931"/>
                </a:lnTo>
                <a:close/>
                <a:moveTo>
                  <a:pt x="1167" y="1049"/>
                </a:moveTo>
                <a:lnTo>
                  <a:pt x="1167" y="1049"/>
                </a:lnTo>
                <a:lnTo>
                  <a:pt x="1181" y="1053"/>
                </a:lnTo>
                <a:lnTo>
                  <a:pt x="1197" y="1056"/>
                </a:lnTo>
                <a:lnTo>
                  <a:pt x="1211" y="1057"/>
                </a:lnTo>
                <a:lnTo>
                  <a:pt x="1223" y="1057"/>
                </a:lnTo>
                <a:lnTo>
                  <a:pt x="1223" y="1057"/>
                </a:lnTo>
                <a:lnTo>
                  <a:pt x="1249" y="1021"/>
                </a:lnTo>
                <a:lnTo>
                  <a:pt x="1274" y="986"/>
                </a:lnTo>
                <a:lnTo>
                  <a:pt x="1323" y="915"/>
                </a:lnTo>
                <a:lnTo>
                  <a:pt x="1323" y="915"/>
                </a:lnTo>
                <a:lnTo>
                  <a:pt x="1329" y="907"/>
                </a:lnTo>
                <a:lnTo>
                  <a:pt x="1330" y="903"/>
                </a:lnTo>
                <a:lnTo>
                  <a:pt x="1332" y="897"/>
                </a:lnTo>
                <a:lnTo>
                  <a:pt x="1332" y="897"/>
                </a:lnTo>
                <a:lnTo>
                  <a:pt x="1315" y="908"/>
                </a:lnTo>
                <a:lnTo>
                  <a:pt x="1298" y="921"/>
                </a:lnTo>
                <a:lnTo>
                  <a:pt x="1283" y="934"/>
                </a:lnTo>
                <a:lnTo>
                  <a:pt x="1267" y="948"/>
                </a:lnTo>
                <a:lnTo>
                  <a:pt x="1239" y="976"/>
                </a:lnTo>
                <a:lnTo>
                  <a:pt x="1211" y="1007"/>
                </a:lnTo>
                <a:lnTo>
                  <a:pt x="1208" y="1000"/>
                </a:lnTo>
                <a:lnTo>
                  <a:pt x="1208" y="1000"/>
                </a:lnTo>
                <a:lnTo>
                  <a:pt x="1198" y="1011"/>
                </a:lnTo>
                <a:lnTo>
                  <a:pt x="1188" y="1023"/>
                </a:lnTo>
                <a:lnTo>
                  <a:pt x="1179" y="1036"/>
                </a:lnTo>
                <a:lnTo>
                  <a:pt x="1167" y="1049"/>
                </a:lnTo>
                <a:lnTo>
                  <a:pt x="1167" y="1049"/>
                </a:lnTo>
                <a:close/>
                <a:moveTo>
                  <a:pt x="1263" y="1026"/>
                </a:moveTo>
                <a:lnTo>
                  <a:pt x="1263" y="1026"/>
                </a:lnTo>
                <a:lnTo>
                  <a:pt x="1259" y="1032"/>
                </a:lnTo>
                <a:lnTo>
                  <a:pt x="1253" y="1040"/>
                </a:lnTo>
                <a:lnTo>
                  <a:pt x="1250" y="1050"/>
                </a:lnTo>
                <a:lnTo>
                  <a:pt x="1250" y="1054"/>
                </a:lnTo>
                <a:lnTo>
                  <a:pt x="1250" y="1060"/>
                </a:lnTo>
                <a:lnTo>
                  <a:pt x="1250" y="1060"/>
                </a:lnTo>
                <a:lnTo>
                  <a:pt x="1266" y="1059"/>
                </a:lnTo>
                <a:lnTo>
                  <a:pt x="1281" y="1060"/>
                </a:lnTo>
                <a:lnTo>
                  <a:pt x="1304" y="1061"/>
                </a:lnTo>
                <a:lnTo>
                  <a:pt x="1304" y="1061"/>
                </a:lnTo>
                <a:lnTo>
                  <a:pt x="1313" y="1040"/>
                </a:lnTo>
                <a:lnTo>
                  <a:pt x="1326" y="1021"/>
                </a:lnTo>
                <a:lnTo>
                  <a:pt x="1351" y="980"/>
                </a:lnTo>
                <a:lnTo>
                  <a:pt x="1377" y="943"/>
                </a:lnTo>
                <a:lnTo>
                  <a:pt x="1403" y="910"/>
                </a:lnTo>
                <a:lnTo>
                  <a:pt x="1403" y="910"/>
                </a:lnTo>
                <a:lnTo>
                  <a:pt x="1405" y="907"/>
                </a:lnTo>
                <a:lnTo>
                  <a:pt x="1405" y="904"/>
                </a:lnTo>
                <a:lnTo>
                  <a:pt x="1403" y="898"/>
                </a:lnTo>
                <a:lnTo>
                  <a:pt x="1403" y="898"/>
                </a:lnTo>
                <a:lnTo>
                  <a:pt x="1367" y="929"/>
                </a:lnTo>
                <a:lnTo>
                  <a:pt x="1330" y="962"/>
                </a:lnTo>
                <a:lnTo>
                  <a:pt x="1294" y="994"/>
                </a:lnTo>
                <a:lnTo>
                  <a:pt x="1263" y="1026"/>
                </a:lnTo>
                <a:lnTo>
                  <a:pt x="1263" y="1026"/>
                </a:lnTo>
                <a:close/>
                <a:moveTo>
                  <a:pt x="1104" y="904"/>
                </a:moveTo>
                <a:lnTo>
                  <a:pt x="1104" y="904"/>
                </a:lnTo>
                <a:lnTo>
                  <a:pt x="1082" y="920"/>
                </a:lnTo>
                <a:lnTo>
                  <a:pt x="1062" y="936"/>
                </a:lnTo>
                <a:lnTo>
                  <a:pt x="1041" y="953"/>
                </a:lnTo>
                <a:lnTo>
                  <a:pt x="1021" y="970"/>
                </a:lnTo>
                <a:lnTo>
                  <a:pt x="1003" y="988"/>
                </a:lnTo>
                <a:lnTo>
                  <a:pt x="985" y="1007"/>
                </a:lnTo>
                <a:lnTo>
                  <a:pt x="966" y="1026"/>
                </a:lnTo>
                <a:lnTo>
                  <a:pt x="949" y="1046"/>
                </a:lnTo>
                <a:lnTo>
                  <a:pt x="949" y="1046"/>
                </a:lnTo>
                <a:lnTo>
                  <a:pt x="964" y="1047"/>
                </a:lnTo>
                <a:lnTo>
                  <a:pt x="978" y="1047"/>
                </a:lnTo>
                <a:lnTo>
                  <a:pt x="1010" y="1047"/>
                </a:lnTo>
                <a:lnTo>
                  <a:pt x="1010" y="1047"/>
                </a:lnTo>
                <a:lnTo>
                  <a:pt x="1011" y="1046"/>
                </a:lnTo>
                <a:lnTo>
                  <a:pt x="1014" y="1045"/>
                </a:lnTo>
                <a:lnTo>
                  <a:pt x="1017" y="1039"/>
                </a:lnTo>
                <a:lnTo>
                  <a:pt x="1020" y="1032"/>
                </a:lnTo>
                <a:lnTo>
                  <a:pt x="1024" y="1026"/>
                </a:lnTo>
                <a:lnTo>
                  <a:pt x="1024" y="1026"/>
                </a:lnTo>
                <a:lnTo>
                  <a:pt x="1069" y="964"/>
                </a:lnTo>
                <a:lnTo>
                  <a:pt x="1091" y="934"/>
                </a:lnTo>
                <a:lnTo>
                  <a:pt x="1110" y="903"/>
                </a:lnTo>
                <a:lnTo>
                  <a:pt x="1110" y="903"/>
                </a:lnTo>
                <a:lnTo>
                  <a:pt x="1105" y="903"/>
                </a:lnTo>
                <a:lnTo>
                  <a:pt x="1104" y="904"/>
                </a:lnTo>
                <a:lnTo>
                  <a:pt x="1104" y="904"/>
                </a:lnTo>
                <a:close/>
                <a:moveTo>
                  <a:pt x="1107" y="1032"/>
                </a:moveTo>
                <a:lnTo>
                  <a:pt x="1107" y="1032"/>
                </a:lnTo>
                <a:lnTo>
                  <a:pt x="1103" y="1033"/>
                </a:lnTo>
                <a:lnTo>
                  <a:pt x="1101" y="1035"/>
                </a:lnTo>
                <a:lnTo>
                  <a:pt x="1100" y="1038"/>
                </a:lnTo>
                <a:lnTo>
                  <a:pt x="1098" y="1042"/>
                </a:lnTo>
                <a:lnTo>
                  <a:pt x="1098" y="1042"/>
                </a:lnTo>
                <a:lnTo>
                  <a:pt x="1098" y="1046"/>
                </a:lnTo>
                <a:lnTo>
                  <a:pt x="1098" y="1049"/>
                </a:lnTo>
                <a:lnTo>
                  <a:pt x="1101" y="1052"/>
                </a:lnTo>
                <a:lnTo>
                  <a:pt x="1104" y="1053"/>
                </a:lnTo>
                <a:lnTo>
                  <a:pt x="1111" y="1056"/>
                </a:lnTo>
                <a:lnTo>
                  <a:pt x="1121" y="1057"/>
                </a:lnTo>
                <a:lnTo>
                  <a:pt x="1129" y="1057"/>
                </a:lnTo>
                <a:lnTo>
                  <a:pt x="1138" y="1056"/>
                </a:lnTo>
                <a:lnTo>
                  <a:pt x="1145" y="1053"/>
                </a:lnTo>
                <a:lnTo>
                  <a:pt x="1149" y="1052"/>
                </a:lnTo>
                <a:lnTo>
                  <a:pt x="1261" y="898"/>
                </a:lnTo>
                <a:lnTo>
                  <a:pt x="1261" y="898"/>
                </a:lnTo>
                <a:lnTo>
                  <a:pt x="1257" y="898"/>
                </a:lnTo>
                <a:lnTo>
                  <a:pt x="1256" y="897"/>
                </a:lnTo>
                <a:lnTo>
                  <a:pt x="1254" y="896"/>
                </a:lnTo>
                <a:lnTo>
                  <a:pt x="1256" y="894"/>
                </a:lnTo>
                <a:lnTo>
                  <a:pt x="1233" y="908"/>
                </a:lnTo>
                <a:lnTo>
                  <a:pt x="1238" y="908"/>
                </a:lnTo>
                <a:lnTo>
                  <a:pt x="1240" y="905"/>
                </a:lnTo>
                <a:lnTo>
                  <a:pt x="1238" y="908"/>
                </a:lnTo>
                <a:lnTo>
                  <a:pt x="1238" y="908"/>
                </a:lnTo>
                <a:lnTo>
                  <a:pt x="1222" y="921"/>
                </a:lnTo>
                <a:lnTo>
                  <a:pt x="1208" y="934"/>
                </a:lnTo>
                <a:lnTo>
                  <a:pt x="1180" y="962"/>
                </a:lnTo>
                <a:lnTo>
                  <a:pt x="1152" y="990"/>
                </a:lnTo>
                <a:lnTo>
                  <a:pt x="1136" y="1002"/>
                </a:lnTo>
                <a:lnTo>
                  <a:pt x="1122" y="1014"/>
                </a:lnTo>
                <a:lnTo>
                  <a:pt x="1122" y="1014"/>
                </a:lnTo>
                <a:lnTo>
                  <a:pt x="1118" y="1015"/>
                </a:lnTo>
                <a:lnTo>
                  <a:pt x="1114" y="1015"/>
                </a:lnTo>
                <a:lnTo>
                  <a:pt x="1114" y="1015"/>
                </a:lnTo>
                <a:lnTo>
                  <a:pt x="1115" y="1021"/>
                </a:lnTo>
                <a:lnTo>
                  <a:pt x="1115" y="1026"/>
                </a:lnTo>
                <a:lnTo>
                  <a:pt x="1112" y="1031"/>
                </a:lnTo>
                <a:lnTo>
                  <a:pt x="1107" y="1032"/>
                </a:lnTo>
                <a:lnTo>
                  <a:pt x="1107" y="1032"/>
                </a:lnTo>
                <a:close/>
                <a:moveTo>
                  <a:pt x="663" y="1039"/>
                </a:moveTo>
                <a:lnTo>
                  <a:pt x="663" y="1039"/>
                </a:lnTo>
                <a:lnTo>
                  <a:pt x="695" y="1042"/>
                </a:lnTo>
                <a:lnTo>
                  <a:pt x="711" y="1042"/>
                </a:lnTo>
                <a:lnTo>
                  <a:pt x="725" y="1042"/>
                </a:lnTo>
                <a:lnTo>
                  <a:pt x="725" y="1042"/>
                </a:lnTo>
                <a:lnTo>
                  <a:pt x="747" y="1005"/>
                </a:lnTo>
                <a:lnTo>
                  <a:pt x="770" y="970"/>
                </a:lnTo>
                <a:lnTo>
                  <a:pt x="792" y="938"/>
                </a:lnTo>
                <a:lnTo>
                  <a:pt x="816" y="910"/>
                </a:lnTo>
                <a:lnTo>
                  <a:pt x="816" y="910"/>
                </a:lnTo>
                <a:lnTo>
                  <a:pt x="817" y="907"/>
                </a:lnTo>
                <a:lnTo>
                  <a:pt x="817" y="904"/>
                </a:lnTo>
                <a:lnTo>
                  <a:pt x="817" y="898"/>
                </a:lnTo>
                <a:lnTo>
                  <a:pt x="817" y="898"/>
                </a:lnTo>
                <a:lnTo>
                  <a:pt x="799" y="910"/>
                </a:lnTo>
                <a:lnTo>
                  <a:pt x="782" y="922"/>
                </a:lnTo>
                <a:lnTo>
                  <a:pt x="765" y="935"/>
                </a:lnTo>
                <a:lnTo>
                  <a:pt x="750" y="949"/>
                </a:lnTo>
                <a:lnTo>
                  <a:pt x="720" y="979"/>
                </a:lnTo>
                <a:lnTo>
                  <a:pt x="691" y="1008"/>
                </a:lnTo>
                <a:lnTo>
                  <a:pt x="688" y="1007"/>
                </a:lnTo>
                <a:lnTo>
                  <a:pt x="688" y="1007"/>
                </a:lnTo>
                <a:lnTo>
                  <a:pt x="682" y="1009"/>
                </a:lnTo>
                <a:lnTo>
                  <a:pt x="678" y="1012"/>
                </a:lnTo>
                <a:lnTo>
                  <a:pt x="674" y="1016"/>
                </a:lnTo>
                <a:lnTo>
                  <a:pt x="671" y="1021"/>
                </a:lnTo>
                <a:lnTo>
                  <a:pt x="667" y="1031"/>
                </a:lnTo>
                <a:lnTo>
                  <a:pt x="663" y="1039"/>
                </a:lnTo>
                <a:lnTo>
                  <a:pt x="663" y="1039"/>
                </a:lnTo>
                <a:close/>
                <a:moveTo>
                  <a:pt x="2196" y="964"/>
                </a:moveTo>
                <a:lnTo>
                  <a:pt x="2196" y="964"/>
                </a:lnTo>
                <a:lnTo>
                  <a:pt x="2200" y="957"/>
                </a:lnTo>
                <a:lnTo>
                  <a:pt x="2203" y="953"/>
                </a:lnTo>
                <a:lnTo>
                  <a:pt x="2210" y="945"/>
                </a:lnTo>
                <a:lnTo>
                  <a:pt x="2217" y="936"/>
                </a:lnTo>
                <a:lnTo>
                  <a:pt x="2220" y="931"/>
                </a:lnTo>
                <a:lnTo>
                  <a:pt x="2221" y="922"/>
                </a:lnTo>
                <a:lnTo>
                  <a:pt x="2221" y="922"/>
                </a:lnTo>
                <a:lnTo>
                  <a:pt x="2200" y="939"/>
                </a:lnTo>
                <a:lnTo>
                  <a:pt x="2179" y="956"/>
                </a:lnTo>
                <a:lnTo>
                  <a:pt x="2159" y="973"/>
                </a:lnTo>
                <a:lnTo>
                  <a:pt x="2140" y="991"/>
                </a:lnTo>
                <a:lnTo>
                  <a:pt x="2102" y="1028"/>
                </a:lnTo>
                <a:lnTo>
                  <a:pt x="2068" y="1067"/>
                </a:lnTo>
                <a:lnTo>
                  <a:pt x="2068" y="1067"/>
                </a:lnTo>
                <a:lnTo>
                  <a:pt x="2065" y="1073"/>
                </a:lnTo>
                <a:lnTo>
                  <a:pt x="2064" y="1077"/>
                </a:lnTo>
                <a:lnTo>
                  <a:pt x="2064" y="1078"/>
                </a:lnTo>
                <a:lnTo>
                  <a:pt x="2065" y="1080"/>
                </a:lnTo>
                <a:lnTo>
                  <a:pt x="2068" y="1081"/>
                </a:lnTo>
                <a:lnTo>
                  <a:pt x="2071" y="1081"/>
                </a:lnTo>
                <a:lnTo>
                  <a:pt x="2071" y="1081"/>
                </a:lnTo>
                <a:lnTo>
                  <a:pt x="2093" y="1080"/>
                </a:lnTo>
                <a:lnTo>
                  <a:pt x="2103" y="1080"/>
                </a:lnTo>
                <a:lnTo>
                  <a:pt x="2113" y="1080"/>
                </a:lnTo>
                <a:lnTo>
                  <a:pt x="2193" y="969"/>
                </a:lnTo>
                <a:lnTo>
                  <a:pt x="2196" y="964"/>
                </a:lnTo>
                <a:close/>
                <a:moveTo>
                  <a:pt x="1741" y="910"/>
                </a:moveTo>
                <a:lnTo>
                  <a:pt x="1741" y="910"/>
                </a:lnTo>
                <a:lnTo>
                  <a:pt x="1720" y="927"/>
                </a:lnTo>
                <a:lnTo>
                  <a:pt x="1698" y="945"/>
                </a:lnTo>
                <a:lnTo>
                  <a:pt x="1679" y="964"/>
                </a:lnTo>
                <a:lnTo>
                  <a:pt x="1661" y="984"/>
                </a:lnTo>
                <a:lnTo>
                  <a:pt x="1624" y="1026"/>
                </a:lnTo>
                <a:lnTo>
                  <a:pt x="1589" y="1068"/>
                </a:lnTo>
                <a:lnTo>
                  <a:pt x="1589" y="1068"/>
                </a:lnTo>
                <a:lnTo>
                  <a:pt x="1596" y="1073"/>
                </a:lnTo>
                <a:lnTo>
                  <a:pt x="1604" y="1074"/>
                </a:lnTo>
                <a:lnTo>
                  <a:pt x="1611" y="1074"/>
                </a:lnTo>
                <a:lnTo>
                  <a:pt x="1616" y="1071"/>
                </a:lnTo>
                <a:lnTo>
                  <a:pt x="1616" y="1071"/>
                </a:lnTo>
                <a:lnTo>
                  <a:pt x="1655" y="1032"/>
                </a:lnTo>
                <a:lnTo>
                  <a:pt x="1693" y="991"/>
                </a:lnTo>
                <a:lnTo>
                  <a:pt x="1711" y="970"/>
                </a:lnTo>
                <a:lnTo>
                  <a:pt x="1728" y="949"/>
                </a:lnTo>
                <a:lnTo>
                  <a:pt x="1743" y="927"/>
                </a:lnTo>
                <a:lnTo>
                  <a:pt x="1759" y="904"/>
                </a:lnTo>
                <a:lnTo>
                  <a:pt x="1759" y="904"/>
                </a:lnTo>
                <a:lnTo>
                  <a:pt x="1749" y="905"/>
                </a:lnTo>
                <a:lnTo>
                  <a:pt x="1741" y="910"/>
                </a:lnTo>
                <a:lnTo>
                  <a:pt x="1741" y="910"/>
                </a:lnTo>
                <a:close/>
                <a:moveTo>
                  <a:pt x="1836" y="1078"/>
                </a:moveTo>
                <a:lnTo>
                  <a:pt x="1836" y="1078"/>
                </a:lnTo>
                <a:lnTo>
                  <a:pt x="1852" y="1081"/>
                </a:lnTo>
                <a:lnTo>
                  <a:pt x="1870" y="1084"/>
                </a:lnTo>
                <a:lnTo>
                  <a:pt x="1878" y="1083"/>
                </a:lnTo>
                <a:lnTo>
                  <a:pt x="1887" y="1081"/>
                </a:lnTo>
                <a:lnTo>
                  <a:pt x="1892" y="1078"/>
                </a:lnTo>
                <a:lnTo>
                  <a:pt x="1898" y="1074"/>
                </a:lnTo>
                <a:lnTo>
                  <a:pt x="1898" y="1074"/>
                </a:lnTo>
                <a:lnTo>
                  <a:pt x="1908" y="1059"/>
                </a:lnTo>
                <a:lnTo>
                  <a:pt x="1912" y="1052"/>
                </a:lnTo>
                <a:lnTo>
                  <a:pt x="1915" y="1043"/>
                </a:lnTo>
                <a:lnTo>
                  <a:pt x="1915" y="1043"/>
                </a:lnTo>
                <a:lnTo>
                  <a:pt x="1915" y="1042"/>
                </a:lnTo>
                <a:lnTo>
                  <a:pt x="1916" y="1038"/>
                </a:lnTo>
                <a:lnTo>
                  <a:pt x="1923" y="1028"/>
                </a:lnTo>
                <a:lnTo>
                  <a:pt x="1942" y="1007"/>
                </a:lnTo>
                <a:lnTo>
                  <a:pt x="1942" y="1007"/>
                </a:lnTo>
                <a:lnTo>
                  <a:pt x="1943" y="1007"/>
                </a:lnTo>
                <a:lnTo>
                  <a:pt x="2015" y="908"/>
                </a:lnTo>
                <a:lnTo>
                  <a:pt x="2015" y="908"/>
                </a:lnTo>
                <a:lnTo>
                  <a:pt x="1980" y="938"/>
                </a:lnTo>
                <a:lnTo>
                  <a:pt x="1946" y="967"/>
                </a:lnTo>
                <a:lnTo>
                  <a:pt x="1913" y="1000"/>
                </a:lnTo>
                <a:lnTo>
                  <a:pt x="1881" y="1032"/>
                </a:lnTo>
                <a:lnTo>
                  <a:pt x="1880" y="1026"/>
                </a:lnTo>
                <a:lnTo>
                  <a:pt x="1880" y="1026"/>
                </a:lnTo>
                <a:lnTo>
                  <a:pt x="1874" y="1032"/>
                </a:lnTo>
                <a:lnTo>
                  <a:pt x="1869" y="1038"/>
                </a:lnTo>
                <a:lnTo>
                  <a:pt x="1860" y="1052"/>
                </a:lnTo>
                <a:lnTo>
                  <a:pt x="1849" y="1066"/>
                </a:lnTo>
                <a:lnTo>
                  <a:pt x="1843" y="1073"/>
                </a:lnTo>
                <a:lnTo>
                  <a:pt x="1836" y="1078"/>
                </a:lnTo>
                <a:lnTo>
                  <a:pt x="1836" y="1078"/>
                </a:lnTo>
                <a:close/>
                <a:moveTo>
                  <a:pt x="2650" y="918"/>
                </a:moveTo>
                <a:lnTo>
                  <a:pt x="2650" y="918"/>
                </a:lnTo>
                <a:lnTo>
                  <a:pt x="2608" y="952"/>
                </a:lnTo>
                <a:lnTo>
                  <a:pt x="2588" y="970"/>
                </a:lnTo>
                <a:lnTo>
                  <a:pt x="2568" y="988"/>
                </a:lnTo>
                <a:lnTo>
                  <a:pt x="2549" y="1008"/>
                </a:lnTo>
                <a:lnTo>
                  <a:pt x="2530" y="1028"/>
                </a:lnTo>
                <a:lnTo>
                  <a:pt x="2512" y="1049"/>
                </a:lnTo>
                <a:lnTo>
                  <a:pt x="2495" y="1071"/>
                </a:lnTo>
                <a:lnTo>
                  <a:pt x="2495" y="1071"/>
                </a:lnTo>
                <a:lnTo>
                  <a:pt x="2509" y="1071"/>
                </a:lnTo>
                <a:lnTo>
                  <a:pt x="2525" y="1073"/>
                </a:lnTo>
                <a:lnTo>
                  <a:pt x="2533" y="1073"/>
                </a:lnTo>
                <a:lnTo>
                  <a:pt x="2540" y="1071"/>
                </a:lnTo>
                <a:lnTo>
                  <a:pt x="2544" y="1070"/>
                </a:lnTo>
                <a:lnTo>
                  <a:pt x="2549" y="1067"/>
                </a:lnTo>
                <a:lnTo>
                  <a:pt x="2549" y="1067"/>
                </a:lnTo>
                <a:lnTo>
                  <a:pt x="2570" y="1033"/>
                </a:lnTo>
                <a:lnTo>
                  <a:pt x="2592" y="1001"/>
                </a:lnTo>
                <a:lnTo>
                  <a:pt x="2603" y="986"/>
                </a:lnTo>
                <a:lnTo>
                  <a:pt x="2616" y="972"/>
                </a:lnTo>
                <a:lnTo>
                  <a:pt x="2629" y="957"/>
                </a:lnTo>
                <a:lnTo>
                  <a:pt x="2643" y="945"/>
                </a:lnTo>
                <a:lnTo>
                  <a:pt x="2643" y="945"/>
                </a:lnTo>
                <a:lnTo>
                  <a:pt x="2644" y="943"/>
                </a:lnTo>
                <a:lnTo>
                  <a:pt x="2641" y="946"/>
                </a:lnTo>
                <a:lnTo>
                  <a:pt x="2639" y="948"/>
                </a:lnTo>
                <a:lnTo>
                  <a:pt x="2640" y="945"/>
                </a:lnTo>
                <a:lnTo>
                  <a:pt x="2640" y="945"/>
                </a:lnTo>
                <a:lnTo>
                  <a:pt x="2644" y="939"/>
                </a:lnTo>
                <a:lnTo>
                  <a:pt x="2648" y="931"/>
                </a:lnTo>
                <a:lnTo>
                  <a:pt x="2650" y="924"/>
                </a:lnTo>
                <a:lnTo>
                  <a:pt x="2654" y="917"/>
                </a:lnTo>
                <a:lnTo>
                  <a:pt x="2654" y="917"/>
                </a:lnTo>
                <a:lnTo>
                  <a:pt x="2650" y="918"/>
                </a:lnTo>
                <a:lnTo>
                  <a:pt x="2650" y="918"/>
                </a:lnTo>
                <a:close/>
                <a:moveTo>
                  <a:pt x="23" y="461"/>
                </a:moveTo>
                <a:lnTo>
                  <a:pt x="23" y="461"/>
                </a:lnTo>
                <a:lnTo>
                  <a:pt x="35" y="439"/>
                </a:lnTo>
                <a:lnTo>
                  <a:pt x="46" y="415"/>
                </a:lnTo>
                <a:lnTo>
                  <a:pt x="71" y="370"/>
                </a:lnTo>
                <a:lnTo>
                  <a:pt x="71" y="370"/>
                </a:lnTo>
                <a:lnTo>
                  <a:pt x="61" y="380"/>
                </a:lnTo>
                <a:lnTo>
                  <a:pt x="53" y="391"/>
                </a:lnTo>
                <a:lnTo>
                  <a:pt x="45" y="401"/>
                </a:lnTo>
                <a:lnTo>
                  <a:pt x="35" y="409"/>
                </a:lnTo>
                <a:lnTo>
                  <a:pt x="35" y="409"/>
                </a:lnTo>
                <a:lnTo>
                  <a:pt x="39" y="394"/>
                </a:lnTo>
                <a:lnTo>
                  <a:pt x="45" y="378"/>
                </a:lnTo>
                <a:lnTo>
                  <a:pt x="57" y="349"/>
                </a:lnTo>
                <a:lnTo>
                  <a:pt x="73" y="319"/>
                </a:lnTo>
                <a:lnTo>
                  <a:pt x="87" y="293"/>
                </a:lnTo>
                <a:lnTo>
                  <a:pt x="52" y="339"/>
                </a:lnTo>
                <a:lnTo>
                  <a:pt x="52" y="339"/>
                </a:lnTo>
                <a:lnTo>
                  <a:pt x="49" y="342"/>
                </a:lnTo>
                <a:lnTo>
                  <a:pt x="47" y="343"/>
                </a:lnTo>
                <a:lnTo>
                  <a:pt x="46" y="341"/>
                </a:lnTo>
                <a:lnTo>
                  <a:pt x="45" y="339"/>
                </a:lnTo>
                <a:lnTo>
                  <a:pt x="45" y="332"/>
                </a:lnTo>
                <a:lnTo>
                  <a:pt x="46" y="326"/>
                </a:lnTo>
                <a:lnTo>
                  <a:pt x="46" y="326"/>
                </a:lnTo>
                <a:lnTo>
                  <a:pt x="68" y="290"/>
                </a:lnTo>
                <a:lnTo>
                  <a:pt x="89" y="252"/>
                </a:lnTo>
                <a:lnTo>
                  <a:pt x="111" y="214"/>
                </a:lnTo>
                <a:lnTo>
                  <a:pt x="132" y="178"/>
                </a:lnTo>
                <a:lnTo>
                  <a:pt x="122" y="185"/>
                </a:lnTo>
                <a:lnTo>
                  <a:pt x="122" y="185"/>
                </a:lnTo>
                <a:lnTo>
                  <a:pt x="99" y="208"/>
                </a:lnTo>
                <a:lnTo>
                  <a:pt x="78" y="235"/>
                </a:lnTo>
                <a:lnTo>
                  <a:pt x="68" y="251"/>
                </a:lnTo>
                <a:lnTo>
                  <a:pt x="60" y="266"/>
                </a:lnTo>
                <a:lnTo>
                  <a:pt x="52" y="282"/>
                </a:lnTo>
                <a:lnTo>
                  <a:pt x="43" y="298"/>
                </a:lnTo>
                <a:lnTo>
                  <a:pt x="37" y="315"/>
                </a:lnTo>
                <a:lnTo>
                  <a:pt x="32" y="334"/>
                </a:lnTo>
                <a:lnTo>
                  <a:pt x="26" y="353"/>
                </a:lnTo>
                <a:lnTo>
                  <a:pt x="23" y="373"/>
                </a:lnTo>
                <a:lnTo>
                  <a:pt x="21" y="394"/>
                </a:lnTo>
                <a:lnTo>
                  <a:pt x="21" y="415"/>
                </a:lnTo>
                <a:lnTo>
                  <a:pt x="21" y="438"/>
                </a:lnTo>
                <a:lnTo>
                  <a:pt x="23" y="461"/>
                </a:lnTo>
                <a:lnTo>
                  <a:pt x="23" y="461"/>
                </a:lnTo>
                <a:close/>
                <a:moveTo>
                  <a:pt x="926" y="1002"/>
                </a:moveTo>
                <a:lnTo>
                  <a:pt x="926" y="1002"/>
                </a:lnTo>
                <a:lnTo>
                  <a:pt x="919" y="1005"/>
                </a:lnTo>
                <a:lnTo>
                  <a:pt x="913" y="1008"/>
                </a:lnTo>
                <a:lnTo>
                  <a:pt x="906" y="1012"/>
                </a:lnTo>
                <a:lnTo>
                  <a:pt x="900" y="1018"/>
                </a:lnTo>
                <a:lnTo>
                  <a:pt x="895" y="1025"/>
                </a:lnTo>
                <a:lnTo>
                  <a:pt x="890" y="1032"/>
                </a:lnTo>
                <a:lnTo>
                  <a:pt x="888" y="1040"/>
                </a:lnTo>
                <a:lnTo>
                  <a:pt x="886" y="1049"/>
                </a:lnTo>
                <a:lnTo>
                  <a:pt x="886" y="1049"/>
                </a:lnTo>
                <a:lnTo>
                  <a:pt x="909" y="1050"/>
                </a:lnTo>
                <a:lnTo>
                  <a:pt x="923" y="1050"/>
                </a:lnTo>
                <a:lnTo>
                  <a:pt x="928" y="1050"/>
                </a:lnTo>
                <a:lnTo>
                  <a:pt x="931" y="1049"/>
                </a:lnTo>
                <a:lnTo>
                  <a:pt x="931" y="1049"/>
                </a:lnTo>
                <a:lnTo>
                  <a:pt x="935" y="1046"/>
                </a:lnTo>
                <a:lnTo>
                  <a:pt x="940" y="1040"/>
                </a:lnTo>
                <a:lnTo>
                  <a:pt x="949" y="1028"/>
                </a:lnTo>
                <a:lnTo>
                  <a:pt x="965" y="1004"/>
                </a:lnTo>
                <a:lnTo>
                  <a:pt x="965" y="1004"/>
                </a:lnTo>
                <a:lnTo>
                  <a:pt x="985" y="977"/>
                </a:lnTo>
                <a:lnTo>
                  <a:pt x="1006" y="949"/>
                </a:lnTo>
                <a:lnTo>
                  <a:pt x="1024" y="920"/>
                </a:lnTo>
                <a:lnTo>
                  <a:pt x="1041" y="891"/>
                </a:lnTo>
                <a:lnTo>
                  <a:pt x="1041" y="891"/>
                </a:lnTo>
                <a:lnTo>
                  <a:pt x="1010" y="917"/>
                </a:lnTo>
                <a:lnTo>
                  <a:pt x="980" y="942"/>
                </a:lnTo>
                <a:lnTo>
                  <a:pt x="952" y="972"/>
                </a:lnTo>
                <a:lnTo>
                  <a:pt x="926" y="1002"/>
                </a:lnTo>
                <a:lnTo>
                  <a:pt x="926" y="1002"/>
                </a:lnTo>
                <a:close/>
                <a:moveTo>
                  <a:pt x="948" y="901"/>
                </a:moveTo>
                <a:lnTo>
                  <a:pt x="948" y="901"/>
                </a:lnTo>
                <a:lnTo>
                  <a:pt x="930" y="914"/>
                </a:lnTo>
                <a:lnTo>
                  <a:pt x="913" y="929"/>
                </a:lnTo>
                <a:lnTo>
                  <a:pt x="879" y="960"/>
                </a:lnTo>
                <a:lnTo>
                  <a:pt x="845" y="991"/>
                </a:lnTo>
                <a:lnTo>
                  <a:pt x="829" y="1005"/>
                </a:lnTo>
                <a:lnTo>
                  <a:pt x="810" y="1021"/>
                </a:lnTo>
                <a:lnTo>
                  <a:pt x="810" y="1021"/>
                </a:lnTo>
                <a:lnTo>
                  <a:pt x="810" y="1023"/>
                </a:lnTo>
                <a:lnTo>
                  <a:pt x="810" y="1026"/>
                </a:lnTo>
                <a:lnTo>
                  <a:pt x="808" y="1031"/>
                </a:lnTo>
                <a:lnTo>
                  <a:pt x="803" y="1033"/>
                </a:lnTo>
                <a:lnTo>
                  <a:pt x="798" y="1035"/>
                </a:lnTo>
                <a:lnTo>
                  <a:pt x="798" y="1035"/>
                </a:lnTo>
                <a:lnTo>
                  <a:pt x="795" y="1036"/>
                </a:lnTo>
                <a:lnTo>
                  <a:pt x="793" y="1038"/>
                </a:lnTo>
                <a:lnTo>
                  <a:pt x="793" y="1040"/>
                </a:lnTo>
                <a:lnTo>
                  <a:pt x="793" y="1040"/>
                </a:lnTo>
                <a:lnTo>
                  <a:pt x="795" y="1042"/>
                </a:lnTo>
                <a:lnTo>
                  <a:pt x="796" y="1040"/>
                </a:lnTo>
                <a:lnTo>
                  <a:pt x="798" y="1039"/>
                </a:lnTo>
                <a:lnTo>
                  <a:pt x="798" y="1039"/>
                </a:lnTo>
                <a:lnTo>
                  <a:pt x="802" y="1042"/>
                </a:lnTo>
                <a:lnTo>
                  <a:pt x="809" y="1043"/>
                </a:lnTo>
                <a:lnTo>
                  <a:pt x="816" y="1045"/>
                </a:lnTo>
                <a:lnTo>
                  <a:pt x="824" y="1045"/>
                </a:lnTo>
                <a:lnTo>
                  <a:pt x="840" y="1043"/>
                </a:lnTo>
                <a:lnTo>
                  <a:pt x="855" y="1043"/>
                </a:lnTo>
                <a:lnTo>
                  <a:pt x="855" y="1043"/>
                </a:lnTo>
                <a:lnTo>
                  <a:pt x="867" y="1023"/>
                </a:lnTo>
                <a:lnTo>
                  <a:pt x="879" y="1005"/>
                </a:lnTo>
                <a:lnTo>
                  <a:pt x="906" y="967"/>
                </a:lnTo>
                <a:lnTo>
                  <a:pt x="933" y="931"/>
                </a:lnTo>
                <a:lnTo>
                  <a:pt x="959" y="898"/>
                </a:lnTo>
                <a:lnTo>
                  <a:pt x="959" y="898"/>
                </a:lnTo>
                <a:lnTo>
                  <a:pt x="954" y="898"/>
                </a:lnTo>
                <a:lnTo>
                  <a:pt x="948" y="901"/>
                </a:lnTo>
                <a:lnTo>
                  <a:pt x="948" y="901"/>
                </a:lnTo>
                <a:close/>
                <a:moveTo>
                  <a:pt x="2724" y="912"/>
                </a:moveTo>
                <a:lnTo>
                  <a:pt x="2724" y="912"/>
                </a:lnTo>
                <a:lnTo>
                  <a:pt x="2702" y="929"/>
                </a:lnTo>
                <a:lnTo>
                  <a:pt x="2679" y="946"/>
                </a:lnTo>
                <a:lnTo>
                  <a:pt x="2658" y="964"/>
                </a:lnTo>
                <a:lnTo>
                  <a:pt x="2639" y="983"/>
                </a:lnTo>
                <a:lnTo>
                  <a:pt x="2619" y="1002"/>
                </a:lnTo>
                <a:lnTo>
                  <a:pt x="2599" y="1023"/>
                </a:lnTo>
                <a:lnTo>
                  <a:pt x="2581" y="1046"/>
                </a:lnTo>
                <a:lnTo>
                  <a:pt x="2564" y="1068"/>
                </a:lnTo>
                <a:lnTo>
                  <a:pt x="2564" y="1068"/>
                </a:lnTo>
                <a:lnTo>
                  <a:pt x="2578" y="1068"/>
                </a:lnTo>
                <a:lnTo>
                  <a:pt x="2591" y="1070"/>
                </a:lnTo>
                <a:lnTo>
                  <a:pt x="2602" y="1068"/>
                </a:lnTo>
                <a:lnTo>
                  <a:pt x="2606" y="1067"/>
                </a:lnTo>
                <a:lnTo>
                  <a:pt x="2609" y="1064"/>
                </a:lnTo>
                <a:lnTo>
                  <a:pt x="2692" y="962"/>
                </a:lnTo>
                <a:lnTo>
                  <a:pt x="2692" y="962"/>
                </a:lnTo>
                <a:lnTo>
                  <a:pt x="2698" y="959"/>
                </a:lnTo>
                <a:lnTo>
                  <a:pt x="2703" y="953"/>
                </a:lnTo>
                <a:lnTo>
                  <a:pt x="2709" y="948"/>
                </a:lnTo>
                <a:lnTo>
                  <a:pt x="2714" y="941"/>
                </a:lnTo>
                <a:lnTo>
                  <a:pt x="2720" y="932"/>
                </a:lnTo>
                <a:lnTo>
                  <a:pt x="2724" y="924"/>
                </a:lnTo>
                <a:lnTo>
                  <a:pt x="2729" y="915"/>
                </a:lnTo>
                <a:lnTo>
                  <a:pt x="2730" y="907"/>
                </a:lnTo>
                <a:lnTo>
                  <a:pt x="2730" y="907"/>
                </a:lnTo>
                <a:lnTo>
                  <a:pt x="2724" y="912"/>
                </a:lnTo>
                <a:lnTo>
                  <a:pt x="2724" y="912"/>
                </a:lnTo>
                <a:close/>
                <a:moveTo>
                  <a:pt x="81" y="737"/>
                </a:moveTo>
                <a:lnTo>
                  <a:pt x="81" y="737"/>
                </a:lnTo>
                <a:lnTo>
                  <a:pt x="75" y="747"/>
                </a:lnTo>
                <a:lnTo>
                  <a:pt x="71" y="757"/>
                </a:lnTo>
                <a:lnTo>
                  <a:pt x="71" y="757"/>
                </a:lnTo>
                <a:lnTo>
                  <a:pt x="92" y="730"/>
                </a:lnTo>
                <a:lnTo>
                  <a:pt x="113" y="703"/>
                </a:lnTo>
                <a:lnTo>
                  <a:pt x="136" y="679"/>
                </a:lnTo>
                <a:lnTo>
                  <a:pt x="161" y="657"/>
                </a:lnTo>
                <a:lnTo>
                  <a:pt x="161" y="657"/>
                </a:lnTo>
                <a:lnTo>
                  <a:pt x="160" y="601"/>
                </a:lnTo>
                <a:lnTo>
                  <a:pt x="158" y="574"/>
                </a:lnTo>
                <a:lnTo>
                  <a:pt x="156" y="549"/>
                </a:lnTo>
                <a:lnTo>
                  <a:pt x="156" y="549"/>
                </a:lnTo>
                <a:lnTo>
                  <a:pt x="151" y="558"/>
                </a:lnTo>
                <a:lnTo>
                  <a:pt x="144" y="570"/>
                </a:lnTo>
                <a:lnTo>
                  <a:pt x="137" y="577"/>
                </a:lnTo>
                <a:lnTo>
                  <a:pt x="136" y="578"/>
                </a:lnTo>
                <a:lnTo>
                  <a:pt x="134" y="577"/>
                </a:lnTo>
                <a:lnTo>
                  <a:pt x="134" y="577"/>
                </a:lnTo>
                <a:lnTo>
                  <a:pt x="132" y="577"/>
                </a:lnTo>
                <a:lnTo>
                  <a:pt x="130" y="578"/>
                </a:lnTo>
                <a:lnTo>
                  <a:pt x="129" y="581"/>
                </a:lnTo>
                <a:lnTo>
                  <a:pt x="130" y="584"/>
                </a:lnTo>
                <a:lnTo>
                  <a:pt x="130" y="589"/>
                </a:lnTo>
                <a:lnTo>
                  <a:pt x="130" y="589"/>
                </a:lnTo>
                <a:lnTo>
                  <a:pt x="101" y="636"/>
                </a:lnTo>
                <a:lnTo>
                  <a:pt x="87" y="661"/>
                </a:lnTo>
                <a:lnTo>
                  <a:pt x="73" y="686"/>
                </a:lnTo>
                <a:lnTo>
                  <a:pt x="73" y="686"/>
                </a:lnTo>
                <a:lnTo>
                  <a:pt x="87" y="668"/>
                </a:lnTo>
                <a:lnTo>
                  <a:pt x="101" y="653"/>
                </a:lnTo>
                <a:lnTo>
                  <a:pt x="130" y="622"/>
                </a:lnTo>
                <a:lnTo>
                  <a:pt x="130" y="622"/>
                </a:lnTo>
                <a:lnTo>
                  <a:pt x="136" y="616"/>
                </a:lnTo>
                <a:lnTo>
                  <a:pt x="141" y="612"/>
                </a:lnTo>
                <a:lnTo>
                  <a:pt x="146" y="610"/>
                </a:lnTo>
                <a:lnTo>
                  <a:pt x="148" y="610"/>
                </a:lnTo>
                <a:lnTo>
                  <a:pt x="151" y="610"/>
                </a:lnTo>
                <a:lnTo>
                  <a:pt x="156" y="613"/>
                </a:lnTo>
                <a:lnTo>
                  <a:pt x="112" y="683"/>
                </a:lnTo>
                <a:lnTo>
                  <a:pt x="112" y="683"/>
                </a:lnTo>
                <a:lnTo>
                  <a:pt x="111" y="682"/>
                </a:lnTo>
                <a:lnTo>
                  <a:pt x="112" y="679"/>
                </a:lnTo>
                <a:lnTo>
                  <a:pt x="113" y="675"/>
                </a:lnTo>
                <a:lnTo>
                  <a:pt x="113" y="672"/>
                </a:lnTo>
                <a:lnTo>
                  <a:pt x="94" y="706"/>
                </a:lnTo>
                <a:lnTo>
                  <a:pt x="94" y="707"/>
                </a:lnTo>
                <a:lnTo>
                  <a:pt x="92" y="712"/>
                </a:lnTo>
                <a:lnTo>
                  <a:pt x="89" y="713"/>
                </a:lnTo>
                <a:lnTo>
                  <a:pt x="89" y="713"/>
                </a:lnTo>
                <a:lnTo>
                  <a:pt x="84" y="717"/>
                </a:lnTo>
                <a:lnTo>
                  <a:pt x="82" y="720"/>
                </a:lnTo>
                <a:lnTo>
                  <a:pt x="84" y="723"/>
                </a:lnTo>
                <a:lnTo>
                  <a:pt x="85" y="723"/>
                </a:lnTo>
                <a:lnTo>
                  <a:pt x="85" y="723"/>
                </a:lnTo>
                <a:lnTo>
                  <a:pt x="82" y="727"/>
                </a:lnTo>
                <a:lnTo>
                  <a:pt x="81" y="733"/>
                </a:lnTo>
                <a:lnTo>
                  <a:pt x="81" y="733"/>
                </a:lnTo>
                <a:lnTo>
                  <a:pt x="81" y="737"/>
                </a:lnTo>
                <a:lnTo>
                  <a:pt x="81" y="737"/>
                </a:lnTo>
                <a:close/>
                <a:moveTo>
                  <a:pt x="147" y="324"/>
                </a:moveTo>
                <a:lnTo>
                  <a:pt x="60" y="433"/>
                </a:lnTo>
                <a:lnTo>
                  <a:pt x="60" y="433"/>
                </a:lnTo>
                <a:lnTo>
                  <a:pt x="42" y="454"/>
                </a:lnTo>
                <a:lnTo>
                  <a:pt x="35" y="467"/>
                </a:lnTo>
                <a:lnTo>
                  <a:pt x="28" y="478"/>
                </a:lnTo>
                <a:lnTo>
                  <a:pt x="22" y="492"/>
                </a:lnTo>
                <a:lnTo>
                  <a:pt x="19" y="506"/>
                </a:lnTo>
                <a:lnTo>
                  <a:pt x="19" y="515"/>
                </a:lnTo>
                <a:lnTo>
                  <a:pt x="19" y="523"/>
                </a:lnTo>
                <a:lnTo>
                  <a:pt x="21" y="532"/>
                </a:lnTo>
                <a:lnTo>
                  <a:pt x="23" y="540"/>
                </a:lnTo>
                <a:lnTo>
                  <a:pt x="125" y="370"/>
                </a:lnTo>
                <a:lnTo>
                  <a:pt x="125" y="370"/>
                </a:lnTo>
                <a:lnTo>
                  <a:pt x="130" y="360"/>
                </a:lnTo>
                <a:lnTo>
                  <a:pt x="139" y="349"/>
                </a:lnTo>
                <a:lnTo>
                  <a:pt x="143" y="342"/>
                </a:lnTo>
                <a:lnTo>
                  <a:pt x="146" y="336"/>
                </a:lnTo>
                <a:lnTo>
                  <a:pt x="148" y="331"/>
                </a:lnTo>
                <a:lnTo>
                  <a:pt x="147" y="324"/>
                </a:lnTo>
                <a:lnTo>
                  <a:pt x="147" y="324"/>
                </a:lnTo>
                <a:close/>
                <a:moveTo>
                  <a:pt x="883" y="898"/>
                </a:moveTo>
                <a:lnTo>
                  <a:pt x="883" y="898"/>
                </a:lnTo>
                <a:lnTo>
                  <a:pt x="844" y="929"/>
                </a:lnTo>
                <a:lnTo>
                  <a:pt x="824" y="946"/>
                </a:lnTo>
                <a:lnTo>
                  <a:pt x="805" y="963"/>
                </a:lnTo>
                <a:lnTo>
                  <a:pt x="788" y="981"/>
                </a:lnTo>
                <a:lnTo>
                  <a:pt x="771" y="1001"/>
                </a:lnTo>
                <a:lnTo>
                  <a:pt x="756" y="1021"/>
                </a:lnTo>
                <a:lnTo>
                  <a:pt x="742" y="1043"/>
                </a:lnTo>
                <a:lnTo>
                  <a:pt x="775" y="1045"/>
                </a:lnTo>
                <a:lnTo>
                  <a:pt x="775" y="1045"/>
                </a:lnTo>
                <a:lnTo>
                  <a:pt x="782" y="1033"/>
                </a:lnTo>
                <a:lnTo>
                  <a:pt x="789" y="1022"/>
                </a:lnTo>
                <a:lnTo>
                  <a:pt x="799" y="1011"/>
                </a:lnTo>
                <a:lnTo>
                  <a:pt x="809" y="1002"/>
                </a:lnTo>
                <a:lnTo>
                  <a:pt x="809" y="1000"/>
                </a:lnTo>
                <a:lnTo>
                  <a:pt x="809" y="1000"/>
                </a:lnTo>
                <a:lnTo>
                  <a:pt x="829" y="976"/>
                </a:lnTo>
                <a:lnTo>
                  <a:pt x="850" y="952"/>
                </a:lnTo>
                <a:lnTo>
                  <a:pt x="868" y="925"/>
                </a:lnTo>
                <a:lnTo>
                  <a:pt x="883" y="898"/>
                </a:lnTo>
                <a:lnTo>
                  <a:pt x="883" y="898"/>
                </a:lnTo>
                <a:close/>
                <a:moveTo>
                  <a:pt x="25" y="554"/>
                </a:moveTo>
                <a:lnTo>
                  <a:pt x="25" y="554"/>
                </a:lnTo>
                <a:lnTo>
                  <a:pt x="23" y="558"/>
                </a:lnTo>
                <a:lnTo>
                  <a:pt x="22" y="564"/>
                </a:lnTo>
                <a:lnTo>
                  <a:pt x="22" y="577"/>
                </a:lnTo>
                <a:lnTo>
                  <a:pt x="22" y="603"/>
                </a:lnTo>
                <a:lnTo>
                  <a:pt x="22" y="603"/>
                </a:lnTo>
                <a:lnTo>
                  <a:pt x="39" y="579"/>
                </a:lnTo>
                <a:lnTo>
                  <a:pt x="56" y="554"/>
                </a:lnTo>
                <a:lnTo>
                  <a:pt x="88" y="502"/>
                </a:lnTo>
                <a:lnTo>
                  <a:pt x="119" y="449"/>
                </a:lnTo>
                <a:lnTo>
                  <a:pt x="151" y="398"/>
                </a:lnTo>
                <a:lnTo>
                  <a:pt x="151" y="398"/>
                </a:lnTo>
                <a:lnTo>
                  <a:pt x="133" y="415"/>
                </a:lnTo>
                <a:lnTo>
                  <a:pt x="116" y="433"/>
                </a:lnTo>
                <a:lnTo>
                  <a:pt x="99" y="452"/>
                </a:lnTo>
                <a:lnTo>
                  <a:pt x="82" y="471"/>
                </a:lnTo>
                <a:lnTo>
                  <a:pt x="67" y="491"/>
                </a:lnTo>
                <a:lnTo>
                  <a:pt x="53" y="512"/>
                </a:lnTo>
                <a:lnTo>
                  <a:pt x="39" y="533"/>
                </a:lnTo>
                <a:lnTo>
                  <a:pt x="25" y="554"/>
                </a:lnTo>
                <a:lnTo>
                  <a:pt x="25" y="554"/>
                </a:lnTo>
                <a:close/>
                <a:moveTo>
                  <a:pt x="527" y="1033"/>
                </a:moveTo>
                <a:lnTo>
                  <a:pt x="527" y="1033"/>
                </a:lnTo>
                <a:lnTo>
                  <a:pt x="549" y="1038"/>
                </a:lnTo>
                <a:lnTo>
                  <a:pt x="560" y="1038"/>
                </a:lnTo>
                <a:lnTo>
                  <a:pt x="564" y="1038"/>
                </a:lnTo>
                <a:lnTo>
                  <a:pt x="566" y="1035"/>
                </a:lnTo>
                <a:lnTo>
                  <a:pt x="566" y="1035"/>
                </a:lnTo>
                <a:lnTo>
                  <a:pt x="576" y="1022"/>
                </a:lnTo>
                <a:lnTo>
                  <a:pt x="584" y="1009"/>
                </a:lnTo>
                <a:lnTo>
                  <a:pt x="605" y="987"/>
                </a:lnTo>
                <a:lnTo>
                  <a:pt x="626" y="964"/>
                </a:lnTo>
                <a:lnTo>
                  <a:pt x="636" y="952"/>
                </a:lnTo>
                <a:lnTo>
                  <a:pt x="645" y="939"/>
                </a:lnTo>
                <a:lnTo>
                  <a:pt x="645" y="939"/>
                </a:lnTo>
                <a:lnTo>
                  <a:pt x="652" y="929"/>
                </a:lnTo>
                <a:lnTo>
                  <a:pt x="659" y="922"/>
                </a:lnTo>
                <a:lnTo>
                  <a:pt x="666" y="915"/>
                </a:lnTo>
                <a:lnTo>
                  <a:pt x="668" y="911"/>
                </a:lnTo>
                <a:lnTo>
                  <a:pt x="670" y="904"/>
                </a:lnTo>
                <a:lnTo>
                  <a:pt x="670" y="904"/>
                </a:lnTo>
                <a:lnTo>
                  <a:pt x="654" y="914"/>
                </a:lnTo>
                <a:lnTo>
                  <a:pt x="639" y="925"/>
                </a:lnTo>
                <a:lnTo>
                  <a:pt x="609" y="948"/>
                </a:lnTo>
                <a:lnTo>
                  <a:pt x="581" y="973"/>
                </a:lnTo>
                <a:lnTo>
                  <a:pt x="555" y="998"/>
                </a:lnTo>
                <a:lnTo>
                  <a:pt x="555" y="998"/>
                </a:lnTo>
                <a:lnTo>
                  <a:pt x="550" y="998"/>
                </a:lnTo>
                <a:lnTo>
                  <a:pt x="546" y="1001"/>
                </a:lnTo>
                <a:lnTo>
                  <a:pt x="543" y="1005"/>
                </a:lnTo>
                <a:lnTo>
                  <a:pt x="539" y="1011"/>
                </a:lnTo>
                <a:lnTo>
                  <a:pt x="527" y="1033"/>
                </a:lnTo>
                <a:lnTo>
                  <a:pt x="527" y="1033"/>
                </a:lnTo>
                <a:close/>
                <a:moveTo>
                  <a:pt x="1916" y="949"/>
                </a:moveTo>
                <a:lnTo>
                  <a:pt x="1916" y="949"/>
                </a:lnTo>
                <a:lnTo>
                  <a:pt x="1915" y="955"/>
                </a:lnTo>
                <a:lnTo>
                  <a:pt x="1913" y="959"/>
                </a:lnTo>
                <a:lnTo>
                  <a:pt x="1906" y="969"/>
                </a:lnTo>
                <a:lnTo>
                  <a:pt x="1906" y="969"/>
                </a:lnTo>
                <a:lnTo>
                  <a:pt x="1888" y="993"/>
                </a:lnTo>
                <a:lnTo>
                  <a:pt x="1870" y="1016"/>
                </a:lnTo>
                <a:lnTo>
                  <a:pt x="1852" y="1043"/>
                </a:lnTo>
                <a:lnTo>
                  <a:pt x="1835" y="1071"/>
                </a:lnTo>
                <a:lnTo>
                  <a:pt x="1835" y="1071"/>
                </a:lnTo>
                <a:lnTo>
                  <a:pt x="1839" y="1070"/>
                </a:lnTo>
                <a:lnTo>
                  <a:pt x="1842" y="1067"/>
                </a:lnTo>
                <a:lnTo>
                  <a:pt x="1843" y="1063"/>
                </a:lnTo>
                <a:lnTo>
                  <a:pt x="1843" y="1063"/>
                </a:lnTo>
                <a:lnTo>
                  <a:pt x="1861" y="1040"/>
                </a:lnTo>
                <a:lnTo>
                  <a:pt x="1880" y="1019"/>
                </a:lnTo>
                <a:lnTo>
                  <a:pt x="1919" y="979"/>
                </a:lnTo>
                <a:lnTo>
                  <a:pt x="1961" y="941"/>
                </a:lnTo>
                <a:lnTo>
                  <a:pt x="2002" y="903"/>
                </a:lnTo>
                <a:lnTo>
                  <a:pt x="1951" y="903"/>
                </a:lnTo>
                <a:lnTo>
                  <a:pt x="1951" y="903"/>
                </a:lnTo>
                <a:lnTo>
                  <a:pt x="1943" y="915"/>
                </a:lnTo>
                <a:lnTo>
                  <a:pt x="1932" y="927"/>
                </a:lnTo>
                <a:lnTo>
                  <a:pt x="1920" y="938"/>
                </a:lnTo>
                <a:lnTo>
                  <a:pt x="1909" y="949"/>
                </a:lnTo>
                <a:lnTo>
                  <a:pt x="1916" y="949"/>
                </a:lnTo>
                <a:close/>
                <a:moveTo>
                  <a:pt x="144" y="488"/>
                </a:moveTo>
                <a:lnTo>
                  <a:pt x="144" y="488"/>
                </a:lnTo>
                <a:lnTo>
                  <a:pt x="129" y="504"/>
                </a:lnTo>
                <a:lnTo>
                  <a:pt x="113" y="519"/>
                </a:lnTo>
                <a:lnTo>
                  <a:pt x="85" y="550"/>
                </a:lnTo>
                <a:lnTo>
                  <a:pt x="59" y="584"/>
                </a:lnTo>
                <a:lnTo>
                  <a:pt x="33" y="619"/>
                </a:lnTo>
                <a:lnTo>
                  <a:pt x="33" y="619"/>
                </a:lnTo>
                <a:lnTo>
                  <a:pt x="29" y="626"/>
                </a:lnTo>
                <a:lnTo>
                  <a:pt x="26" y="631"/>
                </a:lnTo>
                <a:lnTo>
                  <a:pt x="23" y="645"/>
                </a:lnTo>
                <a:lnTo>
                  <a:pt x="22" y="662"/>
                </a:lnTo>
                <a:lnTo>
                  <a:pt x="18" y="681"/>
                </a:lnTo>
                <a:lnTo>
                  <a:pt x="18" y="681"/>
                </a:lnTo>
                <a:lnTo>
                  <a:pt x="64" y="620"/>
                </a:lnTo>
                <a:lnTo>
                  <a:pt x="85" y="589"/>
                </a:lnTo>
                <a:lnTo>
                  <a:pt x="94" y="574"/>
                </a:lnTo>
                <a:lnTo>
                  <a:pt x="102" y="557"/>
                </a:lnTo>
                <a:lnTo>
                  <a:pt x="102" y="557"/>
                </a:lnTo>
                <a:lnTo>
                  <a:pt x="125" y="523"/>
                </a:lnTo>
                <a:lnTo>
                  <a:pt x="134" y="506"/>
                </a:lnTo>
                <a:lnTo>
                  <a:pt x="144" y="488"/>
                </a:lnTo>
                <a:lnTo>
                  <a:pt x="144" y="488"/>
                </a:lnTo>
                <a:close/>
                <a:moveTo>
                  <a:pt x="871" y="1045"/>
                </a:moveTo>
                <a:lnTo>
                  <a:pt x="871" y="1045"/>
                </a:lnTo>
                <a:lnTo>
                  <a:pt x="909" y="1001"/>
                </a:lnTo>
                <a:lnTo>
                  <a:pt x="948" y="959"/>
                </a:lnTo>
                <a:lnTo>
                  <a:pt x="990" y="918"/>
                </a:lnTo>
                <a:lnTo>
                  <a:pt x="1032" y="880"/>
                </a:lnTo>
                <a:lnTo>
                  <a:pt x="1032" y="880"/>
                </a:lnTo>
                <a:lnTo>
                  <a:pt x="1023" y="877"/>
                </a:lnTo>
                <a:lnTo>
                  <a:pt x="1010" y="876"/>
                </a:lnTo>
                <a:lnTo>
                  <a:pt x="1004" y="876"/>
                </a:lnTo>
                <a:lnTo>
                  <a:pt x="999" y="877"/>
                </a:lnTo>
                <a:lnTo>
                  <a:pt x="994" y="879"/>
                </a:lnTo>
                <a:lnTo>
                  <a:pt x="990" y="882"/>
                </a:lnTo>
                <a:lnTo>
                  <a:pt x="990" y="882"/>
                </a:lnTo>
                <a:lnTo>
                  <a:pt x="958" y="921"/>
                </a:lnTo>
                <a:lnTo>
                  <a:pt x="927" y="960"/>
                </a:lnTo>
                <a:lnTo>
                  <a:pt x="897" y="1002"/>
                </a:lnTo>
                <a:lnTo>
                  <a:pt x="883" y="1023"/>
                </a:lnTo>
                <a:lnTo>
                  <a:pt x="871" y="1045"/>
                </a:lnTo>
                <a:lnTo>
                  <a:pt x="871" y="1045"/>
                </a:lnTo>
                <a:close/>
                <a:moveTo>
                  <a:pt x="638" y="1032"/>
                </a:moveTo>
                <a:lnTo>
                  <a:pt x="638" y="1032"/>
                </a:lnTo>
                <a:lnTo>
                  <a:pt x="643" y="1031"/>
                </a:lnTo>
                <a:lnTo>
                  <a:pt x="647" y="1026"/>
                </a:lnTo>
                <a:lnTo>
                  <a:pt x="654" y="1016"/>
                </a:lnTo>
                <a:lnTo>
                  <a:pt x="661" y="1007"/>
                </a:lnTo>
                <a:lnTo>
                  <a:pt x="670" y="995"/>
                </a:lnTo>
                <a:lnTo>
                  <a:pt x="670" y="993"/>
                </a:lnTo>
                <a:lnTo>
                  <a:pt x="670" y="993"/>
                </a:lnTo>
                <a:lnTo>
                  <a:pt x="675" y="983"/>
                </a:lnTo>
                <a:lnTo>
                  <a:pt x="678" y="979"/>
                </a:lnTo>
                <a:lnTo>
                  <a:pt x="682" y="976"/>
                </a:lnTo>
                <a:lnTo>
                  <a:pt x="685" y="973"/>
                </a:lnTo>
                <a:lnTo>
                  <a:pt x="685" y="973"/>
                </a:lnTo>
                <a:lnTo>
                  <a:pt x="690" y="966"/>
                </a:lnTo>
                <a:lnTo>
                  <a:pt x="695" y="959"/>
                </a:lnTo>
                <a:lnTo>
                  <a:pt x="706" y="946"/>
                </a:lnTo>
                <a:lnTo>
                  <a:pt x="718" y="932"/>
                </a:lnTo>
                <a:lnTo>
                  <a:pt x="722" y="924"/>
                </a:lnTo>
                <a:lnTo>
                  <a:pt x="725" y="915"/>
                </a:lnTo>
                <a:lnTo>
                  <a:pt x="725" y="915"/>
                </a:lnTo>
                <a:lnTo>
                  <a:pt x="698" y="934"/>
                </a:lnTo>
                <a:lnTo>
                  <a:pt x="673" y="953"/>
                </a:lnTo>
                <a:lnTo>
                  <a:pt x="650" y="976"/>
                </a:lnTo>
                <a:lnTo>
                  <a:pt x="629" y="998"/>
                </a:lnTo>
                <a:lnTo>
                  <a:pt x="629" y="998"/>
                </a:lnTo>
                <a:lnTo>
                  <a:pt x="628" y="1000"/>
                </a:lnTo>
                <a:lnTo>
                  <a:pt x="628" y="998"/>
                </a:lnTo>
                <a:lnTo>
                  <a:pt x="629" y="994"/>
                </a:lnTo>
                <a:lnTo>
                  <a:pt x="629" y="993"/>
                </a:lnTo>
                <a:lnTo>
                  <a:pt x="629" y="991"/>
                </a:lnTo>
                <a:lnTo>
                  <a:pt x="626" y="991"/>
                </a:lnTo>
                <a:lnTo>
                  <a:pt x="623" y="995"/>
                </a:lnTo>
                <a:lnTo>
                  <a:pt x="623" y="995"/>
                </a:lnTo>
                <a:lnTo>
                  <a:pt x="616" y="1005"/>
                </a:lnTo>
                <a:lnTo>
                  <a:pt x="611" y="1015"/>
                </a:lnTo>
                <a:lnTo>
                  <a:pt x="604" y="1025"/>
                </a:lnTo>
                <a:lnTo>
                  <a:pt x="597" y="1033"/>
                </a:lnTo>
                <a:lnTo>
                  <a:pt x="597" y="1033"/>
                </a:lnTo>
                <a:lnTo>
                  <a:pt x="602" y="1036"/>
                </a:lnTo>
                <a:lnTo>
                  <a:pt x="607" y="1038"/>
                </a:lnTo>
                <a:lnTo>
                  <a:pt x="616" y="1038"/>
                </a:lnTo>
                <a:lnTo>
                  <a:pt x="628" y="1036"/>
                </a:lnTo>
                <a:lnTo>
                  <a:pt x="638" y="1032"/>
                </a:lnTo>
                <a:lnTo>
                  <a:pt x="638" y="1032"/>
                </a:lnTo>
                <a:close/>
                <a:moveTo>
                  <a:pt x="50" y="891"/>
                </a:moveTo>
                <a:lnTo>
                  <a:pt x="50" y="891"/>
                </a:lnTo>
                <a:lnTo>
                  <a:pt x="53" y="893"/>
                </a:lnTo>
                <a:lnTo>
                  <a:pt x="53" y="894"/>
                </a:lnTo>
                <a:lnTo>
                  <a:pt x="54" y="896"/>
                </a:lnTo>
                <a:lnTo>
                  <a:pt x="53" y="897"/>
                </a:lnTo>
                <a:lnTo>
                  <a:pt x="50" y="898"/>
                </a:lnTo>
                <a:lnTo>
                  <a:pt x="46" y="898"/>
                </a:lnTo>
                <a:lnTo>
                  <a:pt x="54" y="908"/>
                </a:lnTo>
                <a:lnTo>
                  <a:pt x="94" y="849"/>
                </a:lnTo>
                <a:lnTo>
                  <a:pt x="94" y="849"/>
                </a:lnTo>
                <a:lnTo>
                  <a:pt x="123" y="806"/>
                </a:lnTo>
                <a:lnTo>
                  <a:pt x="139" y="782"/>
                </a:lnTo>
                <a:lnTo>
                  <a:pt x="144" y="771"/>
                </a:lnTo>
                <a:lnTo>
                  <a:pt x="150" y="759"/>
                </a:lnTo>
                <a:lnTo>
                  <a:pt x="150" y="759"/>
                </a:lnTo>
                <a:lnTo>
                  <a:pt x="122" y="783"/>
                </a:lnTo>
                <a:lnTo>
                  <a:pt x="95" y="807"/>
                </a:lnTo>
                <a:lnTo>
                  <a:pt x="70" y="834"/>
                </a:lnTo>
                <a:lnTo>
                  <a:pt x="49" y="860"/>
                </a:lnTo>
                <a:lnTo>
                  <a:pt x="49" y="860"/>
                </a:lnTo>
                <a:lnTo>
                  <a:pt x="50" y="860"/>
                </a:lnTo>
                <a:lnTo>
                  <a:pt x="50" y="863"/>
                </a:lnTo>
                <a:lnTo>
                  <a:pt x="47" y="872"/>
                </a:lnTo>
                <a:lnTo>
                  <a:pt x="45" y="880"/>
                </a:lnTo>
                <a:lnTo>
                  <a:pt x="45" y="886"/>
                </a:lnTo>
                <a:lnTo>
                  <a:pt x="46" y="889"/>
                </a:lnTo>
                <a:lnTo>
                  <a:pt x="46" y="889"/>
                </a:lnTo>
                <a:lnTo>
                  <a:pt x="50" y="891"/>
                </a:lnTo>
                <a:lnTo>
                  <a:pt x="50" y="891"/>
                </a:lnTo>
                <a:close/>
                <a:moveTo>
                  <a:pt x="101" y="943"/>
                </a:moveTo>
                <a:lnTo>
                  <a:pt x="101" y="943"/>
                </a:lnTo>
                <a:lnTo>
                  <a:pt x="104" y="952"/>
                </a:lnTo>
                <a:lnTo>
                  <a:pt x="105" y="957"/>
                </a:lnTo>
                <a:lnTo>
                  <a:pt x="109" y="963"/>
                </a:lnTo>
                <a:lnTo>
                  <a:pt x="116" y="969"/>
                </a:lnTo>
                <a:lnTo>
                  <a:pt x="116" y="969"/>
                </a:lnTo>
                <a:lnTo>
                  <a:pt x="119" y="969"/>
                </a:lnTo>
                <a:lnTo>
                  <a:pt x="123" y="969"/>
                </a:lnTo>
                <a:lnTo>
                  <a:pt x="126" y="966"/>
                </a:lnTo>
                <a:lnTo>
                  <a:pt x="129" y="963"/>
                </a:lnTo>
                <a:lnTo>
                  <a:pt x="129" y="963"/>
                </a:lnTo>
                <a:lnTo>
                  <a:pt x="167" y="904"/>
                </a:lnTo>
                <a:lnTo>
                  <a:pt x="185" y="875"/>
                </a:lnTo>
                <a:lnTo>
                  <a:pt x="206" y="846"/>
                </a:lnTo>
                <a:lnTo>
                  <a:pt x="206" y="846"/>
                </a:lnTo>
                <a:lnTo>
                  <a:pt x="209" y="846"/>
                </a:lnTo>
                <a:lnTo>
                  <a:pt x="212" y="846"/>
                </a:lnTo>
                <a:lnTo>
                  <a:pt x="215" y="845"/>
                </a:lnTo>
                <a:lnTo>
                  <a:pt x="216" y="842"/>
                </a:lnTo>
                <a:lnTo>
                  <a:pt x="216" y="842"/>
                </a:lnTo>
                <a:lnTo>
                  <a:pt x="212" y="844"/>
                </a:lnTo>
                <a:lnTo>
                  <a:pt x="209" y="844"/>
                </a:lnTo>
                <a:lnTo>
                  <a:pt x="209" y="842"/>
                </a:lnTo>
                <a:lnTo>
                  <a:pt x="212" y="839"/>
                </a:lnTo>
                <a:lnTo>
                  <a:pt x="212" y="839"/>
                </a:lnTo>
                <a:lnTo>
                  <a:pt x="213" y="838"/>
                </a:lnTo>
                <a:lnTo>
                  <a:pt x="215" y="835"/>
                </a:lnTo>
                <a:lnTo>
                  <a:pt x="215" y="828"/>
                </a:lnTo>
                <a:lnTo>
                  <a:pt x="215" y="828"/>
                </a:lnTo>
                <a:lnTo>
                  <a:pt x="184" y="855"/>
                </a:lnTo>
                <a:lnTo>
                  <a:pt x="154" y="883"/>
                </a:lnTo>
                <a:lnTo>
                  <a:pt x="126" y="912"/>
                </a:lnTo>
                <a:lnTo>
                  <a:pt x="101" y="943"/>
                </a:lnTo>
                <a:lnTo>
                  <a:pt x="101" y="943"/>
                </a:lnTo>
                <a:close/>
                <a:moveTo>
                  <a:pt x="2304" y="1023"/>
                </a:moveTo>
                <a:lnTo>
                  <a:pt x="2446" y="908"/>
                </a:lnTo>
                <a:lnTo>
                  <a:pt x="2446" y="908"/>
                </a:lnTo>
                <a:lnTo>
                  <a:pt x="2410" y="910"/>
                </a:lnTo>
                <a:lnTo>
                  <a:pt x="2393" y="911"/>
                </a:lnTo>
                <a:lnTo>
                  <a:pt x="2377" y="910"/>
                </a:lnTo>
                <a:lnTo>
                  <a:pt x="2377" y="910"/>
                </a:lnTo>
                <a:lnTo>
                  <a:pt x="2360" y="939"/>
                </a:lnTo>
                <a:lnTo>
                  <a:pt x="2342" y="967"/>
                </a:lnTo>
                <a:lnTo>
                  <a:pt x="2304" y="1023"/>
                </a:lnTo>
                <a:lnTo>
                  <a:pt x="2304" y="1023"/>
                </a:lnTo>
                <a:close/>
                <a:moveTo>
                  <a:pt x="583" y="924"/>
                </a:moveTo>
                <a:lnTo>
                  <a:pt x="583" y="924"/>
                </a:lnTo>
                <a:lnTo>
                  <a:pt x="580" y="928"/>
                </a:lnTo>
                <a:lnTo>
                  <a:pt x="576" y="929"/>
                </a:lnTo>
                <a:lnTo>
                  <a:pt x="573" y="928"/>
                </a:lnTo>
                <a:lnTo>
                  <a:pt x="570" y="927"/>
                </a:lnTo>
                <a:lnTo>
                  <a:pt x="570" y="927"/>
                </a:lnTo>
                <a:lnTo>
                  <a:pt x="566" y="934"/>
                </a:lnTo>
                <a:lnTo>
                  <a:pt x="564" y="938"/>
                </a:lnTo>
                <a:lnTo>
                  <a:pt x="566" y="941"/>
                </a:lnTo>
                <a:lnTo>
                  <a:pt x="569" y="939"/>
                </a:lnTo>
                <a:lnTo>
                  <a:pt x="569" y="939"/>
                </a:lnTo>
                <a:lnTo>
                  <a:pt x="536" y="983"/>
                </a:lnTo>
                <a:lnTo>
                  <a:pt x="519" y="1005"/>
                </a:lnTo>
                <a:lnTo>
                  <a:pt x="505" y="1029"/>
                </a:lnTo>
                <a:lnTo>
                  <a:pt x="505" y="1029"/>
                </a:lnTo>
                <a:lnTo>
                  <a:pt x="508" y="1029"/>
                </a:lnTo>
                <a:lnTo>
                  <a:pt x="512" y="1029"/>
                </a:lnTo>
                <a:lnTo>
                  <a:pt x="515" y="1026"/>
                </a:lnTo>
                <a:lnTo>
                  <a:pt x="515" y="1025"/>
                </a:lnTo>
                <a:lnTo>
                  <a:pt x="515" y="1022"/>
                </a:lnTo>
                <a:lnTo>
                  <a:pt x="515" y="1022"/>
                </a:lnTo>
                <a:lnTo>
                  <a:pt x="548" y="990"/>
                </a:lnTo>
                <a:lnTo>
                  <a:pt x="581" y="959"/>
                </a:lnTo>
                <a:lnTo>
                  <a:pt x="616" y="928"/>
                </a:lnTo>
                <a:lnTo>
                  <a:pt x="635" y="914"/>
                </a:lnTo>
                <a:lnTo>
                  <a:pt x="653" y="901"/>
                </a:lnTo>
                <a:lnTo>
                  <a:pt x="600" y="898"/>
                </a:lnTo>
                <a:lnTo>
                  <a:pt x="600" y="898"/>
                </a:lnTo>
                <a:lnTo>
                  <a:pt x="595" y="904"/>
                </a:lnTo>
                <a:lnTo>
                  <a:pt x="591" y="911"/>
                </a:lnTo>
                <a:lnTo>
                  <a:pt x="586" y="917"/>
                </a:lnTo>
                <a:lnTo>
                  <a:pt x="583" y="924"/>
                </a:lnTo>
                <a:lnTo>
                  <a:pt x="583" y="924"/>
                </a:lnTo>
                <a:close/>
                <a:moveTo>
                  <a:pt x="140" y="863"/>
                </a:moveTo>
                <a:lnTo>
                  <a:pt x="144" y="862"/>
                </a:lnTo>
                <a:lnTo>
                  <a:pt x="144" y="862"/>
                </a:lnTo>
                <a:lnTo>
                  <a:pt x="151" y="855"/>
                </a:lnTo>
                <a:lnTo>
                  <a:pt x="153" y="853"/>
                </a:lnTo>
                <a:lnTo>
                  <a:pt x="151" y="853"/>
                </a:lnTo>
                <a:lnTo>
                  <a:pt x="144" y="856"/>
                </a:lnTo>
                <a:lnTo>
                  <a:pt x="144" y="856"/>
                </a:lnTo>
                <a:lnTo>
                  <a:pt x="153" y="841"/>
                </a:lnTo>
                <a:lnTo>
                  <a:pt x="164" y="827"/>
                </a:lnTo>
                <a:lnTo>
                  <a:pt x="175" y="811"/>
                </a:lnTo>
                <a:lnTo>
                  <a:pt x="179" y="804"/>
                </a:lnTo>
                <a:lnTo>
                  <a:pt x="184" y="796"/>
                </a:lnTo>
                <a:lnTo>
                  <a:pt x="184" y="796"/>
                </a:lnTo>
                <a:lnTo>
                  <a:pt x="156" y="824"/>
                </a:lnTo>
                <a:lnTo>
                  <a:pt x="129" y="852"/>
                </a:lnTo>
                <a:lnTo>
                  <a:pt x="80" y="908"/>
                </a:lnTo>
                <a:lnTo>
                  <a:pt x="80" y="908"/>
                </a:lnTo>
                <a:lnTo>
                  <a:pt x="71" y="915"/>
                </a:lnTo>
                <a:lnTo>
                  <a:pt x="70" y="915"/>
                </a:lnTo>
                <a:lnTo>
                  <a:pt x="71" y="914"/>
                </a:lnTo>
                <a:lnTo>
                  <a:pt x="71" y="914"/>
                </a:lnTo>
                <a:lnTo>
                  <a:pt x="66" y="918"/>
                </a:lnTo>
                <a:lnTo>
                  <a:pt x="64" y="922"/>
                </a:lnTo>
                <a:lnTo>
                  <a:pt x="64" y="927"/>
                </a:lnTo>
                <a:lnTo>
                  <a:pt x="66" y="931"/>
                </a:lnTo>
                <a:lnTo>
                  <a:pt x="68" y="935"/>
                </a:lnTo>
                <a:lnTo>
                  <a:pt x="73" y="939"/>
                </a:lnTo>
                <a:lnTo>
                  <a:pt x="84" y="948"/>
                </a:lnTo>
                <a:lnTo>
                  <a:pt x="137" y="865"/>
                </a:lnTo>
                <a:lnTo>
                  <a:pt x="140" y="863"/>
                </a:lnTo>
                <a:close/>
                <a:moveTo>
                  <a:pt x="1419" y="903"/>
                </a:moveTo>
                <a:lnTo>
                  <a:pt x="1354" y="997"/>
                </a:lnTo>
                <a:lnTo>
                  <a:pt x="1354" y="997"/>
                </a:lnTo>
                <a:lnTo>
                  <a:pt x="1387" y="967"/>
                </a:lnTo>
                <a:lnTo>
                  <a:pt x="1420" y="938"/>
                </a:lnTo>
                <a:lnTo>
                  <a:pt x="1438" y="922"/>
                </a:lnTo>
                <a:lnTo>
                  <a:pt x="1455" y="910"/>
                </a:lnTo>
                <a:lnTo>
                  <a:pt x="1475" y="897"/>
                </a:lnTo>
                <a:lnTo>
                  <a:pt x="1495" y="884"/>
                </a:lnTo>
                <a:lnTo>
                  <a:pt x="1495" y="884"/>
                </a:lnTo>
                <a:lnTo>
                  <a:pt x="1479" y="887"/>
                </a:lnTo>
                <a:lnTo>
                  <a:pt x="1461" y="886"/>
                </a:lnTo>
                <a:lnTo>
                  <a:pt x="1444" y="886"/>
                </a:lnTo>
                <a:lnTo>
                  <a:pt x="1429" y="883"/>
                </a:lnTo>
                <a:lnTo>
                  <a:pt x="1429" y="883"/>
                </a:lnTo>
                <a:lnTo>
                  <a:pt x="1424" y="894"/>
                </a:lnTo>
                <a:lnTo>
                  <a:pt x="1419" y="903"/>
                </a:lnTo>
                <a:lnTo>
                  <a:pt x="1419" y="903"/>
                </a:lnTo>
                <a:close/>
                <a:moveTo>
                  <a:pt x="1075" y="1008"/>
                </a:moveTo>
                <a:lnTo>
                  <a:pt x="1075" y="1008"/>
                </a:lnTo>
                <a:lnTo>
                  <a:pt x="1075" y="1007"/>
                </a:lnTo>
                <a:lnTo>
                  <a:pt x="1076" y="1005"/>
                </a:lnTo>
                <a:lnTo>
                  <a:pt x="1079" y="1001"/>
                </a:lnTo>
                <a:lnTo>
                  <a:pt x="1080" y="1000"/>
                </a:lnTo>
                <a:lnTo>
                  <a:pt x="1079" y="998"/>
                </a:lnTo>
                <a:lnTo>
                  <a:pt x="1077" y="998"/>
                </a:lnTo>
                <a:lnTo>
                  <a:pt x="1077" y="998"/>
                </a:lnTo>
                <a:lnTo>
                  <a:pt x="1068" y="1008"/>
                </a:lnTo>
                <a:lnTo>
                  <a:pt x="1058" y="1021"/>
                </a:lnTo>
                <a:lnTo>
                  <a:pt x="1049" y="1033"/>
                </a:lnTo>
                <a:lnTo>
                  <a:pt x="1046" y="1040"/>
                </a:lnTo>
                <a:lnTo>
                  <a:pt x="1044" y="1047"/>
                </a:lnTo>
                <a:lnTo>
                  <a:pt x="1044" y="1047"/>
                </a:lnTo>
                <a:lnTo>
                  <a:pt x="1053" y="1050"/>
                </a:lnTo>
                <a:lnTo>
                  <a:pt x="1063" y="1050"/>
                </a:lnTo>
                <a:lnTo>
                  <a:pt x="1069" y="1050"/>
                </a:lnTo>
                <a:lnTo>
                  <a:pt x="1075" y="1047"/>
                </a:lnTo>
                <a:lnTo>
                  <a:pt x="1079" y="1045"/>
                </a:lnTo>
                <a:lnTo>
                  <a:pt x="1083" y="1039"/>
                </a:lnTo>
                <a:lnTo>
                  <a:pt x="1083" y="1039"/>
                </a:lnTo>
                <a:lnTo>
                  <a:pt x="1103" y="1008"/>
                </a:lnTo>
                <a:lnTo>
                  <a:pt x="1125" y="979"/>
                </a:lnTo>
                <a:lnTo>
                  <a:pt x="1169" y="920"/>
                </a:lnTo>
                <a:lnTo>
                  <a:pt x="1169" y="920"/>
                </a:lnTo>
                <a:lnTo>
                  <a:pt x="1148" y="936"/>
                </a:lnTo>
                <a:lnTo>
                  <a:pt x="1128" y="955"/>
                </a:lnTo>
                <a:lnTo>
                  <a:pt x="1110" y="974"/>
                </a:lnTo>
                <a:lnTo>
                  <a:pt x="1091" y="994"/>
                </a:lnTo>
                <a:lnTo>
                  <a:pt x="1091" y="994"/>
                </a:lnTo>
                <a:lnTo>
                  <a:pt x="1089" y="995"/>
                </a:lnTo>
                <a:lnTo>
                  <a:pt x="1086" y="995"/>
                </a:lnTo>
                <a:lnTo>
                  <a:pt x="1086" y="995"/>
                </a:lnTo>
                <a:lnTo>
                  <a:pt x="1084" y="1000"/>
                </a:lnTo>
                <a:lnTo>
                  <a:pt x="1082" y="1004"/>
                </a:lnTo>
                <a:lnTo>
                  <a:pt x="1075" y="1008"/>
                </a:lnTo>
                <a:lnTo>
                  <a:pt x="1073" y="1011"/>
                </a:lnTo>
                <a:lnTo>
                  <a:pt x="1075" y="1008"/>
                </a:lnTo>
                <a:close/>
                <a:moveTo>
                  <a:pt x="25" y="699"/>
                </a:moveTo>
                <a:lnTo>
                  <a:pt x="25" y="699"/>
                </a:lnTo>
                <a:lnTo>
                  <a:pt x="23" y="705"/>
                </a:lnTo>
                <a:lnTo>
                  <a:pt x="22" y="709"/>
                </a:lnTo>
                <a:lnTo>
                  <a:pt x="23" y="720"/>
                </a:lnTo>
                <a:lnTo>
                  <a:pt x="25" y="731"/>
                </a:lnTo>
                <a:lnTo>
                  <a:pt x="26" y="742"/>
                </a:lnTo>
                <a:lnTo>
                  <a:pt x="26" y="742"/>
                </a:lnTo>
                <a:lnTo>
                  <a:pt x="75" y="655"/>
                </a:lnTo>
                <a:lnTo>
                  <a:pt x="101" y="613"/>
                </a:lnTo>
                <a:lnTo>
                  <a:pt x="129" y="571"/>
                </a:lnTo>
                <a:lnTo>
                  <a:pt x="129" y="571"/>
                </a:lnTo>
                <a:lnTo>
                  <a:pt x="101" y="601"/>
                </a:lnTo>
                <a:lnTo>
                  <a:pt x="74" y="631"/>
                </a:lnTo>
                <a:lnTo>
                  <a:pt x="49" y="664"/>
                </a:lnTo>
                <a:lnTo>
                  <a:pt x="25" y="699"/>
                </a:lnTo>
                <a:lnTo>
                  <a:pt x="25" y="699"/>
                </a:lnTo>
                <a:close/>
                <a:moveTo>
                  <a:pt x="67" y="821"/>
                </a:moveTo>
                <a:lnTo>
                  <a:pt x="119" y="769"/>
                </a:lnTo>
                <a:lnTo>
                  <a:pt x="119" y="769"/>
                </a:lnTo>
                <a:lnTo>
                  <a:pt x="129" y="761"/>
                </a:lnTo>
                <a:lnTo>
                  <a:pt x="141" y="752"/>
                </a:lnTo>
                <a:lnTo>
                  <a:pt x="153" y="745"/>
                </a:lnTo>
                <a:lnTo>
                  <a:pt x="165" y="741"/>
                </a:lnTo>
                <a:lnTo>
                  <a:pt x="161" y="683"/>
                </a:lnTo>
                <a:lnTo>
                  <a:pt x="148" y="697"/>
                </a:lnTo>
                <a:lnTo>
                  <a:pt x="148" y="697"/>
                </a:lnTo>
                <a:lnTo>
                  <a:pt x="146" y="697"/>
                </a:lnTo>
                <a:lnTo>
                  <a:pt x="141" y="699"/>
                </a:lnTo>
                <a:lnTo>
                  <a:pt x="139" y="703"/>
                </a:lnTo>
                <a:lnTo>
                  <a:pt x="136" y="707"/>
                </a:lnTo>
                <a:lnTo>
                  <a:pt x="134" y="710"/>
                </a:lnTo>
                <a:lnTo>
                  <a:pt x="134" y="713"/>
                </a:lnTo>
                <a:lnTo>
                  <a:pt x="136" y="714"/>
                </a:lnTo>
                <a:lnTo>
                  <a:pt x="139" y="713"/>
                </a:lnTo>
                <a:lnTo>
                  <a:pt x="139" y="713"/>
                </a:lnTo>
                <a:lnTo>
                  <a:pt x="120" y="740"/>
                </a:lnTo>
                <a:lnTo>
                  <a:pt x="102" y="768"/>
                </a:lnTo>
                <a:lnTo>
                  <a:pt x="84" y="794"/>
                </a:lnTo>
                <a:lnTo>
                  <a:pt x="67" y="821"/>
                </a:lnTo>
                <a:lnTo>
                  <a:pt x="67" y="821"/>
                </a:lnTo>
                <a:close/>
                <a:moveTo>
                  <a:pt x="801" y="896"/>
                </a:moveTo>
                <a:lnTo>
                  <a:pt x="801" y="896"/>
                </a:lnTo>
                <a:lnTo>
                  <a:pt x="785" y="897"/>
                </a:lnTo>
                <a:lnTo>
                  <a:pt x="772" y="898"/>
                </a:lnTo>
                <a:lnTo>
                  <a:pt x="758" y="898"/>
                </a:lnTo>
                <a:lnTo>
                  <a:pt x="747" y="900"/>
                </a:lnTo>
                <a:lnTo>
                  <a:pt x="747" y="900"/>
                </a:lnTo>
                <a:lnTo>
                  <a:pt x="742" y="911"/>
                </a:lnTo>
                <a:lnTo>
                  <a:pt x="736" y="922"/>
                </a:lnTo>
                <a:lnTo>
                  <a:pt x="729" y="932"/>
                </a:lnTo>
                <a:lnTo>
                  <a:pt x="720" y="942"/>
                </a:lnTo>
                <a:lnTo>
                  <a:pt x="712" y="950"/>
                </a:lnTo>
                <a:lnTo>
                  <a:pt x="704" y="959"/>
                </a:lnTo>
                <a:lnTo>
                  <a:pt x="685" y="973"/>
                </a:lnTo>
                <a:lnTo>
                  <a:pt x="682" y="976"/>
                </a:lnTo>
                <a:lnTo>
                  <a:pt x="677" y="988"/>
                </a:lnTo>
                <a:lnTo>
                  <a:pt x="677" y="988"/>
                </a:lnTo>
                <a:lnTo>
                  <a:pt x="684" y="984"/>
                </a:lnTo>
                <a:lnTo>
                  <a:pt x="687" y="983"/>
                </a:lnTo>
                <a:lnTo>
                  <a:pt x="685" y="986"/>
                </a:lnTo>
                <a:lnTo>
                  <a:pt x="685" y="986"/>
                </a:lnTo>
                <a:lnTo>
                  <a:pt x="674" y="1001"/>
                </a:lnTo>
                <a:lnTo>
                  <a:pt x="668" y="1009"/>
                </a:lnTo>
                <a:lnTo>
                  <a:pt x="664" y="1019"/>
                </a:lnTo>
                <a:lnTo>
                  <a:pt x="664" y="1019"/>
                </a:lnTo>
                <a:lnTo>
                  <a:pt x="697" y="987"/>
                </a:lnTo>
                <a:lnTo>
                  <a:pt x="729" y="955"/>
                </a:lnTo>
                <a:lnTo>
                  <a:pt x="764" y="924"/>
                </a:lnTo>
                <a:lnTo>
                  <a:pt x="801" y="896"/>
                </a:lnTo>
                <a:lnTo>
                  <a:pt x="801" y="896"/>
                </a:lnTo>
                <a:close/>
                <a:moveTo>
                  <a:pt x="40" y="959"/>
                </a:moveTo>
                <a:lnTo>
                  <a:pt x="40" y="959"/>
                </a:lnTo>
                <a:lnTo>
                  <a:pt x="81" y="980"/>
                </a:lnTo>
                <a:lnTo>
                  <a:pt x="101" y="990"/>
                </a:lnTo>
                <a:lnTo>
                  <a:pt x="122" y="1000"/>
                </a:lnTo>
                <a:lnTo>
                  <a:pt x="146" y="1007"/>
                </a:lnTo>
                <a:lnTo>
                  <a:pt x="170" y="1012"/>
                </a:lnTo>
                <a:lnTo>
                  <a:pt x="196" y="1016"/>
                </a:lnTo>
                <a:lnTo>
                  <a:pt x="224" y="1016"/>
                </a:lnTo>
                <a:lnTo>
                  <a:pt x="224" y="1016"/>
                </a:lnTo>
                <a:lnTo>
                  <a:pt x="199" y="1014"/>
                </a:lnTo>
                <a:lnTo>
                  <a:pt x="174" y="1008"/>
                </a:lnTo>
                <a:lnTo>
                  <a:pt x="151" y="1001"/>
                </a:lnTo>
                <a:lnTo>
                  <a:pt x="129" y="993"/>
                </a:lnTo>
                <a:lnTo>
                  <a:pt x="108" y="983"/>
                </a:lnTo>
                <a:lnTo>
                  <a:pt x="88" y="973"/>
                </a:lnTo>
                <a:lnTo>
                  <a:pt x="50" y="949"/>
                </a:lnTo>
                <a:lnTo>
                  <a:pt x="50" y="949"/>
                </a:lnTo>
                <a:lnTo>
                  <a:pt x="37" y="920"/>
                </a:lnTo>
                <a:lnTo>
                  <a:pt x="29" y="903"/>
                </a:lnTo>
                <a:lnTo>
                  <a:pt x="25" y="897"/>
                </a:lnTo>
                <a:lnTo>
                  <a:pt x="21" y="893"/>
                </a:lnTo>
                <a:lnTo>
                  <a:pt x="21" y="893"/>
                </a:lnTo>
                <a:lnTo>
                  <a:pt x="25" y="911"/>
                </a:lnTo>
                <a:lnTo>
                  <a:pt x="29" y="928"/>
                </a:lnTo>
                <a:lnTo>
                  <a:pt x="35" y="945"/>
                </a:lnTo>
                <a:lnTo>
                  <a:pt x="40" y="959"/>
                </a:lnTo>
                <a:lnTo>
                  <a:pt x="40" y="959"/>
                </a:lnTo>
                <a:close/>
                <a:moveTo>
                  <a:pt x="26" y="783"/>
                </a:moveTo>
                <a:lnTo>
                  <a:pt x="26" y="783"/>
                </a:lnTo>
                <a:lnTo>
                  <a:pt x="25" y="789"/>
                </a:lnTo>
                <a:lnTo>
                  <a:pt x="25" y="796"/>
                </a:lnTo>
                <a:lnTo>
                  <a:pt x="26" y="801"/>
                </a:lnTo>
                <a:lnTo>
                  <a:pt x="28" y="804"/>
                </a:lnTo>
                <a:lnTo>
                  <a:pt x="32" y="807"/>
                </a:lnTo>
                <a:lnTo>
                  <a:pt x="32" y="807"/>
                </a:lnTo>
                <a:lnTo>
                  <a:pt x="52" y="766"/>
                </a:lnTo>
                <a:lnTo>
                  <a:pt x="73" y="726"/>
                </a:lnTo>
                <a:lnTo>
                  <a:pt x="95" y="688"/>
                </a:lnTo>
                <a:lnTo>
                  <a:pt x="119" y="651"/>
                </a:lnTo>
                <a:lnTo>
                  <a:pt x="119" y="651"/>
                </a:lnTo>
                <a:lnTo>
                  <a:pt x="92" y="681"/>
                </a:lnTo>
                <a:lnTo>
                  <a:pt x="78" y="695"/>
                </a:lnTo>
                <a:lnTo>
                  <a:pt x="66" y="710"/>
                </a:lnTo>
                <a:lnTo>
                  <a:pt x="54" y="727"/>
                </a:lnTo>
                <a:lnTo>
                  <a:pt x="43" y="744"/>
                </a:lnTo>
                <a:lnTo>
                  <a:pt x="33" y="764"/>
                </a:lnTo>
                <a:lnTo>
                  <a:pt x="26" y="783"/>
                </a:lnTo>
                <a:lnTo>
                  <a:pt x="26" y="783"/>
                </a:lnTo>
                <a:close/>
                <a:moveTo>
                  <a:pt x="59" y="418"/>
                </a:moveTo>
                <a:lnTo>
                  <a:pt x="59" y="418"/>
                </a:lnTo>
                <a:lnTo>
                  <a:pt x="81" y="390"/>
                </a:lnTo>
                <a:lnTo>
                  <a:pt x="94" y="376"/>
                </a:lnTo>
                <a:lnTo>
                  <a:pt x="105" y="362"/>
                </a:lnTo>
                <a:lnTo>
                  <a:pt x="105" y="362"/>
                </a:lnTo>
                <a:lnTo>
                  <a:pt x="112" y="352"/>
                </a:lnTo>
                <a:lnTo>
                  <a:pt x="120" y="342"/>
                </a:lnTo>
                <a:lnTo>
                  <a:pt x="137" y="324"/>
                </a:lnTo>
                <a:lnTo>
                  <a:pt x="144" y="312"/>
                </a:lnTo>
                <a:lnTo>
                  <a:pt x="150" y="300"/>
                </a:lnTo>
                <a:lnTo>
                  <a:pt x="151" y="293"/>
                </a:lnTo>
                <a:lnTo>
                  <a:pt x="153" y="286"/>
                </a:lnTo>
                <a:lnTo>
                  <a:pt x="153" y="276"/>
                </a:lnTo>
                <a:lnTo>
                  <a:pt x="153" y="266"/>
                </a:lnTo>
                <a:lnTo>
                  <a:pt x="153" y="266"/>
                </a:lnTo>
                <a:lnTo>
                  <a:pt x="148" y="275"/>
                </a:lnTo>
                <a:lnTo>
                  <a:pt x="143" y="282"/>
                </a:lnTo>
                <a:lnTo>
                  <a:pt x="132" y="293"/>
                </a:lnTo>
                <a:lnTo>
                  <a:pt x="122" y="305"/>
                </a:lnTo>
                <a:lnTo>
                  <a:pt x="118" y="312"/>
                </a:lnTo>
                <a:lnTo>
                  <a:pt x="113" y="319"/>
                </a:lnTo>
                <a:lnTo>
                  <a:pt x="113" y="319"/>
                </a:lnTo>
                <a:lnTo>
                  <a:pt x="101" y="345"/>
                </a:lnTo>
                <a:lnTo>
                  <a:pt x="85" y="369"/>
                </a:lnTo>
                <a:lnTo>
                  <a:pt x="71" y="393"/>
                </a:lnTo>
                <a:lnTo>
                  <a:pt x="59" y="418"/>
                </a:lnTo>
                <a:lnTo>
                  <a:pt x="59" y="418"/>
                </a:lnTo>
                <a:close/>
                <a:moveTo>
                  <a:pt x="129" y="439"/>
                </a:moveTo>
                <a:lnTo>
                  <a:pt x="137" y="442"/>
                </a:lnTo>
                <a:lnTo>
                  <a:pt x="70" y="553"/>
                </a:lnTo>
                <a:lnTo>
                  <a:pt x="70" y="553"/>
                </a:lnTo>
                <a:lnTo>
                  <a:pt x="82" y="536"/>
                </a:lnTo>
                <a:lnTo>
                  <a:pt x="97" y="520"/>
                </a:lnTo>
                <a:lnTo>
                  <a:pt x="129" y="488"/>
                </a:lnTo>
                <a:lnTo>
                  <a:pt x="129" y="488"/>
                </a:lnTo>
                <a:lnTo>
                  <a:pt x="136" y="484"/>
                </a:lnTo>
                <a:lnTo>
                  <a:pt x="143" y="478"/>
                </a:lnTo>
                <a:lnTo>
                  <a:pt x="150" y="471"/>
                </a:lnTo>
                <a:lnTo>
                  <a:pt x="154" y="461"/>
                </a:lnTo>
                <a:lnTo>
                  <a:pt x="157" y="452"/>
                </a:lnTo>
                <a:lnTo>
                  <a:pt x="158" y="440"/>
                </a:lnTo>
                <a:lnTo>
                  <a:pt x="157" y="429"/>
                </a:lnTo>
                <a:lnTo>
                  <a:pt x="154" y="418"/>
                </a:lnTo>
                <a:lnTo>
                  <a:pt x="154" y="418"/>
                </a:lnTo>
                <a:lnTo>
                  <a:pt x="151" y="422"/>
                </a:lnTo>
                <a:lnTo>
                  <a:pt x="148" y="425"/>
                </a:lnTo>
                <a:lnTo>
                  <a:pt x="146" y="428"/>
                </a:lnTo>
                <a:lnTo>
                  <a:pt x="143" y="429"/>
                </a:lnTo>
                <a:lnTo>
                  <a:pt x="136" y="432"/>
                </a:lnTo>
                <a:lnTo>
                  <a:pt x="132" y="435"/>
                </a:lnTo>
                <a:lnTo>
                  <a:pt x="129" y="439"/>
                </a:lnTo>
                <a:lnTo>
                  <a:pt x="129" y="439"/>
                </a:lnTo>
                <a:close/>
                <a:moveTo>
                  <a:pt x="146" y="215"/>
                </a:moveTo>
                <a:lnTo>
                  <a:pt x="146" y="215"/>
                </a:lnTo>
                <a:lnTo>
                  <a:pt x="134" y="231"/>
                </a:lnTo>
                <a:lnTo>
                  <a:pt x="125" y="248"/>
                </a:lnTo>
                <a:lnTo>
                  <a:pt x="105" y="282"/>
                </a:lnTo>
                <a:lnTo>
                  <a:pt x="88" y="317"/>
                </a:lnTo>
                <a:lnTo>
                  <a:pt x="71" y="352"/>
                </a:lnTo>
                <a:lnTo>
                  <a:pt x="71" y="352"/>
                </a:lnTo>
                <a:lnTo>
                  <a:pt x="89" y="326"/>
                </a:lnTo>
                <a:lnTo>
                  <a:pt x="108" y="301"/>
                </a:lnTo>
                <a:lnTo>
                  <a:pt x="129" y="276"/>
                </a:lnTo>
                <a:lnTo>
                  <a:pt x="140" y="263"/>
                </a:lnTo>
                <a:lnTo>
                  <a:pt x="151" y="252"/>
                </a:lnTo>
                <a:lnTo>
                  <a:pt x="151" y="252"/>
                </a:lnTo>
                <a:lnTo>
                  <a:pt x="153" y="249"/>
                </a:lnTo>
                <a:lnTo>
                  <a:pt x="154" y="246"/>
                </a:lnTo>
                <a:lnTo>
                  <a:pt x="153" y="235"/>
                </a:lnTo>
                <a:lnTo>
                  <a:pt x="151" y="211"/>
                </a:lnTo>
                <a:lnTo>
                  <a:pt x="151" y="211"/>
                </a:lnTo>
                <a:lnTo>
                  <a:pt x="146" y="215"/>
                </a:lnTo>
                <a:lnTo>
                  <a:pt x="146" y="215"/>
                </a:lnTo>
                <a:close/>
                <a:moveTo>
                  <a:pt x="75" y="900"/>
                </a:moveTo>
                <a:lnTo>
                  <a:pt x="75" y="900"/>
                </a:lnTo>
                <a:lnTo>
                  <a:pt x="97" y="872"/>
                </a:lnTo>
                <a:lnTo>
                  <a:pt x="120" y="845"/>
                </a:lnTo>
                <a:lnTo>
                  <a:pt x="146" y="818"/>
                </a:lnTo>
                <a:lnTo>
                  <a:pt x="171" y="794"/>
                </a:lnTo>
                <a:lnTo>
                  <a:pt x="171" y="794"/>
                </a:lnTo>
                <a:lnTo>
                  <a:pt x="175" y="790"/>
                </a:lnTo>
                <a:lnTo>
                  <a:pt x="177" y="785"/>
                </a:lnTo>
                <a:lnTo>
                  <a:pt x="177" y="780"/>
                </a:lnTo>
                <a:lnTo>
                  <a:pt x="175" y="775"/>
                </a:lnTo>
                <a:lnTo>
                  <a:pt x="171" y="766"/>
                </a:lnTo>
                <a:lnTo>
                  <a:pt x="167" y="758"/>
                </a:lnTo>
                <a:lnTo>
                  <a:pt x="167" y="758"/>
                </a:lnTo>
                <a:lnTo>
                  <a:pt x="161" y="769"/>
                </a:lnTo>
                <a:lnTo>
                  <a:pt x="154" y="779"/>
                </a:lnTo>
                <a:lnTo>
                  <a:pt x="139" y="800"/>
                </a:lnTo>
                <a:lnTo>
                  <a:pt x="136" y="803"/>
                </a:lnTo>
                <a:lnTo>
                  <a:pt x="134" y="808"/>
                </a:lnTo>
                <a:lnTo>
                  <a:pt x="134" y="808"/>
                </a:lnTo>
                <a:lnTo>
                  <a:pt x="104" y="853"/>
                </a:lnTo>
                <a:lnTo>
                  <a:pt x="88" y="876"/>
                </a:lnTo>
                <a:lnTo>
                  <a:pt x="75" y="900"/>
                </a:lnTo>
                <a:lnTo>
                  <a:pt x="75" y="900"/>
                </a:lnTo>
                <a:close/>
                <a:moveTo>
                  <a:pt x="40" y="824"/>
                </a:moveTo>
                <a:lnTo>
                  <a:pt x="40" y="824"/>
                </a:lnTo>
                <a:lnTo>
                  <a:pt x="32" y="821"/>
                </a:lnTo>
                <a:lnTo>
                  <a:pt x="29" y="820"/>
                </a:lnTo>
                <a:lnTo>
                  <a:pt x="28" y="821"/>
                </a:lnTo>
                <a:lnTo>
                  <a:pt x="28" y="823"/>
                </a:lnTo>
                <a:lnTo>
                  <a:pt x="28" y="827"/>
                </a:lnTo>
                <a:lnTo>
                  <a:pt x="28" y="827"/>
                </a:lnTo>
                <a:lnTo>
                  <a:pt x="29" y="832"/>
                </a:lnTo>
                <a:lnTo>
                  <a:pt x="30" y="841"/>
                </a:lnTo>
                <a:lnTo>
                  <a:pt x="30" y="855"/>
                </a:lnTo>
                <a:lnTo>
                  <a:pt x="30" y="855"/>
                </a:lnTo>
                <a:lnTo>
                  <a:pt x="57" y="814"/>
                </a:lnTo>
                <a:lnTo>
                  <a:pt x="85" y="773"/>
                </a:lnTo>
                <a:lnTo>
                  <a:pt x="112" y="733"/>
                </a:lnTo>
                <a:lnTo>
                  <a:pt x="139" y="693"/>
                </a:lnTo>
                <a:lnTo>
                  <a:pt x="139" y="693"/>
                </a:lnTo>
                <a:lnTo>
                  <a:pt x="112" y="723"/>
                </a:lnTo>
                <a:lnTo>
                  <a:pt x="85" y="754"/>
                </a:lnTo>
                <a:lnTo>
                  <a:pt x="73" y="771"/>
                </a:lnTo>
                <a:lnTo>
                  <a:pt x="61" y="787"/>
                </a:lnTo>
                <a:lnTo>
                  <a:pt x="50" y="804"/>
                </a:lnTo>
                <a:lnTo>
                  <a:pt x="40" y="824"/>
                </a:lnTo>
                <a:lnTo>
                  <a:pt x="40" y="824"/>
                </a:lnTo>
                <a:close/>
                <a:moveTo>
                  <a:pt x="2481" y="1001"/>
                </a:moveTo>
                <a:lnTo>
                  <a:pt x="2481" y="1001"/>
                </a:lnTo>
                <a:lnTo>
                  <a:pt x="2532" y="955"/>
                </a:lnTo>
                <a:lnTo>
                  <a:pt x="2560" y="931"/>
                </a:lnTo>
                <a:lnTo>
                  <a:pt x="2587" y="908"/>
                </a:lnTo>
                <a:lnTo>
                  <a:pt x="2587" y="908"/>
                </a:lnTo>
                <a:lnTo>
                  <a:pt x="2580" y="910"/>
                </a:lnTo>
                <a:lnTo>
                  <a:pt x="2574" y="910"/>
                </a:lnTo>
                <a:lnTo>
                  <a:pt x="2560" y="908"/>
                </a:lnTo>
                <a:lnTo>
                  <a:pt x="2550" y="908"/>
                </a:lnTo>
                <a:lnTo>
                  <a:pt x="2546" y="910"/>
                </a:lnTo>
                <a:lnTo>
                  <a:pt x="2543" y="911"/>
                </a:lnTo>
                <a:lnTo>
                  <a:pt x="2481" y="1001"/>
                </a:lnTo>
                <a:close/>
                <a:moveTo>
                  <a:pt x="333" y="936"/>
                </a:moveTo>
                <a:lnTo>
                  <a:pt x="333" y="929"/>
                </a:lnTo>
                <a:lnTo>
                  <a:pt x="333" y="929"/>
                </a:lnTo>
                <a:lnTo>
                  <a:pt x="344" y="920"/>
                </a:lnTo>
                <a:lnTo>
                  <a:pt x="354" y="907"/>
                </a:lnTo>
                <a:lnTo>
                  <a:pt x="363" y="893"/>
                </a:lnTo>
                <a:lnTo>
                  <a:pt x="371" y="877"/>
                </a:lnTo>
                <a:lnTo>
                  <a:pt x="371" y="877"/>
                </a:lnTo>
                <a:lnTo>
                  <a:pt x="371" y="872"/>
                </a:lnTo>
                <a:lnTo>
                  <a:pt x="369" y="870"/>
                </a:lnTo>
                <a:lnTo>
                  <a:pt x="365" y="869"/>
                </a:lnTo>
                <a:lnTo>
                  <a:pt x="362" y="870"/>
                </a:lnTo>
                <a:lnTo>
                  <a:pt x="362" y="870"/>
                </a:lnTo>
                <a:lnTo>
                  <a:pt x="335" y="889"/>
                </a:lnTo>
                <a:lnTo>
                  <a:pt x="323" y="900"/>
                </a:lnTo>
                <a:lnTo>
                  <a:pt x="312" y="910"/>
                </a:lnTo>
                <a:lnTo>
                  <a:pt x="300" y="922"/>
                </a:lnTo>
                <a:lnTo>
                  <a:pt x="289" y="935"/>
                </a:lnTo>
                <a:lnTo>
                  <a:pt x="279" y="948"/>
                </a:lnTo>
                <a:lnTo>
                  <a:pt x="271" y="962"/>
                </a:lnTo>
                <a:lnTo>
                  <a:pt x="351" y="889"/>
                </a:lnTo>
                <a:lnTo>
                  <a:pt x="351" y="889"/>
                </a:lnTo>
                <a:lnTo>
                  <a:pt x="348" y="896"/>
                </a:lnTo>
                <a:lnTo>
                  <a:pt x="344" y="903"/>
                </a:lnTo>
                <a:lnTo>
                  <a:pt x="335" y="915"/>
                </a:lnTo>
                <a:lnTo>
                  <a:pt x="327" y="927"/>
                </a:lnTo>
                <a:lnTo>
                  <a:pt x="323" y="934"/>
                </a:lnTo>
                <a:lnTo>
                  <a:pt x="320" y="941"/>
                </a:lnTo>
                <a:lnTo>
                  <a:pt x="333" y="936"/>
                </a:lnTo>
                <a:close/>
                <a:moveTo>
                  <a:pt x="1122" y="1014"/>
                </a:moveTo>
                <a:lnTo>
                  <a:pt x="1122" y="1014"/>
                </a:lnTo>
                <a:lnTo>
                  <a:pt x="1136" y="1002"/>
                </a:lnTo>
                <a:lnTo>
                  <a:pt x="1152" y="990"/>
                </a:lnTo>
                <a:lnTo>
                  <a:pt x="1180" y="962"/>
                </a:lnTo>
                <a:lnTo>
                  <a:pt x="1208" y="934"/>
                </a:lnTo>
                <a:lnTo>
                  <a:pt x="1222" y="921"/>
                </a:lnTo>
                <a:lnTo>
                  <a:pt x="1238" y="908"/>
                </a:lnTo>
                <a:lnTo>
                  <a:pt x="1233" y="908"/>
                </a:lnTo>
                <a:lnTo>
                  <a:pt x="1256" y="894"/>
                </a:lnTo>
                <a:lnTo>
                  <a:pt x="1256" y="894"/>
                </a:lnTo>
                <a:lnTo>
                  <a:pt x="1260" y="889"/>
                </a:lnTo>
                <a:lnTo>
                  <a:pt x="1263" y="887"/>
                </a:lnTo>
                <a:lnTo>
                  <a:pt x="1266" y="887"/>
                </a:lnTo>
                <a:lnTo>
                  <a:pt x="1266" y="887"/>
                </a:lnTo>
                <a:lnTo>
                  <a:pt x="1266" y="884"/>
                </a:lnTo>
                <a:lnTo>
                  <a:pt x="1267" y="883"/>
                </a:lnTo>
                <a:lnTo>
                  <a:pt x="1270" y="880"/>
                </a:lnTo>
                <a:lnTo>
                  <a:pt x="1270" y="880"/>
                </a:lnTo>
                <a:lnTo>
                  <a:pt x="1259" y="886"/>
                </a:lnTo>
                <a:lnTo>
                  <a:pt x="1247" y="891"/>
                </a:lnTo>
                <a:lnTo>
                  <a:pt x="1225" y="907"/>
                </a:lnTo>
                <a:lnTo>
                  <a:pt x="1204" y="925"/>
                </a:lnTo>
                <a:lnTo>
                  <a:pt x="1186" y="942"/>
                </a:lnTo>
                <a:lnTo>
                  <a:pt x="1120" y="1007"/>
                </a:lnTo>
                <a:lnTo>
                  <a:pt x="1117" y="1009"/>
                </a:lnTo>
                <a:lnTo>
                  <a:pt x="1114" y="1015"/>
                </a:lnTo>
                <a:lnTo>
                  <a:pt x="1114" y="1015"/>
                </a:lnTo>
                <a:lnTo>
                  <a:pt x="1118" y="1015"/>
                </a:lnTo>
                <a:lnTo>
                  <a:pt x="1122" y="1014"/>
                </a:lnTo>
                <a:lnTo>
                  <a:pt x="1122" y="1014"/>
                </a:lnTo>
                <a:close/>
                <a:moveTo>
                  <a:pt x="200" y="776"/>
                </a:moveTo>
                <a:lnTo>
                  <a:pt x="200" y="776"/>
                </a:lnTo>
                <a:lnTo>
                  <a:pt x="200" y="783"/>
                </a:lnTo>
                <a:lnTo>
                  <a:pt x="203" y="789"/>
                </a:lnTo>
                <a:lnTo>
                  <a:pt x="208" y="793"/>
                </a:lnTo>
                <a:lnTo>
                  <a:pt x="212" y="797"/>
                </a:lnTo>
                <a:lnTo>
                  <a:pt x="223" y="803"/>
                </a:lnTo>
                <a:lnTo>
                  <a:pt x="234" y="807"/>
                </a:lnTo>
                <a:lnTo>
                  <a:pt x="234" y="807"/>
                </a:lnTo>
                <a:lnTo>
                  <a:pt x="224" y="794"/>
                </a:lnTo>
                <a:lnTo>
                  <a:pt x="216" y="780"/>
                </a:lnTo>
                <a:lnTo>
                  <a:pt x="209" y="765"/>
                </a:lnTo>
                <a:lnTo>
                  <a:pt x="202" y="748"/>
                </a:lnTo>
                <a:lnTo>
                  <a:pt x="189" y="716"/>
                </a:lnTo>
                <a:lnTo>
                  <a:pt x="178" y="681"/>
                </a:lnTo>
                <a:lnTo>
                  <a:pt x="178" y="681"/>
                </a:lnTo>
                <a:lnTo>
                  <a:pt x="178" y="706"/>
                </a:lnTo>
                <a:lnTo>
                  <a:pt x="181" y="730"/>
                </a:lnTo>
                <a:lnTo>
                  <a:pt x="184" y="752"/>
                </a:lnTo>
                <a:lnTo>
                  <a:pt x="191" y="772"/>
                </a:lnTo>
                <a:lnTo>
                  <a:pt x="191" y="772"/>
                </a:lnTo>
                <a:lnTo>
                  <a:pt x="192" y="775"/>
                </a:lnTo>
                <a:lnTo>
                  <a:pt x="196" y="775"/>
                </a:lnTo>
                <a:lnTo>
                  <a:pt x="199" y="775"/>
                </a:lnTo>
                <a:lnTo>
                  <a:pt x="200" y="776"/>
                </a:lnTo>
                <a:lnTo>
                  <a:pt x="200" y="776"/>
                </a:lnTo>
                <a:close/>
                <a:moveTo>
                  <a:pt x="907" y="887"/>
                </a:moveTo>
                <a:lnTo>
                  <a:pt x="861" y="960"/>
                </a:lnTo>
                <a:lnTo>
                  <a:pt x="861" y="960"/>
                </a:lnTo>
                <a:lnTo>
                  <a:pt x="883" y="939"/>
                </a:lnTo>
                <a:lnTo>
                  <a:pt x="907" y="920"/>
                </a:lnTo>
                <a:lnTo>
                  <a:pt x="931" y="900"/>
                </a:lnTo>
                <a:lnTo>
                  <a:pt x="958" y="882"/>
                </a:lnTo>
                <a:lnTo>
                  <a:pt x="958" y="882"/>
                </a:lnTo>
                <a:lnTo>
                  <a:pt x="935" y="884"/>
                </a:lnTo>
                <a:lnTo>
                  <a:pt x="926" y="884"/>
                </a:lnTo>
                <a:lnTo>
                  <a:pt x="916" y="884"/>
                </a:lnTo>
                <a:lnTo>
                  <a:pt x="916" y="884"/>
                </a:lnTo>
                <a:lnTo>
                  <a:pt x="907" y="887"/>
                </a:lnTo>
                <a:lnTo>
                  <a:pt x="907" y="887"/>
                </a:lnTo>
                <a:close/>
                <a:moveTo>
                  <a:pt x="2720" y="903"/>
                </a:moveTo>
                <a:lnTo>
                  <a:pt x="2720" y="903"/>
                </a:lnTo>
                <a:lnTo>
                  <a:pt x="2709" y="901"/>
                </a:lnTo>
                <a:lnTo>
                  <a:pt x="2699" y="901"/>
                </a:lnTo>
                <a:lnTo>
                  <a:pt x="2675" y="903"/>
                </a:lnTo>
                <a:lnTo>
                  <a:pt x="2675" y="903"/>
                </a:lnTo>
                <a:lnTo>
                  <a:pt x="2664" y="922"/>
                </a:lnTo>
                <a:lnTo>
                  <a:pt x="2653" y="942"/>
                </a:lnTo>
                <a:lnTo>
                  <a:pt x="2627" y="980"/>
                </a:lnTo>
                <a:lnTo>
                  <a:pt x="2627" y="980"/>
                </a:lnTo>
                <a:lnTo>
                  <a:pt x="2671" y="941"/>
                </a:lnTo>
                <a:lnTo>
                  <a:pt x="2695" y="921"/>
                </a:lnTo>
                <a:lnTo>
                  <a:pt x="2720" y="903"/>
                </a:lnTo>
                <a:lnTo>
                  <a:pt x="2720" y="903"/>
                </a:lnTo>
                <a:close/>
                <a:moveTo>
                  <a:pt x="2737" y="51"/>
                </a:moveTo>
                <a:lnTo>
                  <a:pt x="2744" y="47"/>
                </a:lnTo>
                <a:lnTo>
                  <a:pt x="2744" y="47"/>
                </a:lnTo>
                <a:lnTo>
                  <a:pt x="2712" y="44"/>
                </a:lnTo>
                <a:lnTo>
                  <a:pt x="2675" y="41"/>
                </a:lnTo>
                <a:lnTo>
                  <a:pt x="2591" y="36"/>
                </a:lnTo>
                <a:lnTo>
                  <a:pt x="2516" y="34"/>
                </a:lnTo>
                <a:lnTo>
                  <a:pt x="2491" y="34"/>
                </a:lnTo>
                <a:lnTo>
                  <a:pt x="2477" y="36"/>
                </a:lnTo>
                <a:lnTo>
                  <a:pt x="2737" y="51"/>
                </a:lnTo>
                <a:close/>
                <a:moveTo>
                  <a:pt x="725" y="898"/>
                </a:moveTo>
                <a:lnTo>
                  <a:pt x="725" y="898"/>
                </a:lnTo>
                <a:lnTo>
                  <a:pt x="711" y="898"/>
                </a:lnTo>
                <a:lnTo>
                  <a:pt x="705" y="898"/>
                </a:lnTo>
                <a:lnTo>
                  <a:pt x="698" y="900"/>
                </a:lnTo>
                <a:lnTo>
                  <a:pt x="698" y="900"/>
                </a:lnTo>
                <a:lnTo>
                  <a:pt x="697" y="904"/>
                </a:lnTo>
                <a:lnTo>
                  <a:pt x="697" y="905"/>
                </a:lnTo>
                <a:lnTo>
                  <a:pt x="695" y="905"/>
                </a:lnTo>
                <a:lnTo>
                  <a:pt x="694" y="903"/>
                </a:lnTo>
                <a:lnTo>
                  <a:pt x="694" y="900"/>
                </a:lnTo>
                <a:lnTo>
                  <a:pt x="694" y="900"/>
                </a:lnTo>
                <a:lnTo>
                  <a:pt x="684" y="907"/>
                </a:lnTo>
                <a:lnTo>
                  <a:pt x="678" y="914"/>
                </a:lnTo>
                <a:lnTo>
                  <a:pt x="666" y="932"/>
                </a:lnTo>
                <a:lnTo>
                  <a:pt x="666" y="932"/>
                </a:lnTo>
                <a:lnTo>
                  <a:pt x="660" y="938"/>
                </a:lnTo>
                <a:lnTo>
                  <a:pt x="654" y="942"/>
                </a:lnTo>
                <a:lnTo>
                  <a:pt x="649" y="942"/>
                </a:lnTo>
                <a:lnTo>
                  <a:pt x="647" y="941"/>
                </a:lnTo>
                <a:lnTo>
                  <a:pt x="645" y="939"/>
                </a:lnTo>
                <a:lnTo>
                  <a:pt x="645" y="939"/>
                </a:lnTo>
                <a:lnTo>
                  <a:pt x="646" y="945"/>
                </a:lnTo>
                <a:lnTo>
                  <a:pt x="646" y="948"/>
                </a:lnTo>
                <a:lnTo>
                  <a:pt x="646" y="950"/>
                </a:lnTo>
                <a:lnTo>
                  <a:pt x="646" y="950"/>
                </a:lnTo>
                <a:lnTo>
                  <a:pt x="642" y="957"/>
                </a:lnTo>
                <a:lnTo>
                  <a:pt x="638" y="964"/>
                </a:lnTo>
                <a:lnTo>
                  <a:pt x="628" y="977"/>
                </a:lnTo>
                <a:lnTo>
                  <a:pt x="616" y="991"/>
                </a:lnTo>
                <a:lnTo>
                  <a:pt x="608" y="1004"/>
                </a:lnTo>
                <a:lnTo>
                  <a:pt x="608" y="1004"/>
                </a:lnTo>
                <a:lnTo>
                  <a:pt x="635" y="976"/>
                </a:lnTo>
                <a:lnTo>
                  <a:pt x="663" y="949"/>
                </a:lnTo>
                <a:lnTo>
                  <a:pt x="694" y="922"/>
                </a:lnTo>
                <a:lnTo>
                  <a:pt x="725" y="898"/>
                </a:lnTo>
                <a:lnTo>
                  <a:pt x="725" y="898"/>
                </a:lnTo>
                <a:close/>
                <a:moveTo>
                  <a:pt x="2397" y="1012"/>
                </a:moveTo>
                <a:lnTo>
                  <a:pt x="2397" y="1012"/>
                </a:lnTo>
                <a:lnTo>
                  <a:pt x="2449" y="962"/>
                </a:lnTo>
                <a:lnTo>
                  <a:pt x="2476" y="936"/>
                </a:lnTo>
                <a:lnTo>
                  <a:pt x="2502" y="912"/>
                </a:lnTo>
                <a:lnTo>
                  <a:pt x="2502" y="912"/>
                </a:lnTo>
                <a:lnTo>
                  <a:pt x="2494" y="910"/>
                </a:lnTo>
                <a:lnTo>
                  <a:pt x="2485" y="908"/>
                </a:lnTo>
                <a:lnTo>
                  <a:pt x="2477" y="908"/>
                </a:lnTo>
                <a:lnTo>
                  <a:pt x="2474" y="908"/>
                </a:lnTo>
                <a:lnTo>
                  <a:pt x="2471" y="911"/>
                </a:lnTo>
                <a:lnTo>
                  <a:pt x="2397" y="1012"/>
                </a:lnTo>
                <a:close/>
                <a:moveTo>
                  <a:pt x="2128" y="981"/>
                </a:moveTo>
                <a:lnTo>
                  <a:pt x="2128" y="981"/>
                </a:lnTo>
                <a:lnTo>
                  <a:pt x="2133" y="983"/>
                </a:lnTo>
                <a:lnTo>
                  <a:pt x="2133" y="983"/>
                </a:lnTo>
                <a:lnTo>
                  <a:pt x="2173" y="948"/>
                </a:lnTo>
                <a:lnTo>
                  <a:pt x="2195" y="929"/>
                </a:lnTo>
                <a:lnTo>
                  <a:pt x="2218" y="914"/>
                </a:lnTo>
                <a:lnTo>
                  <a:pt x="2179" y="911"/>
                </a:lnTo>
                <a:lnTo>
                  <a:pt x="2140" y="969"/>
                </a:lnTo>
                <a:lnTo>
                  <a:pt x="2137" y="972"/>
                </a:lnTo>
                <a:lnTo>
                  <a:pt x="2140" y="969"/>
                </a:lnTo>
                <a:lnTo>
                  <a:pt x="2140" y="969"/>
                </a:lnTo>
                <a:lnTo>
                  <a:pt x="2141" y="963"/>
                </a:lnTo>
                <a:lnTo>
                  <a:pt x="2144" y="959"/>
                </a:lnTo>
                <a:lnTo>
                  <a:pt x="2147" y="955"/>
                </a:lnTo>
                <a:lnTo>
                  <a:pt x="2148" y="949"/>
                </a:lnTo>
                <a:lnTo>
                  <a:pt x="2148" y="949"/>
                </a:lnTo>
                <a:lnTo>
                  <a:pt x="2141" y="955"/>
                </a:lnTo>
                <a:lnTo>
                  <a:pt x="2137" y="963"/>
                </a:lnTo>
                <a:lnTo>
                  <a:pt x="2128" y="979"/>
                </a:lnTo>
                <a:lnTo>
                  <a:pt x="2128" y="979"/>
                </a:lnTo>
                <a:lnTo>
                  <a:pt x="2131" y="979"/>
                </a:lnTo>
                <a:lnTo>
                  <a:pt x="2131" y="980"/>
                </a:lnTo>
                <a:lnTo>
                  <a:pt x="2131" y="981"/>
                </a:lnTo>
                <a:lnTo>
                  <a:pt x="2128" y="981"/>
                </a:lnTo>
                <a:lnTo>
                  <a:pt x="2128" y="981"/>
                </a:lnTo>
                <a:close/>
                <a:moveTo>
                  <a:pt x="2352" y="912"/>
                </a:moveTo>
                <a:lnTo>
                  <a:pt x="2313" y="911"/>
                </a:lnTo>
                <a:lnTo>
                  <a:pt x="2313" y="911"/>
                </a:lnTo>
                <a:lnTo>
                  <a:pt x="2306" y="931"/>
                </a:lnTo>
                <a:lnTo>
                  <a:pt x="2294" y="949"/>
                </a:lnTo>
                <a:lnTo>
                  <a:pt x="2284" y="967"/>
                </a:lnTo>
                <a:lnTo>
                  <a:pt x="2275" y="984"/>
                </a:lnTo>
                <a:lnTo>
                  <a:pt x="2352" y="912"/>
                </a:lnTo>
                <a:close/>
                <a:moveTo>
                  <a:pt x="2279" y="914"/>
                </a:moveTo>
                <a:lnTo>
                  <a:pt x="2279" y="914"/>
                </a:lnTo>
                <a:lnTo>
                  <a:pt x="2269" y="911"/>
                </a:lnTo>
                <a:lnTo>
                  <a:pt x="2258" y="911"/>
                </a:lnTo>
                <a:lnTo>
                  <a:pt x="2249" y="912"/>
                </a:lnTo>
                <a:lnTo>
                  <a:pt x="2247" y="914"/>
                </a:lnTo>
                <a:lnTo>
                  <a:pt x="2244" y="915"/>
                </a:lnTo>
                <a:lnTo>
                  <a:pt x="2244" y="915"/>
                </a:lnTo>
                <a:lnTo>
                  <a:pt x="2237" y="928"/>
                </a:lnTo>
                <a:lnTo>
                  <a:pt x="2228" y="941"/>
                </a:lnTo>
                <a:lnTo>
                  <a:pt x="2218" y="952"/>
                </a:lnTo>
                <a:lnTo>
                  <a:pt x="2209" y="962"/>
                </a:lnTo>
                <a:lnTo>
                  <a:pt x="2195" y="987"/>
                </a:lnTo>
                <a:lnTo>
                  <a:pt x="2279" y="914"/>
                </a:lnTo>
                <a:close/>
                <a:moveTo>
                  <a:pt x="2051" y="993"/>
                </a:moveTo>
                <a:lnTo>
                  <a:pt x="2141" y="912"/>
                </a:lnTo>
                <a:lnTo>
                  <a:pt x="2110" y="911"/>
                </a:lnTo>
                <a:lnTo>
                  <a:pt x="2110" y="911"/>
                </a:lnTo>
                <a:lnTo>
                  <a:pt x="2096" y="932"/>
                </a:lnTo>
                <a:lnTo>
                  <a:pt x="2081" y="952"/>
                </a:lnTo>
                <a:lnTo>
                  <a:pt x="2065" y="972"/>
                </a:lnTo>
                <a:lnTo>
                  <a:pt x="2051" y="993"/>
                </a:lnTo>
                <a:lnTo>
                  <a:pt x="2051" y="993"/>
                </a:lnTo>
                <a:close/>
                <a:moveTo>
                  <a:pt x="1571" y="891"/>
                </a:moveTo>
                <a:lnTo>
                  <a:pt x="1571" y="891"/>
                </a:lnTo>
                <a:lnTo>
                  <a:pt x="1568" y="901"/>
                </a:lnTo>
                <a:lnTo>
                  <a:pt x="1564" y="910"/>
                </a:lnTo>
                <a:lnTo>
                  <a:pt x="1559" y="918"/>
                </a:lnTo>
                <a:lnTo>
                  <a:pt x="1554" y="927"/>
                </a:lnTo>
                <a:lnTo>
                  <a:pt x="1548" y="934"/>
                </a:lnTo>
                <a:lnTo>
                  <a:pt x="1542" y="939"/>
                </a:lnTo>
                <a:lnTo>
                  <a:pt x="1535" y="945"/>
                </a:lnTo>
                <a:lnTo>
                  <a:pt x="1528" y="948"/>
                </a:lnTo>
                <a:lnTo>
                  <a:pt x="1528" y="948"/>
                </a:lnTo>
                <a:lnTo>
                  <a:pt x="1527" y="949"/>
                </a:lnTo>
                <a:lnTo>
                  <a:pt x="1527" y="948"/>
                </a:lnTo>
                <a:lnTo>
                  <a:pt x="1530" y="946"/>
                </a:lnTo>
                <a:lnTo>
                  <a:pt x="1533" y="945"/>
                </a:lnTo>
                <a:lnTo>
                  <a:pt x="1534" y="945"/>
                </a:lnTo>
                <a:lnTo>
                  <a:pt x="1535" y="946"/>
                </a:lnTo>
                <a:lnTo>
                  <a:pt x="1537" y="949"/>
                </a:lnTo>
                <a:lnTo>
                  <a:pt x="1537" y="949"/>
                </a:lnTo>
                <a:lnTo>
                  <a:pt x="1554" y="935"/>
                </a:lnTo>
                <a:lnTo>
                  <a:pt x="1573" y="918"/>
                </a:lnTo>
                <a:lnTo>
                  <a:pt x="1596" y="901"/>
                </a:lnTo>
                <a:lnTo>
                  <a:pt x="1607" y="893"/>
                </a:lnTo>
                <a:lnTo>
                  <a:pt x="1618" y="887"/>
                </a:lnTo>
                <a:lnTo>
                  <a:pt x="1568" y="890"/>
                </a:lnTo>
                <a:lnTo>
                  <a:pt x="1571" y="891"/>
                </a:lnTo>
                <a:close/>
                <a:moveTo>
                  <a:pt x="98" y="438"/>
                </a:moveTo>
                <a:lnTo>
                  <a:pt x="98" y="438"/>
                </a:lnTo>
                <a:lnTo>
                  <a:pt x="125" y="408"/>
                </a:lnTo>
                <a:lnTo>
                  <a:pt x="139" y="393"/>
                </a:lnTo>
                <a:lnTo>
                  <a:pt x="154" y="378"/>
                </a:lnTo>
                <a:lnTo>
                  <a:pt x="154" y="378"/>
                </a:lnTo>
                <a:lnTo>
                  <a:pt x="156" y="376"/>
                </a:lnTo>
                <a:lnTo>
                  <a:pt x="157" y="371"/>
                </a:lnTo>
                <a:lnTo>
                  <a:pt x="157" y="362"/>
                </a:lnTo>
                <a:lnTo>
                  <a:pt x="153" y="338"/>
                </a:lnTo>
                <a:lnTo>
                  <a:pt x="153" y="338"/>
                </a:lnTo>
                <a:lnTo>
                  <a:pt x="150" y="346"/>
                </a:lnTo>
                <a:lnTo>
                  <a:pt x="146" y="353"/>
                </a:lnTo>
                <a:lnTo>
                  <a:pt x="139" y="366"/>
                </a:lnTo>
                <a:lnTo>
                  <a:pt x="139" y="366"/>
                </a:lnTo>
                <a:lnTo>
                  <a:pt x="136" y="367"/>
                </a:lnTo>
                <a:lnTo>
                  <a:pt x="98" y="438"/>
                </a:lnTo>
                <a:close/>
                <a:moveTo>
                  <a:pt x="146" y="876"/>
                </a:moveTo>
                <a:lnTo>
                  <a:pt x="146" y="876"/>
                </a:lnTo>
                <a:lnTo>
                  <a:pt x="163" y="860"/>
                </a:lnTo>
                <a:lnTo>
                  <a:pt x="179" y="845"/>
                </a:lnTo>
                <a:lnTo>
                  <a:pt x="213" y="817"/>
                </a:lnTo>
                <a:lnTo>
                  <a:pt x="213" y="817"/>
                </a:lnTo>
                <a:lnTo>
                  <a:pt x="209" y="813"/>
                </a:lnTo>
                <a:lnTo>
                  <a:pt x="203" y="810"/>
                </a:lnTo>
                <a:lnTo>
                  <a:pt x="199" y="807"/>
                </a:lnTo>
                <a:lnTo>
                  <a:pt x="195" y="804"/>
                </a:lnTo>
                <a:lnTo>
                  <a:pt x="195" y="804"/>
                </a:lnTo>
                <a:lnTo>
                  <a:pt x="179" y="820"/>
                </a:lnTo>
                <a:lnTo>
                  <a:pt x="168" y="837"/>
                </a:lnTo>
                <a:lnTo>
                  <a:pt x="157" y="855"/>
                </a:lnTo>
                <a:lnTo>
                  <a:pt x="146" y="876"/>
                </a:lnTo>
                <a:lnTo>
                  <a:pt x="146" y="876"/>
                </a:lnTo>
                <a:close/>
                <a:moveTo>
                  <a:pt x="874" y="889"/>
                </a:moveTo>
                <a:lnTo>
                  <a:pt x="874" y="889"/>
                </a:lnTo>
                <a:lnTo>
                  <a:pt x="864" y="890"/>
                </a:lnTo>
                <a:lnTo>
                  <a:pt x="855" y="891"/>
                </a:lnTo>
                <a:lnTo>
                  <a:pt x="845" y="894"/>
                </a:lnTo>
                <a:lnTo>
                  <a:pt x="837" y="897"/>
                </a:lnTo>
                <a:lnTo>
                  <a:pt x="837" y="897"/>
                </a:lnTo>
                <a:lnTo>
                  <a:pt x="833" y="901"/>
                </a:lnTo>
                <a:lnTo>
                  <a:pt x="829" y="905"/>
                </a:lnTo>
                <a:lnTo>
                  <a:pt x="820" y="917"/>
                </a:lnTo>
                <a:lnTo>
                  <a:pt x="812" y="928"/>
                </a:lnTo>
                <a:lnTo>
                  <a:pt x="808" y="932"/>
                </a:lnTo>
                <a:lnTo>
                  <a:pt x="803" y="936"/>
                </a:lnTo>
                <a:lnTo>
                  <a:pt x="808" y="936"/>
                </a:lnTo>
                <a:lnTo>
                  <a:pt x="808" y="936"/>
                </a:lnTo>
                <a:lnTo>
                  <a:pt x="798" y="950"/>
                </a:lnTo>
                <a:lnTo>
                  <a:pt x="793" y="957"/>
                </a:lnTo>
                <a:lnTo>
                  <a:pt x="789" y="964"/>
                </a:lnTo>
                <a:lnTo>
                  <a:pt x="789" y="964"/>
                </a:lnTo>
                <a:lnTo>
                  <a:pt x="830" y="925"/>
                </a:lnTo>
                <a:lnTo>
                  <a:pt x="851" y="905"/>
                </a:lnTo>
                <a:lnTo>
                  <a:pt x="862" y="897"/>
                </a:lnTo>
                <a:lnTo>
                  <a:pt x="874" y="889"/>
                </a:lnTo>
                <a:lnTo>
                  <a:pt x="874" y="889"/>
                </a:lnTo>
                <a:close/>
                <a:moveTo>
                  <a:pt x="1683" y="943"/>
                </a:moveTo>
                <a:lnTo>
                  <a:pt x="1749" y="891"/>
                </a:lnTo>
                <a:lnTo>
                  <a:pt x="1749" y="891"/>
                </a:lnTo>
                <a:lnTo>
                  <a:pt x="1741" y="891"/>
                </a:lnTo>
                <a:lnTo>
                  <a:pt x="1735" y="893"/>
                </a:lnTo>
                <a:lnTo>
                  <a:pt x="1729" y="894"/>
                </a:lnTo>
                <a:lnTo>
                  <a:pt x="1725" y="894"/>
                </a:lnTo>
                <a:lnTo>
                  <a:pt x="1725" y="894"/>
                </a:lnTo>
                <a:lnTo>
                  <a:pt x="1717" y="891"/>
                </a:lnTo>
                <a:lnTo>
                  <a:pt x="1708" y="890"/>
                </a:lnTo>
                <a:lnTo>
                  <a:pt x="1704" y="891"/>
                </a:lnTo>
                <a:lnTo>
                  <a:pt x="1701" y="893"/>
                </a:lnTo>
                <a:lnTo>
                  <a:pt x="1700" y="896"/>
                </a:lnTo>
                <a:lnTo>
                  <a:pt x="1700" y="900"/>
                </a:lnTo>
                <a:lnTo>
                  <a:pt x="1700" y="900"/>
                </a:lnTo>
                <a:lnTo>
                  <a:pt x="1700" y="907"/>
                </a:lnTo>
                <a:lnTo>
                  <a:pt x="1698" y="914"/>
                </a:lnTo>
                <a:lnTo>
                  <a:pt x="1694" y="920"/>
                </a:lnTo>
                <a:lnTo>
                  <a:pt x="1691" y="925"/>
                </a:lnTo>
                <a:lnTo>
                  <a:pt x="1684" y="935"/>
                </a:lnTo>
                <a:lnTo>
                  <a:pt x="1683" y="939"/>
                </a:lnTo>
                <a:lnTo>
                  <a:pt x="1683" y="943"/>
                </a:lnTo>
                <a:lnTo>
                  <a:pt x="1683" y="943"/>
                </a:lnTo>
                <a:close/>
                <a:moveTo>
                  <a:pt x="115" y="550"/>
                </a:moveTo>
                <a:lnTo>
                  <a:pt x="115" y="550"/>
                </a:lnTo>
                <a:lnTo>
                  <a:pt x="122" y="540"/>
                </a:lnTo>
                <a:lnTo>
                  <a:pt x="125" y="537"/>
                </a:lnTo>
                <a:lnTo>
                  <a:pt x="127" y="534"/>
                </a:lnTo>
                <a:lnTo>
                  <a:pt x="127" y="534"/>
                </a:lnTo>
                <a:lnTo>
                  <a:pt x="122" y="546"/>
                </a:lnTo>
                <a:lnTo>
                  <a:pt x="115" y="558"/>
                </a:lnTo>
                <a:lnTo>
                  <a:pt x="106" y="571"/>
                </a:lnTo>
                <a:lnTo>
                  <a:pt x="99" y="584"/>
                </a:lnTo>
                <a:lnTo>
                  <a:pt x="99" y="584"/>
                </a:lnTo>
                <a:lnTo>
                  <a:pt x="125" y="557"/>
                </a:lnTo>
                <a:lnTo>
                  <a:pt x="137" y="546"/>
                </a:lnTo>
                <a:lnTo>
                  <a:pt x="150" y="534"/>
                </a:lnTo>
                <a:lnTo>
                  <a:pt x="150" y="534"/>
                </a:lnTo>
                <a:lnTo>
                  <a:pt x="153" y="530"/>
                </a:lnTo>
                <a:lnTo>
                  <a:pt x="156" y="526"/>
                </a:lnTo>
                <a:lnTo>
                  <a:pt x="156" y="522"/>
                </a:lnTo>
                <a:lnTo>
                  <a:pt x="156" y="518"/>
                </a:lnTo>
                <a:lnTo>
                  <a:pt x="154" y="509"/>
                </a:lnTo>
                <a:lnTo>
                  <a:pt x="153" y="502"/>
                </a:lnTo>
                <a:lnTo>
                  <a:pt x="153" y="502"/>
                </a:lnTo>
                <a:lnTo>
                  <a:pt x="148" y="508"/>
                </a:lnTo>
                <a:lnTo>
                  <a:pt x="144" y="513"/>
                </a:lnTo>
                <a:lnTo>
                  <a:pt x="133" y="523"/>
                </a:lnTo>
                <a:lnTo>
                  <a:pt x="127" y="527"/>
                </a:lnTo>
                <a:lnTo>
                  <a:pt x="123" y="534"/>
                </a:lnTo>
                <a:lnTo>
                  <a:pt x="119" y="542"/>
                </a:lnTo>
                <a:lnTo>
                  <a:pt x="115" y="550"/>
                </a:lnTo>
                <a:lnTo>
                  <a:pt x="115" y="550"/>
                </a:lnTo>
                <a:close/>
                <a:moveTo>
                  <a:pt x="1607" y="946"/>
                </a:moveTo>
                <a:lnTo>
                  <a:pt x="1607" y="946"/>
                </a:lnTo>
                <a:lnTo>
                  <a:pt x="1645" y="917"/>
                </a:lnTo>
                <a:lnTo>
                  <a:pt x="1663" y="903"/>
                </a:lnTo>
                <a:lnTo>
                  <a:pt x="1683" y="891"/>
                </a:lnTo>
                <a:lnTo>
                  <a:pt x="1683" y="891"/>
                </a:lnTo>
                <a:lnTo>
                  <a:pt x="1673" y="889"/>
                </a:lnTo>
                <a:lnTo>
                  <a:pt x="1662" y="887"/>
                </a:lnTo>
                <a:lnTo>
                  <a:pt x="1651" y="887"/>
                </a:lnTo>
                <a:lnTo>
                  <a:pt x="1646" y="889"/>
                </a:lnTo>
                <a:lnTo>
                  <a:pt x="1644" y="891"/>
                </a:lnTo>
                <a:lnTo>
                  <a:pt x="1644" y="891"/>
                </a:lnTo>
                <a:lnTo>
                  <a:pt x="1634" y="903"/>
                </a:lnTo>
                <a:lnTo>
                  <a:pt x="1625" y="915"/>
                </a:lnTo>
                <a:lnTo>
                  <a:pt x="1617" y="931"/>
                </a:lnTo>
                <a:lnTo>
                  <a:pt x="1607" y="946"/>
                </a:lnTo>
                <a:lnTo>
                  <a:pt x="1607" y="946"/>
                </a:lnTo>
                <a:close/>
                <a:moveTo>
                  <a:pt x="2613" y="912"/>
                </a:moveTo>
                <a:lnTo>
                  <a:pt x="2613" y="912"/>
                </a:lnTo>
                <a:lnTo>
                  <a:pt x="2603" y="928"/>
                </a:lnTo>
                <a:lnTo>
                  <a:pt x="2591" y="943"/>
                </a:lnTo>
                <a:lnTo>
                  <a:pt x="2580" y="957"/>
                </a:lnTo>
                <a:lnTo>
                  <a:pt x="2570" y="973"/>
                </a:lnTo>
                <a:lnTo>
                  <a:pt x="2570" y="973"/>
                </a:lnTo>
                <a:lnTo>
                  <a:pt x="2606" y="939"/>
                </a:lnTo>
                <a:lnTo>
                  <a:pt x="2626" y="924"/>
                </a:lnTo>
                <a:lnTo>
                  <a:pt x="2647" y="908"/>
                </a:lnTo>
                <a:lnTo>
                  <a:pt x="2647" y="908"/>
                </a:lnTo>
                <a:lnTo>
                  <a:pt x="2637" y="908"/>
                </a:lnTo>
                <a:lnTo>
                  <a:pt x="2627" y="910"/>
                </a:lnTo>
                <a:lnTo>
                  <a:pt x="2627" y="910"/>
                </a:lnTo>
                <a:lnTo>
                  <a:pt x="2623" y="910"/>
                </a:lnTo>
                <a:lnTo>
                  <a:pt x="2620" y="910"/>
                </a:lnTo>
                <a:lnTo>
                  <a:pt x="2616" y="910"/>
                </a:lnTo>
                <a:lnTo>
                  <a:pt x="2613" y="912"/>
                </a:lnTo>
                <a:lnTo>
                  <a:pt x="2613" y="912"/>
                </a:lnTo>
                <a:close/>
                <a:moveTo>
                  <a:pt x="1510" y="894"/>
                </a:moveTo>
                <a:lnTo>
                  <a:pt x="1510" y="894"/>
                </a:lnTo>
                <a:lnTo>
                  <a:pt x="1505" y="904"/>
                </a:lnTo>
                <a:lnTo>
                  <a:pt x="1499" y="914"/>
                </a:lnTo>
                <a:lnTo>
                  <a:pt x="1490" y="924"/>
                </a:lnTo>
                <a:lnTo>
                  <a:pt x="1483" y="935"/>
                </a:lnTo>
                <a:lnTo>
                  <a:pt x="1483" y="935"/>
                </a:lnTo>
                <a:lnTo>
                  <a:pt x="1499" y="922"/>
                </a:lnTo>
                <a:lnTo>
                  <a:pt x="1516" y="910"/>
                </a:lnTo>
                <a:lnTo>
                  <a:pt x="1533" y="897"/>
                </a:lnTo>
                <a:lnTo>
                  <a:pt x="1548" y="887"/>
                </a:lnTo>
                <a:lnTo>
                  <a:pt x="1548" y="887"/>
                </a:lnTo>
                <a:lnTo>
                  <a:pt x="1526" y="887"/>
                </a:lnTo>
                <a:lnTo>
                  <a:pt x="1517" y="887"/>
                </a:lnTo>
                <a:lnTo>
                  <a:pt x="1510" y="889"/>
                </a:lnTo>
                <a:lnTo>
                  <a:pt x="1510" y="889"/>
                </a:lnTo>
                <a:lnTo>
                  <a:pt x="1510" y="894"/>
                </a:lnTo>
                <a:lnTo>
                  <a:pt x="1510" y="894"/>
                </a:lnTo>
                <a:close/>
                <a:moveTo>
                  <a:pt x="2731" y="1011"/>
                </a:moveTo>
                <a:lnTo>
                  <a:pt x="2731" y="1011"/>
                </a:lnTo>
                <a:lnTo>
                  <a:pt x="2751" y="993"/>
                </a:lnTo>
                <a:lnTo>
                  <a:pt x="2769" y="973"/>
                </a:lnTo>
                <a:lnTo>
                  <a:pt x="2788" y="950"/>
                </a:lnTo>
                <a:lnTo>
                  <a:pt x="2803" y="929"/>
                </a:lnTo>
                <a:lnTo>
                  <a:pt x="2803" y="929"/>
                </a:lnTo>
                <a:lnTo>
                  <a:pt x="2803" y="924"/>
                </a:lnTo>
                <a:lnTo>
                  <a:pt x="2771" y="960"/>
                </a:lnTo>
                <a:lnTo>
                  <a:pt x="2771" y="960"/>
                </a:lnTo>
                <a:lnTo>
                  <a:pt x="2759" y="973"/>
                </a:lnTo>
                <a:lnTo>
                  <a:pt x="2751" y="986"/>
                </a:lnTo>
                <a:lnTo>
                  <a:pt x="2731" y="1011"/>
                </a:lnTo>
                <a:lnTo>
                  <a:pt x="2731" y="1011"/>
                </a:lnTo>
                <a:close/>
                <a:moveTo>
                  <a:pt x="2751" y="896"/>
                </a:moveTo>
                <a:lnTo>
                  <a:pt x="2751" y="896"/>
                </a:lnTo>
                <a:lnTo>
                  <a:pt x="2738" y="918"/>
                </a:lnTo>
                <a:lnTo>
                  <a:pt x="2724" y="939"/>
                </a:lnTo>
                <a:lnTo>
                  <a:pt x="2783" y="891"/>
                </a:lnTo>
                <a:lnTo>
                  <a:pt x="2783" y="891"/>
                </a:lnTo>
                <a:lnTo>
                  <a:pt x="2776" y="891"/>
                </a:lnTo>
                <a:lnTo>
                  <a:pt x="2769" y="891"/>
                </a:lnTo>
                <a:lnTo>
                  <a:pt x="2754" y="894"/>
                </a:lnTo>
                <a:lnTo>
                  <a:pt x="2754" y="894"/>
                </a:lnTo>
                <a:lnTo>
                  <a:pt x="2751" y="896"/>
                </a:lnTo>
                <a:lnTo>
                  <a:pt x="2751" y="896"/>
                </a:lnTo>
                <a:close/>
                <a:moveTo>
                  <a:pt x="151" y="151"/>
                </a:moveTo>
                <a:lnTo>
                  <a:pt x="151" y="151"/>
                </a:lnTo>
                <a:lnTo>
                  <a:pt x="156" y="155"/>
                </a:lnTo>
                <a:lnTo>
                  <a:pt x="157" y="155"/>
                </a:lnTo>
                <a:lnTo>
                  <a:pt x="157" y="155"/>
                </a:lnTo>
                <a:lnTo>
                  <a:pt x="158" y="148"/>
                </a:lnTo>
                <a:lnTo>
                  <a:pt x="158" y="148"/>
                </a:lnTo>
                <a:lnTo>
                  <a:pt x="160" y="142"/>
                </a:lnTo>
                <a:lnTo>
                  <a:pt x="158" y="138"/>
                </a:lnTo>
                <a:lnTo>
                  <a:pt x="158" y="134"/>
                </a:lnTo>
                <a:lnTo>
                  <a:pt x="160" y="130"/>
                </a:lnTo>
                <a:lnTo>
                  <a:pt x="160" y="130"/>
                </a:lnTo>
                <a:lnTo>
                  <a:pt x="150" y="140"/>
                </a:lnTo>
                <a:lnTo>
                  <a:pt x="140" y="149"/>
                </a:lnTo>
                <a:lnTo>
                  <a:pt x="122" y="172"/>
                </a:lnTo>
                <a:lnTo>
                  <a:pt x="122" y="172"/>
                </a:lnTo>
                <a:lnTo>
                  <a:pt x="120" y="173"/>
                </a:lnTo>
                <a:lnTo>
                  <a:pt x="120" y="175"/>
                </a:lnTo>
                <a:lnTo>
                  <a:pt x="120" y="175"/>
                </a:lnTo>
                <a:lnTo>
                  <a:pt x="129" y="172"/>
                </a:lnTo>
                <a:lnTo>
                  <a:pt x="137" y="166"/>
                </a:lnTo>
                <a:lnTo>
                  <a:pt x="146" y="161"/>
                </a:lnTo>
                <a:lnTo>
                  <a:pt x="148" y="156"/>
                </a:lnTo>
                <a:lnTo>
                  <a:pt x="151" y="151"/>
                </a:lnTo>
                <a:lnTo>
                  <a:pt x="151" y="151"/>
                </a:lnTo>
                <a:close/>
                <a:moveTo>
                  <a:pt x="1625" y="1074"/>
                </a:moveTo>
                <a:lnTo>
                  <a:pt x="1625" y="1074"/>
                </a:lnTo>
                <a:lnTo>
                  <a:pt x="1631" y="1075"/>
                </a:lnTo>
                <a:lnTo>
                  <a:pt x="1637" y="1075"/>
                </a:lnTo>
                <a:lnTo>
                  <a:pt x="1642" y="1074"/>
                </a:lnTo>
                <a:lnTo>
                  <a:pt x="1645" y="1073"/>
                </a:lnTo>
                <a:lnTo>
                  <a:pt x="1646" y="1071"/>
                </a:lnTo>
                <a:lnTo>
                  <a:pt x="1646" y="1071"/>
                </a:lnTo>
                <a:lnTo>
                  <a:pt x="1659" y="1050"/>
                </a:lnTo>
                <a:lnTo>
                  <a:pt x="1665" y="1039"/>
                </a:lnTo>
                <a:lnTo>
                  <a:pt x="1668" y="1032"/>
                </a:lnTo>
                <a:lnTo>
                  <a:pt x="1668" y="1032"/>
                </a:lnTo>
                <a:lnTo>
                  <a:pt x="1656" y="1043"/>
                </a:lnTo>
                <a:lnTo>
                  <a:pt x="1645" y="1053"/>
                </a:lnTo>
                <a:lnTo>
                  <a:pt x="1635" y="1063"/>
                </a:lnTo>
                <a:lnTo>
                  <a:pt x="1625" y="1074"/>
                </a:lnTo>
                <a:lnTo>
                  <a:pt x="1625" y="1074"/>
                </a:lnTo>
                <a:close/>
                <a:moveTo>
                  <a:pt x="132" y="210"/>
                </a:moveTo>
                <a:lnTo>
                  <a:pt x="132" y="210"/>
                </a:lnTo>
                <a:lnTo>
                  <a:pt x="137" y="207"/>
                </a:lnTo>
                <a:lnTo>
                  <a:pt x="141" y="201"/>
                </a:lnTo>
                <a:lnTo>
                  <a:pt x="150" y="187"/>
                </a:lnTo>
                <a:lnTo>
                  <a:pt x="150" y="187"/>
                </a:lnTo>
                <a:lnTo>
                  <a:pt x="153" y="182"/>
                </a:lnTo>
                <a:lnTo>
                  <a:pt x="154" y="173"/>
                </a:lnTo>
                <a:lnTo>
                  <a:pt x="153" y="168"/>
                </a:lnTo>
                <a:lnTo>
                  <a:pt x="151" y="165"/>
                </a:lnTo>
                <a:lnTo>
                  <a:pt x="150" y="165"/>
                </a:lnTo>
                <a:lnTo>
                  <a:pt x="150" y="165"/>
                </a:lnTo>
                <a:lnTo>
                  <a:pt x="150" y="166"/>
                </a:lnTo>
                <a:lnTo>
                  <a:pt x="150" y="169"/>
                </a:lnTo>
                <a:lnTo>
                  <a:pt x="147" y="175"/>
                </a:lnTo>
                <a:lnTo>
                  <a:pt x="139" y="192"/>
                </a:lnTo>
                <a:lnTo>
                  <a:pt x="130" y="207"/>
                </a:lnTo>
                <a:lnTo>
                  <a:pt x="130" y="211"/>
                </a:lnTo>
                <a:lnTo>
                  <a:pt x="130" y="211"/>
                </a:lnTo>
                <a:lnTo>
                  <a:pt x="132" y="210"/>
                </a:lnTo>
                <a:lnTo>
                  <a:pt x="132" y="210"/>
                </a:lnTo>
                <a:close/>
                <a:moveTo>
                  <a:pt x="140" y="977"/>
                </a:moveTo>
                <a:lnTo>
                  <a:pt x="140" y="977"/>
                </a:lnTo>
                <a:lnTo>
                  <a:pt x="144" y="980"/>
                </a:lnTo>
                <a:lnTo>
                  <a:pt x="150" y="980"/>
                </a:lnTo>
                <a:lnTo>
                  <a:pt x="156" y="977"/>
                </a:lnTo>
                <a:lnTo>
                  <a:pt x="157" y="974"/>
                </a:lnTo>
                <a:lnTo>
                  <a:pt x="158" y="973"/>
                </a:lnTo>
                <a:lnTo>
                  <a:pt x="158" y="973"/>
                </a:lnTo>
                <a:lnTo>
                  <a:pt x="161" y="967"/>
                </a:lnTo>
                <a:lnTo>
                  <a:pt x="165" y="962"/>
                </a:lnTo>
                <a:lnTo>
                  <a:pt x="172" y="952"/>
                </a:lnTo>
                <a:lnTo>
                  <a:pt x="172" y="952"/>
                </a:lnTo>
                <a:lnTo>
                  <a:pt x="163" y="957"/>
                </a:lnTo>
                <a:lnTo>
                  <a:pt x="153" y="962"/>
                </a:lnTo>
                <a:lnTo>
                  <a:pt x="148" y="964"/>
                </a:lnTo>
                <a:lnTo>
                  <a:pt x="144" y="969"/>
                </a:lnTo>
                <a:lnTo>
                  <a:pt x="141" y="973"/>
                </a:lnTo>
                <a:lnTo>
                  <a:pt x="140" y="977"/>
                </a:lnTo>
                <a:lnTo>
                  <a:pt x="140" y="977"/>
                </a:lnTo>
                <a:close/>
                <a:moveTo>
                  <a:pt x="473" y="981"/>
                </a:moveTo>
                <a:lnTo>
                  <a:pt x="473" y="981"/>
                </a:lnTo>
                <a:lnTo>
                  <a:pt x="467" y="984"/>
                </a:lnTo>
                <a:lnTo>
                  <a:pt x="462" y="991"/>
                </a:lnTo>
                <a:lnTo>
                  <a:pt x="458" y="998"/>
                </a:lnTo>
                <a:lnTo>
                  <a:pt x="456" y="1002"/>
                </a:lnTo>
                <a:lnTo>
                  <a:pt x="458" y="1007"/>
                </a:lnTo>
                <a:lnTo>
                  <a:pt x="458" y="1007"/>
                </a:lnTo>
                <a:lnTo>
                  <a:pt x="462" y="1005"/>
                </a:lnTo>
                <a:lnTo>
                  <a:pt x="465" y="1002"/>
                </a:lnTo>
                <a:lnTo>
                  <a:pt x="466" y="1000"/>
                </a:lnTo>
                <a:lnTo>
                  <a:pt x="467" y="995"/>
                </a:lnTo>
                <a:lnTo>
                  <a:pt x="470" y="988"/>
                </a:lnTo>
                <a:lnTo>
                  <a:pt x="472" y="984"/>
                </a:lnTo>
                <a:lnTo>
                  <a:pt x="473" y="981"/>
                </a:lnTo>
                <a:lnTo>
                  <a:pt x="473" y="981"/>
                </a:lnTo>
                <a:close/>
                <a:moveTo>
                  <a:pt x="313" y="983"/>
                </a:moveTo>
                <a:lnTo>
                  <a:pt x="313" y="983"/>
                </a:lnTo>
                <a:lnTo>
                  <a:pt x="312" y="988"/>
                </a:lnTo>
                <a:lnTo>
                  <a:pt x="309" y="991"/>
                </a:lnTo>
                <a:lnTo>
                  <a:pt x="307" y="994"/>
                </a:lnTo>
                <a:lnTo>
                  <a:pt x="307" y="998"/>
                </a:lnTo>
                <a:lnTo>
                  <a:pt x="324" y="983"/>
                </a:lnTo>
                <a:lnTo>
                  <a:pt x="324" y="983"/>
                </a:lnTo>
                <a:lnTo>
                  <a:pt x="327" y="976"/>
                </a:lnTo>
                <a:lnTo>
                  <a:pt x="328" y="972"/>
                </a:lnTo>
                <a:lnTo>
                  <a:pt x="327" y="972"/>
                </a:lnTo>
                <a:lnTo>
                  <a:pt x="324" y="974"/>
                </a:lnTo>
                <a:lnTo>
                  <a:pt x="317" y="980"/>
                </a:lnTo>
                <a:lnTo>
                  <a:pt x="314" y="983"/>
                </a:lnTo>
                <a:lnTo>
                  <a:pt x="313" y="983"/>
                </a:lnTo>
                <a:lnTo>
                  <a:pt x="313" y="983"/>
                </a:lnTo>
                <a:close/>
                <a:moveTo>
                  <a:pt x="2824" y="898"/>
                </a:moveTo>
                <a:lnTo>
                  <a:pt x="2824" y="898"/>
                </a:lnTo>
                <a:lnTo>
                  <a:pt x="2830" y="891"/>
                </a:lnTo>
                <a:lnTo>
                  <a:pt x="2834" y="886"/>
                </a:lnTo>
                <a:lnTo>
                  <a:pt x="2838" y="879"/>
                </a:lnTo>
                <a:lnTo>
                  <a:pt x="2841" y="870"/>
                </a:lnTo>
                <a:lnTo>
                  <a:pt x="2841" y="870"/>
                </a:lnTo>
                <a:lnTo>
                  <a:pt x="2835" y="877"/>
                </a:lnTo>
                <a:lnTo>
                  <a:pt x="2830" y="883"/>
                </a:lnTo>
                <a:lnTo>
                  <a:pt x="2827" y="891"/>
                </a:lnTo>
                <a:lnTo>
                  <a:pt x="2824" y="898"/>
                </a:lnTo>
                <a:lnTo>
                  <a:pt x="2824" y="898"/>
                </a:lnTo>
                <a:close/>
                <a:moveTo>
                  <a:pt x="2332" y="969"/>
                </a:moveTo>
                <a:lnTo>
                  <a:pt x="2332" y="969"/>
                </a:lnTo>
                <a:lnTo>
                  <a:pt x="2342" y="960"/>
                </a:lnTo>
                <a:lnTo>
                  <a:pt x="2346" y="955"/>
                </a:lnTo>
                <a:lnTo>
                  <a:pt x="2349" y="949"/>
                </a:lnTo>
                <a:lnTo>
                  <a:pt x="2349" y="949"/>
                </a:lnTo>
                <a:lnTo>
                  <a:pt x="2348" y="948"/>
                </a:lnTo>
                <a:lnTo>
                  <a:pt x="2346" y="948"/>
                </a:lnTo>
                <a:lnTo>
                  <a:pt x="2343" y="949"/>
                </a:lnTo>
                <a:lnTo>
                  <a:pt x="2341" y="950"/>
                </a:lnTo>
                <a:lnTo>
                  <a:pt x="2341" y="950"/>
                </a:lnTo>
                <a:lnTo>
                  <a:pt x="2339" y="955"/>
                </a:lnTo>
                <a:lnTo>
                  <a:pt x="2338" y="957"/>
                </a:lnTo>
                <a:lnTo>
                  <a:pt x="2336" y="957"/>
                </a:lnTo>
                <a:lnTo>
                  <a:pt x="2334" y="962"/>
                </a:lnTo>
                <a:lnTo>
                  <a:pt x="2332" y="964"/>
                </a:lnTo>
                <a:lnTo>
                  <a:pt x="2332" y="969"/>
                </a:lnTo>
                <a:close/>
                <a:moveTo>
                  <a:pt x="136" y="803"/>
                </a:moveTo>
                <a:lnTo>
                  <a:pt x="139" y="800"/>
                </a:lnTo>
                <a:lnTo>
                  <a:pt x="139" y="800"/>
                </a:lnTo>
                <a:lnTo>
                  <a:pt x="139" y="796"/>
                </a:lnTo>
                <a:lnTo>
                  <a:pt x="137" y="793"/>
                </a:lnTo>
                <a:lnTo>
                  <a:pt x="136" y="793"/>
                </a:lnTo>
                <a:lnTo>
                  <a:pt x="133" y="796"/>
                </a:lnTo>
                <a:lnTo>
                  <a:pt x="133" y="796"/>
                </a:lnTo>
                <a:lnTo>
                  <a:pt x="129" y="806"/>
                </a:lnTo>
                <a:lnTo>
                  <a:pt x="126" y="810"/>
                </a:lnTo>
                <a:lnTo>
                  <a:pt x="126" y="814"/>
                </a:lnTo>
                <a:lnTo>
                  <a:pt x="134" y="808"/>
                </a:lnTo>
                <a:lnTo>
                  <a:pt x="136" y="803"/>
                </a:lnTo>
                <a:close/>
                <a:moveTo>
                  <a:pt x="71" y="364"/>
                </a:moveTo>
                <a:lnTo>
                  <a:pt x="71" y="364"/>
                </a:lnTo>
                <a:lnTo>
                  <a:pt x="78" y="360"/>
                </a:lnTo>
                <a:lnTo>
                  <a:pt x="84" y="353"/>
                </a:lnTo>
                <a:lnTo>
                  <a:pt x="88" y="346"/>
                </a:lnTo>
                <a:lnTo>
                  <a:pt x="88" y="343"/>
                </a:lnTo>
                <a:lnTo>
                  <a:pt x="87" y="342"/>
                </a:lnTo>
                <a:lnTo>
                  <a:pt x="87" y="342"/>
                </a:lnTo>
                <a:lnTo>
                  <a:pt x="78" y="353"/>
                </a:lnTo>
                <a:lnTo>
                  <a:pt x="75" y="359"/>
                </a:lnTo>
                <a:lnTo>
                  <a:pt x="71" y="364"/>
                </a:lnTo>
                <a:lnTo>
                  <a:pt x="71" y="364"/>
                </a:lnTo>
                <a:close/>
                <a:moveTo>
                  <a:pt x="538" y="964"/>
                </a:moveTo>
                <a:lnTo>
                  <a:pt x="538" y="964"/>
                </a:lnTo>
                <a:lnTo>
                  <a:pt x="541" y="964"/>
                </a:lnTo>
                <a:lnTo>
                  <a:pt x="545" y="963"/>
                </a:lnTo>
                <a:lnTo>
                  <a:pt x="550" y="956"/>
                </a:lnTo>
                <a:lnTo>
                  <a:pt x="553" y="953"/>
                </a:lnTo>
                <a:lnTo>
                  <a:pt x="553" y="950"/>
                </a:lnTo>
                <a:lnTo>
                  <a:pt x="550" y="950"/>
                </a:lnTo>
                <a:lnTo>
                  <a:pt x="546" y="950"/>
                </a:lnTo>
                <a:lnTo>
                  <a:pt x="538" y="964"/>
                </a:lnTo>
                <a:close/>
                <a:moveTo>
                  <a:pt x="2571" y="957"/>
                </a:moveTo>
                <a:lnTo>
                  <a:pt x="2571" y="957"/>
                </a:lnTo>
                <a:lnTo>
                  <a:pt x="2581" y="949"/>
                </a:lnTo>
                <a:lnTo>
                  <a:pt x="2584" y="945"/>
                </a:lnTo>
                <a:lnTo>
                  <a:pt x="2585" y="942"/>
                </a:lnTo>
                <a:lnTo>
                  <a:pt x="2585" y="939"/>
                </a:lnTo>
                <a:lnTo>
                  <a:pt x="2571" y="952"/>
                </a:lnTo>
                <a:lnTo>
                  <a:pt x="2571" y="957"/>
                </a:lnTo>
                <a:close/>
                <a:moveTo>
                  <a:pt x="2421" y="967"/>
                </a:moveTo>
                <a:lnTo>
                  <a:pt x="2428" y="960"/>
                </a:lnTo>
                <a:lnTo>
                  <a:pt x="2429" y="957"/>
                </a:lnTo>
                <a:lnTo>
                  <a:pt x="2429" y="957"/>
                </a:lnTo>
                <a:lnTo>
                  <a:pt x="2431" y="955"/>
                </a:lnTo>
                <a:lnTo>
                  <a:pt x="2432" y="952"/>
                </a:lnTo>
                <a:lnTo>
                  <a:pt x="2433" y="950"/>
                </a:lnTo>
                <a:lnTo>
                  <a:pt x="2433" y="946"/>
                </a:lnTo>
                <a:lnTo>
                  <a:pt x="2433" y="946"/>
                </a:lnTo>
                <a:lnTo>
                  <a:pt x="2429" y="950"/>
                </a:lnTo>
                <a:lnTo>
                  <a:pt x="2425" y="956"/>
                </a:lnTo>
                <a:lnTo>
                  <a:pt x="2418" y="964"/>
                </a:lnTo>
                <a:lnTo>
                  <a:pt x="2418" y="964"/>
                </a:lnTo>
                <a:lnTo>
                  <a:pt x="2418" y="969"/>
                </a:lnTo>
                <a:lnTo>
                  <a:pt x="2421" y="967"/>
                </a:lnTo>
                <a:close/>
                <a:moveTo>
                  <a:pt x="198" y="685"/>
                </a:moveTo>
                <a:lnTo>
                  <a:pt x="198" y="685"/>
                </a:lnTo>
                <a:lnTo>
                  <a:pt x="198" y="676"/>
                </a:lnTo>
                <a:lnTo>
                  <a:pt x="195" y="669"/>
                </a:lnTo>
                <a:lnTo>
                  <a:pt x="191" y="657"/>
                </a:lnTo>
                <a:lnTo>
                  <a:pt x="191" y="657"/>
                </a:lnTo>
                <a:lnTo>
                  <a:pt x="189" y="657"/>
                </a:lnTo>
                <a:lnTo>
                  <a:pt x="189" y="660"/>
                </a:lnTo>
                <a:lnTo>
                  <a:pt x="191" y="665"/>
                </a:lnTo>
                <a:lnTo>
                  <a:pt x="191" y="665"/>
                </a:lnTo>
                <a:lnTo>
                  <a:pt x="193" y="675"/>
                </a:lnTo>
                <a:lnTo>
                  <a:pt x="195" y="679"/>
                </a:lnTo>
                <a:lnTo>
                  <a:pt x="198" y="685"/>
                </a:lnTo>
                <a:lnTo>
                  <a:pt x="198" y="685"/>
                </a:lnTo>
                <a:close/>
                <a:moveTo>
                  <a:pt x="861" y="948"/>
                </a:moveTo>
                <a:lnTo>
                  <a:pt x="861" y="948"/>
                </a:lnTo>
                <a:lnTo>
                  <a:pt x="872" y="936"/>
                </a:lnTo>
                <a:lnTo>
                  <a:pt x="876" y="931"/>
                </a:lnTo>
                <a:lnTo>
                  <a:pt x="875" y="931"/>
                </a:lnTo>
                <a:lnTo>
                  <a:pt x="874" y="932"/>
                </a:lnTo>
                <a:lnTo>
                  <a:pt x="874" y="932"/>
                </a:lnTo>
                <a:lnTo>
                  <a:pt x="864" y="941"/>
                </a:lnTo>
                <a:lnTo>
                  <a:pt x="862" y="943"/>
                </a:lnTo>
                <a:lnTo>
                  <a:pt x="861" y="948"/>
                </a:lnTo>
                <a:lnTo>
                  <a:pt x="861" y="948"/>
                </a:lnTo>
                <a:close/>
                <a:moveTo>
                  <a:pt x="2209" y="962"/>
                </a:moveTo>
                <a:lnTo>
                  <a:pt x="2209" y="962"/>
                </a:lnTo>
                <a:lnTo>
                  <a:pt x="2209" y="959"/>
                </a:lnTo>
                <a:lnTo>
                  <a:pt x="2209" y="956"/>
                </a:lnTo>
                <a:lnTo>
                  <a:pt x="2207" y="956"/>
                </a:lnTo>
                <a:lnTo>
                  <a:pt x="2206" y="957"/>
                </a:lnTo>
                <a:lnTo>
                  <a:pt x="2203" y="960"/>
                </a:lnTo>
                <a:lnTo>
                  <a:pt x="2200" y="963"/>
                </a:lnTo>
                <a:lnTo>
                  <a:pt x="2196" y="964"/>
                </a:lnTo>
                <a:lnTo>
                  <a:pt x="2193" y="969"/>
                </a:lnTo>
                <a:lnTo>
                  <a:pt x="2193" y="969"/>
                </a:lnTo>
                <a:lnTo>
                  <a:pt x="2196" y="969"/>
                </a:lnTo>
                <a:lnTo>
                  <a:pt x="2199" y="969"/>
                </a:lnTo>
                <a:lnTo>
                  <a:pt x="2202" y="967"/>
                </a:lnTo>
                <a:lnTo>
                  <a:pt x="2204" y="964"/>
                </a:lnTo>
                <a:lnTo>
                  <a:pt x="2209" y="962"/>
                </a:lnTo>
                <a:lnTo>
                  <a:pt x="2209" y="962"/>
                </a:lnTo>
                <a:close/>
                <a:moveTo>
                  <a:pt x="1086" y="995"/>
                </a:moveTo>
                <a:lnTo>
                  <a:pt x="1082" y="994"/>
                </a:lnTo>
                <a:lnTo>
                  <a:pt x="1077" y="998"/>
                </a:lnTo>
                <a:lnTo>
                  <a:pt x="1077" y="998"/>
                </a:lnTo>
                <a:lnTo>
                  <a:pt x="1079" y="998"/>
                </a:lnTo>
                <a:lnTo>
                  <a:pt x="1080" y="1000"/>
                </a:lnTo>
                <a:lnTo>
                  <a:pt x="1079" y="1001"/>
                </a:lnTo>
                <a:lnTo>
                  <a:pt x="1076" y="1005"/>
                </a:lnTo>
                <a:lnTo>
                  <a:pt x="1075" y="1007"/>
                </a:lnTo>
                <a:lnTo>
                  <a:pt x="1075" y="1008"/>
                </a:lnTo>
                <a:lnTo>
                  <a:pt x="1075" y="1008"/>
                </a:lnTo>
                <a:lnTo>
                  <a:pt x="1082" y="1004"/>
                </a:lnTo>
                <a:lnTo>
                  <a:pt x="1084" y="1000"/>
                </a:lnTo>
                <a:lnTo>
                  <a:pt x="1086" y="995"/>
                </a:lnTo>
                <a:lnTo>
                  <a:pt x="1086" y="995"/>
                </a:lnTo>
                <a:close/>
                <a:moveTo>
                  <a:pt x="671" y="994"/>
                </a:moveTo>
                <a:lnTo>
                  <a:pt x="674" y="991"/>
                </a:lnTo>
                <a:lnTo>
                  <a:pt x="677" y="988"/>
                </a:lnTo>
                <a:lnTo>
                  <a:pt x="682" y="976"/>
                </a:lnTo>
                <a:lnTo>
                  <a:pt x="682" y="976"/>
                </a:lnTo>
                <a:lnTo>
                  <a:pt x="678" y="979"/>
                </a:lnTo>
                <a:lnTo>
                  <a:pt x="675" y="983"/>
                </a:lnTo>
                <a:lnTo>
                  <a:pt x="670" y="993"/>
                </a:lnTo>
                <a:lnTo>
                  <a:pt x="671" y="994"/>
                </a:lnTo>
                <a:close/>
                <a:moveTo>
                  <a:pt x="46" y="898"/>
                </a:moveTo>
                <a:lnTo>
                  <a:pt x="46" y="898"/>
                </a:lnTo>
                <a:lnTo>
                  <a:pt x="50" y="898"/>
                </a:lnTo>
                <a:lnTo>
                  <a:pt x="53" y="897"/>
                </a:lnTo>
                <a:lnTo>
                  <a:pt x="54" y="896"/>
                </a:lnTo>
                <a:lnTo>
                  <a:pt x="53" y="894"/>
                </a:lnTo>
                <a:lnTo>
                  <a:pt x="53" y="893"/>
                </a:lnTo>
                <a:lnTo>
                  <a:pt x="50" y="891"/>
                </a:lnTo>
                <a:lnTo>
                  <a:pt x="50" y="891"/>
                </a:lnTo>
                <a:lnTo>
                  <a:pt x="46" y="889"/>
                </a:lnTo>
                <a:lnTo>
                  <a:pt x="46" y="898"/>
                </a:lnTo>
                <a:close/>
                <a:moveTo>
                  <a:pt x="42" y="894"/>
                </a:moveTo>
                <a:lnTo>
                  <a:pt x="46" y="898"/>
                </a:lnTo>
                <a:lnTo>
                  <a:pt x="46" y="889"/>
                </a:lnTo>
                <a:lnTo>
                  <a:pt x="42" y="894"/>
                </a:lnTo>
                <a:close/>
                <a:moveTo>
                  <a:pt x="269" y="915"/>
                </a:moveTo>
                <a:lnTo>
                  <a:pt x="269" y="915"/>
                </a:lnTo>
                <a:lnTo>
                  <a:pt x="269" y="920"/>
                </a:lnTo>
                <a:lnTo>
                  <a:pt x="269" y="920"/>
                </a:lnTo>
                <a:lnTo>
                  <a:pt x="272" y="920"/>
                </a:lnTo>
                <a:lnTo>
                  <a:pt x="275" y="915"/>
                </a:lnTo>
                <a:lnTo>
                  <a:pt x="278" y="914"/>
                </a:lnTo>
                <a:lnTo>
                  <a:pt x="278" y="914"/>
                </a:lnTo>
                <a:lnTo>
                  <a:pt x="278" y="911"/>
                </a:lnTo>
                <a:lnTo>
                  <a:pt x="276" y="908"/>
                </a:lnTo>
                <a:lnTo>
                  <a:pt x="275" y="908"/>
                </a:lnTo>
                <a:lnTo>
                  <a:pt x="274" y="908"/>
                </a:lnTo>
                <a:lnTo>
                  <a:pt x="272" y="912"/>
                </a:lnTo>
                <a:lnTo>
                  <a:pt x="269" y="915"/>
                </a:lnTo>
                <a:lnTo>
                  <a:pt x="269" y="915"/>
                </a:lnTo>
                <a:close/>
                <a:moveTo>
                  <a:pt x="2776" y="941"/>
                </a:moveTo>
                <a:lnTo>
                  <a:pt x="2776" y="941"/>
                </a:lnTo>
                <a:lnTo>
                  <a:pt x="2771" y="950"/>
                </a:lnTo>
                <a:lnTo>
                  <a:pt x="2769" y="955"/>
                </a:lnTo>
                <a:lnTo>
                  <a:pt x="2769" y="957"/>
                </a:lnTo>
                <a:lnTo>
                  <a:pt x="2771" y="960"/>
                </a:lnTo>
                <a:lnTo>
                  <a:pt x="2771" y="960"/>
                </a:lnTo>
                <a:lnTo>
                  <a:pt x="2772" y="955"/>
                </a:lnTo>
                <a:lnTo>
                  <a:pt x="2773" y="950"/>
                </a:lnTo>
                <a:lnTo>
                  <a:pt x="2776" y="946"/>
                </a:lnTo>
                <a:lnTo>
                  <a:pt x="2776" y="941"/>
                </a:lnTo>
                <a:lnTo>
                  <a:pt x="2776" y="941"/>
                </a:lnTo>
                <a:close/>
                <a:moveTo>
                  <a:pt x="2283" y="955"/>
                </a:moveTo>
                <a:lnTo>
                  <a:pt x="2276" y="960"/>
                </a:lnTo>
                <a:lnTo>
                  <a:pt x="2275" y="962"/>
                </a:lnTo>
                <a:lnTo>
                  <a:pt x="2272" y="972"/>
                </a:lnTo>
                <a:lnTo>
                  <a:pt x="2272" y="972"/>
                </a:lnTo>
                <a:lnTo>
                  <a:pt x="2276" y="969"/>
                </a:lnTo>
                <a:lnTo>
                  <a:pt x="2279" y="964"/>
                </a:lnTo>
                <a:lnTo>
                  <a:pt x="2283" y="955"/>
                </a:lnTo>
                <a:lnTo>
                  <a:pt x="2283" y="955"/>
                </a:lnTo>
                <a:close/>
                <a:moveTo>
                  <a:pt x="584" y="1026"/>
                </a:moveTo>
                <a:lnTo>
                  <a:pt x="584" y="1026"/>
                </a:lnTo>
                <a:lnTo>
                  <a:pt x="586" y="1029"/>
                </a:lnTo>
                <a:lnTo>
                  <a:pt x="587" y="1032"/>
                </a:lnTo>
                <a:lnTo>
                  <a:pt x="590" y="1032"/>
                </a:lnTo>
                <a:lnTo>
                  <a:pt x="594" y="1032"/>
                </a:lnTo>
                <a:lnTo>
                  <a:pt x="597" y="1033"/>
                </a:lnTo>
                <a:lnTo>
                  <a:pt x="597" y="1033"/>
                </a:lnTo>
                <a:lnTo>
                  <a:pt x="597" y="1026"/>
                </a:lnTo>
                <a:lnTo>
                  <a:pt x="597" y="1026"/>
                </a:lnTo>
                <a:lnTo>
                  <a:pt x="595" y="1026"/>
                </a:lnTo>
                <a:lnTo>
                  <a:pt x="591" y="1028"/>
                </a:lnTo>
                <a:lnTo>
                  <a:pt x="588" y="1028"/>
                </a:lnTo>
                <a:lnTo>
                  <a:pt x="584" y="1026"/>
                </a:lnTo>
                <a:lnTo>
                  <a:pt x="584" y="1026"/>
                </a:lnTo>
                <a:close/>
                <a:moveTo>
                  <a:pt x="2521" y="931"/>
                </a:moveTo>
                <a:lnTo>
                  <a:pt x="2521" y="931"/>
                </a:lnTo>
                <a:lnTo>
                  <a:pt x="2518" y="934"/>
                </a:lnTo>
                <a:lnTo>
                  <a:pt x="2516" y="936"/>
                </a:lnTo>
                <a:lnTo>
                  <a:pt x="2514" y="942"/>
                </a:lnTo>
                <a:lnTo>
                  <a:pt x="2514" y="942"/>
                </a:lnTo>
                <a:lnTo>
                  <a:pt x="2518" y="941"/>
                </a:lnTo>
                <a:lnTo>
                  <a:pt x="2521" y="938"/>
                </a:lnTo>
                <a:lnTo>
                  <a:pt x="2522" y="934"/>
                </a:lnTo>
                <a:lnTo>
                  <a:pt x="2521" y="931"/>
                </a:lnTo>
                <a:lnTo>
                  <a:pt x="2521" y="931"/>
                </a:lnTo>
                <a:close/>
                <a:moveTo>
                  <a:pt x="2270" y="973"/>
                </a:moveTo>
                <a:lnTo>
                  <a:pt x="2272" y="972"/>
                </a:lnTo>
                <a:lnTo>
                  <a:pt x="2275" y="962"/>
                </a:lnTo>
                <a:lnTo>
                  <a:pt x="2263" y="977"/>
                </a:lnTo>
                <a:lnTo>
                  <a:pt x="2270" y="973"/>
                </a:lnTo>
                <a:close/>
                <a:moveTo>
                  <a:pt x="81" y="733"/>
                </a:moveTo>
                <a:lnTo>
                  <a:pt x="82" y="727"/>
                </a:lnTo>
                <a:lnTo>
                  <a:pt x="84" y="723"/>
                </a:lnTo>
                <a:lnTo>
                  <a:pt x="84" y="723"/>
                </a:lnTo>
                <a:lnTo>
                  <a:pt x="78" y="730"/>
                </a:lnTo>
                <a:lnTo>
                  <a:pt x="75" y="733"/>
                </a:lnTo>
                <a:lnTo>
                  <a:pt x="74" y="737"/>
                </a:lnTo>
                <a:lnTo>
                  <a:pt x="81" y="733"/>
                </a:lnTo>
                <a:close/>
                <a:moveTo>
                  <a:pt x="1646" y="973"/>
                </a:moveTo>
                <a:lnTo>
                  <a:pt x="1646" y="973"/>
                </a:lnTo>
                <a:lnTo>
                  <a:pt x="1654" y="967"/>
                </a:lnTo>
                <a:lnTo>
                  <a:pt x="1656" y="964"/>
                </a:lnTo>
                <a:lnTo>
                  <a:pt x="1658" y="960"/>
                </a:lnTo>
                <a:lnTo>
                  <a:pt x="1658" y="960"/>
                </a:lnTo>
                <a:lnTo>
                  <a:pt x="1649" y="966"/>
                </a:lnTo>
                <a:lnTo>
                  <a:pt x="1648" y="969"/>
                </a:lnTo>
                <a:lnTo>
                  <a:pt x="1646" y="973"/>
                </a:lnTo>
                <a:lnTo>
                  <a:pt x="1646" y="973"/>
                </a:lnTo>
                <a:close/>
                <a:moveTo>
                  <a:pt x="1235" y="942"/>
                </a:moveTo>
                <a:lnTo>
                  <a:pt x="1235" y="942"/>
                </a:lnTo>
                <a:lnTo>
                  <a:pt x="1239" y="938"/>
                </a:lnTo>
                <a:lnTo>
                  <a:pt x="1243" y="934"/>
                </a:lnTo>
                <a:lnTo>
                  <a:pt x="1243" y="932"/>
                </a:lnTo>
                <a:lnTo>
                  <a:pt x="1242" y="932"/>
                </a:lnTo>
                <a:lnTo>
                  <a:pt x="1235" y="936"/>
                </a:lnTo>
                <a:lnTo>
                  <a:pt x="1235" y="936"/>
                </a:lnTo>
                <a:lnTo>
                  <a:pt x="1235" y="942"/>
                </a:lnTo>
                <a:lnTo>
                  <a:pt x="1235" y="942"/>
                </a:lnTo>
                <a:close/>
                <a:moveTo>
                  <a:pt x="1035" y="922"/>
                </a:moveTo>
                <a:lnTo>
                  <a:pt x="1035" y="922"/>
                </a:lnTo>
                <a:lnTo>
                  <a:pt x="1037" y="918"/>
                </a:lnTo>
                <a:lnTo>
                  <a:pt x="1035" y="917"/>
                </a:lnTo>
                <a:lnTo>
                  <a:pt x="1035" y="917"/>
                </a:lnTo>
                <a:lnTo>
                  <a:pt x="1032" y="917"/>
                </a:lnTo>
                <a:lnTo>
                  <a:pt x="1030" y="921"/>
                </a:lnTo>
                <a:lnTo>
                  <a:pt x="1028" y="924"/>
                </a:lnTo>
                <a:lnTo>
                  <a:pt x="1028" y="924"/>
                </a:lnTo>
                <a:lnTo>
                  <a:pt x="1028" y="925"/>
                </a:lnTo>
                <a:lnTo>
                  <a:pt x="1030" y="927"/>
                </a:lnTo>
                <a:lnTo>
                  <a:pt x="1032" y="925"/>
                </a:lnTo>
                <a:lnTo>
                  <a:pt x="1035" y="922"/>
                </a:lnTo>
                <a:close/>
                <a:moveTo>
                  <a:pt x="1935" y="920"/>
                </a:moveTo>
                <a:lnTo>
                  <a:pt x="1935" y="920"/>
                </a:lnTo>
                <a:lnTo>
                  <a:pt x="1933" y="918"/>
                </a:lnTo>
                <a:lnTo>
                  <a:pt x="1933" y="917"/>
                </a:lnTo>
                <a:lnTo>
                  <a:pt x="1932" y="915"/>
                </a:lnTo>
                <a:lnTo>
                  <a:pt x="1930" y="915"/>
                </a:lnTo>
                <a:lnTo>
                  <a:pt x="1926" y="918"/>
                </a:lnTo>
                <a:lnTo>
                  <a:pt x="1926" y="918"/>
                </a:lnTo>
                <a:lnTo>
                  <a:pt x="1926" y="920"/>
                </a:lnTo>
                <a:lnTo>
                  <a:pt x="1928" y="922"/>
                </a:lnTo>
                <a:lnTo>
                  <a:pt x="1928" y="924"/>
                </a:lnTo>
                <a:lnTo>
                  <a:pt x="1929" y="924"/>
                </a:lnTo>
                <a:lnTo>
                  <a:pt x="1930" y="922"/>
                </a:lnTo>
                <a:lnTo>
                  <a:pt x="1935" y="920"/>
                </a:lnTo>
                <a:lnTo>
                  <a:pt x="1935" y="920"/>
                </a:lnTo>
                <a:close/>
                <a:moveTo>
                  <a:pt x="659" y="1038"/>
                </a:moveTo>
                <a:lnTo>
                  <a:pt x="659" y="1038"/>
                </a:lnTo>
                <a:lnTo>
                  <a:pt x="659" y="1032"/>
                </a:lnTo>
                <a:lnTo>
                  <a:pt x="659" y="1029"/>
                </a:lnTo>
                <a:lnTo>
                  <a:pt x="657" y="1028"/>
                </a:lnTo>
                <a:lnTo>
                  <a:pt x="657" y="1028"/>
                </a:lnTo>
                <a:lnTo>
                  <a:pt x="657" y="1029"/>
                </a:lnTo>
                <a:lnTo>
                  <a:pt x="656" y="1031"/>
                </a:lnTo>
                <a:lnTo>
                  <a:pt x="653" y="1035"/>
                </a:lnTo>
                <a:lnTo>
                  <a:pt x="652" y="1038"/>
                </a:lnTo>
                <a:lnTo>
                  <a:pt x="653" y="1038"/>
                </a:lnTo>
                <a:lnTo>
                  <a:pt x="654" y="1039"/>
                </a:lnTo>
                <a:lnTo>
                  <a:pt x="659" y="1038"/>
                </a:lnTo>
                <a:lnTo>
                  <a:pt x="659" y="1038"/>
                </a:lnTo>
                <a:close/>
                <a:moveTo>
                  <a:pt x="2811" y="914"/>
                </a:moveTo>
                <a:lnTo>
                  <a:pt x="2811" y="914"/>
                </a:lnTo>
                <a:lnTo>
                  <a:pt x="2806" y="918"/>
                </a:lnTo>
                <a:lnTo>
                  <a:pt x="2804" y="921"/>
                </a:lnTo>
                <a:lnTo>
                  <a:pt x="2803" y="924"/>
                </a:lnTo>
                <a:lnTo>
                  <a:pt x="2803" y="924"/>
                </a:lnTo>
                <a:lnTo>
                  <a:pt x="2807" y="922"/>
                </a:lnTo>
                <a:lnTo>
                  <a:pt x="2810" y="921"/>
                </a:lnTo>
                <a:lnTo>
                  <a:pt x="2811" y="917"/>
                </a:lnTo>
                <a:lnTo>
                  <a:pt x="2811" y="914"/>
                </a:lnTo>
                <a:lnTo>
                  <a:pt x="2811" y="914"/>
                </a:lnTo>
                <a:close/>
                <a:moveTo>
                  <a:pt x="213" y="735"/>
                </a:moveTo>
                <a:lnTo>
                  <a:pt x="213" y="735"/>
                </a:lnTo>
                <a:lnTo>
                  <a:pt x="215" y="734"/>
                </a:lnTo>
                <a:lnTo>
                  <a:pt x="215" y="731"/>
                </a:lnTo>
                <a:lnTo>
                  <a:pt x="213" y="726"/>
                </a:lnTo>
                <a:lnTo>
                  <a:pt x="210" y="723"/>
                </a:lnTo>
                <a:lnTo>
                  <a:pt x="210" y="723"/>
                </a:lnTo>
                <a:lnTo>
                  <a:pt x="210" y="727"/>
                </a:lnTo>
                <a:lnTo>
                  <a:pt x="210" y="727"/>
                </a:lnTo>
                <a:lnTo>
                  <a:pt x="212" y="733"/>
                </a:lnTo>
                <a:lnTo>
                  <a:pt x="213" y="735"/>
                </a:lnTo>
                <a:lnTo>
                  <a:pt x="213" y="735"/>
                </a:lnTo>
                <a:close/>
              </a:path>
            </a:pathLst>
          </a:custGeom>
          <a:solidFill>
            <a:sysClr val="windowText" lastClr="000000">
              <a:lumMod val="85000"/>
              <a:lumOff val="15000"/>
            </a:sysClr>
          </a:solidFill>
          <a:ln w="9525">
            <a:solidFill>
              <a:srgbClr val="262626"/>
            </a:solid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6" name="Freeform 100"/>
          <p:cNvSpPr>
            <a:spLocks noEditPoints="1"/>
          </p:cNvSpPr>
          <p:nvPr/>
        </p:nvSpPr>
        <p:spPr bwMode="auto">
          <a:xfrm flipV="1">
            <a:off x="8242271" y="5489112"/>
            <a:ext cx="233123" cy="274119"/>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ysClr val="window" lastClr="FFFFFF">
              <a:lumMod val="85000"/>
            </a:sysClr>
          </a:solidFill>
          <a:ln w="9525">
            <a:solidFill>
              <a:sysClr val="window" lastClr="FFFFFF">
                <a:lumMod val="65000"/>
              </a:sysClr>
            </a:solid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7" name="Freeform 100"/>
          <p:cNvSpPr>
            <a:spLocks noEditPoints="1"/>
          </p:cNvSpPr>
          <p:nvPr/>
        </p:nvSpPr>
        <p:spPr bwMode="auto">
          <a:xfrm flipV="1">
            <a:off x="5664324" y="5489112"/>
            <a:ext cx="233123" cy="274119"/>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ysClr val="window" lastClr="FFFFFF">
              <a:lumMod val="85000"/>
            </a:sysClr>
          </a:solidFill>
          <a:ln w="9525">
            <a:solidFill>
              <a:sysClr val="window" lastClr="FFFFFF">
                <a:lumMod val="65000"/>
              </a:sysClr>
            </a:solid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微软雅黑" panose="020F0502020204030204"/>
              <a:ea typeface="微软雅黑"/>
              <a:cs typeface="+mn-ea"/>
              <a:sym typeface="+mn-lt"/>
            </a:endParaRPr>
          </a:p>
        </p:txBody>
      </p:sp>
      <p:sp>
        <p:nvSpPr>
          <p:cNvPr id="18" name="文本框 10"/>
          <p:cNvSpPr txBox="1"/>
          <p:nvPr/>
        </p:nvSpPr>
        <p:spPr>
          <a:xfrm>
            <a:off x="1821710" y="7057975"/>
            <a:ext cx="1550424" cy="502766"/>
          </a:xfrm>
          <a:prstGeom prst="rect">
            <a:avLst/>
          </a:prstGeom>
          <a:noFill/>
        </p:spPr>
        <p:txBody>
          <a:bodyPr wrap="none" rtlCol="0">
            <a:spAutoFit/>
          </a:bodyPr>
          <a:lstStyle/>
          <a:p>
            <a:pPr algn="ctr" fontAlgn="auto">
              <a:spcBef>
                <a:spcPts val="0"/>
              </a:spcBef>
              <a:spcAft>
                <a:spcPts val="0"/>
              </a:spcAft>
            </a:pPr>
            <a:r>
              <a:rPr lang="zh-CN" altLang="en-US" sz="2667" b="1" dirty="0">
                <a:solidFill>
                  <a:srgbClr val="E7E6E6">
                    <a:lumMod val="25000"/>
                  </a:srgbClr>
                </a:solidFill>
                <a:latin typeface="微软雅黑" panose="020F0502020204030204"/>
                <a:ea typeface="微软雅黑"/>
                <a:cs typeface="+mn-ea"/>
                <a:sym typeface="+mn-lt"/>
              </a:rPr>
              <a:t>添加标题</a:t>
            </a:r>
          </a:p>
        </p:txBody>
      </p:sp>
      <p:sp>
        <p:nvSpPr>
          <p:cNvPr id="19" name="文本框 11"/>
          <p:cNvSpPr txBox="1"/>
          <p:nvPr/>
        </p:nvSpPr>
        <p:spPr>
          <a:xfrm>
            <a:off x="3908355" y="7057975"/>
            <a:ext cx="1550424" cy="502766"/>
          </a:xfrm>
          <a:prstGeom prst="rect">
            <a:avLst/>
          </a:prstGeom>
          <a:noFill/>
        </p:spPr>
        <p:txBody>
          <a:bodyPr wrap="none" rtlCol="0">
            <a:spAutoFit/>
          </a:bodyPr>
          <a:lstStyle/>
          <a:p>
            <a:pPr algn="ctr" fontAlgn="auto">
              <a:spcBef>
                <a:spcPts val="0"/>
              </a:spcBef>
              <a:spcAft>
                <a:spcPts val="0"/>
              </a:spcAft>
            </a:pPr>
            <a:r>
              <a:rPr lang="zh-CN" altLang="en-US" sz="2667" b="1" dirty="0">
                <a:solidFill>
                  <a:srgbClr val="E7E6E6">
                    <a:lumMod val="25000"/>
                  </a:srgbClr>
                </a:solidFill>
                <a:latin typeface="微软雅黑" panose="020F0502020204030204"/>
                <a:ea typeface="微软雅黑"/>
                <a:cs typeface="+mn-ea"/>
                <a:sym typeface="+mn-lt"/>
              </a:rPr>
              <a:t>添加标题</a:t>
            </a:r>
          </a:p>
        </p:txBody>
      </p:sp>
      <p:sp>
        <p:nvSpPr>
          <p:cNvPr id="20" name="文本框 12"/>
          <p:cNvSpPr txBox="1"/>
          <p:nvPr/>
        </p:nvSpPr>
        <p:spPr>
          <a:xfrm>
            <a:off x="6421256" y="7057975"/>
            <a:ext cx="1550424" cy="502766"/>
          </a:xfrm>
          <a:prstGeom prst="rect">
            <a:avLst/>
          </a:prstGeom>
          <a:noFill/>
        </p:spPr>
        <p:txBody>
          <a:bodyPr wrap="none" rtlCol="0">
            <a:spAutoFit/>
          </a:bodyPr>
          <a:lstStyle/>
          <a:p>
            <a:pPr algn="ctr" fontAlgn="auto">
              <a:spcBef>
                <a:spcPts val="0"/>
              </a:spcBef>
              <a:spcAft>
                <a:spcPts val="0"/>
              </a:spcAft>
            </a:pPr>
            <a:r>
              <a:rPr lang="zh-CN" altLang="en-US" sz="2667" b="1" dirty="0">
                <a:solidFill>
                  <a:srgbClr val="E7E6E6">
                    <a:lumMod val="25000"/>
                  </a:srgbClr>
                </a:solidFill>
                <a:latin typeface="微软雅黑" panose="020F0502020204030204"/>
                <a:ea typeface="微软雅黑"/>
                <a:cs typeface="+mn-ea"/>
                <a:sym typeface="+mn-lt"/>
              </a:rPr>
              <a:t>添加标题</a:t>
            </a:r>
          </a:p>
        </p:txBody>
      </p:sp>
      <p:sp>
        <p:nvSpPr>
          <p:cNvPr id="21" name="文本框 13"/>
          <p:cNvSpPr txBox="1"/>
          <p:nvPr/>
        </p:nvSpPr>
        <p:spPr>
          <a:xfrm>
            <a:off x="8934157" y="7057975"/>
            <a:ext cx="1550424" cy="502766"/>
          </a:xfrm>
          <a:prstGeom prst="rect">
            <a:avLst/>
          </a:prstGeom>
          <a:noFill/>
        </p:spPr>
        <p:txBody>
          <a:bodyPr wrap="none" rtlCol="0">
            <a:spAutoFit/>
          </a:bodyPr>
          <a:lstStyle/>
          <a:p>
            <a:pPr algn="ctr" fontAlgn="auto">
              <a:spcBef>
                <a:spcPts val="0"/>
              </a:spcBef>
              <a:spcAft>
                <a:spcPts val="0"/>
              </a:spcAft>
            </a:pPr>
            <a:r>
              <a:rPr lang="zh-CN" altLang="en-US" sz="2667" b="1" dirty="0">
                <a:solidFill>
                  <a:srgbClr val="E7E6E6">
                    <a:lumMod val="25000"/>
                  </a:srgbClr>
                </a:solidFill>
                <a:latin typeface="微软雅黑" panose="020F0502020204030204"/>
                <a:ea typeface="微软雅黑"/>
                <a:cs typeface="+mn-ea"/>
                <a:sym typeface="+mn-lt"/>
              </a:rPr>
              <a:t>添加标题</a:t>
            </a:r>
          </a:p>
        </p:txBody>
      </p:sp>
      <p:sp>
        <p:nvSpPr>
          <p:cNvPr id="22" name="TextBox 4"/>
          <p:cNvSpPr txBox="1"/>
          <p:nvPr/>
        </p:nvSpPr>
        <p:spPr>
          <a:xfrm>
            <a:off x="3847583" y="3393074"/>
            <a:ext cx="6120466" cy="1107996"/>
          </a:xfrm>
          <a:prstGeom prst="rect">
            <a:avLst/>
          </a:prstGeom>
          <a:noFill/>
        </p:spPr>
        <p:txBody>
          <a:bodyPr wrap="square" lIns="0" tIns="0" rIns="0" bIns="0" rtlCol="0">
            <a:spAutoFit/>
          </a:bodyPr>
          <a:lstStyle/>
          <a:p>
            <a:pPr fontAlgn="auto">
              <a:lnSpc>
                <a:spcPct val="130000"/>
              </a:lnSpc>
              <a:spcBef>
                <a:spcPts val="0"/>
              </a:spcBef>
              <a:spcAft>
                <a:spcPts val="0"/>
              </a:spcAft>
            </a:pPr>
            <a:r>
              <a:rPr lang="en-US" altLang="zh-CN" sz="2000" dirty="0" err="1">
                <a:solidFill>
                  <a:srgbClr val="E7E6E6">
                    <a:lumMod val="25000"/>
                  </a:srgbClr>
                </a:solidFill>
                <a:latin typeface="微软雅黑" panose="020F0502020204030204"/>
                <a:ea typeface="微软雅黑"/>
                <a:cs typeface="+mn-ea"/>
                <a:sym typeface="+mn-lt"/>
              </a:rPr>
              <a:t>homePPT</a:t>
            </a:r>
            <a:r>
              <a:rPr lang="zh-CN" altLang="en-US" sz="2000" dirty="0">
                <a:solidFill>
                  <a:srgbClr val="E7E6E6">
                    <a:lumMod val="25000"/>
                  </a:srgbClr>
                </a:solidFill>
                <a:latin typeface="微软雅黑" panose="020F0502020204030204"/>
                <a:ea typeface="微软雅黑"/>
                <a:cs typeface="+mn-ea"/>
                <a:sym typeface="+mn-lt"/>
              </a:rPr>
              <a:t>，点击添加内容文本</a:t>
            </a:r>
            <a:r>
              <a:rPr lang="en-US" altLang="zh-CN" sz="2000" dirty="0" err="1">
                <a:solidFill>
                  <a:srgbClr val="E7E6E6">
                    <a:lumMod val="25000"/>
                  </a:srgbClr>
                </a:solidFill>
                <a:latin typeface="微软雅黑" panose="020F0502020204030204"/>
                <a:ea typeface="微软雅黑"/>
                <a:cs typeface="+mn-ea"/>
                <a:sym typeface="+mn-lt"/>
              </a:rPr>
              <a:t>homePPT</a:t>
            </a:r>
            <a:r>
              <a:rPr lang="zh-CN" altLang="en-US" sz="2000" dirty="0">
                <a:solidFill>
                  <a:srgbClr val="E7E6E6">
                    <a:lumMod val="25000"/>
                  </a:srgbClr>
                </a:solidFill>
                <a:latin typeface="微软雅黑" panose="020F0502020204030204"/>
                <a:ea typeface="微软雅黑"/>
                <a:cs typeface="+mn-ea"/>
                <a:sym typeface="+mn-lt"/>
              </a:rPr>
              <a:t>，点击添加内容文本请在这里输入您的主要叙述内容</a:t>
            </a:r>
            <a:endParaRPr lang="en-US" altLang="zh-CN" sz="2000" dirty="0">
              <a:solidFill>
                <a:srgbClr val="E7E6E6">
                  <a:lumMod val="25000"/>
                </a:srgbClr>
              </a:solidFill>
              <a:latin typeface="微软雅黑" panose="020F0502020204030204"/>
              <a:ea typeface="微软雅黑"/>
              <a:cs typeface="+mn-ea"/>
              <a:sym typeface="+mn-lt"/>
            </a:endParaRPr>
          </a:p>
          <a:p>
            <a:pPr fontAlgn="auto">
              <a:spcBef>
                <a:spcPts val="0"/>
              </a:spcBef>
              <a:spcAft>
                <a:spcPts val="0"/>
              </a:spcAft>
            </a:pPr>
            <a:endParaRPr lang="en-US" altLang="zh-CN" sz="2000" dirty="0">
              <a:solidFill>
                <a:srgbClr val="E7E6E6">
                  <a:lumMod val="25000"/>
                </a:srgbClr>
              </a:solidFill>
              <a:latin typeface="微软雅黑" panose="020F0502020204030204"/>
              <a:ea typeface="微软雅黑"/>
              <a:cs typeface="+mn-ea"/>
              <a:sym typeface="+mn-lt"/>
            </a:endParaRPr>
          </a:p>
        </p:txBody>
      </p:sp>
      <p:pic>
        <p:nvPicPr>
          <p:cNvPr id="23" name="图片 22">
            <a:extLst>
              <a:ext uri="{FF2B5EF4-FFF2-40B4-BE49-F238E27FC236}">
                <a16:creationId xmlns:a16="http://schemas.microsoft.com/office/drawing/2014/main" id="{D767AE57-56C2-49C0-9654-62429D041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225299">
            <a:off x="318243" y="2389281"/>
            <a:ext cx="4624602" cy="4772161"/>
          </a:xfrm>
          <a:prstGeom prst="rect">
            <a:avLst/>
          </a:prstGeom>
        </p:spPr>
      </p:pic>
      <p:pic>
        <p:nvPicPr>
          <p:cNvPr id="24" name="图片 23">
            <a:extLst>
              <a:ext uri="{FF2B5EF4-FFF2-40B4-BE49-F238E27FC236}">
                <a16:creationId xmlns:a16="http://schemas.microsoft.com/office/drawing/2014/main" id="{97FF1219-6A15-4066-A7A0-EBC673073D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072" y="-72107"/>
            <a:ext cx="10159637" cy="6858000"/>
          </a:xfrm>
          <a:prstGeom prst="rect">
            <a:avLst/>
          </a:prstGeom>
        </p:spPr>
      </p:pic>
    </p:spTree>
    <p:extLst>
      <p:ext uri="{BB962C8B-B14F-4D97-AF65-F5344CB8AC3E}">
        <p14:creationId xmlns:p14="http://schemas.microsoft.com/office/powerpoint/2010/main" val="821425116"/>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23104</TotalTime>
  <Words>805</Words>
  <Application>Microsoft Office PowerPoint</Application>
  <PresentationFormat>自定义</PresentationFormat>
  <Paragraphs>145</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 Unicode MS</vt:lpstr>
      <vt:lpstr>华文细黑</vt:lpstr>
      <vt:lpstr>微软雅黑</vt:lpstr>
      <vt:lpstr>Arial</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Qingri-7</cp:lastModifiedBy>
  <cp:revision>1374</cp:revision>
  <dcterms:created xsi:type="dcterms:W3CDTF">2009-02-11T05:37:22Z</dcterms:created>
  <dcterms:modified xsi:type="dcterms:W3CDTF">2021-06-04T08:18:37Z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