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F6C"/>
    <a:srgbClr val="595E6B"/>
    <a:srgbClr val="38D1DF"/>
    <a:srgbClr val="BEC6D0"/>
    <a:srgbClr val="FCAF3E"/>
    <a:srgbClr val="98A6B2"/>
    <a:srgbClr val="B9C3CB"/>
    <a:srgbClr val="C8D0D6"/>
    <a:srgbClr val="5DB9D9"/>
    <a:srgbClr val="FF9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22" d="100"/>
          <a:sy n="122" d="100"/>
        </p:scale>
        <p:origin x="11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0289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3-40A5-841E-9E7840B15D96}"/>
              </c:ext>
            </c:extLst>
          </c:dPt>
          <c:dPt>
            <c:idx val="1"/>
            <c:bubble3D val="0"/>
            <c:spPr>
              <a:solidFill>
                <a:srgbClr val="2EB7C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F3-40A5-841E-9E7840B15D96}"/>
              </c:ext>
            </c:extLst>
          </c:dPt>
          <c:dPt>
            <c:idx val="2"/>
            <c:bubble3D val="0"/>
            <c:spPr>
              <a:solidFill>
                <a:srgbClr val="FF860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F3-40A5-841E-9E7840B15D96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3-40A5-841E-9E7840B15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38D1D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F3-40A5-841E-9E7840B15D96}"/>
              </c:ext>
            </c:extLst>
          </c:dPt>
          <c:dPt>
            <c:idx val="1"/>
            <c:bubble3D val="0"/>
            <c:spPr>
              <a:solidFill>
                <a:srgbClr val="BEC6D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F3-40A5-841E-9E7840B15D96}"/>
              </c:ext>
            </c:extLst>
          </c:dPt>
          <c:dPt>
            <c:idx val="2"/>
            <c:bubble3D val="0"/>
            <c:spPr>
              <a:solidFill>
                <a:srgbClr val="FCAF3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F3-40A5-841E-9E7840B15D96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3-40A5-841E-9E7840B15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Half 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CBCFD3"/>
              </a:gs>
              <a:gs pos="0">
                <a:srgbClr val="E1E4E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5" r:id="rId5"/>
    <p:sldLayoutId id="2147483674" r:id="rId6"/>
    <p:sldLayoutId id="2147483673" r:id="rId7"/>
    <p:sldLayoutId id="2147483669" r:id="rId8"/>
    <p:sldLayoutId id="2147483672" r:id="rId9"/>
    <p:sldLayoutId id="2147483668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84C18CE-501E-4905-AE8B-F81539B1CD6D}"/>
              </a:ext>
            </a:extLst>
          </p:cNvPr>
          <p:cNvSpPr/>
          <p:nvPr/>
        </p:nvSpPr>
        <p:spPr>
          <a:xfrm>
            <a:off x="4157151" y="4019061"/>
            <a:ext cx="829698" cy="829698"/>
          </a:xfrm>
          <a:prstGeom prst="ellipse">
            <a:avLst/>
          </a:prstGeom>
          <a:noFill/>
          <a:ln w="76200">
            <a:solidFill>
              <a:srgbClr val="D02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D0289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en-US" sz="2800" dirty="0">
              <a:solidFill>
                <a:srgbClr val="D02899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854BD4-BC40-4577-A46D-8B69335248EF}"/>
              </a:ext>
            </a:extLst>
          </p:cNvPr>
          <p:cNvSpPr txBox="1"/>
          <p:nvPr/>
        </p:nvSpPr>
        <p:spPr>
          <a:xfrm>
            <a:off x="3480669" y="5502346"/>
            <a:ext cx="2182664" cy="4582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0E820-5752-4889-B501-708BC2280852}"/>
              </a:ext>
            </a:extLst>
          </p:cNvPr>
          <p:cNvSpPr txBox="1"/>
          <p:nvPr/>
        </p:nvSpPr>
        <p:spPr>
          <a:xfrm>
            <a:off x="3480668" y="5137791"/>
            <a:ext cx="2182664" cy="330072"/>
          </a:xfrm>
          <a:prstGeom prst="rect">
            <a:avLst/>
          </a:prstGeom>
          <a:noFill/>
        </p:spPr>
        <p:txBody>
          <a:bodyPr wrap="square" lIns="0" tIns="144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rgbClr val="D0289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D02899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AF972B-68AB-4090-A96B-64114D9E6040}"/>
              </a:ext>
            </a:extLst>
          </p:cNvPr>
          <p:cNvCxnSpPr>
            <a:stCxn id="2" idx="4"/>
            <a:endCxn id="54" idx="0"/>
          </p:cNvCxnSpPr>
          <p:nvPr/>
        </p:nvCxnSpPr>
        <p:spPr>
          <a:xfrm>
            <a:off x="4572000" y="4848759"/>
            <a:ext cx="0" cy="289032"/>
          </a:xfrm>
          <a:prstGeom prst="straightConnector1">
            <a:avLst/>
          </a:prstGeom>
          <a:ln w="25400">
            <a:solidFill>
              <a:srgbClr val="D02899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5CDF43CA-D7BB-431C-9D87-7255EA007F44}"/>
              </a:ext>
            </a:extLst>
          </p:cNvPr>
          <p:cNvSpPr/>
          <p:nvPr/>
        </p:nvSpPr>
        <p:spPr>
          <a:xfrm>
            <a:off x="6513782" y="4019061"/>
            <a:ext cx="829698" cy="829698"/>
          </a:xfrm>
          <a:prstGeom prst="ellipse">
            <a:avLst/>
          </a:prstGeom>
          <a:noFill/>
          <a:ln w="76200">
            <a:solidFill>
              <a:srgbClr val="2EB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2EB7C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en-US" sz="2800" dirty="0">
              <a:solidFill>
                <a:srgbClr val="2EB7C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202AA7-45A7-41AB-9950-A83E611530DD}"/>
              </a:ext>
            </a:extLst>
          </p:cNvPr>
          <p:cNvSpPr txBox="1"/>
          <p:nvPr/>
        </p:nvSpPr>
        <p:spPr>
          <a:xfrm>
            <a:off x="5837299" y="5502346"/>
            <a:ext cx="2182664" cy="4582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96EF5B-DF36-49AD-9610-6CEF562EF75E}"/>
              </a:ext>
            </a:extLst>
          </p:cNvPr>
          <p:cNvSpPr txBox="1"/>
          <p:nvPr/>
        </p:nvSpPr>
        <p:spPr>
          <a:xfrm>
            <a:off x="5837298" y="5137791"/>
            <a:ext cx="2182664" cy="330072"/>
          </a:xfrm>
          <a:prstGeom prst="rect">
            <a:avLst/>
          </a:prstGeom>
          <a:noFill/>
        </p:spPr>
        <p:txBody>
          <a:bodyPr wrap="square" lIns="0" tIns="144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rgbClr val="2EB7CA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2EB7CA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B5A72E8-0F30-404D-88AF-3A5A2A60876F}"/>
              </a:ext>
            </a:extLst>
          </p:cNvPr>
          <p:cNvCxnSpPr>
            <a:stCxn id="66" idx="4"/>
            <a:endCxn id="75" idx="0"/>
          </p:cNvCxnSpPr>
          <p:nvPr/>
        </p:nvCxnSpPr>
        <p:spPr>
          <a:xfrm flipH="1">
            <a:off x="6928630" y="4848759"/>
            <a:ext cx="1" cy="289032"/>
          </a:xfrm>
          <a:prstGeom prst="straightConnector1">
            <a:avLst/>
          </a:prstGeom>
          <a:ln w="25400">
            <a:solidFill>
              <a:srgbClr val="2EB7CA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A44D8A4-7F06-4AF4-87DC-73430188623D}"/>
              </a:ext>
            </a:extLst>
          </p:cNvPr>
          <p:cNvSpPr/>
          <p:nvPr/>
        </p:nvSpPr>
        <p:spPr>
          <a:xfrm>
            <a:off x="1800520" y="4019061"/>
            <a:ext cx="829698" cy="829698"/>
          </a:xfrm>
          <a:prstGeom prst="ellipse">
            <a:avLst/>
          </a:prstGeom>
          <a:noFill/>
          <a:ln w="76200">
            <a:solidFill>
              <a:srgbClr val="FF8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FF8603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en-US" sz="2800" dirty="0">
              <a:solidFill>
                <a:srgbClr val="FF860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4854C4-96B5-4A48-BD5D-84AA638C0EF8}"/>
              </a:ext>
            </a:extLst>
          </p:cNvPr>
          <p:cNvSpPr txBox="1"/>
          <p:nvPr/>
        </p:nvSpPr>
        <p:spPr>
          <a:xfrm>
            <a:off x="1124038" y="5502346"/>
            <a:ext cx="2182664" cy="4582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AACBA5-383E-4352-930B-E3FE643F31DC}"/>
              </a:ext>
            </a:extLst>
          </p:cNvPr>
          <p:cNvSpPr txBox="1"/>
          <p:nvPr/>
        </p:nvSpPr>
        <p:spPr>
          <a:xfrm>
            <a:off x="1124037" y="5137791"/>
            <a:ext cx="2182664" cy="330072"/>
          </a:xfrm>
          <a:prstGeom prst="rect">
            <a:avLst/>
          </a:prstGeom>
          <a:noFill/>
        </p:spPr>
        <p:txBody>
          <a:bodyPr wrap="square" lIns="0" tIns="144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rgbClr val="FF8603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F8603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35E56E8-258D-452D-9661-A88CEE252BA3}"/>
              </a:ext>
            </a:extLst>
          </p:cNvPr>
          <p:cNvCxnSpPr>
            <a:stCxn id="79" idx="4"/>
            <a:endCxn id="81" idx="0"/>
          </p:cNvCxnSpPr>
          <p:nvPr/>
        </p:nvCxnSpPr>
        <p:spPr>
          <a:xfrm>
            <a:off x="2215369" y="4848759"/>
            <a:ext cx="0" cy="289032"/>
          </a:xfrm>
          <a:prstGeom prst="straightConnector1">
            <a:avLst/>
          </a:prstGeom>
          <a:ln w="25400">
            <a:solidFill>
              <a:srgbClr val="FF860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BAA766BC-8A8C-4B33-89DA-B64E926871E2}"/>
              </a:ext>
            </a:extLst>
          </p:cNvPr>
          <p:cNvSpPr/>
          <p:nvPr/>
        </p:nvSpPr>
        <p:spPr>
          <a:xfrm>
            <a:off x="5775690" y="3435959"/>
            <a:ext cx="1152940" cy="1152940"/>
          </a:xfrm>
          <a:prstGeom prst="arc">
            <a:avLst/>
          </a:prstGeom>
          <a:ln w="25400">
            <a:solidFill>
              <a:srgbClr val="2E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원호 84">
            <a:extLst>
              <a:ext uri="{FF2B5EF4-FFF2-40B4-BE49-F238E27FC236}">
                <a16:creationId xmlns:a16="http://schemas.microsoft.com/office/drawing/2014/main" id="{28B1FF15-0D87-4186-B0C9-15F9505E8F99}"/>
              </a:ext>
            </a:extLst>
          </p:cNvPr>
          <p:cNvSpPr/>
          <p:nvPr/>
        </p:nvSpPr>
        <p:spPr>
          <a:xfrm flipH="1">
            <a:off x="2205942" y="3435959"/>
            <a:ext cx="1152940" cy="1152940"/>
          </a:xfrm>
          <a:prstGeom prst="arc">
            <a:avLst/>
          </a:prstGeom>
          <a:ln w="25400">
            <a:solidFill>
              <a:srgbClr val="FF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316D5B07-CFCA-4F33-A819-F490005F464E}"/>
              </a:ext>
            </a:extLst>
          </p:cNvPr>
          <p:cNvSpPr/>
          <p:nvPr/>
        </p:nvSpPr>
        <p:spPr>
          <a:xfrm rot="10800000" flipH="1">
            <a:off x="2856761" y="2280056"/>
            <a:ext cx="1152940" cy="1152940"/>
          </a:xfrm>
          <a:prstGeom prst="arc">
            <a:avLst/>
          </a:prstGeom>
          <a:ln w="25400">
            <a:solidFill>
              <a:srgbClr val="FF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A45F51AC-7CFE-4AF8-8BF6-3B9E661A4F84}"/>
              </a:ext>
            </a:extLst>
          </p:cNvPr>
          <p:cNvSpPr/>
          <p:nvPr/>
        </p:nvSpPr>
        <p:spPr>
          <a:xfrm rot="10800000">
            <a:off x="5134299" y="2280056"/>
            <a:ext cx="1152940" cy="1152940"/>
          </a:xfrm>
          <a:prstGeom prst="arc">
            <a:avLst/>
          </a:prstGeom>
          <a:ln w="25400">
            <a:solidFill>
              <a:srgbClr val="2E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570EAA-F3CD-428D-896F-77A149C99D8D}"/>
              </a:ext>
            </a:extLst>
          </p:cNvPr>
          <p:cNvCxnSpPr>
            <a:stCxn id="85" idx="0"/>
            <a:endCxn id="86" idx="0"/>
          </p:cNvCxnSpPr>
          <p:nvPr/>
        </p:nvCxnSpPr>
        <p:spPr>
          <a:xfrm flipV="1">
            <a:off x="2782412" y="3432996"/>
            <a:ext cx="650819" cy="2963"/>
          </a:xfrm>
          <a:prstGeom prst="line">
            <a:avLst/>
          </a:prstGeom>
          <a:ln w="25400">
            <a:solidFill>
              <a:srgbClr val="FF8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2B12F7-172A-4E2C-B302-2693339CF3DC}"/>
              </a:ext>
            </a:extLst>
          </p:cNvPr>
          <p:cNvCxnSpPr>
            <a:cxnSpLocks/>
            <a:stCxn id="87" idx="0"/>
            <a:endCxn id="10" idx="0"/>
          </p:cNvCxnSpPr>
          <p:nvPr/>
        </p:nvCxnSpPr>
        <p:spPr>
          <a:xfrm>
            <a:off x="5710769" y="3432996"/>
            <a:ext cx="641391" cy="2963"/>
          </a:xfrm>
          <a:prstGeom prst="line">
            <a:avLst/>
          </a:prstGeom>
          <a:ln w="25400">
            <a:solidFill>
              <a:srgbClr val="2EB7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FE67EC6-2CAA-4936-9C57-6B6B3C55193D}"/>
              </a:ext>
            </a:extLst>
          </p:cNvPr>
          <p:cNvCxnSpPr>
            <a:cxnSpLocks/>
            <a:stCxn id="83" idx="4"/>
            <a:endCxn id="2" idx="0"/>
          </p:cNvCxnSpPr>
          <p:nvPr/>
        </p:nvCxnSpPr>
        <p:spPr>
          <a:xfrm>
            <a:off x="4572000" y="2962284"/>
            <a:ext cx="1" cy="1056777"/>
          </a:xfrm>
          <a:prstGeom prst="straightConnector1">
            <a:avLst/>
          </a:prstGeom>
          <a:ln w="25400">
            <a:solidFill>
              <a:srgbClr val="D02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FB33F6A-D06C-4279-B5C2-292AC4464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485943"/>
              </p:ext>
            </p:extLst>
          </p:nvPr>
        </p:nvGraphicFramePr>
        <p:xfrm>
          <a:off x="3275373" y="914400"/>
          <a:ext cx="2593254" cy="234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타원 82">
            <a:extLst>
              <a:ext uri="{FF2B5EF4-FFF2-40B4-BE49-F238E27FC236}">
                <a16:creationId xmlns:a16="http://schemas.microsoft.com/office/drawing/2014/main" id="{6838D192-900A-47D7-8E81-3074FC9BC0C3}"/>
              </a:ext>
            </a:extLst>
          </p:cNvPr>
          <p:cNvSpPr/>
          <p:nvPr/>
        </p:nvSpPr>
        <p:spPr>
          <a:xfrm>
            <a:off x="3696854" y="1211997"/>
            <a:ext cx="1750292" cy="1750288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9D0BDA-FB9F-45E5-A666-8FBE2ACAC678}"/>
              </a:ext>
            </a:extLst>
          </p:cNvPr>
          <p:cNvSpPr txBox="1"/>
          <p:nvPr/>
        </p:nvSpPr>
        <p:spPr>
          <a:xfrm>
            <a:off x="3733034" y="1853760"/>
            <a:ext cx="1677932" cy="4667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INFOGRAPHIC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TITLE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84C18CE-501E-4905-AE8B-F81539B1CD6D}"/>
              </a:ext>
            </a:extLst>
          </p:cNvPr>
          <p:cNvSpPr/>
          <p:nvPr/>
        </p:nvSpPr>
        <p:spPr>
          <a:xfrm>
            <a:off x="4157151" y="4019061"/>
            <a:ext cx="829698" cy="829698"/>
          </a:xfrm>
          <a:prstGeom prst="ellipse">
            <a:avLst/>
          </a:prstGeom>
          <a:noFill/>
          <a:ln w="76200">
            <a:solidFill>
              <a:srgbClr val="BEC6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BEC6D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en-US" sz="2800" dirty="0">
              <a:solidFill>
                <a:srgbClr val="BEC6D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854BD4-BC40-4577-A46D-8B69335248EF}"/>
              </a:ext>
            </a:extLst>
          </p:cNvPr>
          <p:cNvSpPr txBox="1"/>
          <p:nvPr/>
        </p:nvSpPr>
        <p:spPr>
          <a:xfrm>
            <a:off x="3480669" y="5502346"/>
            <a:ext cx="2182664" cy="5216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F0E820-5752-4889-B501-708BC2280852}"/>
              </a:ext>
            </a:extLst>
          </p:cNvPr>
          <p:cNvSpPr txBox="1"/>
          <p:nvPr/>
        </p:nvSpPr>
        <p:spPr>
          <a:xfrm>
            <a:off x="3480668" y="5137791"/>
            <a:ext cx="2182664" cy="330072"/>
          </a:xfrm>
          <a:prstGeom prst="rect">
            <a:avLst/>
          </a:prstGeom>
          <a:noFill/>
        </p:spPr>
        <p:txBody>
          <a:bodyPr wrap="square" lIns="0" tIns="144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rgbClr val="BEC6D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BEC6D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AF972B-68AB-4090-A96B-64114D9E6040}"/>
              </a:ext>
            </a:extLst>
          </p:cNvPr>
          <p:cNvCxnSpPr>
            <a:stCxn id="2" idx="4"/>
            <a:endCxn id="54" idx="0"/>
          </p:cNvCxnSpPr>
          <p:nvPr/>
        </p:nvCxnSpPr>
        <p:spPr>
          <a:xfrm>
            <a:off x="4572000" y="4848759"/>
            <a:ext cx="0" cy="289032"/>
          </a:xfrm>
          <a:prstGeom prst="straightConnector1">
            <a:avLst/>
          </a:prstGeom>
          <a:ln w="25400">
            <a:solidFill>
              <a:srgbClr val="BEC6D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5CDF43CA-D7BB-431C-9D87-7255EA007F44}"/>
              </a:ext>
            </a:extLst>
          </p:cNvPr>
          <p:cNvSpPr/>
          <p:nvPr/>
        </p:nvSpPr>
        <p:spPr>
          <a:xfrm>
            <a:off x="6513782" y="4019061"/>
            <a:ext cx="829698" cy="829698"/>
          </a:xfrm>
          <a:prstGeom prst="ellipse">
            <a:avLst/>
          </a:prstGeom>
          <a:noFill/>
          <a:ln w="76200">
            <a:solidFill>
              <a:srgbClr val="38D1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38D1D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en-US" sz="2800" dirty="0">
              <a:solidFill>
                <a:srgbClr val="38D1D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202AA7-45A7-41AB-9950-A83E611530DD}"/>
              </a:ext>
            </a:extLst>
          </p:cNvPr>
          <p:cNvSpPr txBox="1"/>
          <p:nvPr/>
        </p:nvSpPr>
        <p:spPr>
          <a:xfrm>
            <a:off x="5837299" y="5502346"/>
            <a:ext cx="2182664" cy="5216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96EF5B-DF36-49AD-9610-6CEF562EF75E}"/>
              </a:ext>
            </a:extLst>
          </p:cNvPr>
          <p:cNvSpPr txBox="1"/>
          <p:nvPr/>
        </p:nvSpPr>
        <p:spPr>
          <a:xfrm>
            <a:off x="5837298" y="5137791"/>
            <a:ext cx="2182664" cy="330072"/>
          </a:xfrm>
          <a:prstGeom prst="rect">
            <a:avLst/>
          </a:prstGeom>
          <a:noFill/>
        </p:spPr>
        <p:txBody>
          <a:bodyPr wrap="square" lIns="0" tIns="144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rgbClr val="38D1D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38D1D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B5A72E8-0F30-404D-88AF-3A5A2A60876F}"/>
              </a:ext>
            </a:extLst>
          </p:cNvPr>
          <p:cNvCxnSpPr>
            <a:stCxn id="66" idx="4"/>
            <a:endCxn id="75" idx="0"/>
          </p:cNvCxnSpPr>
          <p:nvPr/>
        </p:nvCxnSpPr>
        <p:spPr>
          <a:xfrm flipH="1">
            <a:off x="6928630" y="4848759"/>
            <a:ext cx="1" cy="289032"/>
          </a:xfrm>
          <a:prstGeom prst="straightConnector1">
            <a:avLst/>
          </a:prstGeom>
          <a:ln w="25400">
            <a:solidFill>
              <a:srgbClr val="38D1D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A44D8A4-7F06-4AF4-87DC-73430188623D}"/>
              </a:ext>
            </a:extLst>
          </p:cNvPr>
          <p:cNvSpPr/>
          <p:nvPr/>
        </p:nvSpPr>
        <p:spPr>
          <a:xfrm>
            <a:off x="1800520" y="4019061"/>
            <a:ext cx="829698" cy="829698"/>
          </a:xfrm>
          <a:prstGeom prst="ellipse">
            <a:avLst/>
          </a:prstGeom>
          <a:noFill/>
          <a:ln w="76200">
            <a:solidFill>
              <a:srgbClr val="FCA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FCAF3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en-US" sz="2800" dirty="0">
              <a:solidFill>
                <a:srgbClr val="FCAF3E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4854C4-96B5-4A48-BD5D-84AA638C0EF8}"/>
              </a:ext>
            </a:extLst>
          </p:cNvPr>
          <p:cNvSpPr txBox="1"/>
          <p:nvPr/>
        </p:nvSpPr>
        <p:spPr>
          <a:xfrm>
            <a:off x="1124038" y="5502346"/>
            <a:ext cx="2182664" cy="5216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AACBA5-383E-4352-930B-E3FE643F31DC}"/>
              </a:ext>
            </a:extLst>
          </p:cNvPr>
          <p:cNvSpPr txBox="1"/>
          <p:nvPr/>
        </p:nvSpPr>
        <p:spPr>
          <a:xfrm>
            <a:off x="1124037" y="5137791"/>
            <a:ext cx="2182664" cy="330072"/>
          </a:xfrm>
          <a:prstGeom prst="rect">
            <a:avLst/>
          </a:prstGeom>
          <a:noFill/>
        </p:spPr>
        <p:txBody>
          <a:bodyPr wrap="square" lIns="0" tIns="14400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solidFill>
                  <a:srgbClr val="FCAF3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CAF3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35E56E8-258D-452D-9661-A88CEE252BA3}"/>
              </a:ext>
            </a:extLst>
          </p:cNvPr>
          <p:cNvCxnSpPr>
            <a:stCxn id="79" idx="4"/>
            <a:endCxn id="81" idx="0"/>
          </p:cNvCxnSpPr>
          <p:nvPr/>
        </p:nvCxnSpPr>
        <p:spPr>
          <a:xfrm>
            <a:off x="2215369" y="4848759"/>
            <a:ext cx="0" cy="289032"/>
          </a:xfrm>
          <a:prstGeom prst="straightConnector1">
            <a:avLst/>
          </a:prstGeom>
          <a:ln w="25400">
            <a:solidFill>
              <a:srgbClr val="FCAF3E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BAA766BC-8A8C-4B33-89DA-B64E926871E2}"/>
              </a:ext>
            </a:extLst>
          </p:cNvPr>
          <p:cNvSpPr/>
          <p:nvPr/>
        </p:nvSpPr>
        <p:spPr>
          <a:xfrm>
            <a:off x="5775690" y="3435959"/>
            <a:ext cx="1152940" cy="1152940"/>
          </a:xfrm>
          <a:prstGeom prst="arc">
            <a:avLst/>
          </a:prstGeom>
          <a:ln w="25400">
            <a:solidFill>
              <a:srgbClr val="38D1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원호 84">
            <a:extLst>
              <a:ext uri="{FF2B5EF4-FFF2-40B4-BE49-F238E27FC236}">
                <a16:creationId xmlns:a16="http://schemas.microsoft.com/office/drawing/2014/main" id="{28B1FF15-0D87-4186-B0C9-15F9505E8F99}"/>
              </a:ext>
            </a:extLst>
          </p:cNvPr>
          <p:cNvSpPr/>
          <p:nvPr/>
        </p:nvSpPr>
        <p:spPr>
          <a:xfrm flipH="1">
            <a:off x="2205942" y="3435959"/>
            <a:ext cx="1152940" cy="1152940"/>
          </a:xfrm>
          <a:prstGeom prst="arc">
            <a:avLst/>
          </a:prstGeom>
          <a:ln w="25400">
            <a:solidFill>
              <a:srgbClr val="FCA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316D5B07-CFCA-4F33-A819-F490005F464E}"/>
              </a:ext>
            </a:extLst>
          </p:cNvPr>
          <p:cNvSpPr/>
          <p:nvPr/>
        </p:nvSpPr>
        <p:spPr>
          <a:xfrm rot="10800000" flipH="1">
            <a:off x="2856761" y="2280056"/>
            <a:ext cx="1152940" cy="1152940"/>
          </a:xfrm>
          <a:prstGeom prst="arc">
            <a:avLst/>
          </a:prstGeom>
          <a:ln w="25400">
            <a:solidFill>
              <a:srgbClr val="FCA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A45F51AC-7CFE-4AF8-8BF6-3B9E661A4F84}"/>
              </a:ext>
            </a:extLst>
          </p:cNvPr>
          <p:cNvSpPr/>
          <p:nvPr/>
        </p:nvSpPr>
        <p:spPr>
          <a:xfrm rot="10800000">
            <a:off x="5134299" y="2280056"/>
            <a:ext cx="1152940" cy="1152940"/>
          </a:xfrm>
          <a:prstGeom prst="arc">
            <a:avLst/>
          </a:prstGeom>
          <a:ln w="25400">
            <a:solidFill>
              <a:srgbClr val="38D1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570EAA-F3CD-428D-896F-77A149C99D8D}"/>
              </a:ext>
            </a:extLst>
          </p:cNvPr>
          <p:cNvCxnSpPr>
            <a:stCxn id="85" idx="0"/>
            <a:endCxn id="86" idx="0"/>
          </p:cNvCxnSpPr>
          <p:nvPr/>
        </p:nvCxnSpPr>
        <p:spPr>
          <a:xfrm flipV="1">
            <a:off x="2782412" y="3432996"/>
            <a:ext cx="650819" cy="2963"/>
          </a:xfrm>
          <a:prstGeom prst="line">
            <a:avLst/>
          </a:prstGeom>
          <a:ln w="25400">
            <a:solidFill>
              <a:srgbClr val="FCA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22B12F7-172A-4E2C-B302-2693339CF3DC}"/>
              </a:ext>
            </a:extLst>
          </p:cNvPr>
          <p:cNvCxnSpPr>
            <a:cxnSpLocks/>
            <a:stCxn id="87" idx="0"/>
            <a:endCxn id="10" idx="0"/>
          </p:cNvCxnSpPr>
          <p:nvPr/>
        </p:nvCxnSpPr>
        <p:spPr>
          <a:xfrm>
            <a:off x="5710769" y="3432996"/>
            <a:ext cx="641391" cy="2963"/>
          </a:xfrm>
          <a:prstGeom prst="line">
            <a:avLst/>
          </a:prstGeom>
          <a:ln w="25400">
            <a:solidFill>
              <a:srgbClr val="38D1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FE67EC6-2CAA-4936-9C57-6B6B3C55193D}"/>
              </a:ext>
            </a:extLst>
          </p:cNvPr>
          <p:cNvCxnSpPr>
            <a:cxnSpLocks/>
            <a:stCxn id="83" idx="4"/>
            <a:endCxn id="2" idx="0"/>
          </p:cNvCxnSpPr>
          <p:nvPr/>
        </p:nvCxnSpPr>
        <p:spPr>
          <a:xfrm>
            <a:off x="4572000" y="2962284"/>
            <a:ext cx="1" cy="1056777"/>
          </a:xfrm>
          <a:prstGeom prst="straightConnector1">
            <a:avLst/>
          </a:prstGeom>
          <a:ln w="25400">
            <a:solidFill>
              <a:srgbClr val="BEC6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FB33F6A-D06C-4279-B5C2-292AC4464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020930"/>
              </p:ext>
            </p:extLst>
          </p:nvPr>
        </p:nvGraphicFramePr>
        <p:xfrm>
          <a:off x="3275373" y="914400"/>
          <a:ext cx="2593254" cy="234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타원 82">
            <a:extLst>
              <a:ext uri="{FF2B5EF4-FFF2-40B4-BE49-F238E27FC236}">
                <a16:creationId xmlns:a16="http://schemas.microsoft.com/office/drawing/2014/main" id="{6838D192-900A-47D7-8E81-3074FC9BC0C3}"/>
              </a:ext>
            </a:extLst>
          </p:cNvPr>
          <p:cNvSpPr/>
          <p:nvPr/>
        </p:nvSpPr>
        <p:spPr>
          <a:xfrm>
            <a:off x="3696854" y="1211997"/>
            <a:ext cx="1750292" cy="1750288"/>
          </a:xfrm>
          <a:prstGeom prst="ellipse">
            <a:avLst/>
          </a:prstGeom>
          <a:solidFill>
            <a:srgbClr val="5A5F6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9D0BDA-FB9F-45E5-A666-8FBE2ACAC678}"/>
              </a:ext>
            </a:extLst>
          </p:cNvPr>
          <p:cNvSpPr txBox="1"/>
          <p:nvPr/>
        </p:nvSpPr>
        <p:spPr>
          <a:xfrm>
            <a:off x="3733034" y="1853760"/>
            <a:ext cx="1677932" cy="4667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INFOGRAPHIC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TITLE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2776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124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313</cp:revision>
  <dcterms:created xsi:type="dcterms:W3CDTF">2018-09-09T04:25:23Z</dcterms:created>
  <dcterms:modified xsi:type="dcterms:W3CDTF">2022-11-07T03:19:01Z</dcterms:modified>
</cp:coreProperties>
</file>