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4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7CF"/>
    <a:srgbClr val="1EC5C6"/>
    <a:srgbClr val="72B506"/>
    <a:srgbClr val="F6C200"/>
    <a:srgbClr val="B8BEC8"/>
    <a:srgbClr val="FA8332"/>
    <a:srgbClr val="B6DBEC"/>
    <a:srgbClr val="41B7C7"/>
    <a:srgbClr val="1C89E3"/>
    <a:srgbClr val="79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7" autoAdjust="0"/>
    <p:restoredTop sz="94660"/>
  </p:normalViewPr>
  <p:slideViewPr>
    <p:cSldViewPr>
      <p:cViewPr varScale="1">
        <p:scale>
          <a:sx n="122" d="100"/>
          <a:sy n="122" d="100"/>
        </p:scale>
        <p:origin x="117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-free.blogspot.com/" TargetMode="External"/><Relationship Id="rId2" Type="http://schemas.openxmlformats.org/officeDocument/2006/relationships/hyperlink" Target="https://hangeuldoc.tistory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1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6CF763-E0B7-4C0C-9678-0D8B227B0E3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EC9FFA-8FDA-455B-9E79-756E631FBA33}"/>
              </a:ext>
            </a:extLst>
          </p:cNvPr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657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0" y="4362450"/>
            <a:ext cx="4564380" cy="2495550"/>
          </a:xfrm>
          <a:prstGeom prst="rect">
            <a:avLst/>
          </a:prstGeom>
          <a:solidFill>
            <a:srgbClr val="6A809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Personal &amp; Non-Commercial works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4564380" y="4362450"/>
            <a:ext cx="4579620" cy="2495550"/>
          </a:xfrm>
          <a:prstGeom prst="rect">
            <a:avLst/>
          </a:prstGeom>
          <a:solidFill>
            <a:srgbClr val="6A8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64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Redistribution &amp; Resale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For Commercial works, You must be </a:t>
            </a:r>
            <a:br>
              <a:rPr lang="en-US" altLang="ko-KR" sz="1600" dirty="0">
                <a:solidFill>
                  <a:schemeClr val="bg1"/>
                </a:solidFill>
                <a:latin typeface="+mn-ea"/>
              </a:rPr>
            </a:b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allowed. E-mail to jaywon1116@gmail.com or Comment on the Post.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1859280" y="3960495"/>
            <a:ext cx="845820" cy="845820"/>
            <a:chOff x="1584960" y="2659380"/>
            <a:chExt cx="891540" cy="891540"/>
          </a:xfrm>
        </p:grpSpPr>
        <p:sp>
          <p:nvSpPr>
            <p:cNvPr id="39" name="타원 38"/>
            <p:cNvSpPr/>
            <p:nvPr/>
          </p:nvSpPr>
          <p:spPr>
            <a:xfrm>
              <a:off x="1584960" y="2659380"/>
              <a:ext cx="891540" cy="891540"/>
            </a:xfrm>
            <a:prstGeom prst="ellipse">
              <a:avLst/>
            </a:prstGeom>
            <a:solidFill>
              <a:srgbClr val="6A80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845528" y="2919948"/>
              <a:ext cx="370404" cy="370404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타원 40"/>
          <p:cNvSpPr/>
          <p:nvPr userDrawn="1"/>
        </p:nvSpPr>
        <p:spPr>
          <a:xfrm>
            <a:off x="6431280" y="3960495"/>
            <a:ext cx="845820" cy="845820"/>
          </a:xfrm>
          <a:prstGeom prst="ellipse">
            <a:avLst/>
          </a:prstGeom>
          <a:solidFill>
            <a:srgbClr val="D1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십자형 41"/>
          <p:cNvSpPr/>
          <p:nvPr userDrawn="1"/>
        </p:nvSpPr>
        <p:spPr>
          <a:xfrm rot="2700000">
            <a:off x="6634481" y="4163697"/>
            <a:ext cx="439420" cy="439418"/>
          </a:xfrm>
          <a:prstGeom prst="plus">
            <a:avLst>
              <a:gd name="adj" fmla="val 39456"/>
            </a:avLst>
          </a:prstGeom>
          <a:solidFill>
            <a:srgbClr val="6A8094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119045" y="254839"/>
            <a:ext cx="553307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66700" indent="-266700"/>
            <a:r>
              <a:rPr lang="en-US" altLang="ko-KR" sz="5400" dirty="0">
                <a:latin typeface="Arial" panose="020B0604020202020204" pitchFamily="34" charset="0"/>
              </a:rPr>
              <a:t>How you can use</a:t>
            </a:r>
          </a:p>
        </p:txBody>
      </p:sp>
      <p:sp>
        <p:nvSpPr>
          <p:cNvPr id="44" name="직사각형 43">
            <a:hlinkClick r:id="rId2"/>
          </p:cNvPr>
          <p:cNvSpPr/>
          <p:nvPr userDrawn="1"/>
        </p:nvSpPr>
        <p:spPr>
          <a:xfrm>
            <a:off x="124339" y="1248403"/>
            <a:ext cx="2333556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100" dirty="0">
                <a:hlinkClick r:id="rId3"/>
              </a:rPr>
              <a:t>https://powerpoint-free.blogspot.com/</a:t>
            </a:r>
            <a:endParaRPr lang="ko-KR" altLang="en-US" sz="1100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256509" y="6492875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200" smtClean="0">
                <a:solidFill>
                  <a:schemeClr val="bg1">
                    <a:lumMod val="50000"/>
                  </a:schemeClr>
                </a:solidFill>
                <a:latin typeface="Bahnschrift SemiCondensed" panose="020B0502040204020203" pitchFamily="34" charset="0"/>
              </a:defRPr>
            </a:lvl1pPr>
          </a:lstStyle>
          <a:p>
            <a:pPr algn="ctr"/>
            <a:fld id="{453F7A83-B5B7-4266-8D27-EF99E7F4AEB0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6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78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f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F5F7BD-D86D-49C1-9E78-8F7E377B2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136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32AB3B8-407E-46A7-8B41-578ABBFA6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1172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A56F8DE-5904-4FBC-B1A8-19921E0DB8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8208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7EAFDBA-46DE-4090-85AE-3DEB413C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5244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63AAA3-72FB-4B81-926A-6746C49352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2280" y="-33397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D692FD7-1EA6-40C7-9404-B5BB709A8E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136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48D18D7-91F1-4E63-95B1-19F3D1F795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91172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F957841-0FB3-4B59-80C5-3DEA67D22D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58208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F2538425-D921-44FD-B8C9-0A675E048F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25244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9D01D4D1-345A-4465-841C-5DF5E226542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92280" y="-1682700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0697502-2074-4BDD-8998-42D56FD3787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136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768840C-7B9F-4A0C-8BD4-61D7BB211F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91172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ECCEFB-B38D-4ADB-8B32-DE47D918ECE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208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A33E7502-9CC1-404E-93E0-84CF5C7F3A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25244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C95C1AF-94B3-408B-8786-270C44CF9F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092280" y="7029399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6285CFD3-9C6A-472D-9EE9-4A73C45B72D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4136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39D75EF-86D3-4E4D-97CE-7C99F586F8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091172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90E19E06-3959-4860-BD51-54367B281BB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58208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D57807E-8249-4914-9278-607DA42ECEB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25244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CC97E5B4-BD89-44C2-9629-22BE86D85B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92280" y="8686452"/>
            <a:ext cx="1511300" cy="1511300"/>
          </a:xfrm>
          <a:prstGeom prst="rect">
            <a:avLst/>
          </a:prstGeom>
          <a:pattFill prst="pct80">
            <a:fgClr>
              <a:schemeClr val="bg1"/>
            </a:fgClr>
            <a:bgClr>
              <a:schemeClr val="tx1">
                <a:lumMod val="50000"/>
                <a:lumOff val="50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2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1626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&amp;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65D61-25B7-4D09-B83D-76A28CDEDBF0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-206512"/>
            <a:ext cx="433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A83-B5B7-4266-8D27-EF99E7F4A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71" r:id="rId4"/>
    <p:sldLayoutId id="2147483667" r:id="rId5"/>
    <p:sldLayoutId id="2147483674" r:id="rId6"/>
    <p:sldLayoutId id="2147483673" r:id="rId7"/>
    <p:sldLayoutId id="2147483669" r:id="rId8"/>
    <p:sldLayoutId id="2147483672" r:id="rId9"/>
    <p:sldLayoutId id="2147483668" r:id="rId10"/>
    <p:sldLayoutId id="21474836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493FD9B-533E-41BF-A730-B5A3653BE4CD}"/>
              </a:ext>
            </a:extLst>
          </p:cNvPr>
          <p:cNvSpPr/>
          <p:nvPr/>
        </p:nvSpPr>
        <p:spPr>
          <a:xfrm>
            <a:off x="3347864" y="5936568"/>
            <a:ext cx="2448272" cy="444760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559795" y="1372913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37C0B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6259999" y="1392757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rgbClr val="F9A92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6276748" y="3961523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rgbClr val="8A498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2552111" y="3945648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A3AB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B8CDFA-F266-46B8-9F50-045751B3952C}"/>
              </a:ext>
            </a:extLst>
          </p:cNvPr>
          <p:cNvSpPr/>
          <p:nvPr/>
        </p:nvSpPr>
        <p:spPr>
          <a:xfrm>
            <a:off x="4221859" y="5340937"/>
            <a:ext cx="701038" cy="691158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F3A3BCE-0BCC-4426-A700-BD36DCD60A83}"/>
              </a:ext>
            </a:extLst>
          </p:cNvPr>
          <p:cNvSpPr/>
          <p:nvPr/>
        </p:nvSpPr>
        <p:spPr>
          <a:xfrm rot="10800000">
            <a:off x="4283826" y="6029039"/>
            <a:ext cx="577104" cy="127086"/>
          </a:xfrm>
          <a:prstGeom prst="trapezoid">
            <a:avLst>
              <a:gd name="adj" fmla="val 1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4937C4-1CCF-42C6-9B3A-A484AA7E6113}"/>
              </a:ext>
            </a:extLst>
          </p:cNvPr>
          <p:cNvGrpSpPr/>
          <p:nvPr/>
        </p:nvGrpSpPr>
        <p:grpSpPr>
          <a:xfrm>
            <a:off x="3824743" y="4142696"/>
            <a:ext cx="1494514" cy="1284610"/>
            <a:chOff x="3824366" y="3958952"/>
            <a:chExt cx="1494514" cy="1284610"/>
          </a:xfrm>
          <a:solidFill>
            <a:srgbClr val="A3ABB7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8D5C188-997C-482A-99F1-6AEF18FBF60B}"/>
                </a:ext>
              </a:extLst>
            </p:cNvPr>
            <p:cNvSpPr/>
            <p:nvPr/>
          </p:nvSpPr>
          <p:spPr>
            <a:xfrm>
              <a:off x="3825121" y="3958952"/>
              <a:ext cx="1493759" cy="1901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13AB30-F031-4697-A48A-0F0CAB919426}"/>
                </a:ext>
              </a:extLst>
            </p:cNvPr>
            <p:cNvSpPr/>
            <p:nvPr/>
          </p:nvSpPr>
          <p:spPr>
            <a:xfrm>
              <a:off x="3825121" y="4149080"/>
              <a:ext cx="1493759" cy="648072"/>
            </a:xfrm>
            <a:prstGeom prst="roundRect">
              <a:avLst>
                <a:gd name="adj" fmla="val 107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06435177-27DE-4681-9FD0-6386850BA6AE}"/>
                </a:ext>
              </a:extLst>
            </p:cNvPr>
            <p:cNvSpPr/>
            <p:nvPr/>
          </p:nvSpPr>
          <p:spPr>
            <a:xfrm rot="10800000">
              <a:off x="3824366" y="4749650"/>
              <a:ext cx="1492250" cy="304800"/>
            </a:xfrm>
            <a:prstGeom prst="trapezoid">
              <a:avLst>
                <a:gd name="adj" fmla="val 1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729A498B-44C4-451F-A55F-16C53F9B14BB}"/>
                </a:ext>
              </a:extLst>
            </p:cNvPr>
            <p:cNvSpPr/>
            <p:nvPr/>
          </p:nvSpPr>
          <p:spPr>
            <a:xfrm rot="10800000">
              <a:off x="4165602" y="5053434"/>
              <a:ext cx="812798" cy="19012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D7E220-2E44-429D-8F5E-0E43C5DA6C91}"/>
              </a:ext>
            </a:extLst>
          </p:cNvPr>
          <p:cNvCxnSpPr/>
          <p:nvPr/>
        </p:nvCxnSpPr>
        <p:spPr>
          <a:xfrm>
            <a:off x="3893506" y="4332824"/>
            <a:ext cx="1357743" cy="0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DC5F859-8F19-47E8-A5A5-978B2264E851}"/>
              </a:ext>
            </a:extLst>
          </p:cNvPr>
          <p:cNvSpPr/>
          <p:nvPr/>
        </p:nvSpPr>
        <p:spPr>
          <a:xfrm>
            <a:off x="3635897" y="3713142"/>
            <a:ext cx="1872206" cy="18722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B311CBE-A54A-4373-A214-EEF414E0A317}"/>
              </a:ext>
            </a:extLst>
          </p:cNvPr>
          <p:cNvSpPr/>
          <p:nvPr/>
        </p:nvSpPr>
        <p:spPr>
          <a:xfrm>
            <a:off x="4440102" y="1812508"/>
            <a:ext cx="780346" cy="2301117"/>
          </a:xfrm>
          <a:custGeom>
            <a:avLst/>
            <a:gdLst>
              <a:gd name="connsiteX0" fmla="*/ 345712 w 780346"/>
              <a:gd name="connsiteY0" fmla="*/ 119 h 2301117"/>
              <a:gd name="connsiteX1" fmla="*/ 483241 w 780346"/>
              <a:gd name="connsiteY1" fmla="*/ 19634 h 2301117"/>
              <a:gd name="connsiteX2" fmla="*/ 776589 w 780346"/>
              <a:gd name="connsiteY2" fmla="*/ 368096 h 2301117"/>
              <a:gd name="connsiteX3" fmla="*/ 779493 w 780346"/>
              <a:gd name="connsiteY3" fmla="*/ 425867 h 2301117"/>
              <a:gd name="connsiteX4" fmla="*/ 780346 w 780346"/>
              <a:gd name="connsiteY4" fmla="*/ 425867 h 2301117"/>
              <a:gd name="connsiteX5" fmla="*/ 780346 w 780346"/>
              <a:gd name="connsiteY5" fmla="*/ 2301117 h 2301117"/>
              <a:gd name="connsiteX6" fmla="*/ 454543 w 780346"/>
              <a:gd name="connsiteY6" fmla="*/ 2301117 h 2301117"/>
              <a:gd name="connsiteX7" fmla="*/ 454543 w 780346"/>
              <a:gd name="connsiteY7" fmla="*/ 427856 h 2301117"/>
              <a:gd name="connsiteX8" fmla="*/ 453737 w 780346"/>
              <a:gd name="connsiteY8" fmla="*/ 427830 h 2301117"/>
              <a:gd name="connsiteX9" fmla="*/ 385175 w 780346"/>
              <a:gd name="connsiteY9" fmla="*/ 331119 h 2301117"/>
              <a:gd name="connsiteX10" fmla="*/ 273575 w 780346"/>
              <a:gd name="connsiteY10" fmla="*/ 371109 h 2301117"/>
              <a:gd name="connsiteX11" fmla="*/ 0 w 780346"/>
              <a:gd name="connsiteY11" fmla="*/ 192794 h 2301117"/>
              <a:gd name="connsiteX12" fmla="*/ 345712 w 780346"/>
              <a:gd name="connsiteY12" fmla="*/ 119 h 23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346" h="2301117">
                <a:moveTo>
                  <a:pt x="345712" y="119"/>
                </a:moveTo>
                <a:cubicBezTo>
                  <a:pt x="391407" y="-967"/>
                  <a:pt x="437819" y="5334"/>
                  <a:pt x="483241" y="19634"/>
                </a:cubicBezTo>
                <a:cubicBezTo>
                  <a:pt x="642217" y="69685"/>
                  <a:pt x="755008" y="207009"/>
                  <a:pt x="776589" y="368096"/>
                </a:cubicBezTo>
                <a:lnTo>
                  <a:pt x="779493" y="425867"/>
                </a:lnTo>
                <a:lnTo>
                  <a:pt x="780346" y="425867"/>
                </a:lnTo>
                <a:lnTo>
                  <a:pt x="780346" y="2301117"/>
                </a:lnTo>
                <a:lnTo>
                  <a:pt x="454543" y="2301117"/>
                </a:lnTo>
                <a:lnTo>
                  <a:pt x="454543" y="427856"/>
                </a:lnTo>
                <a:lnTo>
                  <a:pt x="453737" y="427830"/>
                </a:lnTo>
                <a:cubicBezTo>
                  <a:pt x="455161" y="383864"/>
                  <a:pt x="427133" y="344329"/>
                  <a:pt x="385175" y="331119"/>
                </a:cubicBezTo>
                <a:cubicBezTo>
                  <a:pt x="343216" y="317909"/>
                  <a:pt x="297595" y="334257"/>
                  <a:pt x="273575" y="371109"/>
                </a:cubicBezTo>
                <a:lnTo>
                  <a:pt x="0" y="192794"/>
                </a:lnTo>
                <a:cubicBezTo>
                  <a:pt x="78007" y="73113"/>
                  <a:pt x="208628" y="3376"/>
                  <a:pt x="345712" y="119"/>
                </a:cubicBezTo>
                <a:close/>
              </a:path>
            </a:pathLst>
          </a:custGeom>
          <a:solidFill>
            <a:srgbClr val="8A4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F990DBD-AA25-44C9-85F7-ABB38FF18B06}"/>
              </a:ext>
            </a:extLst>
          </p:cNvPr>
          <p:cNvSpPr/>
          <p:nvPr/>
        </p:nvSpPr>
        <p:spPr>
          <a:xfrm>
            <a:off x="3924304" y="1812502"/>
            <a:ext cx="803572" cy="2301122"/>
          </a:xfrm>
          <a:custGeom>
            <a:avLst/>
            <a:gdLst>
              <a:gd name="connsiteX0" fmla="*/ 468951 w 803572"/>
              <a:gd name="connsiteY0" fmla="*/ 2319 h 2301122"/>
              <a:gd name="connsiteX1" fmla="*/ 803572 w 803572"/>
              <a:gd name="connsiteY1" fmla="*/ 233097 h 2301122"/>
              <a:gd name="connsiteX2" fmla="*/ 462302 w 803572"/>
              <a:gd name="connsiteY2" fmla="*/ 405611 h 2301122"/>
              <a:gd name="connsiteX3" fmla="*/ 414828 w 803572"/>
              <a:gd name="connsiteY3" fmla="*/ 383587 h 2301122"/>
              <a:gd name="connsiteX4" fmla="*/ 382395 w 803572"/>
              <a:gd name="connsiteY4" fmla="*/ 424660 h 2301122"/>
              <a:gd name="connsiteX5" fmla="*/ 325803 w 803572"/>
              <a:gd name="connsiteY5" fmla="*/ 424660 h 2301122"/>
              <a:gd name="connsiteX6" fmla="*/ 325803 w 803572"/>
              <a:gd name="connsiteY6" fmla="*/ 2301122 h 2301122"/>
              <a:gd name="connsiteX7" fmla="*/ 0 w 803572"/>
              <a:gd name="connsiteY7" fmla="*/ 2301122 h 2301122"/>
              <a:gd name="connsiteX8" fmla="*/ 0 w 803572"/>
              <a:gd name="connsiteY8" fmla="*/ 424660 h 2301122"/>
              <a:gd name="connsiteX9" fmla="*/ 0 w 803572"/>
              <a:gd name="connsiteY9" fmla="*/ 409203 h 2301122"/>
              <a:gd name="connsiteX10" fmla="*/ 1319 w 803572"/>
              <a:gd name="connsiteY10" fmla="*/ 409203 h 2301122"/>
              <a:gd name="connsiteX11" fmla="*/ 6171 w 803572"/>
              <a:gd name="connsiteY11" fmla="*/ 352342 h 2301122"/>
              <a:gd name="connsiteX12" fmla="*/ 326154 w 803572"/>
              <a:gd name="connsiteY12" fmla="*/ 11615 h 2301122"/>
              <a:gd name="connsiteX13" fmla="*/ 468951 w 803572"/>
              <a:gd name="connsiteY13" fmla="*/ 2319 h 230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3572" h="2301122">
                <a:moveTo>
                  <a:pt x="468951" y="2319"/>
                </a:moveTo>
                <a:cubicBezTo>
                  <a:pt x="609330" y="17082"/>
                  <a:pt x="737059" y="101518"/>
                  <a:pt x="803572" y="233097"/>
                </a:cubicBezTo>
                <a:lnTo>
                  <a:pt x="462302" y="405611"/>
                </a:lnTo>
                <a:cubicBezTo>
                  <a:pt x="453483" y="388165"/>
                  <a:pt x="433843" y="379054"/>
                  <a:pt x="414828" y="383587"/>
                </a:cubicBezTo>
                <a:cubicBezTo>
                  <a:pt x="395813" y="388120"/>
                  <a:pt x="382395" y="405112"/>
                  <a:pt x="382395" y="424660"/>
                </a:cubicBezTo>
                <a:lnTo>
                  <a:pt x="325803" y="424660"/>
                </a:lnTo>
                <a:lnTo>
                  <a:pt x="325803" y="2301122"/>
                </a:lnTo>
                <a:lnTo>
                  <a:pt x="0" y="2301122"/>
                </a:lnTo>
                <a:lnTo>
                  <a:pt x="0" y="424660"/>
                </a:lnTo>
                <a:lnTo>
                  <a:pt x="0" y="409203"/>
                </a:lnTo>
                <a:lnTo>
                  <a:pt x="1319" y="409203"/>
                </a:lnTo>
                <a:lnTo>
                  <a:pt x="6171" y="352342"/>
                </a:lnTo>
                <a:cubicBezTo>
                  <a:pt x="34613" y="187318"/>
                  <a:pt x="158835" y="51503"/>
                  <a:pt x="326154" y="11615"/>
                </a:cubicBezTo>
                <a:cubicBezTo>
                  <a:pt x="373960" y="219"/>
                  <a:pt x="422158" y="-2602"/>
                  <a:pt x="468951" y="2319"/>
                </a:cubicBezTo>
                <a:close/>
              </a:path>
            </a:pathLst>
          </a:custGeom>
          <a:solidFill>
            <a:srgbClr val="37C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435D4E-BB94-44BC-92DC-C4BB53D61998}"/>
              </a:ext>
            </a:extLst>
          </p:cNvPr>
          <p:cNvGrpSpPr/>
          <p:nvPr/>
        </p:nvGrpSpPr>
        <p:grpSpPr>
          <a:xfrm>
            <a:off x="4221859" y="5560135"/>
            <a:ext cx="701038" cy="381873"/>
            <a:chOff x="4162693" y="5355337"/>
            <a:chExt cx="821659" cy="381873"/>
          </a:xfrm>
          <a:solidFill>
            <a:schemeClr val="tx1">
              <a:alpha val="28000"/>
            </a:schemeClr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DA42A9C-97F1-49C4-8E25-06DF80A14003}"/>
                </a:ext>
              </a:extLst>
            </p:cNvPr>
            <p:cNvSpPr/>
            <p:nvPr/>
          </p:nvSpPr>
          <p:spPr>
            <a:xfrm rot="21117603">
              <a:off x="4162693" y="5355337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ECD21-4B9D-4352-9C3E-8A686A4315CC}"/>
                </a:ext>
              </a:extLst>
            </p:cNvPr>
            <p:cNvSpPr/>
            <p:nvPr/>
          </p:nvSpPr>
          <p:spPr>
            <a:xfrm rot="21117603">
              <a:off x="4162693" y="5502960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E849024-8A91-489E-9FA2-F3BBA2DEFE32}"/>
                </a:ext>
              </a:extLst>
            </p:cNvPr>
            <p:cNvSpPr/>
            <p:nvPr/>
          </p:nvSpPr>
          <p:spPr>
            <a:xfrm rot="21117603">
              <a:off x="4162693" y="5650583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8B43C2-AAE3-429E-9E18-D040013EB11F}"/>
              </a:ext>
            </a:extLst>
          </p:cNvPr>
          <p:cNvGrpSpPr/>
          <p:nvPr/>
        </p:nvGrpSpPr>
        <p:grpSpPr>
          <a:xfrm>
            <a:off x="4196140" y="5539081"/>
            <a:ext cx="752474" cy="381873"/>
            <a:chOff x="4162693" y="5355337"/>
            <a:chExt cx="821659" cy="381873"/>
          </a:xfrm>
          <a:solidFill>
            <a:schemeClr val="bg1">
              <a:lumMod val="85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F4847C0-76C0-4ABC-B77A-D9804695FDA0}"/>
                </a:ext>
              </a:extLst>
            </p:cNvPr>
            <p:cNvSpPr/>
            <p:nvPr/>
          </p:nvSpPr>
          <p:spPr>
            <a:xfrm rot="21117603">
              <a:off x="4162693" y="5355337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5235BC4-9921-4247-BD3D-3D8F4C8754E0}"/>
                </a:ext>
              </a:extLst>
            </p:cNvPr>
            <p:cNvSpPr/>
            <p:nvPr/>
          </p:nvSpPr>
          <p:spPr>
            <a:xfrm rot="21117603">
              <a:off x="4162693" y="5502960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051B06-8CCA-4E1E-A1CD-5962F9744BA8}"/>
                </a:ext>
              </a:extLst>
            </p:cNvPr>
            <p:cNvSpPr/>
            <p:nvPr/>
          </p:nvSpPr>
          <p:spPr>
            <a:xfrm rot="21117603">
              <a:off x="4162693" y="5650583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606E518-183E-4185-A411-296494D4E0FB}"/>
              </a:ext>
            </a:extLst>
          </p:cNvPr>
          <p:cNvSpPr txBox="1"/>
          <p:nvPr/>
        </p:nvSpPr>
        <p:spPr>
          <a:xfrm>
            <a:off x="6079894" y="4545330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163F2F-C078-45DB-B112-CC26620FDD15}"/>
              </a:ext>
            </a:extLst>
          </p:cNvPr>
          <p:cNvSpPr txBox="1"/>
          <p:nvPr/>
        </p:nvSpPr>
        <p:spPr>
          <a:xfrm>
            <a:off x="6079894" y="4322081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8A498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8A498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CB3AA-6CFA-4DBB-8047-A19986539F32}"/>
              </a:ext>
            </a:extLst>
          </p:cNvPr>
          <p:cNvSpPr txBox="1"/>
          <p:nvPr/>
        </p:nvSpPr>
        <p:spPr>
          <a:xfrm>
            <a:off x="6079894" y="1982654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C4BDDA-F0E1-42F7-9133-E7A712DB23AB}"/>
              </a:ext>
            </a:extLst>
          </p:cNvPr>
          <p:cNvSpPr txBox="1"/>
          <p:nvPr/>
        </p:nvSpPr>
        <p:spPr>
          <a:xfrm>
            <a:off x="6079894" y="1759405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9A925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9A925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DA409-5B8A-4573-8A95-BBE06AE2B13A}"/>
              </a:ext>
            </a:extLst>
          </p:cNvPr>
          <p:cNvSpPr txBox="1"/>
          <p:nvPr/>
        </p:nvSpPr>
        <p:spPr>
          <a:xfrm>
            <a:off x="592985" y="4545330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B7324-891E-4971-ACD4-1F664E844677}"/>
              </a:ext>
            </a:extLst>
          </p:cNvPr>
          <p:cNvSpPr txBox="1"/>
          <p:nvPr/>
        </p:nvSpPr>
        <p:spPr>
          <a:xfrm>
            <a:off x="592985" y="4322081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A3ABB7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A3ABB7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0EADFE-367A-4AC1-BCB0-C697BB07EFE6}"/>
              </a:ext>
            </a:extLst>
          </p:cNvPr>
          <p:cNvSpPr txBox="1"/>
          <p:nvPr/>
        </p:nvSpPr>
        <p:spPr>
          <a:xfrm>
            <a:off x="592985" y="1982654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tx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0FC4CC-FC8E-40E0-B187-FF82C1266D1F}"/>
              </a:ext>
            </a:extLst>
          </p:cNvPr>
          <p:cNvSpPr txBox="1"/>
          <p:nvPr/>
        </p:nvSpPr>
        <p:spPr>
          <a:xfrm>
            <a:off x="592985" y="1759405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37C0B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37C0B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F515825-BE83-4061-869E-A6C971F51B1C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220449" y="3176000"/>
            <a:ext cx="859445" cy="1238414"/>
          </a:xfrm>
          <a:prstGeom prst="bentConnector3">
            <a:avLst/>
          </a:prstGeom>
          <a:ln w="12700">
            <a:solidFill>
              <a:srgbClr val="8A498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AC62889-260F-4509-9436-850A4118509F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4907557" y="1851738"/>
            <a:ext cx="1172337" cy="734503"/>
          </a:xfrm>
          <a:prstGeom prst="bentConnector3">
            <a:avLst>
              <a:gd name="adj1" fmla="val 65075"/>
            </a:avLst>
          </a:prstGeom>
          <a:ln w="12700">
            <a:solidFill>
              <a:srgbClr val="F9A92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65E8942-E852-4E19-9BD2-B48BFBDCBBF8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3064105" y="1851738"/>
            <a:ext cx="860200" cy="1315928"/>
          </a:xfrm>
          <a:prstGeom prst="bentConnector3">
            <a:avLst>
              <a:gd name="adj1" fmla="val 50000"/>
            </a:avLst>
          </a:prstGeom>
          <a:ln w="12700">
            <a:solidFill>
              <a:srgbClr val="37C0B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64F4543-9BE3-4F48-A38D-867DBB3FE629}"/>
              </a:ext>
            </a:extLst>
          </p:cNvPr>
          <p:cNvCxnSpPr>
            <a:cxnSpLocks/>
            <a:endCxn id="72" idx="3"/>
          </p:cNvCxnSpPr>
          <p:nvPr/>
        </p:nvCxnSpPr>
        <p:spPr>
          <a:xfrm rot="10800000">
            <a:off x="3064105" y="4414415"/>
            <a:ext cx="933504" cy="363635"/>
          </a:xfrm>
          <a:prstGeom prst="bentConnector3">
            <a:avLst>
              <a:gd name="adj1" fmla="val 54939"/>
            </a:avLst>
          </a:prstGeom>
          <a:ln w="12700">
            <a:solidFill>
              <a:srgbClr val="A9B1BC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3450936-703A-4860-AB93-2C35AFC3ED9D}"/>
              </a:ext>
            </a:extLst>
          </p:cNvPr>
          <p:cNvSpPr txBox="1"/>
          <p:nvPr/>
        </p:nvSpPr>
        <p:spPr>
          <a:xfrm>
            <a:off x="3034109" y="764704"/>
            <a:ext cx="30757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3C58AE-0E43-4CE0-9976-323C576574F3}"/>
              </a:ext>
            </a:extLst>
          </p:cNvPr>
          <p:cNvSpPr/>
          <p:nvPr/>
        </p:nvSpPr>
        <p:spPr>
          <a:xfrm>
            <a:off x="4147381" y="1812544"/>
            <a:ext cx="849238" cy="2301080"/>
          </a:xfrm>
          <a:custGeom>
            <a:avLst/>
            <a:gdLst>
              <a:gd name="connsiteX0" fmla="*/ 431494 w 849238"/>
              <a:gd name="connsiteY0" fmla="*/ 55 h 2301080"/>
              <a:gd name="connsiteX1" fmla="*/ 644817 w 849238"/>
              <a:gd name="connsiteY1" fmla="*/ 61556 h 2301080"/>
              <a:gd name="connsiteX2" fmla="*/ 847044 w 849238"/>
              <a:gd name="connsiteY2" fmla="*/ 381434 h 2301080"/>
              <a:gd name="connsiteX3" fmla="*/ 848087 w 849238"/>
              <a:gd name="connsiteY3" fmla="*/ 411543 h 2301080"/>
              <a:gd name="connsiteX4" fmla="*/ 849238 w 849238"/>
              <a:gd name="connsiteY4" fmla="*/ 411543 h 2301080"/>
              <a:gd name="connsiteX5" fmla="*/ 849238 w 849238"/>
              <a:gd name="connsiteY5" fmla="*/ 2301080 h 2301080"/>
              <a:gd name="connsiteX6" fmla="*/ 523435 w 849238"/>
              <a:gd name="connsiteY6" fmla="*/ 2301080 h 2301080"/>
              <a:gd name="connsiteX7" fmla="*/ 523435 w 849238"/>
              <a:gd name="connsiteY7" fmla="*/ 427819 h 2301080"/>
              <a:gd name="connsiteX8" fmla="*/ 522629 w 849238"/>
              <a:gd name="connsiteY8" fmla="*/ 427793 h 2301080"/>
              <a:gd name="connsiteX9" fmla="*/ 475471 w 849238"/>
              <a:gd name="connsiteY9" fmla="*/ 340772 h 2301080"/>
              <a:gd name="connsiteX10" fmla="*/ 376507 w 849238"/>
              <a:gd name="connsiteY10" fmla="*/ 339169 h 2301080"/>
              <a:gd name="connsiteX11" fmla="*/ 326556 w 849238"/>
              <a:gd name="connsiteY11" fmla="*/ 424617 h 2301080"/>
              <a:gd name="connsiteX12" fmla="*/ 325803 w 849238"/>
              <a:gd name="connsiteY12" fmla="*/ 424617 h 2301080"/>
              <a:gd name="connsiteX13" fmla="*/ 325803 w 849238"/>
              <a:gd name="connsiteY13" fmla="*/ 2301080 h 2301080"/>
              <a:gd name="connsiteX14" fmla="*/ 0 w 849238"/>
              <a:gd name="connsiteY14" fmla="*/ 2301080 h 2301080"/>
              <a:gd name="connsiteX15" fmla="*/ 0 w 849238"/>
              <a:gd name="connsiteY15" fmla="*/ 424618 h 2301080"/>
              <a:gd name="connsiteX16" fmla="*/ 0 w 849238"/>
              <a:gd name="connsiteY16" fmla="*/ 411543 h 2301080"/>
              <a:gd name="connsiteX17" fmla="*/ 877 w 849238"/>
              <a:gd name="connsiteY17" fmla="*/ 411543 h 2301080"/>
              <a:gd name="connsiteX18" fmla="*/ 3813 w 849238"/>
              <a:gd name="connsiteY18" fmla="*/ 367779 h 2301080"/>
              <a:gd name="connsiteX19" fmla="*/ 216291 w 849238"/>
              <a:gd name="connsiteY19" fmla="*/ 54617 h 2301080"/>
              <a:gd name="connsiteX20" fmla="*/ 431494 w 849238"/>
              <a:gd name="connsiteY20" fmla="*/ 55 h 230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9238" h="2301080">
                <a:moveTo>
                  <a:pt x="431494" y="55"/>
                </a:moveTo>
                <a:cubicBezTo>
                  <a:pt x="505534" y="1254"/>
                  <a:pt x="579262" y="21796"/>
                  <a:pt x="644817" y="61556"/>
                </a:cubicBezTo>
                <a:cubicBezTo>
                  <a:pt x="759539" y="131135"/>
                  <a:pt x="833638" y="250106"/>
                  <a:pt x="847044" y="381434"/>
                </a:cubicBezTo>
                <a:lnTo>
                  <a:pt x="848087" y="411543"/>
                </a:lnTo>
                <a:lnTo>
                  <a:pt x="849238" y="411543"/>
                </a:lnTo>
                <a:lnTo>
                  <a:pt x="849238" y="2301080"/>
                </a:lnTo>
                <a:lnTo>
                  <a:pt x="523435" y="2301080"/>
                </a:lnTo>
                <a:lnTo>
                  <a:pt x="523435" y="427819"/>
                </a:lnTo>
                <a:lnTo>
                  <a:pt x="522629" y="427793"/>
                </a:lnTo>
                <a:cubicBezTo>
                  <a:pt x="523776" y="392399"/>
                  <a:pt x="505750" y="359136"/>
                  <a:pt x="475471" y="340772"/>
                </a:cubicBezTo>
                <a:cubicBezTo>
                  <a:pt x="445192" y="322408"/>
                  <a:pt x="407364" y="321795"/>
                  <a:pt x="376507" y="339169"/>
                </a:cubicBezTo>
                <a:cubicBezTo>
                  <a:pt x="345649" y="356543"/>
                  <a:pt x="326556" y="389205"/>
                  <a:pt x="326556" y="424617"/>
                </a:cubicBezTo>
                <a:lnTo>
                  <a:pt x="325803" y="424617"/>
                </a:lnTo>
                <a:lnTo>
                  <a:pt x="325803" y="2301080"/>
                </a:lnTo>
                <a:lnTo>
                  <a:pt x="0" y="2301080"/>
                </a:lnTo>
                <a:lnTo>
                  <a:pt x="0" y="424618"/>
                </a:lnTo>
                <a:lnTo>
                  <a:pt x="0" y="411543"/>
                </a:lnTo>
                <a:lnTo>
                  <a:pt x="877" y="411543"/>
                </a:lnTo>
                <a:lnTo>
                  <a:pt x="3813" y="367779"/>
                </a:lnTo>
                <a:cubicBezTo>
                  <a:pt x="21464" y="236954"/>
                  <a:pt x="99377" y="120445"/>
                  <a:pt x="216291" y="54617"/>
                </a:cubicBezTo>
                <a:cubicBezTo>
                  <a:pt x="283099" y="17001"/>
                  <a:pt x="357453" y="-1144"/>
                  <a:pt x="431494" y="55"/>
                </a:cubicBezTo>
                <a:close/>
              </a:path>
            </a:pathLst>
          </a:custGeom>
          <a:solidFill>
            <a:srgbClr val="F9A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4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D493FD9B-533E-41BF-A730-B5A3653BE4CD}"/>
              </a:ext>
            </a:extLst>
          </p:cNvPr>
          <p:cNvSpPr/>
          <p:nvPr/>
        </p:nvSpPr>
        <p:spPr>
          <a:xfrm>
            <a:off x="3347864" y="5936568"/>
            <a:ext cx="2448272" cy="444760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E87777BD-3669-4C4B-9BFB-3742BB36E646}"/>
              </a:ext>
            </a:extLst>
          </p:cNvPr>
          <p:cNvSpPr>
            <a:spLocks noEditPoints="1"/>
          </p:cNvSpPr>
          <p:nvPr/>
        </p:nvSpPr>
        <p:spPr bwMode="auto">
          <a:xfrm>
            <a:off x="2559795" y="1372913"/>
            <a:ext cx="276225" cy="304800"/>
          </a:xfrm>
          <a:custGeom>
            <a:avLst/>
            <a:gdLst>
              <a:gd name="T0" fmla="*/ 120 w 240"/>
              <a:gd name="T1" fmla="*/ 0 h 267"/>
              <a:gd name="T2" fmla="*/ 146 w 240"/>
              <a:gd name="T3" fmla="*/ 27 h 267"/>
              <a:gd name="T4" fmla="*/ 120 w 240"/>
              <a:gd name="T5" fmla="*/ 54 h 267"/>
              <a:gd name="T6" fmla="*/ 93 w 240"/>
              <a:gd name="T7" fmla="*/ 27 h 267"/>
              <a:gd name="T8" fmla="*/ 120 w 240"/>
              <a:gd name="T9" fmla="*/ 0 h 267"/>
              <a:gd name="T10" fmla="*/ 120 w 240"/>
              <a:gd name="T11" fmla="*/ 0 h 267"/>
              <a:gd name="T12" fmla="*/ 240 w 240"/>
              <a:gd name="T13" fmla="*/ 94 h 267"/>
              <a:gd name="T14" fmla="*/ 160 w 240"/>
              <a:gd name="T15" fmla="*/ 94 h 267"/>
              <a:gd name="T16" fmla="*/ 160 w 240"/>
              <a:gd name="T17" fmla="*/ 267 h 267"/>
              <a:gd name="T18" fmla="*/ 133 w 240"/>
              <a:gd name="T19" fmla="*/ 267 h 267"/>
              <a:gd name="T20" fmla="*/ 133 w 240"/>
              <a:gd name="T21" fmla="*/ 187 h 267"/>
              <a:gd name="T22" fmla="*/ 106 w 240"/>
              <a:gd name="T23" fmla="*/ 187 h 267"/>
              <a:gd name="T24" fmla="*/ 106 w 240"/>
              <a:gd name="T25" fmla="*/ 267 h 267"/>
              <a:gd name="T26" fmla="*/ 80 w 240"/>
              <a:gd name="T27" fmla="*/ 267 h 267"/>
              <a:gd name="T28" fmla="*/ 80 w 240"/>
              <a:gd name="T29" fmla="*/ 94 h 267"/>
              <a:gd name="T30" fmla="*/ 0 w 240"/>
              <a:gd name="T31" fmla="*/ 94 h 267"/>
              <a:gd name="T32" fmla="*/ 0 w 240"/>
              <a:gd name="T33" fmla="*/ 67 h 267"/>
              <a:gd name="T34" fmla="*/ 240 w 240"/>
              <a:gd name="T35" fmla="*/ 67 h 267"/>
              <a:gd name="T36" fmla="*/ 240 w 240"/>
              <a:gd name="T37" fmla="*/ 94 h 267"/>
              <a:gd name="T38" fmla="*/ 240 w 240"/>
              <a:gd name="T39" fmla="*/ 9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0" h="267">
                <a:moveTo>
                  <a:pt x="120" y="0"/>
                </a:moveTo>
                <a:cubicBezTo>
                  <a:pt x="134" y="0"/>
                  <a:pt x="146" y="12"/>
                  <a:pt x="146" y="27"/>
                </a:cubicBezTo>
                <a:cubicBezTo>
                  <a:pt x="146" y="42"/>
                  <a:pt x="134" y="54"/>
                  <a:pt x="120" y="54"/>
                </a:cubicBezTo>
                <a:cubicBezTo>
                  <a:pt x="105" y="54"/>
                  <a:pt x="93" y="42"/>
                  <a:pt x="93" y="27"/>
                </a:cubicBezTo>
                <a:cubicBezTo>
                  <a:pt x="93" y="12"/>
                  <a:pt x="105" y="0"/>
                  <a:pt x="120" y="0"/>
                </a:cubicBezTo>
                <a:lnTo>
                  <a:pt x="120" y="0"/>
                </a:lnTo>
                <a:close/>
                <a:moveTo>
                  <a:pt x="240" y="94"/>
                </a:moveTo>
                <a:lnTo>
                  <a:pt x="160" y="94"/>
                </a:lnTo>
                <a:lnTo>
                  <a:pt x="160" y="267"/>
                </a:lnTo>
                <a:lnTo>
                  <a:pt x="133" y="267"/>
                </a:lnTo>
                <a:lnTo>
                  <a:pt x="133" y="187"/>
                </a:lnTo>
                <a:lnTo>
                  <a:pt x="106" y="187"/>
                </a:lnTo>
                <a:lnTo>
                  <a:pt x="106" y="267"/>
                </a:lnTo>
                <a:lnTo>
                  <a:pt x="80" y="267"/>
                </a:lnTo>
                <a:lnTo>
                  <a:pt x="80" y="94"/>
                </a:lnTo>
                <a:lnTo>
                  <a:pt x="0" y="94"/>
                </a:lnTo>
                <a:lnTo>
                  <a:pt x="0" y="67"/>
                </a:lnTo>
                <a:lnTo>
                  <a:pt x="240" y="67"/>
                </a:lnTo>
                <a:lnTo>
                  <a:pt x="240" y="94"/>
                </a:lnTo>
                <a:lnTo>
                  <a:pt x="240" y="94"/>
                </a:lnTo>
                <a:close/>
              </a:path>
            </a:pathLst>
          </a:custGeom>
          <a:solidFill>
            <a:srgbClr val="72B5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D1A106E-A25F-45DA-A667-704F4D269796}"/>
              </a:ext>
            </a:extLst>
          </p:cNvPr>
          <p:cNvSpPr>
            <a:spLocks noEditPoints="1"/>
          </p:cNvSpPr>
          <p:nvPr/>
        </p:nvSpPr>
        <p:spPr bwMode="auto">
          <a:xfrm>
            <a:off x="6259999" y="1392757"/>
            <a:ext cx="265112" cy="265113"/>
          </a:xfrm>
          <a:custGeom>
            <a:avLst/>
            <a:gdLst>
              <a:gd name="T0" fmla="*/ 166 w 233"/>
              <a:gd name="T1" fmla="*/ 146 h 233"/>
              <a:gd name="T2" fmla="*/ 156 w 233"/>
              <a:gd name="T3" fmla="*/ 146 h 233"/>
              <a:gd name="T4" fmla="*/ 152 w 233"/>
              <a:gd name="T5" fmla="*/ 143 h 233"/>
              <a:gd name="T6" fmla="*/ 173 w 233"/>
              <a:gd name="T7" fmla="*/ 86 h 233"/>
              <a:gd name="T8" fmla="*/ 86 w 233"/>
              <a:gd name="T9" fmla="*/ 0 h 233"/>
              <a:gd name="T10" fmla="*/ 0 w 233"/>
              <a:gd name="T11" fmla="*/ 86 h 233"/>
              <a:gd name="T12" fmla="*/ 86 w 233"/>
              <a:gd name="T13" fmla="*/ 173 h 233"/>
              <a:gd name="T14" fmla="*/ 143 w 233"/>
              <a:gd name="T15" fmla="*/ 152 h 233"/>
              <a:gd name="T16" fmla="*/ 146 w 233"/>
              <a:gd name="T17" fmla="*/ 156 h 233"/>
              <a:gd name="T18" fmla="*/ 146 w 233"/>
              <a:gd name="T19" fmla="*/ 166 h 233"/>
              <a:gd name="T20" fmla="*/ 213 w 233"/>
              <a:gd name="T21" fmla="*/ 233 h 233"/>
              <a:gd name="T22" fmla="*/ 233 w 233"/>
              <a:gd name="T23" fmla="*/ 213 h 233"/>
              <a:gd name="T24" fmla="*/ 166 w 233"/>
              <a:gd name="T25" fmla="*/ 146 h 233"/>
              <a:gd name="T26" fmla="*/ 166 w 233"/>
              <a:gd name="T27" fmla="*/ 146 h 233"/>
              <a:gd name="T28" fmla="*/ 86 w 233"/>
              <a:gd name="T29" fmla="*/ 146 h 233"/>
              <a:gd name="T30" fmla="*/ 26 w 233"/>
              <a:gd name="T31" fmla="*/ 86 h 233"/>
              <a:gd name="T32" fmla="*/ 86 w 233"/>
              <a:gd name="T33" fmla="*/ 26 h 233"/>
              <a:gd name="T34" fmla="*/ 146 w 233"/>
              <a:gd name="T35" fmla="*/ 86 h 233"/>
              <a:gd name="T36" fmla="*/ 86 w 233"/>
              <a:gd name="T37" fmla="*/ 146 h 233"/>
              <a:gd name="T38" fmla="*/ 86 w 233"/>
              <a:gd name="T39" fmla="*/ 14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3" h="233">
                <a:moveTo>
                  <a:pt x="166" y="146"/>
                </a:moveTo>
                <a:lnTo>
                  <a:pt x="156" y="146"/>
                </a:lnTo>
                <a:lnTo>
                  <a:pt x="152" y="143"/>
                </a:lnTo>
                <a:cubicBezTo>
                  <a:pt x="165" y="128"/>
                  <a:pt x="173" y="108"/>
                  <a:pt x="173" y="86"/>
                </a:cubicBezTo>
                <a:cubicBezTo>
                  <a:pt x="173" y="38"/>
                  <a:pt x="134" y="0"/>
                  <a:pt x="86" y="0"/>
                </a:cubicBezTo>
                <a:cubicBezTo>
                  <a:pt x="38" y="0"/>
                  <a:pt x="0" y="38"/>
                  <a:pt x="0" y="86"/>
                </a:cubicBezTo>
                <a:cubicBezTo>
                  <a:pt x="0" y="134"/>
                  <a:pt x="38" y="173"/>
                  <a:pt x="86" y="173"/>
                </a:cubicBezTo>
                <a:cubicBezTo>
                  <a:pt x="108" y="173"/>
                  <a:pt x="128" y="165"/>
                  <a:pt x="143" y="152"/>
                </a:cubicBezTo>
                <a:lnTo>
                  <a:pt x="146" y="156"/>
                </a:lnTo>
                <a:lnTo>
                  <a:pt x="146" y="166"/>
                </a:lnTo>
                <a:lnTo>
                  <a:pt x="213" y="233"/>
                </a:lnTo>
                <a:lnTo>
                  <a:pt x="233" y="213"/>
                </a:lnTo>
                <a:lnTo>
                  <a:pt x="166" y="146"/>
                </a:lnTo>
                <a:lnTo>
                  <a:pt x="166" y="146"/>
                </a:lnTo>
                <a:close/>
                <a:moveTo>
                  <a:pt x="86" y="146"/>
                </a:moveTo>
                <a:cubicBezTo>
                  <a:pt x="53" y="146"/>
                  <a:pt x="26" y="120"/>
                  <a:pt x="26" y="86"/>
                </a:cubicBezTo>
                <a:cubicBezTo>
                  <a:pt x="26" y="53"/>
                  <a:pt x="53" y="26"/>
                  <a:pt x="86" y="26"/>
                </a:cubicBezTo>
                <a:cubicBezTo>
                  <a:pt x="120" y="26"/>
                  <a:pt x="146" y="53"/>
                  <a:pt x="146" y="86"/>
                </a:cubicBezTo>
                <a:cubicBezTo>
                  <a:pt x="146" y="120"/>
                  <a:pt x="120" y="146"/>
                  <a:pt x="86" y="146"/>
                </a:cubicBezTo>
                <a:lnTo>
                  <a:pt x="86" y="146"/>
                </a:lnTo>
                <a:close/>
              </a:path>
            </a:pathLst>
          </a:custGeom>
          <a:solidFill>
            <a:srgbClr val="F6C2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9B7A974-CE2B-4684-9068-850AD9C38468}"/>
              </a:ext>
            </a:extLst>
          </p:cNvPr>
          <p:cNvSpPr>
            <a:spLocks noEditPoints="1"/>
          </p:cNvSpPr>
          <p:nvPr/>
        </p:nvSpPr>
        <p:spPr bwMode="auto">
          <a:xfrm>
            <a:off x="6276748" y="3961523"/>
            <a:ext cx="304800" cy="274638"/>
          </a:xfrm>
          <a:custGeom>
            <a:avLst/>
            <a:gdLst>
              <a:gd name="T0" fmla="*/ 134 w 267"/>
              <a:gd name="T1" fmla="*/ 0 h 240"/>
              <a:gd name="T2" fmla="*/ 0 w 267"/>
              <a:gd name="T3" fmla="*/ 240 h 240"/>
              <a:gd name="T4" fmla="*/ 267 w 267"/>
              <a:gd name="T5" fmla="*/ 53 h 240"/>
              <a:gd name="T6" fmla="*/ 134 w 267"/>
              <a:gd name="T7" fmla="*/ 53 h 240"/>
              <a:gd name="T8" fmla="*/ 27 w 267"/>
              <a:gd name="T9" fmla="*/ 213 h 240"/>
              <a:gd name="T10" fmla="*/ 54 w 267"/>
              <a:gd name="T11" fmla="*/ 186 h 240"/>
              <a:gd name="T12" fmla="*/ 54 w 267"/>
              <a:gd name="T13" fmla="*/ 213 h 240"/>
              <a:gd name="T14" fmla="*/ 27 w 267"/>
              <a:gd name="T15" fmla="*/ 160 h 240"/>
              <a:gd name="T16" fmla="*/ 54 w 267"/>
              <a:gd name="T17" fmla="*/ 133 h 240"/>
              <a:gd name="T18" fmla="*/ 54 w 267"/>
              <a:gd name="T19" fmla="*/ 160 h 240"/>
              <a:gd name="T20" fmla="*/ 27 w 267"/>
              <a:gd name="T21" fmla="*/ 106 h 240"/>
              <a:gd name="T22" fmla="*/ 54 w 267"/>
              <a:gd name="T23" fmla="*/ 80 h 240"/>
              <a:gd name="T24" fmla="*/ 54 w 267"/>
              <a:gd name="T25" fmla="*/ 106 h 240"/>
              <a:gd name="T26" fmla="*/ 27 w 267"/>
              <a:gd name="T27" fmla="*/ 53 h 240"/>
              <a:gd name="T28" fmla="*/ 54 w 267"/>
              <a:gd name="T29" fmla="*/ 26 h 240"/>
              <a:gd name="T30" fmla="*/ 54 w 267"/>
              <a:gd name="T31" fmla="*/ 53 h 240"/>
              <a:gd name="T32" fmla="*/ 80 w 267"/>
              <a:gd name="T33" fmla="*/ 213 h 240"/>
              <a:gd name="T34" fmla="*/ 107 w 267"/>
              <a:gd name="T35" fmla="*/ 186 h 240"/>
              <a:gd name="T36" fmla="*/ 107 w 267"/>
              <a:gd name="T37" fmla="*/ 213 h 240"/>
              <a:gd name="T38" fmla="*/ 80 w 267"/>
              <a:gd name="T39" fmla="*/ 160 h 240"/>
              <a:gd name="T40" fmla="*/ 107 w 267"/>
              <a:gd name="T41" fmla="*/ 133 h 240"/>
              <a:gd name="T42" fmla="*/ 107 w 267"/>
              <a:gd name="T43" fmla="*/ 160 h 240"/>
              <a:gd name="T44" fmla="*/ 80 w 267"/>
              <a:gd name="T45" fmla="*/ 106 h 240"/>
              <a:gd name="T46" fmla="*/ 107 w 267"/>
              <a:gd name="T47" fmla="*/ 80 h 240"/>
              <a:gd name="T48" fmla="*/ 107 w 267"/>
              <a:gd name="T49" fmla="*/ 106 h 240"/>
              <a:gd name="T50" fmla="*/ 80 w 267"/>
              <a:gd name="T51" fmla="*/ 53 h 240"/>
              <a:gd name="T52" fmla="*/ 107 w 267"/>
              <a:gd name="T53" fmla="*/ 26 h 240"/>
              <a:gd name="T54" fmla="*/ 107 w 267"/>
              <a:gd name="T55" fmla="*/ 53 h 240"/>
              <a:gd name="T56" fmla="*/ 134 w 267"/>
              <a:gd name="T57" fmla="*/ 213 h 240"/>
              <a:gd name="T58" fmla="*/ 160 w 267"/>
              <a:gd name="T59" fmla="*/ 186 h 240"/>
              <a:gd name="T60" fmla="*/ 134 w 267"/>
              <a:gd name="T61" fmla="*/ 160 h 240"/>
              <a:gd name="T62" fmla="*/ 160 w 267"/>
              <a:gd name="T63" fmla="*/ 133 h 240"/>
              <a:gd name="T64" fmla="*/ 134 w 267"/>
              <a:gd name="T65" fmla="*/ 106 h 240"/>
              <a:gd name="T66" fmla="*/ 240 w 267"/>
              <a:gd name="T67" fmla="*/ 80 h 240"/>
              <a:gd name="T68" fmla="*/ 240 w 267"/>
              <a:gd name="T69" fmla="*/ 213 h 240"/>
              <a:gd name="T70" fmla="*/ 187 w 267"/>
              <a:gd name="T71" fmla="*/ 106 h 240"/>
              <a:gd name="T72" fmla="*/ 214 w 267"/>
              <a:gd name="T73" fmla="*/ 133 h 240"/>
              <a:gd name="T74" fmla="*/ 214 w 267"/>
              <a:gd name="T75" fmla="*/ 106 h 240"/>
              <a:gd name="T76" fmla="*/ 187 w 267"/>
              <a:gd name="T77" fmla="*/ 160 h 240"/>
              <a:gd name="T78" fmla="*/ 214 w 267"/>
              <a:gd name="T79" fmla="*/ 186 h 240"/>
              <a:gd name="T80" fmla="*/ 214 w 267"/>
              <a:gd name="T81" fmla="*/ 16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67" h="240">
                <a:moveTo>
                  <a:pt x="134" y="53"/>
                </a:moveTo>
                <a:lnTo>
                  <a:pt x="134" y="0"/>
                </a:lnTo>
                <a:lnTo>
                  <a:pt x="0" y="0"/>
                </a:lnTo>
                <a:lnTo>
                  <a:pt x="0" y="240"/>
                </a:lnTo>
                <a:lnTo>
                  <a:pt x="267" y="240"/>
                </a:lnTo>
                <a:lnTo>
                  <a:pt x="267" y="53"/>
                </a:lnTo>
                <a:lnTo>
                  <a:pt x="134" y="53"/>
                </a:lnTo>
                <a:lnTo>
                  <a:pt x="134" y="53"/>
                </a:lnTo>
                <a:close/>
                <a:moveTo>
                  <a:pt x="54" y="213"/>
                </a:moveTo>
                <a:lnTo>
                  <a:pt x="27" y="213"/>
                </a:lnTo>
                <a:lnTo>
                  <a:pt x="27" y="186"/>
                </a:lnTo>
                <a:lnTo>
                  <a:pt x="54" y="186"/>
                </a:lnTo>
                <a:lnTo>
                  <a:pt x="54" y="213"/>
                </a:lnTo>
                <a:lnTo>
                  <a:pt x="54" y="213"/>
                </a:lnTo>
                <a:close/>
                <a:moveTo>
                  <a:pt x="54" y="160"/>
                </a:moveTo>
                <a:lnTo>
                  <a:pt x="27" y="160"/>
                </a:lnTo>
                <a:lnTo>
                  <a:pt x="27" y="133"/>
                </a:lnTo>
                <a:lnTo>
                  <a:pt x="54" y="133"/>
                </a:lnTo>
                <a:lnTo>
                  <a:pt x="54" y="160"/>
                </a:lnTo>
                <a:lnTo>
                  <a:pt x="54" y="160"/>
                </a:lnTo>
                <a:close/>
                <a:moveTo>
                  <a:pt x="54" y="106"/>
                </a:moveTo>
                <a:lnTo>
                  <a:pt x="27" y="106"/>
                </a:lnTo>
                <a:lnTo>
                  <a:pt x="27" y="80"/>
                </a:lnTo>
                <a:lnTo>
                  <a:pt x="54" y="80"/>
                </a:lnTo>
                <a:lnTo>
                  <a:pt x="54" y="106"/>
                </a:lnTo>
                <a:lnTo>
                  <a:pt x="54" y="106"/>
                </a:lnTo>
                <a:close/>
                <a:moveTo>
                  <a:pt x="54" y="53"/>
                </a:moveTo>
                <a:lnTo>
                  <a:pt x="27" y="53"/>
                </a:lnTo>
                <a:lnTo>
                  <a:pt x="27" y="26"/>
                </a:lnTo>
                <a:lnTo>
                  <a:pt x="54" y="26"/>
                </a:lnTo>
                <a:lnTo>
                  <a:pt x="54" y="53"/>
                </a:lnTo>
                <a:lnTo>
                  <a:pt x="54" y="53"/>
                </a:lnTo>
                <a:close/>
                <a:moveTo>
                  <a:pt x="107" y="213"/>
                </a:moveTo>
                <a:lnTo>
                  <a:pt x="80" y="213"/>
                </a:lnTo>
                <a:lnTo>
                  <a:pt x="80" y="186"/>
                </a:lnTo>
                <a:lnTo>
                  <a:pt x="107" y="186"/>
                </a:lnTo>
                <a:lnTo>
                  <a:pt x="107" y="213"/>
                </a:lnTo>
                <a:lnTo>
                  <a:pt x="107" y="213"/>
                </a:lnTo>
                <a:close/>
                <a:moveTo>
                  <a:pt x="107" y="160"/>
                </a:moveTo>
                <a:lnTo>
                  <a:pt x="80" y="160"/>
                </a:lnTo>
                <a:lnTo>
                  <a:pt x="80" y="133"/>
                </a:lnTo>
                <a:lnTo>
                  <a:pt x="107" y="133"/>
                </a:lnTo>
                <a:lnTo>
                  <a:pt x="107" y="160"/>
                </a:lnTo>
                <a:lnTo>
                  <a:pt x="107" y="160"/>
                </a:lnTo>
                <a:close/>
                <a:moveTo>
                  <a:pt x="107" y="106"/>
                </a:moveTo>
                <a:lnTo>
                  <a:pt x="80" y="106"/>
                </a:lnTo>
                <a:lnTo>
                  <a:pt x="80" y="80"/>
                </a:lnTo>
                <a:lnTo>
                  <a:pt x="107" y="80"/>
                </a:lnTo>
                <a:lnTo>
                  <a:pt x="107" y="106"/>
                </a:lnTo>
                <a:lnTo>
                  <a:pt x="107" y="106"/>
                </a:lnTo>
                <a:close/>
                <a:moveTo>
                  <a:pt x="107" y="53"/>
                </a:moveTo>
                <a:lnTo>
                  <a:pt x="80" y="53"/>
                </a:lnTo>
                <a:lnTo>
                  <a:pt x="80" y="26"/>
                </a:lnTo>
                <a:lnTo>
                  <a:pt x="107" y="26"/>
                </a:lnTo>
                <a:lnTo>
                  <a:pt x="107" y="53"/>
                </a:lnTo>
                <a:lnTo>
                  <a:pt x="107" y="53"/>
                </a:lnTo>
                <a:close/>
                <a:moveTo>
                  <a:pt x="240" y="213"/>
                </a:moveTo>
                <a:lnTo>
                  <a:pt x="134" y="213"/>
                </a:lnTo>
                <a:lnTo>
                  <a:pt x="134" y="186"/>
                </a:lnTo>
                <a:lnTo>
                  <a:pt x="160" y="186"/>
                </a:lnTo>
                <a:lnTo>
                  <a:pt x="160" y="160"/>
                </a:lnTo>
                <a:lnTo>
                  <a:pt x="134" y="160"/>
                </a:lnTo>
                <a:lnTo>
                  <a:pt x="134" y="133"/>
                </a:lnTo>
                <a:lnTo>
                  <a:pt x="160" y="133"/>
                </a:lnTo>
                <a:lnTo>
                  <a:pt x="160" y="106"/>
                </a:lnTo>
                <a:lnTo>
                  <a:pt x="134" y="106"/>
                </a:lnTo>
                <a:lnTo>
                  <a:pt x="134" y="80"/>
                </a:lnTo>
                <a:lnTo>
                  <a:pt x="240" y="80"/>
                </a:lnTo>
                <a:lnTo>
                  <a:pt x="240" y="213"/>
                </a:lnTo>
                <a:lnTo>
                  <a:pt x="240" y="213"/>
                </a:lnTo>
                <a:close/>
                <a:moveTo>
                  <a:pt x="214" y="106"/>
                </a:moveTo>
                <a:lnTo>
                  <a:pt x="187" y="106"/>
                </a:lnTo>
                <a:lnTo>
                  <a:pt x="187" y="133"/>
                </a:lnTo>
                <a:lnTo>
                  <a:pt x="214" y="133"/>
                </a:lnTo>
                <a:lnTo>
                  <a:pt x="214" y="106"/>
                </a:lnTo>
                <a:lnTo>
                  <a:pt x="214" y="106"/>
                </a:lnTo>
                <a:close/>
                <a:moveTo>
                  <a:pt x="214" y="160"/>
                </a:moveTo>
                <a:lnTo>
                  <a:pt x="187" y="160"/>
                </a:lnTo>
                <a:lnTo>
                  <a:pt x="187" y="186"/>
                </a:lnTo>
                <a:lnTo>
                  <a:pt x="214" y="186"/>
                </a:lnTo>
                <a:lnTo>
                  <a:pt x="214" y="160"/>
                </a:lnTo>
                <a:lnTo>
                  <a:pt x="214" y="160"/>
                </a:lnTo>
                <a:close/>
              </a:path>
            </a:pathLst>
          </a:custGeom>
          <a:solidFill>
            <a:srgbClr val="1EC5C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7F96F8DA-CC06-4CA2-A801-C75A5A48A1DD}"/>
              </a:ext>
            </a:extLst>
          </p:cNvPr>
          <p:cNvSpPr>
            <a:spLocks noEditPoints="1"/>
          </p:cNvSpPr>
          <p:nvPr/>
        </p:nvSpPr>
        <p:spPr bwMode="auto">
          <a:xfrm>
            <a:off x="2552111" y="3945648"/>
            <a:ext cx="304800" cy="306388"/>
          </a:xfrm>
          <a:custGeom>
            <a:avLst/>
            <a:gdLst>
              <a:gd name="T0" fmla="*/ 254 w 267"/>
              <a:gd name="T1" fmla="*/ 54 h 267"/>
              <a:gd name="T2" fmla="*/ 227 w 267"/>
              <a:gd name="T3" fmla="*/ 54 h 267"/>
              <a:gd name="T4" fmla="*/ 227 w 267"/>
              <a:gd name="T5" fmla="*/ 174 h 267"/>
              <a:gd name="T6" fmla="*/ 54 w 267"/>
              <a:gd name="T7" fmla="*/ 174 h 267"/>
              <a:gd name="T8" fmla="*/ 54 w 267"/>
              <a:gd name="T9" fmla="*/ 200 h 267"/>
              <a:gd name="T10" fmla="*/ 67 w 267"/>
              <a:gd name="T11" fmla="*/ 214 h 267"/>
              <a:gd name="T12" fmla="*/ 214 w 267"/>
              <a:gd name="T13" fmla="*/ 214 h 267"/>
              <a:gd name="T14" fmla="*/ 267 w 267"/>
              <a:gd name="T15" fmla="*/ 267 h 267"/>
              <a:gd name="T16" fmla="*/ 267 w 267"/>
              <a:gd name="T17" fmla="*/ 67 h 267"/>
              <a:gd name="T18" fmla="*/ 254 w 267"/>
              <a:gd name="T19" fmla="*/ 54 h 267"/>
              <a:gd name="T20" fmla="*/ 254 w 267"/>
              <a:gd name="T21" fmla="*/ 54 h 267"/>
              <a:gd name="T22" fmla="*/ 200 w 267"/>
              <a:gd name="T23" fmla="*/ 134 h 267"/>
              <a:gd name="T24" fmla="*/ 200 w 267"/>
              <a:gd name="T25" fmla="*/ 14 h 267"/>
              <a:gd name="T26" fmla="*/ 187 w 267"/>
              <a:gd name="T27" fmla="*/ 0 h 267"/>
              <a:gd name="T28" fmla="*/ 14 w 267"/>
              <a:gd name="T29" fmla="*/ 0 h 267"/>
              <a:gd name="T30" fmla="*/ 0 w 267"/>
              <a:gd name="T31" fmla="*/ 14 h 267"/>
              <a:gd name="T32" fmla="*/ 0 w 267"/>
              <a:gd name="T33" fmla="*/ 200 h 267"/>
              <a:gd name="T34" fmla="*/ 54 w 267"/>
              <a:gd name="T35" fmla="*/ 147 h 267"/>
              <a:gd name="T36" fmla="*/ 187 w 267"/>
              <a:gd name="T37" fmla="*/ 147 h 267"/>
              <a:gd name="T38" fmla="*/ 200 w 267"/>
              <a:gd name="T39" fmla="*/ 134 h 267"/>
              <a:gd name="T40" fmla="*/ 200 w 267"/>
              <a:gd name="T41" fmla="*/ 134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7" h="267">
                <a:moveTo>
                  <a:pt x="254" y="54"/>
                </a:moveTo>
                <a:lnTo>
                  <a:pt x="227" y="54"/>
                </a:lnTo>
                <a:lnTo>
                  <a:pt x="227" y="174"/>
                </a:lnTo>
                <a:lnTo>
                  <a:pt x="54" y="174"/>
                </a:lnTo>
                <a:lnTo>
                  <a:pt x="54" y="200"/>
                </a:lnTo>
                <a:cubicBezTo>
                  <a:pt x="54" y="208"/>
                  <a:pt x="60" y="214"/>
                  <a:pt x="67" y="214"/>
                </a:cubicBezTo>
                <a:lnTo>
                  <a:pt x="214" y="214"/>
                </a:lnTo>
                <a:lnTo>
                  <a:pt x="267" y="267"/>
                </a:lnTo>
                <a:lnTo>
                  <a:pt x="267" y="67"/>
                </a:lnTo>
                <a:cubicBezTo>
                  <a:pt x="267" y="60"/>
                  <a:pt x="261" y="54"/>
                  <a:pt x="254" y="54"/>
                </a:cubicBezTo>
                <a:lnTo>
                  <a:pt x="254" y="54"/>
                </a:lnTo>
                <a:close/>
                <a:moveTo>
                  <a:pt x="200" y="134"/>
                </a:moveTo>
                <a:lnTo>
                  <a:pt x="200" y="14"/>
                </a:lnTo>
                <a:cubicBezTo>
                  <a:pt x="200" y="6"/>
                  <a:pt x="194" y="0"/>
                  <a:pt x="187" y="0"/>
                </a:cubicBez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200"/>
                </a:lnTo>
                <a:lnTo>
                  <a:pt x="54" y="147"/>
                </a:lnTo>
                <a:lnTo>
                  <a:pt x="187" y="147"/>
                </a:lnTo>
                <a:cubicBezTo>
                  <a:pt x="194" y="147"/>
                  <a:pt x="200" y="141"/>
                  <a:pt x="200" y="134"/>
                </a:cubicBezTo>
                <a:lnTo>
                  <a:pt x="200" y="134"/>
                </a:lnTo>
                <a:close/>
              </a:path>
            </a:pathLst>
          </a:custGeom>
          <a:solidFill>
            <a:srgbClr val="B8BEC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B8CDFA-F266-46B8-9F50-045751B3952C}"/>
              </a:ext>
            </a:extLst>
          </p:cNvPr>
          <p:cNvSpPr/>
          <p:nvPr/>
        </p:nvSpPr>
        <p:spPr>
          <a:xfrm>
            <a:off x="4221859" y="5340937"/>
            <a:ext cx="701038" cy="691158"/>
          </a:xfrm>
          <a:prstGeom prst="roundRect">
            <a:avLst>
              <a:gd name="adj" fmla="val 107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F3A3BCE-0BCC-4426-A700-BD36DCD60A83}"/>
              </a:ext>
            </a:extLst>
          </p:cNvPr>
          <p:cNvSpPr/>
          <p:nvPr/>
        </p:nvSpPr>
        <p:spPr>
          <a:xfrm rot="10800000">
            <a:off x="4283826" y="6029039"/>
            <a:ext cx="577104" cy="127086"/>
          </a:xfrm>
          <a:prstGeom prst="trapezoid">
            <a:avLst>
              <a:gd name="adj" fmla="val 1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4937C4-1CCF-42C6-9B3A-A484AA7E6113}"/>
              </a:ext>
            </a:extLst>
          </p:cNvPr>
          <p:cNvGrpSpPr/>
          <p:nvPr/>
        </p:nvGrpSpPr>
        <p:grpSpPr>
          <a:xfrm>
            <a:off x="3824743" y="4142696"/>
            <a:ext cx="1494514" cy="1284610"/>
            <a:chOff x="3824366" y="3958952"/>
            <a:chExt cx="1494514" cy="1284610"/>
          </a:xfrm>
          <a:solidFill>
            <a:srgbClr val="B8BEC8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8D5C188-997C-482A-99F1-6AEF18FBF60B}"/>
                </a:ext>
              </a:extLst>
            </p:cNvPr>
            <p:cNvSpPr/>
            <p:nvPr/>
          </p:nvSpPr>
          <p:spPr>
            <a:xfrm>
              <a:off x="3825121" y="3958952"/>
              <a:ext cx="1493759" cy="1901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113AB30-F031-4697-A48A-0F0CAB919426}"/>
                </a:ext>
              </a:extLst>
            </p:cNvPr>
            <p:cNvSpPr/>
            <p:nvPr/>
          </p:nvSpPr>
          <p:spPr>
            <a:xfrm>
              <a:off x="3825121" y="4149080"/>
              <a:ext cx="1493759" cy="648072"/>
            </a:xfrm>
            <a:prstGeom prst="roundRect">
              <a:avLst>
                <a:gd name="adj" fmla="val 107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06435177-27DE-4681-9FD0-6386850BA6AE}"/>
                </a:ext>
              </a:extLst>
            </p:cNvPr>
            <p:cNvSpPr/>
            <p:nvPr/>
          </p:nvSpPr>
          <p:spPr>
            <a:xfrm rot="10800000">
              <a:off x="3824366" y="4749650"/>
              <a:ext cx="1492250" cy="304800"/>
            </a:xfrm>
            <a:prstGeom prst="trapezoid">
              <a:avLst>
                <a:gd name="adj" fmla="val 1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729A498B-44C4-451F-A55F-16C53F9B14BB}"/>
                </a:ext>
              </a:extLst>
            </p:cNvPr>
            <p:cNvSpPr/>
            <p:nvPr/>
          </p:nvSpPr>
          <p:spPr>
            <a:xfrm rot="10800000">
              <a:off x="4165602" y="5053434"/>
              <a:ext cx="812798" cy="19012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D7E220-2E44-429D-8F5E-0E43C5DA6C91}"/>
              </a:ext>
            </a:extLst>
          </p:cNvPr>
          <p:cNvCxnSpPr/>
          <p:nvPr/>
        </p:nvCxnSpPr>
        <p:spPr>
          <a:xfrm>
            <a:off x="3893506" y="4332824"/>
            <a:ext cx="1357743" cy="0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DC5F859-8F19-47E8-A5A5-978B2264E851}"/>
              </a:ext>
            </a:extLst>
          </p:cNvPr>
          <p:cNvSpPr/>
          <p:nvPr/>
        </p:nvSpPr>
        <p:spPr>
          <a:xfrm>
            <a:off x="3635897" y="3713142"/>
            <a:ext cx="1872206" cy="18722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435D4E-BB94-44BC-92DC-C4BB53D61998}"/>
              </a:ext>
            </a:extLst>
          </p:cNvPr>
          <p:cNvGrpSpPr/>
          <p:nvPr/>
        </p:nvGrpSpPr>
        <p:grpSpPr>
          <a:xfrm>
            <a:off x="4221859" y="5560135"/>
            <a:ext cx="701038" cy="381873"/>
            <a:chOff x="4162693" y="5355337"/>
            <a:chExt cx="821659" cy="381873"/>
          </a:xfrm>
          <a:solidFill>
            <a:schemeClr val="tx1">
              <a:alpha val="28000"/>
            </a:schemeClr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DA42A9C-97F1-49C4-8E25-06DF80A14003}"/>
                </a:ext>
              </a:extLst>
            </p:cNvPr>
            <p:cNvSpPr/>
            <p:nvPr/>
          </p:nvSpPr>
          <p:spPr>
            <a:xfrm rot="21117603">
              <a:off x="4162693" y="5355337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ECD21-4B9D-4352-9C3E-8A686A4315CC}"/>
                </a:ext>
              </a:extLst>
            </p:cNvPr>
            <p:cNvSpPr/>
            <p:nvPr/>
          </p:nvSpPr>
          <p:spPr>
            <a:xfrm rot="21117603">
              <a:off x="4162693" y="5502960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E849024-8A91-489E-9FA2-F3BBA2DEFE32}"/>
                </a:ext>
              </a:extLst>
            </p:cNvPr>
            <p:cNvSpPr/>
            <p:nvPr/>
          </p:nvSpPr>
          <p:spPr>
            <a:xfrm rot="21117603">
              <a:off x="4162693" y="5650583"/>
              <a:ext cx="821659" cy="866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8B43C2-AAE3-429E-9E18-D040013EB11F}"/>
              </a:ext>
            </a:extLst>
          </p:cNvPr>
          <p:cNvGrpSpPr/>
          <p:nvPr/>
        </p:nvGrpSpPr>
        <p:grpSpPr>
          <a:xfrm>
            <a:off x="4196140" y="5539081"/>
            <a:ext cx="752474" cy="381873"/>
            <a:chOff x="4162693" y="5355337"/>
            <a:chExt cx="821659" cy="381873"/>
          </a:xfrm>
          <a:solidFill>
            <a:schemeClr val="bg1">
              <a:lumMod val="85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F4847C0-76C0-4ABC-B77A-D9804695FDA0}"/>
                </a:ext>
              </a:extLst>
            </p:cNvPr>
            <p:cNvSpPr/>
            <p:nvPr/>
          </p:nvSpPr>
          <p:spPr>
            <a:xfrm rot="21117603">
              <a:off x="4162693" y="5355337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5235BC4-9921-4247-BD3D-3D8F4C8754E0}"/>
                </a:ext>
              </a:extLst>
            </p:cNvPr>
            <p:cNvSpPr/>
            <p:nvPr/>
          </p:nvSpPr>
          <p:spPr>
            <a:xfrm rot="21117603">
              <a:off x="4162693" y="5502960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051B06-8CCA-4E1E-A1CD-5962F9744BA8}"/>
                </a:ext>
              </a:extLst>
            </p:cNvPr>
            <p:cNvSpPr/>
            <p:nvPr/>
          </p:nvSpPr>
          <p:spPr>
            <a:xfrm rot="21117603">
              <a:off x="4162693" y="5650583"/>
              <a:ext cx="821659" cy="866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606E518-183E-4185-A411-296494D4E0FB}"/>
              </a:ext>
            </a:extLst>
          </p:cNvPr>
          <p:cNvSpPr txBox="1"/>
          <p:nvPr/>
        </p:nvSpPr>
        <p:spPr>
          <a:xfrm>
            <a:off x="6079894" y="4545330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163F2F-C078-45DB-B112-CC26620FDD15}"/>
              </a:ext>
            </a:extLst>
          </p:cNvPr>
          <p:cNvSpPr txBox="1"/>
          <p:nvPr/>
        </p:nvSpPr>
        <p:spPr>
          <a:xfrm>
            <a:off x="6079894" y="4322081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1EC5C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1EC5C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7CB3AA-6CFA-4DBB-8047-A19986539F32}"/>
              </a:ext>
            </a:extLst>
          </p:cNvPr>
          <p:cNvSpPr txBox="1"/>
          <p:nvPr/>
        </p:nvSpPr>
        <p:spPr>
          <a:xfrm>
            <a:off x="6079894" y="1982654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C4BDDA-F0E1-42F7-9133-E7A712DB23AB}"/>
              </a:ext>
            </a:extLst>
          </p:cNvPr>
          <p:cNvSpPr txBox="1"/>
          <p:nvPr/>
        </p:nvSpPr>
        <p:spPr>
          <a:xfrm>
            <a:off x="6079894" y="1759405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1200" b="1" dirty="0">
                <a:solidFill>
                  <a:srgbClr val="F6C2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F6C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6DA409-5B8A-4573-8A95-BBE06AE2B13A}"/>
              </a:ext>
            </a:extLst>
          </p:cNvPr>
          <p:cNvSpPr txBox="1"/>
          <p:nvPr/>
        </p:nvSpPr>
        <p:spPr>
          <a:xfrm>
            <a:off x="592985" y="4545330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B7324-891E-4971-ACD4-1F664E844677}"/>
              </a:ext>
            </a:extLst>
          </p:cNvPr>
          <p:cNvSpPr txBox="1"/>
          <p:nvPr/>
        </p:nvSpPr>
        <p:spPr>
          <a:xfrm>
            <a:off x="592985" y="4322081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B8BEC8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B8BEC8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0EADFE-367A-4AC1-BCB0-C697BB07EFE6}"/>
              </a:ext>
            </a:extLst>
          </p:cNvPr>
          <p:cNvSpPr txBox="1"/>
          <p:nvPr/>
        </p:nvSpPr>
        <p:spPr>
          <a:xfrm>
            <a:off x="592985" y="1982654"/>
            <a:ext cx="2471121" cy="779637"/>
          </a:xfrm>
          <a:prstGeom prst="rect">
            <a:avLst/>
          </a:prstGeom>
          <a:noFill/>
        </p:spPr>
        <p:txBody>
          <a:bodyPr wrap="square" lIns="180000" tIns="0" rIns="18000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Lorem ipsum dolor sit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amet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consectetur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adipiscing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elit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. Integer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luctus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, ante lacinia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dignissim</a:t>
            </a:r>
            <a:r>
              <a:rPr lang="en-US" altLang="ko-KR" sz="1000" dirty="0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chemeClr val="bg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rPr>
              <a:t>commodo</a:t>
            </a:r>
            <a:endParaRPr lang="ko-KR" altLang="en-US" sz="1000" dirty="0">
              <a:solidFill>
                <a:schemeClr val="bg1">
                  <a:alpha val="65000"/>
                </a:schemeClr>
              </a:solidFill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0FC4CC-FC8E-40E0-B187-FF82C1266D1F}"/>
              </a:ext>
            </a:extLst>
          </p:cNvPr>
          <p:cNvSpPr txBox="1"/>
          <p:nvPr/>
        </p:nvSpPr>
        <p:spPr>
          <a:xfrm>
            <a:off x="592985" y="1759405"/>
            <a:ext cx="2471120" cy="184666"/>
          </a:xfrm>
          <a:prstGeom prst="rect">
            <a:avLst/>
          </a:prstGeom>
          <a:noFill/>
        </p:spPr>
        <p:txBody>
          <a:bodyPr wrap="square" lIns="180000" tIns="0" rIns="18000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r"/>
            <a:r>
              <a:rPr lang="en-US" altLang="ko-KR" sz="1200" b="1" dirty="0">
                <a:solidFill>
                  <a:srgbClr val="72B50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SHAPE TITLE</a:t>
            </a:r>
            <a:endParaRPr lang="ko-KR" altLang="en-US" sz="1200" b="1" dirty="0">
              <a:solidFill>
                <a:srgbClr val="72B50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450936-703A-4860-AB93-2C35AFC3ED9D}"/>
              </a:ext>
            </a:extLst>
          </p:cNvPr>
          <p:cNvSpPr txBox="1"/>
          <p:nvPr/>
        </p:nvSpPr>
        <p:spPr>
          <a:xfrm>
            <a:off x="3034109" y="764704"/>
            <a:ext cx="3075783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INFOGRAPHIC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TITLE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8F32E47-2731-4F69-81DA-5AF013821FE4}"/>
              </a:ext>
            </a:extLst>
          </p:cNvPr>
          <p:cNvSpPr/>
          <p:nvPr/>
        </p:nvSpPr>
        <p:spPr>
          <a:xfrm>
            <a:off x="4440102" y="1812508"/>
            <a:ext cx="780346" cy="2301117"/>
          </a:xfrm>
          <a:custGeom>
            <a:avLst/>
            <a:gdLst>
              <a:gd name="connsiteX0" fmla="*/ 345712 w 780346"/>
              <a:gd name="connsiteY0" fmla="*/ 119 h 2301117"/>
              <a:gd name="connsiteX1" fmla="*/ 483241 w 780346"/>
              <a:gd name="connsiteY1" fmla="*/ 19634 h 2301117"/>
              <a:gd name="connsiteX2" fmla="*/ 776589 w 780346"/>
              <a:gd name="connsiteY2" fmla="*/ 368096 h 2301117"/>
              <a:gd name="connsiteX3" fmla="*/ 779493 w 780346"/>
              <a:gd name="connsiteY3" fmla="*/ 425867 h 2301117"/>
              <a:gd name="connsiteX4" fmla="*/ 780346 w 780346"/>
              <a:gd name="connsiteY4" fmla="*/ 425867 h 2301117"/>
              <a:gd name="connsiteX5" fmla="*/ 780346 w 780346"/>
              <a:gd name="connsiteY5" fmla="*/ 2301117 h 2301117"/>
              <a:gd name="connsiteX6" fmla="*/ 454543 w 780346"/>
              <a:gd name="connsiteY6" fmla="*/ 2301117 h 2301117"/>
              <a:gd name="connsiteX7" fmla="*/ 454543 w 780346"/>
              <a:gd name="connsiteY7" fmla="*/ 427856 h 2301117"/>
              <a:gd name="connsiteX8" fmla="*/ 453737 w 780346"/>
              <a:gd name="connsiteY8" fmla="*/ 427830 h 2301117"/>
              <a:gd name="connsiteX9" fmla="*/ 385175 w 780346"/>
              <a:gd name="connsiteY9" fmla="*/ 331119 h 2301117"/>
              <a:gd name="connsiteX10" fmla="*/ 273575 w 780346"/>
              <a:gd name="connsiteY10" fmla="*/ 371109 h 2301117"/>
              <a:gd name="connsiteX11" fmla="*/ 0 w 780346"/>
              <a:gd name="connsiteY11" fmla="*/ 192794 h 2301117"/>
              <a:gd name="connsiteX12" fmla="*/ 345712 w 780346"/>
              <a:gd name="connsiteY12" fmla="*/ 119 h 23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346" h="2301117">
                <a:moveTo>
                  <a:pt x="345712" y="119"/>
                </a:moveTo>
                <a:cubicBezTo>
                  <a:pt x="391407" y="-967"/>
                  <a:pt x="437819" y="5334"/>
                  <a:pt x="483241" y="19634"/>
                </a:cubicBezTo>
                <a:cubicBezTo>
                  <a:pt x="642217" y="69685"/>
                  <a:pt x="755008" y="207009"/>
                  <a:pt x="776589" y="368096"/>
                </a:cubicBezTo>
                <a:lnTo>
                  <a:pt x="779493" y="425867"/>
                </a:lnTo>
                <a:lnTo>
                  <a:pt x="780346" y="425867"/>
                </a:lnTo>
                <a:lnTo>
                  <a:pt x="780346" y="2301117"/>
                </a:lnTo>
                <a:lnTo>
                  <a:pt x="454543" y="2301117"/>
                </a:lnTo>
                <a:lnTo>
                  <a:pt x="454543" y="427856"/>
                </a:lnTo>
                <a:lnTo>
                  <a:pt x="453737" y="427830"/>
                </a:lnTo>
                <a:cubicBezTo>
                  <a:pt x="455161" y="383864"/>
                  <a:pt x="427133" y="344329"/>
                  <a:pt x="385175" y="331119"/>
                </a:cubicBezTo>
                <a:cubicBezTo>
                  <a:pt x="343216" y="317909"/>
                  <a:pt x="297595" y="334257"/>
                  <a:pt x="273575" y="371109"/>
                </a:cubicBezTo>
                <a:lnTo>
                  <a:pt x="0" y="192794"/>
                </a:lnTo>
                <a:cubicBezTo>
                  <a:pt x="78007" y="73113"/>
                  <a:pt x="208628" y="3376"/>
                  <a:pt x="345712" y="119"/>
                </a:cubicBezTo>
                <a:close/>
              </a:path>
            </a:pathLst>
          </a:custGeom>
          <a:solidFill>
            <a:srgbClr val="1EC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19F8803-EB6C-4706-B4B0-6F3176AE2AA7}"/>
              </a:ext>
            </a:extLst>
          </p:cNvPr>
          <p:cNvSpPr/>
          <p:nvPr/>
        </p:nvSpPr>
        <p:spPr>
          <a:xfrm>
            <a:off x="3924304" y="1812502"/>
            <a:ext cx="803572" cy="2301122"/>
          </a:xfrm>
          <a:custGeom>
            <a:avLst/>
            <a:gdLst>
              <a:gd name="connsiteX0" fmla="*/ 468951 w 803572"/>
              <a:gd name="connsiteY0" fmla="*/ 2319 h 2301122"/>
              <a:gd name="connsiteX1" fmla="*/ 803572 w 803572"/>
              <a:gd name="connsiteY1" fmla="*/ 233097 h 2301122"/>
              <a:gd name="connsiteX2" fmla="*/ 462302 w 803572"/>
              <a:gd name="connsiteY2" fmla="*/ 405611 h 2301122"/>
              <a:gd name="connsiteX3" fmla="*/ 414828 w 803572"/>
              <a:gd name="connsiteY3" fmla="*/ 383587 h 2301122"/>
              <a:gd name="connsiteX4" fmla="*/ 382395 w 803572"/>
              <a:gd name="connsiteY4" fmla="*/ 424660 h 2301122"/>
              <a:gd name="connsiteX5" fmla="*/ 325803 w 803572"/>
              <a:gd name="connsiteY5" fmla="*/ 424660 h 2301122"/>
              <a:gd name="connsiteX6" fmla="*/ 325803 w 803572"/>
              <a:gd name="connsiteY6" fmla="*/ 2301122 h 2301122"/>
              <a:gd name="connsiteX7" fmla="*/ 0 w 803572"/>
              <a:gd name="connsiteY7" fmla="*/ 2301122 h 2301122"/>
              <a:gd name="connsiteX8" fmla="*/ 0 w 803572"/>
              <a:gd name="connsiteY8" fmla="*/ 424660 h 2301122"/>
              <a:gd name="connsiteX9" fmla="*/ 0 w 803572"/>
              <a:gd name="connsiteY9" fmla="*/ 409203 h 2301122"/>
              <a:gd name="connsiteX10" fmla="*/ 1319 w 803572"/>
              <a:gd name="connsiteY10" fmla="*/ 409203 h 2301122"/>
              <a:gd name="connsiteX11" fmla="*/ 6171 w 803572"/>
              <a:gd name="connsiteY11" fmla="*/ 352342 h 2301122"/>
              <a:gd name="connsiteX12" fmla="*/ 326154 w 803572"/>
              <a:gd name="connsiteY12" fmla="*/ 11615 h 2301122"/>
              <a:gd name="connsiteX13" fmla="*/ 468951 w 803572"/>
              <a:gd name="connsiteY13" fmla="*/ 2319 h 230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3572" h="2301122">
                <a:moveTo>
                  <a:pt x="468951" y="2319"/>
                </a:moveTo>
                <a:cubicBezTo>
                  <a:pt x="609330" y="17082"/>
                  <a:pt x="737059" y="101518"/>
                  <a:pt x="803572" y="233097"/>
                </a:cubicBezTo>
                <a:lnTo>
                  <a:pt x="462302" y="405611"/>
                </a:lnTo>
                <a:cubicBezTo>
                  <a:pt x="453483" y="388165"/>
                  <a:pt x="433843" y="379054"/>
                  <a:pt x="414828" y="383587"/>
                </a:cubicBezTo>
                <a:cubicBezTo>
                  <a:pt x="395813" y="388120"/>
                  <a:pt x="382395" y="405112"/>
                  <a:pt x="382395" y="424660"/>
                </a:cubicBezTo>
                <a:lnTo>
                  <a:pt x="325803" y="424660"/>
                </a:lnTo>
                <a:lnTo>
                  <a:pt x="325803" y="2301122"/>
                </a:lnTo>
                <a:lnTo>
                  <a:pt x="0" y="2301122"/>
                </a:lnTo>
                <a:lnTo>
                  <a:pt x="0" y="424660"/>
                </a:lnTo>
                <a:lnTo>
                  <a:pt x="0" y="409203"/>
                </a:lnTo>
                <a:lnTo>
                  <a:pt x="1319" y="409203"/>
                </a:lnTo>
                <a:lnTo>
                  <a:pt x="6171" y="352342"/>
                </a:lnTo>
                <a:cubicBezTo>
                  <a:pt x="34613" y="187318"/>
                  <a:pt x="158835" y="51503"/>
                  <a:pt x="326154" y="11615"/>
                </a:cubicBezTo>
                <a:cubicBezTo>
                  <a:pt x="373960" y="219"/>
                  <a:pt x="422158" y="-2602"/>
                  <a:pt x="468951" y="2319"/>
                </a:cubicBezTo>
                <a:close/>
              </a:path>
            </a:pathLst>
          </a:custGeom>
          <a:solidFill>
            <a:srgbClr val="72B5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7914579-A7CE-4889-8058-E45FE05D30F8}"/>
              </a:ext>
            </a:extLst>
          </p:cNvPr>
          <p:cNvSpPr/>
          <p:nvPr/>
        </p:nvSpPr>
        <p:spPr>
          <a:xfrm>
            <a:off x="4147381" y="1812544"/>
            <a:ext cx="849238" cy="2301080"/>
          </a:xfrm>
          <a:custGeom>
            <a:avLst/>
            <a:gdLst>
              <a:gd name="connsiteX0" fmla="*/ 431494 w 849238"/>
              <a:gd name="connsiteY0" fmla="*/ 55 h 2301080"/>
              <a:gd name="connsiteX1" fmla="*/ 644817 w 849238"/>
              <a:gd name="connsiteY1" fmla="*/ 61556 h 2301080"/>
              <a:gd name="connsiteX2" fmla="*/ 847044 w 849238"/>
              <a:gd name="connsiteY2" fmla="*/ 381434 h 2301080"/>
              <a:gd name="connsiteX3" fmla="*/ 848087 w 849238"/>
              <a:gd name="connsiteY3" fmla="*/ 411543 h 2301080"/>
              <a:gd name="connsiteX4" fmla="*/ 849238 w 849238"/>
              <a:gd name="connsiteY4" fmla="*/ 411543 h 2301080"/>
              <a:gd name="connsiteX5" fmla="*/ 849238 w 849238"/>
              <a:gd name="connsiteY5" fmla="*/ 2301080 h 2301080"/>
              <a:gd name="connsiteX6" fmla="*/ 523435 w 849238"/>
              <a:gd name="connsiteY6" fmla="*/ 2301080 h 2301080"/>
              <a:gd name="connsiteX7" fmla="*/ 523435 w 849238"/>
              <a:gd name="connsiteY7" fmla="*/ 427819 h 2301080"/>
              <a:gd name="connsiteX8" fmla="*/ 522629 w 849238"/>
              <a:gd name="connsiteY8" fmla="*/ 427793 h 2301080"/>
              <a:gd name="connsiteX9" fmla="*/ 475471 w 849238"/>
              <a:gd name="connsiteY9" fmla="*/ 340772 h 2301080"/>
              <a:gd name="connsiteX10" fmla="*/ 376507 w 849238"/>
              <a:gd name="connsiteY10" fmla="*/ 339169 h 2301080"/>
              <a:gd name="connsiteX11" fmla="*/ 326556 w 849238"/>
              <a:gd name="connsiteY11" fmla="*/ 424617 h 2301080"/>
              <a:gd name="connsiteX12" fmla="*/ 325803 w 849238"/>
              <a:gd name="connsiteY12" fmla="*/ 424617 h 2301080"/>
              <a:gd name="connsiteX13" fmla="*/ 325803 w 849238"/>
              <a:gd name="connsiteY13" fmla="*/ 2301080 h 2301080"/>
              <a:gd name="connsiteX14" fmla="*/ 0 w 849238"/>
              <a:gd name="connsiteY14" fmla="*/ 2301080 h 2301080"/>
              <a:gd name="connsiteX15" fmla="*/ 0 w 849238"/>
              <a:gd name="connsiteY15" fmla="*/ 424618 h 2301080"/>
              <a:gd name="connsiteX16" fmla="*/ 0 w 849238"/>
              <a:gd name="connsiteY16" fmla="*/ 411543 h 2301080"/>
              <a:gd name="connsiteX17" fmla="*/ 877 w 849238"/>
              <a:gd name="connsiteY17" fmla="*/ 411543 h 2301080"/>
              <a:gd name="connsiteX18" fmla="*/ 3813 w 849238"/>
              <a:gd name="connsiteY18" fmla="*/ 367779 h 2301080"/>
              <a:gd name="connsiteX19" fmla="*/ 216291 w 849238"/>
              <a:gd name="connsiteY19" fmla="*/ 54617 h 2301080"/>
              <a:gd name="connsiteX20" fmla="*/ 431494 w 849238"/>
              <a:gd name="connsiteY20" fmla="*/ 55 h 230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9238" h="2301080">
                <a:moveTo>
                  <a:pt x="431494" y="55"/>
                </a:moveTo>
                <a:cubicBezTo>
                  <a:pt x="505534" y="1254"/>
                  <a:pt x="579262" y="21796"/>
                  <a:pt x="644817" y="61556"/>
                </a:cubicBezTo>
                <a:cubicBezTo>
                  <a:pt x="759539" y="131135"/>
                  <a:pt x="833638" y="250106"/>
                  <a:pt x="847044" y="381434"/>
                </a:cubicBezTo>
                <a:lnTo>
                  <a:pt x="848087" y="411543"/>
                </a:lnTo>
                <a:lnTo>
                  <a:pt x="849238" y="411543"/>
                </a:lnTo>
                <a:lnTo>
                  <a:pt x="849238" y="2301080"/>
                </a:lnTo>
                <a:lnTo>
                  <a:pt x="523435" y="2301080"/>
                </a:lnTo>
                <a:lnTo>
                  <a:pt x="523435" y="427819"/>
                </a:lnTo>
                <a:lnTo>
                  <a:pt x="522629" y="427793"/>
                </a:lnTo>
                <a:cubicBezTo>
                  <a:pt x="523776" y="392399"/>
                  <a:pt x="505750" y="359136"/>
                  <a:pt x="475471" y="340772"/>
                </a:cubicBezTo>
                <a:cubicBezTo>
                  <a:pt x="445192" y="322408"/>
                  <a:pt x="407364" y="321795"/>
                  <a:pt x="376507" y="339169"/>
                </a:cubicBezTo>
                <a:cubicBezTo>
                  <a:pt x="345649" y="356543"/>
                  <a:pt x="326556" y="389205"/>
                  <a:pt x="326556" y="424617"/>
                </a:cubicBezTo>
                <a:lnTo>
                  <a:pt x="325803" y="424617"/>
                </a:lnTo>
                <a:lnTo>
                  <a:pt x="325803" y="2301080"/>
                </a:lnTo>
                <a:lnTo>
                  <a:pt x="0" y="2301080"/>
                </a:lnTo>
                <a:lnTo>
                  <a:pt x="0" y="424618"/>
                </a:lnTo>
                <a:lnTo>
                  <a:pt x="0" y="411543"/>
                </a:lnTo>
                <a:lnTo>
                  <a:pt x="877" y="411543"/>
                </a:lnTo>
                <a:lnTo>
                  <a:pt x="3813" y="367779"/>
                </a:lnTo>
                <a:cubicBezTo>
                  <a:pt x="21464" y="236954"/>
                  <a:pt x="99377" y="120445"/>
                  <a:pt x="216291" y="54617"/>
                </a:cubicBezTo>
                <a:cubicBezTo>
                  <a:pt x="283099" y="17001"/>
                  <a:pt x="357453" y="-1144"/>
                  <a:pt x="431494" y="55"/>
                </a:cubicBezTo>
                <a:close/>
              </a:path>
            </a:pathLst>
          </a:custGeom>
          <a:solidFill>
            <a:srgbClr val="F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5CD385E-1A82-4A5C-9C39-06ADCCAD9859}"/>
              </a:ext>
            </a:extLst>
          </p:cNvPr>
          <p:cNvCxnSpPr>
            <a:cxnSpLocks/>
          </p:cNvCxnSpPr>
          <p:nvPr/>
        </p:nvCxnSpPr>
        <p:spPr>
          <a:xfrm>
            <a:off x="5220449" y="3176000"/>
            <a:ext cx="859445" cy="1238414"/>
          </a:xfrm>
          <a:prstGeom prst="bentConnector3">
            <a:avLst/>
          </a:prstGeom>
          <a:ln w="12700">
            <a:solidFill>
              <a:srgbClr val="1EC5C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3592D57-0AA2-47B3-98E8-4D56E61E9F28}"/>
              </a:ext>
            </a:extLst>
          </p:cNvPr>
          <p:cNvCxnSpPr>
            <a:cxnSpLocks/>
          </p:cNvCxnSpPr>
          <p:nvPr/>
        </p:nvCxnSpPr>
        <p:spPr>
          <a:xfrm flipV="1">
            <a:off x="4907557" y="1851738"/>
            <a:ext cx="1172337" cy="734503"/>
          </a:xfrm>
          <a:prstGeom prst="bentConnector3">
            <a:avLst>
              <a:gd name="adj1" fmla="val 65075"/>
            </a:avLst>
          </a:prstGeom>
          <a:ln w="12700">
            <a:solidFill>
              <a:srgbClr val="F6C2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73A8488-DC3B-4E7B-A812-E552E5B71A92}"/>
              </a:ext>
            </a:extLst>
          </p:cNvPr>
          <p:cNvCxnSpPr>
            <a:cxnSpLocks/>
          </p:cNvCxnSpPr>
          <p:nvPr/>
        </p:nvCxnSpPr>
        <p:spPr>
          <a:xfrm rot="10800000">
            <a:off x="3064105" y="1851738"/>
            <a:ext cx="860200" cy="1315928"/>
          </a:xfrm>
          <a:prstGeom prst="bentConnector3">
            <a:avLst>
              <a:gd name="adj1" fmla="val 50000"/>
            </a:avLst>
          </a:prstGeom>
          <a:ln w="12700">
            <a:solidFill>
              <a:srgbClr val="72B50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C24FF87-B93F-450D-B1F5-9215280B362E}"/>
              </a:ext>
            </a:extLst>
          </p:cNvPr>
          <p:cNvCxnSpPr>
            <a:cxnSpLocks/>
          </p:cNvCxnSpPr>
          <p:nvPr/>
        </p:nvCxnSpPr>
        <p:spPr>
          <a:xfrm rot="10800000">
            <a:off x="3064105" y="4414415"/>
            <a:ext cx="933504" cy="363635"/>
          </a:xfrm>
          <a:prstGeom prst="bentConnector3">
            <a:avLst>
              <a:gd name="adj1" fmla="val 54939"/>
            </a:avLst>
          </a:prstGeom>
          <a:ln w="12700">
            <a:solidFill>
              <a:srgbClr val="C1C7C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5924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AY DESIGN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156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Bahnschrift SemiCondensed</vt:lpstr>
      <vt:lpstr>Trebuchet MS</vt:lpstr>
      <vt:lpstr>Wingdings</vt:lpstr>
      <vt:lpstr>JAY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Qingri-7</cp:lastModifiedBy>
  <cp:revision>251</cp:revision>
  <dcterms:created xsi:type="dcterms:W3CDTF">2018-09-09T04:25:23Z</dcterms:created>
  <dcterms:modified xsi:type="dcterms:W3CDTF">2022-11-08T08:48:44Z</dcterms:modified>
</cp:coreProperties>
</file>