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4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13A"/>
    <a:srgbClr val="FFAC09"/>
    <a:srgbClr val="0ABFB4"/>
    <a:srgbClr val="FCAF3E"/>
    <a:srgbClr val="1698AE"/>
    <a:srgbClr val="68797D"/>
    <a:srgbClr val="43D3E0"/>
    <a:srgbClr val="A4ADB6"/>
    <a:srgbClr val="72B506"/>
    <a:srgbClr val="1EC5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77" autoAdjust="0"/>
    <p:restoredTop sz="94660"/>
  </p:normalViewPr>
  <p:slideViewPr>
    <p:cSldViewPr>
      <p:cViewPr varScale="1">
        <p:scale>
          <a:sx n="122" d="100"/>
          <a:sy n="122" d="100"/>
        </p:scale>
        <p:origin x="1170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point-free.blogspot.com/" TargetMode="External"/><Relationship Id="rId2" Type="http://schemas.openxmlformats.org/officeDocument/2006/relationships/hyperlink" Target="https://hangeuldoc.tistory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71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cen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>
          <a:xfrm>
            <a:off x="0" y="4362450"/>
            <a:ext cx="4564380" cy="2495550"/>
          </a:xfrm>
          <a:prstGeom prst="rect">
            <a:avLst/>
          </a:prstGeom>
          <a:solidFill>
            <a:srgbClr val="6A8094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64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Personal &amp; Non-Commercial works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/>
          <p:cNvSpPr/>
          <p:nvPr userDrawn="1"/>
        </p:nvSpPr>
        <p:spPr>
          <a:xfrm>
            <a:off x="4564380" y="4362450"/>
            <a:ext cx="4579620" cy="2495550"/>
          </a:xfrm>
          <a:prstGeom prst="rect">
            <a:avLst/>
          </a:prstGeom>
          <a:solidFill>
            <a:srgbClr val="6A8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64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Redistribution &amp; Resale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For Commercial works, You must be </a:t>
            </a:r>
            <a:br>
              <a:rPr lang="en-US" altLang="ko-KR" sz="1600" dirty="0">
                <a:solidFill>
                  <a:schemeClr val="bg1"/>
                </a:solidFill>
                <a:latin typeface="+mn-ea"/>
              </a:rPr>
            </a:b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allowed. E-mail to jaywon1116@gmail.com or Comment on the Post.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8" name="그룹 37"/>
          <p:cNvGrpSpPr/>
          <p:nvPr userDrawn="1"/>
        </p:nvGrpSpPr>
        <p:grpSpPr>
          <a:xfrm>
            <a:off x="1859280" y="3960495"/>
            <a:ext cx="845820" cy="845820"/>
            <a:chOff x="1584960" y="2659380"/>
            <a:chExt cx="891540" cy="891540"/>
          </a:xfrm>
        </p:grpSpPr>
        <p:sp>
          <p:nvSpPr>
            <p:cNvPr id="39" name="타원 38"/>
            <p:cNvSpPr/>
            <p:nvPr/>
          </p:nvSpPr>
          <p:spPr>
            <a:xfrm>
              <a:off x="1584960" y="2659380"/>
              <a:ext cx="891540" cy="891540"/>
            </a:xfrm>
            <a:prstGeom prst="ellipse">
              <a:avLst/>
            </a:prstGeom>
            <a:solidFill>
              <a:srgbClr val="6A80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1845528" y="2919948"/>
              <a:ext cx="370404" cy="370404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타원 40"/>
          <p:cNvSpPr/>
          <p:nvPr userDrawn="1"/>
        </p:nvSpPr>
        <p:spPr>
          <a:xfrm>
            <a:off x="6431280" y="3960495"/>
            <a:ext cx="845820" cy="845820"/>
          </a:xfrm>
          <a:prstGeom prst="ellipse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십자형 41"/>
          <p:cNvSpPr/>
          <p:nvPr userDrawn="1"/>
        </p:nvSpPr>
        <p:spPr>
          <a:xfrm rot="2700000">
            <a:off x="6634481" y="4163697"/>
            <a:ext cx="439420" cy="439418"/>
          </a:xfrm>
          <a:prstGeom prst="plus">
            <a:avLst>
              <a:gd name="adj" fmla="val 39456"/>
            </a:avLst>
          </a:prstGeom>
          <a:solidFill>
            <a:srgbClr val="6A8094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119045" y="254839"/>
            <a:ext cx="5533075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66700" indent="-266700"/>
            <a:r>
              <a:rPr lang="en-US" altLang="ko-KR" sz="5400" dirty="0">
                <a:latin typeface="Arial" panose="020B0604020202020204" pitchFamily="34" charset="0"/>
              </a:rPr>
              <a:t>How you can use</a:t>
            </a:r>
          </a:p>
        </p:txBody>
      </p:sp>
      <p:sp>
        <p:nvSpPr>
          <p:cNvPr id="44" name="직사각형 43">
            <a:hlinkClick r:id="rId2"/>
          </p:cNvPr>
          <p:cNvSpPr/>
          <p:nvPr userDrawn="1"/>
        </p:nvSpPr>
        <p:spPr>
          <a:xfrm>
            <a:off x="124339" y="1248403"/>
            <a:ext cx="2333556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100" dirty="0">
                <a:hlinkClick r:id="rId3"/>
              </a:rPr>
              <a:t>https://powerpoint-free.blogspot.com/</a:t>
            </a:r>
            <a:endParaRPr lang="ko-KR" altLang="en-US" sz="1100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41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4256509" y="6492875"/>
            <a:ext cx="630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ko-KR" altLang="en-US" sz="1200" smtClean="0">
                <a:solidFill>
                  <a:schemeClr val="bg1">
                    <a:lumMod val="50000"/>
                  </a:schemeClr>
                </a:solidFill>
                <a:latin typeface="Bahnschrift SemiCondensed" panose="020B0502040204020203" pitchFamily="34" charset="0"/>
              </a:defRPr>
            </a:lvl1pPr>
          </a:lstStyle>
          <a:p>
            <a:pPr algn="ctr"/>
            <a:fld id="{453F7A83-B5B7-4266-8D27-EF99E7F4AEB0}" type="slidenum">
              <a:rPr lang="en-US" altLang="ko-KR" smtClean="0"/>
              <a:pPr algn="ct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36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fo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FF5F7BD-D86D-49C1-9E78-8F7E377B241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4136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432AB3B8-407E-46A7-8B41-578ABBFA6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091172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DA56F8DE-5904-4FBC-B1A8-19921E0DB8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58208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17EAFDBA-46DE-4090-85AE-3DEB413CAB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5244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63AAA3-72FB-4B81-926A-6746C49352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2280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9D692FD7-1EA6-40C7-9404-B5BB709A8EA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4136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448D18D7-91F1-4E63-95B1-19F3D1F7951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091172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AF957841-0FB3-4B59-80C5-3DEA67D22DE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758208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F2538425-D921-44FD-B8C9-0A675E048F0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425244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9D01D4D1-345A-4465-841C-5DF5E226542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92280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00697502-2074-4BDD-8998-42D56FD3787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4136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768840C-7B9F-4A0C-8BD4-61D7BB211F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091172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4ECCEFB-B38D-4ADB-8B32-DE47D918ECE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758208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A33E7502-9CC1-404E-93E0-84CF5C7F3AD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425244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8C95C1AF-94B3-408B-8786-270C44CF9F8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092280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6285CFD3-9C6A-472D-9EE9-4A73C45B72D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24136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739D75EF-86D3-4E4D-97CE-7C99F586F81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091172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90E19E06-3959-4860-BD51-54367B281BB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58208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1D57807E-8249-4914-9278-607DA42ECEBE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25244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CC97E5B4-BD89-44C2-9629-22BE86D85B3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92280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824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62000">
                <a:srgbClr val="EFF4F5"/>
              </a:gs>
              <a:gs pos="100000">
                <a:srgbClr val="DCE1E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79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1626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53000">
                <a:schemeClr val="accent5">
                  <a:lumMod val="0"/>
                  <a:lumOff val="100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1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ol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10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&amp;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62000">
                <a:srgbClr val="EFF4F5"/>
              </a:gs>
              <a:gs pos="100000">
                <a:srgbClr val="DCE1E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365D61-25B7-4D09-B83D-76A28CDEDBF0}"/>
              </a:ext>
            </a:extLst>
          </p:cNvPr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16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">
            <a:extLst>
              <a:ext uri="{FF2B5EF4-FFF2-40B4-BE49-F238E27FC236}">
                <a16:creationId xmlns:a16="http://schemas.microsoft.com/office/drawing/2014/main" id="{3C46467A-A779-40FF-BA29-A1414C15C34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4F5461"/>
              </a:gs>
              <a:gs pos="46000">
                <a:srgbClr val="636875"/>
              </a:gs>
              <a:gs pos="100000">
                <a:srgbClr val="454C59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31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6CF763-E0B7-4C0C-9678-0D8B227B0E37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EC9FFA-8FDA-455B-9E79-756E631FBA33}"/>
              </a:ext>
            </a:extLst>
          </p:cNvPr>
          <p:cNvSpPr/>
          <p:nvPr userDrawn="1"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6570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" y="-206512"/>
            <a:ext cx="43338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</a:rPr>
              <a:t>JAY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F7A83-B5B7-4266-8D27-EF99E7F4AEB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343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1" r:id="rId3"/>
    <p:sldLayoutId id="2147483667" r:id="rId4"/>
    <p:sldLayoutId id="2147483674" r:id="rId5"/>
    <p:sldLayoutId id="2147483673" r:id="rId6"/>
    <p:sldLayoutId id="2147483669" r:id="rId7"/>
    <p:sldLayoutId id="2147483672" r:id="rId8"/>
    <p:sldLayoutId id="2147483668" r:id="rId9"/>
    <p:sldLayoutId id="2147483666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242">
            <a:extLst>
              <a:ext uri="{FF2B5EF4-FFF2-40B4-BE49-F238E27FC236}">
                <a16:creationId xmlns:a16="http://schemas.microsoft.com/office/drawing/2014/main" id="{CA39ADB2-590F-4B06-9D3F-49E637D65828}"/>
              </a:ext>
            </a:extLst>
          </p:cNvPr>
          <p:cNvSpPr/>
          <p:nvPr/>
        </p:nvSpPr>
        <p:spPr>
          <a:xfrm>
            <a:off x="1691681" y="5440841"/>
            <a:ext cx="5760640" cy="851383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9B7F9A1-DC56-4667-B84C-386EC082FD55}"/>
              </a:ext>
            </a:extLst>
          </p:cNvPr>
          <p:cNvGrpSpPr/>
          <p:nvPr/>
        </p:nvGrpSpPr>
        <p:grpSpPr>
          <a:xfrm>
            <a:off x="1587281" y="3240123"/>
            <a:ext cx="2977178" cy="1543986"/>
            <a:chOff x="3002073" y="2919413"/>
            <a:chExt cx="1965215" cy="1019175"/>
          </a:xfrm>
          <a:solidFill>
            <a:srgbClr val="F65C4E"/>
          </a:solidFill>
        </p:grpSpPr>
        <p:sp>
          <p:nvSpPr>
            <p:cNvPr id="30" name="그래픽 28">
              <a:extLst>
                <a:ext uri="{FF2B5EF4-FFF2-40B4-BE49-F238E27FC236}">
                  <a16:creationId xmlns:a16="http://schemas.microsoft.com/office/drawing/2014/main" id="{DE28BA76-BE58-4760-B57C-7B5659651F88}"/>
                </a:ext>
              </a:extLst>
            </p:cNvPr>
            <p:cNvSpPr/>
            <p:nvPr/>
          </p:nvSpPr>
          <p:spPr>
            <a:xfrm>
              <a:off x="4167188" y="2919413"/>
              <a:ext cx="800100" cy="1019175"/>
            </a:xfrm>
            <a:custGeom>
              <a:avLst/>
              <a:gdLst>
                <a:gd name="connsiteX0" fmla="*/ 805815 w 800100"/>
                <a:gd name="connsiteY0" fmla="*/ 1023176 h 1019175"/>
                <a:gd name="connsiteX1" fmla="*/ 516350 w 800100"/>
                <a:gd name="connsiteY1" fmla="*/ 699326 h 1019175"/>
                <a:gd name="connsiteX2" fmla="*/ 0 w 800100"/>
                <a:gd name="connsiteY2" fmla="*/ 699326 h 1019175"/>
                <a:gd name="connsiteX3" fmla="*/ 0 w 800100"/>
                <a:gd name="connsiteY3" fmla="*/ 0 h 1019175"/>
                <a:gd name="connsiteX4" fmla="*/ 516350 w 800100"/>
                <a:gd name="connsiteY4" fmla="*/ 0 h 1019175"/>
                <a:gd name="connsiteX5" fmla="*/ 805815 w 800100"/>
                <a:gd name="connsiteY5" fmla="*/ 323850 h 1019175"/>
                <a:gd name="connsiteX6" fmla="*/ 805815 w 800100"/>
                <a:gd name="connsiteY6" fmla="*/ 1023176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0100" h="1019175">
                  <a:moveTo>
                    <a:pt x="805815" y="1023176"/>
                  </a:moveTo>
                  <a:cubicBezTo>
                    <a:pt x="805815" y="1023176"/>
                    <a:pt x="803720" y="699326"/>
                    <a:pt x="516350" y="699326"/>
                  </a:cubicBezTo>
                  <a:cubicBezTo>
                    <a:pt x="228981" y="699326"/>
                    <a:pt x="0" y="699326"/>
                    <a:pt x="0" y="699326"/>
                  </a:cubicBezTo>
                  <a:lnTo>
                    <a:pt x="0" y="0"/>
                  </a:lnTo>
                  <a:cubicBezTo>
                    <a:pt x="0" y="0"/>
                    <a:pt x="226981" y="0"/>
                    <a:pt x="516350" y="0"/>
                  </a:cubicBezTo>
                  <a:cubicBezTo>
                    <a:pt x="805720" y="0"/>
                    <a:pt x="805815" y="323850"/>
                    <a:pt x="805815" y="323850"/>
                  </a:cubicBezTo>
                  <a:lnTo>
                    <a:pt x="805815" y="10231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화살표: 오각형 30">
              <a:extLst>
                <a:ext uri="{FF2B5EF4-FFF2-40B4-BE49-F238E27FC236}">
                  <a16:creationId xmlns:a16="http://schemas.microsoft.com/office/drawing/2014/main" id="{4C81501B-6B7A-4CE7-A068-6600F6D8E321}"/>
                </a:ext>
              </a:extLst>
            </p:cNvPr>
            <p:cNvSpPr/>
            <p:nvPr/>
          </p:nvSpPr>
          <p:spPr>
            <a:xfrm flipH="1">
              <a:off x="3002073" y="2919414"/>
              <a:ext cx="1224136" cy="699046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4AF55D8-FA5F-4C16-9B79-655A057C7B46}"/>
              </a:ext>
            </a:extLst>
          </p:cNvPr>
          <p:cNvGrpSpPr/>
          <p:nvPr/>
        </p:nvGrpSpPr>
        <p:grpSpPr>
          <a:xfrm>
            <a:off x="2393278" y="4299134"/>
            <a:ext cx="2171181" cy="1543986"/>
            <a:chOff x="3534106" y="2919413"/>
            <a:chExt cx="1433182" cy="1019175"/>
          </a:xfrm>
          <a:solidFill>
            <a:srgbClr val="1EC5C6"/>
          </a:solidFill>
        </p:grpSpPr>
        <p:sp>
          <p:nvSpPr>
            <p:cNvPr id="34" name="그래픽 28">
              <a:extLst>
                <a:ext uri="{FF2B5EF4-FFF2-40B4-BE49-F238E27FC236}">
                  <a16:creationId xmlns:a16="http://schemas.microsoft.com/office/drawing/2014/main" id="{2DB279FB-3182-47A2-B08B-5A66780AF2FA}"/>
                </a:ext>
              </a:extLst>
            </p:cNvPr>
            <p:cNvSpPr/>
            <p:nvPr/>
          </p:nvSpPr>
          <p:spPr>
            <a:xfrm>
              <a:off x="4167188" y="2919413"/>
              <a:ext cx="800100" cy="1019175"/>
            </a:xfrm>
            <a:custGeom>
              <a:avLst/>
              <a:gdLst>
                <a:gd name="connsiteX0" fmla="*/ 805815 w 800100"/>
                <a:gd name="connsiteY0" fmla="*/ 1023176 h 1019175"/>
                <a:gd name="connsiteX1" fmla="*/ 516350 w 800100"/>
                <a:gd name="connsiteY1" fmla="*/ 699326 h 1019175"/>
                <a:gd name="connsiteX2" fmla="*/ 0 w 800100"/>
                <a:gd name="connsiteY2" fmla="*/ 699326 h 1019175"/>
                <a:gd name="connsiteX3" fmla="*/ 0 w 800100"/>
                <a:gd name="connsiteY3" fmla="*/ 0 h 1019175"/>
                <a:gd name="connsiteX4" fmla="*/ 516350 w 800100"/>
                <a:gd name="connsiteY4" fmla="*/ 0 h 1019175"/>
                <a:gd name="connsiteX5" fmla="*/ 805815 w 800100"/>
                <a:gd name="connsiteY5" fmla="*/ 323850 h 1019175"/>
                <a:gd name="connsiteX6" fmla="*/ 805815 w 800100"/>
                <a:gd name="connsiteY6" fmla="*/ 1023176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0100" h="1019175">
                  <a:moveTo>
                    <a:pt x="805815" y="1023176"/>
                  </a:moveTo>
                  <a:cubicBezTo>
                    <a:pt x="805815" y="1023176"/>
                    <a:pt x="803720" y="699326"/>
                    <a:pt x="516350" y="699326"/>
                  </a:cubicBezTo>
                  <a:cubicBezTo>
                    <a:pt x="228981" y="699326"/>
                    <a:pt x="0" y="699326"/>
                    <a:pt x="0" y="699326"/>
                  </a:cubicBezTo>
                  <a:lnTo>
                    <a:pt x="0" y="0"/>
                  </a:lnTo>
                  <a:cubicBezTo>
                    <a:pt x="0" y="0"/>
                    <a:pt x="226981" y="0"/>
                    <a:pt x="516350" y="0"/>
                  </a:cubicBezTo>
                  <a:cubicBezTo>
                    <a:pt x="805720" y="0"/>
                    <a:pt x="805815" y="323850"/>
                    <a:pt x="805815" y="323850"/>
                  </a:cubicBezTo>
                  <a:lnTo>
                    <a:pt x="805815" y="10231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화살표: 오각형 34">
              <a:extLst>
                <a:ext uri="{FF2B5EF4-FFF2-40B4-BE49-F238E27FC236}">
                  <a16:creationId xmlns:a16="http://schemas.microsoft.com/office/drawing/2014/main" id="{FF8BBADE-CF64-446B-B096-2E08FD832C99}"/>
                </a:ext>
              </a:extLst>
            </p:cNvPr>
            <p:cNvSpPr/>
            <p:nvPr/>
          </p:nvSpPr>
          <p:spPr>
            <a:xfrm flipH="1">
              <a:off x="3534106" y="2919414"/>
              <a:ext cx="692102" cy="699046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6E5336C-0C3B-4C3D-8681-6BB47DBDC814}"/>
              </a:ext>
            </a:extLst>
          </p:cNvPr>
          <p:cNvGrpSpPr/>
          <p:nvPr/>
        </p:nvGrpSpPr>
        <p:grpSpPr>
          <a:xfrm>
            <a:off x="833863" y="2183711"/>
            <a:ext cx="3730596" cy="1543986"/>
            <a:chOff x="2504747" y="2919413"/>
            <a:chExt cx="2462541" cy="1019175"/>
          </a:xfrm>
          <a:solidFill>
            <a:srgbClr val="7C7E82"/>
          </a:solidFill>
        </p:grpSpPr>
        <p:sp>
          <p:nvSpPr>
            <p:cNvPr id="37" name="그래픽 28">
              <a:extLst>
                <a:ext uri="{FF2B5EF4-FFF2-40B4-BE49-F238E27FC236}">
                  <a16:creationId xmlns:a16="http://schemas.microsoft.com/office/drawing/2014/main" id="{A9C8FC7D-809B-45D2-BE28-354FBA9381B5}"/>
                </a:ext>
              </a:extLst>
            </p:cNvPr>
            <p:cNvSpPr/>
            <p:nvPr/>
          </p:nvSpPr>
          <p:spPr>
            <a:xfrm>
              <a:off x="4167188" y="2919413"/>
              <a:ext cx="800100" cy="1019175"/>
            </a:xfrm>
            <a:custGeom>
              <a:avLst/>
              <a:gdLst>
                <a:gd name="connsiteX0" fmla="*/ 805815 w 800100"/>
                <a:gd name="connsiteY0" fmla="*/ 1023176 h 1019175"/>
                <a:gd name="connsiteX1" fmla="*/ 516350 w 800100"/>
                <a:gd name="connsiteY1" fmla="*/ 699326 h 1019175"/>
                <a:gd name="connsiteX2" fmla="*/ 0 w 800100"/>
                <a:gd name="connsiteY2" fmla="*/ 699326 h 1019175"/>
                <a:gd name="connsiteX3" fmla="*/ 0 w 800100"/>
                <a:gd name="connsiteY3" fmla="*/ 0 h 1019175"/>
                <a:gd name="connsiteX4" fmla="*/ 516350 w 800100"/>
                <a:gd name="connsiteY4" fmla="*/ 0 h 1019175"/>
                <a:gd name="connsiteX5" fmla="*/ 805815 w 800100"/>
                <a:gd name="connsiteY5" fmla="*/ 323850 h 1019175"/>
                <a:gd name="connsiteX6" fmla="*/ 805815 w 800100"/>
                <a:gd name="connsiteY6" fmla="*/ 1023176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0100" h="1019175">
                  <a:moveTo>
                    <a:pt x="805815" y="1023176"/>
                  </a:moveTo>
                  <a:cubicBezTo>
                    <a:pt x="805815" y="1023176"/>
                    <a:pt x="803720" y="699326"/>
                    <a:pt x="516350" y="699326"/>
                  </a:cubicBezTo>
                  <a:cubicBezTo>
                    <a:pt x="228981" y="699326"/>
                    <a:pt x="0" y="699326"/>
                    <a:pt x="0" y="699326"/>
                  </a:cubicBezTo>
                  <a:lnTo>
                    <a:pt x="0" y="0"/>
                  </a:lnTo>
                  <a:cubicBezTo>
                    <a:pt x="0" y="0"/>
                    <a:pt x="226981" y="0"/>
                    <a:pt x="516350" y="0"/>
                  </a:cubicBezTo>
                  <a:cubicBezTo>
                    <a:pt x="805720" y="0"/>
                    <a:pt x="805815" y="323850"/>
                    <a:pt x="805815" y="323850"/>
                  </a:cubicBezTo>
                  <a:lnTo>
                    <a:pt x="805815" y="10231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화살표: 오각형 37">
              <a:extLst>
                <a:ext uri="{FF2B5EF4-FFF2-40B4-BE49-F238E27FC236}">
                  <a16:creationId xmlns:a16="http://schemas.microsoft.com/office/drawing/2014/main" id="{5568C164-D75E-4C45-94F6-DBE236D4AA07}"/>
                </a:ext>
              </a:extLst>
            </p:cNvPr>
            <p:cNvSpPr/>
            <p:nvPr/>
          </p:nvSpPr>
          <p:spPr>
            <a:xfrm flipH="1">
              <a:off x="2504747" y="2919414"/>
              <a:ext cx="1721460" cy="699046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922EE7A-1C4D-4D3D-AE08-937C8EC3E8A9}"/>
              </a:ext>
            </a:extLst>
          </p:cNvPr>
          <p:cNvGrpSpPr/>
          <p:nvPr/>
        </p:nvGrpSpPr>
        <p:grpSpPr>
          <a:xfrm>
            <a:off x="2029030" y="1124744"/>
            <a:ext cx="2535430" cy="1543986"/>
            <a:chOff x="3293668" y="2919413"/>
            <a:chExt cx="1673620" cy="1019175"/>
          </a:xfrm>
          <a:solidFill>
            <a:srgbClr val="FEC846"/>
          </a:solidFill>
        </p:grpSpPr>
        <p:sp>
          <p:nvSpPr>
            <p:cNvPr id="40" name="그래픽 28">
              <a:extLst>
                <a:ext uri="{FF2B5EF4-FFF2-40B4-BE49-F238E27FC236}">
                  <a16:creationId xmlns:a16="http://schemas.microsoft.com/office/drawing/2014/main" id="{ED042F30-7A5B-46F1-9E98-D3A687A12CC1}"/>
                </a:ext>
              </a:extLst>
            </p:cNvPr>
            <p:cNvSpPr/>
            <p:nvPr/>
          </p:nvSpPr>
          <p:spPr>
            <a:xfrm>
              <a:off x="4167188" y="2919413"/>
              <a:ext cx="800100" cy="1019175"/>
            </a:xfrm>
            <a:custGeom>
              <a:avLst/>
              <a:gdLst>
                <a:gd name="connsiteX0" fmla="*/ 805815 w 800100"/>
                <a:gd name="connsiteY0" fmla="*/ 1023176 h 1019175"/>
                <a:gd name="connsiteX1" fmla="*/ 516350 w 800100"/>
                <a:gd name="connsiteY1" fmla="*/ 699326 h 1019175"/>
                <a:gd name="connsiteX2" fmla="*/ 0 w 800100"/>
                <a:gd name="connsiteY2" fmla="*/ 699326 h 1019175"/>
                <a:gd name="connsiteX3" fmla="*/ 0 w 800100"/>
                <a:gd name="connsiteY3" fmla="*/ 0 h 1019175"/>
                <a:gd name="connsiteX4" fmla="*/ 516350 w 800100"/>
                <a:gd name="connsiteY4" fmla="*/ 0 h 1019175"/>
                <a:gd name="connsiteX5" fmla="*/ 805815 w 800100"/>
                <a:gd name="connsiteY5" fmla="*/ 323850 h 1019175"/>
                <a:gd name="connsiteX6" fmla="*/ 805815 w 800100"/>
                <a:gd name="connsiteY6" fmla="*/ 1023176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0100" h="1019175">
                  <a:moveTo>
                    <a:pt x="805815" y="1023176"/>
                  </a:moveTo>
                  <a:cubicBezTo>
                    <a:pt x="805815" y="1023176"/>
                    <a:pt x="803720" y="699326"/>
                    <a:pt x="516350" y="699326"/>
                  </a:cubicBezTo>
                  <a:cubicBezTo>
                    <a:pt x="228981" y="699326"/>
                    <a:pt x="0" y="699326"/>
                    <a:pt x="0" y="699326"/>
                  </a:cubicBezTo>
                  <a:lnTo>
                    <a:pt x="0" y="0"/>
                  </a:lnTo>
                  <a:cubicBezTo>
                    <a:pt x="0" y="0"/>
                    <a:pt x="226981" y="0"/>
                    <a:pt x="516350" y="0"/>
                  </a:cubicBezTo>
                  <a:cubicBezTo>
                    <a:pt x="805720" y="0"/>
                    <a:pt x="805815" y="323850"/>
                    <a:pt x="805815" y="323850"/>
                  </a:cubicBezTo>
                  <a:lnTo>
                    <a:pt x="805815" y="10231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화살표: 오각형 40">
              <a:extLst>
                <a:ext uri="{FF2B5EF4-FFF2-40B4-BE49-F238E27FC236}">
                  <a16:creationId xmlns:a16="http://schemas.microsoft.com/office/drawing/2014/main" id="{87002993-702F-4702-A3EB-702621B3A89A}"/>
                </a:ext>
              </a:extLst>
            </p:cNvPr>
            <p:cNvSpPr/>
            <p:nvPr/>
          </p:nvSpPr>
          <p:spPr>
            <a:xfrm flipH="1">
              <a:off x="3293668" y="2919414"/>
              <a:ext cx="932541" cy="699046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CD9FDA1-067C-4583-9A95-9617DC9E3B82}"/>
              </a:ext>
            </a:extLst>
          </p:cNvPr>
          <p:cNvGrpSpPr/>
          <p:nvPr/>
        </p:nvGrpSpPr>
        <p:grpSpPr>
          <a:xfrm flipH="1">
            <a:off x="4580535" y="3814160"/>
            <a:ext cx="2977178" cy="1543986"/>
            <a:chOff x="3002073" y="2919413"/>
            <a:chExt cx="1965215" cy="1019175"/>
          </a:xfrm>
          <a:solidFill>
            <a:srgbClr val="534B51"/>
          </a:solidFill>
        </p:grpSpPr>
        <p:sp>
          <p:nvSpPr>
            <p:cNvPr id="43" name="그래픽 28">
              <a:extLst>
                <a:ext uri="{FF2B5EF4-FFF2-40B4-BE49-F238E27FC236}">
                  <a16:creationId xmlns:a16="http://schemas.microsoft.com/office/drawing/2014/main" id="{68D1BE19-1903-458E-9641-57AB9B0C11DA}"/>
                </a:ext>
              </a:extLst>
            </p:cNvPr>
            <p:cNvSpPr/>
            <p:nvPr/>
          </p:nvSpPr>
          <p:spPr>
            <a:xfrm>
              <a:off x="4167188" y="2919413"/>
              <a:ext cx="800100" cy="1019175"/>
            </a:xfrm>
            <a:custGeom>
              <a:avLst/>
              <a:gdLst>
                <a:gd name="connsiteX0" fmla="*/ 805815 w 800100"/>
                <a:gd name="connsiteY0" fmla="*/ 1023176 h 1019175"/>
                <a:gd name="connsiteX1" fmla="*/ 516350 w 800100"/>
                <a:gd name="connsiteY1" fmla="*/ 699326 h 1019175"/>
                <a:gd name="connsiteX2" fmla="*/ 0 w 800100"/>
                <a:gd name="connsiteY2" fmla="*/ 699326 h 1019175"/>
                <a:gd name="connsiteX3" fmla="*/ 0 w 800100"/>
                <a:gd name="connsiteY3" fmla="*/ 0 h 1019175"/>
                <a:gd name="connsiteX4" fmla="*/ 516350 w 800100"/>
                <a:gd name="connsiteY4" fmla="*/ 0 h 1019175"/>
                <a:gd name="connsiteX5" fmla="*/ 805815 w 800100"/>
                <a:gd name="connsiteY5" fmla="*/ 323850 h 1019175"/>
                <a:gd name="connsiteX6" fmla="*/ 805815 w 800100"/>
                <a:gd name="connsiteY6" fmla="*/ 1023176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0100" h="1019175">
                  <a:moveTo>
                    <a:pt x="805815" y="1023176"/>
                  </a:moveTo>
                  <a:cubicBezTo>
                    <a:pt x="805815" y="1023176"/>
                    <a:pt x="803720" y="699326"/>
                    <a:pt x="516350" y="699326"/>
                  </a:cubicBezTo>
                  <a:cubicBezTo>
                    <a:pt x="228981" y="699326"/>
                    <a:pt x="0" y="699326"/>
                    <a:pt x="0" y="699326"/>
                  </a:cubicBezTo>
                  <a:lnTo>
                    <a:pt x="0" y="0"/>
                  </a:lnTo>
                  <a:cubicBezTo>
                    <a:pt x="0" y="0"/>
                    <a:pt x="226981" y="0"/>
                    <a:pt x="516350" y="0"/>
                  </a:cubicBezTo>
                  <a:cubicBezTo>
                    <a:pt x="805720" y="0"/>
                    <a:pt x="805815" y="323850"/>
                    <a:pt x="805815" y="323850"/>
                  </a:cubicBezTo>
                  <a:lnTo>
                    <a:pt x="805815" y="10231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화살표: 오각형 43">
              <a:extLst>
                <a:ext uri="{FF2B5EF4-FFF2-40B4-BE49-F238E27FC236}">
                  <a16:creationId xmlns:a16="http://schemas.microsoft.com/office/drawing/2014/main" id="{225FE9F2-E9A9-4EE8-A3E6-9E3EB0824B54}"/>
                </a:ext>
              </a:extLst>
            </p:cNvPr>
            <p:cNvSpPr/>
            <p:nvPr/>
          </p:nvSpPr>
          <p:spPr>
            <a:xfrm flipH="1">
              <a:off x="3002073" y="2919414"/>
              <a:ext cx="1224136" cy="699046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E516525-27BC-4430-9109-6D2FF2512481}"/>
              </a:ext>
            </a:extLst>
          </p:cNvPr>
          <p:cNvGrpSpPr/>
          <p:nvPr/>
        </p:nvGrpSpPr>
        <p:grpSpPr>
          <a:xfrm flipH="1">
            <a:off x="4580535" y="2757749"/>
            <a:ext cx="3730596" cy="1543986"/>
            <a:chOff x="2504747" y="2919413"/>
            <a:chExt cx="2462541" cy="1019175"/>
          </a:xfrm>
          <a:solidFill>
            <a:srgbClr val="FF8734"/>
          </a:solidFill>
        </p:grpSpPr>
        <p:sp>
          <p:nvSpPr>
            <p:cNvPr id="49" name="그래픽 28">
              <a:extLst>
                <a:ext uri="{FF2B5EF4-FFF2-40B4-BE49-F238E27FC236}">
                  <a16:creationId xmlns:a16="http://schemas.microsoft.com/office/drawing/2014/main" id="{B7E7364A-3F3E-41A9-8EE7-D3750450AF23}"/>
                </a:ext>
              </a:extLst>
            </p:cNvPr>
            <p:cNvSpPr/>
            <p:nvPr/>
          </p:nvSpPr>
          <p:spPr>
            <a:xfrm>
              <a:off x="4167188" y="2919413"/>
              <a:ext cx="800100" cy="1019175"/>
            </a:xfrm>
            <a:custGeom>
              <a:avLst/>
              <a:gdLst>
                <a:gd name="connsiteX0" fmla="*/ 805815 w 800100"/>
                <a:gd name="connsiteY0" fmla="*/ 1023176 h 1019175"/>
                <a:gd name="connsiteX1" fmla="*/ 516350 w 800100"/>
                <a:gd name="connsiteY1" fmla="*/ 699326 h 1019175"/>
                <a:gd name="connsiteX2" fmla="*/ 0 w 800100"/>
                <a:gd name="connsiteY2" fmla="*/ 699326 h 1019175"/>
                <a:gd name="connsiteX3" fmla="*/ 0 w 800100"/>
                <a:gd name="connsiteY3" fmla="*/ 0 h 1019175"/>
                <a:gd name="connsiteX4" fmla="*/ 516350 w 800100"/>
                <a:gd name="connsiteY4" fmla="*/ 0 h 1019175"/>
                <a:gd name="connsiteX5" fmla="*/ 805815 w 800100"/>
                <a:gd name="connsiteY5" fmla="*/ 323850 h 1019175"/>
                <a:gd name="connsiteX6" fmla="*/ 805815 w 800100"/>
                <a:gd name="connsiteY6" fmla="*/ 1023176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0100" h="1019175">
                  <a:moveTo>
                    <a:pt x="805815" y="1023176"/>
                  </a:moveTo>
                  <a:cubicBezTo>
                    <a:pt x="805815" y="1023176"/>
                    <a:pt x="803720" y="699326"/>
                    <a:pt x="516350" y="699326"/>
                  </a:cubicBezTo>
                  <a:cubicBezTo>
                    <a:pt x="228981" y="699326"/>
                    <a:pt x="0" y="699326"/>
                    <a:pt x="0" y="699326"/>
                  </a:cubicBezTo>
                  <a:lnTo>
                    <a:pt x="0" y="0"/>
                  </a:lnTo>
                  <a:cubicBezTo>
                    <a:pt x="0" y="0"/>
                    <a:pt x="226981" y="0"/>
                    <a:pt x="516350" y="0"/>
                  </a:cubicBezTo>
                  <a:cubicBezTo>
                    <a:pt x="805720" y="0"/>
                    <a:pt x="805815" y="323850"/>
                    <a:pt x="805815" y="323850"/>
                  </a:cubicBezTo>
                  <a:lnTo>
                    <a:pt x="805815" y="10231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화살표: 오각형 49">
              <a:extLst>
                <a:ext uri="{FF2B5EF4-FFF2-40B4-BE49-F238E27FC236}">
                  <a16:creationId xmlns:a16="http://schemas.microsoft.com/office/drawing/2014/main" id="{556408A8-3434-4996-B51D-9DD34124B043}"/>
                </a:ext>
              </a:extLst>
            </p:cNvPr>
            <p:cNvSpPr/>
            <p:nvPr/>
          </p:nvSpPr>
          <p:spPr>
            <a:xfrm flipH="1">
              <a:off x="2504747" y="2919414"/>
              <a:ext cx="1721460" cy="699046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3C37B3D-66F8-4536-9850-F8C81369558F}"/>
              </a:ext>
            </a:extLst>
          </p:cNvPr>
          <p:cNvGrpSpPr/>
          <p:nvPr/>
        </p:nvGrpSpPr>
        <p:grpSpPr>
          <a:xfrm flipH="1">
            <a:off x="4580535" y="1698781"/>
            <a:ext cx="2535430" cy="1543986"/>
            <a:chOff x="3293668" y="2919413"/>
            <a:chExt cx="1673620" cy="1019175"/>
          </a:xfrm>
          <a:solidFill>
            <a:srgbClr val="72B506"/>
          </a:solidFill>
        </p:grpSpPr>
        <p:sp>
          <p:nvSpPr>
            <p:cNvPr id="52" name="그래픽 28">
              <a:extLst>
                <a:ext uri="{FF2B5EF4-FFF2-40B4-BE49-F238E27FC236}">
                  <a16:creationId xmlns:a16="http://schemas.microsoft.com/office/drawing/2014/main" id="{68909889-7D7B-4249-8CFB-6F625BF6D987}"/>
                </a:ext>
              </a:extLst>
            </p:cNvPr>
            <p:cNvSpPr/>
            <p:nvPr/>
          </p:nvSpPr>
          <p:spPr>
            <a:xfrm>
              <a:off x="4167188" y="2919413"/>
              <a:ext cx="800100" cy="1019175"/>
            </a:xfrm>
            <a:custGeom>
              <a:avLst/>
              <a:gdLst>
                <a:gd name="connsiteX0" fmla="*/ 805815 w 800100"/>
                <a:gd name="connsiteY0" fmla="*/ 1023176 h 1019175"/>
                <a:gd name="connsiteX1" fmla="*/ 516350 w 800100"/>
                <a:gd name="connsiteY1" fmla="*/ 699326 h 1019175"/>
                <a:gd name="connsiteX2" fmla="*/ 0 w 800100"/>
                <a:gd name="connsiteY2" fmla="*/ 699326 h 1019175"/>
                <a:gd name="connsiteX3" fmla="*/ 0 w 800100"/>
                <a:gd name="connsiteY3" fmla="*/ 0 h 1019175"/>
                <a:gd name="connsiteX4" fmla="*/ 516350 w 800100"/>
                <a:gd name="connsiteY4" fmla="*/ 0 h 1019175"/>
                <a:gd name="connsiteX5" fmla="*/ 805815 w 800100"/>
                <a:gd name="connsiteY5" fmla="*/ 323850 h 1019175"/>
                <a:gd name="connsiteX6" fmla="*/ 805815 w 800100"/>
                <a:gd name="connsiteY6" fmla="*/ 1023176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0100" h="1019175">
                  <a:moveTo>
                    <a:pt x="805815" y="1023176"/>
                  </a:moveTo>
                  <a:cubicBezTo>
                    <a:pt x="805815" y="1023176"/>
                    <a:pt x="803720" y="699326"/>
                    <a:pt x="516350" y="699326"/>
                  </a:cubicBezTo>
                  <a:cubicBezTo>
                    <a:pt x="228981" y="699326"/>
                    <a:pt x="0" y="699326"/>
                    <a:pt x="0" y="699326"/>
                  </a:cubicBezTo>
                  <a:lnTo>
                    <a:pt x="0" y="0"/>
                  </a:lnTo>
                  <a:cubicBezTo>
                    <a:pt x="0" y="0"/>
                    <a:pt x="226981" y="0"/>
                    <a:pt x="516350" y="0"/>
                  </a:cubicBezTo>
                  <a:cubicBezTo>
                    <a:pt x="805720" y="0"/>
                    <a:pt x="805815" y="323850"/>
                    <a:pt x="805815" y="323850"/>
                  </a:cubicBezTo>
                  <a:lnTo>
                    <a:pt x="805815" y="10231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화살표: 오각형 52">
              <a:extLst>
                <a:ext uri="{FF2B5EF4-FFF2-40B4-BE49-F238E27FC236}">
                  <a16:creationId xmlns:a16="http://schemas.microsoft.com/office/drawing/2014/main" id="{3DD82AFF-1F47-4E71-96FF-03D8E1A3534C}"/>
                </a:ext>
              </a:extLst>
            </p:cNvPr>
            <p:cNvSpPr/>
            <p:nvPr/>
          </p:nvSpPr>
          <p:spPr>
            <a:xfrm flipH="1">
              <a:off x="3293668" y="2919414"/>
              <a:ext cx="932541" cy="699046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FDB42C65-0DD0-4CB5-AA31-F4EF37C5827A}"/>
              </a:ext>
            </a:extLst>
          </p:cNvPr>
          <p:cNvSpPr txBox="1"/>
          <p:nvPr/>
        </p:nvSpPr>
        <p:spPr>
          <a:xfrm>
            <a:off x="5055751" y="3131931"/>
            <a:ext cx="2266946" cy="5216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9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1E6397-CE04-4DFA-8FC6-95E7D8F15704}"/>
              </a:ext>
            </a:extLst>
          </p:cNvPr>
          <p:cNvSpPr txBox="1"/>
          <p:nvPr/>
        </p:nvSpPr>
        <p:spPr>
          <a:xfrm>
            <a:off x="5055750" y="2924866"/>
            <a:ext cx="102453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0C10FA8-8869-41B0-AE88-EC4781DB6646}"/>
              </a:ext>
            </a:extLst>
          </p:cNvPr>
          <p:cNvSpPr txBox="1"/>
          <p:nvPr/>
        </p:nvSpPr>
        <p:spPr>
          <a:xfrm>
            <a:off x="5055751" y="2112067"/>
            <a:ext cx="1412741" cy="5216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</a:t>
            </a:r>
            <a:endParaRPr lang="ko-KR" altLang="en-US" sz="900" dirty="0">
              <a:solidFill>
                <a:schemeClr val="bg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04EE8B-5BAA-498C-BDA4-F1C8EF2D4C93}"/>
              </a:ext>
            </a:extLst>
          </p:cNvPr>
          <p:cNvSpPr txBox="1"/>
          <p:nvPr/>
        </p:nvSpPr>
        <p:spPr>
          <a:xfrm>
            <a:off x="5055750" y="1905002"/>
            <a:ext cx="102453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99FC8B-9CF4-48B5-9994-959D450A0F36}"/>
              </a:ext>
            </a:extLst>
          </p:cNvPr>
          <p:cNvSpPr txBox="1"/>
          <p:nvPr/>
        </p:nvSpPr>
        <p:spPr>
          <a:xfrm>
            <a:off x="5055751" y="4207998"/>
            <a:ext cx="1412741" cy="5216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</a:t>
            </a:r>
            <a:endParaRPr lang="ko-KR" altLang="en-US" sz="900" dirty="0">
              <a:solidFill>
                <a:schemeClr val="bg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11383A1-707F-4A8B-80F3-370F1B4383AB}"/>
              </a:ext>
            </a:extLst>
          </p:cNvPr>
          <p:cNvSpPr txBox="1"/>
          <p:nvPr/>
        </p:nvSpPr>
        <p:spPr>
          <a:xfrm>
            <a:off x="5055750" y="4000933"/>
            <a:ext cx="102453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DC7E9B-85D4-4F5E-87B5-C21A018AB8C8}"/>
              </a:ext>
            </a:extLst>
          </p:cNvPr>
          <p:cNvSpPr txBox="1"/>
          <p:nvPr/>
        </p:nvSpPr>
        <p:spPr>
          <a:xfrm>
            <a:off x="2116459" y="2564045"/>
            <a:ext cx="2266946" cy="5216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900" dirty="0">
              <a:solidFill>
                <a:schemeClr val="bg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0C2C78-F2D1-45AF-BEB3-FA507CB36AEE}"/>
              </a:ext>
            </a:extLst>
          </p:cNvPr>
          <p:cNvSpPr txBox="1"/>
          <p:nvPr/>
        </p:nvSpPr>
        <p:spPr>
          <a:xfrm>
            <a:off x="2116458" y="2356980"/>
            <a:ext cx="102453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036EB3A-6B6E-4473-8EDC-6418AF4F264C}"/>
              </a:ext>
            </a:extLst>
          </p:cNvPr>
          <p:cNvSpPr txBox="1"/>
          <p:nvPr/>
        </p:nvSpPr>
        <p:spPr>
          <a:xfrm>
            <a:off x="2598949" y="3606427"/>
            <a:ext cx="1784456" cy="5216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endParaRPr lang="ko-KR" altLang="en-US" sz="9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D42D243-2185-432A-A6A4-06F16B72D4E9}"/>
              </a:ext>
            </a:extLst>
          </p:cNvPr>
          <p:cNvSpPr txBox="1"/>
          <p:nvPr/>
        </p:nvSpPr>
        <p:spPr>
          <a:xfrm>
            <a:off x="2598948" y="3399362"/>
            <a:ext cx="102453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EDA5C6C-D92D-4BB7-AD1F-F44CF7F10A34}"/>
              </a:ext>
            </a:extLst>
          </p:cNvPr>
          <p:cNvSpPr txBox="1"/>
          <p:nvPr/>
        </p:nvSpPr>
        <p:spPr>
          <a:xfrm>
            <a:off x="3290675" y="4695059"/>
            <a:ext cx="1412741" cy="5216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</a:t>
            </a:r>
            <a:endParaRPr lang="ko-KR" altLang="en-US" sz="9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D0FCD60-EC66-4A7F-86EF-EE812700BE83}"/>
              </a:ext>
            </a:extLst>
          </p:cNvPr>
          <p:cNvSpPr txBox="1"/>
          <p:nvPr/>
        </p:nvSpPr>
        <p:spPr>
          <a:xfrm>
            <a:off x="3290674" y="4487994"/>
            <a:ext cx="102453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E6A3425-7EB0-4DB3-A43E-46D14E3780D6}"/>
              </a:ext>
            </a:extLst>
          </p:cNvPr>
          <p:cNvSpPr txBox="1"/>
          <p:nvPr/>
        </p:nvSpPr>
        <p:spPr>
          <a:xfrm>
            <a:off x="3181196" y="1511738"/>
            <a:ext cx="1412741" cy="5216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</a:t>
            </a:r>
            <a:endParaRPr lang="ko-KR" altLang="en-US" sz="9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9C1258D-3454-4A75-A9CE-1D2DDD6AC151}"/>
              </a:ext>
            </a:extLst>
          </p:cNvPr>
          <p:cNvSpPr txBox="1"/>
          <p:nvPr/>
        </p:nvSpPr>
        <p:spPr>
          <a:xfrm>
            <a:off x="3181195" y="1304673"/>
            <a:ext cx="102453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id="{E87777BD-3669-4C4B-9BFB-3742BB36E646}"/>
              </a:ext>
            </a:extLst>
          </p:cNvPr>
          <p:cNvSpPr>
            <a:spLocks noEditPoints="1"/>
          </p:cNvSpPr>
          <p:nvPr/>
        </p:nvSpPr>
        <p:spPr bwMode="auto">
          <a:xfrm>
            <a:off x="2601834" y="1501851"/>
            <a:ext cx="276225" cy="304800"/>
          </a:xfrm>
          <a:custGeom>
            <a:avLst/>
            <a:gdLst>
              <a:gd name="T0" fmla="*/ 120 w 240"/>
              <a:gd name="T1" fmla="*/ 0 h 267"/>
              <a:gd name="T2" fmla="*/ 146 w 240"/>
              <a:gd name="T3" fmla="*/ 27 h 267"/>
              <a:gd name="T4" fmla="*/ 120 w 240"/>
              <a:gd name="T5" fmla="*/ 54 h 267"/>
              <a:gd name="T6" fmla="*/ 93 w 240"/>
              <a:gd name="T7" fmla="*/ 27 h 267"/>
              <a:gd name="T8" fmla="*/ 120 w 240"/>
              <a:gd name="T9" fmla="*/ 0 h 267"/>
              <a:gd name="T10" fmla="*/ 120 w 240"/>
              <a:gd name="T11" fmla="*/ 0 h 267"/>
              <a:gd name="T12" fmla="*/ 240 w 240"/>
              <a:gd name="T13" fmla="*/ 94 h 267"/>
              <a:gd name="T14" fmla="*/ 160 w 240"/>
              <a:gd name="T15" fmla="*/ 94 h 267"/>
              <a:gd name="T16" fmla="*/ 160 w 240"/>
              <a:gd name="T17" fmla="*/ 267 h 267"/>
              <a:gd name="T18" fmla="*/ 133 w 240"/>
              <a:gd name="T19" fmla="*/ 267 h 267"/>
              <a:gd name="T20" fmla="*/ 133 w 240"/>
              <a:gd name="T21" fmla="*/ 187 h 267"/>
              <a:gd name="T22" fmla="*/ 106 w 240"/>
              <a:gd name="T23" fmla="*/ 187 h 267"/>
              <a:gd name="T24" fmla="*/ 106 w 240"/>
              <a:gd name="T25" fmla="*/ 267 h 267"/>
              <a:gd name="T26" fmla="*/ 80 w 240"/>
              <a:gd name="T27" fmla="*/ 267 h 267"/>
              <a:gd name="T28" fmla="*/ 80 w 240"/>
              <a:gd name="T29" fmla="*/ 94 h 267"/>
              <a:gd name="T30" fmla="*/ 0 w 240"/>
              <a:gd name="T31" fmla="*/ 94 h 267"/>
              <a:gd name="T32" fmla="*/ 0 w 240"/>
              <a:gd name="T33" fmla="*/ 67 h 267"/>
              <a:gd name="T34" fmla="*/ 240 w 240"/>
              <a:gd name="T35" fmla="*/ 67 h 267"/>
              <a:gd name="T36" fmla="*/ 240 w 240"/>
              <a:gd name="T37" fmla="*/ 94 h 267"/>
              <a:gd name="T38" fmla="*/ 240 w 240"/>
              <a:gd name="T39" fmla="*/ 94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0" h="267">
                <a:moveTo>
                  <a:pt x="120" y="0"/>
                </a:moveTo>
                <a:cubicBezTo>
                  <a:pt x="134" y="0"/>
                  <a:pt x="146" y="12"/>
                  <a:pt x="146" y="27"/>
                </a:cubicBezTo>
                <a:cubicBezTo>
                  <a:pt x="146" y="42"/>
                  <a:pt x="134" y="54"/>
                  <a:pt x="120" y="54"/>
                </a:cubicBezTo>
                <a:cubicBezTo>
                  <a:pt x="105" y="54"/>
                  <a:pt x="93" y="42"/>
                  <a:pt x="93" y="27"/>
                </a:cubicBezTo>
                <a:cubicBezTo>
                  <a:pt x="93" y="12"/>
                  <a:pt x="105" y="0"/>
                  <a:pt x="120" y="0"/>
                </a:cubicBezTo>
                <a:lnTo>
                  <a:pt x="120" y="0"/>
                </a:lnTo>
                <a:close/>
                <a:moveTo>
                  <a:pt x="240" y="94"/>
                </a:moveTo>
                <a:lnTo>
                  <a:pt x="160" y="94"/>
                </a:lnTo>
                <a:lnTo>
                  <a:pt x="160" y="267"/>
                </a:lnTo>
                <a:lnTo>
                  <a:pt x="133" y="267"/>
                </a:lnTo>
                <a:lnTo>
                  <a:pt x="133" y="187"/>
                </a:lnTo>
                <a:lnTo>
                  <a:pt x="106" y="187"/>
                </a:lnTo>
                <a:lnTo>
                  <a:pt x="106" y="267"/>
                </a:lnTo>
                <a:lnTo>
                  <a:pt x="80" y="267"/>
                </a:lnTo>
                <a:lnTo>
                  <a:pt x="80" y="94"/>
                </a:lnTo>
                <a:lnTo>
                  <a:pt x="0" y="94"/>
                </a:lnTo>
                <a:lnTo>
                  <a:pt x="0" y="67"/>
                </a:lnTo>
                <a:lnTo>
                  <a:pt x="240" y="67"/>
                </a:lnTo>
                <a:lnTo>
                  <a:pt x="240" y="94"/>
                </a:lnTo>
                <a:lnTo>
                  <a:pt x="240" y="9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Freeform 166">
            <a:extLst>
              <a:ext uri="{FF2B5EF4-FFF2-40B4-BE49-F238E27FC236}">
                <a16:creationId xmlns:a16="http://schemas.microsoft.com/office/drawing/2014/main" id="{B6217317-B88F-4139-AE0B-C6DA55AD29AB}"/>
              </a:ext>
            </a:extLst>
          </p:cNvPr>
          <p:cNvSpPr>
            <a:spLocks/>
          </p:cNvSpPr>
          <p:nvPr/>
        </p:nvSpPr>
        <p:spPr bwMode="auto">
          <a:xfrm>
            <a:off x="6372200" y="2023373"/>
            <a:ext cx="320675" cy="320675"/>
          </a:xfrm>
          <a:custGeom>
            <a:avLst/>
            <a:gdLst>
              <a:gd name="T0" fmla="*/ 247 w 280"/>
              <a:gd name="T1" fmla="*/ 133 h 280"/>
              <a:gd name="T2" fmla="*/ 227 w 280"/>
              <a:gd name="T3" fmla="*/ 133 h 280"/>
              <a:gd name="T4" fmla="*/ 227 w 280"/>
              <a:gd name="T5" fmla="*/ 80 h 280"/>
              <a:gd name="T6" fmla="*/ 200 w 280"/>
              <a:gd name="T7" fmla="*/ 53 h 280"/>
              <a:gd name="T8" fmla="*/ 147 w 280"/>
              <a:gd name="T9" fmla="*/ 53 h 280"/>
              <a:gd name="T10" fmla="*/ 147 w 280"/>
              <a:gd name="T11" fmla="*/ 33 h 280"/>
              <a:gd name="T12" fmla="*/ 114 w 280"/>
              <a:gd name="T13" fmla="*/ 0 h 280"/>
              <a:gd name="T14" fmla="*/ 80 w 280"/>
              <a:gd name="T15" fmla="*/ 33 h 280"/>
              <a:gd name="T16" fmla="*/ 80 w 280"/>
              <a:gd name="T17" fmla="*/ 53 h 280"/>
              <a:gd name="T18" fmla="*/ 27 w 280"/>
              <a:gd name="T19" fmla="*/ 53 h 280"/>
              <a:gd name="T20" fmla="*/ 0 w 280"/>
              <a:gd name="T21" fmla="*/ 80 h 280"/>
              <a:gd name="T22" fmla="*/ 0 w 280"/>
              <a:gd name="T23" fmla="*/ 131 h 280"/>
              <a:gd name="T24" fmla="*/ 20 w 280"/>
              <a:gd name="T25" fmla="*/ 131 h 280"/>
              <a:gd name="T26" fmla="*/ 56 w 280"/>
              <a:gd name="T27" fmla="*/ 167 h 280"/>
              <a:gd name="T28" fmla="*/ 20 w 280"/>
              <a:gd name="T29" fmla="*/ 203 h 280"/>
              <a:gd name="T30" fmla="*/ 0 w 280"/>
              <a:gd name="T31" fmla="*/ 203 h 280"/>
              <a:gd name="T32" fmla="*/ 0 w 280"/>
              <a:gd name="T33" fmla="*/ 253 h 280"/>
              <a:gd name="T34" fmla="*/ 27 w 280"/>
              <a:gd name="T35" fmla="*/ 280 h 280"/>
              <a:gd name="T36" fmla="*/ 78 w 280"/>
              <a:gd name="T37" fmla="*/ 280 h 280"/>
              <a:gd name="T38" fmla="*/ 78 w 280"/>
              <a:gd name="T39" fmla="*/ 260 h 280"/>
              <a:gd name="T40" fmla="*/ 114 w 280"/>
              <a:gd name="T41" fmla="*/ 224 h 280"/>
              <a:gd name="T42" fmla="*/ 150 w 280"/>
              <a:gd name="T43" fmla="*/ 260 h 280"/>
              <a:gd name="T44" fmla="*/ 150 w 280"/>
              <a:gd name="T45" fmla="*/ 280 h 280"/>
              <a:gd name="T46" fmla="*/ 200 w 280"/>
              <a:gd name="T47" fmla="*/ 280 h 280"/>
              <a:gd name="T48" fmla="*/ 227 w 280"/>
              <a:gd name="T49" fmla="*/ 253 h 280"/>
              <a:gd name="T50" fmla="*/ 227 w 280"/>
              <a:gd name="T51" fmla="*/ 200 h 280"/>
              <a:gd name="T52" fmla="*/ 247 w 280"/>
              <a:gd name="T53" fmla="*/ 200 h 280"/>
              <a:gd name="T54" fmla="*/ 280 w 280"/>
              <a:gd name="T55" fmla="*/ 167 h 280"/>
              <a:gd name="T56" fmla="*/ 247 w 280"/>
              <a:gd name="T57" fmla="*/ 133 h 280"/>
              <a:gd name="T58" fmla="*/ 247 w 280"/>
              <a:gd name="T59" fmla="*/ 133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80" h="280">
                <a:moveTo>
                  <a:pt x="247" y="133"/>
                </a:moveTo>
                <a:lnTo>
                  <a:pt x="227" y="133"/>
                </a:lnTo>
                <a:lnTo>
                  <a:pt x="227" y="80"/>
                </a:lnTo>
                <a:cubicBezTo>
                  <a:pt x="227" y="65"/>
                  <a:pt x="215" y="53"/>
                  <a:pt x="200" y="53"/>
                </a:cubicBezTo>
                <a:lnTo>
                  <a:pt x="147" y="53"/>
                </a:lnTo>
                <a:lnTo>
                  <a:pt x="147" y="33"/>
                </a:lnTo>
                <a:cubicBezTo>
                  <a:pt x="147" y="15"/>
                  <a:pt x="132" y="0"/>
                  <a:pt x="114" y="0"/>
                </a:cubicBezTo>
                <a:cubicBezTo>
                  <a:pt x="95" y="0"/>
                  <a:pt x="80" y="15"/>
                  <a:pt x="80" y="33"/>
                </a:cubicBezTo>
                <a:lnTo>
                  <a:pt x="80" y="53"/>
                </a:lnTo>
                <a:lnTo>
                  <a:pt x="27" y="53"/>
                </a:lnTo>
                <a:cubicBezTo>
                  <a:pt x="12" y="53"/>
                  <a:pt x="0" y="65"/>
                  <a:pt x="0" y="80"/>
                </a:cubicBezTo>
                <a:lnTo>
                  <a:pt x="0" y="131"/>
                </a:lnTo>
                <a:lnTo>
                  <a:pt x="20" y="131"/>
                </a:lnTo>
                <a:cubicBezTo>
                  <a:pt x="40" y="131"/>
                  <a:pt x="56" y="147"/>
                  <a:pt x="56" y="167"/>
                </a:cubicBezTo>
                <a:cubicBezTo>
                  <a:pt x="56" y="187"/>
                  <a:pt x="40" y="203"/>
                  <a:pt x="20" y="203"/>
                </a:cubicBezTo>
                <a:lnTo>
                  <a:pt x="0" y="203"/>
                </a:lnTo>
                <a:lnTo>
                  <a:pt x="0" y="253"/>
                </a:lnTo>
                <a:cubicBezTo>
                  <a:pt x="0" y="268"/>
                  <a:pt x="12" y="280"/>
                  <a:pt x="27" y="280"/>
                </a:cubicBezTo>
                <a:lnTo>
                  <a:pt x="78" y="280"/>
                </a:lnTo>
                <a:lnTo>
                  <a:pt x="78" y="260"/>
                </a:lnTo>
                <a:cubicBezTo>
                  <a:pt x="78" y="240"/>
                  <a:pt x="94" y="224"/>
                  <a:pt x="114" y="224"/>
                </a:cubicBezTo>
                <a:cubicBezTo>
                  <a:pt x="134" y="224"/>
                  <a:pt x="150" y="240"/>
                  <a:pt x="150" y="260"/>
                </a:cubicBezTo>
                <a:lnTo>
                  <a:pt x="150" y="280"/>
                </a:lnTo>
                <a:lnTo>
                  <a:pt x="200" y="280"/>
                </a:lnTo>
                <a:cubicBezTo>
                  <a:pt x="215" y="280"/>
                  <a:pt x="227" y="268"/>
                  <a:pt x="227" y="253"/>
                </a:cubicBezTo>
                <a:lnTo>
                  <a:pt x="227" y="200"/>
                </a:lnTo>
                <a:lnTo>
                  <a:pt x="247" y="200"/>
                </a:lnTo>
                <a:cubicBezTo>
                  <a:pt x="265" y="200"/>
                  <a:pt x="280" y="185"/>
                  <a:pt x="280" y="167"/>
                </a:cubicBezTo>
                <a:cubicBezTo>
                  <a:pt x="280" y="148"/>
                  <a:pt x="265" y="133"/>
                  <a:pt x="247" y="133"/>
                </a:cubicBezTo>
                <a:lnTo>
                  <a:pt x="247" y="1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0D1A106E-A25F-45DA-A667-704F4D269796}"/>
              </a:ext>
            </a:extLst>
          </p:cNvPr>
          <p:cNvSpPr>
            <a:spLocks noEditPoints="1"/>
          </p:cNvSpPr>
          <p:nvPr/>
        </p:nvSpPr>
        <p:spPr bwMode="auto">
          <a:xfrm>
            <a:off x="1481183" y="2593623"/>
            <a:ext cx="265112" cy="265113"/>
          </a:xfrm>
          <a:custGeom>
            <a:avLst/>
            <a:gdLst>
              <a:gd name="T0" fmla="*/ 166 w 233"/>
              <a:gd name="T1" fmla="*/ 146 h 233"/>
              <a:gd name="T2" fmla="*/ 156 w 233"/>
              <a:gd name="T3" fmla="*/ 146 h 233"/>
              <a:gd name="T4" fmla="*/ 152 w 233"/>
              <a:gd name="T5" fmla="*/ 143 h 233"/>
              <a:gd name="T6" fmla="*/ 173 w 233"/>
              <a:gd name="T7" fmla="*/ 86 h 233"/>
              <a:gd name="T8" fmla="*/ 86 w 233"/>
              <a:gd name="T9" fmla="*/ 0 h 233"/>
              <a:gd name="T10" fmla="*/ 0 w 233"/>
              <a:gd name="T11" fmla="*/ 86 h 233"/>
              <a:gd name="T12" fmla="*/ 86 w 233"/>
              <a:gd name="T13" fmla="*/ 173 h 233"/>
              <a:gd name="T14" fmla="*/ 143 w 233"/>
              <a:gd name="T15" fmla="*/ 152 h 233"/>
              <a:gd name="T16" fmla="*/ 146 w 233"/>
              <a:gd name="T17" fmla="*/ 156 h 233"/>
              <a:gd name="T18" fmla="*/ 146 w 233"/>
              <a:gd name="T19" fmla="*/ 166 h 233"/>
              <a:gd name="T20" fmla="*/ 213 w 233"/>
              <a:gd name="T21" fmla="*/ 233 h 233"/>
              <a:gd name="T22" fmla="*/ 233 w 233"/>
              <a:gd name="T23" fmla="*/ 213 h 233"/>
              <a:gd name="T24" fmla="*/ 166 w 233"/>
              <a:gd name="T25" fmla="*/ 146 h 233"/>
              <a:gd name="T26" fmla="*/ 166 w 233"/>
              <a:gd name="T27" fmla="*/ 146 h 233"/>
              <a:gd name="T28" fmla="*/ 86 w 233"/>
              <a:gd name="T29" fmla="*/ 146 h 233"/>
              <a:gd name="T30" fmla="*/ 26 w 233"/>
              <a:gd name="T31" fmla="*/ 86 h 233"/>
              <a:gd name="T32" fmla="*/ 86 w 233"/>
              <a:gd name="T33" fmla="*/ 26 h 233"/>
              <a:gd name="T34" fmla="*/ 146 w 233"/>
              <a:gd name="T35" fmla="*/ 86 h 233"/>
              <a:gd name="T36" fmla="*/ 86 w 233"/>
              <a:gd name="T37" fmla="*/ 146 h 233"/>
              <a:gd name="T38" fmla="*/ 86 w 233"/>
              <a:gd name="T39" fmla="*/ 146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3" h="233">
                <a:moveTo>
                  <a:pt x="166" y="146"/>
                </a:moveTo>
                <a:lnTo>
                  <a:pt x="156" y="146"/>
                </a:lnTo>
                <a:lnTo>
                  <a:pt x="152" y="143"/>
                </a:lnTo>
                <a:cubicBezTo>
                  <a:pt x="165" y="128"/>
                  <a:pt x="173" y="108"/>
                  <a:pt x="173" y="86"/>
                </a:cubicBezTo>
                <a:cubicBezTo>
                  <a:pt x="173" y="38"/>
                  <a:pt x="134" y="0"/>
                  <a:pt x="86" y="0"/>
                </a:cubicBezTo>
                <a:cubicBezTo>
                  <a:pt x="38" y="0"/>
                  <a:pt x="0" y="38"/>
                  <a:pt x="0" y="86"/>
                </a:cubicBezTo>
                <a:cubicBezTo>
                  <a:pt x="0" y="134"/>
                  <a:pt x="38" y="173"/>
                  <a:pt x="86" y="173"/>
                </a:cubicBezTo>
                <a:cubicBezTo>
                  <a:pt x="108" y="173"/>
                  <a:pt x="128" y="165"/>
                  <a:pt x="143" y="152"/>
                </a:cubicBezTo>
                <a:lnTo>
                  <a:pt x="146" y="156"/>
                </a:lnTo>
                <a:lnTo>
                  <a:pt x="146" y="166"/>
                </a:lnTo>
                <a:lnTo>
                  <a:pt x="213" y="233"/>
                </a:lnTo>
                <a:lnTo>
                  <a:pt x="233" y="213"/>
                </a:lnTo>
                <a:lnTo>
                  <a:pt x="166" y="146"/>
                </a:lnTo>
                <a:lnTo>
                  <a:pt x="166" y="146"/>
                </a:lnTo>
                <a:close/>
                <a:moveTo>
                  <a:pt x="86" y="146"/>
                </a:moveTo>
                <a:cubicBezTo>
                  <a:pt x="53" y="146"/>
                  <a:pt x="26" y="120"/>
                  <a:pt x="26" y="86"/>
                </a:cubicBezTo>
                <a:cubicBezTo>
                  <a:pt x="26" y="53"/>
                  <a:pt x="53" y="26"/>
                  <a:pt x="86" y="26"/>
                </a:cubicBezTo>
                <a:cubicBezTo>
                  <a:pt x="120" y="26"/>
                  <a:pt x="146" y="53"/>
                  <a:pt x="146" y="86"/>
                </a:cubicBezTo>
                <a:cubicBezTo>
                  <a:pt x="146" y="120"/>
                  <a:pt x="120" y="146"/>
                  <a:pt x="86" y="146"/>
                </a:cubicBezTo>
                <a:lnTo>
                  <a:pt x="86" y="1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4C553C07-2D1E-4530-A250-154317D38D86}"/>
              </a:ext>
            </a:extLst>
          </p:cNvPr>
          <p:cNvSpPr>
            <a:spLocks noEditPoints="1"/>
          </p:cNvSpPr>
          <p:nvPr/>
        </p:nvSpPr>
        <p:spPr bwMode="auto">
          <a:xfrm>
            <a:off x="7556719" y="3139377"/>
            <a:ext cx="296863" cy="303213"/>
          </a:xfrm>
          <a:custGeom>
            <a:avLst/>
            <a:gdLst>
              <a:gd name="T0" fmla="*/ 230 w 261"/>
              <a:gd name="T1" fmla="*/ 147 h 267"/>
              <a:gd name="T2" fmla="*/ 231 w 261"/>
              <a:gd name="T3" fmla="*/ 134 h 267"/>
              <a:gd name="T4" fmla="*/ 230 w 261"/>
              <a:gd name="T5" fmla="*/ 121 h 267"/>
              <a:gd name="T6" fmla="*/ 258 w 261"/>
              <a:gd name="T7" fmla="*/ 99 h 267"/>
              <a:gd name="T8" fmla="*/ 259 w 261"/>
              <a:gd name="T9" fmla="*/ 90 h 267"/>
              <a:gd name="T10" fmla="*/ 233 w 261"/>
              <a:gd name="T11" fmla="*/ 44 h 267"/>
              <a:gd name="T12" fmla="*/ 225 w 261"/>
              <a:gd name="T13" fmla="*/ 41 h 267"/>
              <a:gd name="T14" fmla="*/ 191 w 261"/>
              <a:gd name="T15" fmla="*/ 54 h 267"/>
              <a:gd name="T16" fmla="*/ 169 w 261"/>
              <a:gd name="T17" fmla="*/ 41 h 267"/>
              <a:gd name="T18" fmla="*/ 164 w 261"/>
              <a:gd name="T19" fmla="*/ 6 h 267"/>
              <a:gd name="T20" fmla="*/ 157 w 261"/>
              <a:gd name="T21" fmla="*/ 0 h 267"/>
              <a:gd name="T22" fmla="*/ 104 w 261"/>
              <a:gd name="T23" fmla="*/ 0 h 267"/>
              <a:gd name="T24" fmla="*/ 97 w 261"/>
              <a:gd name="T25" fmla="*/ 6 h 267"/>
              <a:gd name="T26" fmla="*/ 92 w 261"/>
              <a:gd name="T27" fmla="*/ 41 h 267"/>
              <a:gd name="T28" fmla="*/ 70 w 261"/>
              <a:gd name="T29" fmla="*/ 54 h 267"/>
              <a:gd name="T30" fmla="*/ 37 w 261"/>
              <a:gd name="T31" fmla="*/ 41 h 267"/>
              <a:gd name="T32" fmla="*/ 29 w 261"/>
              <a:gd name="T33" fmla="*/ 44 h 267"/>
              <a:gd name="T34" fmla="*/ 2 w 261"/>
              <a:gd name="T35" fmla="*/ 90 h 267"/>
              <a:gd name="T36" fmla="*/ 3 w 261"/>
              <a:gd name="T37" fmla="*/ 99 h 267"/>
              <a:gd name="T38" fmla="*/ 32 w 261"/>
              <a:gd name="T39" fmla="*/ 121 h 267"/>
              <a:gd name="T40" fmla="*/ 31 w 261"/>
              <a:gd name="T41" fmla="*/ 134 h 267"/>
              <a:gd name="T42" fmla="*/ 32 w 261"/>
              <a:gd name="T43" fmla="*/ 147 h 267"/>
              <a:gd name="T44" fmla="*/ 3 w 261"/>
              <a:gd name="T45" fmla="*/ 169 h 267"/>
              <a:gd name="T46" fmla="*/ 2 w 261"/>
              <a:gd name="T47" fmla="*/ 177 h 267"/>
              <a:gd name="T48" fmla="*/ 29 w 261"/>
              <a:gd name="T49" fmla="*/ 223 h 267"/>
              <a:gd name="T50" fmla="*/ 37 w 261"/>
              <a:gd name="T51" fmla="*/ 226 h 267"/>
              <a:gd name="T52" fmla="*/ 70 w 261"/>
              <a:gd name="T53" fmla="*/ 213 h 267"/>
              <a:gd name="T54" fmla="*/ 92 w 261"/>
              <a:gd name="T55" fmla="*/ 226 h 267"/>
              <a:gd name="T56" fmla="*/ 97 w 261"/>
              <a:gd name="T57" fmla="*/ 261 h 267"/>
              <a:gd name="T58" fmla="*/ 104 w 261"/>
              <a:gd name="T59" fmla="*/ 267 h 267"/>
              <a:gd name="T60" fmla="*/ 157 w 261"/>
              <a:gd name="T61" fmla="*/ 267 h 267"/>
              <a:gd name="T62" fmla="*/ 164 w 261"/>
              <a:gd name="T63" fmla="*/ 261 h 267"/>
              <a:gd name="T64" fmla="*/ 169 w 261"/>
              <a:gd name="T65" fmla="*/ 226 h 267"/>
              <a:gd name="T66" fmla="*/ 191 w 261"/>
              <a:gd name="T67" fmla="*/ 213 h 267"/>
              <a:gd name="T68" fmla="*/ 225 w 261"/>
              <a:gd name="T69" fmla="*/ 226 h 267"/>
              <a:gd name="T70" fmla="*/ 233 w 261"/>
              <a:gd name="T71" fmla="*/ 223 h 267"/>
              <a:gd name="T72" fmla="*/ 259 w 261"/>
              <a:gd name="T73" fmla="*/ 177 h 267"/>
              <a:gd name="T74" fmla="*/ 258 w 261"/>
              <a:gd name="T75" fmla="*/ 169 h 267"/>
              <a:gd name="T76" fmla="*/ 230 w 261"/>
              <a:gd name="T77" fmla="*/ 147 h 267"/>
              <a:gd name="T78" fmla="*/ 230 w 261"/>
              <a:gd name="T79" fmla="*/ 147 h 267"/>
              <a:gd name="T80" fmla="*/ 131 w 261"/>
              <a:gd name="T81" fmla="*/ 180 h 267"/>
              <a:gd name="T82" fmla="*/ 84 w 261"/>
              <a:gd name="T83" fmla="*/ 134 h 267"/>
              <a:gd name="T84" fmla="*/ 131 w 261"/>
              <a:gd name="T85" fmla="*/ 87 h 267"/>
              <a:gd name="T86" fmla="*/ 177 w 261"/>
              <a:gd name="T87" fmla="*/ 134 h 267"/>
              <a:gd name="T88" fmla="*/ 131 w 261"/>
              <a:gd name="T89" fmla="*/ 180 h 267"/>
              <a:gd name="T90" fmla="*/ 131 w 261"/>
              <a:gd name="T91" fmla="*/ 180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61" h="267">
                <a:moveTo>
                  <a:pt x="230" y="147"/>
                </a:moveTo>
                <a:cubicBezTo>
                  <a:pt x="230" y="142"/>
                  <a:pt x="231" y="138"/>
                  <a:pt x="231" y="134"/>
                </a:cubicBezTo>
                <a:cubicBezTo>
                  <a:pt x="231" y="129"/>
                  <a:pt x="230" y="125"/>
                  <a:pt x="230" y="121"/>
                </a:cubicBezTo>
                <a:lnTo>
                  <a:pt x="258" y="99"/>
                </a:lnTo>
                <a:cubicBezTo>
                  <a:pt x="260" y="97"/>
                  <a:pt x="261" y="93"/>
                  <a:pt x="259" y="90"/>
                </a:cubicBezTo>
                <a:lnTo>
                  <a:pt x="233" y="44"/>
                </a:lnTo>
                <a:cubicBezTo>
                  <a:pt x="231" y="41"/>
                  <a:pt x="228" y="40"/>
                  <a:pt x="225" y="41"/>
                </a:cubicBezTo>
                <a:lnTo>
                  <a:pt x="191" y="54"/>
                </a:lnTo>
                <a:cubicBezTo>
                  <a:pt x="185" y="49"/>
                  <a:pt x="177" y="45"/>
                  <a:pt x="169" y="41"/>
                </a:cubicBezTo>
                <a:lnTo>
                  <a:pt x="164" y="6"/>
                </a:lnTo>
                <a:cubicBezTo>
                  <a:pt x="163" y="3"/>
                  <a:pt x="161" y="0"/>
                  <a:pt x="157" y="0"/>
                </a:cubicBezTo>
                <a:lnTo>
                  <a:pt x="104" y="0"/>
                </a:lnTo>
                <a:cubicBezTo>
                  <a:pt x="101" y="0"/>
                  <a:pt x="98" y="3"/>
                  <a:pt x="97" y="6"/>
                </a:cubicBezTo>
                <a:lnTo>
                  <a:pt x="92" y="41"/>
                </a:lnTo>
                <a:cubicBezTo>
                  <a:pt x="84" y="45"/>
                  <a:pt x="77" y="49"/>
                  <a:pt x="70" y="54"/>
                </a:cubicBezTo>
                <a:lnTo>
                  <a:pt x="37" y="41"/>
                </a:lnTo>
                <a:cubicBezTo>
                  <a:pt x="34" y="40"/>
                  <a:pt x="30" y="41"/>
                  <a:pt x="29" y="44"/>
                </a:cubicBezTo>
                <a:lnTo>
                  <a:pt x="2" y="90"/>
                </a:lnTo>
                <a:cubicBezTo>
                  <a:pt x="0" y="93"/>
                  <a:pt x="1" y="97"/>
                  <a:pt x="3" y="99"/>
                </a:cubicBezTo>
                <a:lnTo>
                  <a:pt x="32" y="121"/>
                </a:lnTo>
                <a:cubicBezTo>
                  <a:pt x="31" y="125"/>
                  <a:pt x="31" y="129"/>
                  <a:pt x="31" y="134"/>
                </a:cubicBezTo>
                <a:cubicBezTo>
                  <a:pt x="31" y="138"/>
                  <a:pt x="31" y="142"/>
                  <a:pt x="32" y="147"/>
                </a:cubicBezTo>
                <a:lnTo>
                  <a:pt x="3" y="169"/>
                </a:lnTo>
                <a:cubicBezTo>
                  <a:pt x="1" y="171"/>
                  <a:pt x="0" y="174"/>
                  <a:pt x="2" y="177"/>
                </a:cubicBezTo>
                <a:lnTo>
                  <a:pt x="29" y="223"/>
                </a:lnTo>
                <a:cubicBezTo>
                  <a:pt x="30" y="226"/>
                  <a:pt x="34" y="227"/>
                  <a:pt x="37" y="226"/>
                </a:cubicBezTo>
                <a:lnTo>
                  <a:pt x="70" y="213"/>
                </a:lnTo>
                <a:cubicBezTo>
                  <a:pt x="77" y="218"/>
                  <a:pt x="84" y="223"/>
                  <a:pt x="92" y="226"/>
                </a:cubicBezTo>
                <a:lnTo>
                  <a:pt x="97" y="261"/>
                </a:lnTo>
                <a:cubicBezTo>
                  <a:pt x="98" y="265"/>
                  <a:pt x="101" y="267"/>
                  <a:pt x="104" y="267"/>
                </a:cubicBezTo>
                <a:lnTo>
                  <a:pt x="157" y="267"/>
                </a:lnTo>
                <a:cubicBezTo>
                  <a:pt x="161" y="267"/>
                  <a:pt x="163" y="265"/>
                  <a:pt x="164" y="261"/>
                </a:cubicBezTo>
                <a:lnTo>
                  <a:pt x="169" y="226"/>
                </a:lnTo>
                <a:cubicBezTo>
                  <a:pt x="177" y="223"/>
                  <a:pt x="185" y="218"/>
                  <a:pt x="191" y="213"/>
                </a:cubicBezTo>
                <a:lnTo>
                  <a:pt x="225" y="226"/>
                </a:lnTo>
                <a:cubicBezTo>
                  <a:pt x="228" y="228"/>
                  <a:pt x="231" y="226"/>
                  <a:pt x="233" y="223"/>
                </a:cubicBezTo>
                <a:lnTo>
                  <a:pt x="259" y="177"/>
                </a:lnTo>
                <a:cubicBezTo>
                  <a:pt x="261" y="174"/>
                  <a:pt x="260" y="171"/>
                  <a:pt x="258" y="169"/>
                </a:cubicBezTo>
                <a:lnTo>
                  <a:pt x="230" y="147"/>
                </a:lnTo>
                <a:lnTo>
                  <a:pt x="230" y="147"/>
                </a:lnTo>
                <a:close/>
                <a:moveTo>
                  <a:pt x="131" y="180"/>
                </a:moveTo>
                <a:cubicBezTo>
                  <a:pt x="105" y="180"/>
                  <a:pt x="84" y="159"/>
                  <a:pt x="84" y="134"/>
                </a:cubicBezTo>
                <a:cubicBezTo>
                  <a:pt x="84" y="108"/>
                  <a:pt x="105" y="87"/>
                  <a:pt x="131" y="87"/>
                </a:cubicBezTo>
                <a:cubicBezTo>
                  <a:pt x="156" y="87"/>
                  <a:pt x="177" y="108"/>
                  <a:pt x="177" y="134"/>
                </a:cubicBezTo>
                <a:cubicBezTo>
                  <a:pt x="177" y="159"/>
                  <a:pt x="156" y="180"/>
                  <a:pt x="131" y="180"/>
                </a:cubicBezTo>
                <a:lnTo>
                  <a:pt x="131" y="18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9B7A974-CE2B-4684-9068-850AD9C38468}"/>
              </a:ext>
            </a:extLst>
          </p:cNvPr>
          <p:cNvSpPr>
            <a:spLocks noEditPoints="1"/>
          </p:cNvSpPr>
          <p:nvPr/>
        </p:nvSpPr>
        <p:spPr bwMode="auto">
          <a:xfrm>
            <a:off x="2833985" y="4691322"/>
            <a:ext cx="304800" cy="274638"/>
          </a:xfrm>
          <a:custGeom>
            <a:avLst/>
            <a:gdLst>
              <a:gd name="T0" fmla="*/ 134 w 267"/>
              <a:gd name="T1" fmla="*/ 0 h 240"/>
              <a:gd name="T2" fmla="*/ 0 w 267"/>
              <a:gd name="T3" fmla="*/ 240 h 240"/>
              <a:gd name="T4" fmla="*/ 267 w 267"/>
              <a:gd name="T5" fmla="*/ 53 h 240"/>
              <a:gd name="T6" fmla="*/ 134 w 267"/>
              <a:gd name="T7" fmla="*/ 53 h 240"/>
              <a:gd name="T8" fmla="*/ 27 w 267"/>
              <a:gd name="T9" fmla="*/ 213 h 240"/>
              <a:gd name="T10" fmla="*/ 54 w 267"/>
              <a:gd name="T11" fmla="*/ 186 h 240"/>
              <a:gd name="T12" fmla="*/ 54 w 267"/>
              <a:gd name="T13" fmla="*/ 213 h 240"/>
              <a:gd name="T14" fmla="*/ 27 w 267"/>
              <a:gd name="T15" fmla="*/ 160 h 240"/>
              <a:gd name="T16" fmla="*/ 54 w 267"/>
              <a:gd name="T17" fmla="*/ 133 h 240"/>
              <a:gd name="T18" fmla="*/ 54 w 267"/>
              <a:gd name="T19" fmla="*/ 160 h 240"/>
              <a:gd name="T20" fmla="*/ 27 w 267"/>
              <a:gd name="T21" fmla="*/ 106 h 240"/>
              <a:gd name="T22" fmla="*/ 54 w 267"/>
              <a:gd name="T23" fmla="*/ 80 h 240"/>
              <a:gd name="T24" fmla="*/ 54 w 267"/>
              <a:gd name="T25" fmla="*/ 106 h 240"/>
              <a:gd name="T26" fmla="*/ 27 w 267"/>
              <a:gd name="T27" fmla="*/ 53 h 240"/>
              <a:gd name="T28" fmla="*/ 54 w 267"/>
              <a:gd name="T29" fmla="*/ 26 h 240"/>
              <a:gd name="T30" fmla="*/ 54 w 267"/>
              <a:gd name="T31" fmla="*/ 53 h 240"/>
              <a:gd name="T32" fmla="*/ 80 w 267"/>
              <a:gd name="T33" fmla="*/ 213 h 240"/>
              <a:gd name="T34" fmla="*/ 107 w 267"/>
              <a:gd name="T35" fmla="*/ 186 h 240"/>
              <a:gd name="T36" fmla="*/ 107 w 267"/>
              <a:gd name="T37" fmla="*/ 213 h 240"/>
              <a:gd name="T38" fmla="*/ 80 w 267"/>
              <a:gd name="T39" fmla="*/ 160 h 240"/>
              <a:gd name="T40" fmla="*/ 107 w 267"/>
              <a:gd name="T41" fmla="*/ 133 h 240"/>
              <a:gd name="T42" fmla="*/ 107 w 267"/>
              <a:gd name="T43" fmla="*/ 160 h 240"/>
              <a:gd name="T44" fmla="*/ 80 w 267"/>
              <a:gd name="T45" fmla="*/ 106 h 240"/>
              <a:gd name="T46" fmla="*/ 107 w 267"/>
              <a:gd name="T47" fmla="*/ 80 h 240"/>
              <a:gd name="T48" fmla="*/ 107 w 267"/>
              <a:gd name="T49" fmla="*/ 106 h 240"/>
              <a:gd name="T50" fmla="*/ 80 w 267"/>
              <a:gd name="T51" fmla="*/ 53 h 240"/>
              <a:gd name="T52" fmla="*/ 107 w 267"/>
              <a:gd name="T53" fmla="*/ 26 h 240"/>
              <a:gd name="T54" fmla="*/ 107 w 267"/>
              <a:gd name="T55" fmla="*/ 53 h 240"/>
              <a:gd name="T56" fmla="*/ 134 w 267"/>
              <a:gd name="T57" fmla="*/ 213 h 240"/>
              <a:gd name="T58" fmla="*/ 160 w 267"/>
              <a:gd name="T59" fmla="*/ 186 h 240"/>
              <a:gd name="T60" fmla="*/ 134 w 267"/>
              <a:gd name="T61" fmla="*/ 160 h 240"/>
              <a:gd name="T62" fmla="*/ 160 w 267"/>
              <a:gd name="T63" fmla="*/ 133 h 240"/>
              <a:gd name="T64" fmla="*/ 134 w 267"/>
              <a:gd name="T65" fmla="*/ 106 h 240"/>
              <a:gd name="T66" fmla="*/ 240 w 267"/>
              <a:gd name="T67" fmla="*/ 80 h 240"/>
              <a:gd name="T68" fmla="*/ 240 w 267"/>
              <a:gd name="T69" fmla="*/ 213 h 240"/>
              <a:gd name="T70" fmla="*/ 187 w 267"/>
              <a:gd name="T71" fmla="*/ 106 h 240"/>
              <a:gd name="T72" fmla="*/ 214 w 267"/>
              <a:gd name="T73" fmla="*/ 133 h 240"/>
              <a:gd name="T74" fmla="*/ 214 w 267"/>
              <a:gd name="T75" fmla="*/ 106 h 240"/>
              <a:gd name="T76" fmla="*/ 187 w 267"/>
              <a:gd name="T77" fmla="*/ 160 h 240"/>
              <a:gd name="T78" fmla="*/ 214 w 267"/>
              <a:gd name="T79" fmla="*/ 186 h 240"/>
              <a:gd name="T80" fmla="*/ 214 w 267"/>
              <a:gd name="T81" fmla="*/ 16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67" h="240">
                <a:moveTo>
                  <a:pt x="134" y="53"/>
                </a:moveTo>
                <a:lnTo>
                  <a:pt x="134" y="0"/>
                </a:lnTo>
                <a:lnTo>
                  <a:pt x="0" y="0"/>
                </a:lnTo>
                <a:lnTo>
                  <a:pt x="0" y="240"/>
                </a:lnTo>
                <a:lnTo>
                  <a:pt x="267" y="240"/>
                </a:lnTo>
                <a:lnTo>
                  <a:pt x="267" y="53"/>
                </a:lnTo>
                <a:lnTo>
                  <a:pt x="134" y="53"/>
                </a:lnTo>
                <a:lnTo>
                  <a:pt x="134" y="53"/>
                </a:lnTo>
                <a:close/>
                <a:moveTo>
                  <a:pt x="54" y="213"/>
                </a:moveTo>
                <a:lnTo>
                  <a:pt x="27" y="213"/>
                </a:lnTo>
                <a:lnTo>
                  <a:pt x="27" y="186"/>
                </a:lnTo>
                <a:lnTo>
                  <a:pt x="54" y="186"/>
                </a:lnTo>
                <a:lnTo>
                  <a:pt x="54" y="213"/>
                </a:lnTo>
                <a:lnTo>
                  <a:pt x="54" y="213"/>
                </a:lnTo>
                <a:close/>
                <a:moveTo>
                  <a:pt x="54" y="160"/>
                </a:moveTo>
                <a:lnTo>
                  <a:pt x="27" y="160"/>
                </a:lnTo>
                <a:lnTo>
                  <a:pt x="27" y="133"/>
                </a:lnTo>
                <a:lnTo>
                  <a:pt x="54" y="133"/>
                </a:lnTo>
                <a:lnTo>
                  <a:pt x="54" y="160"/>
                </a:lnTo>
                <a:lnTo>
                  <a:pt x="54" y="160"/>
                </a:lnTo>
                <a:close/>
                <a:moveTo>
                  <a:pt x="54" y="106"/>
                </a:moveTo>
                <a:lnTo>
                  <a:pt x="27" y="106"/>
                </a:lnTo>
                <a:lnTo>
                  <a:pt x="27" y="80"/>
                </a:lnTo>
                <a:lnTo>
                  <a:pt x="54" y="80"/>
                </a:lnTo>
                <a:lnTo>
                  <a:pt x="54" y="106"/>
                </a:lnTo>
                <a:lnTo>
                  <a:pt x="54" y="106"/>
                </a:lnTo>
                <a:close/>
                <a:moveTo>
                  <a:pt x="54" y="53"/>
                </a:moveTo>
                <a:lnTo>
                  <a:pt x="27" y="53"/>
                </a:lnTo>
                <a:lnTo>
                  <a:pt x="27" y="26"/>
                </a:lnTo>
                <a:lnTo>
                  <a:pt x="54" y="26"/>
                </a:lnTo>
                <a:lnTo>
                  <a:pt x="54" y="53"/>
                </a:lnTo>
                <a:lnTo>
                  <a:pt x="54" y="53"/>
                </a:lnTo>
                <a:close/>
                <a:moveTo>
                  <a:pt x="107" y="213"/>
                </a:moveTo>
                <a:lnTo>
                  <a:pt x="80" y="213"/>
                </a:lnTo>
                <a:lnTo>
                  <a:pt x="80" y="186"/>
                </a:lnTo>
                <a:lnTo>
                  <a:pt x="107" y="186"/>
                </a:lnTo>
                <a:lnTo>
                  <a:pt x="107" y="213"/>
                </a:lnTo>
                <a:lnTo>
                  <a:pt x="107" y="213"/>
                </a:lnTo>
                <a:close/>
                <a:moveTo>
                  <a:pt x="107" y="160"/>
                </a:moveTo>
                <a:lnTo>
                  <a:pt x="80" y="160"/>
                </a:lnTo>
                <a:lnTo>
                  <a:pt x="80" y="133"/>
                </a:lnTo>
                <a:lnTo>
                  <a:pt x="107" y="133"/>
                </a:lnTo>
                <a:lnTo>
                  <a:pt x="107" y="160"/>
                </a:lnTo>
                <a:lnTo>
                  <a:pt x="107" y="160"/>
                </a:lnTo>
                <a:close/>
                <a:moveTo>
                  <a:pt x="107" y="106"/>
                </a:moveTo>
                <a:lnTo>
                  <a:pt x="80" y="106"/>
                </a:lnTo>
                <a:lnTo>
                  <a:pt x="80" y="80"/>
                </a:lnTo>
                <a:lnTo>
                  <a:pt x="107" y="80"/>
                </a:lnTo>
                <a:lnTo>
                  <a:pt x="107" y="106"/>
                </a:lnTo>
                <a:lnTo>
                  <a:pt x="107" y="106"/>
                </a:lnTo>
                <a:close/>
                <a:moveTo>
                  <a:pt x="107" y="53"/>
                </a:moveTo>
                <a:lnTo>
                  <a:pt x="80" y="53"/>
                </a:lnTo>
                <a:lnTo>
                  <a:pt x="80" y="26"/>
                </a:lnTo>
                <a:lnTo>
                  <a:pt x="107" y="26"/>
                </a:lnTo>
                <a:lnTo>
                  <a:pt x="107" y="53"/>
                </a:lnTo>
                <a:lnTo>
                  <a:pt x="107" y="53"/>
                </a:lnTo>
                <a:close/>
                <a:moveTo>
                  <a:pt x="240" y="213"/>
                </a:moveTo>
                <a:lnTo>
                  <a:pt x="134" y="213"/>
                </a:lnTo>
                <a:lnTo>
                  <a:pt x="134" y="186"/>
                </a:lnTo>
                <a:lnTo>
                  <a:pt x="160" y="186"/>
                </a:lnTo>
                <a:lnTo>
                  <a:pt x="160" y="160"/>
                </a:lnTo>
                <a:lnTo>
                  <a:pt x="134" y="160"/>
                </a:lnTo>
                <a:lnTo>
                  <a:pt x="134" y="133"/>
                </a:lnTo>
                <a:lnTo>
                  <a:pt x="160" y="133"/>
                </a:lnTo>
                <a:lnTo>
                  <a:pt x="160" y="106"/>
                </a:lnTo>
                <a:lnTo>
                  <a:pt x="134" y="106"/>
                </a:lnTo>
                <a:lnTo>
                  <a:pt x="134" y="80"/>
                </a:lnTo>
                <a:lnTo>
                  <a:pt x="240" y="80"/>
                </a:lnTo>
                <a:lnTo>
                  <a:pt x="240" y="213"/>
                </a:lnTo>
                <a:lnTo>
                  <a:pt x="240" y="213"/>
                </a:lnTo>
                <a:close/>
                <a:moveTo>
                  <a:pt x="214" y="106"/>
                </a:moveTo>
                <a:lnTo>
                  <a:pt x="187" y="106"/>
                </a:lnTo>
                <a:lnTo>
                  <a:pt x="187" y="133"/>
                </a:lnTo>
                <a:lnTo>
                  <a:pt x="214" y="133"/>
                </a:lnTo>
                <a:lnTo>
                  <a:pt x="214" y="106"/>
                </a:lnTo>
                <a:lnTo>
                  <a:pt x="214" y="106"/>
                </a:lnTo>
                <a:close/>
                <a:moveTo>
                  <a:pt x="214" y="160"/>
                </a:moveTo>
                <a:lnTo>
                  <a:pt x="187" y="160"/>
                </a:lnTo>
                <a:lnTo>
                  <a:pt x="187" y="186"/>
                </a:lnTo>
                <a:lnTo>
                  <a:pt x="214" y="186"/>
                </a:lnTo>
                <a:lnTo>
                  <a:pt x="214" y="160"/>
                </a:lnTo>
                <a:lnTo>
                  <a:pt x="214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Freeform 37">
            <a:extLst>
              <a:ext uri="{FF2B5EF4-FFF2-40B4-BE49-F238E27FC236}">
                <a16:creationId xmlns:a16="http://schemas.microsoft.com/office/drawing/2014/main" id="{3BC29C1A-CD36-4216-ADF6-419A65ECD535}"/>
              </a:ext>
            </a:extLst>
          </p:cNvPr>
          <p:cNvSpPr>
            <a:spLocks noEditPoints="1"/>
          </p:cNvSpPr>
          <p:nvPr/>
        </p:nvSpPr>
        <p:spPr bwMode="auto">
          <a:xfrm>
            <a:off x="6722117" y="4176896"/>
            <a:ext cx="306387" cy="244475"/>
          </a:xfrm>
          <a:custGeom>
            <a:avLst/>
            <a:gdLst>
              <a:gd name="T0" fmla="*/ 240 w 267"/>
              <a:gd name="T1" fmla="*/ 0 h 213"/>
              <a:gd name="T2" fmla="*/ 27 w 267"/>
              <a:gd name="T3" fmla="*/ 0 h 213"/>
              <a:gd name="T4" fmla="*/ 0 w 267"/>
              <a:gd name="T5" fmla="*/ 27 h 213"/>
              <a:gd name="T6" fmla="*/ 0 w 267"/>
              <a:gd name="T7" fmla="*/ 187 h 213"/>
              <a:gd name="T8" fmla="*/ 27 w 267"/>
              <a:gd name="T9" fmla="*/ 213 h 213"/>
              <a:gd name="T10" fmla="*/ 240 w 267"/>
              <a:gd name="T11" fmla="*/ 213 h 213"/>
              <a:gd name="T12" fmla="*/ 267 w 267"/>
              <a:gd name="T13" fmla="*/ 187 h 213"/>
              <a:gd name="T14" fmla="*/ 267 w 267"/>
              <a:gd name="T15" fmla="*/ 27 h 213"/>
              <a:gd name="T16" fmla="*/ 240 w 267"/>
              <a:gd name="T17" fmla="*/ 0 h 213"/>
              <a:gd name="T18" fmla="*/ 240 w 267"/>
              <a:gd name="T19" fmla="*/ 0 h 213"/>
              <a:gd name="T20" fmla="*/ 240 w 267"/>
              <a:gd name="T21" fmla="*/ 53 h 213"/>
              <a:gd name="T22" fmla="*/ 134 w 267"/>
              <a:gd name="T23" fmla="*/ 120 h 213"/>
              <a:gd name="T24" fmla="*/ 27 w 267"/>
              <a:gd name="T25" fmla="*/ 53 h 213"/>
              <a:gd name="T26" fmla="*/ 27 w 267"/>
              <a:gd name="T27" fmla="*/ 27 h 213"/>
              <a:gd name="T28" fmla="*/ 134 w 267"/>
              <a:gd name="T29" fmla="*/ 93 h 213"/>
              <a:gd name="T30" fmla="*/ 240 w 267"/>
              <a:gd name="T31" fmla="*/ 27 h 213"/>
              <a:gd name="T32" fmla="*/ 240 w 267"/>
              <a:gd name="T33" fmla="*/ 53 h 213"/>
              <a:gd name="T34" fmla="*/ 240 w 267"/>
              <a:gd name="T35" fmla="*/ 53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7" h="213">
                <a:moveTo>
                  <a:pt x="240" y="0"/>
                </a:moveTo>
                <a:lnTo>
                  <a:pt x="27" y="0"/>
                </a:lnTo>
                <a:cubicBezTo>
                  <a:pt x="12" y="0"/>
                  <a:pt x="0" y="12"/>
                  <a:pt x="0" y="27"/>
                </a:cubicBezTo>
                <a:lnTo>
                  <a:pt x="0" y="187"/>
                </a:lnTo>
                <a:cubicBezTo>
                  <a:pt x="0" y="201"/>
                  <a:pt x="12" y="213"/>
                  <a:pt x="27" y="213"/>
                </a:cubicBezTo>
                <a:lnTo>
                  <a:pt x="240" y="213"/>
                </a:lnTo>
                <a:cubicBezTo>
                  <a:pt x="255" y="213"/>
                  <a:pt x="267" y="201"/>
                  <a:pt x="267" y="187"/>
                </a:cubicBezTo>
                <a:lnTo>
                  <a:pt x="267" y="27"/>
                </a:lnTo>
                <a:cubicBezTo>
                  <a:pt x="267" y="12"/>
                  <a:pt x="255" y="0"/>
                  <a:pt x="240" y="0"/>
                </a:cubicBezTo>
                <a:lnTo>
                  <a:pt x="240" y="0"/>
                </a:lnTo>
                <a:close/>
                <a:moveTo>
                  <a:pt x="240" y="53"/>
                </a:moveTo>
                <a:lnTo>
                  <a:pt x="134" y="120"/>
                </a:lnTo>
                <a:lnTo>
                  <a:pt x="27" y="53"/>
                </a:lnTo>
                <a:lnTo>
                  <a:pt x="27" y="27"/>
                </a:lnTo>
                <a:lnTo>
                  <a:pt x="134" y="93"/>
                </a:lnTo>
                <a:lnTo>
                  <a:pt x="240" y="27"/>
                </a:lnTo>
                <a:lnTo>
                  <a:pt x="240" y="53"/>
                </a:lnTo>
                <a:lnTo>
                  <a:pt x="240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Freeform 69">
            <a:extLst>
              <a:ext uri="{FF2B5EF4-FFF2-40B4-BE49-F238E27FC236}">
                <a16:creationId xmlns:a16="http://schemas.microsoft.com/office/drawing/2014/main" id="{7F96F8DA-CC06-4CA2-A801-C75A5A48A1DD}"/>
              </a:ext>
            </a:extLst>
          </p:cNvPr>
          <p:cNvSpPr>
            <a:spLocks noEditPoints="1"/>
          </p:cNvSpPr>
          <p:nvPr/>
        </p:nvSpPr>
        <p:spPr bwMode="auto">
          <a:xfrm>
            <a:off x="2056541" y="3616436"/>
            <a:ext cx="304800" cy="306388"/>
          </a:xfrm>
          <a:custGeom>
            <a:avLst/>
            <a:gdLst>
              <a:gd name="T0" fmla="*/ 254 w 267"/>
              <a:gd name="T1" fmla="*/ 54 h 267"/>
              <a:gd name="T2" fmla="*/ 227 w 267"/>
              <a:gd name="T3" fmla="*/ 54 h 267"/>
              <a:gd name="T4" fmla="*/ 227 w 267"/>
              <a:gd name="T5" fmla="*/ 174 h 267"/>
              <a:gd name="T6" fmla="*/ 54 w 267"/>
              <a:gd name="T7" fmla="*/ 174 h 267"/>
              <a:gd name="T8" fmla="*/ 54 w 267"/>
              <a:gd name="T9" fmla="*/ 200 h 267"/>
              <a:gd name="T10" fmla="*/ 67 w 267"/>
              <a:gd name="T11" fmla="*/ 214 h 267"/>
              <a:gd name="T12" fmla="*/ 214 w 267"/>
              <a:gd name="T13" fmla="*/ 214 h 267"/>
              <a:gd name="T14" fmla="*/ 267 w 267"/>
              <a:gd name="T15" fmla="*/ 267 h 267"/>
              <a:gd name="T16" fmla="*/ 267 w 267"/>
              <a:gd name="T17" fmla="*/ 67 h 267"/>
              <a:gd name="T18" fmla="*/ 254 w 267"/>
              <a:gd name="T19" fmla="*/ 54 h 267"/>
              <a:gd name="T20" fmla="*/ 254 w 267"/>
              <a:gd name="T21" fmla="*/ 54 h 267"/>
              <a:gd name="T22" fmla="*/ 200 w 267"/>
              <a:gd name="T23" fmla="*/ 134 h 267"/>
              <a:gd name="T24" fmla="*/ 200 w 267"/>
              <a:gd name="T25" fmla="*/ 14 h 267"/>
              <a:gd name="T26" fmla="*/ 187 w 267"/>
              <a:gd name="T27" fmla="*/ 0 h 267"/>
              <a:gd name="T28" fmla="*/ 14 w 267"/>
              <a:gd name="T29" fmla="*/ 0 h 267"/>
              <a:gd name="T30" fmla="*/ 0 w 267"/>
              <a:gd name="T31" fmla="*/ 14 h 267"/>
              <a:gd name="T32" fmla="*/ 0 w 267"/>
              <a:gd name="T33" fmla="*/ 200 h 267"/>
              <a:gd name="T34" fmla="*/ 54 w 267"/>
              <a:gd name="T35" fmla="*/ 147 h 267"/>
              <a:gd name="T36" fmla="*/ 187 w 267"/>
              <a:gd name="T37" fmla="*/ 147 h 267"/>
              <a:gd name="T38" fmla="*/ 200 w 267"/>
              <a:gd name="T39" fmla="*/ 134 h 267"/>
              <a:gd name="T40" fmla="*/ 200 w 267"/>
              <a:gd name="T41" fmla="*/ 134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67" h="267">
                <a:moveTo>
                  <a:pt x="254" y="54"/>
                </a:moveTo>
                <a:lnTo>
                  <a:pt x="227" y="54"/>
                </a:lnTo>
                <a:lnTo>
                  <a:pt x="227" y="174"/>
                </a:lnTo>
                <a:lnTo>
                  <a:pt x="54" y="174"/>
                </a:lnTo>
                <a:lnTo>
                  <a:pt x="54" y="200"/>
                </a:lnTo>
                <a:cubicBezTo>
                  <a:pt x="54" y="208"/>
                  <a:pt x="60" y="214"/>
                  <a:pt x="67" y="214"/>
                </a:cubicBezTo>
                <a:lnTo>
                  <a:pt x="214" y="214"/>
                </a:lnTo>
                <a:lnTo>
                  <a:pt x="267" y="267"/>
                </a:lnTo>
                <a:lnTo>
                  <a:pt x="267" y="67"/>
                </a:lnTo>
                <a:cubicBezTo>
                  <a:pt x="267" y="60"/>
                  <a:pt x="261" y="54"/>
                  <a:pt x="254" y="54"/>
                </a:cubicBezTo>
                <a:lnTo>
                  <a:pt x="254" y="54"/>
                </a:lnTo>
                <a:close/>
                <a:moveTo>
                  <a:pt x="200" y="134"/>
                </a:moveTo>
                <a:lnTo>
                  <a:pt x="200" y="14"/>
                </a:lnTo>
                <a:cubicBezTo>
                  <a:pt x="200" y="6"/>
                  <a:pt x="194" y="0"/>
                  <a:pt x="187" y="0"/>
                </a:cubicBezTo>
                <a:lnTo>
                  <a:pt x="14" y="0"/>
                </a:lnTo>
                <a:cubicBezTo>
                  <a:pt x="6" y="0"/>
                  <a:pt x="0" y="6"/>
                  <a:pt x="0" y="14"/>
                </a:cubicBezTo>
                <a:lnTo>
                  <a:pt x="0" y="200"/>
                </a:lnTo>
                <a:lnTo>
                  <a:pt x="54" y="147"/>
                </a:lnTo>
                <a:lnTo>
                  <a:pt x="187" y="147"/>
                </a:lnTo>
                <a:cubicBezTo>
                  <a:pt x="194" y="147"/>
                  <a:pt x="200" y="141"/>
                  <a:pt x="200" y="134"/>
                </a:cubicBezTo>
                <a:lnTo>
                  <a:pt x="200" y="13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094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242">
            <a:extLst>
              <a:ext uri="{FF2B5EF4-FFF2-40B4-BE49-F238E27FC236}">
                <a16:creationId xmlns:a16="http://schemas.microsoft.com/office/drawing/2014/main" id="{CA39ADB2-590F-4B06-9D3F-49E637D65828}"/>
              </a:ext>
            </a:extLst>
          </p:cNvPr>
          <p:cNvSpPr/>
          <p:nvPr/>
        </p:nvSpPr>
        <p:spPr>
          <a:xfrm>
            <a:off x="1691681" y="5440841"/>
            <a:ext cx="5760640" cy="851383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9B7F9A1-DC56-4667-B84C-386EC082FD55}"/>
              </a:ext>
            </a:extLst>
          </p:cNvPr>
          <p:cNvGrpSpPr/>
          <p:nvPr/>
        </p:nvGrpSpPr>
        <p:grpSpPr>
          <a:xfrm>
            <a:off x="1587281" y="3240123"/>
            <a:ext cx="2977178" cy="1543986"/>
            <a:chOff x="3002073" y="2919413"/>
            <a:chExt cx="1965215" cy="1019175"/>
          </a:xfrm>
          <a:solidFill>
            <a:srgbClr val="FCAF3E"/>
          </a:solidFill>
        </p:grpSpPr>
        <p:sp>
          <p:nvSpPr>
            <p:cNvPr id="30" name="그래픽 28">
              <a:extLst>
                <a:ext uri="{FF2B5EF4-FFF2-40B4-BE49-F238E27FC236}">
                  <a16:creationId xmlns:a16="http://schemas.microsoft.com/office/drawing/2014/main" id="{DE28BA76-BE58-4760-B57C-7B5659651F88}"/>
                </a:ext>
              </a:extLst>
            </p:cNvPr>
            <p:cNvSpPr/>
            <p:nvPr/>
          </p:nvSpPr>
          <p:spPr>
            <a:xfrm>
              <a:off x="4167188" y="2919413"/>
              <a:ext cx="800100" cy="1019175"/>
            </a:xfrm>
            <a:custGeom>
              <a:avLst/>
              <a:gdLst>
                <a:gd name="connsiteX0" fmla="*/ 805815 w 800100"/>
                <a:gd name="connsiteY0" fmla="*/ 1023176 h 1019175"/>
                <a:gd name="connsiteX1" fmla="*/ 516350 w 800100"/>
                <a:gd name="connsiteY1" fmla="*/ 699326 h 1019175"/>
                <a:gd name="connsiteX2" fmla="*/ 0 w 800100"/>
                <a:gd name="connsiteY2" fmla="*/ 699326 h 1019175"/>
                <a:gd name="connsiteX3" fmla="*/ 0 w 800100"/>
                <a:gd name="connsiteY3" fmla="*/ 0 h 1019175"/>
                <a:gd name="connsiteX4" fmla="*/ 516350 w 800100"/>
                <a:gd name="connsiteY4" fmla="*/ 0 h 1019175"/>
                <a:gd name="connsiteX5" fmla="*/ 805815 w 800100"/>
                <a:gd name="connsiteY5" fmla="*/ 323850 h 1019175"/>
                <a:gd name="connsiteX6" fmla="*/ 805815 w 800100"/>
                <a:gd name="connsiteY6" fmla="*/ 1023176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0100" h="1019175">
                  <a:moveTo>
                    <a:pt x="805815" y="1023176"/>
                  </a:moveTo>
                  <a:cubicBezTo>
                    <a:pt x="805815" y="1023176"/>
                    <a:pt x="803720" y="699326"/>
                    <a:pt x="516350" y="699326"/>
                  </a:cubicBezTo>
                  <a:cubicBezTo>
                    <a:pt x="228981" y="699326"/>
                    <a:pt x="0" y="699326"/>
                    <a:pt x="0" y="699326"/>
                  </a:cubicBezTo>
                  <a:lnTo>
                    <a:pt x="0" y="0"/>
                  </a:lnTo>
                  <a:cubicBezTo>
                    <a:pt x="0" y="0"/>
                    <a:pt x="226981" y="0"/>
                    <a:pt x="516350" y="0"/>
                  </a:cubicBezTo>
                  <a:cubicBezTo>
                    <a:pt x="805720" y="0"/>
                    <a:pt x="805815" y="323850"/>
                    <a:pt x="805815" y="323850"/>
                  </a:cubicBezTo>
                  <a:lnTo>
                    <a:pt x="805815" y="10231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화살표: 오각형 30">
              <a:extLst>
                <a:ext uri="{FF2B5EF4-FFF2-40B4-BE49-F238E27FC236}">
                  <a16:creationId xmlns:a16="http://schemas.microsoft.com/office/drawing/2014/main" id="{4C81501B-6B7A-4CE7-A068-6600F6D8E321}"/>
                </a:ext>
              </a:extLst>
            </p:cNvPr>
            <p:cNvSpPr/>
            <p:nvPr/>
          </p:nvSpPr>
          <p:spPr>
            <a:xfrm flipH="1">
              <a:off x="3002073" y="2919414"/>
              <a:ext cx="1224136" cy="699046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4AF55D8-FA5F-4C16-9B79-655A057C7B46}"/>
              </a:ext>
            </a:extLst>
          </p:cNvPr>
          <p:cNvGrpSpPr/>
          <p:nvPr/>
        </p:nvGrpSpPr>
        <p:grpSpPr>
          <a:xfrm>
            <a:off x="2393278" y="4299134"/>
            <a:ext cx="2171181" cy="1543986"/>
            <a:chOff x="3534106" y="2919413"/>
            <a:chExt cx="1433182" cy="1019175"/>
          </a:xfrm>
          <a:solidFill>
            <a:srgbClr val="0ABFB4"/>
          </a:solidFill>
        </p:grpSpPr>
        <p:sp>
          <p:nvSpPr>
            <p:cNvPr id="34" name="그래픽 28">
              <a:extLst>
                <a:ext uri="{FF2B5EF4-FFF2-40B4-BE49-F238E27FC236}">
                  <a16:creationId xmlns:a16="http://schemas.microsoft.com/office/drawing/2014/main" id="{2DB279FB-3182-47A2-B08B-5A66780AF2FA}"/>
                </a:ext>
              </a:extLst>
            </p:cNvPr>
            <p:cNvSpPr/>
            <p:nvPr/>
          </p:nvSpPr>
          <p:spPr>
            <a:xfrm>
              <a:off x="4167188" y="2919413"/>
              <a:ext cx="800100" cy="1019175"/>
            </a:xfrm>
            <a:custGeom>
              <a:avLst/>
              <a:gdLst>
                <a:gd name="connsiteX0" fmla="*/ 805815 w 800100"/>
                <a:gd name="connsiteY0" fmla="*/ 1023176 h 1019175"/>
                <a:gd name="connsiteX1" fmla="*/ 516350 w 800100"/>
                <a:gd name="connsiteY1" fmla="*/ 699326 h 1019175"/>
                <a:gd name="connsiteX2" fmla="*/ 0 w 800100"/>
                <a:gd name="connsiteY2" fmla="*/ 699326 h 1019175"/>
                <a:gd name="connsiteX3" fmla="*/ 0 w 800100"/>
                <a:gd name="connsiteY3" fmla="*/ 0 h 1019175"/>
                <a:gd name="connsiteX4" fmla="*/ 516350 w 800100"/>
                <a:gd name="connsiteY4" fmla="*/ 0 h 1019175"/>
                <a:gd name="connsiteX5" fmla="*/ 805815 w 800100"/>
                <a:gd name="connsiteY5" fmla="*/ 323850 h 1019175"/>
                <a:gd name="connsiteX6" fmla="*/ 805815 w 800100"/>
                <a:gd name="connsiteY6" fmla="*/ 1023176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0100" h="1019175">
                  <a:moveTo>
                    <a:pt x="805815" y="1023176"/>
                  </a:moveTo>
                  <a:cubicBezTo>
                    <a:pt x="805815" y="1023176"/>
                    <a:pt x="803720" y="699326"/>
                    <a:pt x="516350" y="699326"/>
                  </a:cubicBezTo>
                  <a:cubicBezTo>
                    <a:pt x="228981" y="699326"/>
                    <a:pt x="0" y="699326"/>
                    <a:pt x="0" y="699326"/>
                  </a:cubicBezTo>
                  <a:lnTo>
                    <a:pt x="0" y="0"/>
                  </a:lnTo>
                  <a:cubicBezTo>
                    <a:pt x="0" y="0"/>
                    <a:pt x="226981" y="0"/>
                    <a:pt x="516350" y="0"/>
                  </a:cubicBezTo>
                  <a:cubicBezTo>
                    <a:pt x="805720" y="0"/>
                    <a:pt x="805815" y="323850"/>
                    <a:pt x="805815" y="323850"/>
                  </a:cubicBezTo>
                  <a:lnTo>
                    <a:pt x="805815" y="10231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화살표: 오각형 34">
              <a:extLst>
                <a:ext uri="{FF2B5EF4-FFF2-40B4-BE49-F238E27FC236}">
                  <a16:creationId xmlns:a16="http://schemas.microsoft.com/office/drawing/2014/main" id="{FF8BBADE-CF64-446B-B096-2E08FD832C99}"/>
                </a:ext>
              </a:extLst>
            </p:cNvPr>
            <p:cNvSpPr/>
            <p:nvPr/>
          </p:nvSpPr>
          <p:spPr>
            <a:xfrm flipH="1">
              <a:off x="3534106" y="2919414"/>
              <a:ext cx="692102" cy="699046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6E5336C-0C3B-4C3D-8681-6BB47DBDC814}"/>
              </a:ext>
            </a:extLst>
          </p:cNvPr>
          <p:cNvGrpSpPr/>
          <p:nvPr/>
        </p:nvGrpSpPr>
        <p:grpSpPr>
          <a:xfrm>
            <a:off x="833863" y="2183711"/>
            <a:ext cx="3730596" cy="1543986"/>
            <a:chOff x="2504747" y="2919413"/>
            <a:chExt cx="2462541" cy="1019175"/>
          </a:xfrm>
          <a:solidFill>
            <a:srgbClr val="68797D"/>
          </a:solidFill>
        </p:grpSpPr>
        <p:sp>
          <p:nvSpPr>
            <p:cNvPr id="37" name="그래픽 28">
              <a:extLst>
                <a:ext uri="{FF2B5EF4-FFF2-40B4-BE49-F238E27FC236}">
                  <a16:creationId xmlns:a16="http://schemas.microsoft.com/office/drawing/2014/main" id="{A9C8FC7D-809B-45D2-BE28-354FBA9381B5}"/>
                </a:ext>
              </a:extLst>
            </p:cNvPr>
            <p:cNvSpPr/>
            <p:nvPr/>
          </p:nvSpPr>
          <p:spPr>
            <a:xfrm>
              <a:off x="4167188" y="2919413"/>
              <a:ext cx="800100" cy="1019175"/>
            </a:xfrm>
            <a:custGeom>
              <a:avLst/>
              <a:gdLst>
                <a:gd name="connsiteX0" fmla="*/ 805815 w 800100"/>
                <a:gd name="connsiteY0" fmla="*/ 1023176 h 1019175"/>
                <a:gd name="connsiteX1" fmla="*/ 516350 w 800100"/>
                <a:gd name="connsiteY1" fmla="*/ 699326 h 1019175"/>
                <a:gd name="connsiteX2" fmla="*/ 0 w 800100"/>
                <a:gd name="connsiteY2" fmla="*/ 699326 h 1019175"/>
                <a:gd name="connsiteX3" fmla="*/ 0 w 800100"/>
                <a:gd name="connsiteY3" fmla="*/ 0 h 1019175"/>
                <a:gd name="connsiteX4" fmla="*/ 516350 w 800100"/>
                <a:gd name="connsiteY4" fmla="*/ 0 h 1019175"/>
                <a:gd name="connsiteX5" fmla="*/ 805815 w 800100"/>
                <a:gd name="connsiteY5" fmla="*/ 323850 h 1019175"/>
                <a:gd name="connsiteX6" fmla="*/ 805815 w 800100"/>
                <a:gd name="connsiteY6" fmla="*/ 1023176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0100" h="1019175">
                  <a:moveTo>
                    <a:pt x="805815" y="1023176"/>
                  </a:moveTo>
                  <a:cubicBezTo>
                    <a:pt x="805815" y="1023176"/>
                    <a:pt x="803720" y="699326"/>
                    <a:pt x="516350" y="699326"/>
                  </a:cubicBezTo>
                  <a:cubicBezTo>
                    <a:pt x="228981" y="699326"/>
                    <a:pt x="0" y="699326"/>
                    <a:pt x="0" y="699326"/>
                  </a:cubicBezTo>
                  <a:lnTo>
                    <a:pt x="0" y="0"/>
                  </a:lnTo>
                  <a:cubicBezTo>
                    <a:pt x="0" y="0"/>
                    <a:pt x="226981" y="0"/>
                    <a:pt x="516350" y="0"/>
                  </a:cubicBezTo>
                  <a:cubicBezTo>
                    <a:pt x="805720" y="0"/>
                    <a:pt x="805815" y="323850"/>
                    <a:pt x="805815" y="323850"/>
                  </a:cubicBezTo>
                  <a:lnTo>
                    <a:pt x="805815" y="10231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화살표: 오각형 37">
              <a:extLst>
                <a:ext uri="{FF2B5EF4-FFF2-40B4-BE49-F238E27FC236}">
                  <a16:creationId xmlns:a16="http://schemas.microsoft.com/office/drawing/2014/main" id="{5568C164-D75E-4C45-94F6-DBE236D4AA07}"/>
                </a:ext>
              </a:extLst>
            </p:cNvPr>
            <p:cNvSpPr/>
            <p:nvPr/>
          </p:nvSpPr>
          <p:spPr>
            <a:xfrm flipH="1">
              <a:off x="2504747" y="2919414"/>
              <a:ext cx="1721460" cy="699046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922EE7A-1C4D-4D3D-AE08-937C8EC3E8A9}"/>
              </a:ext>
            </a:extLst>
          </p:cNvPr>
          <p:cNvGrpSpPr/>
          <p:nvPr/>
        </p:nvGrpSpPr>
        <p:grpSpPr>
          <a:xfrm>
            <a:off x="2029030" y="1124744"/>
            <a:ext cx="2535430" cy="1543986"/>
            <a:chOff x="3293668" y="2919413"/>
            <a:chExt cx="1673620" cy="1019175"/>
          </a:xfrm>
          <a:solidFill>
            <a:srgbClr val="FF913A"/>
          </a:solidFill>
        </p:grpSpPr>
        <p:sp>
          <p:nvSpPr>
            <p:cNvPr id="40" name="그래픽 28">
              <a:extLst>
                <a:ext uri="{FF2B5EF4-FFF2-40B4-BE49-F238E27FC236}">
                  <a16:creationId xmlns:a16="http://schemas.microsoft.com/office/drawing/2014/main" id="{ED042F30-7A5B-46F1-9E98-D3A687A12CC1}"/>
                </a:ext>
              </a:extLst>
            </p:cNvPr>
            <p:cNvSpPr/>
            <p:nvPr/>
          </p:nvSpPr>
          <p:spPr>
            <a:xfrm>
              <a:off x="4167188" y="2919413"/>
              <a:ext cx="800100" cy="1019175"/>
            </a:xfrm>
            <a:custGeom>
              <a:avLst/>
              <a:gdLst>
                <a:gd name="connsiteX0" fmla="*/ 805815 w 800100"/>
                <a:gd name="connsiteY0" fmla="*/ 1023176 h 1019175"/>
                <a:gd name="connsiteX1" fmla="*/ 516350 w 800100"/>
                <a:gd name="connsiteY1" fmla="*/ 699326 h 1019175"/>
                <a:gd name="connsiteX2" fmla="*/ 0 w 800100"/>
                <a:gd name="connsiteY2" fmla="*/ 699326 h 1019175"/>
                <a:gd name="connsiteX3" fmla="*/ 0 w 800100"/>
                <a:gd name="connsiteY3" fmla="*/ 0 h 1019175"/>
                <a:gd name="connsiteX4" fmla="*/ 516350 w 800100"/>
                <a:gd name="connsiteY4" fmla="*/ 0 h 1019175"/>
                <a:gd name="connsiteX5" fmla="*/ 805815 w 800100"/>
                <a:gd name="connsiteY5" fmla="*/ 323850 h 1019175"/>
                <a:gd name="connsiteX6" fmla="*/ 805815 w 800100"/>
                <a:gd name="connsiteY6" fmla="*/ 1023176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0100" h="1019175">
                  <a:moveTo>
                    <a:pt x="805815" y="1023176"/>
                  </a:moveTo>
                  <a:cubicBezTo>
                    <a:pt x="805815" y="1023176"/>
                    <a:pt x="803720" y="699326"/>
                    <a:pt x="516350" y="699326"/>
                  </a:cubicBezTo>
                  <a:cubicBezTo>
                    <a:pt x="228981" y="699326"/>
                    <a:pt x="0" y="699326"/>
                    <a:pt x="0" y="699326"/>
                  </a:cubicBezTo>
                  <a:lnTo>
                    <a:pt x="0" y="0"/>
                  </a:lnTo>
                  <a:cubicBezTo>
                    <a:pt x="0" y="0"/>
                    <a:pt x="226981" y="0"/>
                    <a:pt x="516350" y="0"/>
                  </a:cubicBezTo>
                  <a:cubicBezTo>
                    <a:pt x="805720" y="0"/>
                    <a:pt x="805815" y="323850"/>
                    <a:pt x="805815" y="323850"/>
                  </a:cubicBezTo>
                  <a:lnTo>
                    <a:pt x="805815" y="10231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화살표: 오각형 40">
              <a:extLst>
                <a:ext uri="{FF2B5EF4-FFF2-40B4-BE49-F238E27FC236}">
                  <a16:creationId xmlns:a16="http://schemas.microsoft.com/office/drawing/2014/main" id="{87002993-702F-4702-A3EB-702621B3A89A}"/>
                </a:ext>
              </a:extLst>
            </p:cNvPr>
            <p:cNvSpPr/>
            <p:nvPr/>
          </p:nvSpPr>
          <p:spPr>
            <a:xfrm flipH="1">
              <a:off x="3293668" y="2919414"/>
              <a:ext cx="932541" cy="699046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CD9FDA1-067C-4583-9A95-9617DC9E3B82}"/>
              </a:ext>
            </a:extLst>
          </p:cNvPr>
          <p:cNvGrpSpPr/>
          <p:nvPr/>
        </p:nvGrpSpPr>
        <p:grpSpPr>
          <a:xfrm flipH="1">
            <a:off x="4580535" y="3814160"/>
            <a:ext cx="2977178" cy="1543986"/>
            <a:chOff x="3002073" y="2919413"/>
            <a:chExt cx="1965215" cy="1019175"/>
          </a:xfrm>
          <a:solidFill>
            <a:srgbClr val="A4ADB6"/>
          </a:solidFill>
        </p:grpSpPr>
        <p:sp>
          <p:nvSpPr>
            <p:cNvPr id="43" name="그래픽 28">
              <a:extLst>
                <a:ext uri="{FF2B5EF4-FFF2-40B4-BE49-F238E27FC236}">
                  <a16:creationId xmlns:a16="http://schemas.microsoft.com/office/drawing/2014/main" id="{68D1BE19-1903-458E-9641-57AB9B0C11DA}"/>
                </a:ext>
              </a:extLst>
            </p:cNvPr>
            <p:cNvSpPr/>
            <p:nvPr/>
          </p:nvSpPr>
          <p:spPr>
            <a:xfrm>
              <a:off x="4167188" y="2919413"/>
              <a:ext cx="800100" cy="1019175"/>
            </a:xfrm>
            <a:custGeom>
              <a:avLst/>
              <a:gdLst>
                <a:gd name="connsiteX0" fmla="*/ 805815 w 800100"/>
                <a:gd name="connsiteY0" fmla="*/ 1023176 h 1019175"/>
                <a:gd name="connsiteX1" fmla="*/ 516350 w 800100"/>
                <a:gd name="connsiteY1" fmla="*/ 699326 h 1019175"/>
                <a:gd name="connsiteX2" fmla="*/ 0 w 800100"/>
                <a:gd name="connsiteY2" fmla="*/ 699326 h 1019175"/>
                <a:gd name="connsiteX3" fmla="*/ 0 w 800100"/>
                <a:gd name="connsiteY3" fmla="*/ 0 h 1019175"/>
                <a:gd name="connsiteX4" fmla="*/ 516350 w 800100"/>
                <a:gd name="connsiteY4" fmla="*/ 0 h 1019175"/>
                <a:gd name="connsiteX5" fmla="*/ 805815 w 800100"/>
                <a:gd name="connsiteY5" fmla="*/ 323850 h 1019175"/>
                <a:gd name="connsiteX6" fmla="*/ 805815 w 800100"/>
                <a:gd name="connsiteY6" fmla="*/ 1023176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0100" h="1019175">
                  <a:moveTo>
                    <a:pt x="805815" y="1023176"/>
                  </a:moveTo>
                  <a:cubicBezTo>
                    <a:pt x="805815" y="1023176"/>
                    <a:pt x="803720" y="699326"/>
                    <a:pt x="516350" y="699326"/>
                  </a:cubicBezTo>
                  <a:cubicBezTo>
                    <a:pt x="228981" y="699326"/>
                    <a:pt x="0" y="699326"/>
                    <a:pt x="0" y="699326"/>
                  </a:cubicBezTo>
                  <a:lnTo>
                    <a:pt x="0" y="0"/>
                  </a:lnTo>
                  <a:cubicBezTo>
                    <a:pt x="0" y="0"/>
                    <a:pt x="226981" y="0"/>
                    <a:pt x="516350" y="0"/>
                  </a:cubicBezTo>
                  <a:cubicBezTo>
                    <a:pt x="805720" y="0"/>
                    <a:pt x="805815" y="323850"/>
                    <a:pt x="805815" y="323850"/>
                  </a:cubicBezTo>
                  <a:lnTo>
                    <a:pt x="805815" y="10231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화살표: 오각형 43">
              <a:extLst>
                <a:ext uri="{FF2B5EF4-FFF2-40B4-BE49-F238E27FC236}">
                  <a16:creationId xmlns:a16="http://schemas.microsoft.com/office/drawing/2014/main" id="{225FE9F2-E9A9-4EE8-A3E6-9E3EB0824B54}"/>
                </a:ext>
              </a:extLst>
            </p:cNvPr>
            <p:cNvSpPr/>
            <p:nvPr/>
          </p:nvSpPr>
          <p:spPr>
            <a:xfrm flipH="1">
              <a:off x="3002073" y="2919414"/>
              <a:ext cx="1224136" cy="699046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E516525-27BC-4430-9109-6D2FF2512481}"/>
              </a:ext>
            </a:extLst>
          </p:cNvPr>
          <p:cNvGrpSpPr/>
          <p:nvPr/>
        </p:nvGrpSpPr>
        <p:grpSpPr>
          <a:xfrm flipH="1">
            <a:off x="4580535" y="2757749"/>
            <a:ext cx="3730596" cy="1543986"/>
            <a:chOff x="2504747" y="2919413"/>
            <a:chExt cx="2462541" cy="1019175"/>
          </a:xfrm>
          <a:solidFill>
            <a:srgbClr val="43D3E0"/>
          </a:solidFill>
        </p:grpSpPr>
        <p:sp>
          <p:nvSpPr>
            <p:cNvPr id="49" name="그래픽 28">
              <a:extLst>
                <a:ext uri="{FF2B5EF4-FFF2-40B4-BE49-F238E27FC236}">
                  <a16:creationId xmlns:a16="http://schemas.microsoft.com/office/drawing/2014/main" id="{B7E7364A-3F3E-41A9-8EE7-D3750450AF23}"/>
                </a:ext>
              </a:extLst>
            </p:cNvPr>
            <p:cNvSpPr/>
            <p:nvPr/>
          </p:nvSpPr>
          <p:spPr>
            <a:xfrm>
              <a:off x="4167188" y="2919413"/>
              <a:ext cx="800100" cy="1019175"/>
            </a:xfrm>
            <a:custGeom>
              <a:avLst/>
              <a:gdLst>
                <a:gd name="connsiteX0" fmla="*/ 805815 w 800100"/>
                <a:gd name="connsiteY0" fmla="*/ 1023176 h 1019175"/>
                <a:gd name="connsiteX1" fmla="*/ 516350 w 800100"/>
                <a:gd name="connsiteY1" fmla="*/ 699326 h 1019175"/>
                <a:gd name="connsiteX2" fmla="*/ 0 w 800100"/>
                <a:gd name="connsiteY2" fmla="*/ 699326 h 1019175"/>
                <a:gd name="connsiteX3" fmla="*/ 0 w 800100"/>
                <a:gd name="connsiteY3" fmla="*/ 0 h 1019175"/>
                <a:gd name="connsiteX4" fmla="*/ 516350 w 800100"/>
                <a:gd name="connsiteY4" fmla="*/ 0 h 1019175"/>
                <a:gd name="connsiteX5" fmla="*/ 805815 w 800100"/>
                <a:gd name="connsiteY5" fmla="*/ 323850 h 1019175"/>
                <a:gd name="connsiteX6" fmla="*/ 805815 w 800100"/>
                <a:gd name="connsiteY6" fmla="*/ 1023176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0100" h="1019175">
                  <a:moveTo>
                    <a:pt x="805815" y="1023176"/>
                  </a:moveTo>
                  <a:cubicBezTo>
                    <a:pt x="805815" y="1023176"/>
                    <a:pt x="803720" y="699326"/>
                    <a:pt x="516350" y="699326"/>
                  </a:cubicBezTo>
                  <a:cubicBezTo>
                    <a:pt x="228981" y="699326"/>
                    <a:pt x="0" y="699326"/>
                    <a:pt x="0" y="699326"/>
                  </a:cubicBezTo>
                  <a:lnTo>
                    <a:pt x="0" y="0"/>
                  </a:lnTo>
                  <a:cubicBezTo>
                    <a:pt x="0" y="0"/>
                    <a:pt x="226981" y="0"/>
                    <a:pt x="516350" y="0"/>
                  </a:cubicBezTo>
                  <a:cubicBezTo>
                    <a:pt x="805720" y="0"/>
                    <a:pt x="805815" y="323850"/>
                    <a:pt x="805815" y="323850"/>
                  </a:cubicBezTo>
                  <a:lnTo>
                    <a:pt x="805815" y="10231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화살표: 오각형 49">
              <a:extLst>
                <a:ext uri="{FF2B5EF4-FFF2-40B4-BE49-F238E27FC236}">
                  <a16:creationId xmlns:a16="http://schemas.microsoft.com/office/drawing/2014/main" id="{556408A8-3434-4996-B51D-9DD34124B043}"/>
                </a:ext>
              </a:extLst>
            </p:cNvPr>
            <p:cNvSpPr/>
            <p:nvPr/>
          </p:nvSpPr>
          <p:spPr>
            <a:xfrm flipH="1">
              <a:off x="2504747" y="2919414"/>
              <a:ext cx="1721460" cy="699046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3C37B3D-66F8-4536-9850-F8C81369558F}"/>
              </a:ext>
            </a:extLst>
          </p:cNvPr>
          <p:cNvGrpSpPr/>
          <p:nvPr/>
        </p:nvGrpSpPr>
        <p:grpSpPr>
          <a:xfrm flipH="1">
            <a:off x="4580535" y="1698781"/>
            <a:ext cx="2535430" cy="1543986"/>
            <a:chOff x="3293668" y="2919413"/>
            <a:chExt cx="1673620" cy="1019175"/>
          </a:xfrm>
          <a:solidFill>
            <a:srgbClr val="1698AE"/>
          </a:solidFill>
        </p:grpSpPr>
        <p:sp>
          <p:nvSpPr>
            <p:cNvPr id="52" name="그래픽 28">
              <a:extLst>
                <a:ext uri="{FF2B5EF4-FFF2-40B4-BE49-F238E27FC236}">
                  <a16:creationId xmlns:a16="http://schemas.microsoft.com/office/drawing/2014/main" id="{68909889-7D7B-4249-8CFB-6F625BF6D987}"/>
                </a:ext>
              </a:extLst>
            </p:cNvPr>
            <p:cNvSpPr/>
            <p:nvPr/>
          </p:nvSpPr>
          <p:spPr>
            <a:xfrm>
              <a:off x="4167188" y="2919413"/>
              <a:ext cx="800100" cy="1019175"/>
            </a:xfrm>
            <a:custGeom>
              <a:avLst/>
              <a:gdLst>
                <a:gd name="connsiteX0" fmla="*/ 805815 w 800100"/>
                <a:gd name="connsiteY0" fmla="*/ 1023176 h 1019175"/>
                <a:gd name="connsiteX1" fmla="*/ 516350 w 800100"/>
                <a:gd name="connsiteY1" fmla="*/ 699326 h 1019175"/>
                <a:gd name="connsiteX2" fmla="*/ 0 w 800100"/>
                <a:gd name="connsiteY2" fmla="*/ 699326 h 1019175"/>
                <a:gd name="connsiteX3" fmla="*/ 0 w 800100"/>
                <a:gd name="connsiteY3" fmla="*/ 0 h 1019175"/>
                <a:gd name="connsiteX4" fmla="*/ 516350 w 800100"/>
                <a:gd name="connsiteY4" fmla="*/ 0 h 1019175"/>
                <a:gd name="connsiteX5" fmla="*/ 805815 w 800100"/>
                <a:gd name="connsiteY5" fmla="*/ 323850 h 1019175"/>
                <a:gd name="connsiteX6" fmla="*/ 805815 w 800100"/>
                <a:gd name="connsiteY6" fmla="*/ 1023176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0100" h="1019175">
                  <a:moveTo>
                    <a:pt x="805815" y="1023176"/>
                  </a:moveTo>
                  <a:cubicBezTo>
                    <a:pt x="805815" y="1023176"/>
                    <a:pt x="803720" y="699326"/>
                    <a:pt x="516350" y="699326"/>
                  </a:cubicBezTo>
                  <a:cubicBezTo>
                    <a:pt x="228981" y="699326"/>
                    <a:pt x="0" y="699326"/>
                    <a:pt x="0" y="699326"/>
                  </a:cubicBezTo>
                  <a:lnTo>
                    <a:pt x="0" y="0"/>
                  </a:lnTo>
                  <a:cubicBezTo>
                    <a:pt x="0" y="0"/>
                    <a:pt x="226981" y="0"/>
                    <a:pt x="516350" y="0"/>
                  </a:cubicBezTo>
                  <a:cubicBezTo>
                    <a:pt x="805720" y="0"/>
                    <a:pt x="805815" y="323850"/>
                    <a:pt x="805815" y="323850"/>
                  </a:cubicBezTo>
                  <a:lnTo>
                    <a:pt x="805815" y="10231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화살표: 오각형 52">
              <a:extLst>
                <a:ext uri="{FF2B5EF4-FFF2-40B4-BE49-F238E27FC236}">
                  <a16:creationId xmlns:a16="http://schemas.microsoft.com/office/drawing/2014/main" id="{3DD82AFF-1F47-4E71-96FF-03D8E1A3534C}"/>
                </a:ext>
              </a:extLst>
            </p:cNvPr>
            <p:cNvSpPr/>
            <p:nvPr/>
          </p:nvSpPr>
          <p:spPr>
            <a:xfrm flipH="1">
              <a:off x="3293668" y="2919414"/>
              <a:ext cx="932541" cy="699046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FDB42C65-0DD0-4CB5-AA31-F4EF37C5827A}"/>
              </a:ext>
            </a:extLst>
          </p:cNvPr>
          <p:cNvSpPr txBox="1"/>
          <p:nvPr/>
        </p:nvSpPr>
        <p:spPr>
          <a:xfrm>
            <a:off x="5055751" y="3131931"/>
            <a:ext cx="2266946" cy="5216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9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1E6397-CE04-4DFA-8FC6-95E7D8F15704}"/>
              </a:ext>
            </a:extLst>
          </p:cNvPr>
          <p:cNvSpPr txBox="1"/>
          <p:nvPr/>
        </p:nvSpPr>
        <p:spPr>
          <a:xfrm>
            <a:off x="5055750" y="2924866"/>
            <a:ext cx="102453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0C10FA8-8869-41B0-AE88-EC4781DB6646}"/>
              </a:ext>
            </a:extLst>
          </p:cNvPr>
          <p:cNvSpPr txBox="1"/>
          <p:nvPr/>
        </p:nvSpPr>
        <p:spPr>
          <a:xfrm>
            <a:off x="5055751" y="2112067"/>
            <a:ext cx="1412741" cy="5216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</a:t>
            </a:r>
            <a:endParaRPr lang="ko-KR" altLang="en-US" sz="900" dirty="0">
              <a:solidFill>
                <a:schemeClr val="bg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04EE8B-5BAA-498C-BDA4-F1C8EF2D4C93}"/>
              </a:ext>
            </a:extLst>
          </p:cNvPr>
          <p:cNvSpPr txBox="1"/>
          <p:nvPr/>
        </p:nvSpPr>
        <p:spPr>
          <a:xfrm>
            <a:off x="5055750" y="1905002"/>
            <a:ext cx="102453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99FC8B-9CF4-48B5-9994-959D450A0F36}"/>
              </a:ext>
            </a:extLst>
          </p:cNvPr>
          <p:cNvSpPr txBox="1"/>
          <p:nvPr/>
        </p:nvSpPr>
        <p:spPr>
          <a:xfrm>
            <a:off x="5055751" y="4207998"/>
            <a:ext cx="1412741" cy="5216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</a:t>
            </a:r>
            <a:endParaRPr lang="ko-KR" altLang="en-US" sz="900" dirty="0">
              <a:solidFill>
                <a:schemeClr val="bg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11383A1-707F-4A8B-80F3-370F1B4383AB}"/>
              </a:ext>
            </a:extLst>
          </p:cNvPr>
          <p:cNvSpPr txBox="1"/>
          <p:nvPr/>
        </p:nvSpPr>
        <p:spPr>
          <a:xfrm>
            <a:off x="5055750" y="4000933"/>
            <a:ext cx="102453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DC7E9B-85D4-4F5E-87B5-C21A018AB8C8}"/>
              </a:ext>
            </a:extLst>
          </p:cNvPr>
          <p:cNvSpPr txBox="1"/>
          <p:nvPr/>
        </p:nvSpPr>
        <p:spPr>
          <a:xfrm>
            <a:off x="2116459" y="2564045"/>
            <a:ext cx="2266946" cy="5216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900" dirty="0">
              <a:solidFill>
                <a:schemeClr val="bg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0C2C78-F2D1-45AF-BEB3-FA507CB36AEE}"/>
              </a:ext>
            </a:extLst>
          </p:cNvPr>
          <p:cNvSpPr txBox="1"/>
          <p:nvPr/>
        </p:nvSpPr>
        <p:spPr>
          <a:xfrm>
            <a:off x="2116458" y="2356980"/>
            <a:ext cx="102453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036EB3A-6B6E-4473-8EDC-6418AF4F264C}"/>
              </a:ext>
            </a:extLst>
          </p:cNvPr>
          <p:cNvSpPr txBox="1"/>
          <p:nvPr/>
        </p:nvSpPr>
        <p:spPr>
          <a:xfrm>
            <a:off x="2598949" y="3606427"/>
            <a:ext cx="1784456" cy="5216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endParaRPr lang="ko-KR" altLang="en-US" sz="9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D42D243-2185-432A-A6A4-06F16B72D4E9}"/>
              </a:ext>
            </a:extLst>
          </p:cNvPr>
          <p:cNvSpPr txBox="1"/>
          <p:nvPr/>
        </p:nvSpPr>
        <p:spPr>
          <a:xfrm>
            <a:off x="2598948" y="3399362"/>
            <a:ext cx="102453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EDA5C6C-D92D-4BB7-AD1F-F44CF7F10A34}"/>
              </a:ext>
            </a:extLst>
          </p:cNvPr>
          <p:cNvSpPr txBox="1"/>
          <p:nvPr/>
        </p:nvSpPr>
        <p:spPr>
          <a:xfrm>
            <a:off x="3290675" y="4695059"/>
            <a:ext cx="1412741" cy="5216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</a:t>
            </a:r>
            <a:endParaRPr lang="ko-KR" altLang="en-US" sz="9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D0FCD60-EC66-4A7F-86EF-EE812700BE83}"/>
              </a:ext>
            </a:extLst>
          </p:cNvPr>
          <p:cNvSpPr txBox="1"/>
          <p:nvPr/>
        </p:nvSpPr>
        <p:spPr>
          <a:xfrm>
            <a:off x="3290674" y="4487994"/>
            <a:ext cx="102453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E6A3425-7EB0-4DB3-A43E-46D14E3780D6}"/>
              </a:ext>
            </a:extLst>
          </p:cNvPr>
          <p:cNvSpPr txBox="1"/>
          <p:nvPr/>
        </p:nvSpPr>
        <p:spPr>
          <a:xfrm>
            <a:off x="3181196" y="1511738"/>
            <a:ext cx="1412741" cy="5216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</a:t>
            </a:r>
            <a:endParaRPr lang="ko-KR" altLang="en-US" sz="9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9C1258D-3454-4A75-A9CE-1D2DDD6AC151}"/>
              </a:ext>
            </a:extLst>
          </p:cNvPr>
          <p:cNvSpPr txBox="1"/>
          <p:nvPr/>
        </p:nvSpPr>
        <p:spPr>
          <a:xfrm>
            <a:off x="3181195" y="1304673"/>
            <a:ext cx="102453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id="{E87777BD-3669-4C4B-9BFB-3742BB36E646}"/>
              </a:ext>
            </a:extLst>
          </p:cNvPr>
          <p:cNvSpPr>
            <a:spLocks noEditPoints="1"/>
          </p:cNvSpPr>
          <p:nvPr/>
        </p:nvSpPr>
        <p:spPr bwMode="auto">
          <a:xfrm>
            <a:off x="2601834" y="1501851"/>
            <a:ext cx="276225" cy="304800"/>
          </a:xfrm>
          <a:custGeom>
            <a:avLst/>
            <a:gdLst>
              <a:gd name="T0" fmla="*/ 120 w 240"/>
              <a:gd name="T1" fmla="*/ 0 h 267"/>
              <a:gd name="T2" fmla="*/ 146 w 240"/>
              <a:gd name="T3" fmla="*/ 27 h 267"/>
              <a:gd name="T4" fmla="*/ 120 w 240"/>
              <a:gd name="T5" fmla="*/ 54 h 267"/>
              <a:gd name="T6" fmla="*/ 93 w 240"/>
              <a:gd name="T7" fmla="*/ 27 h 267"/>
              <a:gd name="T8" fmla="*/ 120 w 240"/>
              <a:gd name="T9" fmla="*/ 0 h 267"/>
              <a:gd name="T10" fmla="*/ 120 w 240"/>
              <a:gd name="T11" fmla="*/ 0 h 267"/>
              <a:gd name="T12" fmla="*/ 240 w 240"/>
              <a:gd name="T13" fmla="*/ 94 h 267"/>
              <a:gd name="T14" fmla="*/ 160 w 240"/>
              <a:gd name="T15" fmla="*/ 94 h 267"/>
              <a:gd name="T16" fmla="*/ 160 w 240"/>
              <a:gd name="T17" fmla="*/ 267 h 267"/>
              <a:gd name="T18" fmla="*/ 133 w 240"/>
              <a:gd name="T19" fmla="*/ 267 h 267"/>
              <a:gd name="T20" fmla="*/ 133 w 240"/>
              <a:gd name="T21" fmla="*/ 187 h 267"/>
              <a:gd name="T22" fmla="*/ 106 w 240"/>
              <a:gd name="T23" fmla="*/ 187 h 267"/>
              <a:gd name="T24" fmla="*/ 106 w 240"/>
              <a:gd name="T25" fmla="*/ 267 h 267"/>
              <a:gd name="T26" fmla="*/ 80 w 240"/>
              <a:gd name="T27" fmla="*/ 267 h 267"/>
              <a:gd name="T28" fmla="*/ 80 w 240"/>
              <a:gd name="T29" fmla="*/ 94 h 267"/>
              <a:gd name="T30" fmla="*/ 0 w 240"/>
              <a:gd name="T31" fmla="*/ 94 h 267"/>
              <a:gd name="T32" fmla="*/ 0 w 240"/>
              <a:gd name="T33" fmla="*/ 67 h 267"/>
              <a:gd name="T34" fmla="*/ 240 w 240"/>
              <a:gd name="T35" fmla="*/ 67 h 267"/>
              <a:gd name="T36" fmla="*/ 240 w 240"/>
              <a:gd name="T37" fmla="*/ 94 h 267"/>
              <a:gd name="T38" fmla="*/ 240 w 240"/>
              <a:gd name="T39" fmla="*/ 94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0" h="267">
                <a:moveTo>
                  <a:pt x="120" y="0"/>
                </a:moveTo>
                <a:cubicBezTo>
                  <a:pt x="134" y="0"/>
                  <a:pt x="146" y="12"/>
                  <a:pt x="146" y="27"/>
                </a:cubicBezTo>
                <a:cubicBezTo>
                  <a:pt x="146" y="42"/>
                  <a:pt x="134" y="54"/>
                  <a:pt x="120" y="54"/>
                </a:cubicBezTo>
                <a:cubicBezTo>
                  <a:pt x="105" y="54"/>
                  <a:pt x="93" y="42"/>
                  <a:pt x="93" y="27"/>
                </a:cubicBezTo>
                <a:cubicBezTo>
                  <a:pt x="93" y="12"/>
                  <a:pt x="105" y="0"/>
                  <a:pt x="120" y="0"/>
                </a:cubicBezTo>
                <a:lnTo>
                  <a:pt x="120" y="0"/>
                </a:lnTo>
                <a:close/>
                <a:moveTo>
                  <a:pt x="240" y="94"/>
                </a:moveTo>
                <a:lnTo>
                  <a:pt x="160" y="94"/>
                </a:lnTo>
                <a:lnTo>
                  <a:pt x="160" y="267"/>
                </a:lnTo>
                <a:lnTo>
                  <a:pt x="133" y="267"/>
                </a:lnTo>
                <a:lnTo>
                  <a:pt x="133" y="187"/>
                </a:lnTo>
                <a:lnTo>
                  <a:pt x="106" y="187"/>
                </a:lnTo>
                <a:lnTo>
                  <a:pt x="106" y="267"/>
                </a:lnTo>
                <a:lnTo>
                  <a:pt x="80" y="267"/>
                </a:lnTo>
                <a:lnTo>
                  <a:pt x="80" y="94"/>
                </a:lnTo>
                <a:lnTo>
                  <a:pt x="0" y="94"/>
                </a:lnTo>
                <a:lnTo>
                  <a:pt x="0" y="67"/>
                </a:lnTo>
                <a:lnTo>
                  <a:pt x="240" y="67"/>
                </a:lnTo>
                <a:lnTo>
                  <a:pt x="240" y="94"/>
                </a:lnTo>
                <a:lnTo>
                  <a:pt x="240" y="9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Freeform 166">
            <a:extLst>
              <a:ext uri="{FF2B5EF4-FFF2-40B4-BE49-F238E27FC236}">
                <a16:creationId xmlns:a16="http://schemas.microsoft.com/office/drawing/2014/main" id="{B6217317-B88F-4139-AE0B-C6DA55AD29AB}"/>
              </a:ext>
            </a:extLst>
          </p:cNvPr>
          <p:cNvSpPr>
            <a:spLocks/>
          </p:cNvSpPr>
          <p:nvPr/>
        </p:nvSpPr>
        <p:spPr bwMode="auto">
          <a:xfrm>
            <a:off x="6372200" y="2023373"/>
            <a:ext cx="320675" cy="320675"/>
          </a:xfrm>
          <a:custGeom>
            <a:avLst/>
            <a:gdLst>
              <a:gd name="T0" fmla="*/ 247 w 280"/>
              <a:gd name="T1" fmla="*/ 133 h 280"/>
              <a:gd name="T2" fmla="*/ 227 w 280"/>
              <a:gd name="T3" fmla="*/ 133 h 280"/>
              <a:gd name="T4" fmla="*/ 227 w 280"/>
              <a:gd name="T5" fmla="*/ 80 h 280"/>
              <a:gd name="T6" fmla="*/ 200 w 280"/>
              <a:gd name="T7" fmla="*/ 53 h 280"/>
              <a:gd name="T8" fmla="*/ 147 w 280"/>
              <a:gd name="T9" fmla="*/ 53 h 280"/>
              <a:gd name="T10" fmla="*/ 147 w 280"/>
              <a:gd name="T11" fmla="*/ 33 h 280"/>
              <a:gd name="T12" fmla="*/ 114 w 280"/>
              <a:gd name="T13" fmla="*/ 0 h 280"/>
              <a:gd name="T14" fmla="*/ 80 w 280"/>
              <a:gd name="T15" fmla="*/ 33 h 280"/>
              <a:gd name="T16" fmla="*/ 80 w 280"/>
              <a:gd name="T17" fmla="*/ 53 h 280"/>
              <a:gd name="T18" fmla="*/ 27 w 280"/>
              <a:gd name="T19" fmla="*/ 53 h 280"/>
              <a:gd name="T20" fmla="*/ 0 w 280"/>
              <a:gd name="T21" fmla="*/ 80 h 280"/>
              <a:gd name="T22" fmla="*/ 0 w 280"/>
              <a:gd name="T23" fmla="*/ 131 h 280"/>
              <a:gd name="T24" fmla="*/ 20 w 280"/>
              <a:gd name="T25" fmla="*/ 131 h 280"/>
              <a:gd name="T26" fmla="*/ 56 w 280"/>
              <a:gd name="T27" fmla="*/ 167 h 280"/>
              <a:gd name="T28" fmla="*/ 20 w 280"/>
              <a:gd name="T29" fmla="*/ 203 h 280"/>
              <a:gd name="T30" fmla="*/ 0 w 280"/>
              <a:gd name="T31" fmla="*/ 203 h 280"/>
              <a:gd name="T32" fmla="*/ 0 w 280"/>
              <a:gd name="T33" fmla="*/ 253 h 280"/>
              <a:gd name="T34" fmla="*/ 27 w 280"/>
              <a:gd name="T35" fmla="*/ 280 h 280"/>
              <a:gd name="T36" fmla="*/ 78 w 280"/>
              <a:gd name="T37" fmla="*/ 280 h 280"/>
              <a:gd name="T38" fmla="*/ 78 w 280"/>
              <a:gd name="T39" fmla="*/ 260 h 280"/>
              <a:gd name="T40" fmla="*/ 114 w 280"/>
              <a:gd name="T41" fmla="*/ 224 h 280"/>
              <a:gd name="T42" fmla="*/ 150 w 280"/>
              <a:gd name="T43" fmla="*/ 260 h 280"/>
              <a:gd name="T44" fmla="*/ 150 w 280"/>
              <a:gd name="T45" fmla="*/ 280 h 280"/>
              <a:gd name="T46" fmla="*/ 200 w 280"/>
              <a:gd name="T47" fmla="*/ 280 h 280"/>
              <a:gd name="T48" fmla="*/ 227 w 280"/>
              <a:gd name="T49" fmla="*/ 253 h 280"/>
              <a:gd name="T50" fmla="*/ 227 w 280"/>
              <a:gd name="T51" fmla="*/ 200 h 280"/>
              <a:gd name="T52" fmla="*/ 247 w 280"/>
              <a:gd name="T53" fmla="*/ 200 h 280"/>
              <a:gd name="T54" fmla="*/ 280 w 280"/>
              <a:gd name="T55" fmla="*/ 167 h 280"/>
              <a:gd name="T56" fmla="*/ 247 w 280"/>
              <a:gd name="T57" fmla="*/ 133 h 280"/>
              <a:gd name="T58" fmla="*/ 247 w 280"/>
              <a:gd name="T59" fmla="*/ 133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80" h="280">
                <a:moveTo>
                  <a:pt x="247" y="133"/>
                </a:moveTo>
                <a:lnTo>
                  <a:pt x="227" y="133"/>
                </a:lnTo>
                <a:lnTo>
                  <a:pt x="227" y="80"/>
                </a:lnTo>
                <a:cubicBezTo>
                  <a:pt x="227" y="65"/>
                  <a:pt x="215" y="53"/>
                  <a:pt x="200" y="53"/>
                </a:cubicBezTo>
                <a:lnTo>
                  <a:pt x="147" y="53"/>
                </a:lnTo>
                <a:lnTo>
                  <a:pt x="147" y="33"/>
                </a:lnTo>
                <a:cubicBezTo>
                  <a:pt x="147" y="15"/>
                  <a:pt x="132" y="0"/>
                  <a:pt x="114" y="0"/>
                </a:cubicBezTo>
                <a:cubicBezTo>
                  <a:pt x="95" y="0"/>
                  <a:pt x="80" y="15"/>
                  <a:pt x="80" y="33"/>
                </a:cubicBezTo>
                <a:lnTo>
                  <a:pt x="80" y="53"/>
                </a:lnTo>
                <a:lnTo>
                  <a:pt x="27" y="53"/>
                </a:lnTo>
                <a:cubicBezTo>
                  <a:pt x="12" y="53"/>
                  <a:pt x="0" y="65"/>
                  <a:pt x="0" y="80"/>
                </a:cubicBezTo>
                <a:lnTo>
                  <a:pt x="0" y="131"/>
                </a:lnTo>
                <a:lnTo>
                  <a:pt x="20" y="131"/>
                </a:lnTo>
                <a:cubicBezTo>
                  <a:pt x="40" y="131"/>
                  <a:pt x="56" y="147"/>
                  <a:pt x="56" y="167"/>
                </a:cubicBezTo>
                <a:cubicBezTo>
                  <a:pt x="56" y="187"/>
                  <a:pt x="40" y="203"/>
                  <a:pt x="20" y="203"/>
                </a:cubicBezTo>
                <a:lnTo>
                  <a:pt x="0" y="203"/>
                </a:lnTo>
                <a:lnTo>
                  <a:pt x="0" y="253"/>
                </a:lnTo>
                <a:cubicBezTo>
                  <a:pt x="0" y="268"/>
                  <a:pt x="12" y="280"/>
                  <a:pt x="27" y="280"/>
                </a:cubicBezTo>
                <a:lnTo>
                  <a:pt x="78" y="280"/>
                </a:lnTo>
                <a:lnTo>
                  <a:pt x="78" y="260"/>
                </a:lnTo>
                <a:cubicBezTo>
                  <a:pt x="78" y="240"/>
                  <a:pt x="94" y="224"/>
                  <a:pt x="114" y="224"/>
                </a:cubicBezTo>
                <a:cubicBezTo>
                  <a:pt x="134" y="224"/>
                  <a:pt x="150" y="240"/>
                  <a:pt x="150" y="260"/>
                </a:cubicBezTo>
                <a:lnTo>
                  <a:pt x="150" y="280"/>
                </a:lnTo>
                <a:lnTo>
                  <a:pt x="200" y="280"/>
                </a:lnTo>
                <a:cubicBezTo>
                  <a:pt x="215" y="280"/>
                  <a:pt x="227" y="268"/>
                  <a:pt x="227" y="253"/>
                </a:cubicBezTo>
                <a:lnTo>
                  <a:pt x="227" y="200"/>
                </a:lnTo>
                <a:lnTo>
                  <a:pt x="247" y="200"/>
                </a:lnTo>
                <a:cubicBezTo>
                  <a:pt x="265" y="200"/>
                  <a:pt x="280" y="185"/>
                  <a:pt x="280" y="167"/>
                </a:cubicBezTo>
                <a:cubicBezTo>
                  <a:pt x="280" y="148"/>
                  <a:pt x="265" y="133"/>
                  <a:pt x="247" y="133"/>
                </a:cubicBezTo>
                <a:lnTo>
                  <a:pt x="247" y="1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0D1A106E-A25F-45DA-A667-704F4D269796}"/>
              </a:ext>
            </a:extLst>
          </p:cNvPr>
          <p:cNvSpPr>
            <a:spLocks noEditPoints="1"/>
          </p:cNvSpPr>
          <p:nvPr/>
        </p:nvSpPr>
        <p:spPr bwMode="auto">
          <a:xfrm>
            <a:off x="1481183" y="2593623"/>
            <a:ext cx="265112" cy="265113"/>
          </a:xfrm>
          <a:custGeom>
            <a:avLst/>
            <a:gdLst>
              <a:gd name="T0" fmla="*/ 166 w 233"/>
              <a:gd name="T1" fmla="*/ 146 h 233"/>
              <a:gd name="T2" fmla="*/ 156 w 233"/>
              <a:gd name="T3" fmla="*/ 146 h 233"/>
              <a:gd name="T4" fmla="*/ 152 w 233"/>
              <a:gd name="T5" fmla="*/ 143 h 233"/>
              <a:gd name="T6" fmla="*/ 173 w 233"/>
              <a:gd name="T7" fmla="*/ 86 h 233"/>
              <a:gd name="T8" fmla="*/ 86 w 233"/>
              <a:gd name="T9" fmla="*/ 0 h 233"/>
              <a:gd name="T10" fmla="*/ 0 w 233"/>
              <a:gd name="T11" fmla="*/ 86 h 233"/>
              <a:gd name="T12" fmla="*/ 86 w 233"/>
              <a:gd name="T13" fmla="*/ 173 h 233"/>
              <a:gd name="T14" fmla="*/ 143 w 233"/>
              <a:gd name="T15" fmla="*/ 152 h 233"/>
              <a:gd name="T16" fmla="*/ 146 w 233"/>
              <a:gd name="T17" fmla="*/ 156 h 233"/>
              <a:gd name="T18" fmla="*/ 146 w 233"/>
              <a:gd name="T19" fmla="*/ 166 h 233"/>
              <a:gd name="T20" fmla="*/ 213 w 233"/>
              <a:gd name="T21" fmla="*/ 233 h 233"/>
              <a:gd name="T22" fmla="*/ 233 w 233"/>
              <a:gd name="T23" fmla="*/ 213 h 233"/>
              <a:gd name="T24" fmla="*/ 166 w 233"/>
              <a:gd name="T25" fmla="*/ 146 h 233"/>
              <a:gd name="T26" fmla="*/ 166 w 233"/>
              <a:gd name="T27" fmla="*/ 146 h 233"/>
              <a:gd name="T28" fmla="*/ 86 w 233"/>
              <a:gd name="T29" fmla="*/ 146 h 233"/>
              <a:gd name="T30" fmla="*/ 26 w 233"/>
              <a:gd name="T31" fmla="*/ 86 h 233"/>
              <a:gd name="T32" fmla="*/ 86 w 233"/>
              <a:gd name="T33" fmla="*/ 26 h 233"/>
              <a:gd name="T34" fmla="*/ 146 w 233"/>
              <a:gd name="T35" fmla="*/ 86 h 233"/>
              <a:gd name="T36" fmla="*/ 86 w 233"/>
              <a:gd name="T37" fmla="*/ 146 h 233"/>
              <a:gd name="T38" fmla="*/ 86 w 233"/>
              <a:gd name="T39" fmla="*/ 146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3" h="233">
                <a:moveTo>
                  <a:pt x="166" y="146"/>
                </a:moveTo>
                <a:lnTo>
                  <a:pt x="156" y="146"/>
                </a:lnTo>
                <a:lnTo>
                  <a:pt x="152" y="143"/>
                </a:lnTo>
                <a:cubicBezTo>
                  <a:pt x="165" y="128"/>
                  <a:pt x="173" y="108"/>
                  <a:pt x="173" y="86"/>
                </a:cubicBezTo>
                <a:cubicBezTo>
                  <a:pt x="173" y="38"/>
                  <a:pt x="134" y="0"/>
                  <a:pt x="86" y="0"/>
                </a:cubicBezTo>
                <a:cubicBezTo>
                  <a:pt x="38" y="0"/>
                  <a:pt x="0" y="38"/>
                  <a:pt x="0" y="86"/>
                </a:cubicBezTo>
                <a:cubicBezTo>
                  <a:pt x="0" y="134"/>
                  <a:pt x="38" y="173"/>
                  <a:pt x="86" y="173"/>
                </a:cubicBezTo>
                <a:cubicBezTo>
                  <a:pt x="108" y="173"/>
                  <a:pt x="128" y="165"/>
                  <a:pt x="143" y="152"/>
                </a:cubicBezTo>
                <a:lnTo>
                  <a:pt x="146" y="156"/>
                </a:lnTo>
                <a:lnTo>
                  <a:pt x="146" y="166"/>
                </a:lnTo>
                <a:lnTo>
                  <a:pt x="213" y="233"/>
                </a:lnTo>
                <a:lnTo>
                  <a:pt x="233" y="213"/>
                </a:lnTo>
                <a:lnTo>
                  <a:pt x="166" y="146"/>
                </a:lnTo>
                <a:lnTo>
                  <a:pt x="166" y="146"/>
                </a:lnTo>
                <a:close/>
                <a:moveTo>
                  <a:pt x="86" y="146"/>
                </a:moveTo>
                <a:cubicBezTo>
                  <a:pt x="53" y="146"/>
                  <a:pt x="26" y="120"/>
                  <a:pt x="26" y="86"/>
                </a:cubicBezTo>
                <a:cubicBezTo>
                  <a:pt x="26" y="53"/>
                  <a:pt x="53" y="26"/>
                  <a:pt x="86" y="26"/>
                </a:cubicBezTo>
                <a:cubicBezTo>
                  <a:pt x="120" y="26"/>
                  <a:pt x="146" y="53"/>
                  <a:pt x="146" y="86"/>
                </a:cubicBezTo>
                <a:cubicBezTo>
                  <a:pt x="146" y="120"/>
                  <a:pt x="120" y="146"/>
                  <a:pt x="86" y="146"/>
                </a:cubicBezTo>
                <a:lnTo>
                  <a:pt x="86" y="1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4C553C07-2D1E-4530-A250-154317D38D86}"/>
              </a:ext>
            </a:extLst>
          </p:cNvPr>
          <p:cNvSpPr>
            <a:spLocks noEditPoints="1"/>
          </p:cNvSpPr>
          <p:nvPr/>
        </p:nvSpPr>
        <p:spPr bwMode="auto">
          <a:xfrm>
            <a:off x="7556719" y="3139377"/>
            <a:ext cx="296863" cy="303213"/>
          </a:xfrm>
          <a:custGeom>
            <a:avLst/>
            <a:gdLst>
              <a:gd name="T0" fmla="*/ 230 w 261"/>
              <a:gd name="T1" fmla="*/ 147 h 267"/>
              <a:gd name="T2" fmla="*/ 231 w 261"/>
              <a:gd name="T3" fmla="*/ 134 h 267"/>
              <a:gd name="T4" fmla="*/ 230 w 261"/>
              <a:gd name="T5" fmla="*/ 121 h 267"/>
              <a:gd name="T6" fmla="*/ 258 w 261"/>
              <a:gd name="T7" fmla="*/ 99 h 267"/>
              <a:gd name="T8" fmla="*/ 259 w 261"/>
              <a:gd name="T9" fmla="*/ 90 h 267"/>
              <a:gd name="T10" fmla="*/ 233 w 261"/>
              <a:gd name="T11" fmla="*/ 44 h 267"/>
              <a:gd name="T12" fmla="*/ 225 w 261"/>
              <a:gd name="T13" fmla="*/ 41 h 267"/>
              <a:gd name="T14" fmla="*/ 191 w 261"/>
              <a:gd name="T15" fmla="*/ 54 h 267"/>
              <a:gd name="T16" fmla="*/ 169 w 261"/>
              <a:gd name="T17" fmla="*/ 41 h 267"/>
              <a:gd name="T18" fmla="*/ 164 w 261"/>
              <a:gd name="T19" fmla="*/ 6 h 267"/>
              <a:gd name="T20" fmla="*/ 157 w 261"/>
              <a:gd name="T21" fmla="*/ 0 h 267"/>
              <a:gd name="T22" fmla="*/ 104 w 261"/>
              <a:gd name="T23" fmla="*/ 0 h 267"/>
              <a:gd name="T24" fmla="*/ 97 w 261"/>
              <a:gd name="T25" fmla="*/ 6 h 267"/>
              <a:gd name="T26" fmla="*/ 92 w 261"/>
              <a:gd name="T27" fmla="*/ 41 h 267"/>
              <a:gd name="T28" fmla="*/ 70 w 261"/>
              <a:gd name="T29" fmla="*/ 54 h 267"/>
              <a:gd name="T30" fmla="*/ 37 w 261"/>
              <a:gd name="T31" fmla="*/ 41 h 267"/>
              <a:gd name="T32" fmla="*/ 29 w 261"/>
              <a:gd name="T33" fmla="*/ 44 h 267"/>
              <a:gd name="T34" fmla="*/ 2 w 261"/>
              <a:gd name="T35" fmla="*/ 90 h 267"/>
              <a:gd name="T36" fmla="*/ 3 w 261"/>
              <a:gd name="T37" fmla="*/ 99 h 267"/>
              <a:gd name="T38" fmla="*/ 32 w 261"/>
              <a:gd name="T39" fmla="*/ 121 h 267"/>
              <a:gd name="T40" fmla="*/ 31 w 261"/>
              <a:gd name="T41" fmla="*/ 134 h 267"/>
              <a:gd name="T42" fmla="*/ 32 w 261"/>
              <a:gd name="T43" fmla="*/ 147 h 267"/>
              <a:gd name="T44" fmla="*/ 3 w 261"/>
              <a:gd name="T45" fmla="*/ 169 h 267"/>
              <a:gd name="T46" fmla="*/ 2 w 261"/>
              <a:gd name="T47" fmla="*/ 177 h 267"/>
              <a:gd name="T48" fmla="*/ 29 w 261"/>
              <a:gd name="T49" fmla="*/ 223 h 267"/>
              <a:gd name="T50" fmla="*/ 37 w 261"/>
              <a:gd name="T51" fmla="*/ 226 h 267"/>
              <a:gd name="T52" fmla="*/ 70 w 261"/>
              <a:gd name="T53" fmla="*/ 213 h 267"/>
              <a:gd name="T54" fmla="*/ 92 w 261"/>
              <a:gd name="T55" fmla="*/ 226 h 267"/>
              <a:gd name="T56" fmla="*/ 97 w 261"/>
              <a:gd name="T57" fmla="*/ 261 h 267"/>
              <a:gd name="T58" fmla="*/ 104 w 261"/>
              <a:gd name="T59" fmla="*/ 267 h 267"/>
              <a:gd name="T60" fmla="*/ 157 w 261"/>
              <a:gd name="T61" fmla="*/ 267 h 267"/>
              <a:gd name="T62" fmla="*/ 164 w 261"/>
              <a:gd name="T63" fmla="*/ 261 h 267"/>
              <a:gd name="T64" fmla="*/ 169 w 261"/>
              <a:gd name="T65" fmla="*/ 226 h 267"/>
              <a:gd name="T66" fmla="*/ 191 w 261"/>
              <a:gd name="T67" fmla="*/ 213 h 267"/>
              <a:gd name="T68" fmla="*/ 225 w 261"/>
              <a:gd name="T69" fmla="*/ 226 h 267"/>
              <a:gd name="T70" fmla="*/ 233 w 261"/>
              <a:gd name="T71" fmla="*/ 223 h 267"/>
              <a:gd name="T72" fmla="*/ 259 w 261"/>
              <a:gd name="T73" fmla="*/ 177 h 267"/>
              <a:gd name="T74" fmla="*/ 258 w 261"/>
              <a:gd name="T75" fmla="*/ 169 h 267"/>
              <a:gd name="T76" fmla="*/ 230 w 261"/>
              <a:gd name="T77" fmla="*/ 147 h 267"/>
              <a:gd name="T78" fmla="*/ 230 w 261"/>
              <a:gd name="T79" fmla="*/ 147 h 267"/>
              <a:gd name="T80" fmla="*/ 131 w 261"/>
              <a:gd name="T81" fmla="*/ 180 h 267"/>
              <a:gd name="T82" fmla="*/ 84 w 261"/>
              <a:gd name="T83" fmla="*/ 134 h 267"/>
              <a:gd name="T84" fmla="*/ 131 w 261"/>
              <a:gd name="T85" fmla="*/ 87 h 267"/>
              <a:gd name="T86" fmla="*/ 177 w 261"/>
              <a:gd name="T87" fmla="*/ 134 h 267"/>
              <a:gd name="T88" fmla="*/ 131 w 261"/>
              <a:gd name="T89" fmla="*/ 180 h 267"/>
              <a:gd name="T90" fmla="*/ 131 w 261"/>
              <a:gd name="T91" fmla="*/ 180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61" h="267">
                <a:moveTo>
                  <a:pt x="230" y="147"/>
                </a:moveTo>
                <a:cubicBezTo>
                  <a:pt x="230" y="142"/>
                  <a:pt x="231" y="138"/>
                  <a:pt x="231" y="134"/>
                </a:cubicBezTo>
                <a:cubicBezTo>
                  <a:pt x="231" y="129"/>
                  <a:pt x="230" y="125"/>
                  <a:pt x="230" y="121"/>
                </a:cubicBezTo>
                <a:lnTo>
                  <a:pt x="258" y="99"/>
                </a:lnTo>
                <a:cubicBezTo>
                  <a:pt x="260" y="97"/>
                  <a:pt x="261" y="93"/>
                  <a:pt x="259" y="90"/>
                </a:cubicBezTo>
                <a:lnTo>
                  <a:pt x="233" y="44"/>
                </a:lnTo>
                <a:cubicBezTo>
                  <a:pt x="231" y="41"/>
                  <a:pt x="228" y="40"/>
                  <a:pt x="225" y="41"/>
                </a:cubicBezTo>
                <a:lnTo>
                  <a:pt x="191" y="54"/>
                </a:lnTo>
                <a:cubicBezTo>
                  <a:pt x="185" y="49"/>
                  <a:pt x="177" y="45"/>
                  <a:pt x="169" y="41"/>
                </a:cubicBezTo>
                <a:lnTo>
                  <a:pt x="164" y="6"/>
                </a:lnTo>
                <a:cubicBezTo>
                  <a:pt x="163" y="3"/>
                  <a:pt x="161" y="0"/>
                  <a:pt x="157" y="0"/>
                </a:cubicBezTo>
                <a:lnTo>
                  <a:pt x="104" y="0"/>
                </a:lnTo>
                <a:cubicBezTo>
                  <a:pt x="101" y="0"/>
                  <a:pt x="98" y="3"/>
                  <a:pt x="97" y="6"/>
                </a:cubicBezTo>
                <a:lnTo>
                  <a:pt x="92" y="41"/>
                </a:lnTo>
                <a:cubicBezTo>
                  <a:pt x="84" y="45"/>
                  <a:pt x="77" y="49"/>
                  <a:pt x="70" y="54"/>
                </a:cubicBezTo>
                <a:lnTo>
                  <a:pt x="37" y="41"/>
                </a:lnTo>
                <a:cubicBezTo>
                  <a:pt x="34" y="40"/>
                  <a:pt x="30" y="41"/>
                  <a:pt x="29" y="44"/>
                </a:cubicBezTo>
                <a:lnTo>
                  <a:pt x="2" y="90"/>
                </a:lnTo>
                <a:cubicBezTo>
                  <a:pt x="0" y="93"/>
                  <a:pt x="1" y="97"/>
                  <a:pt x="3" y="99"/>
                </a:cubicBezTo>
                <a:lnTo>
                  <a:pt x="32" y="121"/>
                </a:lnTo>
                <a:cubicBezTo>
                  <a:pt x="31" y="125"/>
                  <a:pt x="31" y="129"/>
                  <a:pt x="31" y="134"/>
                </a:cubicBezTo>
                <a:cubicBezTo>
                  <a:pt x="31" y="138"/>
                  <a:pt x="31" y="142"/>
                  <a:pt x="32" y="147"/>
                </a:cubicBezTo>
                <a:lnTo>
                  <a:pt x="3" y="169"/>
                </a:lnTo>
                <a:cubicBezTo>
                  <a:pt x="1" y="171"/>
                  <a:pt x="0" y="174"/>
                  <a:pt x="2" y="177"/>
                </a:cubicBezTo>
                <a:lnTo>
                  <a:pt x="29" y="223"/>
                </a:lnTo>
                <a:cubicBezTo>
                  <a:pt x="30" y="226"/>
                  <a:pt x="34" y="227"/>
                  <a:pt x="37" y="226"/>
                </a:cubicBezTo>
                <a:lnTo>
                  <a:pt x="70" y="213"/>
                </a:lnTo>
                <a:cubicBezTo>
                  <a:pt x="77" y="218"/>
                  <a:pt x="84" y="223"/>
                  <a:pt x="92" y="226"/>
                </a:cubicBezTo>
                <a:lnTo>
                  <a:pt x="97" y="261"/>
                </a:lnTo>
                <a:cubicBezTo>
                  <a:pt x="98" y="265"/>
                  <a:pt x="101" y="267"/>
                  <a:pt x="104" y="267"/>
                </a:cubicBezTo>
                <a:lnTo>
                  <a:pt x="157" y="267"/>
                </a:lnTo>
                <a:cubicBezTo>
                  <a:pt x="161" y="267"/>
                  <a:pt x="163" y="265"/>
                  <a:pt x="164" y="261"/>
                </a:cubicBezTo>
                <a:lnTo>
                  <a:pt x="169" y="226"/>
                </a:lnTo>
                <a:cubicBezTo>
                  <a:pt x="177" y="223"/>
                  <a:pt x="185" y="218"/>
                  <a:pt x="191" y="213"/>
                </a:cubicBezTo>
                <a:lnTo>
                  <a:pt x="225" y="226"/>
                </a:lnTo>
                <a:cubicBezTo>
                  <a:pt x="228" y="228"/>
                  <a:pt x="231" y="226"/>
                  <a:pt x="233" y="223"/>
                </a:cubicBezTo>
                <a:lnTo>
                  <a:pt x="259" y="177"/>
                </a:lnTo>
                <a:cubicBezTo>
                  <a:pt x="261" y="174"/>
                  <a:pt x="260" y="171"/>
                  <a:pt x="258" y="169"/>
                </a:cubicBezTo>
                <a:lnTo>
                  <a:pt x="230" y="147"/>
                </a:lnTo>
                <a:lnTo>
                  <a:pt x="230" y="147"/>
                </a:lnTo>
                <a:close/>
                <a:moveTo>
                  <a:pt x="131" y="180"/>
                </a:moveTo>
                <a:cubicBezTo>
                  <a:pt x="105" y="180"/>
                  <a:pt x="84" y="159"/>
                  <a:pt x="84" y="134"/>
                </a:cubicBezTo>
                <a:cubicBezTo>
                  <a:pt x="84" y="108"/>
                  <a:pt x="105" y="87"/>
                  <a:pt x="131" y="87"/>
                </a:cubicBezTo>
                <a:cubicBezTo>
                  <a:pt x="156" y="87"/>
                  <a:pt x="177" y="108"/>
                  <a:pt x="177" y="134"/>
                </a:cubicBezTo>
                <a:cubicBezTo>
                  <a:pt x="177" y="159"/>
                  <a:pt x="156" y="180"/>
                  <a:pt x="131" y="180"/>
                </a:cubicBezTo>
                <a:lnTo>
                  <a:pt x="131" y="18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9B7A974-CE2B-4684-9068-850AD9C38468}"/>
              </a:ext>
            </a:extLst>
          </p:cNvPr>
          <p:cNvSpPr>
            <a:spLocks noEditPoints="1"/>
          </p:cNvSpPr>
          <p:nvPr/>
        </p:nvSpPr>
        <p:spPr bwMode="auto">
          <a:xfrm>
            <a:off x="2833985" y="4691322"/>
            <a:ext cx="304800" cy="274638"/>
          </a:xfrm>
          <a:custGeom>
            <a:avLst/>
            <a:gdLst>
              <a:gd name="T0" fmla="*/ 134 w 267"/>
              <a:gd name="T1" fmla="*/ 0 h 240"/>
              <a:gd name="T2" fmla="*/ 0 w 267"/>
              <a:gd name="T3" fmla="*/ 240 h 240"/>
              <a:gd name="T4" fmla="*/ 267 w 267"/>
              <a:gd name="T5" fmla="*/ 53 h 240"/>
              <a:gd name="T6" fmla="*/ 134 w 267"/>
              <a:gd name="T7" fmla="*/ 53 h 240"/>
              <a:gd name="T8" fmla="*/ 27 w 267"/>
              <a:gd name="T9" fmla="*/ 213 h 240"/>
              <a:gd name="T10" fmla="*/ 54 w 267"/>
              <a:gd name="T11" fmla="*/ 186 h 240"/>
              <a:gd name="T12" fmla="*/ 54 w 267"/>
              <a:gd name="T13" fmla="*/ 213 h 240"/>
              <a:gd name="T14" fmla="*/ 27 w 267"/>
              <a:gd name="T15" fmla="*/ 160 h 240"/>
              <a:gd name="T16" fmla="*/ 54 w 267"/>
              <a:gd name="T17" fmla="*/ 133 h 240"/>
              <a:gd name="T18" fmla="*/ 54 w 267"/>
              <a:gd name="T19" fmla="*/ 160 h 240"/>
              <a:gd name="T20" fmla="*/ 27 w 267"/>
              <a:gd name="T21" fmla="*/ 106 h 240"/>
              <a:gd name="T22" fmla="*/ 54 w 267"/>
              <a:gd name="T23" fmla="*/ 80 h 240"/>
              <a:gd name="T24" fmla="*/ 54 w 267"/>
              <a:gd name="T25" fmla="*/ 106 h 240"/>
              <a:gd name="T26" fmla="*/ 27 w 267"/>
              <a:gd name="T27" fmla="*/ 53 h 240"/>
              <a:gd name="T28" fmla="*/ 54 w 267"/>
              <a:gd name="T29" fmla="*/ 26 h 240"/>
              <a:gd name="T30" fmla="*/ 54 w 267"/>
              <a:gd name="T31" fmla="*/ 53 h 240"/>
              <a:gd name="T32" fmla="*/ 80 w 267"/>
              <a:gd name="T33" fmla="*/ 213 h 240"/>
              <a:gd name="T34" fmla="*/ 107 w 267"/>
              <a:gd name="T35" fmla="*/ 186 h 240"/>
              <a:gd name="T36" fmla="*/ 107 w 267"/>
              <a:gd name="T37" fmla="*/ 213 h 240"/>
              <a:gd name="T38" fmla="*/ 80 w 267"/>
              <a:gd name="T39" fmla="*/ 160 h 240"/>
              <a:gd name="T40" fmla="*/ 107 w 267"/>
              <a:gd name="T41" fmla="*/ 133 h 240"/>
              <a:gd name="T42" fmla="*/ 107 w 267"/>
              <a:gd name="T43" fmla="*/ 160 h 240"/>
              <a:gd name="T44" fmla="*/ 80 w 267"/>
              <a:gd name="T45" fmla="*/ 106 h 240"/>
              <a:gd name="T46" fmla="*/ 107 w 267"/>
              <a:gd name="T47" fmla="*/ 80 h 240"/>
              <a:gd name="T48" fmla="*/ 107 w 267"/>
              <a:gd name="T49" fmla="*/ 106 h 240"/>
              <a:gd name="T50" fmla="*/ 80 w 267"/>
              <a:gd name="T51" fmla="*/ 53 h 240"/>
              <a:gd name="T52" fmla="*/ 107 w 267"/>
              <a:gd name="T53" fmla="*/ 26 h 240"/>
              <a:gd name="T54" fmla="*/ 107 w 267"/>
              <a:gd name="T55" fmla="*/ 53 h 240"/>
              <a:gd name="T56" fmla="*/ 134 w 267"/>
              <a:gd name="T57" fmla="*/ 213 h 240"/>
              <a:gd name="T58" fmla="*/ 160 w 267"/>
              <a:gd name="T59" fmla="*/ 186 h 240"/>
              <a:gd name="T60" fmla="*/ 134 w 267"/>
              <a:gd name="T61" fmla="*/ 160 h 240"/>
              <a:gd name="T62" fmla="*/ 160 w 267"/>
              <a:gd name="T63" fmla="*/ 133 h 240"/>
              <a:gd name="T64" fmla="*/ 134 w 267"/>
              <a:gd name="T65" fmla="*/ 106 h 240"/>
              <a:gd name="T66" fmla="*/ 240 w 267"/>
              <a:gd name="T67" fmla="*/ 80 h 240"/>
              <a:gd name="T68" fmla="*/ 240 w 267"/>
              <a:gd name="T69" fmla="*/ 213 h 240"/>
              <a:gd name="T70" fmla="*/ 187 w 267"/>
              <a:gd name="T71" fmla="*/ 106 h 240"/>
              <a:gd name="T72" fmla="*/ 214 w 267"/>
              <a:gd name="T73" fmla="*/ 133 h 240"/>
              <a:gd name="T74" fmla="*/ 214 w 267"/>
              <a:gd name="T75" fmla="*/ 106 h 240"/>
              <a:gd name="T76" fmla="*/ 187 w 267"/>
              <a:gd name="T77" fmla="*/ 160 h 240"/>
              <a:gd name="T78" fmla="*/ 214 w 267"/>
              <a:gd name="T79" fmla="*/ 186 h 240"/>
              <a:gd name="T80" fmla="*/ 214 w 267"/>
              <a:gd name="T81" fmla="*/ 16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67" h="240">
                <a:moveTo>
                  <a:pt x="134" y="53"/>
                </a:moveTo>
                <a:lnTo>
                  <a:pt x="134" y="0"/>
                </a:lnTo>
                <a:lnTo>
                  <a:pt x="0" y="0"/>
                </a:lnTo>
                <a:lnTo>
                  <a:pt x="0" y="240"/>
                </a:lnTo>
                <a:lnTo>
                  <a:pt x="267" y="240"/>
                </a:lnTo>
                <a:lnTo>
                  <a:pt x="267" y="53"/>
                </a:lnTo>
                <a:lnTo>
                  <a:pt x="134" y="53"/>
                </a:lnTo>
                <a:lnTo>
                  <a:pt x="134" y="53"/>
                </a:lnTo>
                <a:close/>
                <a:moveTo>
                  <a:pt x="54" y="213"/>
                </a:moveTo>
                <a:lnTo>
                  <a:pt x="27" y="213"/>
                </a:lnTo>
                <a:lnTo>
                  <a:pt x="27" y="186"/>
                </a:lnTo>
                <a:lnTo>
                  <a:pt x="54" y="186"/>
                </a:lnTo>
                <a:lnTo>
                  <a:pt x="54" y="213"/>
                </a:lnTo>
                <a:lnTo>
                  <a:pt x="54" y="213"/>
                </a:lnTo>
                <a:close/>
                <a:moveTo>
                  <a:pt x="54" y="160"/>
                </a:moveTo>
                <a:lnTo>
                  <a:pt x="27" y="160"/>
                </a:lnTo>
                <a:lnTo>
                  <a:pt x="27" y="133"/>
                </a:lnTo>
                <a:lnTo>
                  <a:pt x="54" y="133"/>
                </a:lnTo>
                <a:lnTo>
                  <a:pt x="54" y="160"/>
                </a:lnTo>
                <a:lnTo>
                  <a:pt x="54" y="160"/>
                </a:lnTo>
                <a:close/>
                <a:moveTo>
                  <a:pt x="54" y="106"/>
                </a:moveTo>
                <a:lnTo>
                  <a:pt x="27" y="106"/>
                </a:lnTo>
                <a:lnTo>
                  <a:pt x="27" y="80"/>
                </a:lnTo>
                <a:lnTo>
                  <a:pt x="54" y="80"/>
                </a:lnTo>
                <a:lnTo>
                  <a:pt x="54" y="106"/>
                </a:lnTo>
                <a:lnTo>
                  <a:pt x="54" y="106"/>
                </a:lnTo>
                <a:close/>
                <a:moveTo>
                  <a:pt x="54" y="53"/>
                </a:moveTo>
                <a:lnTo>
                  <a:pt x="27" y="53"/>
                </a:lnTo>
                <a:lnTo>
                  <a:pt x="27" y="26"/>
                </a:lnTo>
                <a:lnTo>
                  <a:pt x="54" y="26"/>
                </a:lnTo>
                <a:lnTo>
                  <a:pt x="54" y="53"/>
                </a:lnTo>
                <a:lnTo>
                  <a:pt x="54" y="53"/>
                </a:lnTo>
                <a:close/>
                <a:moveTo>
                  <a:pt x="107" y="213"/>
                </a:moveTo>
                <a:lnTo>
                  <a:pt x="80" y="213"/>
                </a:lnTo>
                <a:lnTo>
                  <a:pt x="80" y="186"/>
                </a:lnTo>
                <a:lnTo>
                  <a:pt x="107" y="186"/>
                </a:lnTo>
                <a:lnTo>
                  <a:pt x="107" y="213"/>
                </a:lnTo>
                <a:lnTo>
                  <a:pt x="107" y="213"/>
                </a:lnTo>
                <a:close/>
                <a:moveTo>
                  <a:pt x="107" y="160"/>
                </a:moveTo>
                <a:lnTo>
                  <a:pt x="80" y="160"/>
                </a:lnTo>
                <a:lnTo>
                  <a:pt x="80" y="133"/>
                </a:lnTo>
                <a:lnTo>
                  <a:pt x="107" y="133"/>
                </a:lnTo>
                <a:lnTo>
                  <a:pt x="107" y="160"/>
                </a:lnTo>
                <a:lnTo>
                  <a:pt x="107" y="160"/>
                </a:lnTo>
                <a:close/>
                <a:moveTo>
                  <a:pt x="107" y="106"/>
                </a:moveTo>
                <a:lnTo>
                  <a:pt x="80" y="106"/>
                </a:lnTo>
                <a:lnTo>
                  <a:pt x="80" y="80"/>
                </a:lnTo>
                <a:lnTo>
                  <a:pt x="107" y="80"/>
                </a:lnTo>
                <a:lnTo>
                  <a:pt x="107" y="106"/>
                </a:lnTo>
                <a:lnTo>
                  <a:pt x="107" y="106"/>
                </a:lnTo>
                <a:close/>
                <a:moveTo>
                  <a:pt x="107" y="53"/>
                </a:moveTo>
                <a:lnTo>
                  <a:pt x="80" y="53"/>
                </a:lnTo>
                <a:lnTo>
                  <a:pt x="80" y="26"/>
                </a:lnTo>
                <a:lnTo>
                  <a:pt x="107" y="26"/>
                </a:lnTo>
                <a:lnTo>
                  <a:pt x="107" y="53"/>
                </a:lnTo>
                <a:lnTo>
                  <a:pt x="107" y="53"/>
                </a:lnTo>
                <a:close/>
                <a:moveTo>
                  <a:pt x="240" y="213"/>
                </a:moveTo>
                <a:lnTo>
                  <a:pt x="134" y="213"/>
                </a:lnTo>
                <a:lnTo>
                  <a:pt x="134" y="186"/>
                </a:lnTo>
                <a:lnTo>
                  <a:pt x="160" y="186"/>
                </a:lnTo>
                <a:lnTo>
                  <a:pt x="160" y="160"/>
                </a:lnTo>
                <a:lnTo>
                  <a:pt x="134" y="160"/>
                </a:lnTo>
                <a:lnTo>
                  <a:pt x="134" y="133"/>
                </a:lnTo>
                <a:lnTo>
                  <a:pt x="160" y="133"/>
                </a:lnTo>
                <a:lnTo>
                  <a:pt x="160" y="106"/>
                </a:lnTo>
                <a:lnTo>
                  <a:pt x="134" y="106"/>
                </a:lnTo>
                <a:lnTo>
                  <a:pt x="134" y="80"/>
                </a:lnTo>
                <a:lnTo>
                  <a:pt x="240" y="80"/>
                </a:lnTo>
                <a:lnTo>
                  <a:pt x="240" y="213"/>
                </a:lnTo>
                <a:lnTo>
                  <a:pt x="240" y="213"/>
                </a:lnTo>
                <a:close/>
                <a:moveTo>
                  <a:pt x="214" y="106"/>
                </a:moveTo>
                <a:lnTo>
                  <a:pt x="187" y="106"/>
                </a:lnTo>
                <a:lnTo>
                  <a:pt x="187" y="133"/>
                </a:lnTo>
                <a:lnTo>
                  <a:pt x="214" y="133"/>
                </a:lnTo>
                <a:lnTo>
                  <a:pt x="214" y="106"/>
                </a:lnTo>
                <a:lnTo>
                  <a:pt x="214" y="106"/>
                </a:lnTo>
                <a:close/>
                <a:moveTo>
                  <a:pt x="214" y="160"/>
                </a:moveTo>
                <a:lnTo>
                  <a:pt x="187" y="160"/>
                </a:lnTo>
                <a:lnTo>
                  <a:pt x="187" y="186"/>
                </a:lnTo>
                <a:lnTo>
                  <a:pt x="214" y="186"/>
                </a:lnTo>
                <a:lnTo>
                  <a:pt x="214" y="160"/>
                </a:lnTo>
                <a:lnTo>
                  <a:pt x="214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Freeform 37">
            <a:extLst>
              <a:ext uri="{FF2B5EF4-FFF2-40B4-BE49-F238E27FC236}">
                <a16:creationId xmlns:a16="http://schemas.microsoft.com/office/drawing/2014/main" id="{3BC29C1A-CD36-4216-ADF6-419A65ECD535}"/>
              </a:ext>
            </a:extLst>
          </p:cNvPr>
          <p:cNvSpPr>
            <a:spLocks noEditPoints="1"/>
          </p:cNvSpPr>
          <p:nvPr/>
        </p:nvSpPr>
        <p:spPr bwMode="auto">
          <a:xfrm>
            <a:off x="6722117" y="4176896"/>
            <a:ext cx="306387" cy="244475"/>
          </a:xfrm>
          <a:custGeom>
            <a:avLst/>
            <a:gdLst>
              <a:gd name="T0" fmla="*/ 240 w 267"/>
              <a:gd name="T1" fmla="*/ 0 h 213"/>
              <a:gd name="T2" fmla="*/ 27 w 267"/>
              <a:gd name="T3" fmla="*/ 0 h 213"/>
              <a:gd name="T4" fmla="*/ 0 w 267"/>
              <a:gd name="T5" fmla="*/ 27 h 213"/>
              <a:gd name="T6" fmla="*/ 0 w 267"/>
              <a:gd name="T7" fmla="*/ 187 h 213"/>
              <a:gd name="T8" fmla="*/ 27 w 267"/>
              <a:gd name="T9" fmla="*/ 213 h 213"/>
              <a:gd name="T10" fmla="*/ 240 w 267"/>
              <a:gd name="T11" fmla="*/ 213 h 213"/>
              <a:gd name="T12" fmla="*/ 267 w 267"/>
              <a:gd name="T13" fmla="*/ 187 h 213"/>
              <a:gd name="T14" fmla="*/ 267 w 267"/>
              <a:gd name="T15" fmla="*/ 27 h 213"/>
              <a:gd name="T16" fmla="*/ 240 w 267"/>
              <a:gd name="T17" fmla="*/ 0 h 213"/>
              <a:gd name="T18" fmla="*/ 240 w 267"/>
              <a:gd name="T19" fmla="*/ 0 h 213"/>
              <a:gd name="T20" fmla="*/ 240 w 267"/>
              <a:gd name="T21" fmla="*/ 53 h 213"/>
              <a:gd name="T22" fmla="*/ 134 w 267"/>
              <a:gd name="T23" fmla="*/ 120 h 213"/>
              <a:gd name="T24" fmla="*/ 27 w 267"/>
              <a:gd name="T25" fmla="*/ 53 h 213"/>
              <a:gd name="T26" fmla="*/ 27 w 267"/>
              <a:gd name="T27" fmla="*/ 27 h 213"/>
              <a:gd name="T28" fmla="*/ 134 w 267"/>
              <a:gd name="T29" fmla="*/ 93 h 213"/>
              <a:gd name="T30" fmla="*/ 240 w 267"/>
              <a:gd name="T31" fmla="*/ 27 h 213"/>
              <a:gd name="T32" fmla="*/ 240 w 267"/>
              <a:gd name="T33" fmla="*/ 53 h 213"/>
              <a:gd name="T34" fmla="*/ 240 w 267"/>
              <a:gd name="T35" fmla="*/ 53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7" h="213">
                <a:moveTo>
                  <a:pt x="240" y="0"/>
                </a:moveTo>
                <a:lnTo>
                  <a:pt x="27" y="0"/>
                </a:lnTo>
                <a:cubicBezTo>
                  <a:pt x="12" y="0"/>
                  <a:pt x="0" y="12"/>
                  <a:pt x="0" y="27"/>
                </a:cubicBezTo>
                <a:lnTo>
                  <a:pt x="0" y="187"/>
                </a:lnTo>
                <a:cubicBezTo>
                  <a:pt x="0" y="201"/>
                  <a:pt x="12" y="213"/>
                  <a:pt x="27" y="213"/>
                </a:cubicBezTo>
                <a:lnTo>
                  <a:pt x="240" y="213"/>
                </a:lnTo>
                <a:cubicBezTo>
                  <a:pt x="255" y="213"/>
                  <a:pt x="267" y="201"/>
                  <a:pt x="267" y="187"/>
                </a:cubicBezTo>
                <a:lnTo>
                  <a:pt x="267" y="27"/>
                </a:lnTo>
                <a:cubicBezTo>
                  <a:pt x="267" y="12"/>
                  <a:pt x="255" y="0"/>
                  <a:pt x="240" y="0"/>
                </a:cubicBezTo>
                <a:lnTo>
                  <a:pt x="240" y="0"/>
                </a:lnTo>
                <a:close/>
                <a:moveTo>
                  <a:pt x="240" y="53"/>
                </a:moveTo>
                <a:lnTo>
                  <a:pt x="134" y="120"/>
                </a:lnTo>
                <a:lnTo>
                  <a:pt x="27" y="53"/>
                </a:lnTo>
                <a:lnTo>
                  <a:pt x="27" y="27"/>
                </a:lnTo>
                <a:lnTo>
                  <a:pt x="134" y="93"/>
                </a:lnTo>
                <a:lnTo>
                  <a:pt x="240" y="27"/>
                </a:lnTo>
                <a:lnTo>
                  <a:pt x="240" y="53"/>
                </a:lnTo>
                <a:lnTo>
                  <a:pt x="240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Freeform 69">
            <a:extLst>
              <a:ext uri="{FF2B5EF4-FFF2-40B4-BE49-F238E27FC236}">
                <a16:creationId xmlns:a16="http://schemas.microsoft.com/office/drawing/2014/main" id="{7F96F8DA-CC06-4CA2-A801-C75A5A48A1DD}"/>
              </a:ext>
            </a:extLst>
          </p:cNvPr>
          <p:cNvSpPr>
            <a:spLocks noEditPoints="1"/>
          </p:cNvSpPr>
          <p:nvPr/>
        </p:nvSpPr>
        <p:spPr bwMode="auto">
          <a:xfrm>
            <a:off x="2056541" y="3616436"/>
            <a:ext cx="304800" cy="306388"/>
          </a:xfrm>
          <a:custGeom>
            <a:avLst/>
            <a:gdLst>
              <a:gd name="T0" fmla="*/ 254 w 267"/>
              <a:gd name="T1" fmla="*/ 54 h 267"/>
              <a:gd name="T2" fmla="*/ 227 w 267"/>
              <a:gd name="T3" fmla="*/ 54 h 267"/>
              <a:gd name="T4" fmla="*/ 227 w 267"/>
              <a:gd name="T5" fmla="*/ 174 h 267"/>
              <a:gd name="T6" fmla="*/ 54 w 267"/>
              <a:gd name="T7" fmla="*/ 174 h 267"/>
              <a:gd name="T8" fmla="*/ 54 w 267"/>
              <a:gd name="T9" fmla="*/ 200 h 267"/>
              <a:gd name="T10" fmla="*/ 67 w 267"/>
              <a:gd name="T11" fmla="*/ 214 h 267"/>
              <a:gd name="T12" fmla="*/ 214 w 267"/>
              <a:gd name="T13" fmla="*/ 214 h 267"/>
              <a:gd name="T14" fmla="*/ 267 w 267"/>
              <a:gd name="T15" fmla="*/ 267 h 267"/>
              <a:gd name="T16" fmla="*/ 267 w 267"/>
              <a:gd name="T17" fmla="*/ 67 h 267"/>
              <a:gd name="T18" fmla="*/ 254 w 267"/>
              <a:gd name="T19" fmla="*/ 54 h 267"/>
              <a:gd name="T20" fmla="*/ 254 w 267"/>
              <a:gd name="T21" fmla="*/ 54 h 267"/>
              <a:gd name="T22" fmla="*/ 200 w 267"/>
              <a:gd name="T23" fmla="*/ 134 h 267"/>
              <a:gd name="T24" fmla="*/ 200 w 267"/>
              <a:gd name="T25" fmla="*/ 14 h 267"/>
              <a:gd name="T26" fmla="*/ 187 w 267"/>
              <a:gd name="T27" fmla="*/ 0 h 267"/>
              <a:gd name="T28" fmla="*/ 14 w 267"/>
              <a:gd name="T29" fmla="*/ 0 h 267"/>
              <a:gd name="T30" fmla="*/ 0 w 267"/>
              <a:gd name="T31" fmla="*/ 14 h 267"/>
              <a:gd name="T32" fmla="*/ 0 w 267"/>
              <a:gd name="T33" fmla="*/ 200 h 267"/>
              <a:gd name="T34" fmla="*/ 54 w 267"/>
              <a:gd name="T35" fmla="*/ 147 h 267"/>
              <a:gd name="T36" fmla="*/ 187 w 267"/>
              <a:gd name="T37" fmla="*/ 147 h 267"/>
              <a:gd name="T38" fmla="*/ 200 w 267"/>
              <a:gd name="T39" fmla="*/ 134 h 267"/>
              <a:gd name="T40" fmla="*/ 200 w 267"/>
              <a:gd name="T41" fmla="*/ 134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67" h="267">
                <a:moveTo>
                  <a:pt x="254" y="54"/>
                </a:moveTo>
                <a:lnTo>
                  <a:pt x="227" y="54"/>
                </a:lnTo>
                <a:lnTo>
                  <a:pt x="227" y="174"/>
                </a:lnTo>
                <a:lnTo>
                  <a:pt x="54" y="174"/>
                </a:lnTo>
                <a:lnTo>
                  <a:pt x="54" y="200"/>
                </a:lnTo>
                <a:cubicBezTo>
                  <a:pt x="54" y="208"/>
                  <a:pt x="60" y="214"/>
                  <a:pt x="67" y="214"/>
                </a:cubicBezTo>
                <a:lnTo>
                  <a:pt x="214" y="214"/>
                </a:lnTo>
                <a:lnTo>
                  <a:pt x="267" y="267"/>
                </a:lnTo>
                <a:lnTo>
                  <a:pt x="267" y="67"/>
                </a:lnTo>
                <a:cubicBezTo>
                  <a:pt x="267" y="60"/>
                  <a:pt x="261" y="54"/>
                  <a:pt x="254" y="54"/>
                </a:cubicBezTo>
                <a:lnTo>
                  <a:pt x="254" y="54"/>
                </a:lnTo>
                <a:close/>
                <a:moveTo>
                  <a:pt x="200" y="134"/>
                </a:moveTo>
                <a:lnTo>
                  <a:pt x="200" y="14"/>
                </a:lnTo>
                <a:cubicBezTo>
                  <a:pt x="200" y="6"/>
                  <a:pt x="194" y="0"/>
                  <a:pt x="187" y="0"/>
                </a:cubicBezTo>
                <a:lnTo>
                  <a:pt x="14" y="0"/>
                </a:lnTo>
                <a:cubicBezTo>
                  <a:pt x="6" y="0"/>
                  <a:pt x="0" y="6"/>
                  <a:pt x="0" y="14"/>
                </a:cubicBezTo>
                <a:lnTo>
                  <a:pt x="0" y="200"/>
                </a:lnTo>
                <a:lnTo>
                  <a:pt x="54" y="147"/>
                </a:lnTo>
                <a:lnTo>
                  <a:pt x="187" y="147"/>
                </a:lnTo>
                <a:cubicBezTo>
                  <a:pt x="194" y="147"/>
                  <a:pt x="200" y="141"/>
                  <a:pt x="200" y="134"/>
                </a:cubicBezTo>
                <a:lnTo>
                  <a:pt x="200" y="13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8802929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AY DESIGN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786</TotalTime>
  <Words>200</Words>
  <Application>Microsoft Office PowerPoint</Application>
  <PresentationFormat>全屏显示(4:3)</PresentationFormat>
  <Paragraphs>28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Bahnschrift SemiCondensed</vt:lpstr>
      <vt:lpstr>Trebuchet MS</vt:lpstr>
      <vt:lpstr>Wingdings</vt:lpstr>
      <vt:lpstr>JAY DESIGN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Qingri-7</cp:lastModifiedBy>
  <cp:revision>232</cp:revision>
  <dcterms:created xsi:type="dcterms:W3CDTF">2018-09-09T04:25:23Z</dcterms:created>
  <dcterms:modified xsi:type="dcterms:W3CDTF">2022-11-09T05:48:48Z</dcterms:modified>
</cp:coreProperties>
</file>