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C4E"/>
    <a:srgbClr val="1EC2C8"/>
    <a:srgbClr val="FEC846"/>
    <a:srgbClr val="FF8734"/>
    <a:srgbClr val="6F8771"/>
    <a:srgbClr val="71A8AD"/>
    <a:srgbClr val="747496"/>
    <a:srgbClr val="E97C7F"/>
    <a:srgbClr val="C5D3AF"/>
    <a:srgbClr val="5D0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1" autoAdjust="0"/>
    <p:restoredTop sz="94660"/>
  </p:normalViewPr>
  <p:slideViewPr>
    <p:cSldViewPr>
      <p:cViewPr varScale="1">
        <p:scale>
          <a:sx n="122" d="100"/>
          <a:sy n="122" d="100"/>
        </p:scale>
        <p:origin x="93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4" r:id="rId5"/>
    <p:sldLayoutId id="2147483673" r:id="rId6"/>
    <p:sldLayoutId id="2147483669" r:id="rId7"/>
    <p:sldLayoutId id="2147483672" r:id="rId8"/>
    <p:sldLayoutId id="2147483668" r:id="rId9"/>
    <p:sldLayoutId id="2147483666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9">
            <a:extLst>
              <a:ext uri="{FF2B5EF4-FFF2-40B4-BE49-F238E27FC236}">
                <a16:creationId xmlns:a16="http://schemas.microsoft.com/office/drawing/2014/main" id="{C73B0FBD-44E1-4F07-8991-F15EFE7EA767}"/>
              </a:ext>
            </a:extLst>
          </p:cNvPr>
          <p:cNvSpPr>
            <a:spLocks/>
          </p:cNvSpPr>
          <p:nvPr/>
        </p:nvSpPr>
        <p:spPr bwMode="auto">
          <a:xfrm>
            <a:off x="6989236" y="4581764"/>
            <a:ext cx="306388" cy="258763"/>
          </a:xfrm>
          <a:custGeom>
            <a:avLst/>
            <a:gdLst>
              <a:gd name="T0" fmla="*/ 77 w 193"/>
              <a:gd name="T1" fmla="*/ 163 h 163"/>
              <a:gd name="T2" fmla="*/ 77 w 193"/>
              <a:gd name="T3" fmla="*/ 105 h 163"/>
              <a:gd name="T4" fmla="*/ 116 w 193"/>
              <a:gd name="T5" fmla="*/ 105 h 163"/>
              <a:gd name="T6" fmla="*/ 116 w 193"/>
              <a:gd name="T7" fmla="*/ 163 h 163"/>
              <a:gd name="T8" fmla="*/ 164 w 193"/>
              <a:gd name="T9" fmla="*/ 163 h 163"/>
              <a:gd name="T10" fmla="*/ 164 w 193"/>
              <a:gd name="T11" fmla="*/ 86 h 163"/>
              <a:gd name="T12" fmla="*/ 193 w 193"/>
              <a:gd name="T13" fmla="*/ 86 h 163"/>
              <a:gd name="T14" fmla="*/ 97 w 193"/>
              <a:gd name="T15" fmla="*/ 0 h 163"/>
              <a:gd name="T16" fmla="*/ 0 w 193"/>
              <a:gd name="T17" fmla="*/ 86 h 163"/>
              <a:gd name="T18" fmla="*/ 29 w 193"/>
              <a:gd name="T19" fmla="*/ 86 h 163"/>
              <a:gd name="T20" fmla="*/ 29 w 193"/>
              <a:gd name="T21" fmla="*/ 163 h 163"/>
              <a:gd name="T22" fmla="*/ 77 w 193"/>
              <a:gd name="T23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163">
                <a:moveTo>
                  <a:pt x="77" y="163"/>
                </a:moveTo>
                <a:lnTo>
                  <a:pt x="77" y="105"/>
                </a:lnTo>
                <a:lnTo>
                  <a:pt x="116" y="105"/>
                </a:lnTo>
                <a:lnTo>
                  <a:pt x="116" y="163"/>
                </a:lnTo>
                <a:lnTo>
                  <a:pt x="164" y="163"/>
                </a:lnTo>
                <a:lnTo>
                  <a:pt x="164" y="86"/>
                </a:lnTo>
                <a:lnTo>
                  <a:pt x="193" y="86"/>
                </a:lnTo>
                <a:lnTo>
                  <a:pt x="97" y="0"/>
                </a:lnTo>
                <a:lnTo>
                  <a:pt x="0" y="86"/>
                </a:lnTo>
                <a:lnTo>
                  <a:pt x="29" y="86"/>
                </a:lnTo>
                <a:lnTo>
                  <a:pt x="29" y="163"/>
                </a:lnTo>
                <a:lnTo>
                  <a:pt x="77" y="163"/>
                </a:lnTo>
                <a:close/>
              </a:path>
            </a:pathLst>
          </a:custGeom>
          <a:solidFill>
            <a:srgbClr val="6F877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3BC29C1A-CD36-4216-ADF6-419A65ECD535}"/>
              </a:ext>
            </a:extLst>
          </p:cNvPr>
          <p:cNvSpPr>
            <a:spLocks noEditPoints="1"/>
          </p:cNvSpPr>
          <p:nvPr/>
        </p:nvSpPr>
        <p:spPr bwMode="auto">
          <a:xfrm>
            <a:off x="800485" y="5274925"/>
            <a:ext cx="306387" cy="244475"/>
          </a:xfrm>
          <a:custGeom>
            <a:avLst/>
            <a:gdLst>
              <a:gd name="T0" fmla="*/ 240 w 267"/>
              <a:gd name="T1" fmla="*/ 0 h 213"/>
              <a:gd name="T2" fmla="*/ 27 w 267"/>
              <a:gd name="T3" fmla="*/ 0 h 213"/>
              <a:gd name="T4" fmla="*/ 0 w 267"/>
              <a:gd name="T5" fmla="*/ 27 h 213"/>
              <a:gd name="T6" fmla="*/ 0 w 267"/>
              <a:gd name="T7" fmla="*/ 187 h 213"/>
              <a:gd name="T8" fmla="*/ 27 w 267"/>
              <a:gd name="T9" fmla="*/ 213 h 213"/>
              <a:gd name="T10" fmla="*/ 240 w 267"/>
              <a:gd name="T11" fmla="*/ 213 h 213"/>
              <a:gd name="T12" fmla="*/ 267 w 267"/>
              <a:gd name="T13" fmla="*/ 187 h 213"/>
              <a:gd name="T14" fmla="*/ 267 w 267"/>
              <a:gd name="T15" fmla="*/ 27 h 213"/>
              <a:gd name="T16" fmla="*/ 240 w 267"/>
              <a:gd name="T17" fmla="*/ 0 h 213"/>
              <a:gd name="T18" fmla="*/ 240 w 267"/>
              <a:gd name="T19" fmla="*/ 0 h 213"/>
              <a:gd name="T20" fmla="*/ 240 w 267"/>
              <a:gd name="T21" fmla="*/ 53 h 213"/>
              <a:gd name="T22" fmla="*/ 134 w 267"/>
              <a:gd name="T23" fmla="*/ 120 h 213"/>
              <a:gd name="T24" fmla="*/ 27 w 267"/>
              <a:gd name="T25" fmla="*/ 53 h 213"/>
              <a:gd name="T26" fmla="*/ 27 w 267"/>
              <a:gd name="T27" fmla="*/ 27 h 213"/>
              <a:gd name="T28" fmla="*/ 134 w 267"/>
              <a:gd name="T29" fmla="*/ 93 h 213"/>
              <a:gd name="T30" fmla="*/ 240 w 267"/>
              <a:gd name="T31" fmla="*/ 27 h 213"/>
              <a:gd name="T32" fmla="*/ 240 w 267"/>
              <a:gd name="T33" fmla="*/ 53 h 213"/>
              <a:gd name="T34" fmla="*/ 240 w 267"/>
              <a:gd name="T35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13">
                <a:moveTo>
                  <a:pt x="240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187"/>
                </a:lnTo>
                <a:cubicBezTo>
                  <a:pt x="0" y="201"/>
                  <a:pt x="12" y="213"/>
                  <a:pt x="27" y="213"/>
                </a:cubicBezTo>
                <a:lnTo>
                  <a:pt x="240" y="213"/>
                </a:lnTo>
                <a:cubicBezTo>
                  <a:pt x="255" y="213"/>
                  <a:pt x="267" y="201"/>
                  <a:pt x="267" y="187"/>
                </a:cubicBezTo>
                <a:lnTo>
                  <a:pt x="267" y="27"/>
                </a:lnTo>
                <a:cubicBezTo>
                  <a:pt x="267" y="12"/>
                  <a:pt x="255" y="0"/>
                  <a:pt x="240" y="0"/>
                </a:cubicBezTo>
                <a:lnTo>
                  <a:pt x="240" y="0"/>
                </a:lnTo>
                <a:close/>
                <a:moveTo>
                  <a:pt x="240" y="53"/>
                </a:moveTo>
                <a:lnTo>
                  <a:pt x="134" y="120"/>
                </a:lnTo>
                <a:lnTo>
                  <a:pt x="27" y="53"/>
                </a:lnTo>
                <a:lnTo>
                  <a:pt x="27" y="27"/>
                </a:lnTo>
                <a:lnTo>
                  <a:pt x="134" y="93"/>
                </a:lnTo>
                <a:lnTo>
                  <a:pt x="240" y="27"/>
                </a:lnTo>
                <a:lnTo>
                  <a:pt x="240" y="53"/>
                </a:lnTo>
                <a:lnTo>
                  <a:pt x="240" y="53"/>
                </a:lnTo>
                <a:close/>
              </a:path>
            </a:pathLst>
          </a:custGeom>
          <a:solidFill>
            <a:srgbClr val="E97C7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6C64C79B-0A57-464C-A83D-4EA6201CC3F5}"/>
              </a:ext>
            </a:extLst>
          </p:cNvPr>
          <p:cNvSpPr>
            <a:spLocks noEditPoints="1"/>
          </p:cNvSpPr>
          <p:nvPr/>
        </p:nvSpPr>
        <p:spPr bwMode="auto">
          <a:xfrm>
            <a:off x="4952829" y="5214600"/>
            <a:ext cx="212725" cy="3048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71A8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85">
            <a:extLst>
              <a:ext uri="{FF2B5EF4-FFF2-40B4-BE49-F238E27FC236}">
                <a16:creationId xmlns:a16="http://schemas.microsoft.com/office/drawing/2014/main" id="{D754A043-A988-4496-9A08-C6A291F34A63}"/>
              </a:ext>
            </a:extLst>
          </p:cNvPr>
          <p:cNvSpPr>
            <a:spLocks noEditPoints="1"/>
          </p:cNvSpPr>
          <p:nvPr/>
        </p:nvSpPr>
        <p:spPr bwMode="auto">
          <a:xfrm>
            <a:off x="2884648" y="4565889"/>
            <a:ext cx="276225" cy="274638"/>
          </a:xfrm>
          <a:custGeom>
            <a:avLst/>
            <a:gdLst>
              <a:gd name="T0" fmla="*/ 212 w 240"/>
              <a:gd name="T1" fmla="*/ 40 h 240"/>
              <a:gd name="T2" fmla="*/ 193 w 240"/>
              <a:gd name="T3" fmla="*/ 26 h 240"/>
              <a:gd name="T4" fmla="*/ 160 w 240"/>
              <a:gd name="T5" fmla="*/ 26 h 240"/>
              <a:gd name="T6" fmla="*/ 160 w 240"/>
              <a:gd name="T7" fmla="*/ 0 h 240"/>
              <a:gd name="T8" fmla="*/ 80 w 240"/>
              <a:gd name="T9" fmla="*/ 0 h 240"/>
              <a:gd name="T10" fmla="*/ 80 w 240"/>
              <a:gd name="T11" fmla="*/ 26 h 240"/>
              <a:gd name="T12" fmla="*/ 46 w 240"/>
              <a:gd name="T13" fmla="*/ 26 h 240"/>
              <a:gd name="T14" fmla="*/ 27 w 240"/>
              <a:gd name="T15" fmla="*/ 40 h 240"/>
              <a:gd name="T16" fmla="*/ 0 w 240"/>
              <a:gd name="T17" fmla="*/ 120 h 240"/>
              <a:gd name="T18" fmla="*/ 0 w 240"/>
              <a:gd name="T19" fmla="*/ 226 h 240"/>
              <a:gd name="T20" fmla="*/ 13 w 240"/>
              <a:gd name="T21" fmla="*/ 240 h 240"/>
              <a:gd name="T22" fmla="*/ 26 w 240"/>
              <a:gd name="T23" fmla="*/ 240 h 240"/>
              <a:gd name="T24" fmla="*/ 40 w 240"/>
              <a:gd name="T25" fmla="*/ 226 h 240"/>
              <a:gd name="T26" fmla="*/ 40 w 240"/>
              <a:gd name="T27" fmla="*/ 213 h 240"/>
              <a:gd name="T28" fmla="*/ 200 w 240"/>
              <a:gd name="T29" fmla="*/ 213 h 240"/>
              <a:gd name="T30" fmla="*/ 200 w 240"/>
              <a:gd name="T31" fmla="*/ 226 h 240"/>
              <a:gd name="T32" fmla="*/ 213 w 240"/>
              <a:gd name="T33" fmla="*/ 240 h 240"/>
              <a:gd name="T34" fmla="*/ 226 w 240"/>
              <a:gd name="T35" fmla="*/ 240 h 240"/>
              <a:gd name="T36" fmla="*/ 240 w 240"/>
              <a:gd name="T37" fmla="*/ 226 h 240"/>
              <a:gd name="T38" fmla="*/ 240 w 240"/>
              <a:gd name="T39" fmla="*/ 120 h 240"/>
              <a:gd name="T40" fmla="*/ 212 w 240"/>
              <a:gd name="T41" fmla="*/ 40 h 240"/>
              <a:gd name="T42" fmla="*/ 212 w 240"/>
              <a:gd name="T43" fmla="*/ 40 h 240"/>
              <a:gd name="T44" fmla="*/ 46 w 240"/>
              <a:gd name="T45" fmla="*/ 173 h 240"/>
              <a:gd name="T46" fmla="*/ 26 w 240"/>
              <a:gd name="T47" fmla="*/ 153 h 240"/>
              <a:gd name="T48" fmla="*/ 46 w 240"/>
              <a:gd name="T49" fmla="*/ 133 h 240"/>
              <a:gd name="T50" fmla="*/ 66 w 240"/>
              <a:gd name="T51" fmla="*/ 153 h 240"/>
              <a:gd name="T52" fmla="*/ 46 w 240"/>
              <a:gd name="T53" fmla="*/ 173 h 240"/>
              <a:gd name="T54" fmla="*/ 46 w 240"/>
              <a:gd name="T55" fmla="*/ 173 h 240"/>
              <a:gd name="T56" fmla="*/ 193 w 240"/>
              <a:gd name="T57" fmla="*/ 173 h 240"/>
              <a:gd name="T58" fmla="*/ 173 w 240"/>
              <a:gd name="T59" fmla="*/ 153 h 240"/>
              <a:gd name="T60" fmla="*/ 193 w 240"/>
              <a:gd name="T61" fmla="*/ 133 h 240"/>
              <a:gd name="T62" fmla="*/ 213 w 240"/>
              <a:gd name="T63" fmla="*/ 153 h 240"/>
              <a:gd name="T64" fmla="*/ 193 w 240"/>
              <a:gd name="T65" fmla="*/ 173 h 240"/>
              <a:gd name="T66" fmla="*/ 193 w 240"/>
              <a:gd name="T67" fmla="*/ 173 h 240"/>
              <a:gd name="T68" fmla="*/ 26 w 240"/>
              <a:gd name="T69" fmla="*/ 106 h 240"/>
              <a:gd name="T70" fmla="*/ 46 w 240"/>
              <a:gd name="T71" fmla="*/ 46 h 240"/>
              <a:gd name="T72" fmla="*/ 193 w 240"/>
              <a:gd name="T73" fmla="*/ 46 h 240"/>
              <a:gd name="T74" fmla="*/ 213 w 240"/>
              <a:gd name="T75" fmla="*/ 106 h 240"/>
              <a:gd name="T76" fmla="*/ 26 w 240"/>
              <a:gd name="T77" fmla="*/ 106 h 240"/>
              <a:gd name="T78" fmla="*/ 26 w 240"/>
              <a:gd name="T79" fmla="*/ 10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40">
                <a:moveTo>
                  <a:pt x="212" y="40"/>
                </a:moveTo>
                <a:cubicBezTo>
                  <a:pt x="209" y="32"/>
                  <a:pt x="202" y="26"/>
                  <a:pt x="193" y="26"/>
                </a:cubicBezTo>
                <a:lnTo>
                  <a:pt x="160" y="26"/>
                </a:lnTo>
                <a:lnTo>
                  <a:pt x="160" y="0"/>
                </a:lnTo>
                <a:lnTo>
                  <a:pt x="80" y="0"/>
                </a:lnTo>
                <a:lnTo>
                  <a:pt x="80" y="26"/>
                </a:lnTo>
                <a:lnTo>
                  <a:pt x="46" y="26"/>
                </a:lnTo>
                <a:cubicBezTo>
                  <a:pt x="38" y="26"/>
                  <a:pt x="30" y="32"/>
                  <a:pt x="27" y="40"/>
                </a:cubicBezTo>
                <a:lnTo>
                  <a:pt x="0" y="120"/>
                </a:lnTo>
                <a:lnTo>
                  <a:pt x="0" y="226"/>
                </a:lnTo>
                <a:cubicBezTo>
                  <a:pt x="0" y="234"/>
                  <a:pt x="6" y="240"/>
                  <a:pt x="13" y="240"/>
                </a:cubicBezTo>
                <a:lnTo>
                  <a:pt x="26" y="240"/>
                </a:lnTo>
                <a:cubicBezTo>
                  <a:pt x="34" y="240"/>
                  <a:pt x="40" y="234"/>
                  <a:pt x="40" y="226"/>
                </a:cubicBezTo>
                <a:lnTo>
                  <a:pt x="40" y="213"/>
                </a:lnTo>
                <a:lnTo>
                  <a:pt x="200" y="213"/>
                </a:lnTo>
                <a:lnTo>
                  <a:pt x="200" y="226"/>
                </a:lnTo>
                <a:cubicBezTo>
                  <a:pt x="200" y="234"/>
                  <a:pt x="206" y="240"/>
                  <a:pt x="213" y="240"/>
                </a:cubicBezTo>
                <a:lnTo>
                  <a:pt x="226" y="240"/>
                </a:lnTo>
                <a:cubicBezTo>
                  <a:pt x="234" y="240"/>
                  <a:pt x="240" y="234"/>
                  <a:pt x="240" y="226"/>
                </a:cubicBezTo>
                <a:lnTo>
                  <a:pt x="240" y="120"/>
                </a:lnTo>
                <a:lnTo>
                  <a:pt x="212" y="40"/>
                </a:lnTo>
                <a:lnTo>
                  <a:pt x="212" y="40"/>
                </a:lnTo>
                <a:close/>
                <a:moveTo>
                  <a:pt x="46" y="173"/>
                </a:moveTo>
                <a:cubicBezTo>
                  <a:pt x="35" y="173"/>
                  <a:pt x="26" y="164"/>
                  <a:pt x="26" y="153"/>
                </a:cubicBezTo>
                <a:cubicBezTo>
                  <a:pt x="26" y="142"/>
                  <a:pt x="35" y="133"/>
                  <a:pt x="46" y="133"/>
                </a:cubicBezTo>
                <a:cubicBezTo>
                  <a:pt x="57" y="133"/>
                  <a:pt x="66" y="142"/>
                  <a:pt x="66" y="153"/>
                </a:cubicBezTo>
                <a:cubicBezTo>
                  <a:pt x="66" y="164"/>
                  <a:pt x="57" y="173"/>
                  <a:pt x="46" y="173"/>
                </a:cubicBezTo>
                <a:lnTo>
                  <a:pt x="46" y="173"/>
                </a:lnTo>
                <a:close/>
                <a:moveTo>
                  <a:pt x="193" y="173"/>
                </a:moveTo>
                <a:cubicBezTo>
                  <a:pt x="182" y="173"/>
                  <a:pt x="173" y="164"/>
                  <a:pt x="173" y="153"/>
                </a:cubicBezTo>
                <a:cubicBezTo>
                  <a:pt x="173" y="142"/>
                  <a:pt x="182" y="133"/>
                  <a:pt x="193" y="133"/>
                </a:cubicBezTo>
                <a:cubicBezTo>
                  <a:pt x="204" y="133"/>
                  <a:pt x="213" y="142"/>
                  <a:pt x="213" y="153"/>
                </a:cubicBezTo>
                <a:cubicBezTo>
                  <a:pt x="213" y="164"/>
                  <a:pt x="204" y="173"/>
                  <a:pt x="193" y="173"/>
                </a:cubicBezTo>
                <a:lnTo>
                  <a:pt x="193" y="173"/>
                </a:lnTo>
                <a:close/>
                <a:moveTo>
                  <a:pt x="26" y="106"/>
                </a:moveTo>
                <a:lnTo>
                  <a:pt x="46" y="46"/>
                </a:lnTo>
                <a:lnTo>
                  <a:pt x="193" y="46"/>
                </a:lnTo>
                <a:lnTo>
                  <a:pt x="213" y="106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rgbClr val="7474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B24598-3528-45F5-8ADA-8AC25B07A266}"/>
              </a:ext>
            </a:extLst>
          </p:cNvPr>
          <p:cNvGrpSpPr/>
          <p:nvPr/>
        </p:nvGrpSpPr>
        <p:grpSpPr>
          <a:xfrm>
            <a:off x="375704" y="2597873"/>
            <a:ext cx="2158292" cy="2921527"/>
            <a:chOff x="375704" y="2307673"/>
            <a:chExt cx="2158292" cy="29215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2DF166-E8A9-4104-B47F-F46EB45286C3}"/>
                </a:ext>
              </a:extLst>
            </p:cNvPr>
            <p:cNvCxnSpPr/>
            <p:nvPr/>
          </p:nvCxnSpPr>
          <p:spPr>
            <a:xfrm>
              <a:off x="2154764" y="3404210"/>
              <a:ext cx="379231" cy="0"/>
            </a:xfrm>
            <a:prstGeom prst="line">
              <a:avLst/>
            </a:prstGeom>
            <a:ln w="76200" cap="rnd">
              <a:solidFill>
                <a:srgbClr val="E97C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A93505-5F91-43F8-BC8C-373B61611204}"/>
                </a:ext>
              </a:extLst>
            </p:cNvPr>
            <p:cNvCxnSpPr/>
            <p:nvPr/>
          </p:nvCxnSpPr>
          <p:spPr>
            <a:xfrm flipV="1">
              <a:off x="375704" y="2307673"/>
              <a:ext cx="1079146" cy="1096537"/>
            </a:xfrm>
            <a:prstGeom prst="line">
              <a:avLst/>
            </a:prstGeom>
            <a:ln w="76200" cap="rnd">
              <a:solidFill>
                <a:srgbClr val="E97C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5601DB-DF75-46C0-A3AB-3183BD131F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850" y="2307673"/>
              <a:ext cx="1079146" cy="1096537"/>
            </a:xfrm>
            <a:prstGeom prst="line">
              <a:avLst/>
            </a:prstGeom>
            <a:ln w="76200" cap="rnd">
              <a:solidFill>
                <a:srgbClr val="E97C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CA557A-1118-49FB-9317-B93B49580E67}"/>
                </a:ext>
              </a:extLst>
            </p:cNvPr>
            <p:cNvCxnSpPr/>
            <p:nvPr/>
          </p:nvCxnSpPr>
          <p:spPr>
            <a:xfrm>
              <a:off x="375704" y="3404210"/>
              <a:ext cx="379231" cy="0"/>
            </a:xfrm>
            <a:prstGeom prst="line">
              <a:avLst/>
            </a:prstGeom>
            <a:ln w="76200" cap="rnd">
              <a:solidFill>
                <a:srgbClr val="E97C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CBC74A-BB2A-4CA5-98CA-9905218CB091}"/>
                </a:ext>
              </a:extLst>
            </p:cNvPr>
            <p:cNvCxnSpPr/>
            <p:nvPr/>
          </p:nvCxnSpPr>
          <p:spPr>
            <a:xfrm>
              <a:off x="2154764" y="3404210"/>
              <a:ext cx="0" cy="1824990"/>
            </a:xfrm>
            <a:prstGeom prst="line">
              <a:avLst/>
            </a:prstGeom>
            <a:ln w="76200" cap="rnd">
              <a:solidFill>
                <a:srgbClr val="E97C7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12084EE-97D7-4E7B-986F-2F0530A5E8C6}"/>
              </a:ext>
            </a:extLst>
          </p:cNvPr>
          <p:cNvSpPr txBox="1"/>
          <p:nvPr/>
        </p:nvSpPr>
        <p:spPr>
          <a:xfrm>
            <a:off x="800921" y="4086464"/>
            <a:ext cx="1173948" cy="881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8FFFD5-A9CA-4040-98C9-70916E42A117}"/>
              </a:ext>
            </a:extLst>
          </p:cNvPr>
          <p:cNvSpPr txBox="1"/>
          <p:nvPr/>
        </p:nvSpPr>
        <p:spPr>
          <a:xfrm>
            <a:off x="800920" y="3863215"/>
            <a:ext cx="11739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E97C7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E97C7F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BFB114-D5B3-431C-BCAA-DF2B542F1503}"/>
              </a:ext>
            </a:extLst>
          </p:cNvPr>
          <p:cNvSpPr txBox="1"/>
          <p:nvPr/>
        </p:nvSpPr>
        <p:spPr>
          <a:xfrm>
            <a:off x="861752" y="3188657"/>
            <a:ext cx="11739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E97C7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b="1" dirty="0">
              <a:solidFill>
                <a:srgbClr val="E97C7F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549457-EF7F-4AB2-8168-DF8AEDEE4B35}"/>
              </a:ext>
            </a:extLst>
          </p:cNvPr>
          <p:cNvGrpSpPr/>
          <p:nvPr/>
        </p:nvGrpSpPr>
        <p:grpSpPr>
          <a:xfrm>
            <a:off x="2453805" y="1919000"/>
            <a:ext cx="2158291" cy="2921527"/>
            <a:chOff x="1176265" y="1253323"/>
            <a:chExt cx="1471034" cy="195965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F60FC23-4C65-40A7-9810-8B7F860704D4}"/>
                </a:ext>
              </a:extLst>
            </p:cNvPr>
            <p:cNvCxnSpPr/>
            <p:nvPr/>
          </p:nvCxnSpPr>
          <p:spPr>
            <a:xfrm flipV="1">
              <a:off x="1176265" y="1253323"/>
              <a:ext cx="735517" cy="735517"/>
            </a:xfrm>
            <a:prstGeom prst="line">
              <a:avLst/>
            </a:prstGeom>
            <a:ln w="76200" cap="rnd">
              <a:solidFill>
                <a:srgbClr val="7474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EB39B2-4E55-42F9-878E-CAEC35E41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1782" y="1253323"/>
              <a:ext cx="735517" cy="735517"/>
            </a:xfrm>
            <a:prstGeom prst="line">
              <a:avLst/>
            </a:prstGeom>
            <a:ln w="76200" cap="rnd">
              <a:solidFill>
                <a:srgbClr val="7474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019586-A27F-4BB3-B136-C83B7D68FE16}"/>
                </a:ext>
              </a:extLst>
            </p:cNvPr>
            <p:cNvCxnSpPr/>
            <p:nvPr/>
          </p:nvCxnSpPr>
          <p:spPr>
            <a:xfrm>
              <a:off x="2388825" y="1988840"/>
              <a:ext cx="258474" cy="0"/>
            </a:xfrm>
            <a:prstGeom prst="line">
              <a:avLst/>
            </a:prstGeom>
            <a:ln w="76200" cap="rnd">
              <a:solidFill>
                <a:srgbClr val="7474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C8A6DB-F967-4CD3-96E1-93627F832607}"/>
                </a:ext>
              </a:extLst>
            </p:cNvPr>
            <p:cNvCxnSpPr/>
            <p:nvPr/>
          </p:nvCxnSpPr>
          <p:spPr>
            <a:xfrm>
              <a:off x="1176265" y="1988840"/>
              <a:ext cx="258474" cy="0"/>
            </a:xfrm>
            <a:prstGeom prst="line">
              <a:avLst/>
            </a:prstGeom>
            <a:ln w="76200" cap="rnd">
              <a:solidFill>
                <a:srgbClr val="7474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A169C1-31F1-4F91-9AED-CB7891E5D786}"/>
                </a:ext>
              </a:extLst>
            </p:cNvPr>
            <p:cNvCxnSpPr/>
            <p:nvPr/>
          </p:nvCxnSpPr>
          <p:spPr>
            <a:xfrm>
              <a:off x="2388825" y="1988840"/>
              <a:ext cx="0" cy="1224136"/>
            </a:xfrm>
            <a:prstGeom prst="line">
              <a:avLst/>
            </a:prstGeom>
            <a:ln w="76200" cap="rnd">
              <a:solidFill>
                <a:srgbClr val="74749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9F9E062-F322-435A-BCC7-A75528ACB2B4}"/>
              </a:ext>
            </a:extLst>
          </p:cNvPr>
          <p:cNvSpPr txBox="1"/>
          <p:nvPr/>
        </p:nvSpPr>
        <p:spPr>
          <a:xfrm>
            <a:off x="2879022" y="3407591"/>
            <a:ext cx="1173948" cy="881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39DD0-835B-4FB8-A0D9-61E7B8EC9904}"/>
              </a:ext>
            </a:extLst>
          </p:cNvPr>
          <p:cNvSpPr txBox="1"/>
          <p:nvPr/>
        </p:nvSpPr>
        <p:spPr>
          <a:xfrm>
            <a:off x="2879021" y="3184342"/>
            <a:ext cx="11739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74749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74749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D9007-F293-4612-BA60-2D5A43FA7531}"/>
              </a:ext>
            </a:extLst>
          </p:cNvPr>
          <p:cNvSpPr txBox="1"/>
          <p:nvPr/>
        </p:nvSpPr>
        <p:spPr>
          <a:xfrm>
            <a:off x="2939853" y="2509784"/>
            <a:ext cx="11739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74749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b="1" dirty="0">
              <a:solidFill>
                <a:srgbClr val="74749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1C2FA9-8B35-449E-B1BF-8FF6D0B4B7D4}"/>
              </a:ext>
            </a:extLst>
          </p:cNvPr>
          <p:cNvGrpSpPr/>
          <p:nvPr/>
        </p:nvGrpSpPr>
        <p:grpSpPr>
          <a:xfrm>
            <a:off x="4531906" y="2597873"/>
            <a:ext cx="2158292" cy="2921527"/>
            <a:chOff x="4531906" y="2307673"/>
            <a:chExt cx="2158292" cy="292152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62B9BE-75F6-4799-AD64-86AF181CD9B6}"/>
                </a:ext>
              </a:extLst>
            </p:cNvPr>
            <p:cNvCxnSpPr/>
            <p:nvPr/>
          </p:nvCxnSpPr>
          <p:spPr>
            <a:xfrm flipV="1">
              <a:off x="4531906" y="2307673"/>
              <a:ext cx="1079146" cy="1096537"/>
            </a:xfrm>
            <a:prstGeom prst="line">
              <a:avLst/>
            </a:prstGeom>
            <a:ln w="76200" cap="rnd">
              <a:solidFill>
                <a:srgbClr val="71A8A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471382-8252-4D12-9480-F56D18824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1052" y="2307673"/>
              <a:ext cx="1079146" cy="1096537"/>
            </a:xfrm>
            <a:prstGeom prst="line">
              <a:avLst/>
            </a:prstGeom>
            <a:ln w="76200" cap="rnd">
              <a:solidFill>
                <a:srgbClr val="71A8A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6D95BA-58BD-403C-8092-2923AF7398B2}"/>
                </a:ext>
              </a:extLst>
            </p:cNvPr>
            <p:cNvCxnSpPr/>
            <p:nvPr/>
          </p:nvCxnSpPr>
          <p:spPr>
            <a:xfrm>
              <a:off x="6310966" y="3404210"/>
              <a:ext cx="379231" cy="0"/>
            </a:xfrm>
            <a:prstGeom prst="line">
              <a:avLst/>
            </a:prstGeom>
            <a:ln w="76200" cap="rnd">
              <a:solidFill>
                <a:srgbClr val="71A8A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123F27-FBA6-4C61-8125-3A1C643D3685}"/>
                </a:ext>
              </a:extLst>
            </p:cNvPr>
            <p:cNvCxnSpPr/>
            <p:nvPr/>
          </p:nvCxnSpPr>
          <p:spPr>
            <a:xfrm>
              <a:off x="4531906" y="3404210"/>
              <a:ext cx="379231" cy="0"/>
            </a:xfrm>
            <a:prstGeom prst="line">
              <a:avLst/>
            </a:prstGeom>
            <a:ln w="76200" cap="rnd">
              <a:solidFill>
                <a:srgbClr val="71A8A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139385D-7BAE-498C-AC0E-E440270A27EC}"/>
                </a:ext>
              </a:extLst>
            </p:cNvPr>
            <p:cNvCxnSpPr/>
            <p:nvPr/>
          </p:nvCxnSpPr>
          <p:spPr>
            <a:xfrm>
              <a:off x="6310966" y="3404210"/>
              <a:ext cx="0" cy="1824990"/>
            </a:xfrm>
            <a:prstGeom prst="line">
              <a:avLst/>
            </a:prstGeom>
            <a:ln w="76200" cap="rnd">
              <a:solidFill>
                <a:srgbClr val="71A8A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5FB617E-6F09-40E2-8728-857B6F369811}"/>
              </a:ext>
            </a:extLst>
          </p:cNvPr>
          <p:cNvSpPr txBox="1"/>
          <p:nvPr/>
        </p:nvSpPr>
        <p:spPr>
          <a:xfrm>
            <a:off x="4957123" y="4086464"/>
            <a:ext cx="1173948" cy="881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B0E63-6B35-46BC-995C-FF0A793CF870}"/>
              </a:ext>
            </a:extLst>
          </p:cNvPr>
          <p:cNvSpPr txBox="1"/>
          <p:nvPr/>
        </p:nvSpPr>
        <p:spPr>
          <a:xfrm>
            <a:off x="4957122" y="3863215"/>
            <a:ext cx="11739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71A8A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71A8A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6ABCF9-383D-4E70-8BE1-979022575706}"/>
              </a:ext>
            </a:extLst>
          </p:cNvPr>
          <p:cNvSpPr txBox="1"/>
          <p:nvPr/>
        </p:nvSpPr>
        <p:spPr>
          <a:xfrm>
            <a:off x="5017954" y="3188657"/>
            <a:ext cx="11739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71A8A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b="1" dirty="0">
              <a:solidFill>
                <a:srgbClr val="71A8A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EBC8905-0CBE-4655-82D5-32A7D2BF4031}"/>
              </a:ext>
            </a:extLst>
          </p:cNvPr>
          <p:cNvGrpSpPr/>
          <p:nvPr/>
        </p:nvGrpSpPr>
        <p:grpSpPr>
          <a:xfrm>
            <a:off x="6610006" y="1919000"/>
            <a:ext cx="2158292" cy="2921527"/>
            <a:chOff x="6610006" y="1628800"/>
            <a:chExt cx="2158292" cy="292152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AE045C8-13E5-433E-85AD-6BF6AFD9B0EB}"/>
                </a:ext>
              </a:extLst>
            </p:cNvPr>
            <p:cNvCxnSpPr/>
            <p:nvPr/>
          </p:nvCxnSpPr>
          <p:spPr>
            <a:xfrm flipV="1">
              <a:off x="6610006" y="1628800"/>
              <a:ext cx="1079146" cy="1096537"/>
            </a:xfrm>
            <a:prstGeom prst="line">
              <a:avLst/>
            </a:prstGeom>
            <a:ln w="76200" cap="rnd">
              <a:solidFill>
                <a:srgbClr val="6F87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E37074-59F5-48E7-A234-14ADB364B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152" y="1628800"/>
              <a:ext cx="1079146" cy="1096537"/>
            </a:xfrm>
            <a:prstGeom prst="line">
              <a:avLst/>
            </a:prstGeom>
            <a:ln w="76200" cap="rnd">
              <a:solidFill>
                <a:srgbClr val="6F87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B80B35-10D5-4121-9AF4-E0D59DA81E89}"/>
                </a:ext>
              </a:extLst>
            </p:cNvPr>
            <p:cNvCxnSpPr/>
            <p:nvPr/>
          </p:nvCxnSpPr>
          <p:spPr>
            <a:xfrm>
              <a:off x="8389066" y="2725337"/>
              <a:ext cx="379231" cy="0"/>
            </a:xfrm>
            <a:prstGeom prst="line">
              <a:avLst/>
            </a:prstGeom>
            <a:ln w="76200" cap="rnd">
              <a:solidFill>
                <a:srgbClr val="6F87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097F510-3D0C-4E6B-A02A-EC05723DE0EB}"/>
                </a:ext>
              </a:extLst>
            </p:cNvPr>
            <p:cNvCxnSpPr/>
            <p:nvPr/>
          </p:nvCxnSpPr>
          <p:spPr>
            <a:xfrm>
              <a:off x="6610006" y="2725337"/>
              <a:ext cx="379231" cy="0"/>
            </a:xfrm>
            <a:prstGeom prst="line">
              <a:avLst/>
            </a:prstGeom>
            <a:ln w="76200" cap="rnd">
              <a:solidFill>
                <a:srgbClr val="6F87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D20CAB-FD47-4B6A-98EA-74B6B02080D6}"/>
                </a:ext>
              </a:extLst>
            </p:cNvPr>
            <p:cNvCxnSpPr/>
            <p:nvPr/>
          </p:nvCxnSpPr>
          <p:spPr>
            <a:xfrm>
              <a:off x="8389066" y="2725337"/>
              <a:ext cx="0" cy="1824990"/>
            </a:xfrm>
            <a:prstGeom prst="line">
              <a:avLst/>
            </a:prstGeom>
            <a:ln w="76200" cap="rnd">
              <a:solidFill>
                <a:srgbClr val="6F87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4913F99-2CD0-46A9-8E54-4384EAAC1382}"/>
              </a:ext>
            </a:extLst>
          </p:cNvPr>
          <p:cNvSpPr txBox="1"/>
          <p:nvPr/>
        </p:nvSpPr>
        <p:spPr>
          <a:xfrm>
            <a:off x="7035223" y="3407591"/>
            <a:ext cx="1173948" cy="881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C65639-5D18-48A1-A528-947EBBF045D4}"/>
              </a:ext>
            </a:extLst>
          </p:cNvPr>
          <p:cNvSpPr txBox="1"/>
          <p:nvPr/>
        </p:nvSpPr>
        <p:spPr>
          <a:xfrm>
            <a:off x="7035222" y="3184342"/>
            <a:ext cx="11739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6F877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6F877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68D7D1-5C09-4DC4-B39B-A0DFEE11627E}"/>
              </a:ext>
            </a:extLst>
          </p:cNvPr>
          <p:cNvSpPr txBox="1"/>
          <p:nvPr/>
        </p:nvSpPr>
        <p:spPr>
          <a:xfrm>
            <a:off x="7096054" y="2509784"/>
            <a:ext cx="11739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6F877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b="1" dirty="0">
              <a:solidFill>
                <a:srgbClr val="6F877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3EA54B-D147-4097-B669-7D6FFFD8A934}"/>
              </a:ext>
            </a:extLst>
          </p:cNvPr>
          <p:cNvSpPr txBox="1"/>
          <p:nvPr/>
        </p:nvSpPr>
        <p:spPr>
          <a:xfrm>
            <a:off x="3173917" y="999778"/>
            <a:ext cx="2796166" cy="2711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INFOGRAPHIC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TITLE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9">
            <a:extLst>
              <a:ext uri="{FF2B5EF4-FFF2-40B4-BE49-F238E27FC236}">
                <a16:creationId xmlns:a16="http://schemas.microsoft.com/office/drawing/2014/main" id="{C73B0FBD-44E1-4F07-8991-F15EFE7EA767}"/>
              </a:ext>
            </a:extLst>
          </p:cNvPr>
          <p:cNvSpPr>
            <a:spLocks/>
          </p:cNvSpPr>
          <p:nvPr/>
        </p:nvSpPr>
        <p:spPr bwMode="auto">
          <a:xfrm>
            <a:off x="6989236" y="4581764"/>
            <a:ext cx="306388" cy="258763"/>
          </a:xfrm>
          <a:custGeom>
            <a:avLst/>
            <a:gdLst>
              <a:gd name="T0" fmla="*/ 77 w 193"/>
              <a:gd name="T1" fmla="*/ 163 h 163"/>
              <a:gd name="T2" fmla="*/ 77 w 193"/>
              <a:gd name="T3" fmla="*/ 105 h 163"/>
              <a:gd name="T4" fmla="*/ 116 w 193"/>
              <a:gd name="T5" fmla="*/ 105 h 163"/>
              <a:gd name="T6" fmla="*/ 116 w 193"/>
              <a:gd name="T7" fmla="*/ 163 h 163"/>
              <a:gd name="T8" fmla="*/ 164 w 193"/>
              <a:gd name="T9" fmla="*/ 163 h 163"/>
              <a:gd name="T10" fmla="*/ 164 w 193"/>
              <a:gd name="T11" fmla="*/ 86 h 163"/>
              <a:gd name="T12" fmla="*/ 193 w 193"/>
              <a:gd name="T13" fmla="*/ 86 h 163"/>
              <a:gd name="T14" fmla="*/ 97 w 193"/>
              <a:gd name="T15" fmla="*/ 0 h 163"/>
              <a:gd name="T16" fmla="*/ 0 w 193"/>
              <a:gd name="T17" fmla="*/ 86 h 163"/>
              <a:gd name="T18" fmla="*/ 29 w 193"/>
              <a:gd name="T19" fmla="*/ 86 h 163"/>
              <a:gd name="T20" fmla="*/ 29 w 193"/>
              <a:gd name="T21" fmla="*/ 163 h 163"/>
              <a:gd name="T22" fmla="*/ 77 w 193"/>
              <a:gd name="T23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3" h="163">
                <a:moveTo>
                  <a:pt x="77" y="163"/>
                </a:moveTo>
                <a:lnTo>
                  <a:pt x="77" y="105"/>
                </a:lnTo>
                <a:lnTo>
                  <a:pt x="116" y="105"/>
                </a:lnTo>
                <a:lnTo>
                  <a:pt x="116" y="163"/>
                </a:lnTo>
                <a:lnTo>
                  <a:pt x="164" y="163"/>
                </a:lnTo>
                <a:lnTo>
                  <a:pt x="164" y="86"/>
                </a:lnTo>
                <a:lnTo>
                  <a:pt x="193" y="86"/>
                </a:lnTo>
                <a:lnTo>
                  <a:pt x="97" y="0"/>
                </a:lnTo>
                <a:lnTo>
                  <a:pt x="0" y="86"/>
                </a:lnTo>
                <a:lnTo>
                  <a:pt x="29" y="86"/>
                </a:lnTo>
                <a:lnTo>
                  <a:pt x="29" y="163"/>
                </a:lnTo>
                <a:lnTo>
                  <a:pt x="77" y="163"/>
                </a:lnTo>
                <a:close/>
              </a:path>
            </a:pathLst>
          </a:custGeom>
          <a:solidFill>
            <a:srgbClr val="F65C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3BC29C1A-CD36-4216-ADF6-419A65ECD535}"/>
              </a:ext>
            </a:extLst>
          </p:cNvPr>
          <p:cNvSpPr>
            <a:spLocks noEditPoints="1"/>
          </p:cNvSpPr>
          <p:nvPr/>
        </p:nvSpPr>
        <p:spPr bwMode="auto">
          <a:xfrm>
            <a:off x="800485" y="5274925"/>
            <a:ext cx="306387" cy="244475"/>
          </a:xfrm>
          <a:custGeom>
            <a:avLst/>
            <a:gdLst>
              <a:gd name="T0" fmla="*/ 240 w 267"/>
              <a:gd name="T1" fmla="*/ 0 h 213"/>
              <a:gd name="T2" fmla="*/ 27 w 267"/>
              <a:gd name="T3" fmla="*/ 0 h 213"/>
              <a:gd name="T4" fmla="*/ 0 w 267"/>
              <a:gd name="T5" fmla="*/ 27 h 213"/>
              <a:gd name="T6" fmla="*/ 0 w 267"/>
              <a:gd name="T7" fmla="*/ 187 h 213"/>
              <a:gd name="T8" fmla="*/ 27 w 267"/>
              <a:gd name="T9" fmla="*/ 213 h 213"/>
              <a:gd name="T10" fmla="*/ 240 w 267"/>
              <a:gd name="T11" fmla="*/ 213 h 213"/>
              <a:gd name="T12" fmla="*/ 267 w 267"/>
              <a:gd name="T13" fmla="*/ 187 h 213"/>
              <a:gd name="T14" fmla="*/ 267 w 267"/>
              <a:gd name="T15" fmla="*/ 27 h 213"/>
              <a:gd name="T16" fmla="*/ 240 w 267"/>
              <a:gd name="T17" fmla="*/ 0 h 213"/>
              <a:gd name="T18" fmla="*/ 240 w 267"/>
              <a:gd name="T19" fmla="*/ 0 h 213"/>
              <a:gd name="T20" fmla="*/ 240 w 267"/>
              <a:gd name="T21" fmla="*/ 53 h 213"/>
              <a:gd name="T22" fmla="*/ 134 w 267"/>
              <a:gd name="T23" fmla="*/ 120 h 213"/>
              <a:gd name="T24" fmla="*/ 27 w 267"/>
              <a:gd name="T25" fmla="*/ 53 h 213"/>
              <a:gd name="T26" fmla="*/ 27 w 267"/>
              <a:gd name="T27" fmla="*/ 27 h 213"/>
              <a:gd name="T28" fmla="*/ 134 w 267"/>
              <a:gd name="T29" fmla="*/ 93 h 213"/>
              <a:gd name="T30" fmla="*/ 240 w 267"/>
              <a:gd name="T31" fmla="*/ 27 h 213"/>
              <a:gd name="T32" fmla="*/ 240 w 267"/>
              <a:gd name="T33" fmla="*/ 53 h 213"/>
              <a:gd name="T34" fmla="*/ 240 w 267"/>
              <a:gd name="T35" fmla="*/ 5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13">
                <a:moveTo>
                  <a:pt x="240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187"/>
                </a:lnTo>
                <a:cubicBezTo>
                  <a:pt x="0" y="201"/>
                  <a:pt x="12" y="213"/>
                  <a:pt x="27" y="213"/>
                </a:cubicBezTo>
                <a:lnTo>
                  <a:pt x="240" y="213"/>
                </a:lnTo>
                <a:cubicBezTo>
                  <a:pt x="255" y="213"/>
                  <a:pt x="267" y="201"/>
                  <a:pt x="267" y="187"/>
                </a:cubicBezTo>
                <a:lnTo>
                  <a:pt x="267" y="27"/>
                </a:lnTo>
                <a:cubicBezTo>
                  <a:pt x="267" y="12"/>
                  <a:pt x="255" y="0"/>
                  <a:pt x="240" y="0"/>
                </a:cubicBezTo>
                <a:lnTo>
                  <a:pt x="240" y="0"/>
                </a:lnTo>
                <a:close/>
                <a:moveTo>
                  <a:pt x="240" y="53"/>
                </a:moveTo>
                <a:lnTo>
                  <a:pt x="134" y="120"/>
                </a:lnTo>
                <a:lnTo>
                  <a:pt x="27" y="53"/>
                </a:lnTo>
                <a:lnTo>
                  <a:pt x="27" y="27"/>
                </a:lnTo>
                <a:lnTo>
                  <a:pt x="134" y="93"/>
                </a:lnTo>
                <a:lnTo>
                  <a:pt x="240" y="27"/>
                </a:lnTo>
                <a:lnTo>
                  <a:pt x="240" y="53"/>
                </a:lnTo>
                <a:lnTo>
                  <a:pt x="240" y="53"/>
                </a:lnTo>
                <a:close/>
              </a:path>
            </a:pathLst>
          </a:custGeom>
          <a:solidFill>
            <a:srgbClr val="FF87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6C64C79B-0A57-464C-A83D-4EA6201CC3F5}"/>
              </a:ext>
            </a:extLst>
          </p:cNvPr>
          <p:cNvSpPr>
            <a:spLocks noEditPoints="1"/>
          </p:cNvSpPr>
          <p:nvPr/>
        </p:nvSpPr>
        <p:spPr bwMode="auto">
          <a:xfrm>
            <a:off x="4952829" y="5214600"/>
            <a:ext cx="212725" cy="3048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rgbClr val="1EC2C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85">
            <a:extLst>
              <a:ext uri="{FF2B5EF4-FFF2-40B4-BE49-F238E27FC236}">
                <a16:creationId xmlns:a16="http://schemas.microsoft.com/office/drawing/2014/main" id="{D754A043-A988-4496-9A08-C6A291F34A63}"/>
              </a:ext>
            </a:extLst>
          </p:cNvPr>
          <p:cNvSpPr>
            <a:spLocks noEditPoints="1"/>
          </p:cNvSpPr>
          <p:nvPr/>
        </p:nvSpPr>
        <p:spPr bwMode="auto">
          <a:xfrm>
            <a:off x="2884648" y="4565889"/>
            <a:ext cx="276225" cy="274638"/>
          </a:xfrm>
          <a:custGeom>
            <a:avLst/>
            <a:gdLst>
              <a:gd name="T0" fmla="*/ 212 w 240"/>
              <a:gd name="T1" fmla="*/ 40 h 240"/>
              <a:gd name="T2" fmla="*/ 193 w 240"/>
              <a:gd name="T3" fmla="*/ 26 h 240"/>
              <a:gd name="T4" fmla="*/ 160 w 240"/>
              <a:gd name="T5" fmla="*/ 26 h 240"/>
              <a:gd name="T6" fmla="*/ 160 w 240"/>
              <a:gd name="T7" fmla="*/ 0 h 240"/>
              <a:gd name="T8" fmla="*/ 80 w 240"/>
              <a:gd name="T9" fmla="*/ 0 h 240"/>
              <a:gd name="T10" fmla="*/ 80 w 240"/>
              <a:gd name="T11" fmla="*/ 26 h 240"/>
              <a:gd name="T12" fmla="*/ 46 w 240"/>
              <a:gd name="T13" fmla="*/ 26 h 240"/>
              <a:gd name="T14" fmla="*/ 27 w 240"/>
              <a:gd name="T15" fmla="*/ 40 h 240"/>
              <a:gd name="T16" fmla="*/ 0 w 240"/>
              <a:gd name="T17" fmla="*/ 120 h 240"/>
              <a:gd name="T18" fmla="*/ 0 w 240"/>
              <a:gd name="T19" fmla="*/ 226 h 240"/>
              <a:gd name="T20" fmla="*/ 13 w 240"/>
              <a:gd name="T21" fmla="*/ 240 h 240"/>
              <a:gd name="T22" fmla="*/ 26 w 240"/>
              <a:gd name="T23" fmla="*/ 240 h 240"/>
              <a:gd name="T24" fmla="*/ 40 w 240"/>
              <a:gd name="T25" fmla="*/ 226 h 240"/>
              <a:gd name="T26" fmla="*/ 40 w 240"/>
              <a:gd name="T27" fmla="*/ 213 h 240"/>
              <a:gd name="T28" fmla="*/ 200 w 240"/>
              <a:gd name="T29" fmla="*/ 213 h 240"/>
              <a:gd name="T30" fmla="*/ 200 w 240"/>
              <a:gd name="T31" fmla="*/ 226 h 240"/>
              <a:gd name="T32" fmla="*/ 213 w 240"/>
              <a:gd name="T33" fmla="*/ 240 h 240"/>
              <a:gd name="T34" fmla="*/ 226 w 240"/>
              <a:gd name="T35" fmla="*/ 240 h 240"/>
              <a:gd name="T36" fmla="*/ 240 w 240"/>
              <a:gd name="T37" fmla="*/ 226 h 240"/>
              <a:gd name="T38" fmla="*/ 240 w 240"/>
              <a:gd name="T39" fmla="*/ 120 h 240"/>
              <a:gd name="T40" fmla="*/ 212 w 240"/>
              <a:gd name="T41" fmla="*/ 40 h 240"/>
              <a:gd name="T42" fmla="*/ 212 w 240"/>
              <a:gd name="T43" fmla="*/ 40 h 240"/>
              <a:gd name="T44" fmla="*/ 46 w 240"/>
              <a:gd name="T45" fmla="*/ 173 h 240"/>
              <a:gd name="T46" fmla="*/ 26 w 240"/>
              <a:gd name="T47" fmla="*/ 153 h 240"/>
              <a:gd name="T48" fmla="*/ 46 w 240"/>
              <a:gd name="T49" fmla="*/ 133 h 240"/>
              <a:gd name="T50" fmla="*/ 66 w 240"/>
              <a:gd name="T51" fmla="*/ 153 h 240"/>
              <a:gd name="T52" fmla="*/ 46 w 240"/>
              <a:gd name="T53" fmla="*/ 173 h 240"/>
              <a:gd name="T54" fmla="*/ 46 w 240"/>
              <a:gd name="T55" fmla="*/ 173 h 240"/>
              <a:gd name="T56" fmla="*/ 193 w 240"/>
              <a:gd name="T57" fmla="*/ 173 h 240"/>
              <a:gd name="T58" fmla="*/ 173 w 240"/>
              <a:gd name="T59" fmla="*/ 153 h 240"/>
              <a:gd name="T60" fmla="*/ 193 w 240"/>
              <a:gd name="T61" fmla="*/ 133 h 240"/>
              <a:gd name="T62" fmla="*/ 213 w 240"/>
              <a:gd name="T63" fmla="*/ 153 h 240"/>
              <a:gd name="T64" fmla="*/ 193 w 240"/>
              <a:gd name="T65" fmla="*/ 173 h 240"/>
              <a:gd name="T66" fmla="*/ 193 w 240"/>
              <a:gd name="T67" fmla="*/ 173 h 240"/>
              <a:gd name="T68" fmla="*/ 26 w 240"/>
              <a:gd name="T69" fmla="*/ 106 h 240"/>
              <a:gd name="T70" fmla="*/ 46 w 240"/>
              <a:gd name="T71" fmla="*/ 46 h 240"/>
              <a:gd name="T72" fmla="*/ 193 w 240"/>
              <a:gd name="T73" fmla="*/ 46 h 240"/>
              <a:gd name="T74" fmla="*/ 213 w 240"/>
              <a:gd name="T75" fmla="*/ 106 h 240"/>
              <a:gd name="T76" fmla="*/ 26 w 240"/>
              <a:gd name="T77" fmla="*/ 106 h 240"/>
              <a:gd name="T78" fmla="*/ 26 w 240"/>
              <a:gd name="T79" fmla="*/ 10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40">
                <a:moveTo>
                  <a:pt x="212" y="40"/>
                </a:moveTo>
                <a:cubicBezTo>
                  <a:pt x="209" y="32"/>
                  <a:pt x="202" y="26"/>
                  <a:pt x="193" y="26"/>
                </a:cubicBezTo>
                <a:lnTo>
                  <a:pt x="160" y="26"/>
                </a:lnTo>
                <a:lnTo>
                  <a:pt x="160" y="0"/>
                </a:lnTo>
                <a:lnTo>
                  <a:pt x="80" y="0"/>
                </a:lnTo>
                <a:lnTo>
                  <a:pt x="80" y="26"/>
                </a:lnTo>
                <a:lnTo>
                  <a:pt x="46" y="26"/>
                </a:lnTo>
                <a:cubicBezTo>
                  <a:pt x="38" y="26"/>
                  <a:pt x="30" y="32"/>
                  <a:pt x="27" y="40"/>
                </a:cubicBezTo>
                <a:lnTo>
                  <a:pt x="0" y="120"/>
                </a:lnTo>
                <a:lnTo>
                  <a:pt x="0" y="226"/>
                </a:lnTo>
                <a:cubicBezTo>
                  <a:pt x="0" y="234"/>
                  <a:pt x="6" y="240"/>
                  <a:pt x="13" y="240"/>
                </a:cubicBezTo>
                <a:lnTo>
                  <a:pt x="26" y="240"/>
                </a:lnTo>
                <a:cubicBezTo>
                  <a:pt x="34" y="240"/>
                  <a:pt x="40" y="234"/>
                  <a:pt x="40" y="226"/>
                </a:cubicBezTo>
                <a:lnTo>
                  <a:pt x="40" y="213"/>
                </a:lnTo>
                <a:lnTo>
                  <a:pt x="200" y="213"/>
                </a:lnTo>
                <a:lnTo>
                  <a:pt x="200" y="226"/>
                </a:lnTo>
                <a:cubicBezTo>
                  <a:pt x="200" y="234"/>
                  <a:pt x="206" y="240"/>
                  <a:pt x="213" y="240"/>
                </a:cubicBezTo>
                <a:lnTo>
                  <a:pt x="226" y="240"/>
                </a:lnTo>
                <a:cubicBezTo>
                  <a:pt x="234" y="240"/>
                  <a:pt x="240" y="234"/>
                  <a:pt x="240" y="226"/>
                </a:cubicBezTo>
                <a:lnTo>
                  <a:pt x="240" y="120"/>
                </a:lnTo>
                <a:lnTo>
                  <a:pt x="212" y="40"/>
                </a:lnTo>
                <a:lnTo>
                  <a:pt x="212" y="40"/>
                </a:lnTo>
                <a:close/>
                <a:moveTo>
                  <a:pt x="46" y="173"/>
                </a:moveTo>
                <a:cubicBezTo>
                  <a:pt x="35" y="173"/>
                  <a:pt x="26" y="164"/>
                  <a:pt x="26" y="153"/>
                </a:cubicBezTo>
                <a:cubicBezTo>
                  <a:pt x="26" y="142"/>
                  <a:pt x="35" y="133"/>
                  <a:pt x="46" y="133"/>
                </a:cubicBezTo>
                <a:cubicBezTo>
                  <a:pt x="57" y="133"/>
                  <a:pt x="66" y="142"/>
                  <a:pt x="66" y="153"/>
                </a:cubicBezTo>
                <a:cubicBezTo>
                  <a:pt x="66" y="164"/>
                  <a:pt x="57" y="173"/>
                  <a:pt x="46" y="173"/>
                </a:cubicBezTo>
                <a:lnTo>
                  <a:pt x="46" y="173"/>
                </a:lnTo>
                <a:close/>
                <a:moveTo>
                  <a:pt x="193" y="173"/>
                </a:moveTo>
                <a:cubicBezTo>
                  <a:pt x="182" y="173"/>
                  <a:pt x="173" y="164"/>
                  <a:pt x="173" y="153"/>
                </a:cubicBezTo>
                <a:cubicBezTo>
                  <a:pt x="173" y="142"/>
                  <a:pt x="182" y="133"/>
                  <a:pt x="193" y="133"/>
                </a:cubicBezTo>
                <a:cubicBezTo>
                  <a:pt x="204" y="133"/>
                  <a:pt x="213" y="142"/>
                  <a:pt x="213" y="153"/>
                </a:cubicBezTo>
                <a:cubicBezTo>
                  <a:pt x="213" y="164"/>
                  <a:pt x="204" y="173"/>
                  <a:pt x="193" y="173"/>
                </a:cubicBezTo>
                <a:lnTo>
                  <a:pt x="193" y="173"/>
                </a:lnTo>
                <a:close/>
                <a:moveTo>
                  <a:pt x="26" y="106"/>
                </a:moveTo>
                <a:lnTo>
                  <a:pt x="46" y="46"/>
                </a:lnTo>
                <a:lnTo>
                  <a:pt x="193" y="46"/>
                </a:lnTo>
                <a:lnTo>
                  <a:pt x="213" y="106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rgbClr val="FEC84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B24598-3528-45F5-8ADA-8AC25B07A266}"/>
              </a:ext>
            </a:extLst>
          </p:cNvPr>
          <p:cNvGrpSpPr/>
          <p:nvPr/>
        </p:nvGrpSpPr>
        <p:grpSpPr>
          <a:xfrm>
            <a:off x="375704" y="2597873"/>
            <a:ext cx="2158292" cy="2921527"/>
            <a:chOff x="375704" y="2307673"/>
            <a:chExt cx="2158292" cy="292152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2DF166-E8A9-4104-B47F-F46EB45286C3}"/>
                </a:ext>
              </a:extLst>
            </p:cNvPr>
            <p:cNvCxnSpPr/>
            <p:nvPr/>
          </p:nvCxnSpPr>
          <p:spPr>
            <a:xfrm>
              <a:off x="2154764" y="3404210"/>
              <a:ext cx="379231" cy="0"/>
            </a:xfrm>
            <a:prstGeom prst="line">
              <a:avLst/>
            </a:prstGeom>
            <a:ln w="76200" cap="rnd">
              <a:solidFill>
                <a:srgbClr val="FF873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A93505-5F91-43F8-BC8C-373B61611204}"/>
                </a:ext>
              </a:extLst>
            </p:cNvPr>
            <p:cNvCxnSpPr/>
            <p:nvPr/>
          </p:nvCxnSpPr>
          <p:spPr>
            <a:xfrm flipV="1">
              <a:off x="375704" y="2307673"/>
              <a:ext cx="1079146" cy="1096537"/>
            </a:xfrm>
            <a:prstGeom prst="line">
              <a:avLst/>
            </a:prstGeom>
            <a:ln w="76200" cap="rnd">
              <a:solidFill>
                <a:srgbClr val="FF873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5601DB-DF75-46C0-A3AB-3183BD131F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4850" y="2307673"/>
              <a:ext cx="1079146" cy="1096537"/>
            </a:xfrm>
            <a:prstGeom prst="line">
              <a:avLst/>
            </a:prstGeom>
            <a:ln w="76200" cap="rnd">
              <a:solidFill>
                <a:srgbClr val="FF873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CA557A-1118-49FB-9317-B93B49580E67}"/>
                </a:ext>
              </a:extLst>
            </p:cNvPr>
            <p:cNvCxnSpPr/>
            <p:nvPr/>
          </p:nvCxnSpPr>
          <p:spPr>
            <a:xfrm>
              <a:off x="375704" y="3404210"/>
              <a:ext cx="379231" cy="0"/>
            </a:xfrm>
            <a:prstGeom prst="line">
              <a:avLst/>
            </a:prstGeom>
            <a:ln w="76200" cap="rnd">
              <a:solidFill>
                <a:srgbClr val="FF873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CBC74A-BB2A-4CA5-98CA-9905218CB091}"/>
                </a:ext>
              </a:extLst>
            </p:cNvPr>
            <p:cNvCxnSpPr/>
            <p:nvPr/>
          </p:nvCxnSpPr>
          <p:spPr>
            <a:xfrm>
              <a:off x="2154764" y="3404210"/>
              <a:ext cx="0" cy="1824990"/>
            </a:xfrm>
            <a:prstGeom prst="line">
              <a:avLst/>
            </a:prstGeom>
            <a:ln w="76200" cap="rnd">
              <a:solidFill>
                <a:srgbClr val="FF873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12084EE-97D7-4E7B-986F-2F0530A5E8C6}"/>
              </a:ext>
            </a:extLst>
          </p:cNvPr>
          <p:cNvSpPr txBox="1"/>
          <p:nvPr/>
        </p:nvSpPr>
        <p:spPr>
          <a:xfrm>
            <a:off x="800921" y="4086464"/>
            <a:ext cx="1173948" cy="881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8FFFD5-A9CA-4040-98C9-70916E42A117}"/>
              </a:ext>
            </a:extLst>
          </p:cNvPr>
          <p:cNvSpPr txBox="1"/>
          <p:nvPr/>
        </p:nvSpPr>
        <p:spPr>
          <a:xfrm>
            <a:off x="800920" y="3863215"/>
            <a:ext cx="11739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F873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F873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BFB114-D5B3-431C-BCAA-DF2B542F1503}"/>
              </a:ext>
            </a:extLst>
          </p:cNvPr>
          <p:cNvSpPr txBox="1"/>
          <p:nvPr/>
        </p:nvSpPr>
        <p:spPr>
          <a:xfrm>
            <a:off x="861752" y="3188657"/>
            <a:ext cx="11739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FF873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b="1" dirty="0">
              <a:solidFill>
                <a:srgbClr val="FF8734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549457-EF7F-4AB2-8168-DF8AEDEE4B35}"/>
              </a:ext>
            </a:extLst>
          </p:cNvPr>
          <p:cNvGrpSpPr/>
          <p:nvPr/>
        </p:nvGrpSpPr>
        <p:grpSpPr>
          <a:xfrm>
            <a:off x="2453805" y="1919000"/>
            <a:ext cx="2158291" cy="2921527"/>
            <a:chOff x="1176265" y="1253323"/>
            <a:chExt cx="1471034" cy="195965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F60FC23-4C65-40A7-9810-8B7F860704D4}"/>
                </a:ext>
              </a:extLst>
            </p:cNvPr>
            <p:cNvCxnSpPr/>
            <p:nvPr/>
          </p:nvCxnSpPr>
          <p:spPr>
            <a:xfrm flipV="1">
              <a:off x="1176265" y="1253323"/>
              <a:ext cx="735517" cy="735517"/>
            </a:xfrm>
            <a:prstGeom prst="line">
              <a:avLst/>
            </a:prstGeom>
            <a:ln w="76200" cap="rnd">
              <a:solidFill>
                <a:srgbClr val="FEC84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EB39B2-4E55-42F9-878E-CAEC35E41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1782" y="1253323"/>
              <a:ext cx="735517" cy="735517"/>
            </a:xfrm>
            <a:prstGeom prst="line">
              <a:avLst/>
            </a:prstGeom>
            <a:ln w="76200" cap="rnd">
              <a:solidFill>
                <a:srgbClr val="FEC84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019586-A27F-4BB3-B136-C83B7D68FE16}"/>
                </a:ext>
              </a:extLst>
            </p:cNvPr>
            <p:cNvCxnSpPr/>
            <p:nvPr/>
          </p:nvCxnSpPr>
          <p:spPr>
            <a:xfrm>
              <a:off x="2388825" y="1988840"/>
              <a:ext cx="258474" cy="0"/>
            </a:xfrm>
            <a:prstGeom prst="line">
              <a:avLst/>
            </a:prstGeom>
            <a:ln w="76200" cap="rnd">
              <a:solidFill>
                <a:srgbClr val="FEC84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C8A6DB-F967-4CD3-96E1-93627F832607}"/>
                </a:ext>
              </a:extLst>
            </p:cNvPr>
            <p:cNvCxnSpPr/>
            <p:nvPr/>
          </p:nvCxnSpPr>
          <p:spPr>
            <a:xfrm>
              <a:off x="1176265" y="1988840"/>
              <a:ext cx="258474" cy="0"/>
            </a:xfrm>
            <a:prstGeom prst="line">
              <a:avLst/>
            </a:prstGeom>
            <a:ln w="76200" cap="rnd">
              <a:solidFill>
                <a:srgbClr val="FEC84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3A169C1-31F1-4F91-9AED-CB7891E5D786}"/>
                </a:ext>
              </a:extLst>
            </p:cNvPr>
            <p:cNvCxnSpPr/>
            <p:nvPr/>
          </p:nvCxnSpPr>
          <p:spPr>
            <a:xfrm>
              <a:off x="2388825" y="1988840"/>
              <a:ext cx="0" cy="1224136"/>
            </a:xfrm>
            <a:prstGeom prst="line">
              <a:avLst/>
            </a:prstGeom>
            <a:ln w="76200" cap="rnd">
              <a:solidFill>
                <a:srgbClr val="FEC84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9F9E062-F322-435A-BCC7-A75528ACB2B4}"/>
              </a:ext>
            </a:extLst>
          </p:cNvPr>
          <p:cNvSpPr txBox="1"/>
          <p:nvPr/>
        </p:nvSpPr>
        <p:spPr>
          <a:xfrm>
            <a:off x="2879022" y="3407591"/>
            <a:ext cx="1173948" cy="881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39DD0-835B-4FB8-A0D9-61E7B8EC9904}"/>
              </a:ext>
            </a:extLst>
          </p:cNvPr>
          <p:cNvSpPr txBox="1"/>
          <p:nvPr/>
        </p:nvSpPr>
        <p:spPr>
          <a:xfrm>
            <a:off x="2879021" y="3184342"/>
            <a:ext cx="11739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EC84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EC84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D9007-F293-4612-BA60-2D5A43FA7531}"/>
              </a:ext>
            </a:extLst>
          </p:cNvPr>
          <p:cNvSpPr txBox="1"/>
          <p:nvPr/>
        </p:nvSpPr>
        <p:spPr>
          <a:xfrm>
            <a:off x="2939853" y="2509784"/>
            <a:ext cx="11739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FEC84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b="1" dirty="0">
              <a:solidFill>
                <a:srgbClr val="FEC84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1C2FA9-8B35-449E-B1BF-8FF6D0B4B7D4}"/>
              </a:ext>
            </a:extLst>
          </p:cNvPr>
          <p:cNvGrpSpPr/>
          <p:nvPr/>
        </p:nvGrpSpPr>
        <p:grpSpPr>
          <a:xfrm>
            <a:off x="4531906" y="2597873"/>
            <a:ext cx="2158292" cy="2921527"/>
            <a:chOff x="4531906" y="2307673"/>
            <a:chExt cx="2158292" cy="292152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62B9BE-75F6-4799-AD64-86AF181CD9B6}"/>
                </a:ext>
              </a:extLst>
            </p:cNvPr>
            <p:cNvCxnSpPr/>
            <p:nvPr/>
          </p:nvCxnSpPr>
          <p:spPr>
            <a:xfrm flipV="1">
              <a:off x="4531906" y="2307673"/>
              <a:ext cx="1079146" cy="1096537"/>
            </a:xfrm>
            <a:prstGeom prst="line">
              <a:avLst/>
            </a:prstGeom>
            <a:ln w="76200" cap="rnd">
              <a:solidFill>
                <a:srgbClr val="1EC2C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471382-8252-4D12-9480-F56D18824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1052" y="2307673"/>
              <a:ext cx="1079146" cy="1096537"/>
            </a:xfrm>
            <a:prstGeom prst="line">
              <a:avLst/>
            </a:prstGeom>
            <a:ln w="76200" cap="rnd">
              <a:solidFill>
                <a:srgbClr val="1EC2C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6D95BA-58BD-403C-8092-2923AF7398B2}"/>
                </a:ext>
              </a:extLst>
            </p:cNvPr>
            <p:cNvCxnSpPr/>
            <p:nvPr/>
          </p:nvCxnSpPr>
          <p:spPr>
            <a:xfrm>
              <a:off x="6310966" y="3404210"/>
              <a:ext cx="379231" cy="0"/>
            </a:xfrm>
            <a:prstGeom prst="line">
              <a:avLst/>
            </a:prstGeom>
            <a:ln w="76200" cap="rnd">
              <a:solidFill>
                <a:srgbClr val="1EC2C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123F27-FBA6-4C61-8125-3A1C643D3685}"/>
                </a:ext>
              </a:extLst>
            </p:cNvPr>
            <p:cNvCxnSpPr/>
            <p:nvPr/>
          </p:nvCxnSpPr>
          <p:spPr>
            <a:xfrm>
              <a:off x="4531906" y="3404210"/>
              <a:ext cx="379231" cy="0"/>
            </a:xfrm>
            <a:prstGeom prst="line">
              <a:avLst/>
            </a:prstGeom>
            <a:ln w="76200" cap="rnd">
              <a:solidFill>
                <a:srgbClr val="1EC2C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139385D-7BAE-498C-AC0E-E440270A27EC}"/>
                </a:ext>
              </a:extLst>
            </p:cNvPr>
            <p:cNvCxnSpPr/>
            <p:nvPr/>
          </p:nvCxnSpPr>
          <p:spPr>
            <a:xfrm>
              <a:off x="6310966" y="3404210"/>
              <a:ext cx="0" cy="1824990"/>
            </a:xfrm>
            <a:prstGeom prst="line">
              <a:avLst/>
            </a:prstGeom>
            <a:ln w="76200" cap="rnd">
              <a:solidFill>
                <a:srgbClr val="1EC2C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5FB617E-6F09-40E2-8728-857B6F369811}"/>
              </a:ext>
            </a:extLst>
          </p:cNvPr>
          <p:cNvSpPr txBox="1"/>
          <p:nvPr/>
        </p:nvSpPr>
        <p:spPr>
          <a:xfrm>
            <a:off x="4957123" y="4086464"/>
            <a:ext cx="1173948" cy="881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B0E63-6B35-46BC-995C-FF0A793CF870}"/>
              </a:ext>
            </a:extLst>
          </p:cNvPr>
          <p:cNvSpPr txBox="1"/>
          <p:nvPr/>
        </p:nvSpPr>
        <p:spPr>
          <a:xfrm>
            <a:off x="4957122" y="3863215"/>
            <a:ext cx="11739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1EC2C8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1EC2C8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6ABCF9-383D-4E70-8BE1-979022575706}"/>
              </a:ext>
            </a:extLst>
          </p:cNvPr>
          <p:cNvSpPr txBox="1"/>
          <p:nvPr/>
        </p:nvSpPr>
        <p:spPr>
          <a:xfrm>
            <a:off x="5017954" y="3188657"/>
            <a:ext cx="11739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1EC2C8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b="1" dirty="0">
              <a:solidFill>
                <a:srgbClr val="1EC2C8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EBC8905-0CBE-4655-82D5-32A7D2BF4031}"/>
              </a:ext>
            </a:extLst>
          </p:cNvPr>
          <p:cNvGrpSpPr/>
          <p:nvPr/>
        </p:nvGrpSpPr>
        <p:grpSpPr>
          <a:xfrm>
            <a:off x="6610006" y="1919000"/>
            <a:ext cx="2158292" cy="2921527"/>
            <a:chOff x="6610006" y="1628800"/>
            <a:chExt cx="2158292" cy="292152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AE045C8-13E5-433E-85AD-6BF6AFD9B0EB}"/>
                </a:ext>
              </a:extLst>
            </p:cNvPr>
            <p:cNvCxnSpPr/>
            <p:nvPr/>
          </p:nvCxnSpPr>
          <p:spPr>
            <a:xfrm flipV="1">
              <a:off x="6610006" y="1628800"/>
              <a:ext cx="1079146" cy="1096537"/>
            </a:xfrm>
            <a:prstGeom prst="line">
              <a:avLst/>
            </a:prstGeom>
            <a:ln w="76200" cap="rnd">
              <a:solidFill>
                <a:srgbClr val="F65C4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E37074-59F5-48E7-A234-14ADB364B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152" y="1628800"/>
              <a:ext cx="1079146" cy="1096537"/>
            </a:xfrm>
            <a:prstGeom prst="line">
              <a:avLst/>
            </a:prstGeom>
            <a:ln w="76200" cap="rnd">
              <a:solidFill>
                <a:srgbClr val="F65C4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B80B35-10D5-4121-9AF4-E0D59DA81E89}"/>
                </a:ext>
              </a:extLst>
            </p:cNvPr>
            <p:cNvCxnSpPr/>
            <p:nvPr/>
          </p:nvCxnSpPr>
          <p:spPr>
            <a:xfrm>
              <a:off x="8389066" y="2725337"/>
              <a:ext cx="379231" cy="0"/>
            </a:xfrm>
            <a:prstGeom prst="line">
              <a:avLst/>
            </a:prstGeom>
            <a:ln w="76200" cap="rnd">
              <a:solidFill>
                <a:srgbClr val="F65C4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097F510-3D0C-4E6B-A02A-EC05723DE0EB}"/>
                </a:ext>
              </a:extLst>
            </p:cNvPr>
            <p:cNvCxnSpPr/>
            <p:nvPr/>
          </p:nvCxnSpPr>
          <p:spPr>
            <a:xfrm>
              <a:off x="6610006" y="2725337"/>
              <a:ext cx="379231" cy="0"/>
            </a:xfrm>
            <a:prstGeom prst="line">
              <a:avLst/>
            </a:prstGeom>
            <a:ln w="76200" cap="rnd">
              <a:solidFill>
                <a:srgbClr val="F65C4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D20CAB-FD47-4B6A-98EA-74B6B02080D6}"/>
                </a:ext>
              </a:extLst>
            </p:cNvPr>
            <p:cNvCxnSpPr/>
            <p:nvPr/>
          </p:nvCxnSpPr>
          <p:spPr>
            <a:xfrm>
              <a:off x="8389066" y="2725337"/>
              <a:ext cx="0" cy="1824990"/>
            </a:xfrm>
            <a:prstGeom prst="line">
              <a:avLst/>
            </a:prstGeom>
            <a:ln w="76200" cap="rnd">
              <a:solidFill>
                <a:srgbClr val="F65C4E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4913F99-2CD0-46A9-8E54-4384EAAC1382}"/>
              </a:ext>
            </a:extLst>
          </p:cNvPr>
          <p:cNvSpPr txBox="1"/>
          <p:nvPr/>
        </p:nvSpPr>
        <p:spPr>
          <a:xfrm>
            <a:off x="7035223" y="3407591"/>
            <a:ext cx="1173948" cy="881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C65639-5D18-48A1-A528-947EBBF045D4}"/>
              </a:ext>
            </a:extLst>
          </p:cNvPr>
          <p:cNvSpPr txBox="1"/>
          <p:nvPr/>
        </p:nvSpPr>
        <p:spPr>
          <a:xfrm>
            <a:off x="7035222" y="3184342"/>
            <a:ext cx="117394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65C4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65C4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68D7D1-5C09-4DC4-B39B-A0DFEE11627E}"/>
              </a:ext>
            </a:extLst>
          </p:cNvPr>
          <p:cNvSpPr txBox="1"/>
          <p:nvPr/>
        </p:nvSpPr>
        <p:spPr>
          <a:xfrm>
            <a:off x="7096054" y="2509784"/>
            <a:ext cx="11739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solidFill>
                  <a:srgbClr val="F65C4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b="1" dirty="0">
              <a:solidFill>
                <a:srgbClr val="F65C4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3EA54B-D147-4097-B669-7D6FFFD8A934}"/>
              </a:ext>
            </a:extLst>
          </p:cNvPr>
          <p:cNvSpPr txBox="1"/>
          <p:nvPr/>
        </p:nvSpPr>
        <p:spPr>
          <a:xfrm>
            <a:off x="3173917" y="999778"/>
            <a:ext cx="2796166" cy="2711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INFOGRAPHIC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TITLE</a:t>
            </a:r>
            <a:endParaRPr lang="ko-KR" altLang="en-US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3405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164</Words>
  <Application>Microsoft Office PowerPoint</Application>
  <PresentationFormat>全屏显示(4:3)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252</cp:revision>
  <dcterms:created xsi:type="dcterms:W3CDTF">2018-09-09T04:25:23Z</dcterms:created>
  <dcterms:modified xsi:type="dcterms:W3CDTF">2022-11-08T06:15:37Z</dcterms:modified>
</cp:coreProperties>
</file>