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8EBD"/>
    <a:srgbClr val="E0D171"/>
    <a:srgbClr val="B9C854"/>
    <a:srgbClr val="9CD7C5"/>
    <a:srgbClr val="63AAA7"/>
    <a:srgbClr val="2479C6"/>
    <a:srgbClr val="4DA1B2"/>
    <a:srgbClr val="FAB127"/>
    <a:srgbClr val="AE006A"/>
    <a:srgbClr val="F67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4" autoAdjust="0"/>
    <p:restoredTop sz="94660"/>
  </p:normalViewPr>
  <p:slideViewPr>
    <p:cSldViewPr>
      <p:cViewPr varScale="1">
        <p:scale>
          <a:sx n="122" d="100"/>
          <a:sy n="122" d="100"/>
        </p:scale>
        <p:origin x="840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point-free.blogspot.com/" TargetMode="External"/><Relationship Id="rId2" Type="http://schemas.openxmlformats.org/officeDocument/2006/relationships/hyperlink" Target="https://hangeuldoc.tistory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71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ce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0" y="4362450"/>
            <a:ext cx="4564380" cy="2495550"/>
          </a:xfrm>
          <a:prstGeom prst="rect">
            <a:avLst/>
          </a:prstGeom>
          <a:solidFill>
            <a:srgbClr val="6A8094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64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Personal &amp; Non-Commercial works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4564380" y="4362450"/>
            <a:ext cx="4579620" cy="2495550"/>
          </a:xfrm>
          <a:prstGeom prst="rect">
            <a:avLst/>
          </a:prstGeom>
          <a:solidFill>
            <a:srgbClr val="6A8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64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Redistribution &amp; Resale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For Commercial works, You must be </a:t>
            </a:r>
            <a:br>
              <a:rPr lang="en-US" altLang="ko-KR" sz="1600" dirty="0">
                <a:solidFill>
                  <a:schemeClr val="bg1"/>
                </a:solidFill>
                <a:latin typeface="+mn-ea"/>
              </a:rPr>
            </a:b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allowed. E-mail to jaywon1116@gmail.com or Comment on the Post.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8" name="그룹 37"/>
          <p:cNvGrpSpPr/>
          <p:nvPr userDrawn="1"/>
        </p:nvGrpSpPr>
        <p:grpSpPr>
          <a:xfrm>
            <a:off x="1859280" y="3960495"/>
            <a:ext cx="845820" cy="845820"/>
            <a:chOff x="1584960" y="2659380"/>
            <a:chExt cx="891540" cy="891540"/>
          </a:xfrm>
        </p:grpSpPr>
        <p:sp>
          <p:nvSpPr>
            <p:cNvPr id="39" name="타원 38"/>
            <p:cNvSpPr/>
            <p:nvPr/>
          </p:nvSpPr>
          <p:spPr>
            <a:xfrm>
              <a:off x="1584960" y="2659380"/>
              <a:ext cx="891540" cy="891540"/>
            </a:xfrm>
            <a:prstGeom prst="ellipse">
              <a:avLst/>
            </a:prstGeom>
            <a:solidFill>
              <a:srgbClr val="6A80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1845528" y="2919948"/>
              <a:ext cx="370404" cy="370404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타원 40"/>
          <p:cNvSpPr/>
          <p:nvPr userDrawn="1"/>
        </p:nvSpPr>
        <p:spPr>
          <a:xfrm>
            <a:off x="6431280" y="3960495"/>
            <a:ext cx="845820" cy="845820"/>
          </a:xfrm>
          <a:prstGeom prst="ellipse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십자형 41"/>
          <p:cNvSpPr/>
          <p:nvPr userDrawn="1"/>
        </p:nvSpPr>
        <p:spPr>
          <a:xfrm rot="2700000">
            <a:off x="6634481" y="4163697"/>
            <a:ext cx="439420" cy="439418"/>
          </a:xfrm>
          <a:prstGeom prst="plus">
            <a:avLst>
              <a:gd name="adj" fmla="val 39456"/>
            </a:avLst>
          </a:prstGeom>
          <a:solidFill>
            <a:srgbClr val="6A8094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119045" y="254839"/>
            <a:ext cx="553307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66700" indent="-266700"/>
            <a:r>
              <a:rPr lang="en-US" altLang="ko-KR" sz="5400" dirty="0">
                <a:latin typeface="Arial" panose="020B0604020202020204" pitchFamily="34" charset="0"/>
              </a:rPr>
              <a:t>How you can use</a:t>
            </a:r>
          </a:p>
        </p:txBody>
      </p:sp>
      <p:sp>
        <p:nvSpPr>
          <p:cNvPr id="44" name="직사각형 43">
            <a:hlinkClick r:id="rId2"/>
          </p:cNvPr>
          <p:cNvSpPr/>
          <p:nvPr userDrawn="1"/>
        </p:nvSpPr>
        <p:spPr>
          <a:xfrm>
            <a:off x="124339" y="1248403"/>
            <a:ext cx="2333556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>
                <a:hlinkClick r:id="rId3"/>
              </a:rPr>
              <a:t>https://powerpoint-free.blogspot.com/</a:t>
            </a:r>
            <a:endParaRPr lang="ko-KR" altLang="en-US" sz="1100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1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256509" y="6492875"/>
            <a:ext cx="630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 sz="1200" smtClean="0">
                <a:solidFill>
                  <a:schemeClr val="bg1">
                    <a:lumMod val="50000"/>
                  </a:schemeClr>
                </a:solidFill>
                <a:latin typeface="Bahnschrift SemiCondensed" panose="020B0502040204020203" pitchFamily="34" charset="0"/>
              </a:defRPr>
            </a:lvl1pPr>
          </a:lstStyle>
          <a:p>
            <a:pPr algn="ctr"/>
            <a:fld id="{453F7A83-B5B7-4266-8D27-EF99E7F4AEB0}" type="slidenum">
              <a:rPr lang="en-US" altLang="ko-KR" smtClean="0"/>
              <a:pPr algn="ct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36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fo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FF5F7BD-D86D-49C1-9E78-8F7E377B24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4136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32AB3B8-407E-46A7-8B41-578ABBFA6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91172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A56F8DE-5904-4FBC-B1A8-19921E0DB8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58208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17EAFDBA-46DE-4090-85AE-3DEB413CAB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5244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63AAA3-72FB-4B81-926A-6746C49352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2280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D692FD7-1EA6-40C7-9404-B5BB709A8E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4136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448D18D7-91F1-4E63-95B1-19F3D1F7951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091172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AF957841-0FB3-4B59-80C5-3DEA67D22D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58208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F2538425-D921-44FD-B8C9-0A675E048F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25244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9D01D4D1-345A-4465-841C-5DF5E226542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92280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00697502-2074-4BDD-8998-42D56FD3787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4136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768840C-7B9F-4A0C-8BD4-61D7BB211F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091172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4ECCEFB-B38D-4ADB-8B32-DE47D918ECE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758208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A33E7502-9CC1-404E-93E0-84CF5C7F3A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25244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C95C1AF-94B3-408B-8786-270C44CF9F8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092280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6285CFD3-9C6A-472D-9EE9-4A73C45B72D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4136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739D75EF-86D3-4E4D-97CE-7C99F586F81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091172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90E19E06-3959-4860-BD51-54367B281BB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58208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1D57807E-8249-4914-9278-607DA42ECEBE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25244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CC97E5B4-BD89-44C2-9629-22BE86D85B3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92280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24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2000">
                <a:srgbClr val="EFF4F5"/>
              </a:gs>
              <a:gs pos="100000">
                <a:srgbClr val="DCE1E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79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1626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3000">
                <a:schemeClr val="accent5">
                  <a:lumMod val="0"/>
                  <a:lumOff val="100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1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l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0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&amp;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2000">
                <a:srgbClr val="EFF4F5"/>
              </a:gs>
              <a:gs pos="100000">
                <a:srgbClr val="DCE1E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365D61-25B7-4D09-B83D-76A28CDEDBF0}"/>
              </a:ext>
            </a:extLst>
          </p:cNvPr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6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>
            <a:extLst>
              <a:ext uri="{FF2B5EF4-FFF2-40B4-BE49-F238E27FC236}">
                <a16:creationId xmlns:a16="http://schemas.microsoft.com/office/drawing/2014/main" id="{3C46467A-A779-40FF-BA29-A1414C15C34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4F5461"/>
              </a:gs>
              <a:gs pos="46000">
                <a:srgbClr val="636875"/>
              </a:gs>
              <a:gs pos="100000">
                <a:srgbClr val="454C59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31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6CF763-E0B7-4C0C-9678-0D8B227B0E37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EC9FFA-8FDA-455B-9E79-756E631FBA33}"/>
              </a:ext>
            </a:extLst>
          </p:cNvPr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657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" y="-206512"/>
            <a:ext cx="43338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</a:rPr>
              <a:t>JAY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F7A83-B5B7-4266-8D27-EF99E7F4AE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43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1" r:id="rId3"/>
    <p:sldLayoutId id="2147483667" r:id="rId4"/>
    <p:sldLayoutId id="2147483674" r:id="rId5"/>
    <p:sldLayoutId id="2147483673" r:id="rId6"/>
    <p:sldLayoutId id="2147483669" r:id="rId7"/>
    <p:sldLayoutId id="2147483672" r:id="rId8"/>
    <p:sldLayoutId id="2147483668" r:id="rId9"/>
    <p:sldLayoutId id="2147483666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E87777BD-3669-4C4B-9BFB-3742BB36E646}"/>
              </a:ext>
            </a:extLst>
          </p:cNvPr>
          <p:cNvSpPr>
            <a:spLocks noEditPoints="1"/>
          </p:cNvSpPr>
          <p:nvPr/>
        </p:nvSpPr>
        <p:spPr bwMode="auto">
          <a:xfrm>
            <a:off x="993825" y="1510481"/>
            <a:ext cx="276225" cy="304800"/>
          </a:xfrm>
          <a:custGeom>
            <a:avLst/>
            <a:gdLst>
              <a:gd name="T0" fmla="*/ 120 w 240"/>
              <a:gd name="T1" fmla="*/ 0 h 267"/>
              <a:gd name="T2" fmla="*/ 146 w 240"/>
              <a:gd name="T3" fmla="*/ 27 h 267"/>
              <a:gd name="T4" fmla="*/ 120 w 240"/>
              <a:gd name="T5" fmla="*/ 54 h 267"/>
              <a:gd name="T6" fmla="*/ 93 w 240"/>
              <a:gd name="T7" fmla="*/ 27 h 267"/>
              <a:gd name="T8" fmla="*/ 120 w 240"/>
              <a:gd name="T9" fmla="*/ 0 h 267"/>
              <a:gd name="T10" fmla="*/ 120 w 240"/>
              <a:gd name="T11" fmla="*/ 0 h 267"/>
              <a:gd name="T12" fmla="*/ 240 w 240"/>
              <a:gd name="T13" fmla="*/ 94 h 267"/>
              <a:gd name="T14" fmla="*/ 160 w 240"/>
              <a:gd name="T15" fmla="*/ 94 h 267"/>
              <a:gd name="T16" fmla="*/ 160 w 240"/>
              <a:gd name="T17" fmla="*/ 267 h 267"/>
              <a:gd name="T18" fmla="*/ 133 w 240"/>
              <a:gd name="T19" fmla="*/ 267 h 267"/>
              <a:gd name="T20" fmla="*/ 133 w 240"/>
              <a:gd name="T21" fmla="*/ 187 h 267"/>
              <a:gd name="T22" fmla="*/ 106 w 240"/>
              <a:gd name="T23" fmla="*/ 187 h 267"/>
              <a:gd name="T24" fmla="*/ 106 w 240"/>
              <a:gd name="T25" fmla="*/ 267 h 267"/>
              <a:gd name="T26" fmla="*/ 80 w 240"/>
              <a:gd name="T27" fmla="*/ 267 h 267"/>
              <a:gd name="T28" fmla="*/ 80 w 240"/>
              <a:gd name="T29" fmla="*/ 94 h 267"/>
              <a:gd name="T30" fmla="*/ 0 w 240"/>
              <a:gd name="T31" fmla="*/ 94 h 267"/>
              <a:gd name="T32" fmla="*/ 0 w 240"/>
              <a:gd name="T33" fmla="*/ 67 h 267"/>
              <a:gd name="T34" fmla="*/ 240 w 240"/>
              <a:gd name="T35" fmla="*/ 67 h 267"/>
              <a:gd name="T36" fmla="*/ 240 w 240"/>
              <a:gd name="T37" fmla="*/ 94 h 267"/>
              <a:gd name="T38" fmla="*/ 240 w 240"/>
              <a:gd name="T39" fmla="*/ 9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0" h="267">
                <a:moveTo>
                  <a:pt x="120" y="0"/>
                </a:moveTo>
                <a:cubicBezTo>
                  <a:pt x="134" y="0"/>
                  <a:pt x="146" y="12"/>
                  <a:pt x="146" y="27"/>
                </a:cubicBezTo>
                <a:cubicBezTo>
                  <a:pt x="146" y="42"/>
                  <a:pt x="134" y="54"/>
                  <a:pt x="120" y="54"/>
                </a:cubicBezTo>
                <a:cubicBezTo>
                  <a:pt x="105" y="54"/>
                  <a:pt x="93" y="42"/>
                  <a:pt x="93" y="27"/>
                </a:cubicBezTo>
                <a:cubicBezTo>
                  <a:pt x="93" y="12"/>
                  <a:pt x="105" y="0"/>
                  <a:pt x="120" y="0"/>
                </a:cubicBezTo>
                <a:lnTo>
                  <a:pt x="120" y="0"/>
                </a:lnTo>
                <a:close/>
                <a:moveTo>
                  <a:pt x="240" y="94"/>
                </a:moveTo>
                <a:lnTo>
                  <a:pt x="160" y="94"/>
                </a:lnTo>
                <a:lnTo>
                  <a:pt x="160" y="267"/>
                </a:lnTo>
                <a:lnTo>
                  <a:pt x="133" y="267"/>
                </a:lnTo>
                <a:lnTo>
                  <a:pt x="133" y="187"/>
                </a:lnTo>
                <a:lnTo>
                  <a:pt x="106" y="187"/>
                </a:lnTo>
                <a:lnTo>
                  <a:pt x="106" y="267"/>
                </a:lnTo>
                <a:lnTo>
                  <a:pt x="80" y="267"/>
                </a:lnTo>
                <a:lnTo>
                  <a:pt x="80" y="94"/>
                </a:lnTo>
                <a:lnTo>
                  <a:pt x="0" y="94"/>
                </a:lnTo>
                <a:lnTo>
                  <a:pt x="0" y="67"/>
                </a:lnTo>
                <a:lnTo>
                  <a:pt x="240" y="67"/>
                </a:lnTo>
                <a:lnTo>
                  <a:pt x="240" y="94"/>
                </a:lnTo>
                <a:lnTo>
                  <a:pt x="240" y="9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Freeform 166">
            <a:extLst>
              <a:ext uri="{FF2B5EF4-FFF2-40B4-BE49-F238E27FC236}">
                <a16:creationId xmlns:a16="http://schemas.microsoft.com/office/drawing/2014/main" id="{B6217317-B88F-4139-AE0B-C6DA55AD29AB}"/>
              </a:ext>
            </a:extLst>
          </p:cNvPr>
          <p:cNvSpPr>
            <a:spLocks/>
          </p:cNvSpPr>
          <p:nvPr/>
        </p:nvSpPr>
        <p:spPr bwMode="auto">
          <a:xfrm>
            <a:off x="971600" y="5078572"/>
            <a:ext cx="320675" cy="320675"/>
          </a:xfrm>
          <a:custGeom>
            <a:avLst/>
            <a:gdLst>
              <a:gd name="T0" fmla="*/ 247 w 280"/>
              <a:gd name="T1" fmla="*/ 133 h 280"/>
              <a:gd name="T2" fmla="*/ 227 w 280"/>
              <a:gd name="T3" fmla="*/ 133 h 280"/>
              <a:gd name="T4" fmla="*/ 227 w 280"/>
              <a:gd name="T5" fmla="*/ 80 h 280"/>
              <a:gd name="T6" fmla="*/ 200 w 280"/>
              <a:gd name="T7" fmla="*/ 53 h 280"/>
              <a:gd name="T8" fmla="*/ 147 w 280"/>
              <a:gd name="T9" fmla="*/ 53 h 280"/>
              <a:gd name="T10" fmla="*/ 147 w 280"/>
              <a:gd name="T11" fmla="*/ 33 h 280"/>
              <a:gd name="T12" fmla="*/ 114 w 280"/>
              <a:gd name="T13" fmla="*/ 0 h 280"/>
              <a:gd name="T14" fmla="*/ 80 w 280"/>
              <a:gd name="T15" fmla="*/ 33 h 280"/>
              <a:gd name="T16" fmla="*/ 80 w 280"/>
              <a:gd name="T17" fmla="*/ 53 h 280"/>
              <a:gd name="T18" fmla="*/ 27 w 280"/>
              <a:gd name="T19" fmla="*/ 53 h 280"/>
              <a:gd name="T20" fmla="*/ 0 w 280"/>
              <a:gd name="T21" fmla="*/ 80 h 280"/>
              <a:gd name="T22" fmla="*/ 0 w 280"/>
              <a:gd name="T23" fmla="*/ 131 h 280"/>
              <a:gd name="T24" fmla="*/ 20 w 280"/>
              <a:gd name="T25" fmla="*/ 131 h 280"/>
              <a:gd name="T26" fmla="*/ 56 w 280"/>
              <a:gd name="T27" fmla="*/ 167 h 280"/>
              <a:gd name="T28" fmla="*/ 20 w 280"/>
              <a:gd name="T29" fmla="*/ 203 h 280"/>
              <a:gd name="T30" fmla="*/ 0 w 280"/>
              <a:gd name="T31" fmla="*/ 203 h 280"/>
              <a:gd name="T32" fmla="*/ 0 w 280"/>
              <a:gd name="T33" fmla="*/ 253 h 280"/>
              <a:gd name="T34" fmla="*/ 27 w 280"/>
              <a:gd name="T35" fmla="*/ 280 h 280"/>
              <a:gd name="T36" fmla="*/ 78 w 280"/>
              <a:gd name="T37" fmla="*/ 280 h 280"/>
              <a:gd name="T38" fmla="*/ 78 w 280"/>
              <a:gd name="T39" fmla="*/ 260 h 280"/>
              <a:gd name="T40" fmla="*/ 114 w 280"/>
              <a:gd name="T41" fmla="*/ 224 h 280"/>
              <a:gd name="T42" fmla="*/ 150 w 280"/>
              <a:gd name="T43" fmla="*/ 260 h 280"/>
              <a:gd name="T44" fmla="*/ 150 w 280"/>
              <a:gd name="T45" fmla="*/ 280 h 280"/>
              <a:gd name="T46" fmla="*/ 200 w 280"/>
              <a:gd name="T47" fmla="*/ 280 h 280"/>
              <a:gd name="T48" fmla="*/ 227 w 280"/>
              <a:gd name="T49" fmla="*/ 253 h 280"/>
              <a:gd name="T50" fmla="*/ 227 w 280"/>
              <a:gd name="T51" fmla="*/ 200 h 280"/>
              <a:gd name="T52" fmla="*/ 247 w 280"/>
              <a:gd name="T53" fmla="*/ 200 h 280"/>
              <a:gd name="T54" fmla="*/ 280 w 280"/>
              <a:gd name="T55" fmla="*/ 167 h 280"/>
              <a:gd name="T56" fmla="*/ 247 w 280"/>
              <a:gd name="T57" fmla="*/ 133 h 280"/>
              <a:gd name="T58" fmla="*/ 247 w 280"/>
              <a:gd name="T59" fmla="*/ 133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80" h="280">
                <a:moveTo>
                  <a:pt x="247" y="133"/>
                </a:moveTo>
                <a:lnTo>
                  <a:pt x="227" y="133"/>
                </a:lnTo>
                <a:lnTo>
                  <a:pt x="227" y="80"/>
                </a:lnTo>
                <a:cubicBezTo>
                  <a:pt x="227" y="65"/>
                  <a:pt x="215" y="53"/>
                  <a:pt x="200" y="53"/>
                </a:cubicBezTo>
                <a:lnTo>
                  <a:pt x="147" y="53"/>
                </a:lnTo>
                <a:lnTo>
                  <a:pt x="147" y="33"/>
                </a:lnTo>
                <a:cubicBezTo>
                  <a:pt x="147" y="15"/>
                  <a:pt x="132" y="0"/>
                  <a:pt x="114" y="0"/>
                </a:cubicBezTo>
                <a:cubicBezTo>
                  <a:pt x="95" y="0"/>
                  <a:pt x="80" y="15"/>
                  <a:pt x="80" y="33"/>
                </a:cubicBezTo>
                <a:lnTo>
                  <a:pt x="80" y="53"/>
                </a:lnTo>
                <a:lnTo>
                  <a:pt x="27" y="53"/>
                </a:lnTo>
                <a:cubicBezTo>
                  <a:pt x="12" y="53"/>
                  <a:pt x="0" y="65"/>
                  <a:pt x="0" y="80"/>
                </a:cubicBezTo>
                <a:lnTo>
                  <a:pt x="0" y="131"/>
                </a:lnTo>
                <a:lnTo>
                  <a:pt x="20" y="131"/>
                </a:lnTo>
                <a:cubicBezTo>
                  <a:pt x="40" y="131"/>
                  <a:pt x="56" y="147"/>
                  <a:pt x="56" y="167"/>
                </a:cubicBezTo>
                <a:cubicBezTo>
                  <a:pt x="56" y="187"/>
                  <a:pt x="40" y="203"/>
                  <a:pt x="20" y="203"/>
                </a:cubicBezTo>
                <a:lnTo>
                  <a:pt x="0" y="203"/>
                </a:lnTo>
                <a:lnTo>
                  <a:pt x="0" y="253"/>
                </a:lnTo>
                <a:cubicBezTo>
                  <a:pt x="0" y="268"/>
                  <a:pt x="12" y="280"/>
                  <a:pt x="27" y="280"/>
                </a:cubicBezTo>
                <a:lnTo>
                  <a:pt x="78" y="280"/>
                </a:lnTo>
                <a:lnTo>
                  <a:pt x="78" y="260"/>
                </a:lnTo>
                <a:cubicBezTo>
                  <a:pt x="78" y="240"/>
                  <a:pt x="94" y="224"/>
                  <a:pt x="114" y="224"/>
                </a:cubicBezTo>
                <a:cubicBezTo>
                  <a:pt x="134" y="224"/>
                  <a:pt x="150" y="240"/>
                  <a:pt x="150" y="260"/>
                </a:cubicBezTo>
                <a:lnTo>
                  <a:pt x="150" y="280"/>
                </a:lnTo>
                <a:lnTo>
                  <a:pt x="200" y="280"/>
                </a:lnTo>
                <a:cubicBezTo>
                  <a:pt x="215" y="280"/>
                  <a:pt x="227" y="268"/>
                  <a:pt x="227" y="253"/>
                </a:cubicBezTo>
                <a:lnTo>
                  <a:pt x="227" y="200"/>
                </a:lnTo>
                <a:lnTo>
                  <a:pt x="247" y="200"/>
                </a:lnTo>
                <a:cubicBezTo>
                  <a:pt x="265" y="200"/>
                  <a:pt x="280" y="185"/>
                  <a:pt x="280" y="167"/>
                </a:cubicBezTo>
                <a:cubicBezTo>
                  <a:pt x="280" y="148"/>
                  <a:pt x="265" y="133"/>
                  <a:pt x="247" y="133"/>
                </a:cubicBezTo>
                <a:lnTo>
                  <a:pt x="247" y="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0D1A106E-A25F-45DA-A667-704F4D269796}"/>
              </a:ext>
            </a:extLst>
          </p:cNvPr>
          <p:cNvSpPr>
            <a:spLocks noEditPoints="1"/>
          </p:cNvSpPr>
          <p:nvPr/>
        </p:nvSpPr>
        <p:spPr bwMode="auto">
          <a:xfrm>
            <a:off x="999381" y="2419569"/>
            <a:ext cx="265112" cy="265113"/>
          </a:xfrm>
          <a:custGeom>
            <a:avLst/>
            <a:gdLst>
              <a:gd name="T0" fmla="*/ 166 w 233"/>
              <a:gd name="T1" fmla="*/ 146 h 233"/>
              <a:gd name="T2" fmla="*/ 156 w 233"/>
              <a:gd name="T3" fmla="*/ 146 h 233"/>
              <a:gd name="T4" fmla="*/ 152 w 233"/>
              <a:gd name="T5" fmla="*/ 143 h 233"/>
              <a:gd name="T6" fmla="*/ 173 w 233"/>
              <a:gd name="T7" fmla="*/ 86 h 233"/>
              <a:gd name="T8" fmla="*/ 86 w 233"/>
              <a:gd name="T9" fmla="*/ 0 h 233"/>
              <a:gd name="T10" fmla="*/ 0 w 233"/>
              <a:gd name="T11" fmla="*/ 86 h 233"/>
              <a:gd name="T12" fmla="*/ 86 w 233"/>
              <a:gd name="T13" fmla="*/ 173 h 233"/>
              <a:gd name="T14" fmla="*/ 143 w 233"/>
              <a:gd name="T15" fmla="*/ 152 h 233"/>
              <a:gd name="T16" fmla="*/ 146 w 233"/>
              <a:gd name="T17" fmla="*/ 156 h 233"/>
              <a:gd name="T18" fmla="*/ 146 w 233"/>
              <a:gd name="T19" fmla="*/ 166 h 233"/>
              <a:gd name="T20" fmla="*/ 213 w 233"/>
              <a:gd name="T21" fmla="*/ 233 h 233"/>
              <a:gd name="T22" fmla="*/ 233 w 233"/>
              <a:gd name="T23" fmla="*/ 213 h 233"/>
              <a:gd name="T24" fmla="*/ 166 w 233"/>
              <a:gd name="T25" fmla="*/ 146 h 233"/>
              <a:gd name="T26" fmla="*/ 166 w 233"/>
              <a:gd name="T27" fmla="*/ 146 h 233"/>
              <a:gd name="T28" fmla="*/ 86 w 233"/>
              <a:gd name="T29" fmla="*/ 146 h 233"/>
              <a:gd name="T30" fmla="*/ 26 w 233"/>
              <a:gd name="T31" fmla="*/ 86 h 233"/>
              <a:gd name="T32" fmla="*/ 86 w 233"/>
              <a:gd name="T33" fmla="*/ 26 h 233"/>
              <a:gd name="T34" fmla="*/ 146 w 233"/>
              <a:gd name="T35" fmla="*/ 86 h 233"/>
              <a:gd name="T36" fmla="*/ 86 w 233"/>
              <a:gd name="T37" fmla="*/ 146 h 233"/>
              <a:gd name="T38" fmla="*/ 86 w 233"/>
              <a:gd name="T39" fmla="*/ 146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3" h="233">
                <a:moveTo>
                  <a:pt x="166" y="146"/>
                </a:moveTo>
                <a:lnTo>
                  <a:pt x="156" y="146"/>
                </a:lnTo>
                <a:lnTo>
                  <a:pt x="152" y="143"/>
                </a:lnTo>
                <a:cubicBezTo>
                  <a:pt x="165" y="128"/>
                  <a:pt x="173" y="108"/>
                  <a:pt x="173" y="86"/>
                </a:cubicBezTo>
                <a:cubicBezTo>
                  <a:pt x="173" y="38"/>
                  <a:pt x="134" y="0"/>
                  <a:pt x="86" y="0"/>
                </a:cubicBezTo>
                <a:cubicBezTo>
                  <a:pt x="38" y="0"/>
                  <a:pt x="0" y="38"/>
                  <a:pt x="0" y="86"/>
                </a:cubicBezTo>
                <a:cubicBezTo>
                  <a:pt x="0" y="134"/>
                  <a:pt x="38" y="173"/>
                  <a:pt x="86" y="173"/>
                </a:cubicBezTo>
                <a:cubicBezTo>
                  <a:pt x="108" y="173"/>
                  <a:pt x="128" y="165"/>
                  <a:pt x="143" y="152"/>
                </a:cubicBezTo>
                <a:lnTo>
                  <a:pt x="146" y="156"/>
                </a:lnTo>
                <a:lnTo>
                  <a:pt x="146" y="166"/>
                </a:lnTo>
                <a:lnTo>
                  <a:pt x="213" y="233"/>
                </a:lnTo>
                <a:lnTo>
                  <a:pt x="233" y="213"/>
                </a:lnTo>
                <a:lnTo>
                  <a:pt x="166" y="146"/>
                </a:lnTo>
                <a:lnTo>
                  <a:pt x="166" y="146"/>
                </a:lnTo>
                <a:close/>
                <a:moveTo>
                  <a:pt x="86" y="146"/>
                </a:moveTo>
                <a:cubicBezTo>
                  <a:pt x="53" y="146"/>
                  <a:pt x="26" y="120"/>
                  <a:pt x="26" y="86"/>
                </a:cubicBezTo>
                <a:cubicBezTo>
                  <a:pt x="26" y="53"/>
                  <a:pt x="53" y="26"/>
                  <a:pt x="86" y="26"/>
                </a:cubicBezTo>
                <a:cubicBezTo>
                  <a:pt x="120" y="26"/>
                  <a:pt x="146" y="53"/>
                  <a:pt x="146" y="86"/>
                </a:cubicBezTo>
                <a:cubicBezTo>
                  <a:pt x="146" y="120"/>
                  <a:pt x="120" y="146"/>
                  <a:pt x="86" y="146"/>
                </a:cubicBezTo>
                <a:lnTo>
                  <a:pt x="86" y="1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9B7A974-CE2B-4684-9068-850AD9C38468}"/>
              </a:ext>
            </a:extLst>
          </p:cNvPr>
          <p:cNvSpPr>
            <a:spLocks noEditPoints="1"/>
          </p:cNvSpPr>
          <p:nvPr/>
        </p:nvSpPr>
        <p:spPr bwMode="auto">
          <a:xfrm>
            <a:off x="979537" y="4199646"/>
            <a:ext cx="304800" cy="274638"/>
          </a:xfrm>
          <a:custGeom>
            <a:avLst/>
            <a:gdLst>
              <a:gd name="T0" fmla="*/ 134 w 267"/>
              <a:gd name="T1" fmla="*/ 0 h 240"/>
              <a:gd name="T2" fmla="*/ 0 w 267"/>
              <a:gd name="T3" fmla="*/ 240 h 240"/>
              <a:gd name="T4" fmla="*/ 267 w 267"/>
              <a:gd name="T5" fmla="*/ 53 h 240"/>
              <a:gd name="T6" fmla="*/ 134 w 267"/>
              <a:gd name="T7" fmla="*/ 53 h 240"/>
              <a:gd name="T8" fmla="*/ 27 w 267"/>
              <a:gd name="T9" fmla="*/ 213 h 240"/>
              <a:gd name="T10" fmla="*/ 54 w 267"/>
              <a:gd name="T11" fmla="*/ 186 h 240"/>
              <a:gd name="T12" fmla="*/ 54 w 267"/>
              <a:gd name="T13" fmla="*/ 213 h 240"/>
              <a:gd name="T14" fmla="*/ 27 w 267"/>
              <a:gd name="T15" fmla="*/ 160 h 240"/>
              <a:gd name="T16" fmla="*/ 54 w 267"/>
              <a:gd name="T17" fmla="*/ 133 h 240"/>
              <a:gd name="T18" fmla="*/ 54 w 267"/>
              <a:gd name="T19" fmla="*/ 160 h 240"/>
              <a:gd name="T20" fmla="*/ 27 w 267"/>
              <a:gd name="T21" fmla="*/ 106 h 240"/>
              <a:gd name="T22" fmla="*/ 54 w 267"/>
              <a:gd name="T23" fmla="*/ 80 h 240"/>
              <a:gd name="T24" fmla="*/ 54 w 267"/>
              <a:gd name="T25" fmla="*/ 106 h 240"/>
              <a:gd name="T26" fmla="*/ 27 w 267"/>
              <a:gd name="T27" fmla="*/ 53 h 240"/>
              <a:gd name="T28" fmla="*/ 54 w 267"/>
              <a:gd name="T29" fmla="*/ 26 h 240"/>
              <a:gd name="T30" fmla="*/ 54 w 267"/>
              <a:gd name="T31" fmla="*/ 53 h 240"/>
              <a:gd name="T32" fmla="*/ 80 w 267"/>
              <a:gd name="T33" fmla="*/ 213 h 240"/>
              <a:gd name="T34" fmla="*/ 107 w 267"/>
              <a:gd name="T35" fmla="*/ 186 h 240"/>
              <a:gd name="T36" fmla="*/ 107 w 267"/>
              <a:gd name="T37" fmla="*/ 213 h 240"/>
              <a:gd name="T38" fmla="*/ 80 w 267"/>
              <a:gd name="T39" fmla="*/ 160 h 240"/>
              <a:gd name="T40" fmla="*/ 107 w 267"/>
              <a:gd name="T41" fmla="*/ 133 h 240"/>
              <a:gd name="T42" fmla="*/ 107 w 267"/>
              <a:gd name="T43" fmla="*/ 160 h 240"/>
              <a:gd name="T44" fmla="*/ 80 w 267"/>
              <a:gd name="T45" fmla="*/ 106 h 240"/>
              <a:gd name="T46" fmla="*/ 107 w 267"/>
              <a:gd name="T47" fmla="*/ 80 h 240"/>
              <a:gd name="T48" fmla="*/ 107 w 267"/>
              <a:gd name="T49" fmla="*/ 106 h 240"/>
              <a:gd name="T50" fmla="*/ 80 w 267"/>
              <a:gd name="T51" fmla="*/ 53 h 240"/>
              <a:gd name="T52" fmla="*/ 107 w 267"/>
              <a:gd name="T53" fmla="*/ 26 h 240"/>
              <a:gd name="T54" fmla="*/ 107 w 267"/>
              <a:gd name="T55" fmla="*/ 53 h 240"/>
              <a:gd name="T56" fmla="*/ 134 w 267"/>
              <a:gd name="T57" fmla="*/ 213 h 240"/>
              <a:gd name="T58" fmla="*/ 160 w 267"/>
              <a:gd name="T59" fmla="*/ 186 h 240"/>
              <a:gd name="T60" fmla="*/ 134 w 267"/>
              <a:gd name="T61" fmla="*/ 160 h 240"/>
              <a:gd name="T62" fmla="*/ 160 w 267"/>
              <a:gd name="T63" fmla="*/ 133 h 240"/>
              <a:gd name="T64" fmla="*/ 134 w 267"/>
              <a:gd name="T65" fmla="*/ 106 h 240"/>
              <a:gd name="T66" fmla="*/ 240 w 267"/>
              <a:gd name="T67" fmla="*/ 80 h 240"/>
              <a:gd name="T68" fmla="*/ 240 w 267"/>
              <a:gd name="T69" fmla="*/ 213 h 240"/>
              <a:gd name="T70" fmla="*/ 187 w 267"/>
              <a:gd name="T71" fmla="*/ 106 h 240"/>
              <a:gd name="T72" fmla="*/ 214 w 267"/>
              <a:gd name="T73" fmla="*/ 133 h 240"/>
              <a:gd name="T74" fmla="*/ 214 w 267"/>
              <a:gd name="T75" fmla="*/ 106 h 240"/>
              <a:gd name="T76" fmla="*/ 187 w 267"/>
              <a:gd name="T77" fmla="*/ 160 h 240"/>
              <a:gd name="T78" fmla="*/ 214 w 267"/>
              <a:gd name="T79" fmla="*/ 186 h 240"/>
              <a:gd name="T80" fmla="*/ 214 w 267"/>
              <a:gd name="T81" fmla="*/ 16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67" h="240">
                <a:moveTo>
                  <a:pt x="134" y="53"/>
                </a:moveTo>
                <a:lnTo>
                  <a:pt x="134" y="0"/>
                </a:lnTo>
                <a:lnTo>
                  <a:pt x="0" y="0"/>
                </a:lnTo>
                <a:lnTo>
                  <a:pt x="0" y="240"/>
                </a:lnTo>
                <a:lnTo>
                  <a:pt x="267" y="240"/>
                </a:lnTo>
                <a:lnTo>
                  <a:pt x="267" y="53"/>
                </a:lnTo>
                <a:lnTo>
                  <a:pt x="134" y="53"/>
                </a:lnTo>
                <a:lnTo>
                  <a:pt x="134" y="53"/>
                </a:lnTo>
                <a:close/>
                <a:moveTo>
                  <a:pt x="54" y="213"/>
                </a:moveTo>
                <a:lnTo>
                  <a:pt x="27" y="213"/>
                </a:lnTo>
                <a:lnTo>
                  <a:pt x="27" y="186"/>
                </a:lnTo>
                <a:lnTo>
                  <a:pt x="54" y="186"/>
                </a:lnTo>
                <a:lnTo>
                  <a:pt x="54" y="213"/>
                </a:lnTo>
                <a:lnTo>
                  <a:pt x="54" y="213"/>
                </a:lnTo>
                <a:close/>
                <a:moveTo>
                  <a:pt x="54" y="160"/>
                </a:moveTo>
                <a:lnTo>
                  <a:pt x="27" y="160"/>
                </a:lnTo>
                <a:lnTo>
                  <a:pt x="27" y="133"/>
                </a:lnTo>
                <a:lnTo>
                  <a:pt x="54" y="133"/>
                </a:lnTo>
                <a:lnTo>
                  <a:pt x="54" y="160"/>
                </a:lnTo>
                <a:lnTo>
                  <a:pt x="54" y="160"/>
                </a:lnTo>
                <a:close/>
                <a:moveTo>
                  <a:pt x="54" y="106"/>
                </a:moveTo>
                <a:lnTo>
                  <a:pt x="27" y="106"/>
                </a:lnTo>
                <a:lnTo>
                  <a:pt x="27" y="80"/>
                </a:lnTo>
                <a:lnTo>
                  <a:pt x="54" y="80"/>
                </a:lnTo>
                <a:lnTo>
                  <a:pt x="54" y="106"/>
                </a:lnTo>
                <a:lnTo>
                  <a:pt x="54" y="106"/>
                </a:lnTo>
                <a:close/>
                <a:moveTo>
                  <a:pt x="54" y="53"/>
                </a:moveTo>
                <a:lnTo>
                  <a:pt x="27" y="53"/>
                </a:lnTo>
                <a:lnTo>
                  <a:pt x="27" y="26"/>
                </a:lnTo>
                <a:lnTo>
                  <a:pt x="54" y="26"/>
                </a:lnTo>
                <a:lnTo>
                  <a:pt x="54" y="53"/>
                </a:lnTo>
                <a:lnTo>
                  <a:pt x="54" y="53"/>
                </a:lnTo>
                <a:close/>
                <a:moveTo>
                  <a:pt x="107" y="213"/>
                </a:moveTo>
                <a:lnTo>
                  <a:pt x="80" y="213"/>
                </a:lnTo>
                <a:lnTo>
                  <a:pt x="80" y="186"/>
                </a:lnTo>
                <a:lnTo>
                  <a:pt x="107" y="186"/>
                </a:lnTo>
                <a:lnTo>
                  <a:pt x="107" y="213"/>
                </a:lnTo>
                <a:lnTo>
                  <a:pt x="107" y="213"/>
                </a:lnTo>
                <a:close/>
                <a:moveTo>
                  <a:pt x="107" y="160"/>
                </a:moveTo>
                <a:lnTo>
                  <a:pt x="80" y="160"/>
                </a:lnTo>
                <a:lnTo>
                  <a:pt x="80" y="133"/>
                </a:lnTo>
                <a:lnTo>
                  <a:pt x="107" y="133"/>
                </a:lnTo>
                <a:lnTo>
                  <a:pt x="107" y="160"/>
                </a:lnTo>
                <a:lnTo>
                  <a:pt x="107" y="160"/>
                </a:lnTo>
                <a:close/>
                <a:moveTo>
                  <a:pt x="107" y="106"/>
                </a:moveTo>
                <a:lnTo>
                  <a:pt x="80" y="106"/>
                </a:lnTo>
                <a:lnTo>
                  <a:pt x="80" y="80"/>
                </a:lnTo>
                <a:lnTo>
                  <a:pt x="107" y="80"/>
                </a:lnTo>
                <a:lnTo>
                  <a:pt x="107" y="106"/>
                </a:lnTo>
                <a:lnTo>
                  <a:pt x="107" y="106"/>
                </a:lnTo>
                <a:close/>
                <a:moveTo>
                  <a:pt x="107" y="53"/>
                </a:moveTo>
                <a:lnTo>
                  <a:pt x="80" y="53"/>
                </a:lnTo>
                <a:lnTo>
                  <a:pt x="80" y="26"/>
                </a:lnTo>
                <a:lnTo>
                  <a:pt x="107" y="26"/>
                </a:lnTo>
                <a:lnTo>
                  <a:pt x="107" y="53"/>
                </a:lnTo>
                <a:lnTo>
                  <a:pt x="107" y="53"/>
                </a:lnTo>
                <a:close/>
                <a:moveTo>
                  <a:pt x="240" y="213"/>
                </a:moveTo>
                <a:lnTo>
                  <a:pt x="134" y="213"/>
                </a:lnTo>
                <a:lnTo>
                  <a:pt x="134" y="186"/>
                </a:lnTo>
                <a:lnTo>
                  <a:pt x="160" y="186"/>
                </a:lnTo>
                <a:lnTo>
                  <a:pt x="160" y="160"/>
                </a:lnTo>
                <a:lnTo>
                  <a:pt x="134" y="160"/>
                </a:lnTo>
                <a:lnTo>
                  <a:pt x="134" y="133"/>
                </a:lnTo>
                <a:lnTo>
                  <a:pt x="160" y="133"/>
                </a:lnTo>
                <a:lnTo>
                  <a:pt x="160" y="106"/>
                </a:lnTo>
                <a:lnTo>
                  <a:pt x="134" y="106"/>
                </a:lnTo>
                <a:lnTo>
                  <a:pt x="134" y="80"/>
                </a:lnTo>
                <a:lnTo>
                  <a:pt x="240" y="80"/>
                </a:lnTo>
                <a:lnTo>
                  <a:pt x="240" y="213"/>
                </a:lnTo>
                <a:lnTo>
                  <a:pt x="240" y="213"/>
                </a:lnTo>
                <a:close/>
                <a:moveTo>
                  <a:pt x="214" y="106"/>
                </a:moveTo>
                <a:lnTo>
                  <a:pt x="187" y="106"/>
                </a:lnTo>
                <a:lnTo>
                  <a:pt x="187" y="133"/>
                </a:lnTo>
                <a:lnTo>
                  <a:pt x="214" y="133"/>
                </a:lnTo>
                <a:lnTo>
                  <a:pt x="214" y="106"/>
                </a:lnTo>
                <a:lnTo>
                  <a:pt x="214" y="106"/>
                </a:lnTo>
                <a:close/>
                <a:moveTo>
                  <a:pt x="214" y="160"/>
                </a:moveTo>
                <a:lnTo>
                  <a:pt x="187" y="160"/>
                </a:lnTo>
                <a:lnTo>
                  <a:pt x="187" y="186"/>
                </a:lnTo>
                <a:lnTo>
                  <a:pt x="214" y="186"/>
                </a:lnTo>
                <a:lnTo>
                  <a:pt x="214" y="160"/>
                </a:lnTo>
                <a:lnTo>
                  <a:pt x="214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Freeform 69">
            <a:extLst>
              <a:ext uri="{FF2B5EF4-FFF2-40B4-BE49-F238E27FC236}">
                <a16:creationId xmlns:a16="http://schemas.microsoft.com/office/drawing/2014/main" id="{7F96F8DA-CC06-4CA2-A801-C75A5A48A1DD}"/>
              </a:ext>
            </a:extLst>
          </p:cNvPr>
          <p:cNvSpPr>
            <a:spLocks noEditPoints="1"/>
          </p:cNvSpPr>
          <p:nvPr/>
        </p:nvSpPr>
        <p:spPr bwMode="auto">
          <a:xfrm>
            <a:off x="979537" y="3288970"/>
            <a:ext cx="304800" cy="306388"/>
          </a:xfrm>
          <a:custGeom>
            <a:avLst/>
            <a:gdLst>
              <a:gd name="T0" fmla="*/ 254 w 267"/>
              <a:gd name="T1" fmla="*/ 54 h 267"/>
              <a:gd name="T2" fmla="*/ 227 w 267"/>
              <a:gd name="T3" fmla="*/ 54 h 267"/>
              <a:gd name="T4" fmla="*/ 227 w 267"/>
              <a:gd name="T5" fmla="*/ 174 h 267"/>
              <a:gd name="T6" fmla="*/ 54 w 267"/>
              <a:gd name="T7" fmla="*/ 174 h 267"/>
              <a:gd name="T8" fmla="*/ 54 w 267"/>
              <a:gd name="T9" fmla="*/ 200 h 267"/>
              <a:gd name="T10" fmla="*/ 67 w 267"/>
              <a:gd name="T11" fmla="*/ 214 h 267"/>
              <a:gd name="T12" fmla="*/ 214 w 267"/>
              <a:gd name="T13" fmla="*/ 214 h 267"/>
              <a:gd name="T14" fmla="*/ 267 w 267"/>
              <a:gd name="T15" fmla="*/ 267 h 267"/>
              <a:gd name="T16" fmla="*/ 267 w 267"/>
              <a:gd name="T17" fmla="*/ 67 h 267"/>
              <a:gd name="T18" fmla="*/ 254 w 267"/>
              <a:gd name="T19" fmla="*/ 54 h 267"/>
              <a:gd name="T20" fmla="*/ 254 w 267"/>
              <a:gd name="T21" fmla="*/ 54 h 267"/>
              <a:gd name="T22" fmla="*/ 200 w 267"/>
              <a:gd name="T23" fmla="*/ 134 h 267"/>
              <a:gd name="T24" fmla="*/ 200 w 267"/>
              <a:gd name="T25" fmla="*/ 14 h 267"/>
              <a:gd name="T26" fmla="*/ 187 w 267"/>
              <a:gd name="T27" fmla="*/ 0 h 267"/>
              <a:gd name="T28" fmla="*/ 14 w 267"/>
              <a:gd name="T29" fmla="*/ 0 h 267"/>
              <a:gd name="T30" fmla="*/ 0 w 267"/>
              <a:gd name="T31" fmla="*/ 14 h 267"/>
              <a:gd name="T32" fmla="*/ 0 w 267"/>
              <a:gd name="T33" fmla="*/ 200 h 267"/>
              <a:gd name="T34" fmla="*/ 54 w 267"/>
              <a:gd name="T35" fmla="*/ 147 h 267"/>
              <a:gd name="T36" fmla="*/ 187 w 267"/>
              <a:gd name="T37" fmla="*/ 147 h 267"/>
              <a:gd name="T38" fmla="*/ 200 w 267"/>
              <a:gd name="T39" fmla="*/ 134 h 267"/>
              <a:gd name="T40" fmla="*/ 200 w 267"/>
              <a:gd name="T41" fmla="*/ 13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7" h="267">
                <a:moveTo>
                  <a:pt x="254" y="54"/>
                </a:moveTo>
                <a:lnTo>
                  <a:pt x="227" y="54"/>
                </a:lnTo>
                <a:lnTo>
                  <a:pt x="227" y="174"/>
                </a:lnTo>
                <a:lnTo>
                  <a:pt x="54" y="174"/>
                </a:lnTo>
                <a:lnTo>
                  <a:pt x="54" y="200"/>
                </a:lnTo>
                <a:cubicBezTo>
                  <a:pt x="54" y="208"/>
                  <a:pt x="60" y="214"/>
                  <a:pt x="67" y="214"/>
                </a:cubicBezTo>
                <a:lnTo>
                  <a:pt x="214" y="214"/>
                </a:lnTo>
                <a:lnTo>
                  <a:pt x="267" y="267"/>
                </a:lnTo>
                <a:lnTo>
                  <a:pt x="267" y="67"/>
                </a:lnTo>
                <a:cubicBezTo>
                  <a:pt x="267" y="60"/>
                  <a:pt x="261" y="54"/>
                  <a:pt x="254" y="54"/>
                </a:cubicBezTo>
                <a:lnTo>
                  <a:pt x="254" y="54"/>
                </a:lnTo>
                <a:close/>
                <a:moveTo>
                  <a:pt x="200" y="134"/>
                </a:moveTo>
                <a:lnTo>
                  <a:pt x="200" y="14"/>
                </a:lnTo>
                <a:cubicBezTo>
                  <a:pt x="200" y="6"/>
                  <a:pt x="194" y="0"/>
                  <a:pt x="187" y="0"/>
                </a:cubicBezTo>
                <a:lnTo>
                  <a:pt x="14" y="0"/>
                </a:lnTo>
                <a:cubicBezTo>
                  <a:pt x="6" y="0"/>
                  <a:pt x="0" y="6"/>
                  <a:pt x="0" y="14"/>
                </a:cubicBezTo>
                <a:lnTo>
                  <a:pt x="0" y="200"/>
                </a:lnTo>
                <a:lnTo>
                  <a:pt x="54" y="147"/>
                </a:lnTo>
                <a:lnTo>
                  <a:pt x="187" y="147"/>
                </a:lnTo>
                <a:cubicBezTo>
                  <a:pt x="194" y="147"/>
                  <a:pt x="200" y="141"/>
                  <a:pt x="200" y="134"/>
                </a:cubicBezTo>
                <a:lnTo>
                  <a:pt x="200" y="1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4971DBA-5650-49FA-8567-F7B71C9F9806}"/>
              </a:ext>
            </a:extLst>
          </p:cNvPr>
          <p:cNvSpPr/>
          <p:nvPr/>
        </p:nvSpPr>
        <p:spPr>
          <a:xfrm>
            <a:off x="2191416" y="5005580"/>
            <a:ext cx="4761168" cy="475648"/>
          </a:xfrm>
          <a:custGeom>
            <a:avLst/>
            <a:gdLst>
              <a:gd name="connsiteX0" fmla="*/ 232317 w 4009405"/>
              <a:gd name="connsiteY0" fmla="*/ 0 h 400546"/>
              <a:gd name="connsiteX1" fmla="*/ 3777089 w 4009405"/>
              <a:gd name="connsiteY1" fmla="*/ 0 h 400546"/>
              <a:gd name="connsiteX2" fmla="*/ 4009405 w 4009405"/>
              <a:gd name="connsiteY2" fmla="*/ 400546 h 400546"/>
              <a:gd name="connsiteX3" fmla="*/ 0 w 4009405"/>
              <a:gd name="connsiteY3" fmla="*/ 400546 h 40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9405" h="400546">
                <a:moveTo>
                  <a:pt x="232317" y="0"/>
                </a:moveTo>
                <a:lnTo>
                  <a:pt x="3777089" y="0"/>
                </a:lnTo>
                <a:lnTo>
                  <a:pt x="4009405" y="400546"/>
                </a:lnTo>
                <a:lnTo>
                  <a:pt x="0" y="400546"/>
                </a:lnTo>
                <a:close/>
              </a:path>
            </a:pathLst>
          </a:custGeom>
          <a:solidFill>
            <a:srgbClr val="247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C16199E-7B53-46E0-93C5-0CCEBABBA047}"/>
              </a:ext>
            </a:extLst>
          </p:cNvPr>
          <p:cNvGrpSpPr/>
          <p:nvPr/>
        </p:nvGrpSpPr>
        <p:grpSpPr>
          <a:xfrm>
            <a:off x="2464425" y="4102384"/>
            <a:ext cx="3964307" cy="903196"/>
            <a:chOff x="1371452" y="3996060"/>
            <a:chExt cx="3338364" cy="760586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B29ACC7-7F27-4122-A648-167937FA7D6E}"/>
                </a:ext>
              </a:extLst>
            </p:cNvPr>
            <p:cNvSpPr/>
            <p:nvPr/>
          </p:nvSpPr>
          <p:spPr>
            <a:xfrm>
              <a:off x="1582690" y="3996060"/>
              <a:ext cx="3127126" cy="400546"/>
            </a:xfrm>
            <a:custGeom>
              <a:avLst/>
              <a:gdLst>
                <a:gd name="connsiteX0" fmla="*/ 232317 w 3127126"/>
                <a:gd name="connsiteY0" fmla="*/ 0 h 400546"/>
                <a:gd name="connsiteX1" fmla="*/ 2894809 w 3127126"/>
                <a:gd name="connsiteY1" fmla="*/ 0 h 400546"/>
                <a:gd name="connsiteX2" fmla="*/ 3127126 w 3127126"/>
                <a:gd name="connsiteY2" fmla="*/ 400546 h 400546"/>
                <a:gd name="connsiteX3" fmla="*/ 0 w 3127126"/>
                <a:gd name="connsiteY3" fmla="*/ 400546 h 400546"/>
                <a:gd name="connsiteX4" fmla="*/ 232317 w 3127126"/>
                <a:gd name="connsiteY4" fmla="*/ 0 h 400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7126" h="400546">
                  <a:moveTo>
                    <a:pt x="232317" y="0"/>
                  </a:moveTo>
                  <a:lnTo>
                    <a:pt x="2894809" y="0"/>
                  </a:lnTo>
                  <a:lnTo>
                    <a:pt x="3127126" y="400546"/>
                  </a:lnTo>
                  <a:lnTo>
                    <a:pt x="0" y="400546"/>
                  </a:lnTo>
                  <a:lnTo>
                    <a:pt x="232317" y="0"/>
                  </a:lnTo>
                  <a:close/>
                </a:path>
              </a:pathLst>
            </a:custGeom>
            <a:solidFill>
              <a:srgbClr val="4DA1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id="{5AFC0745-4C8D-4D75-9284-C438BCB57366}"/>
                </a:ext>
              </a:extLst>
            </p:cNvPr>
            <p:cNvSpPr/>
            <p:nvPr/>
          </p:nvSpPr>
          <p:spPr>
            <a:xfrm>
              <a:off x="1371452" y="4396606"/>
              <a:ext cx="3338364" cy="360040"/>
            </a:xfrm>
            <a:prstGeom prst="parallelogram">
              <a:avLst>
                <a:gd name="adj" fmla="val 501197"/>
              </a:avLst>
            </a:prstGeom>
            <a:solidFill>
              <a:srgbClr val="4DA1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23D406D-3B35-489B-BD21-7CD67C55E28F}"/>
              </a:ext>
            </a:extLst>
          </p:cNvPr>
          <p:cNvGrpSpPr/>
          <p:nvPr/>
        </p:nvGrpSpPr>
        <p:grpSpPr>
          <a:xfrm>
            <a:off x="2992239" y="3199188"/>
            <a:ext cx="2914452" cy="903196"/>
            <a:chOff x="1815927" y="3235474"/>
            <a:chExt cx="2454276" cy="760586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371E0BE-B4B3-4E30-81F9-05D0F32622D0}"/>
                </a:ext>
              </a:extLst>
            </p:cNvPr>
            <p:cNvSpPr/>
            <p:nvPr/>
          </p:nvSpPr>
          <p:spPr>
            <a:xfrm>
              <a:off x="2023830" y="3235474"/>
              <a:ext cx="2244846" cy="400546"/>
            </a:xfrm>
            <a:custGeom>
              <a:avLst/>
              <a:gdLst>
                <a:gd name="connsiteX0" fmla="*/ 232317 w 2244846"/>
                <a:gd name="connsiteY0" fmla="*/ 0 h 400546"/>
                <a:gd name="connsiteX1" fmla="*/ 2012529 w 2244846"/>
                <a:gd name="connsiteY1" fmla="*/ 0 h 400546"/>
                <a:gd name="connsiteX2" fmla="*/ 2244846 w 2244846"/>
                <a:gd name="connsiteY2" fmla="*/ 400546 h 400546"/>
                <a:gd name="connsiteX3" fmla="*/ 0 w 2244846"/>
                <a:gd name="connsiteY3" fmla="*/ 400546 h 400546"/>
                <a:gd name="connsiteX4" fmla="*/ 232317 w 2244846"/>
                <a:gd name="connsiteY4" fmla="*/ 0 h 400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4846" h="400546">
                  <a:moveTo>
                    <a:pt x="232317" y="0"/>
                  </a:moveTo>
                  <a:lnTo>
                    <a:pt x="2012529" y="0"/>
                  </a:lnTo>
                  <a:lnTo>
                    <a:pt x="2244846" y="400546"/>
                  </a:lnTo>
                  <a:lnTo>
                    <a:pt x="0" y="400546"/>
                  </a:lnTo>
                  <a:lnTo>
                    <a:pt x="232317" y="0"/>
                  </a:lnTo>
                  <a:close/>
                </a:path>
              </a:pathLst>
            </a:custGeom>
            <a:solidFill>
              <a:srgbClr val="FAB1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C8075934-6E8F-4E77-A7DE-0FCAB52B5683}"/>
                </a:ext>
              </a:extLst>
            </p:cNvPr>
            <p:cNvSpPr/>
            <p:nvPr/>
          </p:nvSpPr>
          <p:spPr>
            <a:xfrm>
              <a:off x="1815927" y="3636020"/>
              <a:ext cx="2454276" cy="360040"/>
            </a:xfrm>
            <a:prstGeom prst="parallelogram">
              <a:avLst>
                <a:gd name="adj" fmla="val 389202"/>
              </a:avLst>
            </a:prstGeom>
            <a:solidFill>
              <a:srgbClr val="FAB1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3A82820-F008-47FD-A0B7-D9158F38AD1B}"/>
              </a:ext>
            </a:extLst>
          </p:cNvPr>
          <p:cNvGrpSpPr/>
          <p:nvPr/>
        </p:nvGrpSpPr>
        <p:grpSpPr>
          <a:xfrm>
            <a:off x="3512542" y="2295992"/>
            <a:ext cx="1873845" cy="903196"/>
            <a:chOff x="2254077" y="2474888"/>
            <a:chExt cx="1577975" cy="760586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2F166C3-1849-4EC0-A294-C760CEB342DD}"/>
                </a:ext>
              </a:extLst>
            </p:cNvPr>
            <p:cNvSpPr/>
            <p:nvPr/>
          </p:nvSpPr>
          <p:spPr>
            <a:xfrm>
              <a:off x="2464970" y="2474888"/>
              <a:ext cx="1362566" cy="400546"/>
            </a:xfrm>
            <a:custGeom>
              <a:avLst/>
              <a:gdLst>
                <a:gd name="connsiteX0" fmla="*/ 232317 w 1362566"/>
                <a:gd name="connsiteY0" fmla="*/ 0 h 400546"/>
                <a:gd name="connsiteX1" fmla="*/ 1130249 w 1362566"/>
                <a:gd name="connsiteY1" fmla="*/ 0 h 400546"/>
                <a:gd name="connsiteX2" fmla="*/ 1362566 w 1362566"/>
                <a:gd name="connsiteY2" fmla="*/ 400546 h 400546"/>
                <a:gd name="connsiteX3" fmla="*/ 0 w 1362566"/>
                <a:gd name="connsiteY3" fmla="*/ 400546 h 400546"/>
                <a:gd name="connsiteX4" fmla="*/ 232317 w 1362566"/>
                <a:gd name="connsiteY4" fmla="*/ 0 h 400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566" h="400546">
                  <a:moveTo>
                    <a:pt x="232317" y="0"/>
                  </a:moveTo>
                  <a:lnTo>
                    <a:pt x="1130249" y="0"/>
                  </a:lnTo>
                  <a:lnTo>
                    <a:pt x="1362566" y="400546"/>
                  </a:lnTo>
                  <a:lnTo>
                    <a:pt x="0" y="400546"/>
                  </a:lnTo>
                  <a:lnTo>
                    <a:pt x="232317" y="0"/>
                  </a:lnTo>
                  <a:close/>
                </a:path>
              </a:pathLst>
            </a:custGeom>
            <a:solidFill>
              <a:srgbClr val="AE0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Parallelogram 67">
              <a:extLst>
                <a:ext uri="{FF2B5EF4-FFF2-40B4-BE49-F238E27FC236}">
                  <a16:creationId xmlns:a16="http://schemas.microsoft.com/office/drawing/2014/main" id="{85414E45-CF20-4186-A1BF-E8ECF2293266}"/>
                </a:ext>
              </a:extLst>
            </p:cNvPr>
            <p:cNvSpPr/>
            <p:nvPr/>
          </p:nvSpPr>
          <p:spPr>
            <a:xfrm>
              <a:off x="2254077" y="2875434"/>
              <a:ext cx="1577975" cy="360040"/>
            </a:xfrm>
            <a:prstGeom prst="parallelogram">
              <a:avLst>
                <a:gd name="adj" fmla="val 255161"/>
              </a:avLst>
            </a:prstGeom>
            <a:solidFill>
              <a:srgbClr val="AE0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D25A0A0-7856-4DA0-8D1A-5DC779FCE802}"/>
              </a:ext>
            </a:extLst>
          </p:cNvPr>
          <p:cNvGrpSpPr/>
          <p:nvPr/>
        </p:nvGrpSpPr>
        <p:grpSpPr>
          <a:xfrm>
            <a:off x="4040386" y="1382072"/>
            <a:ext cx="816785" cy="913452"/>
            <a:chOff x="2698577" y="1700808"/>
            <a:chExt cx="687819" cy="769223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D34A10D-9C2A-468F-ABB2-58BF99893849}"/>
                </a:ext>
              </a:extLst>
            </p:cNvPr>
            <p:cNvSpPr/>
            <p:nvPr/>
          </p:nvSpPr>
          <p:spPr>
            <a:xfrm>
              <a:off x="2906110" y="1700808"/>
              <a:ext cx="480286" cy="414040"/>
            </a:xfrm>
            <a:custGeom>
              <a:avLst/>
              <a:gdLst>
                <a:gd name="connsiteX0" fmla="*/ 240143 w 480286"/>
                <a:gd name="connsiteY0" fmla="*/ 0 h 414040"/>
                <a:gd name="connsiteX1" fmla="*/ 480286 w 480286"/>
                <a:gd name="connsiteY1" fmla="*/ 414040 h 414040"/>
                <a:gd name="connsiteX2" fmla="*/ 0 w 480286"/>
                <a:gd name="connsiteY2" fmla="*/ 414040 h 414040"/>
                <a:gd name="connsiteX3" fmla="*/ 240143 w 480286"/>
                <a:gd name="connsiteY3" fmla="*/ 0 h 41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0286" h="414040">
                  <a:moveTo>
                    <a:pt x="240143" y="0"/>
                  </a:moveTo>
                  <a:lnTo>
                    <a:pt x="480286" y="414040"/>
                  </a:lnTo>
                  <a:lnTo>
                    <a:pt x="0" y="414040"/>
                  </a:lnTo>
                  <a:lnTo>
                    <a:pt x="240143" y="0"/>
                  </a:lnTo>
                  <a:close/>
                </a:path>
              </a:pathLst>
            </a:custGeom>
            <a:solidFill>
              <a:srgbClr val="F67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Parallelogram 68">
              <a:extLst>
                <a:ext uri="{FF2B5EF4-FFF2-40B4-BE49-F238E27FC236}">
                  <a16:creationId xmlns:a16="http://schemas.microsoft.com/office/drawing/2014/main" id="{9753320F-555D-4A7F-8F40-226EAB606F33}"/>
                </a:ext>
              </a:extLst>
            </p:cNvPr>
            <p:cNvSpPr/>
            <p:nvPr/>
          </p:nvSpPr>
          <p:spPr>
            <a:xfrm>
              <a:off x="2698577" y="2113601"/>
              <a:ext cx="684027" cy="356430"/>
            </a:xfrm>
            <a:prstGeom prst="parallelogram">
              <a:avLst>
                <a:gd name="adj" fmla="val 123765"/>
              </a:avLst>
            </a:prstGeom>
            <a:solidFill>
              <a:srgbClr val="F67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4EB47A6-B717-48B2-A975-948F237B4A0F}"/>
              </a:ext>
            </a:extLst>
          </p:cNvPr>
          <p:cNvGrpSpPr/>
          <p:nvPr/>
        </p:nvGrpSpPr>
        <p:grpSpPr>
          <a:xfrm>
            <a:off x="2466806" y="1874645"/>
            <a:ext cx="3964307" cy="3133316"/>
            <a:chOff x="4280522" y="2118064"/>
            <a:chExt cx="3338364" cy="2638582"/>
          </a:xfrm>
          <a:solidFill>
            <a:schemeClr val="tx1">
              <a:alpha val="42000"/>
            </a:schemeClr>
          </a:solidFill>
        </p:grpSpPr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A0AD7F2B-59B9-4F88-8964-674B0A5374E6}"/>
                </a:ext>
              </a:extLst>
            </p:cNvPr>
            <p:cNvSpPr/>
            <p:nvPr/>
          </p:nvSpPr>
          <p:spPr>
            <a:xfrm>
              <a:off x="4280522" y="4396606"/>
              <a:ext cx="3338364" cy="360040"/>
            </a:xfrm>
            <a:prstGeom prst="parallelogram">
              <a:avLst>
                <a:gd name="adj" fmla="val 50119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Parallelogram 73">
              <a:extLst>
                <a:ext uri="{FF2B5EF4-FFF2-40B4-BE49-F238E27FC236}">
                  <a16:creationId xmlns:a16="http://schemas.microsoft.com/office/drawing/2014/main" id="{59CEBC97-E614-45D1-B48F-9A207D3225C7}"/>
                </a:ext>
              </a:extLst>
            </p:cNvPr>
            <p:cNvSpPr/>
            <p:nvPr/>
          </p:nvSpPr>
          <p:spPr>
            <a:xfrm>
              <a:off x="4724997" y="3633347"/>
              <a:ext cx="2454276" cy="360040"/>
            </a:xfrm>
            <a:prstGeom prst="parallelogram">
              <a:avLst>
                <a:gd name="adj" fmla="val 3892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A4555D80-08BD-41B4-85EA-6D479B939672}"/>
                </a:ext>
              </a:extLst>
            </p:cNvPr>
            <p:cNvSpPr/>
            <p:nvPr/>
          </p:nvSpPr>
          <p:spPr>
            <a:xfrm>
              <a:off x="5163147" y="2875434"/>
              <a:ext cx="1577975" cy="360040"/>
            </a:xfrm>
            <a:prstGeom prst="parallelogram">
              <a:avLst>
                <a:gd name="adj" fmla="val 2551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BEBA7484-410E-4D39-A9EC-A60CBE633150}"/>
                </a:ext>
              </a:extLst>
            </p:cNvPr>
            <p:cNvSpPr/>
            <p:nvPr/>
          </p:nvSpPr>
          <p:spPr>
            <a:xfrm>
              <a:off x="5602133" y="2118064"/>
              <a:ext cx="687287" cy="354425"/>
            </a:xfrm>
            <a:prstGeom prst="parallelogram">
              <a:avLst>
                <a:gd name="adj" fmla="val 1237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2D2BFC89-A3BB-4A56-AECB-356EE5C7AA47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277917" y="1869829"/>
            <a:ext cx="574750" cy="192604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58A23D0-9E7B-4D92-BDE1-E307F50F48BC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3762977" y="2771439"/>
            <a:ext cx="1618047" cy="192604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E23A40E-6C7F-4AD9-8CEE-9FFD48977AD2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3236741" y="3675723"/>
            <a:ext cx="2668137" cy="192604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E8256BF-AE01-4BD7-BAD4-FCFE7B1D5CC8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725265" y="4578999"/>
            <a:ext cx="3703467" cy="192604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2518DEA-43EA-4496-BA61-8959144CA527}"/>
              </a:ext>
            </a:extLst>
          </p:cNvPr>
          <p:cNvSpPr txBox="1"/>
          <p:nvPr/>
        </p:nvSpPr>
        <p:spPr>
          <a:xfrm>
            <a:off x="5377042" y="1591611"/>
            <a:ext cx="2030197" cy="3415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DA6DC49-15C2-43D0-B4B8-9E18042BFF7E}"/>
              </a:ext>
            </a:extLst>
          </p:cNvPr>
          <p:cNvSpPr txBox="1"/>
          <p:nvPr/>
        </p:nvSpPr>
        <p:spPr>
          <a:xfrm>
            <a:off x="5377041" y="1368362"/>
            <a:ext cx="203019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F67F2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F67F26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9" name="Speech Bubble: Rectangle 88">
            <a:extLst>
              <a:ext uri="{FF2B5EF4-FFF2-40B4-BE49-F238E27FC236}">
                <a16:creationId xmlns:a16="http://schemas.microsoft.com/office/drawing/2014/main" id="{75F02DFF-03D5-4A58-8A90-90EECE23689C}"/>
              </a:ext>
            </a:extLst>
          </p:cNvPr>
          <p:cNvSpPr/>
          <p:nvPr/>
        </p:nvSpPr>
        <p:spPr>
          <a:xfrm>
            <a:off x="5231120" y="1375722"/>
            <a:ext cx="55184" cy="553013"/>
          </a:xfrm>
          <a:prstGeom prst="wedgeRectCallout">
            <a:avLst>
              <a:gd name="adj1" fmla="val -203501"/>
              <a:gd name="adj2" fmla="val -20867"/>
            </a:avLst>
          </a:prstGeom>
          <a:solidFill>
            <a:srgbClr val="F67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C9B7169-D184-4AC5-BED8-1C62970B29B5}"/>
              </a:ext>
            </a:extLst>
          </p:cNvPr>
          <p:cNvSpPr txBox="1"/>
          <p:nvPr/>
        </p:nvSpPr>
        <p:spPr>
          <a:xfrm>
            <a:off x="5895554" y="2500915"/>
            <a:ext cx="2030197" cy="3415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1CAB02B-757C-4C7E-9B9D-F4AEABEDD245}"/>
              </a:ext>
            </a:extLst>
          </p:cNvPr>
          <p:cNvSpPr txBox="1"/>
          <p:nvPr/>
        </p:nvSpPr>
        <p:spPr>
          <a:xfrm>
            <a:off x="5895553" y="2277666"/>
            <a:ext cx="203019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AE006A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AE006A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4" name="Speech Bubble: Rectangle 93">
            <a:extLst>
              <a:ext uri="{FF2B5EF4-FFF2-40B4-BE49-F238E27FC236}">
                <a16:creationId xmlns:a16="http://schemas.microsoft.com/office/drawing/2014/main" id="{DA8807DC-DABF-46A9-8ED0-0D92E4384800}"/>
              </a:ext>
            </a:extLst>
          </p:cNvPr>
          <p:cNvSpPr/>
          <p:nvPr/>
        </p:nvSpPr>
        <p:spPr>
          <a:xfrm>
            <a:off x="5749632" y="2285026"/>
            <a:ext cx="55184" cy="553013"/>
          </a:xfrm>
          <a:prstGeom prst="wedgeRectCallout">
            <a:avLst>
              <a:gd name="adj1" fmla="val -203501"/>
              <a:gd name="adj2" fmla="val -20867"/>
            </a:avLst>
          </a:prstGeom>
          <a:solidFill>
            <a:srgbClr val="AE0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532FBD-851F-4B5C-AF96-6DCDDBA08F75}"/>
              </a:ext>
            </a:extLst>
          </p:cNvPr>
          <p:cNvSpPr txBox="1"/>
          <p:nvPr/>
        </p:nvSpPr>
        <p:spPr>
          <a:xfrm>
            <a:off x="6414066" y="3410219"/>
            <a:ext cx="2030197" cy="3415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2B4EFF-BDD9-43F0-99A4-E3789137B635}"/>
              </a:ext>
            </a:extLst>
          </p:cNvPr>
          <p:cNvSpPr txBox="1"/>
          <p:nvPr/>
        </p:nvSpPr>
        <p:spPr>
          <a:xfrm>
            <a:off x="6414065" y="3186970"/>
            <a:ext cx="203019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FAB127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FAB127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8" name="Speech Bubble: Rectangle 97">
            <a:extLst>
              <a:ext uri="{FF2B5EF4-FFF2-40B4-BE49-F238E27FC236}">
                <a16:creationId xmlns:a16="http://schemas.microsoft.com/office/drawing/2014/main" id="{C96CF5F9-F3E7-40B9-BEA0-C0BFCFE139DF}"/>
              </a:ext>
            </a:extLst>
          </p:cNvPr>
          <p:cNvSpPr/>
          <p:nvPr/>
        </p:nvSpPr>
        <p:spPr>
          <a:xfrm>
            <a:off x="6268144" y="3194330"/>
            <a:ext cx="55184" cy="553013"/>
          </a:xfrm>
          <a:prstGeom prst="wedgeRectCallout">
            <a:avLst>
              <a:gd name="adj1" fmla="val -203501"/>
              <a:gd name="adj2" fmla="val -20867"/>
            </a:avLst>
          </a:prstGeom>
          <a:solidFill>
            <a:srgbClr val="FAB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2550250-7165-4C62-B508-D5F12A70CA67}"/>
              </a:ext>
            </a:extLst>
          </p:cNvPr>
          <p:cNvSpPr txBox="1"/>
          <p:nvPr/>
        </p:nvSpPr>
        <p:spPr>
          <a:xfrm>
            <a:off x="6932578" y="4319524"/>
            <a:ext cx="2030197" cy="3415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D20B32A-AB3A-48AD-BC2B-C8433A5B8F11}"/>
              </a:ext>
            </a:extLst>
          </p:cNvPr>
          <p:cNvSpPr txBox="1"/>
          <p:nvPr/>
        </p:nvSpPr>
        <p:spPr>
          <a:xfrm>
            <a:off x="6932577" y="4096275"/>
            <a:ext cx="203019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4DA1B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4DA1B2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D106D754-BCE9-4C38-95D0-4C06ACD812EA}"/>
              </a:ext>
            </a:extLst>
          </p:cNvPr>
          <p:cNvSpPr/>
          <p:nvPr/>
        </p:nvSpPr>
        <p:spPr>
          <a:xfrm>
            <a:off x="6786656" y="4103635"/>
            <a:ext cx="55184" cy="553013"/>
          </a:xfrm>
          <a:prstGeom prst="wedgeRectCallout">
            <a:avLst>
              <a:gd name="adj1" fmla="val -203501"/>
              <a:gd name="adj2" fmla="val -20867"/>
            </a:avLst>
          </a:prstGeom>
          <a:solidFill>
            <a:srgbClr val="4DA1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2F67BA-DCA1-419A-8381-134F62720FE9}"/>
              </a:ext>
            </a:extLst>
          </p:cNvPr>
          <p:cNvSpPr txBox="1"/>
          <p:nvPr/>
        </p:nvSpPr>
        <p:spPr>
          <a:xfrm>
            <a:off x="7451089" y="5228829"/>
            <a:ext cx="2030197" cy="3415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96528EB-24E1-4699-926A-319292FFF49F}"/>
              </a:ext>
            </a:extLst>
          </p:cNvPr>
          <p:cNvSpPr txBox="1"/>
          <p:nvPr/>
        </p:nvSpPr>
        <p:spPr>
          <a:xfrm>
            <a:off x="7451088" y="5005580"/>
            <a:ext cx="203019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2479C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2479C6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6" name="Speech Bubble: Rectangle 105">
            <a:extLst>
              <a:ext uri="{FF2B5EF4-FFF2-40B4-BE49-F238E27FC236}">
                <a16:creationId xmlns:a16="http://schemas.microsoft.com/office/drawing/2014/main" id="{702C5A20-A9C9-4C96-9350-2C9244F99C67}"/>
              </a:ext>
            </a:extLst>
          </p:cNvPr>
          <p:cNvSpPr/>
          <p:nvPr/>
        </p:nvSpPr>
        <p:spPr>
          <a:xfrm>
            <a:off x="7305167" y="5012940"/>
            <a:ext cx="55184" cy="553013"/>
          </a:xfrm>
          <a:prstGeom prst="wedgeRectCallout">
            <a:avLst>
              <a:gd name="adj1" fmla="val -203501"/>
              <a:gd name="adj2" fmla="val -20867"/>
            </a:avLst>
          </a:prstGeom>
          <a:solidFill>
            <a:srgbClr val="247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0E4A956-CE9D-4506-BE26-472A07DA91A7}"/>
              </a:ext>
            </a:extLst>
          </p:cNvPr>
          <p:cNvSpPr txBox="1"/>
          <p:nvPr/>
        </p:nvSpPr>
        <p:spPr>
          <a:xfrm>
            <a:off x="4416203" y="1586041"/>
            <a:ext cx="311595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C53CE54-3ECD-4FE9-AC7C-5ADDA07B241D}"/>
              </a:ext>
            </a:extLst>
          </p:cNvPr>
          <p:cNvSpPr txBox="1"/>
          <p:nvPr/>
        </p:nvSpPr>
        <p:spPr>
          <a:xfrm>
            <a:off x="4416203" y="2435620"/>
            <a:ext cx="311595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A47BB98-4027-49B6-AACA-44FDB3ECB2A4}"/>
              </a:ext>
            </a:extLst>
          </p:cNvPr>
          <p:cNvSpPr txBox="1"/>
          <p:nvPr/>
        </p:nvSpPr>
        <p:spPr>
          <a:xfrm>
            <a:off x="4416203" y="3326604"/>
            <a:ext cx="311595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FE6418C-3420-4ACD-8294-7B387E3E571A}"/>
              </a:ext>
            </a:extLst>
          </p:cNvPr>
          <p:cNvSpPr txBox="1"/>
          <p:nvPr/>
        </p:nvSpPr>
        <p:spPr>
          <a:xfrm>
            <a:off x="4416203" y="4236252"/>
            <a:ext cx="311595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04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0A4D6F7-74C0-41E2-9419-E457F268F9C0}"/>
              </a:ext>
            </a:extLst>
          </p:cNvPr>
          <p:cNvSpPr txBox="1"/>
          <p:nvPr/>
        </p:nvSpPr>
        <p:spPr>
          <a:xfrm>
            <a:off x="4416203" y="5135682"/>
            <a:ext cx="311595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05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AAD6E5D-6B06-43E6-AD88-D186FD6053BC}"/>
              </a:ext>
            </a:extLst>
          </p:cNvPr>
          <p:cNvSpPr txBox="1"/>
          <p:nvPr/>
        </p:nvSpPr>
        <p:spPr>
          <a:xfrm>
            <a:off x="2403673" y="5147224"/>
            <a:ext cx="1044632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OPTION</a:t>
            </a:r>
            <a:endParaRPr lang="ko-KR" altLang="en-US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343F08C-7006-49DC-919F-442AFA7BDD3C}"/>
              </a:ext>
            </a:extLst>
          </p:cNvPr>
          <p:cNvSpPr txBox="1"/>
          <p:nvPr/>
        </p:nvSpPr>
        <p:spPr>
          <a:xfrm>
            <a:off x="2919132" y="4245952"/>
            <a:ext cx="1044632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OPTION</a:t>
            </a:r>
            <a:endParaRPr lang="ko-KR" altLang="en-US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7FBC748-6773-4F0F-8697-E041E8DF6D73}"/>
              </a:ext>
            </a:extLst>
          </p:cNvPr>
          <p:cNvSpPr txBox="1"/>
          <p:nvPr/>
        </p:nvSpPr>
        <p:spPr>
          <a:xfrm>
            <a:off x="3448802" y="3344679"/>
            <a:ext cx="1044632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OPTION</a:t>
            </a:r>
            <a:endParaRPr lang="ko-KR" altLang="en-US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678830F-2160-43AA-A8B6-5644852E70D4}"/>
              </a:ext>
            </a:extLst>
          </p:cNvPr>
          <p:cNvSpPr txBox="1"/>
          <p:nvPr/>
        </p:nvSpPr>
        <p:spPr>
          <a:xfrm>
            <a:off x="2897764" y="2450536"/>
            <a:ext cx="94966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OPTION</a:t>
            </a:r>
            <a:endParaRPr lang="ko-KR" altLang="en-US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86DDC54-925D-4BB1-AD98-57F836D80807}"/>
              </a:ext>
            </a:extLst>
          </p:cNvPr>
          <p:cNvSpPr txBox="1"/>
          <p:nvPr/>
        </p:nvSpPr>
        <p:spPr>
          <a:xfrm>
            <a:off x="3370101" y="1586041"/>
            <a:ext cx="94966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OPTION</a:t>
            </a:r>
            <a:endParaRPr lang="ko-KR" altLang="en-US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24FE102-C23B-4773-91B1-98320642AEB6}"/>
              </a:ext>
            </a:extLst>
          </p:cNvPr>
          <p:cNvCxnSpPr/>
          <p:nvPr/>
        </p:nvCxnSpPr>
        <p:spPr>
          <a:xfrm flipH="1">
            <a:off x="1539035" y="5228829"/>
            <a:ext cx="576000" cy="0"/>
          </a:xfrm>
          <a:prstGeom prst="line">
            <a:avLst/>
          </a:prstGeom>
          <a:ln w="12700">
            <a:solidFill>
              <a:srgbClr val="2479C6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26931CB-3445-4311-95CF-AC4F334A347C}"/>
              </a:ext>
            </a:extLst>
          </p:cNvPr>
          <p:cNvCxnSpPr>
            <a:cxnSpLocks/>
          </p:cNvCxnSpPr>
          <p:nvPr/>
        </p:nvCxnSpPr>
        <p:spPr>
          <a:xfrm flipH="1">
            <a:off x="1539035" y="4336599"/>
            <a:ext cx="1111957" cy="0"/>
          </a:xfrm>
          <a:prstGeom prst="line">
            <a:avLst/>
          </a:prstGeom>
          <a:ln w="12700">
            <a:solidFill>
              <a:srgbClr val="4DA1B2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4A43D70-2D83-47C7-9558-04618593D2DA}"/>
              </a:ext>
            </a:extLst>
          </p:cNvPr>
          <p:cNvCxnSpPr>
            <a:cxnSpLocks/>
          </p:cNvCxnSpPr>
          <p:nvPr/>
        </p:nvCxnSpPr>
        <p:spPr>
          <a:xfrm flipH="1">
            <a:off x="1539035" y="3444370"/>
            <a:ext cx="1611419" cy="0"/>
          </a:xfrm>
          <a:prstGeom prst="line">
            <a:avLst/>
          </a:prstGeom>
          <a:ln w="12700">
            <a:solidFill>
              <a:srgbClr val="FAB127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D7E8B69-C278-4266-AF30-1788C2DB1DC6}"/>
              </a:ext>
            </a:extLst>
          </p:cNvPr>
          <p:cNvCxnSpPr>
            <a:cxnSpLocks/>
          </p:cNvCxnSpPr>
          <p:nvPr/>
        </p:nvCxnSpPr>
        <p:spPr>
          <a:xfrm flipH="1">
            <a:off x="1539035" y="2552141"/>
            <a:ext cx="1380898" cy="0"/>
          </a:xfrm>
          <a:prstGeom prst="line">
            <a:avLst/>
          </a:prstGeom>
          <a:ln w="12700">
            <a:solidFill>
              <a:srgbClr val="AE006A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474E3A9-935C-4B3B-9A90-69EABE4A3D91}"/>
              </a:ext>
            </a:extLst>
          </p:cNvPr>
          <p:cNvCxnSpPr>
            <a:cxnSpLocks/>
          </p:cNvCxnSpPr>
          <p:nvPr/>
        </p:nvCxnSpPr>
        <p:spPr>
          <a:xfrm flipH="1">
            <a:off x="1539035" y="1659912"/>
            <a:ext cx="1849624" cy="0"/>
          </a:xfrm>
          <a:prstGeom prst="line">
            <a:avLst/>
          </a:prstGeom>
          <a:ln w="12700">
            <a:solidFill>
              <a:srgbClr val="F67F26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94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E87777BD-3669-4C4B-9BFB-3742BB36E646}"/>
              </a:ext>
            </a:extLst>
          </p:cNvPr>
          <p:cNvSpPr>
            <a:spLocks noEditPoints="1"/>
          </p:cNvSpPr>
          <p:nvPr/>
        </p:nvSpPr>
        <p:spPr bwMode="auto">
          <a:xfrm>
            <a:off x="993825" y="1510481"/>
            <a:ext cx="276225" cy="304800"/>
          </a:xfrm>
          <a:custGeom>
            <a:avLst/>
            <a:gdLst>
              <a:gd name="T0" fmla="*/ 120 w 240"/>
              <a:gd name="T1" fmla="*/ 0 h 267"/>
              <a:gd name="T2" fmla="*/ 146 w 240"/>
              <a:gd name="T3" fmla="*/ 27 h 267"/>
              <a:gd name="T4" fmla="*/ 120 w 240"/>
              <a:gd name="T5" fmla="*/ 54 h 267"/>
              <a:gd name="T6" fmla="*/ 93 w 240"/>
              <a:gd name="T7" fmla="*/ 27 h 267"/>
              <a:gd name="T8" fmla="*/ 120 w 240"/>
              <a:gd name="T9" fmla="*/ 0 h 267"/>
              <a:gd name="T10" fmla="*/ 120 w 240"/>
              <a:gd name="T11" fmla="*/ 0 h 267"/>
              <a:gd name="T12" fmla="*/ 240 w 240"/>
              <a:gd name="T13" fmla="*/ 94 h 267"/>
              <a:gd name="T14" fmla="*/ 160 w 240"/>
              <a:gd name="T15" fmla="*/ 94 h 267"/>
              <a:gd name="T16" fmla="*/ 160 w 240"/>
              <a:gd name="T17" fmla="*/ 267 h 267"/>
              <a:gd name="T18" fmla="*/ 133 w 240"/>
              <a:gd name="T19" fmla="*/ 267 h 267"/>
              <a:gd name="T20" fmla="*/ 133 w 240"/>
              <a:gd name="T21" fmla="*/ 187 h 267"/>
              <a:gd name="T22" fmla="*/ 106 w 240"/>
              <a:gd name="T23" fmla="*/ 187 h 267"/>
              <a:gd name="T24" fmla="*/ 106 w 240"/>
              <a:gd name="T25" fmla="*/ 267 h 267"/>
              <a:gd name="T26" fmla="*/ 80 w 240"/>
              <a:gd name="T27" fmla="*/ 267 h 267"/>
              <a:gd name="T28" fmla="*/ 80 w 240"/>
              <a:gd name="T29" fmla="*/ 94 h 267"/>
              <a:gd name="T30" fmla="*/ 0 w 240"/>
              <a:gd name="T31" fmla="*/ 94 h 267"/>
              <a:gd name="T32" fmla="*/ 0 w 240"/>
              <a:gd name="T33" fmla="*/ 67 h 267"/>
              <a:gd name="T34" fmla="*/ 240 w 240"/>
              <a:gd name="T35" fmla="*/ 67 h 267"/>
              <a:gd name="T36" fmla="*/ 240 w 240"/>
              <a:gd name="T37" fmla="*/ 94 h 267"/>
              <a:gd name="T38" fmla="*/ 240 w 240"/>
              <a:gd name="T39" fmla="*/ 9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0" h="267">
                <a:moveTo>
                  <a:pt x="120" y="0"/>
                </a:moveTo>
                <a:cubicBezTo>
                  <a:pt x="134" y="0"/>
                  <a:pt x="146" y="12"/>
                  <a:pt x="146" y="27"/>
                </a:cubicBezTo>
                <a:cubicBezTo>
                  <a:pt x="146" y="42"/>
                  <a:pt x="134" y="54"/>
                  <a:pt x="120" y="54"/>
                </a:cubicBezTo>
                <a:cubicBezTo>
                  <a:pt x="105" y="54"/>
                  <a:pt x="93" y="42"/>
                  <a:pt x="93" y="27"/>
                </a:cubicBezTo>
                <a:cubicBezTo>
                  <a:pt x="93" y="12"/>
                  <a:pt x="105" y="0"/>
                  <a:pt x="120" y="0"/>
                </a:cubicBezTo>
                <a:lnTo>
                  <a:pt x="120" y="0"/>
                </a:lnTo>
                <a:close/>
                <a:moveTo>
                  <a:pt x="240" y="94"/>
                </a:moveTo>
                <a:lnTo>
                  <a:pt x="160" y="94"/>
                </a:lnTo>
                <a:lnTo>
                  <a:pt x="160" y="267"/>
                </a:lnTo>
                <a:lnTo>
                  <a:pt x="133" y="267"/>
                </a:lnTo>
                <a:lnTo>
                  <a:pt x="133" y="187"/>
                </a:lnTo>
                <a:lnTo>
                  <a:pt x="106" y="187"/>
                </a:lnTo>
                <a:lnTo>
                  <a:pt x="106" y="267"/>
                </a:lnTo>
                <a:lnTo>
                  <a:pt x="80" y="267"/>
                </a:lnTo>
                <a:lnTo>
                  <a:pt x="80" y="94"/>
                </a:lnTo>
                <a:lnTo>
                  <a:pt x="0" y="94"/>
                </a:lnTo>
                <a:lnTo>
                  <a:pt x="0" y="67"/>
                </a:lnTo>
                <a:lnTo>
                  <a:pt x="240" y="67"/>
                </a:lnTo>
                <a:lnTo>
                  <a:pt x="240" y="94"/>
                </a:lnTo>
                <a:lnTo>
                  <a:pt x="240" y="9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Freeform 166">
            <a:extLst>
              <a:ext uri="{FF2B5EF4-FFF2-40B4-BE49-F238E27FC236}">
                <a16:creationId xmlns:a16="http://schemas.microsoft.com/office/drawing/2014/main" id="{B6217317-B88F-4139-AE0B-C6DA55AD29AB}"/>
              </a:ext>
            </a:extLst>
          </p:cNvPr>
          <p:cNvSpPr>
            <a:spLocks/>
          </p:cNvSpPr>
          <p:nvPr/>
        </p:nvSpPr>
        <p:spPr bwMode="auto">
          <a:xfrm>
            <a:off x="971600" y="5078572"/>
            <a:ext cx="320675" cy="320675"/>
          </a:xfrm>
          <a:custGeom>
            <a:avLst/>
            <a:gdLst>
              <a:gd name="T0" fmla="*/ 247 w 280"/>
              <a:gd name="T1" fmla="*/ 133 h 280"/>
              <a:gd name="T2" fmla="*/ 227 w 280"/>
              <a:gd name="T3" fmla="*/ 133 h 280"/>
              <a:gd name="T4" fmla="*/ 227 w 280"/>
              <a:gd name="T5" fmla="*/ 80 h 280"/>
              <a:gd name="T6" fmla="*/ 200 w 280"/>
              <a:gd name="T7" fmla="*/ 53 h 280"/>
              <a:gd name="T8" fmla="*/ 147 w 280"/>
              <a:gd name="T9" fmla="*/ 53 h 280"/>
              <a:gd name="T10" fmla="*/ 147 w 280"/>
              <a:gd name="T11" fmla="*/ 33 h 280"/>
              <a:gd name="T12" fmla="*/ 114 w 280"/>
              <a:gd name="T13" fmla="*/ 0 h 280"/>
              <a:gd name="T14" fmla="*/ 80 w 280"/>
              <a:gd name="T15" fmla="*/ 33 h 280"/>
              <a:gd name="T16" fmla="*/ 80 w 280"/>
              <a:gd name="T17" fmla="*/ 53 h 280"/>
              <a:gd name="T18" fmla="*/ 27 w 280"/>
              <a:gd name="T19" fmla="*/ 53 h 280"/>
              <a:gd name="T20" fmla="*/ 0 w 280"/>
              <a:gd name="T21" fmla="*/ 80 h 280"/>
              <a:gd name="T22" fmla="*/ 0 w 280"/>
              <a:gd name="T23" fmla="*/ 131 h 280"/>
              <a:gd name="T24" fmla="*/ 20 w 280"/>
              <a:gd name="T25" fmla="*/ 131 h 280"/>
              <a:gd name="T26" fmla="*/ 56 w 280"/>
              <a:gd name="T27" fmla="*/ 167 h 280"/>
              <a:gd name="T28" fmla="*/ 20 w 280"/>
              <a:gd name="T29" fmla="*/ 203 h 280"/>
              <a:gd name="T30" fmla="*/ 0 w 280"/>
              <a:gd name="T31" fmla="*/ 203 h 280"/>
              <a:gd name="T32" fmla="*/ 0 w 280"/>
              <a:gd name="T33" fmla="*/ 253 h 280"/>
              <a:gd name="T34" fmla="*/ 27 w 280"/>
              <a:gd name="T35" fmla="*/ 280 h 280"/>
              <a:gd name="T36" fmla="*/ 78 w 280"/>
              <a:gd name="T37" fmla="*/ 280 h 280"/>
              <a:gd name="T38" fmla="*/ 78 w 280"/>
              <a:gd name="T39" fmla="*/ 260 h 280"/>
              <a:gd name="T40" fmla="*/ 114 w 280"/>
              <a:gd name="T41" fmla="*/ 224 h 280"/>
              <a:gd name="T42" fmla="*/ 150 w 280"/>
              <a:gd name="T43" fmla="*/ 260 h 280"/>
              <a:gd name="T44" fmla="*/ 150 w 280"/>
              <a:gd name="T45" fmla="*/ 280 h 280"/>
              <a:gd name="T46" fmla="*/ 200 w 280"/>
              <a:gd name="T47" fmla="*/ 280 h 280"/>
              <a:gd name="T48" fmla="*/ 227 w 280"/>
              <a:gd name="T49" fmla="*/ 253 h 280"/>
              <a:gd name="T50" fmla="*/ 227 w 280"/>
              <a:gd name="T51" fmla="*/ 200 h 280"/>
              <a:gd name="T52" fmla="*/ 247 w 280"/>
              <a:gd name="T53" fmla="*/ 200 h 280"/>
              <a:gd name="T54" fmla="*/ 280 w 280"/>
              <a:gd name="T55" fmla="*/ 167 h 280"/>
              <a:gd name="T56" fmla="*/ 247 w 280"/>
              <a:gd name="T57" fmla="*/ 133 h 280"/>
              <a:gd name="T58" fmla="*/ 247 w 280"/>
              <a:gd name="T59" fmla="*/ 133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80" h="280">
                <a:moveTo>
                  <a:pt x="247" y="133"/>
                </a:moveTo>
                <a:lnTo>
                  <a:pt x="227" y="133"/>
                </a:lnTo>
                <a:lnTo>
                  <a:pt x="227" y="80"/>
                </a:lnTo>
                <a:cubicBezTo>
                  <a:pt x="227" y="65"/>
                  <a:pt x="215" y="53"/>
                  <a:pt x="200" y="53"/>
                </a:cubicBezTo>
                <a:lnTo>
                  <a:pt x="147" y="53"/>
                </a:lnTo>
                <a:lnTo>
                  <a:pt x="147" y="33"/>
                </a:lnTo>
                <a:cubicBezTo>
                  <a:pt x="147" y="15"/>
                  <a:pt x="132" y="0"/>
                  <a:pt x="114" y="0"/>
                </a:cubicBezTo>
                <a:cubicBezTo>
                  <a:pt x="95" y="0"/>
                  <a:pt x="80" y="15"/>
                  <a:pt x="80" y="33"/>
                </a:cubicBezTo>
                <a:lnTo>
                  <a:pt x="80" y="53"/>
                </a:lnTo>
                <a:lnTo>
                  <a:pt x="27" y="53"/>
                </a:lnTo>
                <a:cubicBezTo>
                  <a:pt x="12" y="53"/>
                  <a:pt x="0" y="65"/>
                  <a:pt x="0" y="80"/>
                </a:cubicBezTo>
                <a:lnTo>
                  <a:pt x="0" y="131"/>
                </a:lnTo>
                <a:lnTo>
                  <a:pt x="20" y="131"/>
                </a:lnTo>
                <a:cubicBezTo>
                  <a:pt x="40" y="131"/>
                  <a:pt x="56" y="147"/>
                  <a:pt x="56" y="167"/>
                </a:cubicBezTo>
                <a:cubicBezTo>
                  <a:pt x="56" y="187"/>
                  <a:pt x="40" y="203"/>
                  <a:pt x="20" y="203"/>
                </a:cubicBezTo>
                <a:lnTo>
                  <a:pt x="0" y="203"/>
                </a:lnTo>
                <a:lnTo>
                  <a:pt x="0" y="253"/>
                </a:lnTo>
                <a:cubicBezTo>
                  <a:pt x="0" y="268"/>
                  <a:pt x="12" y="280"/>
                  <a:pt x="27" y="280"/>
                </a:cubicBezTo>
                <a:lnTo>
                  <a:pt x="78" y="280"/>
                </a:lnTo>
                <a:lnTo>
                  <a:pt x="78" y="260"/>
                </a:lnTo>
                <a:cubicBezTo>
                  <a:pt x="78" y="240"/>
                  <a:pt x="94" y="224"/>
                  <a:pt x="114" y="224"/>
                </a:cubicBezTo>
                <a:cubicBezTo>
                  <a:pt x="134" y="224"/>
                  <a:pt x="150" y="240"/>
                  <a:pt x="150" y="260"/>
                </a:cubicBezTo>
                <a:lnTo>
                  <a:pt x="150" y="280"/>
                </a:lnTo>
                <a:lnTo>
                  <a:pt x="200" y="280"/>
                </a:lnTo>
                <a:cubicBezTo>
                  <a:pt x="215" y="280"/>
                  <a:pt x="227" y="268"/>
                  <a:pt x="227" y="253"/>
                </a:cubicBezTo>
                <a:lnTo>
                  <a:pt x="227" y="200"/>
                </a:lnTo>
                <a:lnTo>
                  <a:pt x="247" y="200"/>
                </a:lnTo>
                <a:cubicBezTo>
                  <a:pt x="265" y="200"/>
                  <a:pt x="280" y="185"/>
                  <a:pt x="280" y="167"/>
                </a:cubicBezTo>
                <a:cubicBezTo>
                  <a:pt x="280" y="148"/>
                  <a:pt x="265" y="133"/>
                  <a:pt x="247" y="133"/>
                </a:cubicBezTo>
                <a:lnTo>
                  <a:pt x="247" y="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0D1A106E-A25F-45DA-A667-704F4D269796}"/>
              </a:ext>
            </a:extLst>
          </p:cNvPr>
          <p:cNvSpPr>
            <a:spLocks noEditPoints="1"/>
          </p:cNvSpPr>
          <p:nvPr/>
        </p:nvSpPr>
        <p:spPr bwMode="auto">
          <a:xfrm>
            <a:off x="999381" y="2419569"/>
            <a:ext cx="265112" cy="265113"/>
          </a:xfrm>
          <a:custGeom>
            <a:avLst/>
            <a:gdLst>
              <a:gd name="T0" fmla="*/ 166 w 233"/>
              <a:gd name="T1" fmla="*/ 146 h 233"/>
              <a:gd name="T2" fmla="*/ 156 w 233"/>
              <a:gd name="T3" fmla="*/ 146 h 233"/>
              <a:gd name="T4" fmla="*/ 152 w 233"/>
              <a:gd name="T5" fmla="*/ 143 h 233"/>
              <a:gd name="T6" fmla="*/ 173 w 233"/>
              <a:gd name="T7" fmla="*/ 86 h 233"/>
              <a:gd name="T8" fmla="*/ 86 w 233"/>
              <a:gd name="T9" fmla="*/ 0 h 233"/>
              <a:gd name="T10" fmla="*/ 0 w 233"/>
              <a:gd name="T11" fmla="*/ 86 h 233"/>
              <a:gd name="T12" fmla="*/ 86 w 233"/>
              <a:gd name="T13" fmla="*/ 173 h 233"/>
              <a:gd name="T14" fmla="*/ 143 w 233"/>
              <a:gd name="T15" fmla="*/ 152 h 233"/>
              <a:gd name="T16" fmla="*/ 146 w 233"/>
              <a:gd name="T17" fmla="*/ 156 h 233"/>
              <a:gd name="T18" fmla="*/ 146 w 233"/>
              <a:gd name="T19" fmla="*/ 166 h 233"/>
              <a:gd name="T20" fmla="*/ 213 w 233"/>
              <a:gd name="T21" fmla="*/ 233 h 233"/>
              <a:gd name="T22" fmla="*/ 233 w 233"/>
              <a:gd name="T23" fmla="*/ 213 h 233"/>
              <a:gd name="T24" fmla="*/ 166 w 233"/>
              <a:gd name="T25" fmla="*/ 146 h 233"/>
              <a:gd name="T26" fmla="*/ 166 w 233"/>
              <a:gd name="T27" fmla="*/ 146 h 233"/>
              <a:gd name="T28" fmla="*/ 86 w 233"/>
              <a:gd name="T29" fmla="*/ 146 h 233"/>
              <a:gd name="T30" fmla="*/ 26 w 233"/>
              <a:gd name="T31" fmla="*/ 86 h 233"/>
              <a:gd name="T32" fmla="*/ 86 w 233"/>
              <a:gd name="T33" fmla="*/ 26 h 233"/>
              <a:gd name="T34" fmla="*/ 146 w 233"/>
              <a:gd name="T35" fmla="*/ 86 h 233"/>
              <a:gd name="T36" fmla="*/ 86 w 233"/>
              <a:gd name="T37" fmla="*/ 146 h 233"/>
              <a:gd name="T38" fmla="*/ 86 w 233"/>
              <a:gd name="T39" fmla="*/ 146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3" h="233">
                <a:moveTo>
                  <a:pt x="166" y="146"/>
                </a:moveTo>
                <a:lnTo>
                  <a:pt x="156" y="146"/>
                </a:lnTo>
                <a:lnTo>
                  <a:pt x="152" y="143"/>
                </a:lnTo>
                <a:cubicBezTo>
                  <a:pt x="165" y="128"/>
                  <a:pt x="173" y="108"/>
                  <a:pt x="173" y="86"/>
                </a:cubicBezTo>
                <a:cubicBezTo>
                  <a:pt x="173" y="38"/>
                  <a:pt x="134" y="0"/>
                  <a:pt x="86" y="0"/>
                </a:cubicBezTo>
                <a:cubicBezTo>
                  <a:pt x="38" y="0"/>
                  <a:pt x="0" y="38"/>
                  <a:pt x="0" y="86"/>
                </a:cubicBezTo>
                <a:cubicBezTo>
                  <a:pt x="0" y="134"/>
                  <a:pt x="38" y="173"/>
                  <a:pt x="86" y="173"/>
                </a:cubicBezTo>
                <a:cubicBezTo>
                  <a:pt x="108" y="173"/>
                  <a:pt x="128" y="165"/>
                  <a:pt x="143" y="152"/>
                </a:cubicBezTo>
                <a:lnTo>
                  <a:pt x="146" y="156"/>
                </a:lnTo>
                <a:lnTo>
                  <a:pt x="146" y="166"/>
                </a:lnTo>
                <a:lnTo>
                  <a:pt x="213" y="233"/>
                </a:lnTo>
                <a:lnTo>
                  <a:pt x="233" y="213"/>
                </a:lnTo>
                <a:lnTo>
                  <a:pt x="166" y="146"/>
                </a:lnTo>
                <a:lnTo>
                  <a:pt x="166" y="146"/>
                </a:lnTo>
                <a:close/>
                <a:moveTo>
                  <a:pt x="86" y="146"/>
                </a:moveTo>
                <a:cubicBezTo>
                  <a:pt x="53" y="146"/>
                  <a:pt x="26" y="120"/>
                  <a:pt x="26" y="86"/>
                </a:cubicBezTo>
                <a:cubicBezTo>
                  <a:pt x="26" y="53"/>
                  <a:pt x="53" y="26"/>
                  <a:pt x="86" y="26"/>
                </a:cubicBezTo>
                <a:cubicBezTo>
                  <a:pt x="120" y="26"/>
                  <a:pt x="146" y="53"/>
                  <a:pt x="146" y="86"/>
                </a:cubicBezTo>
                <a:cubicBezTo>
                  <a:pt x="146" y="120"/>
                  <a:pt x="120" y="146"/>
                  <a:pt x="86" y="146"/>
                </a:cubicBezTo>
                <a:lnTo>
                  <a:pt x="86" y="1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9B7A974-CE2B-4684-9068-850AD9C38468}"/>
              </a:ext>
            </a:extLst>
          </p:cNvPr>
          <p:cNvSpPr>
            <a:spLocks noEditPoints="1"/>
          </p:cNvSpPr>
          <p:nvPr/>
        </p:nvSpPr>
        <p:spPr bwMode="auto">
          <a:xfrm>
            <a:off x="979537" y="4199646"/>
            <a:ext cx="304800" cy="274638"/>
          </a:xfrm>
          <a:custGeom>
            <a:avLst/>
            <a:gdLst>
              <a:gd name="T0" fmla="*/ 134 w 267"/>
              <a:gd name="T1" fmla="*/ 0 h 240"/>
              <a:gd name="T2" fmla="*/ 0 w 267"/>
              <a:gd name="T3" fmla="*/ 240 h 240"/>
              <a:gd name="T4" fmla="*/ 267 w 267"/>
              <a:gd name="T5" fmla="*/ 53 h 240"/>
              <a:gd name="T6" fmla="*/ 134 w 267"/>
              <a:gd name="T7" fmla="*/ 53 h 240"/>
              <a:gd name="T8" fmla="*/ 27 w 267"/>
              <a:gd name="T9" fmla="*/ 213 h 240"/>
              <a:gd name="T10" fmla="*/ 54 w 267"/>
              <a:gd name="T11" fmla="*/ 186 h 240"/>
              <a:gd name="T12" fmla="*/ 54 w 267"/>
              <a:gd name="T13" fmla="*/ 213 h 240"/>
              <a:gd name="T14" fmla="*/ 27 w 267"/>
              <a:gd name="T15" fmla="*/ 160 h 240"/>
              <a:gd name="T16" fmla="*/ 54 w 267"/>
              <a:gd name="T17" fmla="*/ 133 h 240"/>
              <a:gd name="T18" fmla="*/ 54 w 267"/>
              <a:gd name="T19" fmla="*/ 160 h 240"/>
              <a:gd name="T20" fmla="*/ 27 w 267"/>
              <a:gd name="T21" fmla="*/ 106 h 240"/>
              <a:gd name="T22" fmla="*/ 54 w 267"/>
              <a:gd name="T23" fmla="*/ 80 h 240"/>
              <a:gd name="T24" fmla="*/ 54 w 267"/>
              <a:gd name="T25" fmla="*/ 106 h 240"/>
              <a:gd name="T26" fmla="*/ 27 w 267"/>
              <a:gd name="T27" fmla="*/ 53 h 240"/>
              <a:gd name="T28" fmla="*/ 54 w 267"/>
              <a:gd name="T29" fmla="*/ 26 h 240"/>
              <a:gd name="T30" fmla="*/ 54 w 267"/>
              <a:gd name="T31" fmla="*/ 53 h 240"/>
              <a:gd name="T32" fmla="*/ 80 w 267"/>
              <a:gd name="T33" fmla="*/ 213 h 240"/>
              <a:gd name="T34" fmla="*/ 107 w 267"/>
              <a:gd name="T35" fmla="*/ 186 h 240"/>
              <a:gd name="T36" fmla="*/ 107 w 267"/>
              <a:gd name="T37" fmla="*/ 213 h 240"/>
              <a:gd name="T38" fmla="*/ 80 w 267"/>
              <a:gd name="T39" fmla="*/ 160 h 240"/>
              <a:gd name="T40" fmla="*/ 107 w 267"/>
              <a:gd name="T41" fmla="*/ 133 h 240"/>
              <a:gd name="T42" fmla="*/ 107 w 267"/>
              <a:gd name="T43" fmla="*/ 160 h 240"/>
              <a:gd name="T44" fmla="*/ 80 w 267"/>
              <a:gd name="T45" fmla="*/ 106 h 240"/>
              <a:gd name="T46" fmla="*/ 107 w 267"/>
              <a:gd name="T47" fmla="*/ 80 h 240"/>
              <a:gd name="T48" fmla="*/ 107 w 267"/>
              <a:gd name="T49" fmla="*/ 106 h 240"/>
              <a:gd name="T50" fmla="*/ 80 w 267"/>
              <a:gd name="T51" fmla="*/ 53 h 240"/>
              <a:gd name="T52" fmla="*/ 107 w 267"/>
              <a:gd name="T53" fmla="*/ 26 h 240"/>
              <a:gd name="T54" fmla="*/ 107 w 267"/>
              <a:gd name="T55" fmla="*/ 53 h 240"/>
              <a:gd name="T56" fmla="*/ 134 w 267"/>
              <a:gd name="T57" fmla="*/ 213 h 240"/>
              <a:gd name="T58" fmla="*/ 160 w 267"/>
              <a:gd name="T59" fmla="*/ 186 h 240"/>
              <a:gd name="T60" fmla="*/ 134 w 267"/>
              <a:gd name="T61" fmla="*/ 160 h 240"/>
              <a:gd name="T62" fmla="*/ 160 w 267"/>
              <a:gd name="T63" fmla="*/ 133 h 240"/>
              <a:gd name="T64" fmla="*/ 134 w 267"/>
              <a:gd name="T65" fmla="*/ 106 h 240"/>
              <a:gd name="T66" fmla="*/ 240 w 267"/>
              <a:gd name="T67" fmla="*/ 80 h 240"/>
              <a:gd name="T68" fmla="*/ 240 w 267"/>
              <a:gd name="T69" fmla="*/ 213 h 240"/>
              <a:gd name="T70" fmla="*/ 187 w 267"/>
              <a:gd name="T71" fmla="*/ 106 h 240"/>
              <a:gd name="T72" fmla="*/ 214 w 267"/>
              <a:gd name="T73" fmla="*/ 133 h 240"/>
              <a:gd name="T74" fmla="*/ 214 w 267"/>
              <a:gd name="T75" fmla="*/ 106 h 240"/>
              <a:gd name="T76" fmla="*/ 187 w 267"/>
              <a:gd name="T77" fmla="*/ 160 h 240"/>
              <a:gd name="T78" fmla="*/ 214 w 267"/>
              <a:gd name="T79" fmla="*/ 186 h 240"/>
              <a:gd name="T80" fmla="*/ 214 w 267"/>
              <a:gd name="T81" fmla="*/ 16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67" h="240">
                <a:moveTo>
                  <a:pt x="134" y="53"/>
                </a:moveTo>
                <a:lnTo>
                  <a:pt x="134" y="0"/>
                </a:lnTo>
                <a:lnTo>
                  <a:pt x="0" y="0"/>
                </a:lnTo>
                <a:lnTo>
                  <a:pt x="0" y="240"/>
                </a:lnTo>
                <a:lnTo>
                  <a:pt x="267" y="240"/>
                </a:lnTo>
                <a:lnTo>
                  <a:pt x="267" y="53"/>
                </a:lnTo>
                <a:lnTo>
                  <a:pt x="134" y="53"/>
                </a:lnTo>
                <a:lnTo>
                  <a:pt x="134" y="53"/>
                </a:lnTo>
                <a:close/>
                <a:moveTo>
                  <a:pt x="54" y="213"/>
                </a:moveTo>
                <a:lnTo>
                  <a:pt x="27" y="213"/>
                </a:lnTo>
                <a:lnTo>
                  <a:pt x="27" y="186"/>
                </a:lnTo>
                <a:lnTo>
                  <a:pt x="54" y="186"/>
                </a:lnTo>
                <a:lnTo>
                  <a:pt x="54" y="213"/>
                </a:lnTo>
                <a:lnTo>
                  <a:pt x="54" y="213"/>
                </a:lnTo>
                <a:close/>
                <a:moveTo>
                  <a:pt x="54" y="160"/>
                </a:moveTo>
                <a:lnTo>
                  <a:pt x="27" y="160"/>
                </a:lnTo>
                <a:lnTo>
                  <a:pt x="27" y="133"/>
                </a:lnTo>
                <a:lnTo>
                  <a:pt x="54" y="133"/>
                </a:lnTo>
                <a:lnTo>
                  <a:pt x="54" y="160"/>
                </a:lnTo>
                <a:lnTo>
                  <a:pt x="54" y="160"/>
                </a:lnTo>
                <a:close/>
                <a:moveTo>
                  <a:pt x="54" y="106"/>
                </a:moveTo>
                <a:lnTo>
                  <a:pt x="27" y="106"/>
                </a:lnTo>
                <a:lnTo>
                  <a:pt x="27" y="80"/>
                </a:lnTo>
                <a:lnTo>
                  <a:pt x="54" y="80"/>
                </a:lnTo>
                <a:lnTo>
                  <a:pt x="54" y="106"/>
                </a:lnTo>
                <a:lnTo>
                  <a:pt x="54" y="106"/>
                </a:lnTo>
                <a:close/>
                <a:moveTo>
                  <a:pt x="54" y="53"/>
                </a:moveTo>
                <a:lnTo>
                  <a:pt x="27" y="53"/>
                </a:lnTo>
                <a:lnTo>
                  <a:pt x="27" y="26"/>
                </a:lnTo>
                <a:lnTo>
                  <a:pt x="54" y="26"/>
                </a:lnTo>
                <a:lnTo>
                  <a:pt x="54" y="53"/>
                </a:lnTo>
                <a:lnTo>
                  <a:pt x="54" y="53"/>
                </a:lnTo>
                <a:close/>
                <a:moveTo>
                  <a:pt x="107" y="213"/>
                </a:moveTo>
                <a:lnTo>
                  <a:pt x="80" y="213"/>
                </a:lnTo>
                <a:lnTo>
                  <a:pt x="80" y="186"/>
                </a:lnTo>
                <a:lnTo>
                  <a:pt x="107" y="186"/>
                </a:lnTo>
                <a:lnTo>
                  <a:pt x="107" y="213"/>
                </a:lnTo>
                <a:lnTo>
                  <a:pt x="107" y="213"/>
                </a:lnTo>
                <a:close/>
                <a:moveTo>
                  <a:pt x="107" y="160"/>
                </a:moveTo>
                <a:lnTo>
                  <a:pt x="80" y="160"/>
                </a:lnTo>
                <a:lnTo>
                  <a:pt x="80" y="133"/>
                </a:lnTo>
                <a:lnTo>
                  <a:pt x="107" y="133"/>
                </a:lnTo>
                <a:lnTo>
                  <a:pt x="107" y="160"/>
                </a:lnTo>
                <a:lnTo>
                  <a:pt x="107" y="160"/>
                </a:lnTo>
                <a:close/>
                <a:moveTo>
                  <a:pt x="107" y="106"/>
                </a:moveTo>
                <a:lnTo>
                  <a:pt x="80" y="106"/>
                </a:lnTo>
                <a:lnTo>
                  <a:pt x="80" y="80"/>
                </a:lnTo>
                <a:lnTo>
                  <a:pt x="107" y="80"/>
                </a:lnTo>
                <a:lnTo>
                  <a:pt x="107" y="106"/>
                </a:lnTo>
                <a:lnTo>
                  <a:pt x="107" y="106"/>
                </a:lnTo>
                <a:close/>
                <a:moveTo>
                  <a:pt x="107" y="53"/>
                </a:moveTo>
                <a:lnTo>
                  <a:pt x="80" y="53"/>
                </a:lnTo>
                <a:lnTo>
                  <a:pt x="80" y="26"/>
                </a:lnTo>
                <a:lnTo>
                  <a:pt x="107" y="26"/>
                </a:lnTo>
                <a:lnTo>
                  <a:pt x="107" y="53"/>
                </a:lnTo>
                <a:lnTo>
                  <a:pt x="107" y="53"/>
                </a:lnTo>
                <a:close/>
                <a:moveTo>
                  <a:pt x="240" y="213"/>
                </a:moveTo>
                <a:lnTo>
                  <a:pt x="134" y="213"/>
                </a:lnTo>
                <a:lnTo>
                  <a:pt x="134" y="186"/>
                </a:lnTo>
                <a:lnTo>
                  <a:pt x="160" y="186"/>
                </a:lnTo>
                <a:lnTo>
                  <a:pt x="160" y="160"/>
                </a:lnTo>
                <a:lnTo>
                  <a:pt x="134" y="160"/>
                </a:lnTo>
                <a:lnTo>
                  <a:pt x="134" y="133"/>
                </a:lnTo>
                <a:lnTo>
                  <a:pt x="160" y="133"/>
                </a:lnTo>
                <a:lnTo>
                  <a:pt x="160" y="106"/>
                </a:lnTo>
                <a:lnTo>
                  <a:pt x="134" y="106"/>
                </a:lnTo>
                <a:lnTo>
                  <a:pt x="134" y="80"/>
                </a:lnTo>
                <a:lnTo>
                  <a:pt x="240" y="80"/>
                </a:lnTo>
                <a:lnTo>
                  <a:pt x="240" y="213"/>
                </a:lnTo>
                <a:lnTo>
                  <a:pt x="240" y="213"/>
                </a:lnTo>
                <a:close/>
                <a:moveTo>
                  <a:pt x="214" y="106"/>
                </a:moveTo>
                <a:lnTo>
                  <a:pt x="187" y="106"/>
                </a:lnTo>
                <a:lnTo>
                  <a:pt x="187" y="133"/>
                </a:lnTo>
                <a:lnTo>
                  <a:pt x="214" y="133"/>
                </a:lnTo>
                <a:lnTo>
                  <a:pt x="214" y="106"/>
                </a:lnTo>
                <a:lnTo>
                  <a:pt x="214" y="106"/>
                </a:lnTo>
                <a:close/>
                <a:moveTo>
                  <a:pt x="214" y="160"/>
                </a:moveTo>
                <a:lnTo>
                  <a:pt x="187" y="160"/>
                </a:lnTo>
                <a:lnTo>
                  <a:pt x="187" y="186"/>
                </a:lnTo>
                <a:lnTo>
                  <a:pt x="214" y="186"/>
                </a:lnTo>
                <a:lnTo>
                  <a:pt x="214" y="160"/>
                </a:lnTo>
                <a:lnTo>
                  <a:pt x="214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Freeform 69">
            <a:extLst>
              <a:ext uri="{FF2B5EF4-FFF2-40B4-BE49-F238E27FC236}">
                <a16:creationId xmlns:a16="http://schemas.microsoft.com/office/drawing/2014/main" id="{7F96F8DA-CC06-4CA2-A801-C75A5A48A1DD}"/>
              </a:ext>
            </a:extLst>
          </p:cNvPr>
          <p:cNvSpPr>
            <a:spLocks noEditPoints="1"/>
          </p:cNvSpPr>
          <p:nvPr/>
        </p:nvSpPr>
        <p:spPr bwMode="auto">
          <a:xfrm>
            <a:off x="979537" y="3288970"/>
            <a:ext cx="304800" cy="306388"/>
          </a:xfrm>
          <a:custGeom>
            <a:avLst/>
            <a:gdLst>
              <a:gd name="T0" fmla="*/ 254 w 267"/>
              <a:gd name="T1" fmla="*/ 54 h 267"/>
              <a:gd name="T2" fmla="*/ 227 w 267"/>
              <a:gd name="T3" fmla="*/ 54 h 267"/>
              <a:gd name="T4" fmla="*/ 227 w 267"/>
              <a:gd name="T5" fmla="*/ 174 h 267"/>
              <a:gd name="T6" fmla="*/ 54 w 267"/>
              <a:gd name="T7" fmla="*/ 174 h 267"/>
              <a:gd name="T8" fmla="*/ 54 w 267"/>
              <a:gd name="T9" fmla="*/ 200 h 267"/>
              <a:gd name="T10" fmla="*/ 67 w 267"/>
              <a:gd name="T11" fmla="*/ 214 h 267"/>
              <a:gd name="T12" fmla="*/ 214 w 267"/>
              <a:gd name="T13" fmla="*/ 214 h 267"/>
              <a:gd name="T14" fmla="*/ 267 w 267"/>
              <a:gd name="T15" fmla="*/ 267 h 267"/>
              <a:gd name="T16" fmla="*/ 267 w 267"/>
              <a:gd name="T17" fmla="*/ 67 h 267"/>
              <a:gd name="T18" fmla="*/ 254 w 267"/>
              <a:gd name="T19" fmla="*/ 54 h 267"/>
              <a:gd name="T20" fmla="*/ 254 w 267"/>
              <a:gd name="T21" fmla="*/ 54 h 267"/>
              <a:gd name="T22" fmla="*/ 200 w 267"/>
              <a:gd name="T23" fmla="*/ 134 h 267"/>
              <a:gd name="T24" fmla="*/ 200 w 267"/>
              <a:gd name="T25" fmla="*/ 14 h 267"/>
              <a:gd name="T26" fmla="*/ 187 w 267"/>
              <a:gd name="T27" fmla="*/ 0 h 267"/>
              <a:gd name="T28" fmla="*/ 14 w 267"/>
              <a:gd name="T29" fmla="*/ 0 h 267"/>
              <a:gd name="T30" fmla="*/ 0 w 267"/>
              <a:gd name="T31" fmla="*/ 14 h 267"/>
              <a:gd name="T32" fmla="*/ 0 w 267"/>
              <a:gd name="T33" fmla="*/ 200 h 267"/>
              <a:gd name="T34" fmla="*/ 54 w 267"/>
              <a:gd name="T35" fmla="*/ 147 h 267"/>
              <a:gd name="T36" fmla="*/ 187 w 267"/>
              <a:gd name="T37" fmla="*/ 147 h 267"/>
              <a:gd name="T38" fmla="*/ 200 w 267"/>
              <a:gd name="T39" fmla="*/ 134 h 267"/>
              <a:gd name="T40" fmla="*/ 200 w 267"/>
              <a:gd name="T41" fmla="*/ 13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7" h="267">
                <a:moveTo>
                  <a:pt x="254" y="54"/>
                </a:moveTo>
                <a:lnTo>
                  <a:pt x="227" y="54"/>
                </a:lnTo>
                <a:lnTo>
                  <a:pt x="227" y="174"/>
                </a:lnTo>
                <a:lnTo>
                  <a:pt x="54" y="174"/>
                </a:lnTo>
                <a:lnTo>
                  <a:pt x="54" y="200"/>
                </a:lnTo>
                <a:cubicBezTo>
                  <a:pt x="54" y="208"/>
                  <a:pt x="60" y="214"/>
                  <a:pt x="67" y="214"/>
                </a:cubicBezTo>
                <a:lnTo>
                  <a:pt x="214" y="214"/>
                </a:lnTo>
                <a:lnTo>
                  <a:pt x="267" y="267"/>
                </a:lnTo>
                <a:lnTo>
                  <a:pt x="267" y="67"/>
                </a:lnTo>
                <a:cubicBezTo>
                  <a:pt x="267" y="60"/>
                  <a:pt x="261" y="54"/>
                  <a:pt x="254" y="54"/>
                </a:cubicBezTo>
                <a:lnTo>
                  <a:pt x="254" y="54"/>
                </a:lnTo>
                <a:close/>
                <a:moveTo>
                  <a:pt x="200" y="134"/>
                </a:moveTo>
                <a:lnTo>
                  <a:pt x="200" y="14"/>
                </a:lnTo>
                <a:cubicBezTo>
                  <a:pt x="200" y="6"/>
                  <a:pt x="194" y="0"/>
                  <a:pt x="187" y="0"/>
                </a:cubicBezTo>
                <a:lnTo>
                  <a:pt x="14" y="0"/>
                </a:lnTo>
                <a:cubicBezTo>
                  <a:pt x="6" y="0"/>
                  <a:pt x="0" y="6"/>
                  <a:pt x="0" y="14"/>
                </a:cubicBezTo>
                <a:lnTo>
                  <a:pt x="0" y="200"/>
                </a:lnTo>
                <a:lnTo>
                  <a:pt x="54" y="147"/>
                </a:lnTo>
                <a:lnTo>
                  <a:pt x="187" y="147"/>
                </a:lnTo>
                <a:cubicBezTo>
                  <a:pt x="194" y="147"/>
                  <a:pt x="200" y="141"/>
                  <a:pt x="200" y="134"/>
                </a:cubicBezTo>
                <a:lnTo>
                  <a:pt x="200" y="1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4971DBA-5650-49FA-8567-F7B71C9F9806}"/>
              </a:ext>
            </a:extLst>
          </p:cNvPr>
          <p:cNvSpPr/>
          <p:nvPr/>
        </p:nvSpPr>
        <p:spPr>
          <a:xfrm>
            <a:off x="2191416" y="5005580"/>
            <a:ext cx="4761168" cy="475648"/>
          </a:xfrm>
          <a:custGeom>
            <a:avLst/>
            <a:gdLst>
              <a:gd name="connsiteX0" fmla="*/ 232317 w 4009405"/>
              <a:gd name="connsiteY0" fmla="*/ 0 h 400546"/>
              <a:gd name="connsiteX1" fmla="*/ 3777089 w 4009405"/>
              <a:gd name="connsiteY1" fmla="*/ 0 h 400546"/>
              <a:gd name="connsiteX2" fmla="*/ 4009405 w 4009405"/>
              <a:gd name="connsiteY2" fmla="*/ 400546 h 400546"/>
              <a:gd name="connsiteX3" fmla="*/ 0 w 4009405"/>
              <a:gd name="connsiteY3" fmla="*/ 400546 h 40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9405" h="400546">
                <a:moveTo>
                  <a:pt x="232317" y="0"/>
                </a:moveTo>
                <a:lnTo>
                  <a:pt x="3777089" y="0"/>
                </a:lnTo>
                <a:lnTo>
                  <a:pt x="4009405" y="400546"/>
                </a:lnTo>
                <a:lnTo>
                  <a:pt x="0" y="400546"/>
                </a:lnTo>
                <a:close/>
              </a:path>
            </a:pathLst>
          </a:custGeom>
          <a:solidFill>
            <a:srgbClr val="70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C16199E-7B53-46E0-93C5-0CCEBABBA047}"/>
              </a:ext>
            </a:extLst>
          </p:cNvPr>
          <p:cNvGrpSpPr/>
          <p:nvPr/>
        </p:nvGrpSpPr>
        <p:grpSpPr>
          <a:xfrm>
            <a:off x="2464425" y="4102384"/>
            <a:ext cx="3964307" cy="903196"/>
            <a:chOff x="1371452" y="3996060"/>
            <a:chExt cx="3338364" cy="760586"/>
          </a:xfrm>
          <a:solidFill>
            <a:srgbClr val="E0D171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B29ACC7-7F27-4122-A648-167937FA7D6E}"/>
                </a:ext>
              </a:extLst>
            </p:cNvPr>
            <p:cNvSpPr/>
            <p:nvPr/>
          </p:nvSpPr>
          <p:spPr>
            <a:xfrm>
              <a:off x="1582690" y="3996060"/>
              <a:ext cx="3127126" cy="400546"/>
            </a:xfrm>
            <a:custGeom>
              <a:avLst/>
              <a:gdLst>
                <a:gd name="connsiteX0" fmla="*/ 232317 w 3127126"/>
                <a:gd name="connsiteY0" fmla="*/ 0 h 400546"/>
                <a:gd name="connsiteX1" fmla="*/ 2894809 w 3127126"/>
                <a:gd name="connsiteY1" fmla="*/ 0 h 400546"/>
                <a:gd name="connsiteX2" fmla="*/ 3127126 w 3127126"/>
                <a:gd name="connsiteY2" fmla="*/ 400546 h 400546"/>
                <a:gd name="connsiteX3" fmla="*/ 0 w 3127126"/>
                <a:gd name="connsiteY3" fmla="*/ 400546 h 400546"/>
                <a:gd name="connsiteX4" fmla="*/ 232317 w 3127126"/>
                <a:gd name="connsiteY4" fmla="*/ 0 h 400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7126" h="400546">
                  <a:moveTo>
                    <a:pt x="232317" y="0"/>
                  </a:moveTo>
                  <a:lnTo>
                    <a:pt x="2894809" y="0"/>
                  </a:lnTo>
                  <a:lnTo>
                    <a:pt x="3127126" y="400546"/>
                  </a:lnTo>
                  <a:lnTo>
                    <a:pt x="0" y="400546"/>
                  </a:lnTo>
                  <a:lnTo>
                    <a:pt x="23231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id="{5AFC0745-4C8D-4D75-9284-C438BCB57366}"/>
                </a:ext>
              </a:extLst>
            </p:cNvPr>
            <p:cNvSpPr/>
            <p:nvPr/>
          </p:nvSpPr>
          <p:spPr>
            <a:xfrm>
              <a:off x="1371452" y="4396606"/>
              <a:ext cx="3338364" cy="360040"/>
            </a:xfrm>
            <a:prstGeom prst="parallelogram">
              <a:avLst>
                <a:gd name="adj" fmla="val 50119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23D406D-3B35-489B-BD21-7CD67C55E28F}"/>
              </a:ext>
            </a:extLst>
          </p:cNvPr>
          <p:cNvGrpSpPr/>
          <p:nvPr/>
        </p:nvGrpSpPr>
        <p:grpSpPr>
          <a:xfrm>
            <a:off x="2992239" y="3199188"/>
            <a:ext cx="2914452" cy="903196"/>
            <a:chOff x="1815927" y="3235474"/>
            <a:chExt cx="2454276" cy="760586"/>
          </a:xfrm>
          <a:solidFill>
            <a:srgbClr val="B9C854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371E0BE-B4B3-4E30-81F9-05D0F32622D0}"/>
                </a:ext>
              </a:extLst>
            </p:cNvPr>
            <p:cNvSpPr/>
            <p:nvPr/>
          </p:nvSpPr>
          <p:spPr>
            <a:xfrm>
              <a:off x="2023830" y="3235474"/>
              <a:ext cx="2244846" cy="400546"/>
            </a:xfrm>
            <a:custGeom>
              <a:avLst/>
              <a:gdLst>
                <a:gd name="connsiteX0" fmla="*/ 232317 w 2244846"/>
                <a:gd name="connsiteY0" fmla="*/ 0 h 400546"/>
                <a:gd name="connsiteX1" fmla="*/ 2012529 w 2244846"/>
                <a:gd name="connsiteY1" fmla="*/ 0 h 400546"/>
                <a:gd name="connsiteX2" fmla="*/ 2244846 w 2244846"/>
                <a:gd name="connsiteY2" fmla="*/ 400546 h 400546"/>
                <a:gd name="connsiteX3" fmla="*/ 0 w 2244846"/>
                <a:gd name="connsiteY3" fmla="*/ 400546 h 400546"/>
                <a:gd name="connsiteX4" fmla="*/ 232317 w 2244846"/>
                <a:gd name="connsiteY4" fmla="*/ 0 h 400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4846" h="400546">
                  <a:moveTo>
                    <a:pt x="232317" y="0"/>
                  </a:moveTo>
                  <a:lnTo>
                    <a:pt x="2012529" y="0"/>
                  </a:lnTo>
                  <a:lnTo>
                    <a:pt x="2244846" y="400546"/>
                  </a:lnTo>
                  <a:lnTo>
                    <a:pt x="0" y="400546"/>
                  </a:lnTo>
                  <a:lnTo>
                    <a:pt x="23231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C8075934-6E8F-4E77-A7DE-0FCAB52B5683}"/>
                </a:ext>
              </a:extLst>
            </p:cNvPr>
            <p:cNvSpPr/>
            <p:nvPr/>
          </p:nvSpPr>
          <p:spPr>
            <a:xfrm>
              <a:off x="1815927" y="3636020"/>
              <a:ext cx="2454276" cy="360040"/>
            </a:xfrm>
            <a:prstGeom prst="parallelogram">
              <a:avLst>
                <a:gd name="adj" fmla="val 3892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3A82820-F008-47FD-A0B7-D9158F38AD1B}"/>
              </a:ext>
            </a:extLst>
          </p:cNvPr>
          <p:cNvGrpSpPr/>
          <p:nvPr/>
        </p:nvGrpSpPr>
        <p:grpSpPr>
          <a:xfrm>
            <a:off x="3512542" y="2295992"/>
            <a:ext cx="1873845" cy="903196"/>
            <a:chOff x="2254077" y="2474888"/>
            <a:chExt cx="1577975" cy="760586"/>
          </a:xfrm>
          <a:solidFill>
            <a:srgbClr val="9CD7C5"/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2F166C3-1849-4EC0-A294-C760CEB342DD}"/>
                </a:ext>
              </a:extLst>
            </p:cNvPr>
            <p:cNvSpPr/>
            <p:nvPr/>
          </p:nvSpPr>
          <p:spPr>
            <a:xfrm>
              <a:off x="2464970" y="2474888"/>
              <a:ext cx="1362566" cy="400546"/>
            </a:xfrm>
            <a:custGeom>
              <a:avLst/>
              <a:gdLst>
                <a:gd name="connsiteX0" fmla="*/ 232317 w 1362566"/>
                <a:gd name="connsiteY0" fmla="*/ 0 h 400546"/>
                <a:gd name="connsiteX1" fmla="*/ 1130249 w 1362566"/>
                <a:gd name="connsiteY1" fmla="*/ 0 h 400546"/>
                <a:gd name="connsiteX2" fmla="*/ 1362566 w 1362566"/>
                <a:gd name="connsiteY2" fmla="*/ 400546 h 400546"/>
                <a:gd name="connsiteX3" fmla="*/ 0 w 1362566"/>
                <a:gd name="connsiteY3" fmla="*/ 400546 h 400546"/>
                <a:gd name="connsiteX4" fmla="*/ 232317 w 1362566"/>
                <a:gd name="connsiteY4" fmla="*/ 0 h 400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566" h="400546">
                  <a:moveTo>
                    <a:pt x="232317" y="0"/>
                  </a:moveTo>
                  <a:lnTo>
                    <a:pt x="1130249" y="0"/>
                  </a:lnTo>
                  <a:lnTo>
                    <a:pt x="1362566" y="400546"/>
                  </a:lnTo>
                  <a:lnTo>
                    <a:pt x="0" y="400546"/>
                  </a:lnTo>
                  <a:lnTo>
                    <a:pt x="23231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Parallelogram 67">
              <a:extLst>
                <a:ext uri="{FF2B5EF4-FFF2-40B4-BE49-F238E27FC236}">
                  <a16:creationId xmlns:a16="http://schemas.microsoft.com/office/drawing/2014/main" id="{85414E45-CF20-4186-A1BF-E8ECF2293266}"/>
                </a:ext>
              </a:extLst>
            </p:cNvPr>
            <p:cNvSpPr/>
            <p:nvPr/>
          </p:nvSpPr>
          <p:spPr>
            <a:xfrm>
              <a:off x="2254077" y="2875434"/>
              <a:ext cx="1577975" cy="360040"/>
            </a:xfrm>
            <a:prstGeom prst="parallelogram">
              <a:avLst>
                <a:gd name="adj" fmla="val 2551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D25A0A0-7856-4DA0-8D1A-5DC779FCE802}"/>
              </a:ext>
            </a:extLst>
          </p:cNvPr>
          <p:cNvGrpSpPr/>
          <p:nvPr/>
        </p:nvGrpSpPr>
        <p:grpSpPr>
          <a:xfrm>
            <a:off x="4040387" y="1382073"/>
            <a:ext cx="819646" cy="915399"/>
            <a:chOff x="2698577" y="1700808"/>
            <a:chExt cx="690228" cy="770862"/>
          </a:xfrm>
          <a:solidFill>
            <a:srgbClr val="63AAA7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D34A10D-9C2A-468F-ABB2-58BF99893849}"/>
                </a:ext>
              </a:extLst>
            </p:cNvPr>
            <p:cNvSpPr/>
            <p:nvPr/>
          </p:nvSpPr>
          <p:spPr>
            <a:xfrm>
              <a:off x="2906110" y="1700808"/>
              <a:ext cx="480286" cy="414040"/>
            </a:xfrm>
            <a:custGeom>
              <a:avLst/>
              <a:gdLst>
                <a:gd name="connsiteX0" fmla="*/ 240143 w 480286"/>
                <a:gd name="connsiteY0" fmla="*/ 0 h 414040"/>
                <a:gd name="connsiteX1" fmla="*/ 480286 w 480286"/>
                <a:gd name="connsiteY1" fmla="*/ 414040 h 414040"/>
                <a:gd name="connsiteX2" fmla="*/ 0 w 480286"/>
                <a:gd name="connsiteY2" fmla="*/ 414040 h 414040"/>
                <a:gd name="connsiteX3" fmla="*/ 240143 w 480286"/>
                <a:gd name="connsiteY3" fmla="*/ 0 h 41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0286" h="414040">
                  <a:moveTo>
                    <a:pt x="240143" y="0"/>
                  </a:moveTo>
                  <a:lnTo>
                    <a:pt x="480286" y="414040"/>
                  </a:lnTo>
                  <a:lnTo>
                    <a:pt x="0" y="414040"/>
                  </a:lnTo>
                  <a:lnTo>
                    <a:pt x="2401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Parallelogram 68">
              <a:extLst>
                <a:ext uri="{FF2B5EF4-FFF2-40B4-BE49-F238E27FC236}">
                  <a16:creationId xmlns:a16="http://schemas.microsoft.com/office/drawing/2014/main" id="{9753320F-555D-4A7F-8F40-226EAB606F33}"/>
                </a:ext>
              </a:extLst>
            </p:cNvPr>
            <p:cNvSpPr/>
            <p:nvPr/>
          </p:nvSpPr>
          <p:spPr>
            <a:xfrm>
              <a:off x="2698577" y="2114054"/>
              <a:ext cx="690228" cy="357616"/>
            </a:xfrm>
            <a:prstGeom prst="parallelogram">
              <a:avLst>
                <a:gd name="adj" fmla="val 1237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4EB47A6-B717-48B2-A975-948F237B4A0F}"/>
              </a:ext>
            </a:extLst>
          </p:cNvPr>
          <p:cNvGrpSpPr/>
          <p:nvPr/>
        </p:nvGrpSpPr>
        <p:grpSpPr>
          <a:xfrm>
            <a:off x="2464424" y="1872265"/>
            <a:ext cx="3964307" cy="3133315"/>
            <a:chOff x="4280522" y="2118065"/>
            <a:chExt cx="3338364" cy="2638581"/>
          </a:xfrm>
          <a:solidFill>
            <a:schemeClr val="tx1">
              <a:alpha val="42000"/>
            </a:schemeClr>
          </a:solidFill>
        </p:grpSpPr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A0AD7F2B-59B9-4F88-8964-674B0A5374E6}"/>
                </a:ext>
              </a:extLst>
            </p:cNvPr>
            <p:cNvSpPr/>
            <p:nvPr/>
          </p:nvSpPr>
          <p:spPr>
            <a:xfrm>
              <a:off x="4280522" y="4396606"/>
              <a:ext cx="3338364" cy="360040"/>
            </a:xfrm>
            <a:prstGeom prst="parallelogram">
              <a:avLst>
                <a:gd name="adj" fmla="val 50119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Parallelogram 73">
              <a:extLst>
                <a:ext uri="{FF2B5EF4-FFF2-40B4-BE49-F238E27FC236}">
                  <a16:creationId xmlns:a16="http://schemas.microsoft.com/office/drawing/2014/main" id="{59CEBC97-E614-45D1-B48F-9A207D3225C7}"/>
                </a:ext>
              </a:extLst>
            </p:cNvPr>
            <p:cNvSpPr/>
            <p:nvPr/>
          </p:nvSpPr>
          <p:spPr>
            <a:xfrm>
              <a:off x="4724997" y="3636020"/>
              <a:ext cx="2454276" cy="360040"/>
            </a:xfrm>
            <a:prstGeom prst="parallelogram">
              <a:avLst>
                <a:gd name="adj" fmla="val 3892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A4555D80-08BD-41B4-85EA-6D479B939672}"/>
                </a:ext>
              </a:extLst>
            </p:cNvPr>
            <p:cNvSpPr/>
            <p:nvPr/>
          </p:nvSpPr>
          <p:spPr>
            <a:xfrm>
              <a:off x="5163147" y="2875434"/>
              <a:ext cx="1577975" cy="360040"/>
            </a:xfrm>
            <a:prstGeom prst="parallelogram">
              <a:avLst>
                <a:gd name="adj" fmla="val 2551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BEBA7484-410E-4D39-A9EC-A60CBE633150}"/>
                </a:ext>
              </a:extLst>
            </p:cNvPr>
            <p:cNvSpPr/>
            <p:nvPr/>
          </p:nvSpPr>
          <p:spPr>
            <a:xfrm>
              <a:off x="5607647" y="2118065"/>
              <a:ext cx="686302" cy="357616"/>
            </a:xfrm>
            <a:prstGeom prst="parallelogram">
              <a:avLst>
                <a:gd name="adj" fmla="val 1237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2D2BFC89-A3BB-4A56-AECB-356EE5C7AA47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274444" y="1872211"/>
            <a:ext cx="574750" cy="192604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58A23D0-9E7B-4D92-BDE1-E307F50F48BC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3762977" y="2771439"/>
            <a:ext cx="1618047" cy="192604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E23A40E-6C7F-4AD9-8CEE-9FFD48977AD2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3236741" y="3675723"/>
            <a:ext cx="2668137" cy="192604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E8256BF-AE01-4BD7-BAD4-FCFE7B1D5CC8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725265" y="4578999"/>
            <a:ext cx="3703467" cy="192604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2518DEA-43EA-4496-BA61-8959144CA527}"/>
              </a:ext>
            </a:extLst>
          </p:cNvPr>
          <p:cNvSpPr txBox="1"/>
          <p:nvPr/>
        </p:nvSpPr>
        <p:spPr>
          <a:xfrm>
            <a:off x="5377042" y="1591611"/>
            <a:ext cx="2030197" cy="3415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DA6DC49-15C2-43D0-B4B8-9E18042BFF7E}"/>
              </a:ext>
            </a:extLst>
          </p:cNvPr>
          <p:cNvSpPr txBox="1"/>
          <p:nvPr/>
        </p:nvSpPr>
        <p:spPr>
          <a:xfrm>
            <a:off x="5377041" y="1368362"/>
            <a:ext cx="203019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63AAA7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63AAA7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9" name="Speech Bubble: Rectangle 88">
            <a:extLst>
              <a:ext uri="{FF2B5EF4-FFF2-40B4-BE49-F238E27FC236}">
                <a16:creationId xmlns:a16="http://schemas.microsoft.com/office/drawing/2014/main" id="{75F02DFF-03D5-4A58-8A90-90EECE23689C}"/>
              </a:ext>
            </a:extLst>
          </p:cNvPr>
          <p:cNvSpPr/>
          <p:nvPr/>
        </p:nvSpPr>
        <p:spPr>
          <a:xfrm>
            <a:off x="5231120" y="1375722"/>
            <a:ext cx="55184" cy="553013"/>
          </a:xfrm>
          <a:prstGeom prst="wedgeRectCallout">
            <a:avLst>
              <a:gd name="adj1" fmla="val -203501"/>
              <a:gd name="adj2" fmla="val -20867"/>
            </a:avLst>
          </a:prstGeom>
          <a:solidFill>
            <a:srgbClr val="63A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C9B7169-D184-4AC5-BED8-1C62970B29B5}"/>
              </a:ext>
            </a:extLst>
          </p:cNvPr>
          <p:cNvSpPr txBox="1"/>
          <p:nvPr/>
        </p:nvSpPr>
        <p:spPr>
          <a:xfrm>
            <a:off x="5895554" y="2500915"/>
            <a:ext cx="2030197" cy="3415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1CAB02B-757C-4C7E-9B9D-F4AEABEDD245}"/>
              </a:ext>
            </a:extLst>
          </p:cNvPr>
          <p:cNvSpPr txBox="1"/>
          <p:nvPr/>
        </p:nvSpPr>
        <p:spPr>
          <a:xfrm>
            <a:off x="5895553" y="2277666"/>
            <a:ext cx="203019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9CD7C5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9CD7C5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4" name="Speech Bubble: Rectangle 93">
            <a:extLst>
              <a:ext uri="{FF2B5EF4-FFF2-40B4-BE49-F238E27FC236}">
                <a16:creationId xmlns:a16="http://schemas.microsoft.com/office/drawing/2014/main" id="{DA8807DC-DABF-46A9-8ED0-0D92E4384800}"/>
              </a:ext>
            </a:extLst>
          </p:cNvPr>
          <p:cNvSpPr/>
          <p:nvPr/>
        </p:nvSpPr>
        <p:spPr>
          <a:xfrm>
            <a:off x="5749632" y="2285026"/>
            <a:ext cx="55184" cy="553013"/>
          </a:xfrm>
          <a:prstGeom prst="wedgeRectCallout">
            <a:avLst>
              <a:gd name="adj1" fmla="val -203501"/>
              <a:gd name="adj2" fmla="val -20867"/>
            </a:avLst>
          </a:prstGeom>
          <a:solidFill>
            <a:srgbClr val="9CD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532FBD-851F-4B5C-AF96-6DCDDBA08F75}"/>
              </a:ext>
            </a:extLst>
          </p:cNvPr>
          <p:cNvSpPr txBox="1"/>
          <p:nvPr/>
        </p:nvSpPr>
        <p:spPr>
          <a:xfrm>
            <a:off x="6414066" y="3410219"/>
            <a:ext cx="2030197" cy="3415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2B4EFF-BDD9-43F0-99A4-E3789137B635}"/>
              </a:ext>
            </a:extLst>
          </p:cNvPr>
          <p:cNvSpPr txBox="1"/>
          <p:nvPr/>
        </p:nvSpPr>
        <p:spPr>
          <a:xfrm>
            <a:off x="6414065" y="3186970"/>
            <a:ext cx="203019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B9C854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B9C854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8" name="Speech Bubble: Rectangle 97">
            <a:extLst>
              <a:ext uri="{FF2B5EF4-FFF2-40B4-BE49-F238E27FC236}">
                <a16:creationId xmlns:a16="http://schemas.microsoft.com/office/drawing/2014/main" id="{C96CF5F9-F3E7-40B9-BEA0-C0BFCFE139DF}"/>
              </a:ext>
            </a:extLst>
          </p:cNvPr>
          <p:cNvSpPr/>
          <p:nvPr/>
        </p:nvSpPr>
        <p:spPr>
          <a:xfrm>
            <a:off x="6268144" y="3194330"/>
            <a:ext cx="55184" cy="553013"/>
          </a:xfrm>
          <a:prstGeom prst="wedgeRectCallout">
            <a:avLst>
              <a:gd name="adj1" fmla="val -203501"/>
              <a:gd name="adj2" fmla="val -20867"/>
            </a:avLst>
          </a:prstGeom>
          <a:solidFill>
            <a:srgbClr val="B9C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2550250-7165-4C62-B508-D5F12A70CA67}"/>
              </a:ext>
            </a:extLst>
          </p:cNvPr>
          <p:cNvSpPr txBox="1"/>
          <p:nvPr/>
        </p:nvSpPr>
        <p:spPr>
          <a:xfrm>
            <a:off x="6932578" y="4319524"/>
            <a:ext cx="2030197" cy="3415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D20B32A-AB3A-48AD-BC2B-C8433A5B8F11}"/>
              </a:ext>
            </a:extLst>
          </p:cNvPr>
          <p:cNvSpPr txBox="1"/>
          <p:nvPr/>
        </p:nvSpPr>
        <p:spPr>
          <a:xfrm>
            <a:off x="6932577" y="4096275"/>
            <a:ext cx="203019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E0D17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E0D17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D106D754-BCE9-4C38-95D0-4C06ACD812EA}"/>
              </a:ext>
            </a:extLst>
          </p:cNvPr>
          <p:cNvSpPr/>
          <p:nvPr/>
        </p:nvSpPr>
        <p:spPr>
          <a:xfrm>
            <a:off x="6786656" y="4103635"/>
            <a:ext cx="55184" cy="553013"/>
          </a:xfrm>
          <a:prstGeom prst="wedgeRectCallout">
            <a:avLst>
              <a:gd name="adj1" fmla="val -203501"/>
              <a:gd name="adj2" fmla="val -20867"/>
            </a:avLst>
          </a:prstGeom>
          <a:solidFill>
            <a:srgbClr val="E0D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2F67BA-DCA1-419A-8381-134F62720FE9}"/>
              </a:ext>
            </a:extLst>
          </p:cNvPr>
          <p:cNvSpPr txBox="1"/>
          <p:nvPr/>
        </p:nvSpPr>
        <p:spPr>
          <a:xfrm>
            <a:off x="7451089" y="5228829"/>
            <a:ext cx="2030197" cy="3415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96528EB-24E1-4699-926A-319292FFF49F}"/>
              </a:ext>
            </a:extLst>
          </p:cNvPr>
          <p:cNvSpPr txBox="1"/>
          <p:nvPr/>
        </p:nvSpPr>
        <p:spPr>
          <a:xfrm>
            <a:off x="7451088" y="5005580"/>
            <a:ext cx="203019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708EB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708EBD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6" name="Speech Bubble: Rectangle 105">
            <a:extLst>
              <a:ext uri="{FF2B5EF4-FFF2-40B4-BE49-F238E27FC236}">
                <a16:creationId xmlns:a16="http://schemas.microsoft.com/office/drawing/2014/main" id="{702C5A20-A9C9-4C96-9350-2C9244F99C67}"/>
              </a:ext>
            </a:extLst>
          </p:cNvPr>
          <p:cNvSpPr/>
          <p:nvPr/>
        </p:nvSpPr>
        <p:spPr>
          <a:xfrm>
            <a:off x="7305167" y="5012940"/>
            <a:ext cx="55184" cy="553013"/>
          </a:xfrm>
          <a:prstGeom prst="wedgeRectCallout">
            <a:avLst>
              <a:gd name="adj1" fmla="val -203501"/>
              <a:gd name="adj2" fmla="val -20867"/>
            </a:avLst>
          </a:prstGeom>
          <a:solidFill>
            <a:srgbClr val="70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0E4A956-CE9D-4506-BE26-472A07DA91A7}"/>
              </a:ext>
            </a:extLst>
          </p:cNvPr>
          <p:cNvSpPr txBox="1"/>
          <p:nvPr/>
        </p:nvSpPr>
        <p:spPr>
          <a:xfrm>
            <a:off x="4416203" y="1586041"/>
            <a:ext cx="311595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C53CE54-3ECD-4FE9-AC7C-5ADDA07B241D}"/>
              </a:ext>
            </a:extLst>
          </p:cNvPr>
          <p:cNvSpPr txBox="1"/>
          <p:nvPr/>
        </p:nvSpPr>
        <p:spPr>
          <a:xfrm>
            <a:off x="4416203" y="2435620"/>
            <a:ext cx="311595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A47BB98-4027-49B6-AACA-44FDB3ECB2A4}"/>
              </a:ext>
            </a:extLst>
          </p:cNvPr>
          <p:cNvSpPr txBox="1"/>
          <p:nvPr/>
        </p:nvSpPr>
        <p:spPr>
          <a:xfrm>
            <a:off x="4416203" y="3326604"/>
            <a:ext cx="311595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FE6418C-3420-4ACD-8294-7B387E3E571A}"/>
              </a:ext>
            </a:extLst>
          </p:cNvPr>
          <p:cNvSpPr txBox="1"/>
          <p:nvPr/>
        </p:nvSpPr>
        <p:spPr>
          <a:xfrm>
            <a:off x="4416203" y="4236252"/>
            <a:ext cx="311595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04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0A4D6F7-74C0-41E2-9419-E457F268F9C0}"/>
              </a:ext>
            </a:extLst>
          </p:cNvPr>
          <p:cNvSpPr txBox="1"/>
          <p:nvPr/>
        </p:nvSpPr>
        <p:spPr>
          <a:xfrm>
            <a:off x="4416203" y="5135682"/>
            <a:ext cx="311595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05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AAD6E5D-6B06-43E6-AD88-D186FD6053BC}"/>
              </a:ext>
            </a:extLst>
          </p:cNvPr>
          <p:cNvSpPr txBox="1"/>
          <p:nvPr/>
        </p:nvSpPr>
        <p:spPr>
          <a:xfrm>
            <a:off x="2403673" y="5147224"/>
            <a:ext cx="1044632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OPTION</a:t>
            </a:r>
            <a:endParaRPr lang="ko-KR" altLang="en-US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343F08C-7006-49DC-919F-442AFA7BDD3C}"/>
              </a:ext>
            </a:extLst>
          </p:cNvPr>
          <p:cNvSpPr txBox="1"/>
          <p:nvPr/>
        </p:nvSpPr>
        <p:spPr>
          <a:xfrm>
            <a:off x="2919132" y="4245952"/>
            <a:ext cx="1044632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OPTION</a:t>
            </a:r>
            <a:endParaRPr lang="ko-KR" altLang="en-US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7FBC748-6773-4F0F-8697-E041E8DF6D73}"/>
              </a:ext>
            </a:extLst>
          </p:cNvPr>
          <p:cNvSpPr txBox="1"/>
          <p:nvPr/>
        </p:nvSpPr>
        <p:spPr>
          <a:xfrm>
            <a:off x="3448802" y="3344679"/>
            <a:ext cx="1044632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OPTION</a:t>
            </a:r>
            <a:endParaRPr lang="ko-KR" altLang="en-US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678830F-2160-43AA-A8B6-5644852E70D4}"/>
              </a:ext>
            </a:extLst>
          </p:cNvPr>
          <p:cNvSpPr txBox="1"/>
          <p:nvPr/>
        </p:nvSpPr>
        <p:spPr>
          <a:xfrm>
            <a:off x="2897764" y="2450536"/>
            <a:ext cx="94966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OPTION</a:t>
            </a:r>
            <a:endParaRPr lang="ko-KR" altLang="en-US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86DDC54-925D-4BB1-AD98-57F836D80807}"/>
              </a:ext>
            </a:extLst>
          </p:cNvPr>
          <p:cNvSpPr txBox="1"/>
          <p:nvPr/>
        </p:nvSpPr>
        <p:spPr>
          <a:xfrm>
            <a:off x="3370101" y="1586041"/>
            <a:ext cx="94966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OPTION</a:t>
            </a:r>
            <a:endParaRPr lang="ko-KR" altLang="en-US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24FE102-C23B-4773-91B1-98320642AEB6}"/>
              </a:ext>
            </a:extLst>
          </p:cNvPr>
          <p:cNvCxnSpPr/>
          <p:nvPr/>
        </p:nvCxnSpPr>
        <p:spPr>
          <a:xfrm flipH="1">
            <a:off x="1539035" y="5228829"/>
            <a:ext cx="576000" cy="0"/>
          </a:xfrm>
          <a:prstGeom prst="line">
            <a:avLst/>
          </a:prstGeom>
          <a:ln w="12700">
            <a:solidFill>
              <a:srgbClr val="708EBD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26931CB-3445-4311-95CF-AC4F334A347C}"/>
              </a:ext>
            </a:extLst>
          </p:cNvPr>
          <p:cNvCxnSpPr>
            <a:cxnSpLocks/>
          </p:cNvCxnSpPr>
          <p:nvPr/>
        </p:nvCxnSpPr>
        <p:spPr>
          <a:xfrm flipH="1">
            <a:off x="1539035" y="4336599"/>
            <a:ext cx="1111957" cy="0"/>
          </a:xfrm>
          <a:prstGeom prst="line">
            <a:avLst/>
          </a:prstGeom>
          <a:ln w="12700">
            <a:solidFill>
              <a:srgbClr val="E0D17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4A43D70-2D83-47C7-9558-04618593D2DA}"/>
              </a:ext>
            </a:extLst>
          </p:cNvPr>
          <p:cNvCxnSpPr>
            <a:cxnSpLocks/>
          </p:cNvCxnSpPr>
          <p:nvPr/>
        </p:nvCxnSpPr>
        <p:spPr>
          <a:xfrm flipH="1">
            <a:off x="1539035" y="3444370"/>
            <a:ext cx="1611419" cy="0"/>
          </a:xfrm>
          <a:prstGeom prst="line">
            <a:avLst/>
          </a:prstGeom>
          <a:ln w="12700">
            <a:solidFill>
              <a:srgbClr val="B9C854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D7E8B69-C278-4266-AF30-1788C2DB1DC6}"/>
              </a:ext>
            </a:extLst>
          </p:cNvPr>
          <p:cNvCxnSpPr>
            <a:cxnSpLocks/>
          </p:cNvCxnSpPr>
          <p:nvPr/>
        </p:nvCxnSpPr>
        <p:spPr>
          <a:xfrm flipH="1">
            <a:off x="1539035" y="2552141"/>
            <a:ext cx="1380898" cy="0"/>
          </a:xfrm>
          <a:prstGeom prst="line">
            <a:avLst/>
          </a:prstGeom>
          <a:ln w="12700">
            <a:solidFill>
              <a:srgbClr val="9CD7C5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474E3A9-935C-4B3B-9A90-69EABE4A3D91}"/>
              </a:ext>
            </a:extLst>
          </p:cNvPr>
          <p:cNvCxnSpPr>
            <a:cxnSpLocks/>
          </p:cNvCxnSpPr>
          <p:nvPr/>
        </p:nvCxnSpPr>
        <p:spPr>
          <a:xfrm flipH="1">
            <a:off x="1539035" y="1659912"/>
            <a:ext cx="1849624" cy="0"/>
          </a:xfrm>
          <a:prstGeom prst="line">
            <a:avLst/>
          </a:prstGeom>
          <a:ln w="12700">
            <a:solidFill>
              <a:srgbClr val="63AAA7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64360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AY DESIGN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889</TotalTime>
  <Words>130</Words>
  <Application>Microsoft Office PowerPoint</Application>
  <PresentationFormat>全屏显示(4:3)</PresentationFormat>
  <Paragraphs>40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Bahnschrift SemiCondensed</vt:lpstr>
      <vt:lpstr>Trebuchet MS</vt:lpstr>
      <vt:lpstr>Wingdings</vt:lpstr>
      <vt:lpstr>JAY DESIGN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Qingri-7</cp:lastModifiedBy>
  <cp:revision>257</cp:revision>
  <dcterms:created xsi:type="dcterms:W3CDTF">2018-09-09T04:25:23Z</dcterms:created>
  <dcterms:modified xsi:type="dcterms:W3CDTF">2022-11-08T00:31:54Z</dcterms:modified>
</cp:coreProperties>
</file>