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"/>
  </p:notesMasterIdLst>
  <p:sldIdLst>
    <p:sldId id="926" r:id="rId2"/>
  </p:sldIdLst>
  <p:sldSz cx="1219676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870" y="78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317F0B68-2E01-4BE2-9964-5E344B2FD1B6}" type="datetimeFigureOut">
              <a:rPr lang="zh-CN" altLang="en-US"/>
              <a:pPr>
                <a:defRPr/>
              </a:pPr>
              <a:t>2019/4/25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AD5E39EB-DE65-4C1B-868C-62788F12688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87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74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179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291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311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861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51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56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9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670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20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5"/>
          <p:cNvSpPr>
            <a:spLocks/>
          </p:cNvSpPr>
          <p:nvPr/>
        </p:nvSpPr>
        <p:spPr bwMode="auto">
          <a:xfrm>
            <a:off x="379413" y="377825"/>
            <a:ext cx="287337" cy="368300"/>
          </a:xfrm>
          <a:custGeom>
            <a:avLst/>
            <a:gdLst>
              <a:gd name="T0" fmla="*/ 287337 w 474"/>
              <a:gd name="T1" fmla="*/ 364580 h 594"/>
              <a:gd name="T2" fmla="*/ 203076 w 474"/>
              <a:gd name="T3" fmla="*/ 0 h 594"/>
              <a:gd name="T4" fmla="*/ 0 w 474"/>
              <a:gd name="T5" fmla="*/ 368300 h 594"/>
              <a:gd name="T6" fmla="*/ 287337 w 474"/>
              <a:gd name="T7" fmla="*/ 364580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4" h="594">
                <a:moveTo>
                  <a:pt x="474" y="588"/>
                </a:moveTo>
                <a:lnTo>
                  <a:pt x="335" y="0"/>
                </a:lnTo>
                <a:lnTo>
                  <a:pt x="0" y="594"/>
                </a:lnTo>
                <a:lnTo>
                  <a:pt x="474" y="588"/>
                </a:lnTo>
                <a:close/>
              </a:path>
            </a:pathLst>
          </a:custGeom>
          <a:solidFill>
            <a:srgbClr val="E855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Freeform 6"/>
          <p:cNvSpPr>
            <a:spLocks/>
          </p:cNvSpPr>
          <p:nvPr/>
        </p:nvSpPr>
        <p:spPr bwMode="auto">
          <a:xfrm>
            <a:off x="211138" y="211138"/>
            <a:ext cx="455612" cy="530225"/>
          </a:xfrm>
          <a:custGeom>
            <a:avLst/>
            <a:gdLst>
              <a:gd name="T0" fmla="*/ 371059 w 749"/>
              <a:gd name="T1" fmla="*/ 167699 h 860"/>
              <a:gd name="T2" fmla="*/ 0 w 749"/>
              <a:gd name="T3" fmla="*/ 0 h 860"/>
              <a:gd name="T4" fmla="*/ 59613 w 749"/>
              <a:gd name="T5" fmla="*/ 415548 h 860"/>
              <a:gd name="T6" fmla="*/ 455612 w 749"/>
              <a:gd name="T7" fmla="*/ 530225 h 860"/>
              <a:gd name="T8" fmla="*/ 371059 w 749"/>
              <a:gd name="T9" fmla="*/ 167699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860">
                <a:moveTo>
                  <a:pt x="610" y="272"/>
                </a:moveTo>
                <a:lnTo>
                  <a:pt x="0" y="0"/>
                </a:lnTo>
                <a:lnTo>
                  <a:pt x="98" y="674"/>
                </a:lnTo>
                <a:lnTo>
                  <a:pt x="749" y="860"/>
                </a:lnTo>
                <a:lnTo>
                  <a:pt x="610" y="272"/>
                </a:lnTo>
                <a:close/>
              </a:path>
            </a:pathLst>
          </a:custGeom>
          <a:solidFill>
            <a:srgbClr val="494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Freeform 7"/>
          <p:cNvSpPr>
            <a:spLocks/>
          </p:cNvSpPr>
          <p:nvPr/>
        </p:nvSpPr>
        <p:spPr bwMode="auto">
          <a:xfrm>
            <a:off x="211138" y="144463"/>
            <a:ext cx="900112" cy="515937"/>
          </a:xfrm>
          <a:custGeom>
            <a:avLst/>
            <a:gdLst>
              <a:gd name="T0" fmla="*/ 900112 w 1478"/>
              <a:gd name="T1" fmla="*/ 0 h 835"/>
              <a:gd name="T2" fmla="*/ 0 w 1478"/>
              <a:gd name="T3" fmla="*/ 66114 h 835"/>
              <a:gd name="T4" fmla="*/ 59683 w 1478"/>
              <a:gd name="T5" fmla="*/ 482571 h 835"/>
              <a:gd name="T6" fmla="*/ 669298 w 1478"/>
              <a:gd name="T7" fmla="*/ 515937 h 835"/>
              <a:gd name="T8" fmla="*/ 900112 w 1478"/>
              <a:gd name="T9" fmla="*/ 0 h 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8" h="835">
                <a:moveTo>
                  <a:pt x="1478" y="0"/>
                </a:moveTo>
                <a:lnTo>
                  <a:pt x="0" y="107"/>
                </a:lnTo>
                <a:lnTo>
                  <a:pt x="98" y="781"/>
                </a:lnTo>
                <a:lnTo>
                  <a:pt x="1099" y="835"/>
                </a:lnTo>
                <a:lnTo>
                  <a:pt x="1478" y="0"/>
                </a:lnTo>
                <a:close/>
              </a:path>
            </a:pathLst>
          </a:custGeom>
          <a:solidFill>
            <a:srgbClr val="E855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Freeform 8"/>
          <p:cNvSpPr>
            <a:spLocks noEditPoints="1"/>
          </p:cNvSpPr>
          <p:nvPr/>
        </p:nvSpPr>
        <p:spPr bwMode="auto">
          <a:xfrm>
            <a:off x="519113" y="257175"/>
            <a:ext cx="317500" cy="360363"/>
          </a:xfrm>
          <a:custGeom>
            <a:avLst/>
            <a:gdLst>
              <a:gd name="T0" fmla="*/ 271362 w 523"/>
              <a:gd name="T1" fmla="*/ 352946 h 583"/>
              <a:gd name="T2" fmla="*/ 245258 w 523"/>
              <a:gd name="T3" fmla="*/ 355418 h 583"/>
              <a:gd name="T4" fmla="*/ 290789 w 523"/>
              <a:gd name="T5" fmla="*/ 267645 h 583"/>
              <a:gd name="T6" fmla="*/ 309001 w 523"/>
              <a:gd name="T7" fmla="*/ 315240 h 583"/>
              <a:gd name="T8" fmla="*/ 79527 w 523"/>
              <a:gd name="T9" fmla="*/ 17307 h 583"/>
              <a:gd name="T10" fmla="*/ 76491 w 523"/>
              <a:gd name="T11" fmla="*/ 79119 h 583"/>
              <a:gd name="T12" fmla="*/ 71028 w 523"/>
              <a:gd name="T13" fmla="*/ 80974 h 583"/>
              <a:gd name="T14" fmla="*/ 71028 w 523"/>
              <a:gd name="T15" fmla="*/ 80974 h 583"/>
              <a:gd name="T16" fmla="*/ 16998 w 523"/>
              <a:gd name="T17" fmla="*/ 288043 h 583"/>
              <a:gd name="T18" fmla="*/ 142663 w 523"/>
              <a:gd name="T19" fmla="*/ 250956 h 583"/>
              <a:gd name="T20" fmla="*/ 142663 w 523"/>
              <a:gd name="T21" fmla="*/ 226849 h 583"/>
              <a:gd name="T22" fmla="*/ 196692 w 523"/>
              <a:gd name="T23" fmla="*/ 171837 h 583"/>
              <a:gd name="T24" fmla="*/ 216726 w 523"/>
              <a:gd name="T25" fmla="*/ 192235 h 583"/>
              <a:gd name="T26" fmla="*/ 231902 w 523"/>
              <a:gd name="T27" fmla="*/ 317713 h 583"/>
              <a:gd name="T28" fmla="*/ 208227 w 523"/>
              <a:gd name="T29" fmla="*/ 317713 h 583"/>
              <a:gd name="T30" fmla="*/ 9106 w 523"/>
              <a:gd name="T31" fmla="*/ 305350 h 583"/>
              <a:gd name="T32" fmla="*/ 8499 w 523"/>
              <a:gd name="T33" fmla="*/ 305350 h 583"/>
              <a:gd name="T34" fmla="*/ 0 w 523"/>
              <a:gd name="T35" fmla="*/ 73556 h 583"/>
              <a:gd name="T36" fmla="*/ 607 w 523"/>
              <a:gd name="T37" fmla="*/ 70465 h 583"/>
              <a:gd name="T38" fmla="*/ 64350 w 523"/>
              <a:gd name="T39" fmla="*/ 3709 h 583"/>
              <a:gd name="T40" fmla="*/ 71028 w 523"/>
              <a:gd name="T41" fmla="*/ 0 h 583"/>
              <a:gd name="T42" fmla="*/ 71028 w 523"/>
              <a:gd name="T43" fmla="*/ 0 h 583"/>
              <a:gd name="T44" fmla="*/ 71028 w 523"/>
              <a:gd name="T45" fmla="*/ 0 h 583"/>
              <a:gd name="T46" fmla="*/ 225225 w 523"/>
              <a:gd name="T47" fmla="*/ 0 h 583"/>
              <a:gd name="T48" fmla="*/ 233724 w 523"/>
              <a:gd name="T49" fmla="*/ 209542 h 583"/>
              <a:gd name="T50" fmla="*/ 285932 w 523"/>
              <a:gd name="T51" fmla="*/ 262700 h 583"/>
              <a:gd name="T52" fmla="*/ 231902 w 523"/>
              <a:gd name="T53" fmla="*/ 317713 h 583"/>
              <a:gd name="T54" fmla="*/ 126879 w 523"/>
              <a:gd name="T55" fmla="*/ 162565 h 583"/>
              <a:gd name="T56" fmla="*/ 122022 w 523"/>
              <a:gd name="T57" fmla="*/ 167510 h 583"/>
              <a:gd name="T58" fmla="*/ 132949 w 523"/>
              <a:gd name="T59" fmla="*/ 201507 h 583"/>
              <a:gd name="T60" fmla="*/ 160268 w 523"/>
              <a:gd name="T61" fmla="*/ 173691 h 583"/>
              <a:gd name="T62" fmla="*/ 158446 w 523"/>
              <a:gd name="T63" fmla="*/ 199652 h 583"/>
              <a:gd name="T64" fmla="*/ 125664 w 523"/>
              <a:gd name="T65" fmla="*/ 233649 h 583"/>
              <a:gd name="T66" fmla="*/ 110488 w 523"/>
              <a:gd name="T67" fmla="*/ 186672 h 583"/>
              <a:gd name="T68" fmla="*/ 109880 w 523"/>
              <a:gd name="T69" fmla="*/ 150203 h 583"/>
              <a:gd name="T70" fmla="*/ 145091 w 523"/>
              <a:gd name="T71" fmla="*/ 150821 h 583"/>
              <a:gd name="T72" fmla="*/ 191836 w 523"/>
              <a:gd name="T73" fmla="*/ 166274 h 583"/>
              <a:gd name="T74" fmla="*/ 158446 w 523"/>
              <a:gd name="T75" fmla="*/ 199652 h 5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3" h="583">
                <a:moveTo>
                  <a:pt x="509" y="510"/>
                </a:moveTo>
                <a:lnTo>
                  <a:pt x="447" y="571"/>
                </a:lnTo>
                <a:cubicBezTo>
                  <a:pt x="441" y="577"/>
                  <a:pt x="434" y="581"/>
                  <a:pt x="427" y="582"/>
                </a:cubicBezTo>
                <a:cubicBezTo>
                  <a:pt x="418" y="583"/>
                  <a:pt x="409" y="581"/>
                  <a:pt x="404" y="575"/>
                </a:cubicBezTo>
                <a:lnTo>
                  <a:pt x="370" y="541"/>
                </a:lnTo>
                <a:lnTo>
                  <a:pt x="479" y="433"/>
                </a:lnTo>
                <a:lnTo>
                  <a:pt x="512" y="466"/>
                </a:lnTo>
                <a:cubicBezTo>
                  <a:pt x="523" y="477"/>
                  <a:pt x="522" y="496"/>
                  <a:pt x="509" y="510"/>
                </a:cubicBezTo>
                <a:close/>
                <a:moveTo>
                  <a:pt x="357" y="28"/>
                </a:moveTo>
                <a:lnTo>
                  <a:pt x="131" y="28"/>
                </a:lnTo>
                <a:lnTo>
                  <a:pt x="131" y="117"/>
                </a:lnTo>
                <a:cubicBezTo>
                  <a:pt x="131" y="122"/>
                  <a:pt x="129" y="126"/>
                  <a:pt x="126" y="128"/>
                </a:cubicBezTo>
                <a:cubicBezTo>
                  <a:pt x="123" y="130"/>
                  <a:pt x="121" y="131"/>
                  <a:pt x="117" y="131"/>
                </a:cubicBezTo>
                <a:lnTo>
                  <a:pt x="28" y="131"/>
                </a:lnTo>
                <a:lnTo>
                  <a:pt x="28" y="466"/>
                </a:lnTo>
                <a:lnTo>
                  <a:pt x="295" y="466"/>
                </a:lnTo>
                <a:lnTo>
                  <a:pt x="235" y="406"/>
                </a:lnTo>
                <a:lnTo>
                  <a:pt x="215" y="387"/>
                </a:lnTo>
                <a:lnTo>
                  <a:pt x="235" y="367"/>
                </a:lnTo>
                <a:lnTo>
                  <a:pt x="304" y="298"/>
                </a:lnTo>
                <a:lnTo>
                  <a:pt x="324" y="278"/>
                </a:lnTo>
                <a:lnTo>
                  <a:pt x="344" y="298"/>
                </a:lnTo>
                <a:lnTo>
                  <a:pt x="357" y="311"/>
                </a:lnTo>
                <a:lnTo>
                  <a:pt x="357" y="28"/>
                </a:lnTo>
                <a:close/>
                <a:moveTo>
                  <a:pt x="382" y="514"/>
                </a:moveTo>
                <a:lnTo>
                  <a:pt x="363" y="534"/>
                </a:lnTo>
                <a:lnTo>
                  <a:pt x="343" y="514"/>
                </a:lnTo>
                <a:lnTo>
                  <a:pt x="323" y="494"/>
                </a:lnTo>
                <a:lnTo>
                  <a:pt x="15" y="494"/>
                </a:lnTo>
                <a:cubicBezTo>
                  <a:pt x="15" y="494"/>
                  <a:pt x="14" y="494"/>
                  <a:pt x="14" y="494"/>
                </a:cubicBezTo>
                <a:cubicBezTo>
                  <a:pt x="7" y="494"/>
                  <a:pt x="0" y="488"/>
                  <a:pt x="0" y="480"/>
                </a:cubicBezTo>
                <a:lnTo>
                  <a:pt x="0" y="119"/>
                </a:lnTo>
                <a:cubicBezTo>
                  <a:pt x="0" y="118"/>
                  <a:pt x="0" y="118"/>
                  <a:pt x="0" y="117"/>
                </a:cubicBezTo>
                <a:cubicBezTo>
                  <a:pt x="0" y="116"/>
                  <a:pt x="0" y="115"/>
                  <a:pt x="1" y="114"/>
                </a:cubicBezTo>
                <a:cubicBezTo>
                  <a:pt x="1" y="111"/>
                  <a:pt x="3" y="109"/>
                  <a:pt x="5" y="107"/>
                </a:cubicBezTo>
                <a:lnTo>
                  <a:pt x="106" y="6"/>
                </a:lnTo>
                <a:cubicBezTo>
                  <a:pt x="109" y="3"/>
                  <a:pt x="112" y="1"/>
                  <a:pt x="116" y="0"/>
                </a:cubicBezTo>
                <a:cubicBezTo>
                  <a:pt x="116" y="0"/>
                  <a:pt x="116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lnTo>
                  <a:pt x="368" y="0"/>
                </a:lnTo>
                <a:cubicBezTo>
                  <a:pt x="369" y="0"/>
                  <a:pt x="370" y="0"/>
                  <a:pt x="371" y="0"/>
                </a:cubicBezTo>
                <a:cubicBezTo>
                  <a:pt x="379" y="0"/>
                  <a:pt x="385" y="6"/>
                  <a:pt x="385" y="14"/>
                </a:cubicBezTo>
                <a:lnTo>
                  <a:pt x="385" y="339"/>
                </a:lnTo>
                <a:lnTo>
                  <a:pt x="452" y="406"/>
                </a:lnTo>
                <a:lnTo>
                  <a:pt x="471" y="425"/>
                </a:lnTo>
                <a:lnTo>
                  <a:pt x="452" y="445"/>
                </a:lnTo>
                <a:lnTo>
                  <a:pt x="382" y="514"/>
                </a:lnTo>
                <a:close/>
                <a:moveTo>
                  <a:pt x="230" y="270"/>
                </a:moveTo>
                <a:lnTo>
                  <a:pt x="209" y="263"/>
                </a:lnTo>
                <a:cubicBezTo>
                  <a:pt x="205" y="262"/>
                  <a:pt x="202" y="261"/>
                  <a:pt x="201" y="263"/>
                </a:cubicBezTo>
                <a:cubicBezTo>
                  <a:pt x="199" y="265"/>
                  <a:pt x="199" y="267"/>
                  <a:pt x="201" y="271"/>
                </a:cubicBezTo>
                <a:lnTo>
                  <a:pt x="208" y="293"/>
                </a:lnTo>
                <a:lnTo>
                  <a:pt x="219" y="326"/>
                </a:lnTo>
                <a:lnTo>
                  <a:pt x="241" y="304"/>
                </a:lnTo>
                <a:lnTo>
                  <a:pt x="264" y="281"/>
                </a:lnTo>
                <a:lnTo>
                  <a:pt x="230" y="270"/>
                </a:lnTo>
                <a:close/>
                <a:moveTo>
                  <a:pt x="261" y="323"/>
                </a:moveTo>
                <a:lnTo>
                  <a:pt x="239" y="346"/>
                </a:lnTo>
                <a:lnTo>
                  <a:pt x="207" y="378"/>
                </a:lnTo>
                <a:lnTo>
                  <a:pt x="193" y="335"/>
                </a:lnTo>
                <a:lnTo>
                  <a:pt x="182" y="302"/>
                </a:lnTo>
                <a:lnTo>
                  <a:pt x="175" y="281"/>
                </a:lnTo>
                <a:cubicBezTo>
                  <a:pt x="169" y="267"/>
                  <a:pt x="172" y="253"/>
                  <a:pt x="181" y="243"/>
                </a:cubicBezTo>
                <a:cubicBezTo>
                  <a:pt x="191" y="234"/>
                  <a:pt x="205" y="231"/>
                  <a:pt x="219" y="237"/>
                </a:cubicBezTo>
                <a:lnTo>
                  <a:pt x="239" y="244"/>
                </a:lnTo>
                <a:lnTo>
                  <a:pt x="273" y="255"/>
                </a:lnTo>
                <a:lnTo>
                  <a:pt x="316" y="269"/>
                </a:lnTo>
                <a:lnTo>
                  <a:pt x="283" y="301"/>
                </a:lnTo>
                <a:lnTo>
                  <a:pt x="261" y="3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TextBox 104"/>
          <p:cNvSpPr txBox="1">
            <a:spLocks noChangeArrowheads="1"/>
          </p:cNvSpPr>
          <p:nvPr/>
        </p:nvSpPr>
        <p:spPr bwMode="auto">
          <a:xfrm>
            <a:off x="1165225" y="150813"/>
            <a:ext cx="504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</a:rPr>
              <a:t>请在这里输入您的标题</a:t>
            </a:r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2395538" y="1285875"/>
            <a:ext cx="5095875" cy="5110163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H="1" flipV="1">
            <a:off x="4011613" y="1970088"/>
            <a:ext cx="619125" cy="6127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12"/>
          <p:cNvSpPr>
            <a:spLocks noChangeShapeType="1"/>
          </p:cNvSpPr>
          <p:nvPr/>
        </p:nvSpPr>
        <p:spPr bwMode="auto">
          <a:xfrm flipH="1">
            <a:off x="4030663" y="5130800"/>
            <a:ext cx="619125" cy="61118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13"/>
          <p:cNvSpPr>
            <a:spLocks noChangeShapeType="1"/>
          </p:cNvSpPr>
          <p:nvPr/>
        </p:nvSpPr>
        <p:spPr bwMode="auto">
          <a:xfrm>
            <a:off x="2894013" y="3840163"/>
            <a:ext cx="124142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14"/>
          <p:cNvSpPr>
            <a:spLocks noChangeShapeType="1"/>
          </p:cNvSpPr>
          <p:nvPr/>
        </p:nvSpPr>
        <p:spPr bwMode="auto">
          <a:xfrm>
            <a:off x="3168650" y="2790825"/>
            <a:ext cx="1116013" cy="4000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5"/>
          <p:cNvSpPr>
            <a:spLocks noChangeShapeType="1"/>
          </p:cNvSpPr>
          <p:nvPr/>
        </p:nvSpPr>
        <p:spPr bwMode="auto">
          <a:xfrm flipV="1">
            <a:off x="3160713" y="4511675"/>
            <a:ext cx="1114425" cy="4000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Oval 16"/>
          <p:cNvSpPr>
            <a:spLocks noChangeArrowheads="1"/>
          </p:cNvSpPr>
          <p:nvPr/>
        </p:nvSpPr>
        <p:spPr bwMode="auto">
          <a:xfrm>
            <a:off x="4518025" y="1285875"/>
            <a:ext cx="5094288" cy="5110163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3022" name="Line 22"/>
          <p:cNvSpPr>
            <a:spLocks noChangeShapeType="1"/>
          </p:cNvSpPr>
          <p:nvPr/>
        </p:nvSpPr>
        <p:spPr bwMode="auto">
          <a:xfrm flipV="1">
            <a:off x="7378700" y="1970088"/>
            <a:ext cx="619125" cy="612775"/>
          </a:xfrm>
          <a:prstGeom prst="line">
            <a:avLst/>
          </a:prstGeom>
          <a:noFill/>
          <a:ln w="11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23"/>
          <p:cNvSpPr>
            <a:spLocks noChangeShapeType="1"/>
          </p:cNvSpPr>
          <p:nvPr/>
        </p:nvSpPr>
        <p:spPr bwMode="auto">
          <a:xfrm>
            <a:off x="7358063" y="5130800"/>
            <a:ext cx="619125" cy="611188"/>
          </a:xfrm>
          <a:prstGeom prst="line">
            <a:avLst/>
          </a:prstGeom>
          <a:noFill/>
          <a:ln w="11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24"/>
          <p:cNvSpPr>
            <a:spLocks noChangeShapeType="1"/>
          </p:cNvSpPr>
          <p:nvPr/>
        </p:nvSpPr>
        <p:spPr bwMode="auto">
          <a:xfrm flipH="1">
            <a:off x="7872413" y="3840163"/>
            <a:ext cx="1241425" cy="0"/>
          </a:xfrm>
          <a:prstGeom prst="line">
            <a:avLst/>
          </a:prstGeom>
          <a:noFill/>
          <a:ln w="11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25"/>
          <p:cNvSpPr>
            <a:spLocks noChangeShapeType="1"/>
          </p:cNvSpPr>
          <p:nvPr/>
        </p:nvSpPr>
        <p:spPr bwMode="auto">
          <a:xfrm flipH="1">
            <a:off x="7724775" y="2790825"/>
            <a:ext cx="1114425" cy="400050"/>
          </a:xfrm>
          <a:prstGeom prst="line">
            <a:avLst/>
          </a:prstGeom>
          <a:noFill/>
          <a:ln w="11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26"/>
          <p:cNvSpPr>
            <a:spLocks noChangeShapeType="1"/>
          </p:cNvSpPr>
          <p:nvPr/>
        </p:nvSpPr>
        <p:spPr bwMode="auto">
          <a:xfrm flipH="1" flipV="1">
            <a:off x="7732713" y="4511675"/>
            <a:ext cx="1116012" cy="400050"/>
          </a:xfrm>
          <a:prstGeom prst="line">
            <a:avLst/>
          </a:prstGeom>
          <a:noFill/>
          <a:ln w="11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Oval 27"/>
          <p:cNvSpPr>
            <a:spLocks noChangeArrowheads="1"/>
          </p:cNvSpPr>
          <p:nvPr/>
        </p:nvSpPr>
        <p:spPr bwMode="auto">
          <a:xfrm>
            <a:off x="4195763" y="2027238"/>
            <a:ext cx="3616325" cy="36258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3028" name="TextBox 35"/>
          <p:cNvSpPr txBox="1">
            <a:spLocks noChangeArrowheads="1"/>
          </p:cNvSpPr>
          <p:nvPr/>
        </p:nvSpPr>
        <p:spPr bwMode="auto">
          <a:xfrm>
            <a:off x="4630738" y="4021138"/>
            <a:ext cx="27051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accent2"/>
                </a:solidFill>
                <a:latin typeface="微软雅黑" panose="020B0503020204020204" pitchFamily="34" charset="-122"/>
              </a:rPr>
              <a:t>资金主要用作营销推广和人力成本两大用途，</a:t>
            </a:r>
            <a:r>
              <a:rPr lang="en-US" altLang="zh-CN" sz="1800">
                <a:solidFill>
                  <a:schemeClr val="accent2"/>
                </a:solidFill>
                <a:latin typeface="微软雅黑" panose="020B0503020204020204" pitchFamily="34" charset="-122"/>
              </a:rPr>
              <a:t>10</a:t>
            </a:r>
            <a:r>
              <a:rPr lang="zh-CN" altLang="en-US" sz="1800">
                <a:solidFill>
                  <a:schemeClr val="accent2"/>
                </a:solidFill>
                <a:latin typeface="微软雅黑" panose="020B0503020204020204" pitchFamily="34" charset="-122"/>
              </a:rPr>
              <a:t>项具体用途。</a:t>
            </a:r>
          </a:p>
        </p:txBody>
      </p:sp>
      <p:sp>
        <p:nvSpPr>
          <p:cNvPr id="43029" name="TextBox 36"/>
          <p:cNvSpPr txBox="1">
            <a:spLocks noChangeArrowheads="1"/>
          </p:cNvSpPr>
          <p:nvPr/>
        </p:nvSpPr>
        <p:spPr bwMode="auto">
          <a:xfrm>
            <a:off x="4408488" y="3419475"/>
            <a:ext cx="314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微软雅黑" panose="020B0503020204020204" pitchFamily="34" charset="-122"/>
              </a:rPr>
              <a:t>资金主要用途</a:t>
            </a:r>
          </a:p>
        </p:txBody>
      </p:sp>
      <p:grpSp>
        <p:nvGrpSpPr>
          <p:cNvPr id="43030" name="组合 37"/>
          <p:cNvGrpSpPr>
            <a:grpSpLocks/>
          </p:cNvGrpSpPr>
          <p:nvPr/>
        </p:nvGrpSpPr>
        <p:grpSpPr bwMode="auto">
          <a:xfrm>
            <a:off x="3279775" y="1196975"/>
            <a:ext cx="836613" cy="838200"/>
            <a:chOff x="0" y="0"/>
            <a:chExt cx="836613" cy="838200"/>
          </a:xfrm>
        </p:grpSpPr>
        <p:sp>
          <p:nvSpPr>
            <p:cNvPr id="43059" name="Oval 9"/>
            <p:cNvSpPr>
              <a:spLocks noChangeArrowheads="1"/>
            </p:cNvSpPr>
            <p:nvPr/>
          </p:nvSpPr>
          <p:spPr bwMode="auto">
            <a:xfrm>
              <a:off x="0" y="0"/>
              <a:ext cx="836613" cy="838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矩形 39"/>
            <p:cNvSpPr>
              <a:spLocks noChangeArrowheads="1"/>
            </p:cNvSpPr>
            <p:nvPr/>
          </p:nvSpPr>
          <p:spPr bwMode="auto">
            <a:xfrm>
              <a:off x="58266" y="65151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用途一</a:t>
              </a:r>
            </a:p>
          </p:txBody>
        </p:sp>
      </p:grpSp>
      <p:grpSp>
        <p:nvGrpSpPr>
          <p:cNvPr id="43033" name="组合 40"/>
          <p:cNvGrpSpPr>
            <a:grpSpLocks/>
          </p:cNvGrpSpPr>
          <p:nvPr/>
        </p:nvGrpSpPr>
        <p:grpSpPr bwMode="auto">
          <a:xfrm>
            <a:off x="2314575" y="2176463"/>
            <a:ext cx="836613" cy="838200"/>
            <a:chOff x="0" y="0"/>
            <a:chExt cx="836613" cy="838200"/>
          </a:xfrm>
        </p:grpSpPr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0" y="0"/>
              <a:ext cx="836613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58" name="矩形 42"/>
            <p:cNvSpPr>
              <a:spLocks noChangeArrowheads="1"/>
            </p:cNvSpPr>
            <p:nvPr/>
          </p:nvSpPr>
          <p:spPr bwMode="auto">
            <a:xfrm>
              <a:off x="40827" y="68302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用途二</a:t>
              </a:r>
            </a:p>
          </p:txBody>
        </p:sp>
      </p:grpSp>
      <p:grpSp>
        <p:nvGrpSpPr>
          <p:cNvPr id="43036" name="组合 43"/>
          <p:cNvGrpSpPr>
            <a:grpSpLocks/>
          </p:cNvGrpSpPr>
          <p:nvPr/>
        </p:nvGrpSpPr>
        <p:grpSpPr bwMode="auto">
          <a:xfrm>
            <a:off x="1993900" y="3421063"/>
            <a:ext cx="835025" cy="838200"/>
            <a:chOff x="0" y="0"/>
            <a:chExt cx="835025" cy="838200"/>
          </a:xfrm>
        </p:grpSpPr>
        <p:sp>
          <p:nvSpPr>
            <p:cNvPr id="43055" name="Oval 6"/>
            <p:cNvSpPr>
              <a:spLocks noChangeArrowheads="1"/>
            </p:cNvSpPr>
            <p:nvPr/>
          </p:nvSpPr>
          <p:spPr bwMode="auto">
            <a:xfrm>
              <a:off x="0" y="0"/>
              <a:ext cx="835025" cy="838200"/>
            </a:xfrm>
            <a:prstGeom prst="ellipse">
              <a:avLst/>
            </a:prstGeom>
            <a:solidFill>
              <a:srgbClr val="00AA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56" name="矩形 45"/>
            <p:cNvSpPr>
              <a:spLocks noChangeArrowheads="1"/>
            </p:cNvSpPr>
            <p:nvPr/>
          </p:nvSpPr>
          <p:spPr bwMode="auto">
            <a:xfrm>
              <a:off x="33955" y="65648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用途三</a:t>
              </a:r>
            </a:p>
          </p:txBody>
        </p:sp>
      </p:grpSp>
      <p:grpSp>
        <p:nvGrpSpPr>
          <p:cNvPr id="43039" name="组合 46"/>
          <p:cNvGrpSpPr>
            <a:grpSpLocks/>
          </p:cNvGrpSpPr>
          <p:nvPr/>
        </p:nvGrpSpPr>
        <p:grpSpPr bwMode="auto">
          <a:xfrm>
            <a:off x="2314575" y="4667250"/>
            <a:ext cx="836613" cy="836613"/>
            <a:chOff x="0" y="0"/>
            <a:chExt cx="836613" cy="836613"/>
          </a:xfrm>
        </p:grpSpPr>
        <p:sp>
          <p:nvSpPr>
            <p:cNvPr id="43053" name="Oval 8"/>
            <p:cNvSpPr>
              <a:spLocks noChangeArrowheads="1"/>
            </p:cNvSpPr>
            <p:nvPr/>
          </p:nvSpPr>
          <p:spPr bwMode="auto">
            <a:xfrm>
              <a:off x="0" y="0"/>
              <a:ext cx="836613" cy="8366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矩形 48"/>
            <p:cNvSpPr>
              <a:spLocks noChangeArrowheads="1"/>
            </p:cNvSpPr>
            <p:nvPr/>
          </p:nvSpPr>
          <p:spPr bwMode="auto">
            <a:xfrm>
              <a:off x="40827" y="88703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用途四</a:t>
              </a:r>
            </a:p>
          </p:txBody>
        </p:sp>
      </p:grpSp>
      <p:grpSp>
        <p:nvGrpSpPr>
          <p:cNvPr id="43042" name="组合 49"/>
          <p:cNvGrpSpPr>
            <a:grpSpLocks/>
          </p:cNvGrpSpPr>
          <p:nvPr/>
        </p:nvGrpSpPr>
        <p:grpSpPr bwMode="auto">
          <a:xfrm>
            <a:off x="3279775" y="5646738"/>
            <a:ext cx="836613" cy="836612"/>
            <a:chOff x="0" y="0"/>
            <a:chExt cx="836613" cy="836613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0" y="0"/>
              <a:ext cx="836613" cy="8366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52" name="矩形 51"/>
            <p:cNvSpPr>
              <a:spLocks noChangeArrowheads="1"/>
            </p:cNvSpPr>
            <p:nvPr/>
          </p:nvSpPr>
          <p:spPr bwMode="auto">
            <a:xfrm>
              <a:off x="44618" y="64559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用途五</a:t>
              </a:r>
            </a:p>
          </p:txBody>
        </p:sp>
      </p:grpSp>
      <p:grpSp>
        <p:nvGrpSpPr>
          <p:cNvPr id="43045" name="组合 52"/>
          <p:cNvGrpSpPr>
            <a:grpSpLocks/>
          </p:cNvGrpSpPr>
          <p:nvPr/>
        </p:nvGrpSpPr>
        <p:grpSpPr bwMode="auto">
          <a:xfrm>
            <a:off x="7893050" y="5646738"/>
            <a:ext cx="836613" cy="836612"/>
            <a:chOff x="0" y="0"/>
            <a:chExt cx="836613" cy="836613"/>
          </a:xfrm>
        </p:grpSpPr>
        <p:sp>
          <p:nvSpPr>
            <p:cNvPr id="43049" name="Oval 21"/>
            <p:cNvSpPr>
              <a:spLocks noChangeArrowheads="1"/>
            </p:cNvSpPr>
            <p:nvPr/>
          </p:nvSpPr>
          <p:spPr bwMode="auto">
            <a:xfrm>
              <a:off x="0" y="0"/>
              <a:ext cx="836613" cy="8366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50" name="矩形 54"/>
            <p:cNvSpPr>
              <a:spLocks noChangeArrowheads="1"/>
            </p:cNvSpPr>
            <p:nvPr/>
          </p:nvSpPr>
          <p:spPr bwMode="auto">
            <a:xfrm>
              <a:off x="57934" y="64559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用途十</a:t>
              </a:r>
              <a:r>
                <a:rPr lang="en-US" altLang="zh-CN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>
                <a:solidFill>
                  <a:schemeClr val="accent2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048" name="组合 55"/>
          <p:cNvGrpSpPr>
            <a:grpSpLocks/>
          </p:cNvGrpSpPr>
          <p:nvPr/>
        </p:nvGrpSpPr>
        <p:grpSpPr bwMode="auto">
          <a:xfrm>
            <a:off x="8856663" y="4667250"/>
            <a:ext cx="836612" cy="836613"/>
            <a:chOff x="0" y="0"/>
            <a:chExt cx="836613" cy="836613"/>
          </a:xfrm>
        </p:grpSpPr>
        <p:sp>
          <p:nvSpPr>
            <p:cNvPr id="43047" name="Oval 19"/>
            <p:cNvSpPr>
              <a:spLocks noChangeArrowheads="1"/>
            </p:cNvSpPr>
            <p:nvPr/>
          </p:nvSpPr>
          <p:spPr bwMode="auto">
            <a:xfrm>
              <a:off x="0" y="0"/>
              <a:ext cx="836613" cy="8366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矩形 57"/>
            <p:cNvSpPr>
              <a:spLocks noChangeArrowheads="1"/>
            </p:cNvSpPr>
            <p:nvPr/>
          </p:nvSpPr>
          <p:spPr bwMode="auto">
            <a:xfrm>
              <a:off x="63312" y="88703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用途九</a:t>
              </a:r>
            </a:p>
          </p:txBody>
        </p:sp>
      </p:grpSp>
      <p:grpSp>
        <p:nvGrpSpPr>
          <p:cNvPr id="43051" name="组合 58"/>
          <p:cNvGrpSpPr>
            <a:grpSpLocks/>
          </p:cNvGrpSpPr>
          <p:nvPr/>
        </p:nvGrpSpPr>
        <p:grpSpPr bwMode="auto">
          <a:xfrm>
            <a:off x="9178925" y="3421063"/>
            <a:ext cx="836613" cy="838200"/>
            <a:chOff x="0" y="0"/>
            <a:chExt cx="836613" cy="838200"/>
          </a:xfrm>
        </p:grpSpPr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0" y="0"/>
              <a:ext cx="836613" cy="838200"/>
            </a:xfrm>
            <a:prstGeom prst="ellipse">
              <a:avLst/>
            </a:prstGeom>
            <a:solidFill>
              <a:srgbClr val="00AA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46" name="矩形 60"/>
            <p:cNvSpPr>
              <a:spLocks noChangeArrowheads="1"/>
            </p:cNvSpPr>
            <p:nvPr/>
          </p:nvSpPr>
          <p:spPr bwMode="auto">
            <a:xfrm>
              <a:off x="54948" y="65648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用途八</a:t>
              </a:r>
            </a:p>
          </p:txBody>
        </p:sp>
      </p:grpSp>
      <p:grpSp>
        <p:nvGrpSpPr>
          <p:cNvPr id="43054" name="组合 61"/>
          <p:cNvGrpSpPr>
            <a:grpSpLocks/>
          </p:cNvGrpSpPr>
          <p:nvPr/>
        </p:nvGrpSpPr>
        <p:grpSpPr bwMode="auto">
          <a:xfrm>
            <a:off x="8856663" y="2176463"/>
            <a:ext cx="836612" cy="838200"/>
            <a:chOff x="0" y="0"/>
            <a:chExt cx="836613" cy="838200"/>
          </a:xfrm>
        </p:grpSpPr>
        <p:sp>
          <p:nvSpPr>
            <p:cNvPr id="43043" name="Oval 18"/>
            <p:cNvSpPr>
              <a:spLocks noChangeArrowheads="1"/>
            </p:cNvSpPr>
            <p:nvPr/>
          </p:nvSpPr>
          <p:spPr bwMode="auto">
            <a:xfrm>
              <a:off x="0" y="0"/>
              <a:ext cx="836613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44" name="矩形 63"/>
            <p:cNvSpPr>
              <a:spLocks noChangeArrowheads="1"/>
            </p:cNvSpPr>
            <p:nvPr/>
          </p:nvSpPr>
          <p:spPr bwMode="auto">
            <a:xfrm>
              <a:off x="36017" y="68302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用途七</a:t>
              </a:r>
            </a:p>
          </p:txBody>
        </p:sp>
      </p:grpSp>
      <p:grpSp>
        <p:nvGrpSpPr>
          <p:cNvPr id="43057" name="组合 64"/>
          <p:cNvGrpSpPr>
            <a:grpSpLocks/>
          </p:cNvGrpSpPr>
          <p:nvPr/>
        </p:nvGrpSpPr>
        <p:grpSpPr bwMode="auto">
          <a:xfrm>
            <a:off x="7893050" y="1196975"/>
            <a:ext cx="836613" cy="838200"/>
            <a:chOff x="0" y="0"/>
            <a:chExt cx="836613" cy="838200"/>
          </a:xfrm>
        </p:grpSpPr>
        <p:sp>
          <p:nvSpPr>
            <p:cNvPr id="43041" name="Oval 20"/>
            <p:cNvSpPr>
              <a:spLocks noChangeArrowheads="1"/>
            </p:cNvSpPr>
            <p:nvPr/>
          </p:nvSpPr>
          <p:spPr bwMode="auto">
            <a:xfrm>
              <a:off x="0" y="0"/>
              <a:ext cx="836613" cy="838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矩形 66"/>
            <p:cNvSpPr>
              <a:spLocks noChangeArrowheads="1"/>
            </p:cNvSpPr>
            <p:nvPr/>
          </p:nvSpPr>
          <p:spPr bwMode="auto">
            <a:xfrm>
              <a:off x="57934" y="65151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用途六</a:t>
              </a:r>
            </a:p>
          </p:txBody>
        </p:sp>
      </p:grpSp>
      <p:sp>
        <p:nvSpPr>
          <p:cNvPr id="43060" name="Freeform 16"/>
          <p:cNvSpPr>
            <a:spLocks noEditPoints="1"/>
          </p:cNvSpPr>
          <p:nvPr/>
        </p:nvSpPr>
        <p:spPr bwMode="auto">
          <a:xfrm>
            <a:off x="5513388" y="2441575"/>
            <a:ext cx="800100" cy="1044575"/>
          </a:xfrm>
          <a:custGeom>
            <a:avLst/>
            <a:gdLst>
              <a:gd name="T0" fmla="*/ 541180 w 1097"/>
              <a:gd name="T1" fmla="*/ 152137 h 1435"/>
              <a:gd name="T2" fmla="*/ 771655 w 1097"/>
              <a:gd name="T3" fmla="*/ 192173 h 1435"/>
              <a:gd name="T4" fmla="*/ 753421 w 1097"/>
              <a:gd name="T5" fmla="*/ 224201 h 1435"/>
              <a:gd name="T6" fmla="*/ 614844 w 1097"/>
              <a:gd name="T7" fmla="*/ 184893 h 1435"/>
              <a:gd name="T8" fmla="*/ 689238 w 1097"/>
              <a:gd name="T9" fmla="*/ 249679 h 1435"/>
              <a:gd name="T10" fmla="*/ 651312 w 1097"/>
              <a:gd name="T11" fmla="*/ 264237 h 1435"/>
              <a:gd name="T12" fmla="*/ 540450 w 1097"/>
              <a:gd name="T13" fmla="*/ 195812 h 1435"/>
              <a:gd name="T14" fmla="*/ 503983 w 1097"/>
              <a:gd name="T15" fmla="*/ 173247 h 1435"/>
              <a:gd name="T16" fmla="*/ 541180 w 1097"/>
              <a:gd name="T17" fmla="*/ 152137 h 1435"/>
              <a:gd name="T18" fmla="*/ 404791 w 1097"/>
              <a:gd name="T19" fmla="*/ 697354 h 1435"/>
              <a:gd name="T20" fmla="*/ 404791 w 1097"/>
              <a:gd name="T21" fmla="*/ 697354 h 1435"/>
              <a:gd name="T22" fmla="*/ 426671 w 1097"/>
              <a:gd name="T23" fmla="*/ 686435 h 1435"/>
              <a:gd name="T24" fmla="*/ 433236 w 1097"/>
              <a:gd name="T25" fmla="*/ 668965 h 1435"/>
              <a:gd name="T26" fmla="*/ 427401 w 1097"/>
              <a:gd name="T27" fmla="*/ 653678 h 1435"/>
              <a:gd name="T28" fmla="*/ 404791 w 1097"/>
              <a:gd name="T29" fmla="*/ 641304 h 1435"/>
              <a:gd name="T30" fmla="*/ 404791 w 1097"/>
              <a:gd name="T31" fmla="*/ 697354 h 1435"/>
              <a:gd name="T32" fmla="*/ 378534 w 1097"/>
              <a:gd name="T33" fmla="*/ 524835 h 1435"/>
              <a:gd name="T34" fmla="*/ 378534 w 1097"/>
              <a:gd name="T35" fmla="*/ 524835 h 1435"/>
              <a:gd name="T36" fmla="*/ 363218 w 1097"/>
              <a:gd name="T37" fmla="*/ 559776 h 1435"/>
              <a:gd name="T38" fmla="*/ 378534 w 1097"/>
              <a:gd name="T39" fmla="*/ 569239 h 1435"/>
              <a:gd name="T40" fmla="*/ 378534 w 1097"/>
              <a:gd name="T41" fmla="*/ 524835 h 1435"/>
              <a:gd name="T42" fmla="*/ 491584 w 1097"/>
              <a:gd name="T43" fmla="*/ 542305 h 1435"/>
              <a:gd name="T44" fmla="*/ 491584 w 1097"/>
              <a:gd name="T45" fmla="*/ 542305 h 1435"/>
              <a:gd name="T46" fmla="*/ 426671 w 1097"/>
              <a:gd name="T47" fmla="*/ 552496 h 1435"/>
              <a:gd name="T48" fmla="*/ 404791 w 1097"/>
              <a:gd name="T49" fmla="*/ 525563 h 1435"/>
              <a:gd name="T50" fmla="*/ 404791 w 1097"/>
              <a:gd name="T51" fmla="*/ 575790 h 1435"/>
              <a:gd name="T52" fmla="*/ 476267 w 1097"/>
              <a:gd name="T53" fmla="*/ 606363 h 1435"/>
              <a:gd name="T54" fmla="*/ 461680 w 1097"/>
              <a:gd name="T55" fmla="*/ 727199 h 1435"/>
              <a:gd name="T56" fmla="*/ 404791 w 1097"/>
              <a:gd name="T57" fmla="*/ 742485 h 1435"/>
              <a:gd name="T58" fmla="*/ 404791 w 1097"/>
              <a:gd name="T59" fmla="*/ 775970 h 1435"/>
              <a:gd name="T60" fmla="*/ 378534 w 1097"/>
              <a:gd name="T61" fmla="*/ 775970 h 1435"/>
              <a:gd name="T62" fmla="*/ 378534 w 1097"/>
              <a:gd name="T63" fmla="*/ 742485 h 1435"/>
              <a:gd name="T64" fmla="*/ 281530 w 1097"/>
              <a:gd name="T65" fmla="*/ 664597 h 1435"/>
              <a:gd name="T66" fmla="*/ 353007 w 1097"/>
              <a:gd name="T67" fmla="*/ 656590 h 1435"/>
              <a:gd name="T68" fmla="*/ 378534 w 1097"/>
              <a:gd name="T69" fmla="*/ 695170 h 1435"/>
              <a:gd name="T70" fmla="*/ 378534 w 1097"/>
              <a:gd name="T71" fmla="*/ 633296 h 1435"/>
              <a:gd name="T72" fmla="*/ 328209 w 1097"/>
              <a:gd name="T73" fmla="*/ 616554 h 1435"/>
              <a:gd name="T74" fmla="*/ 313622 w 1097"/>
              <a:gd name="T75" fmla="*/ 502270 h 1435"/>
              <a:gd name="T76" fmla="*/ 378534 w 1097"/>
              <a:gd name="T77" fmla="*/ 478976 h 1435"/>
              <a:gd name="T78" fmla="*/ 378534 w 1097"/>
              <a:gd name="T79" fmla="*/ 462234 h 1435"/>
              <a:gd name="T80" fmla="*/ 404791 w 1097"/>
              <a:gd name="T81" fmla="*/ 462234 h 1435"/>
              <a:gd name="T82" fmla="*/ 404791 w 1097"/>
              <a:gd name="T83" fmla="*/ 478976 h 1435"/>
              <a:gd name="T84" fmla="*/ 491584 w 1097"/>
              <a:gd name="T85" fmla="*/ 542305 h 1435"/>
              <a:gd name="T86" fmla="*/ 13858 w 1097"/>
              <a:gd name="T87" fmla="*/ 735206 h 1435"/>
              <a:gd name="T88" fmla="*/ 13858 w 1097"/>
              <a:gd name="T89" fmla="*/ 735206 h 1435"/>
              <a:gd name="T90" fmla="*/ 757798 w 1097"/>
              <a:gd name="T91" fmla="*/ 749765 h 1435"/>
              <a:gd name="T92" fmla="*/ 470433 w 1097"/>
              <a:gd name="T93" fmla="*/ 171791 h 1435"/>
              <a:gd name="T94" fmla="*/ 576189 w 1097"/>
              <a:gd name="T95" fmla="*/ 42948 h 1435"/>
              <a:gd name="T96" fmla="*/ 398956 w 1097"/>
              <a:gd name="T97" fmla="*/ 42220 h 1435"/>
              <a:gd name="T98" fmla="*/ 257462 w 1097"/>
              <a:gd name="T99" fmla="*/ 88079 h 1435"/>
              <a:gd name="T100" fmla="*/ 323833 w 1097"/>
              <a:gd name="T101" fmla="*/ 165967 h 1435"/>
              <a:gd name="T102" fmla="*/ 13858 w 1097"/>
              <a:gd name="T103" fmla="*/ 735206 h 143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097" h="1435">
                <a:moveTo>
                  <a:pt x="742" y="209"/>
                </a:moveTo>
                <a:cubicBezTo>
                  <a:pt x="861" y="197"/>
                  <a:pt x="958" y="200"/>
                  <a:pt x="1058" y="264"/>
                </a:cubicBezTo>
                <a:cubicBezTo>
                  <a:pt x="1097" y="288"/>
                  <a:pt x="1065" y="329"/>
                  <a:pt x="1033" y="308"/>
                </a:cubicBezTo>
                <a:cubicBezTo>
                  <a:pt x="974" y="271"/>
                  <a:pt x="914" y="256"/>
                  <a:pt x="843" y="254"/>
                </a:cubicBezTo>
                <a:cubicBezTo>
                  <a:pt x="878" y="274"/>
                  <a:pt x="922" y="306"/>
                  <a:pt x="945" y="343"/>
                </a:cubicBezTo>
                <a:cubicBezTo>
                  <a:pt x="967" y="377"/>
                  <a:pt x="916" y="401"/>
                  <a:pt x="893" y="363"/>
                </a:cubicBezTo>
                <a:cubicBezTo>
                  <a:pt x="865" y="316"/>
                  <a:pt x="781" y="273"/>
                  <a:pt x="741" y="269"/>
                </a:cubicBezTo>
                <a:cubicBezTo>
                  <a:pt x="724" y="259"/>
                  <a:pt x="708" y="247"/>
                  <a:pt x="691" y="238"/>
                </a:cubicBezTo>
                <a:cubicBezTo>
                  <a:pt x="708" y="230"/>
                  <a:pt x="726" y="220"/>
                  <a:pt x="742" y="209"/>
                </a:cubicBezTo>
                <a:close/>
                <a:moveTo>
                  <a:pt x="555" y="958"/>
                </a:moveTo>
                <a:lnTo>
                  <a:pt x="555" y="958"/>
                </a:lnTo>
                <a:cubicBezTo>
                  <a:pt x="568" y="955"/>
                  <a:pt x="578" y="950"/>
                  <a:pt x="585" y="943"/>
                </a:cubicBezTo>
                <a:cubicBezTo>
                  <a:pt x="591" y="936"/>
                  <a:pt x="594" y="928"/>
                  <a:pt x="594" y="919"/>
                </a:cubicBezTo>
                <a:cubicBezTo>
                  <a:pt x="594" y="912"/>
                  <a:pt x="592" y="905"/>
                  <a:pt x="586" y="898"/>
                </a:cubicBezTo>
                <a:cubicBezTo>
                  <a:pt x="581" y="892"/>
                  <a:pt x="570" y="886"/>
                  <a:pt x="555" y="881"/>
                </a:cubicBezTo>
                <a:lnTo>
                  <a:pt x="555" y="958"/>
                </a:lnTo>
                <a:close/>
                <a:moveTo>
                  <a:pt x="519" y="721"/>
                </a:moveTo>
                <a:lnTo>
                  <a:pt x="519" y="721"/>
                </a:lnTo>
                <a:cubicBezTo>
                  <a:pt x="497" y="728"/>
                  <a:pt x="481" y="748"/>
                  <a:pt x="498" y="769"/>
                </a:cubicBezTo>
                <a:cubicBezTo>
                  <a:pt x="502" y="774"/>
                  <a:pt x="509" y="779"/>
                  <a:pt x="519" y="782"/>
                </a:cubicBezTo>
                <a:lnTo>
                  <a:pt x="519" y="721"/>
                </a:lnTo>
                <a:close/>
                <a:moveTo>
                  <a:pt x="674" y="745"/>
                </a:moveTo>
                <a:lnTo>
                  <a:pt x="674" y="745"/>
                </a:lnTo>
                <a:lnTo>
                  <a:pt x="585" y="759"/>
                </a:lnTo>
                <a:cubicBezTo>
                  <a:pt x="577" y="740"/>
                  <a:pt x="573" y="732"/>
                  <a:pt x="555" y="722"/>
                </a:cubicBezTo>
                <a:lnTo>
                  <a:pt x="555" y="791"/>
                </a:lnTo>
                <a:cubicBezTo>
                  <a:pt x="604" y="804"/>
                  <a:pt x="636" y="818"/>
                  <a:pt x="653" y="833"/>
                </a:cubicBezTo>
                <a:cubicBezTo>
                  <a:pt x="706" y="880"/>
                  <a:pt x="690" y="962"/>
                  <a:pt x="633" y="999"/>
                </a:cubicBezTo>
                <a:cubicBezTo>
                  <a:pt x="611" y="1013"/>
                  <a:pt x="584" y="1019"/>
                  <a:pt x="555" y="1020"/>
                </a:cubicBezTo>
                <a:lnTo>
                  <a:pt x="555" y="1066"/>
                </a:lnTo>
                <a:lnTo>
                  <a:pt x="519" y="1066"/>
                </a:lnTo>
                <a:lnTo>
                  <a:pt x="519" y="1020"/>
                </a:lnTo>
                <a:cubicBezTo>
                  <a:pt x="447" y="1014"/>
                  <a:pt x="399" y="987"/>
                  <a:pt x="386" y="913"/>
                </a:cubicBezTo>
                <a:lnTo>
                  <a:pt x="484" y="902"/>
                </a:lnTo>
                <a:cubicBezTo>
                  <a:pt x="489" y="929"/>
                  <a:pt x="494" y="943"/>
                  <a:pt x="519" y="955"/>
                </a:cubicBezTo>
                <a:lnTo>
                  <a:pt x="519" y="870"/>
                </a:lnTo>
                <a:cubicBezTo>
                  <a:pt x="487" y="861"/>
                  <a:pt x="464" y="853"/>
                  <a:pt x="450" y="847"/>
                </a:cubicBezTo>
                <a:cubicBezTo>
                  <a:pt x="391" y="818"/>
                  <a:pt x="384" y="735"/>
                  <a:pt x="430" y="690"/>
                </a:cubicBezTo>
                <a:cubicBezTo>
                  <a:pt x="450" y="671"/>
                  <a:pt x="480" y="660"/>
                  <a:pt x="519" y="658"/>
                </a:cubicBezTo>
                <a:lnTo>
                  <a:pt x="519" y="635"/>
                </a:lnTo>
                <a:lnTo>
                  <a:pt x="555" y="635"/>
                </a:lnTo>
                <a:lnTo>
                  <a:pt x="555" y="658"/>
                </a:lnTo>
                <a:cubicBezTo>
                  <a:pt x="613" y="662"/>
                  <a:pt x="661" y="683"/>
                  <a:pt x="674" y="745"/>
                </a:cubicBezTo>
                <a:close/>
                <a:moveTo>
                  <a:pt x="19" y="1010"/>
                </a:moveTo>
                <a:lnTo>
                  <a:pt x="19" y="1010"/>
                </a:lnTo>
                <a:cubicBezTo>
                  <a:pt x="47" y="1410"/>
                  <a:pt x="970" y="1435"/>
                  <a:pt x="1039" y="1030"/>
                </a:cubicBezTo>
                <a:cubicBezTo>
                  <a:pt x="1094" y="711"/>
                  <a:pt x="844" y="315"/>
                  <a:pt x="645" y="236"/>
                </a:cubicBezTo>
                <a:cubicBezTo>
                  <a:pt x="739" y="209"/>
                  <a:pt x="782" y="158"/>
                  <a:pt x="790" y="59"/>
                </a:cubicBezTo>
                <a:cubicBezTo>
                  <a:pt x="691" y="118"/>
                  <a:pt x="643" y="121"/>
                  <a:pt x="547" y="58"/>
                </a:cubicBezTo>
                <a:cubicBezTo>
                  <a:pt x="461" y="0"/>
                  <a:pt x="308" y="2"/>
                  <a:pt x="353" y="121"/>
                </a:cubicBezTo>
                <a:cubicBezTo>
                  <a:pt x="367" y="157"/>
                  <a:pt x="400" y="197"/>
                  <a:pt x="444" y="228"/>
                </a:cubicBezTo>
                <a:cubicBezTo>
                  <a:pt x="118" y="385"/>
                  <a:pt x="0" y="750"/>
                  <a:pt x="19" y="10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 tmFilter="0,0; .5, 1; 1, 1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86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36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86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86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36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7660"/>
                            </p:stCondLst>
                            <p:childTnLst>
                              <p:par>
                                <p:cTn id="9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966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16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43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43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 animBg="1"/>
      <p:bldP spid="43012" grpId="0" animBg="1"/>
      <p:bldP spid="43013" grpId="0" animBg="1"/>
      <p:bldP spid="43014" grpId="0" autoUpdateAnimBg="0"/>
      <p:bldP spid="43015" grpId="0" animBg="1" autoUpdateAnimBg="0"/>
      <p:bldP spid="43016" grpId="0" animBg="1"/>
      <p:bldP spid="43017" grpId="0" animBg="1"/>
      <p:bldP spid="43018" grpId="0" animBg="1"/>
      <p:bldP spid="43019" grpId="0" animBg="1"/>
      <p:bldP spid="43020" grpId="0" animBg="1"/>
      <p:bldP spid="43021" grpId="0" animBg="1" autoUpdateAnimBg="0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 autoUpdateAnimBg="0"/>
      <p:bldP spid="43028" grpId="0" autoUpdateAnimBg="0"/>
      <p:bldP spid="43029" grpId="0" autoUpdateAnimBg="0"/>
      <p:bldP spid="43060" grpId="0" animBg="1"/>
    </p:bldLst>
  </p:timing>
</p:sld>
</file>

<file path=ppt/theme/theme1.xml><?xml version="1.0" encoding="utf-8"?>
<a:theme xmlns:a="http://schemas.openxmlformats.org/drawingml/2006/main" name="3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13E4C"/>
      </a:accent4>
      <a:accent5>
        <a:srgbClr val="B1B1B1"/>
      </a:accent5>
      <a:accent6>
        <a:srgbClr val="E7E7E7"/>
      </a:accent6>
      <a:hlink>
        <a:srgbClr val="ED5A00"/>
      </a:hlink>
      <a:folHlink>
        <a:srgbClr val="484849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Pages>0</Pages>
  <Words>47</Words>
  <Characters>0</Characters>
  <Application>Microsoft Office PowerPoint</Application>
  <DocSecurity>0</DocSecurity>
  <PresentationFormat>自定义</PresentationFormat>
  <Lines>0</Lines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3_默认设计模板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Qingri-7</cp:lastModifiedBy>
  <cp:revision>853</cp:revision>
  <dcterms:created xsi:type="dcterms:W3CDTF">2013-01-25T01:44:32Z</dcterms:created>
  <dcterms:modified xsi:type="dcterms:W3CDTF">2019-04-25T09:19:51Z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