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wdp" ContentType="image/vnd.ms-phot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2" r:id="rId15"/>
    <p:sldId id="441" r:id="rId16"/>
    <p:sldId id="440" r:id="rId17"/>
    <p:sldId id="443" r:id="rId18"/>
    <p:sldId id="444" r:id="rId19"/>
    <p:sldId id="445" r:id="rId20"/>
    <p:sldId id="446" r:id="rId21"/>
    <p:sldId id="447" r:id="rId22"/>
    <p:sldId id="448" r:id="rId23"/>
    <p:sldId id="449" r:id="rId24"/>
    <p:sldId id="450" r:id="rId25"/>
    <p:sldId id="451"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570" autoAdjust="0"/>
    <p:restoredTop sz="95672" autoAdjust="0"/>
  </p:normalViewPr>
  <p:slideViewPr>
    <p:cSldViewPr>
      <p:cViewPr>
        <p:scale>
          <a:sx n="53" d="100"/>
          <a:sy n="53" d="100"/>
        </p:scale>
        <p:origin x="-1812" y="-32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5304"/>
    </p:cViewPr>
  </p:sorterViewPr>
  <p:notesViewPr>
    <p:cSldViewPr>
      <p:cViewPr varScale="1">
        <p:scale>
          <a:sx n="81" d="100"/>
          <a:sy n="81" d="100"/>
        </p:scale>
        <p:origin x="-328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2018/11/6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xmlns=""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2018/11/6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xmlns="" val="16864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1ppt.com/tubiao/"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xmlns="">
                  <a14:imgLayer r:embed="rId3">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sp>
        <p:nvSpPr>
          <p:cNvPr id="12" name="矩形 11"/>
          <p:cNvSpPr/>
          <p:nvPr userDrawn="1"/>
        </p:nvSpPr>
        <p:spPr bwMode="auto">
          <a:xfrm>
            <a:off x="-8625" y="801569"/>
            <a:ext cx="9180511" cy="5372360"/>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itchFamily="34" charset="-122"/>
              <a:ea typeface="微软雅黑" pitchFamily="34" charset="-122"/>
            </a:endParaRPr>
          </a:p>
        </p:txBody>
      </p:sp>
      <p:sp>
        <p:nvSpPr>
          <p:cNvPr id="5" name="矩形 4"/>
          <p:cNvSpPr/>
          <p:nvPr userDrawn="1"/>
        </p:nvSpPr>
        <p:spPr bwMode="auto">
          <a:xfrm>
            <a:off x="-6351" y="-14288"/>
            <a:ext cx="9178237" cy="87153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7"/>
              </a:rPr>
              <a:t>/</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xmlns="">
                  <a14:imgLayer r:embed="rId4">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dirty="0">
              <a:latin typeface="华文细黑" pitchFamily="2" charset="-122"/>
              <a:ea typeface="华文细黑" pitchFamily="2" charset="-122"/>
            </a:endParaRPr>
          </a:p>
        </p:txBody>
      </p:sp>
    </p:spTree>
    <p:extLst>
      <p:ext uri="{BB962C8B-B14F-4D97-AF65-F5344CB8AC3E}">
        <p14:creationId xmlns:p14="http://schemas.microsoft.com/office/powerpoint/2010/main" xmlns="" val="78740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17251" y="836712"/>
            <a:ext cx="9180511" cy="5372360"/>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itchFamily="34" charset="-122"/>
              <a:ea typeface="微软雅黑" pitchFamily="34" charset="-122"/>
            </a:endParaRPr>
          </a:p>
        </p:txBody>
      </p:sp>
      <p:sp>
        <p:nvSpPr>
          <p:cNvPr id="7" name="矩形 6"/>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2654"/>
            <a:ext cx="785794" cy="785794"/>
          </a:xfrm>
          <a:prstGeom prst="rect">
            <a:avLst/>
          </a:prstGeom>
          <a:noFill/>
          <a:ln w="9525">
            <a:noFill/>
            <a:miter lim="800000"/>
            <a:headEnd/>
            <a:tailEnd/>
          </a:ln>
        </p:spPr>
      </p:pic>
      <p:sp>
        <p:nvSpPr>
          <p:cNvPr id="10" name="矩形 9"/>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3314578" y="6345218"/>
            <a:ext cx="5829300" cy="276225"/>
          </a:xfrm>
          <a:prstGeom prst="rect">
            <a:avLst/>
          </a:prstGeom>
          <a:noFill/>
          <a:ln w="9525">
            <a:noFill/>
            <a:miter lim="800000"/>
            <a:headEnd/>
            <a:tailEnd/>
          </a:ln>
        </p:spPr>
      </p:pic>
      <p:sp>
        <p:nvSpPr>
          <p:cNvPr id="13"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Tree>
    <p:extLst>
      <p:ext uri="{BB962C8B-B14F-4D97-AF65-F5344CB8AC3E}">
        <p14:creationId xmlns:p14="http://schemas.microsoft.com/office/powerpoint/2010/main" xmlns="" val="1717001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E97B707-22D4-4B06-9A8A-89EF284804D8}" type="datetimeFigureOut">
              <a:rPr lang="zh-CN" altLang="en-US"/>
              <a:pPr>
                <a:defRPr/>
              </a:pPr>
              <a:t>2018/11/6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1.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3887775" y="1362648"/>
            <a:ext cx="951221" cy="842802"/>
            <a:chOff x="6427571" y="704222"/>
            <a:chExt cx="1268294" cy="1123736"/>
          </a:xfrm>
        </p:grpSpPr>
        <p:sp>
          <p:nvSpPr>
            <p:cNvPr id="45"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46"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ysClr val="windowText" lastClr="000000"/>
                </a:solidFill>
                <a:effectLst/>
                <a:uLnTx/>
                <a:uFillTx/>
              </a:endParaRPr>
            </a:p>
          </p:txBody>
        </p:sp>
        <p:sp>
          <p:nvSpPr>
            <p:cNvPr id="47" name="文本框 7"/>
            <p:cNvSpPr txBox="1"/>
            <p:nvPr/>
          </p:nvSpPr>
          <p:spPr>
            <a:xfrm>
              <a:off x="6604770" y="942925"/>
              <a:ext cx="913896" cy="6771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rPr>
                <a:t>01</a:t>
              </a:r>
              <a:endParaRPr kumimoji="0" lang="zh-CN" altLang="en-US"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3887775" y="2425638"/>
            <a:ext cx="951221" cy="842802"/>
            <a:chOff x="6427571" y="704222"/>
            <a:chExt cx="1268294" cy="1123736"/>
          </a:xfrm>
        </p:grpSpPr>
        <p:sp>
          <p:nvSpPr>
            <p:cNvPr id="49"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0"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ysClr val="windowText" lastClr="000000"/>
                </a:solidFill>
                <a:effectLst/>
                <a:uLnTx/>
                <a:uFillTx/>
              </a:endParaRPr>
            </a:p>
          </p:txBody>
        </p:sp>
        <p:sp>
          <p:nvSpPr>
            <p:cNvPr id="51" name="文本框 11"/>
            <p:cNvSpPr txBox="1"/>
            <p:nvPr/>
          </p:nvSpPr>
          <p:spPr>
            <a:xfrm>
              <a:off x="6604770" y="942925"/>
              <a:ext cx="913896" cy="6771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rPr>
                <a:t>02</a:t>
              </a:r>
              <a:endParaRPr kumimoji="0" lang="zh-CN" altLang="en-US"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3887775" y="3488628"/>
            <a:ext cx="951221" cy="842802"/>
            <a:chOff x="6427571" y="704222"/>
            <a:chExt cx="1268294" cy="1123736"/>
          </a:xfrm>
        </p:grpSpPr>
        <p:sp>
          <p:nvSpPr>
            <p:cNvPr id="53"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4"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ysClr val="windowText" lastClr="000000"/>
                </a:solidFill>
                <a:effectLst/>
                <a:uLnTx/>
                <a:uFillTx/>
              </a:endParaRPr>
            </a:p>
          </p:txBody>
        </p:sp>
        <p:sp>
          <p:nvSpPr>
            <p:cNvPr id="55" name="文本框 15"/>
            <p:cNvSpPr txBox="1"/>
            <p:nvPr/>
          </p:nvSpPr>
          <p:spPr>
            <a:xfrm>
              <a:off x="6604770" y="942925"/>
              <a:ext cx="913896" cy="6771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rPr>
                <a:t>03</a:t>
              </a:r>
              <a:endParaRPr kumimoji="0" lang="zh-CN" altLang="en-US"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887775" y="4551618"/>
            <a:ext cx="951221" cy="842802"/>
            <a:chOff x="6427571" y="704222"/>
            <a:chExt cx="1268294" cy="1123736"/>
          </a:xfrm>
        </p:grpSpPr>
        <p:sp>
          <p:nvSpPr>
            <p:cNvPr id="57"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8"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ysClr val="windowText" lastClr="000000"/>
                </a:solidFill>
                <a:effectLst/>
                <a:uLnTx/>
                <a:uFillTx/>
              </a:endParaRPr>
            </a:p>
          </p:txBody>
        </p:sp>
        <p:sp>
          <p:nvSpPr>
            <p:cNvPr id="59" name="文本框 19"/>
            <p:cNvSpPr txBox="1"/>
            <p:nvPr/>
          </p:nvSpPr>
          <p:spPr>
            <a:xfrm>
              <a:off x="6604770" y="942925"/>
              <a:ext cx="913896" cy="6771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rPr>
                <a:t>04</a:t>
              </a:r>
              <a:endParaRPr kumimoji="0" lang="zh-CN" altLang="en-US" sz="2700" b="0" i="0" u="none" strike="noStrike" kern="0" cap="none" spc="0" normalizeH="0" baseline="0" noProof="0" dirty="0">
                <a:ln>
                  <a:noFill/>
                </a:ln>
                <a:gradFill>
                  <a:gsLst>
                    <a:gs pos="0">
                      <a:srgbClr val="2A4DFE"/>
                    </a:gs>
                    <a:gs pos="37000">
                      <a:srgbClr val="4F92FF"/>
                    </a:gs>
                    <a:gs pos="65000">
                      <a:srgbClr val="44028C"/>
                    </a:gs>
                    <a:gs pos="100000">
                      <a:srgbClr val="FF09A7"/>
                    </a:gs>
                    <a:gs pos="79000">
                      <a:srgbClr val="B00071"/>
                    </a:gs>
                  </a:gsLst>
                  <a:lin ang="5400000" scaled="0"/>
                </a:gradFill>
                <a:effectLst/>
                <a:uLnTx/>
                <a:uFillTx/>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1739666" y="1167828"/>
            <a:ext cx="4672944" cy="4421412"/>
            <a:chOff x="2967063" y="-1922322"/>
            <a:chExt cx="13335755" cy="12617928"/>
          </a:xfrm>
        </p:grpSpPr>
        <p:sp>
          <p:nvSpPr>
            <p:cNvPr id="61"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2"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3"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4"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5"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6"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7"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8"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9"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0"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1"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2"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3"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4"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5"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6"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7"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8"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79"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80"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3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sp>
        <p:nvSpPr>
          <p:cNvPr id="81" name="文本框 41"/>
          <p:cNvSpPr txBox="1"/>
          <p:nvPr/>
        </p:nvSpPr>
        <p:spPr>
          <a:xfrm>
            <a:off x="210293" y="2582164"/>
            <a:ext cx="2837708" cy="1615827"/>
          </a:xfrm>
          <a:prstGeom prst="rect">
            <a:avLst/>
          </a:prstGeom>
          <a:noFill/>
        </p:spPr>
        <p:txBody>
          <a:bodyPr wrap="square" rtlCol="0">
            <a:spAutoFit/>
          </a:bodyPr>
          <a:lstStyle/>
          <a:p>
            <a:r>
              <a:rPr lang="en-US" altLang="zh-CN" sz="4950" b="1" dirty="0">
                <a:gradFill>
                  <a:gsLst>
                    <a:gs pos="0">
                      <a:srgbClr val="2A4DFE"/>
                    </a:gs>
                    <a:gs pos="37000">
                      <a:srgbClr val="4F92FF"/>
                    </a:gs>
                    <a:gs pos="65000">
                      <a:srgbClr val="44028C"/>
                    </a:gs>
                    <a:gs pos="100000">
                      <a:srgbClr val="FF09A7"/>
                    </a:gs>
                    <a:gs pos="79000">
                      <a:srgbClr val="B00071"/>
                    </a:gs>
                  </a:gsLst>
                  <a:lin ang="5400000" scaled="0"/>
                </a:gradFill>
                <a:latin typeface="微软雅黑" panose="020B0503020204020204" pitchFamily="34" charset="-122"/>
                <a:ea typeface="微软雅黑" panose="020B0503020204020204" pitchFamily="34" charset="-122"/>
              </a:rPr>
              <a:t>CON</a:t>
            </a:r>
          </a:p>
          <a:p>
            <a:r>
              <a:rPr lang="en-US" altLang="zh-CN" sz="4950" b="1" dirty="0">
                <a:gradFill>
                  <a:gsLst>
                    <a:gs pos="0">
                      <a:srgbClr val="2A4DFE"/>
                    </a:gs>
                    <a:gs pos="37000">
                      <a:srgbClr val="4F92FF"/>
                    </a:gs>
                    <a:gs pos="65000">
                      <a:srgbClr val="44028C"/>
                    </a:gs>
                    <a:gs pos="100000">
                      <a:srgbClr val="FF09A7"/>
                    </a:gs>
                    <a:gs pos="79000">
                      <a:srgbClr val="B00071"/>
                    </a:gs>
                  </a:gsLst>
                  <a:lin ang="5400000" scaled="0"/>
                </a:gradFill>
                <a:latin typeface="微软雅黑" panose="020B0503020204020204" pitchFamily="34" charset="-122"/>
                <a:ea typeface="微软雅黑" panose="020B0503020204020204" pitchFamily="34" charset="-122"/>
              </a:rPr>
              <a:t>TENTS</a:t>
            </a:r>
            <a:endParaRPr lang="zh-CN" altLang="en-US" sz="4950" b="1" dirty="0">
              <a:gradFill>
                <a:gsLst>
                  <a:gs pos="0">
                    <a:srgbClr val="2A4DFE"/>
                  </a:gs>
                  <a:gs pos="37000">
                    <a:srgbClr val="4F92FF"/>
                  </a:gs>
                  <a:gs pos="65000">
                    <a:srgbClr val="44028C"/>
                  </a:gs>
                  <a:gs pos="100000">
                    <a:srgbClr val="FF09A7"/>
                  </a:gs>
                  <a:gs pos="79000">
                    <a:srgbClr val="B00071"/>
                  </a:gs>
                </a:gsLst>
                <a:lin ang="5400000" scaled="0"/>
              </a:gradFill>
              <a:latin typeface="微软雅黑" panose="020B0503020204020204" pitchFamily="34" charset="-122"/>
              <a:ea typeface="微软雅黑" panose="020B0503020204020204" pitchFamily="34" charset="-122"/>
            </a:endParaRPr>
          </a:p>
        </p:txBody>
      </p:sp>
      <p:sp>
        <p:nvSpPr>
          <p:cNvPr id="82" name="文本框 42"/>
          <p:cNvSpPr txBox="1"/>
          <p:nvPr/>
        </p:nvSpPr>
        <p:spPr>
          <a:xfrm>
            <a:off x="5003594" y="1587841"/>
            <a:ext cx="4255897"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单击此处添加标题</a:t>
            </a:r>
          </a:p>
        </p:txBody>
      </p:sp>
      <p:sp>
        <p:nvSpPr>
          <p:cNvPr id="83" name="文本框 43"/>
          <p:cNvSpPr txBox="1"/>
          <p:nvPr/>
        </p:nvSpPr>
        <p:spPr>
          <a:xfrm>
            <a:off x="5003594" y="2650831"/>
            <a:ext cx="4255897"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单击此处添加标题</a:t>
            </a:r>
          </a:p>
        </p:txBody>
      </p:sp>
      <p:sp>
        <p:nvSpPr>
          <p:cNvPr id="84" name="文本框 44"/>
          <p:cNvSpPr txBox="1"/>
          <p:nvPr/>
        </p:nvSpPr>
        <p:spPr>
          <a:xfrm>
            <a:off x="5003594" y="3713821"/>
            <a:ext cx="4255897"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单击此处添加标题</a:t>
            </a:r>
          </a:p>
        </p:txBody>
      </p:sp>
      <p:sp>
        <p:nvSpPr>
          <p:cNvPr id="85" name="文本框 45"/>
          <p:cNvSpPr txBox="1"/>
          <p:nvPr/>
        </p:nvSpPr>
        <p:spPr>
          <a:xfrm>
            <a:off x="5003594" y="4776811"/>
            <a:ext cx="4255897"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xmlns="" val="6943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1000"/>
                                        <p:tgtEl>
                                          <p:spTgt spid="81"/>
                                        </p:tgtEl>
                                      </p:cBhvr>
                                    </p:animEffect>
                                    <p:anim calcmode="lin" valueType="num">
                                      <p:cBhvr>
                                        <p:cTn id="14" dur="1000" fill="hold"/>
                                        <p:tgtEl>
                                          <p:spTgt spid="81"/>
                                        </p:tgtEl>
                                        <p:attrNameLst>
                                          <p:attrName>ppt_x</p:attrName>
                                        </p:attrNameLst>
                                      </p:cBhvr>
                                      <p:tavLst>
                                        <p:tav tm="0">
                                          <p:val>
                                            <p:strVal val="#ppt_x"/>
                                          </p:val>
                                        </p:tav>
                                        <p:tav tm="100000">
                                          <p:val>
                                            <p:strVal val="#ppt_x"/>
                                          </p:val>
                                        </p:tav>
                                      </p:tavLst>
                                    </p:anim>
                                    <p:anim calcmode="lin" valueType="num">
                                      <p:cBhvr>
                                        <p:cTn id="1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1000" fill="hold"/>
                                        <p:tgtEl>
                                          <p:spTgt spid="44"/>
                                        </p:tgtEl>
                                        <p:attrNameLst>
                                          <p:attrName>ppt_w</p:attrName>
                                        </p:attrNameLst>
                                      </p:cBhvr>
                                      <p:tavLst>
                                        <p:tav tm="0">
                                          <p:val>
                                            <p:fltVal val="0"/>
                                          </p:val>
                                        </p:tav>
                                        <p:tav tm="100000">
                                          <p:val>
                                            <p:strVal val="#ppt_w"/>
                                          </p:val>
                                        </p:tav>
                                      </p:tavLst>
                                    </p:anim>
                                    <p:anim calcmode="lin" valueType="num">
                                      <p:cBhvr>
                                        <p:cTn id="21" dur="1000" fill="hold"/>
                                        <p:tgtEl>
                                          <p:spTgt spid="44"/>
                                        </p:tgtEl>
                                        <p:attrNameLst>
                                          <p:attrName>ppt_h</p:attrName>
                                        </p:attrNameLst>
                                      </p:cBhvr>
                                      <p:tavLst>
                                        <p:tav tm="0">
                                          <p:val>
                                            <p:fltVal val="0"/>
                                          </p:val>
                                        </p:tav>
                                        <p:tav tm="100000">
                                          <p:val>
                                            <p:strVal val="#ppt_h"/>
                                          </p:val>
                                        </p:tav>
                                      </p:tavLst>
                                    </p:anim>
                                    <p:anim calcmode="lin" valueType="num">
                                      <p:cBhvr>
                                        <p:cTn id="22" dur="1000" fill="hold"/>
                                        <p:tgtEl>
                                          <p:spTgt spid="44"/>
                                        </p:tgtEl>
                                        <p:attrNameLst>
                                          <p:attrName>style.rotation</p:attrName>
                                        </p:attrNameLst>
                                      </p:cBhvr>
                                      <p:tavLst>
                                        <p:tav tm="0">
                                          <p:val>
                                            <p:fltVal val="90"/>
                                          </p:val>
                                        </p:tav>
                                        <p:tav tm="100000">
                                          <p:val>
                                            <p:fltVal val="0"/>
                                          </p:val>
                                        </p:tav>
                                      </p:tavLst>
                                    </p:anim>
                                    <p:animEffect transition="in" filter="fade">
                                      <p:cBhvr>
                                        <p:cTn id="23" dur="10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grpId="0" nodeType="clickEffect">
                                  <p:stCondLst>
                                    <p:cond delay="0"/>
                                  </p:stCondLst>
                                  <p:iterate type="lt">
                                    <p:tmPct val="10000"/>
                                  </p:iterate>
                                  <p:childTnLst>
                                    <p:set>
                                      <p:cBhvr>
                                        <p:cTn id="27" dur="1" fill="hold">
                                          <p:stCondLst>
                                            <p:cond delay="0"/>
                                          </p:stCondLst>
                                        </p:cTn>
                                        <p:tgtEl>
                                          <p:spTgt spid="82"/>
                                        </p:tgtEl>
                                        <p:attrNameLst>
                                          <p:attrName>style.visibility</p:attrName>
                                        </p:attrNameLst>
                                      </p:cBhvr>
                                      <p:to>
                                        <p:strVal val="visible"/>
                                      </p:to>
                                    </p:set>
                                    <p:anim by="(-#ppt_w*2)" calcmode="lin" valueType="num">
                                      <p:cBhvr rctx="PPT">
                                        <p:cTn id="28" dur="500" autoRev="1" fill="hold">
                                          <p:stCondLst>
                                            <p:cond delay="0"/>
                                          </p:stCondLst>
                                        </p:cTn>
                                        <p:tgtEl>
                                          <p:spTgt spid="82"/>
                                        </p:tgtEl>
                                        <p:attrNameLst>
                                          <p:attrName>ppt_w</p:attrName>
                                        </p:attrNameLst>
                                      </p:cBhvr>
                                    </p:anim>
                                    <p:anim by="(#ppt_w*0.50)" calcmode="lin" valueType="num">
                                      <p:cBhvr>
                                        <p:cTn id="29" dur="500" decel="50000" autoRev="1" fill="hold">
                                          <p:stCondLst>
                                            <p:cond delay="0"/>
                                          </p:stCondLst>
                                        </p:cTn>
                                        <p:tgtEl>
                                          <p:spTgt spid="82"/>
                                        </p:tgtEl>
                                        <p:attrNameLst>
                                          <p:attrName>ppt_x</p:attrName>
                                        </p:attrNameLst>
                                      </p:cBhvr>
                                    </p:anim>
                                    <p:anim from="(-#ppt_h/2)" to="(#ppt_y)" calcmode="lin" valueType="num">
                                      <p:cBhvr>
                                        <p:cTn id="30" dur="1000" fill="hold">
                                          <p:stCondLst>
                                            <p:cond delay="0"/>
                                          </p:stCondLst>
                                        </p:cTn>
                                        <p:tgtEl>
                                          <p:spTgt spid="82"/>
                                        </p:tgtEl>
                                        <p:attrNameLst>
                                          <p:attrName>ppt_y</p:attrName>
                                        </p:attrNameLst>
                                      </p:cBhvr>
                                    </p:anim>
                                    <p:animRot by="21600000">
                                      <p:cBhvr>
                                        <p:cTn id="31" dur="1000" fill="hold">
                                          <p:stCondLst>
                                            <p:cond delay="0"/>
                                          </p:stCondLst>
                                        </p:cTn>
                                        <p:tgtEl>
                                          <p:spTgt spid="82"/>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1000" fill="hold"/>
                                        <p:tgtEl>
                                          <p:spTgt spid="48"/>
                                        </p:tgtEl>
                                        <p:attrNameLst>
                                          <p:attrName>ppt_w</p:attrName>
                                        </p:attrNameLst>
                                      </p:cBhvr>
                                      <p:tavLst>
                                        <p:tav tm="0">
                                          <p:val>
                                            <p:fltVal val="0"/>
                                          </p:val>
                                        </p:tav>
                                        <p:tav tm="100000">
                                          <p:val>
                                            <p:strVal val="#ppt_w"/>
                                          </p:val>
                                        </p:tav>
                                      </p:tavLst>
                                    </p:anim>
                                    <p:anim calcmode="lin" valueType="num">
                                      <p:cBhvr>
                                        <p:cTn id="37" dur="1000" fill="hold"/>
                                        <p:tgtEl>
                                          <p:spTgt spid="48"/>
                                        </p:tgtEl>
                                        <p:attrNameLst>
                                          <p:attrName>ppt_h</p:attrName>
                                        </p:attrNameLst>
                                      </p:cBhvr>
                                      <p:tavLst>
                                        <p:tav tm="0">
                                          <p:val>
                                            <p:fltVal val="0"/>
                                          </p:val>
                                        </p:tav>
                                        <p:tav tm="100000">
                                          <p:val>
                                            <p:strVal val="#ppt_h"/>
                                          </p:val>
                                        </p:tav>
                                      </p:tavLst>
                                    </p:anim>
                                    <p:anim calcmode="lin" valueType="num">
                                      <p:cBhvr>
                                        <p:cTn id="38" dur="1000" fill="hold"/>
                                        <p:tgtEl>
                                          <p:spTgt spid="48"/>
                                        </p:tgtEl>
                                        <p:attrNameLst>
                                          <p:attrName>style.rotation</p:attrName>
                                        </p:attrNameLst>
                                      </p:cBhvr>
                                      <p:tavLst>
                                        <p:tav tm="0">
                                          <p:val>
                                            <p:fltVal val="90"/>
                                          </p:val>
                                        </p:tav>
                                        <p:tav tm="100000">
                                          <p:val>
                                            <p:fltVal val="0"/>
                                          </p:val>
                                        </p:tav>
                                      </p:tavLst>
                                    </p:anim>
                                    <p:animEffect transition="in" filter="fade">
                                      <p:cBhvr>
                                        <p:cTn id="39" dur="10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56" presetClass="entr" presetSubtype="0" fill="hold" grpId="0" nodeType="clickEffect">
                                  <p:stCondLst>
                                    <p:cond delay="0"/>
                                  </p:stCondLst>
                                  <p:iterate type="lt">
                                    <p:tmPct val="10000"/>
                                  </p:iterate>
                                  <p:childTnLst>
                                    <p:set>
                                      <p:cBhvr>
                                        <p:cTn id="43" dur="1" fill="hold">
                                          <p:stCondLst>
                                            <p:cond delay="0"/>
                                          </p:stCondLst>
                                        </p:cTn>
                                        <p:tgtEl>
                                          <p:spTgt spid="83"/>
                                        </p:tgtEl>
                                        <p:attrNameLst>
                                          <p:attrName>style.visibility</p:attrName>
                                        </p:attrNameLst>
                                      </p:cBhvr>
                                      <p:to>
                                        <p:strVal val="visible"/>
                                      </p:to>
                                    </p:set>
                                    <p:anim by="(-#ppt_w*2)" calcmode="lin" valueType="num">
                                      <p:cBhvr rctx="PPT">
                                        <p:cTn id="44" dur="500" autoRev="1" fill="hold">
                                          <p:stCondLst>
                                            <p:cond delay="0"/>
                                          </p:stCondLst>
                                        </p:cTn>
                                        <p:tgtEl>
                                          <p:spTgt spid="83"/>
                                        </p:tgtEl>
                                        <p:attrNameLst>
                                          <p:attrName>ppt_w</p:attrName>
                                        </p:attrNameLst>
                                      </p:cBhvr>
                                    </p:anim>
                                    <p:anim by="(#ppt_w*0.50)" calcmode="lin" valueType="num">
                                      <p:cBhvr>
                                        <p:cTn id="45" dur="500" decel="50000" autoRev="1" fill="hold">
                                          <p:stCondLst>
                                            <p:cond delay="0"/>
                                          </p:stCondLst>
                                        </p:cTn>
                                        <p:tgtEl>
                                          <p:spTgt spid="83"/>
                                        </p:tgtEl>
                                        <p:attrNameLst>
                                          <p:attrName>ppt_x</p:attrName>
                                        </p:attrNameLst>
                                      </p:cBhvr>
                                    </p:anim>
                                    <p:anim from="(-#ppt_h/2)" to="(#ppt_y)" calcmode="lin" valueType="num">
                                      <p:cBhvr>
                                        <p:cTn id="46" dur="1000" fill="hold">
                                          <p:stCondLst>
                                            <p:cond delay="0"/>
                                          </p:stCondLst>
                                        </p:cTn>
                                        <p:tgtEl>
                                          <p:spTgt spid="83"/>
                                        </p:tgtEl>
                                        <p:attrNameLst>
                                          <p:attrName>ppt_y</p:attrName>
                                        </p:attrNameLst>
                                      </p:cBhvr>
                                    </p:anim>
                                    <p:animRot by="21600000">
                                      <p:cBhvr>
                                        <p:cTn id="47" dur="1000" fill="hold">
                                          <p:stCondLst>
                                            <p:cond delay="0"/>
                                          </p:stCondLst>
                                        </p:cTn>
                                        <p:tgtEl>
                                          <p:spTgt spid="83"/>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1000" fill="hold"/>
                                        <p:tgtEl>
                                          <p:spTgt spid="52"/>
                                        </p:tgtEl>
                                        <p:attrNameLst>
                                          <p:attrName>ppt_w</p:attrName>
                                        </p:attrNameLst>
                                      </p:cBhvr>
                                      <p:tavLst>
                                        <p:tav tm="0">
                                          <p:val>
                                            <p:fltVal val="0"/>
                                          </p:val>
                                        </p:tav>
                                        <p:tav tm="100000">
                                          <p:val>
                                            <p:strVal val="#ppt_w"/>
                                          </p:val>
                                        </p:tav>
                                      </p:tavLst>
                                    </p:anim>
                                    <p:anim calcmode="lin" valueType="num">
                                      <p:cBhvr>
                                        <p:cTn id="53" dur="1000" fill="hold"/>
                                        <p:tgtEl>
                                          <p:spTgt spid="52"/>
                                        </p:tgtEl>
                                        <p:attrNameLst>
                                          <p:attrName>ppt_h</p:attrName>
                                        </p:attrNameLst>
                                      </p:cBhvr>
                                      <p:tavLst>
                                        <p:tav tm="0">
                                          <p:val>
                                            <p:fltVal val="0"/>
                                          </p:val>
                                        </p:tav>
                                        <p:tav tm="100000">
                                          <p:val>
                                            <p:strVal val="#ppt_h"/>
                                          </p:val>
                                        </p:tav>
                                      </p:tavLst>
                                    </p:anim>
                                    <p:anim calcmode="lin" valueType="num">
                                      <p:cBhvr>
                                        <p:cTn id="54" dur="1000" fill="hold"/>
                                        <p:tgtEl>
                                          <p:spTgt spid="52"/>
                                        </p:tgtEl>
                                        <p:attrNameLst>
                                          <p:attrName>style.rotation</p:attrName>
                                        </p:attrNameLst>
                                      </p:cBhvr>
                                      <p:tavLst>
                                        <p:tav tm="0">
                                          <p:val>
                                            <p:fltVal val="90"/>
                                          </p:val>
                                        </p:tav>
                                        <p:tav tm="100000">
                                          <p:val>
                                            <p:fltVal val="0"/>
                                          </p:val>
                                        </p:tav>
                                      </p:tavLst>
                                    </p:anim>
                                    <p:animEffect transition="in" filter="fade">
                                      <p:cBhvr>
                                        <p:cTn id="55" dur="10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56" presetClass="entr" presetSubtype="0" fill="hold" grpId="0" nodeType="clickEffect">
                                  <p:stCondLst>
                                    <p:cond delay="0"/>
                                  </p:stCondLst>
                                  <p:iterate type="lt">
                                    <p:tmPct val="10000"/>
                                  </p:iterate>
                                  <p:childTnLst>
                                    <p:set>
                                      <p:cBhvr>
                                        <p:cTn id="59" dur="1" fill="hold">
                                          <p:stCondLst>
                                            <p:cond delay="0"/>
                                          </p:stCondLst>
                                        </p:cTn>
                                        <p:tgtEl>
                                          <p:spTgt spid="84"/>
                                        </p:tgtEl>
                                        <p:attrNameLst>
                                          <p:attrName>style.visibility</p:attrName>
                                        </p:attrNameLst>
                                      </p:cBhvr>
                                      <p:to>
                                        <p:strVal val="visible"/>
                                      </p:to>
                                    </p:set>
                                    <p:anim by="(-#ppt_w*2)" calcmode="lin" valueType="num">
                                      <p:cBhvr rctx="PPT">
                                        <p:cTn id="60" dur="500" autoRev="1" fill="hold">
                                          <p:stCondLst>
                                            <p:cond delay="0"/>
                                          </p:stCondLst>
                                        </p:cTn>
                                        <p:tgtEl>
                                          <p:spTgt spid="84"/>
                                        </p:tgtEl>
                                        <p:attrNameLst>
                                          <p:attrName>ppt_w</p:attrName>
                                        </p:attrNameLst>
                                      </p:cBhvr>
                                    </p:anim>
                                    <p:anim by="(#ppt_w*0.50)" calcmode="lin" valueType="num">
                                      <p:cBhvr>
                                        <p:cTn id="61" dur="500" decel="50000" autoRev="1" fill="hold">
                                          <p:stCondLst>
                                            <p:cond delay="0"/>
                                          </p:stCondLst>
                                        </p:cTn>
                                        <p:tgtEl>
                                          <p:spTgt spid="84"/>
                                        </p:tgtEl>
                                        <p:attrNameLst>
                                          <p:attrName>ppt_x</p:attrName>
                                        </p:attrNameLst>
                                      </p:cBhvr>
                                    </p:anim>
                                    <p:anim from="(-#ppt_h/2)" to="(#ppt_y)" calcmode="lin" valueType="num">
                                      <p:cBhvr>
                                        <p:cTn id="62" dur="1000" fill="hold">
                                          <p:stCondLst>
                                            <p:cond delay="0"/>
                                          </p:stCondLst>
                                        </p:cTn>
                                        <p:tgtEl>
                                          <p:spTgt spid="84"/>
                                        </p:tgtEl>
                                        <p:attrNameLst>
                                          <p:attrName>ppt_y</p:attrName>
                                        </p:attrNameLst>
                                      </p:cBhvr>
                                    </p:anim>
                                    <p:animRot by="21600000">
                                      <p:cBhvr>
                                        <p:cTn id="63" dur="1000" fill="hold">
                                          <p:stCondLst>
                                            <p:cond delay="0"/>
                                          </p:stCondLst>
                                        </p:cTn>
                                        <p:tgtEl>
                                          <p:spTgt spid="84"/>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56"/>
                                        </p:tgtEl>
                                        <p:attrNameLst>
                                          <p:attrName>style.visibility</p:attrName>
                                        </p:attrNameLst>
                                      </p:cBhvr>
                                      <p:to>
                                        <p:strVal val="visible"/>
                                      </p:to>
                                    </p:set>
                                    <p:anim calcmode="lin" valueType="num">
                                      <p:cBhvr>
                                        <p:cTn id="68" dur="1000" fill="hold"/>
                                        <p:tgtEl>
                                          <p:spTgt spid="56"/>
                                        </p:tgtEl>
                                        <p:attrNameLst>
                                          <p:attrName>ppt_w</p:attrName>
                                        </p:attrNameLst>
                                      </p:cBhvr>
                                      <p:tavLst>
                                        <p:tav tm="0">
                                          <p:val>
                                            <p:fltVal val="0"/>
                                          </p:val>
                                        </p:tav>
                                        <p:tav tm="100000">
                                          <p:val>
                                            <p:strVal val="#ppt_w"/>
                                          </p:val>
                                        </p:tav>
                                      </p:tavLst>
                                    </p:anim>
                                    <p:anim calcmode="lin" valueType="num">
                                      <p:cBhvr>
                                        <p:cTn id="69" dur="1000" fill="hold"/>
                                        <p:tgtEl>
                                          <p:spTgt spid="56"/>
                                        </p:tgtEl>
                                        <p:attrNameLst>
                                          <p:attrName>ppt_h</p:attrName>
                                        </p:attrNameLst>
                                      </p:cBhvr>
                                      <p:tavLst>
                                        <p:tav tm="0">
                                          <p:val>
                                            <p:fltVal val="0"/>
                                          </p:val>
                                        </p:tav>
                                        <p:tav tm="100000">
                                          <p:val>
                                            <p:strVal val="#ppt_h"/>
                                          </p:val>
                                        </p:tav>
                                      </p:tavLst>
                                    </p:anim>
                                    <p:anim calcmode="lin" valueType="num">
                                      <p:cBhvr>
                                        <p:cTn id="70" dur="1000" fill="hold"/>
                                        <p:tgtEl>
                                          <p:spTgt spid="56"/>
                                        </p:tgtEl>
                                        <p:attrNameLst>
                                          <p:attrName>style.rotation</p:attrName>
                                        </p:attrNameLst>
                                      </p:cBhvr>
                                      <p:tavLst>
                                        <p:tav tm="0">
                                          <p:val>
                                            <p:fltVal val="90"/>
                                          </p:val>
                                        </p:tav>
                                        <p:tav tm="100000">
                                          <p:val>
                                            <p:fltVal val="0"/>
                                          </p:val>
                                        </p:tav>
                                      </p:tavLst>
                                    </p:anim>
                                    <p:animEffect transition="in" filter="fade">
                                      <p:cBhvr>
                                        <p:cTn id="71" dur="1000"/>
                                        <p:tgtEl>
                                          <p:spTgt spid="56"/>
                                        </p:tgtEl>
                                      </p:cBhvr>
                                    </p:animEffect>
                                  </p:childTnLst>
                                </p:cTn>
                              </p:par>
                            </p:childTnLst>
                          </p:cTn>
                        </p:par>
                      </p:childTnLst>
                    </p:cTn>
                  </p:par>
                  <p:par>
                    <p:cTn id="72" fill="hold">
                      <p:stCondLst>
                        <p:cond delay="indefinite"/>
                      </p:stCondLst>
                      <p:childTnLst>
                        <p:par>
                          <p:cTn id="73" fill="hold">
                            <p:stCondLst>
                              <p:cond delay="0"/>
                            </p:stCondLst>
                            <p:childTnLst>
                              <p:par>
                                <p:cTn id="74" presetID="56" presetClass="entr" presetSubtype="0" fill="hold" grpId="0" nodeType="clickEffect">
                                  <p:stCondLst>
                                    <p:cond delay="0"/>
                                  </p:stCondLst>
                                  <p:iterate type="lt">
                                    <p:tmPct val="10000"/>
                                  </p:iterate>
                                  <p:childTnLst>
                                    <p:set>
                                      <p:cBhvr>
                                        <p:cTn id="75" dur="1" fill="hold">
                                          <p:stCondLst>
                                            <p:cond delay="0"/>
                                          </p:stCondLst>
                                        </p:cTn>
                                        <p:tgtEl>
                                          <p:spTgt spid="85"/>
                                        </p:tgtEl>
                                        <p:attrNameLst>
                                          <p:attrName>style.visibility</p:attrName>
                                        </p:attrNameLst>
                                      </p:cBhvr>
                                      <p:to>
                                        <p:strVal val="visible"/>
                                      </p:to>
                                    </p:set>
                                    <p:anim by="(-#ppt_w*2)" calcmode="lin" valueType="num">
                                      <p:cBhvr rctx="PPT">
                                        <p:cTn id="76" dur="500" autoRev="1" fill="hold">
                                          <p:stCondLst>
                                            <p:cond delay="0"/>
                                          </p:stCondLst>
                                        </p:cTn>
                                        <p:tgtEl>
                                          <p:spTgt spid="85"/>
                                        </p:tgtEl>
                                        <p:attrNameLst>
                                          <p:attrName>ppt_w</p:attrName>
                                        </p:attrNameLst>
                                      </p:cBhvr>
                                    </p:anim>
                                    <p:anim by="(#ppt_w*0.50)" calcmode="lin" valueType="num">
                                      <p:cBhvr>
                                        <p:cTn id="77" dur="500" decel="50000" autoRev="1" fill="hold">
                                          <p:stCondLst>
                                            <p:cond delay="0"/>
                                          </p:stCondLst>
                                        </p:cTn>
                                        <p:tgtEl>
                                          <p:spTgt spid="85"/>
                                        </p:tgtEl>
                                        <p:attrNameLst>
                                          <p:attrName>ppt_x</p:attrName>
                                        </p:attrNameLst>
                                      </p:cBhvr>
                                    </p:anim>
                                    <p:anim from="(-#ppt_h/2)" to="(#ppt_y)" calcmode="lin" valueType="num">
                                      <p:cBhvr>
                                        <p:cTn id="78" dur="1000" fill="hold">
                                          <p:stCondLst>
                                            <p:cond delay="0"/>
                                          </p:stCondLst>
                                        </p:cTn>
                                        <p:tgtEl>
                                          <p:spTgt spid="85"/>
                                        </p:tgtEl>
                                        <p:attrNameLst>
                                          <p:attrName>ppt_y</p:attrName>
                                        </p:attrNameLst>
                                      </p:cBhvr>
                                    </p:anim>
                                    <p:animRot by="21600000">
                                      <p:cBhvr>
                                        <p:cTn id="79" dur="1000" fill="hold">
                                          <p:stCondLst>
                                            <p:cond delay="0"/>
                                          </p:stCondLst>
                                        </p:cTn>
                                        <p:tgtEl>
                                          <p:spTgt spid="8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D:\360data\重要数据\桌面\168831138.jp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791582" y="1832254"/>
            <a:ext cx="3797877" cy="2532850"/>
          </a:xfrm>
          <a:prstGeom prst="rect">
            <a:avLst/>
          </a:prstGeom>
          <a:noFill/>
          <a:effectLst>
            <a:reflection blurRad="6350" stA="30000" endPos="35000" dir="5400000" sy="-100000" algn="bl" rotWithShape="0"/>
          </a:effectLst>
          <a:extLst>
            <a:ext uri="{909E8E84-426E-40DD-AFC4-6F175D3DCCD1}">
              <a14:hiddenFill xmlns:a14="http://schemas.microsoft.com/office/drawing/2010/main" xmlns="">
                <a:solidFill>
                  <a:srgbClr val="FFFFFF"/>
                </a:solidFill>
              </a14:hiddenFill>
            </a:ext>
          </a:extLst>
        </p:spPr>
      </p:pic>
      <p:sp>
        <p:nvSpPr>
          <p:cNvPr id="25" name="TextBox 20"/>
          <p:cNvSpPr txBox="1"/>
          <p:nvPr/>
        </p:nvSpPr>
        <p:spPr>
          <a:xfrm>
            <a:off x="5112060" y="2048279"/>
            <a:ext cx="3240360" cy="9523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en-US" altLang="zh-CN" sz="18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75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单击添加文本单击添加文本单击添加文本单击添加文本单击添加文本单击</a:t>
            </a:r>
            <a:endParaRPr kumimoji="0" lang="en-US" altLang="zh-CN"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添加文本单击添加文本单击添加文本</a:t>
            </a:r>
          </a:p>
        </p:txBody>
      </p:sp>
      <p:grpSp>
        <p:nvGrpSpPr>
          <p:cNvPr id="26" name="组合 25"/>
          <p:cNvGrpSpPr/>
          <p:nvPr/>
        </p:nvGrpSpPr>
        <p:grpSpPr>
          <a:xfrm>
            <a:off x="5220075" y="3570240"/>
            <a:ext cx="1505417" cy="276999"/>
            <a:chOff x="6959302" y="4680827"/>
            <a:chExt cx="2007223" cy="369332"/>
          </a:xfrm>
        </p:grpSpPr>
        <p:grpSp>
          <p:nvGrpSpPr>
            <p:cNvPr id="27" name="组合 26"/>
            <p:cNvGrpSpPr/>
            <p:nvPr/>
          </p:nvGrpSpPr>
          <p:grpSpPr>
            <a:xfrm>
              <a:off x="6959302" y="4709580"/>
              <a:ext cx="497646" cy="340579"/>
              <a:chOff x="8183438" y="4293096"/>
              <a:chExt cx="720080" cy="492809"/>
            </a:xfrm>
          </p:grpSpPr>
          <p:sp>
            <p:nvSpPr>
              <p:cNvPr id="29" name="Freeform 83"/>
              <p:cNvSpPr>
                <a:spLocks noEditPoints="1"/>
              </p:cNvSpPr>
              <p:nvPr/>
            </p:nvSpPr>
            <p:spPr bwMode="auto">
              <a:xfrm>
                <a:off x="8299924" y="4350201"/>
                <a:ext cx="487109" cy="378598"/>
              </a:xfrm>
              <a:custGeom>
                <a:avLst/>
                <a:gdLst>
                  <a:gd name="T0" fmla="*/ 339 w 413"/>
                  <a:gd name="T1" fmla="*/ 41 h 321"/>
                  <a:gd name="T2" fmla="*/ 280 w 413"/>
                  <a:gd name="T3" fmla="*/ 41 h 321"/>
                  <a:gd name="T4" fmla="*/ 280 w 413"/>
                  <a:gd name="T5" fmla="*/ 8 h 321"/>
                  <a:gd name="T6" fmla="*/ 273 w 413"/>
                  <a:gd name="T7" fmla="*/ 0 h 321"/>
                  <a:gd name="T8" fmla="*/ 140 w 413"/>
                  <a:gd name="T9" fmla="*/ 0 h 321"/>
                  <a:gd name="T10" fmla="*/ 132 w 413"/>
                  <a:gd name="T11" fmla="*/ 8 h 321"/>
                  <a:gd name="T12" fmla="*/ 132 w 413"/>
                  <a:gd name="T13" fmla="*/ 41 h 321"/>
                  <a:gd name="T14" fmla="*/ 73 w 413"/>
                  <a:gd name="T15" fmla="*/ 41 h 321"/>
                  <a:gd name="T16" fmla="*/ 0 w 413"/>
                  <a:gd name="T17" fmla="*/ 115 h 321"/>
                  <a:gd name="T18" fmla="*/ 0 w 413"/>
                  <a:gd name="T19" fmla="*/ 247 h 321"/>
                  <a:gd name="T20" fmla="*/ 73 w 413"/>
                  <a:gd name="T21" fmla="*/ 321 h 321"/>
                  <a:gd name="T22" fmla="*/ 339 w 413"/>
                  <a:gd name="T23" fmla="*/ 321 h 321"/>
                  <a:gd name="T24" fmla="*/ 413 w 413"/>
                  <a:gd name="T25" fmla="*/ 247 h 321"/>
                  <a:gd name="T26" fmla="*/ 413 w 413"/>
                  <a:gd name="T27" fmla="*/ 115 h 321"/>
                  <a:gd name="T28" fmla="*/ 339 w 413"/>
                  <a:gd name="T29" fmla="*/ 41 h 321"/>
                  <a:gd name="T30" fmla="*/ 81 w 413"/>
                  <a:gd name="T31" fmla="*/ 56 h 321"/>
                  <a:gd name="T32" fmla="*/ 332 w 413"/>
                  <a:gd name="T33" fmla="*/ 56 h 321"/>
                  <a:gd name="T34" fmla="*/ 332 w 413"/>
                  <a:gd name="T35" fmla="*/ 306 h 321"/>
                  <a:gd name="T36" fmla="*/ 81 w 413"/>
                  <a:gd name="T37" fmla="*/ 306 h 321"/>
                  <a:gd name="T38" fmla="*/ 81 w 413"/>
                  <a:gd name="T39" fmla="*/ 56 h 321"/>
                  <a:gd name="T40" fmla="*/ 147 w 413"/>
                  <a:gd name="T41" fmla="*/ 15 h 321"/>
                  <a:gd name="T42" fmla="*/ 265 w 413"/>
                  <a:gd name="T43" fmla="*/ 15 h 321"/>
                  <a:gd name="T44" fmla="*/ 265 w 413"/>
                  <a:gd name="T45" fmla="*/ 41 h 321"/>
                  <a:gd name="T46" fmla="*/ 147 w 413"/>
                  <a:gd name="T47" fmla="*/ 41 h 321"/>
                  <a:gd name="T48" fmla="*/ 147 w 413"/>
                  <a:gd name="T49" fmla="*/ 15 h 321"/>
                  <a:gd name="T50" fmla="*/ 14 w 413"/>
                  <a:gd name="T51" fmla="*/ 247 h 321"/>
                  <a:gd name="T52" fmla="*/ 14 w 413"/>
                  <a:gd name="T53" fmla="*/ 115 h 321"/>
                  <a:gd name="T54" fmla="*/ 66 w 413"/>
                  <a:gd name="T55" fmla="*/ 56 h 321"/>
                  <a:gd name="T56" fmla="*/ 66 w 413"/>
                  <a:gd name="T57" fmla="*/ 305 h 321"/>
                  <a:gd name="T58" fmla="*/ 14 w 413"/>
                  <a:gd name="T59" fmla="*/ 247 h 321"/>
                  <a:gd name="T60" fmla="*/ 398 w 413"/>
                  <a:gd name="T61" fmla="*/ 247 h 321"/>
                  <a:gd name="T62" fmla="*/ 347 w 413"/>
                  <a:gd name="T63" fmla="*/ 305 h 321"/>
                  <a:gd name="T64" fmla="*/ 347 w 413"/>
                  <a:gd name="T65" fmla="*/ 56 h 321"/>
                  <a:gd name="T66" fmla="*/ 398 w 413"/>
                  <a:gd name="T67" fmla="*/ 115 h 321"/>
                  <a:gd name="T68" fmla="*/ 398 w 413"/>
                  <a:gd name="T69"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321">
                    <a:moveTo>
                      <a:pt x="339" y="41"/>
                    </a:moveTo>
                    <a:cubicBezTo>
                      <a:pt x="280" y="41"/>
                      <a:pt x="280" y="41"/>
                      <a:pt x="280" y="41"/>
                    </a:cubicBezTo>
                    <a:cubicBezTo>
                      <a:pt x="280" y="8"/>
                      <a:pt x="280" y="8"/>
                      <a:pt x="280" y="8"/>
                    </a:cubicBezTo>
                    <a:cubicBezTo>
                      <a:pt x="280" y="4"/>
                      <a:pt x="277" y="0"/>
                      <a:pt x="273" y="0"/>
                    </a:cubicBezTo>
                    <a:cubicBezTo>
                      <a:pt x="140" y="0"/>
                      <a:pt x="140" y="0"/>
                      <a:pt x="140" y="0"/>
                    </a:cubicBezTo>
                    <a:cubicBezTo>
                      <a:pt x="136" y="0"/>
                      <a:pt x="132" y="4"/>
                      <a:pt x="132" y="8"/>
                    </a:cubicBezTo>
                    <a:cubicBezTo>
                      <a:pt x="132" y="41"/>
                      <a:pt x="132" y="41"/>
                      <a:pt x="132" y="41"/>
                    </a:cubicBezTo>
                    <a:cubicBezTo>
                      <a:pt x="73" y="41"/>
                      <a:pt x="73" y="41"/>
                      <a:pt x="73" y="41"/>
                    </a:cubicBezTo>
                    <a:cubicBezTo>
                      <a:pt x="33" y="41"/>
                      <a:pt x="0" y="74"/>
                      <a:pt x="0" y="115"/>
                    </a:cubicBezTo>
                    <a:cubicBezTo>
                      <a:pt x="0" y="247"/>
                      <a:pt x="0" y="247"/>
                      <a:pt x="0" y="247"/>
                    </a:cubicBezTo>
                    <a:cubicBezTo>
                      <a:pt x="0" y="288"/>
                      <a:pt x="33" y="321"/>
                      <a:pt x="73" y="321"/>
                    </a:cubicBezTo>
                    <a:cubicBezTo>
                      <a:pt x="339" y="321"/>
                      <a:pt x="339" y="321"/>
                      <a:pt x="339" y="321"/>
                    </a:cubicBezTo>
                    <a:cubicBezTo>
                      <a:pt x="380" y="321"/>
                      <a:pt x="413" y="288"/>
                      <a:pt x="413" y="247"/>
                    </a:cubicBezTo>
                    <a:cubicBezTo>
                      <a:pt x="413" y="115"/>
                      <a:pt x="413" y="115"/>
                      <a:pt x="413" y="115"/>
                    </a:cubicBezTo>
                    <a:cubicBezTo>
                      <a:pt x="413" y="74"/>
                      <a:pt x="380" y="41"/>
                      <a:pt x="339" y="41"/>
                    </a:cubicBezTo>
                    <a:close/>
                    <a:moveTo>
                      <a:pt x="81" y="56"/>
                    </a:moveTo>
                    <a:cubicBezTo>
                      <a:pt x="332" y="56"/>
                      <a:pt x="332" y="56"/>
                      <a:pt x="332" y="56"/>
                    </a:cubicBezTo>
                    <a:cubicBezTo>
                      <a:pt x="332" y="306"/>
                      <a:pt x="332" y="306"/>
                      <a:pt x="332" y="306"/>
                    </a:cubicBezTo>
                    <a:cubicBezTo>
                      <a:pt x="81" y="306"/>
                      <a:pt x="81" y="306"/>
                      <a:pt x="81" y="306"/>
                    </a:cubicBezTo>
                    <a:lnTo>
                      <a:pt x="81" y="56"/>
                    </a:lnTo>
                    <a:close/>
                    <a:moveTo>
                      <a:pt x="147" y="15"/>
                    </a:moveTo>
                    <a:cubicBezTo>
                      <a:pt x="265" y="15"/>
                      <a:pt x="265" y="15"/>
                      <a:pt x="265" y="15"/>
                    </a:cubicBezTo>
                    <a:cubicBezTo>
                      <a:pt x="265" y="41"/>
                      <a:pt x="265" y="41"/>
                      <a:pt x="265" y="41"/>
                    </a:cubicBezTo>
                    <a:cubicBezTo>
                      <a:pt x="147" y="41"/>
                      <a:pt x="147" y="41"/>
                      <a:pt x="147" y="41"/>
                    </a:cubicBezTo>
                    <a:lnTo>
                      <a:pt x="147" y="15"/>
                    </a:lnTo>
                    <a:close/>
                    <a:moveTo>
                      <a:pt x="14" y="247"/>
                    </a:moveTo>
                    <a:cubicBezTo>
                      <a:pt x="14" y="115"/>
                      <a:pt x="14" y="115"/>
                      <a:pt x="14" y="115"/>
                    </a:cubicBezTo>
                    <a:cubicBezTo>
                      <a:pt x="14" y="85"/>
                      <a:pt x="37" y="60"/>
                      <a:pt x="66" y="56"/>
                    </a:cubicBezTo>
                    <a:cubicBezTo>
                      <a:pt x="66" y="305"/>
                      <a:pt x="66" y="305"/>
                      <a:pt x="66" y="305"/>
                    </a:cubicBezTo>
                    <a:cubicBezTo>
                      <a:pt x="37" y="302"/>
                      <a:pt x="14" y="277"/>
                      <a:pt x="14" y="247"/>
                    </a:cubicBezTo>
                    <a:close/>
                    <a:moveTo>
                      <a:pt x="398" y="247"/>
                    </a:moveTo>
                    <a:cubicBezTo>
                      <a:pt x="398" y="277"/>
                      <a:pt x="376" y="302"/>
                      <a:pt x="347" y="305"/>
                    </a:cubicBezTo>
                    <a:cubicBezTo>
                      <a:pt x="347" y="56"/>
                      <a:pt x="347" y="56"/>
                      <a:pt x="347" y="56"/>
                    </a:cubicBezTo>
                    <a:cubicBezTo>
                      <a:pt x="376" y="60"/>
                      <a:pt x="398" y="85"/>
                      <a:pt x="398" y="115"/>
                    </a:cubicBezTo>
                    <a:lnTo>
                      <a:pt x="398" y="247"/>
                    </a:ln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30" name="圆角矩形 29"/>
              <p:cNvSpPr/>
              <p:nvPr/>
            </p:nvSpPr>
            <p:spPr>
              <a:xfrm>
                <a:off x="8183438" y="4293096"/>
                <a:ext cx="720080" cy="492809"/>
              </a:xfrm>
              <a:prstGeom prst="roundRect">
                <a:avLst/>
              </a:prstGeom>
              <a:noFill/>
              <a:ln w="95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28" name="TextBox 9"/>
            <p:cNvSpPr txBox="1"/>
            <p:nvPr/>
          </p:nvSpPr>
          <p:spPr>
            <a:xfrm>
              <a:off x="7489197" y="4680827"/>
              <a:ext cx="14773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rPr>
                <a:t>点击添加标题</a:t>
              </a:r>
            </a:p>
          </p:txBody>
        </p:sp>
      </p:grpSp>
      <p:grpSp>
        <p:nvGrpSpPr>
          <p:cNvPr id="31" name="组合 30"/>
          <p:cNvGrpSpPr/>
          <p:nvPr/>
        </p:nvGrpSpPr>
        <p:grpSpPr>
          <a:xfrm>
            <a:off x="6948262" y="3570240"/>
            <a:ext cx="1481230" cy="276999"/>
            <a:chOff x="9263558" y="4680827"/>
            <a:chExt cx="1974973" cy="369332"/>
          </a:xfrm>
        </p:grpSpPr>
        <p:grpSp>
          <p:nvGrpSpPr>
            <p:cNvPr id="32" name="组合 31"/>
            <p:cNvGrpSpPr/>
            <p:nvPr/>
          </p:nvGrpSpPr>
          <p:grpSpPr>
            <a:xfrm>
              <a:off x="9263558" y="4709580"/>
              <a:ext cx="497646" cy="340579"/>
              <a:chOff x="9278713" y="5445224"/>
              <a:chExt cx="720080" cy="492809"/>
            </a:xfrm>
          </p:grpSpPr>
          <p:sp>
            <p:nvSpPr>
              <p:cNvPr id="34" name="Freeform 78"/>
              <p:cNvSpPr>
                <a:spLocks noEditPoints="1"/>
              </p:cNvSpPr>
              <p:nvPr/>
            </p:nvSpPr>
            <p:spPr bwMode="auto">
              <a:xfrm>
                <a:off x="9433918" y="5486846"/>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35" name="圆角矩形 34"/>
              <p:cNvSpPr/>
              <p:nvPr/>
            </p:nvSpPr>
            <p:spPr>
              <a:xfrm>
                <a:off x="9278713" y="5445224"/>
                <a:ext cx="720080" cy="492809"/>
              </a:xfrm>
              <a:prstGeom prst="roundRect">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33" name="TextBox 36"/>
            <p:cNvSpPr txBox="1"/>
            <p:nvPr/>
          </p:nvSpPr>
          <p:spPr>
            <a:xfrm>
              <a:off x="9761204" y="4680827"/>
              <a:ext cx="147732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rPr>
                <a:t>点击添加标题</a:t>
              </a:r>
            </a:p>
          </p:txBody>
        </p:sp>
      </p:grpSp>
      <p:grpSp>
        <p:nvGrpSpPr>
          <p:cNvPr id="36" name="组合 35"/>
          <p:cNvGrpSpPr/>
          <p:nvPr/>
        </p:nvGrpSpPr>
        <p:grpSpPr>
          <a:xfrm>
            <a:off x="5220075" y="4050314"/>
            <a:ext cx="1505417" cy="276999"/>
            <a:chOff x="6959302" y="5320926"/>
            <a:chExt cx="2007223" cy="369332"/>
          </a:xfrm>
        </p:grpSpPr>
        <p:grpSp>
          <p:nvGrpSpPr>
            <p:cNvPr id="37" name="组合 36"/>
            <p:cNvGrpSpPr/>
            <p:nvPr/>
          </p:nvGrpSpPr>
          <p:grpSpPr>
            <a:xfrm>
              <a:off x="6959302" y="5335303"/>
              <a:ext cx="497646" cy="340579"/>
              <a:chOff x="7103318" y="5085184"/>
              <a:chExt cx="720080" cy="492809"/>
            </a:xfrm>
          </p:grpSpPr>
          <p:sp>
            <p:nvSpPr>
              <p:cNvPr id="39" name="Freeform 79"/>
              <p:cNvSpPr>
                <a:spLocks noEditPoints="1"/>
              </p:cNvSpPr>
              <p:nvPr/>
            </p:nvSpPr>
            <p:spPr bwMode="auto">
              <a:xfrm>
                <a:off x="7219554" y="5129969"/>
                <a:ext cx="487608" cy="448024"/>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40" name="圆角矩形 39"/>
              <p:cNvSpPr/>
              <p:nvPr/>
            </p:nvSpPr>
            <p:spPr>
              <a:xfrm>
                <a:off x="7103318" y="5085184"/>
                <a:ext cx="720080" cy="492809"/>
              </a:xfrm>
              <a:prstGeom prst="roundRect">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38" name="TextBox 37"/>
            <p:cNvSpPr txBox="1"/>
            <p:nvPr/>
          </p:nvSpPr>
          <p:spPr>
            <a:xfrm>
              <a:off x="7489197" y="5320926"/>
              <a:ext cx="14773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rPr>
                <a:t>点击添加标题</a:t>
              </a:r>
            </a:p>
          </p:txBody>
        </p:sp>
      </p:grpSp>
      <p:grpSp>
        <p:nvGrpSpPr>
          <p:cNvPr id="41" name="组合 40"/>
          <p:cNvGrpSpPr/>
          <p:nvPr/>
        </p:nvGrpSpPr>
        <p:grpSpPr>
          <a:xfrm>
            <a:off x="6948262" y="4050314"/>
            <a:ext cx="1481230" cy="276999"/>
            <a:chOff x="9263558" y="5320926"/>
            <a:chExt cx="1974973" cy="369332"/>
          </a:xfrm>
        </p:grpSpPr>
        <p:grpSp>
          <p:nvGrpSpPr>
            <p:cNvPr id="42" name="组合 41"/>
            <p:cNvGrpSpPr/>
            <p:nvPr/>
          </p:nvGrpSpPr>
          <p:grpSpPr>
            <a:xfrm>
              <a:off x="9263558" y="5335303"/>
              <a:ext cx="497646" cy="340579"/>
              <a:chOff x="8611702" y="4649964"/>
              <a:chExt cx="720080" cy="492809"/>
            </a:xfrm>
          </p:grpSpPr>
          <p:sp>
            <p:nvSpPr>
              <p:cNvPr id="44" name="Freeform 72"/>
              <p:cNvSpPr>
                <a:spLocks noEditPoints="1"/>
              </p:cNvSpPr>
              <p:nvPr/>
            </p:nvSpPr>
            <p:spPr bwMode="auto">
              <a:xfrm>
                <a:off x="8729187" y="4653376"/>
                <a:ext cx="485111"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45" name="圆角矩形 44"/>
              <p:cNvSpPr/>
              <p:nvPr/>
            </p:nvSpPr>
            <p:spPr>
              <a:xfrm>
                <a:off x="8611702" y="4649964"/>
                <a:ext cx="720080" cy="492809"/>
              </a:xfrm>
              <a:prstGeom prst="roundRect">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3" name="TextBox 38"/>
            <p:cNvSpPr txBox="1"/>
            <p:nvPr/>
          </p:nvSpPr>
          <p:spPr>
            <a:xfrm>
              <a:off x="9761204" y="5320926"/>
              <a:ext cx="147732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rPr>
                <a:t>点击添加标题</a:t>
              </a:r>
            </a:p>
          </p:txBody>
        </p:sp>
      </p:grpSp>
    </p:spTree>
    <p:extLst>
      <p:ext uri="{BB962C8B-B14F-4D97-AF65-F5344CB8AC3E}">
        <p14:creationId xmlns:p14="http://schemas.microsoft.com/office/powerpoint/2010/main" xmlns="" val="367164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0-#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23" presetClass="entr" presetSubtype="36" fill="hold" nodeType="withEffect">
                                  <p:stCondLst>
                                    <p:cond delay="60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strVal val="(6*min(max(#ppt_w*#ppt_h,.3),1)-7.4)/-.7*#ppt_w"/>
                                          </p:val>
                                        </p:tav>
                                        <p:tav tm="100000">
                                          <p:val>
                                            <p:strVal val="#ppt_w"/>
                                          </p:val>
                                        </p:tav>
                                      </p:tavLst>
                                    </p:anim>
                                    <p:anim calcmode="lin" valueType="num">
                                      <p:cBhvr>
                                        <p:cTn id="15" dur="500" fill="hold"/>
                                        <p:tgtEl>
                                          <p:spTgt spid="26"/>
                                        </p:tgtEl>
                                        <p:attrNameLst>
                                          <p:attrName>ppt_h</p:attrName>
                                        </p:attrNameLst>
                                      </p:cBhvr>
                                      <p:tavLst>
                                        <p:tav tm="0">
                                          <p:val>
                                            <p:strVal val="(6*min(max(#ppt_w*#ppt_h,.3),1)-7.4)/-.7*#ppt_h"/>
                                          </p:val>
                                        </p:tav>
                                        <p:tav tm="100000">
                                          <p:val>
                                            <p:strVal val="#ppt_h"/>
                                          </p:val>
                                        </p:tav>
                                      </p:tavLst>
                                    </p:anim>
                                    <p:anim calcmode="lin" valueType="num">
                                      <p:cBhvr>
                                        <p:cTn id="16" dur="500" fill="hold"/>
                                        <p:tgtEl>
                                          <p:spTgt spid="26"/>
                                        </p:tgtEl>
                                        <p:attrNameLst>
                                          <p:attrName>ppt_x</p:attrName>
                                        </p:attrNameLst>
                                      </p:cBhvr>
                                      <p:tavLst>
                                        <p:tav tm="0">
                                          <p:val>
                                            <p:fltVal val="0.5"/>
                                          </p:val>
                                        </p:tav>
                                        <p:tav tm="100000">
                                          <p:val>
                                            <p:strVal val="#ppt_x"/>
                                          </p:val>
                                        </p:tav>
                                      </p:tavLst>
                                    </p:anim>
                                    <p:anim calcmode="lin" valueType="num">
                                      <p:cBhvr>
                                        <p:cTn id="17" dur="500" fill="hold"/>
                                        <p:tgtEl>
                                          <p:spTgt spid="26"/>
                                        </p:tgtEl>
                                        <p:attrNameLst>
                                          <p:attrName>ppt_y</p:attrName>
                                        </p:attrNameLst>
                                      </p:cBhvr>
                                      <p:tavLst>
                                        <p:tav tm="0">
                                          <p:val>
                                            <p:strVal val="1+(6*min(max(#ppt_w*#ppt_h,.3),1)-7.4)/-.7*#ppt_h/2"/>
                                          </p:val>
                                        </p:tav>
                                        <p:tav tm="100000">
                                          <p:val>
                                            <p:strVal val="#ppt_y"/>
                                          </p:val>
                                        </p:tav>
                                      </p:tavLst>
                                    </p:anim>
                                  </p:childTnLst>
                                </p:cTn>
                              </p:par>
                              <p:par>
                                <p:cTn id="18" presetID="23" presetClass="entr" presetSubtype="36" fill="hold" nodeType="withEffect">
                                  <p:stCondLst>
                                    <p:cond delay="1000"/>
                                  </p:stCondLst>
                                  <p:childTnLst>
                                    <p:set>
                                      <p:cBhvr>
                                        <p:cTn id="19" dur="1" fill="hold">
                                          <p:stCondLst>
                                            <p:cond delay="0"/>
                                          </p:stCondLst>
                                        </p:cTn>
                                        <p:tgtEl>
                                          <p:spTgt spid="31"/>
                                        </p:tgtEl>
                                        <p:attrNameLst>
                                          <p:attrName>style.visibility</p:attrName>
                                        </p:attrNameLst>
                                      </p:cBhvr>
                                      <p:to>
                                        <p:strVal val="visible"/>
                                      </p:to>
                                    </p:set>
                                    <p:anim calcmode="lin" valueType="num">
                                      <p:cBhvr>
                                        <p:cTn id="20" dur="500" fill="hold"/>
                                        <p:tgtEl>
                                          <p:spTgt spid="31"/>
                                        </p:tgtEl>
                                        <p:attrNameLst>
                                          <p:attrName>ppt_w</p:attrName>
                                        </p:attrNameLst>
                                      </p:cBhvr>
                                      <p:tavLst>
                                        <p:tav tm="0">
                                          <p:val>
                                            <p:strVal val="(6*min(max(#ppt_w*#ppt_h,.3),1)-7.4)/-.7*#ppt_w"/>
                                          </p:val>
                                        </p:tav>
                                        <p:tav tm="100000">
                                          <p:val>
                                            <p:strVal val="#ppt_w"/>
                                          </p:val>
                                        </p:tav>
                                      </p:tavLst>
                                    </p:anim>
                                    <p:anim calcmode="lin" valueType="num">
                                      <p:cBhvr>
                                        <p:cTn id="21" dur="500" fill="hold"/>
                                        <p:tgtEl>
                                          <p:spTgt spid="31"/>
                                        </p:tgtEl>
                                        <p:attrNameLst>
                                          <p:attrName>ppt_h</p:attrName>
                                        </p:attrNameLst>
                                      </p:cBhvr>
                                      <p:tavLst>
                                        <p:tav tm="0">
                                          <p:val>
                                            <p:strVal val="(6*min(max(#ppt_w*#ppt_h,.3),1)-7.4)/-.7*#ppt_h"/>
                                          </p:val>
                                        </p:tav>
                                        <p:tav tm="100000">
                                          <p:val>
                                            <p:strVal val="#ppt_h"/>
                                          </p:val>
                                        </p:tav>
                                      </p:tavLst>
                                    </p:anim>
                                    <p:anim calcmode="lin" valueType="num">
                                      <p:cBhvr>
                                        <p:cTn id="22" dur="500" fill="hold"/>
                                        <p:tgtEl>
                                          <p:spTgt spid="31"/>
                                        </p:tgtEl>
                                        <p:attrNameLst>
                                          <p:attrName>ppt_x</p:attrName>
                                        </p:attrNameLst>
                                      </p:cBhvr>
                                      <p:tavLst>
                                        <p:tav tm="0">
                                          <p:val>
                                            <p:fltVal val="0.5"/>
                                          </p:val>
                                        </p:tav>
                                        <p:tav tm="100000">
                                          <p:val>
                                            <p:strVal val="#ppt_x"/>
                                          </p:val>
                                        </p:tav>
                                      </p:tavLst>
                                    </p:anim>
                                    <p:anim calcmode="lin" valueType="num">
                                      <p:cBhvr>
                                        <p:cTn id="23" dur="500" fill="hold"/>
                                        <p:tgtEl>
                                          <p:spTgt spid="31"/>
                                        </p:tgtEl>
                                        <p:attrNameLst>
                                          <p:attrName>ppt_y</p:attrName>
                                        </p:attrNameLst>
                                      </p:cBhvr>
                                      <p:tavLst>
                                        <p:tav tm="0">
                                          <p:val>
                                            <p:strVal val="1+(6*min(max(#ppt_w*#ppt_h,.3),1)-7.4)/-.7*#ppt_h/2"/>
                                          </p:val>
                                        </p:tav>
                                        <p:tav tm="100000">
                                          <p:val>
                                            <p:strVal val="#ppt_y"/>
                                          </p:val>
                                        </p:tav>
                                      </p:tavLst>
                                    </p:anim>
                                  </p:childTnLst>
                                </p:cTn>
                              </p:par>
                              <p:par>
                                <p:cTn id="24" presetID="23" presetClass="entr" presetSubtype="36" fill="hold" nodeType="withEffect">
                                  <p:stCondLst>
                                    <p:cond delay="140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strVal val="(6*min(max(#ppt_w*#ppt_h,.3),1)-7.4)/-.7*#ppt_w"/>
                                          </p:val>
                                        </p:tav>
                                        <p:tav tm="100000">
                                          <p:val>
                                            <p:strVal val="#ppt_w"/>
                                          </p:val>
                                        </p:tav>
                                      </p:tavLst>
                                    </p:anim>
                                    <p:anim calcmode="lin" valueType="num">
                                      <p:cBhvr>
                                        <p:cTn id="27" dur="500" fill="hold"/>
                                        <p:tgtEl>
                                          <p:spTgt spid="36"/>
                                        </p:tgtEl>
                                        <p:attrNameLst>
                                          <p:attrName>ppt_h</p:attrName>
                                        </p:attrNameLst>
                                      </p:cBhvr>
                                      <p:tavLst>
                                        <p:tav tm="0">
                                          <p:val>
                                            <p:strVal val="(6*min(max(#ppt_w*#ppt_h,.3),1)-7.4)/-.7*#ppt_h"/>
                                          </p:val>
                                        </p:tav>
                                        <p:tav tm="100000">
                                          <p:val>
                                            <p:strVal val="#ppt_h"/>
                                          </p:val>
                                        </p:tav>
                                      </p:tavLst>
                                    </p:anim>
                                    <p:anim calcmode="lin" valueType="num">
                                      <p:cBhvr>
                                        <p:cTn id="28" dur="500" fill="hold"/>
                                        <p:tgtEl>
                                          <p:spTgt spid="36"/>
                                        </p:tgtEl>
                                        <p:attrNameLst>
                                          <p:attrName>ppt_x</p:attrName>
                                        </p:attrNameLst>
                                      </p:cBhvr>
                                      <p:tavLst>
                                        <p:tav tm="0">
                                          <p:val>
                                            <p:fltVal val="0.5"/>
                                          </p:val>
                                        </p:tav>
                                        <p:tav tm="100000">
                                          <p:val>
                                            <p:strVal val="#ppt_x"/>
                                          </p:val>
                                        </p:tav>
                                      </p:tavLst>
                                    </p:anim>
                                    <p:anim calcmode="lin" valueType="num">
                                      <p:cBhvr>
                                        <p:cTn id="29" dur="500" fill="hold"/>
                                        <p:tgtEl>
                                          <p:spTgt spid="36"/>
                                        </p:tgtEl>
                                        <p:attrNameLst>
                                          <p:attrName>ppt_y</p:attrName>
                                        </p:attrNameLst>
                                      </p:cBhvr>
                                      <p:tavLst>
                                        <p:tav tm="0">
                                          <p:val>
                                            <p:strVal val="1+(6*min(max(#ppt_w*#ppt_h,.3),1)-7.4)/-.7*#ppt_h/2"/>
                                          </p:val>
                                        </p:tav>
                                        <p:tav tm="100000">
                                          <p:val>
                                            <p:strVal val="#ppt_y"/>
                                          </p:val>
                                        </p:tav>
                                      </p:tavLst>
                                    </p:anim>
                                  </p:childTnLst>
                                </p:cTn>
                              </p:par>
                              <p:par>
                                <p:cTn id="30" presetID="23" presetClass="entr" presetSubtype="36" fill="hold" nodeType="withEffect">
                                  <p:stCondLst>
                                    <p:cond delay="18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strVal val="(6*min(max(#ppt_w*#ppt_h,.3),1)-7.4)/-.7*#ppt_w"/>
                                          </p:val>
                                        </p:tav>
                                        <p:tav tm="100000">
                                          <p:val>
                                            <p:strVal val="#ppt_w"/>
                                          </p:val>
                                        </p:tav>
                                      </p:tavLst>
                                    </p:anim>
                                    <p:anim calcmode="lin" valueType="num">
                                      <p:cBhvr>
                                        <p:cTn id="33" dur="500" fill="hold"/>
                                        <p:tgtEl>
                                          <p:spTgt spid="41"/>
                                        </p:tgtEl>
                                        <p:attrNameLst>
                                          <p:attrName>ppt_h</p:attrName>
                                        </p:attrNameLst>
                                      </p:cBhvr>
                                      <p:tavLst>
                                        <p:tav tm="0">
                                          <p:val>
                                            <p:strVal val="(6*min(max(#ppt_w*#ppt_h,.3),1)-7.4)/-.7*#ppt_h"/>
                                          </p:val>
                                        </p:tav>
                                        <p:tav tm="100000">
                                          <p:val>
                                            <p:strVal val="#ppt_h"/>
                                          </p:val>
                                        </p:tav>
                                      </p:tavLst>
                                    </p:anim>
                                    <p:anim calcmode="lin" valueType="num">
                                      <p:cBhvr>
                                        <p:cTn id="34" dur="500" fill="hold"/>
                                        <p:tgtEl>
                                          <p:spTgt spid="41"/>
                                        </p:tgtEl>
                                        <p:attrNameLst>
                                          <p:attrName>ppt_x</p:attrName>
                                        </p:attrNameLst>
                                      </p:cBhvr>
                                      <p:tavLst>
                                        <p:tav tm="0">
                                          <p:val>
                                            <p:fltVal val="0.5"/>
                                          </p:val>
                                        </p:tav>
                                        <p:tav tm="100000">
                                          <p:val>
                                            <p:strVal val="#ppt_x"/>
                                          </p:val>
                                        </p:tav>
                                      </p:tavLst>
                                    </p:anim>
                                    <p:anim calcmode="lin" valueType="num">
                                      <p:cBhvr>
                                        <p:cTn id="35" dur="500" fill="hold"/>
                                        <p:tgtEl>
                                          <p:spTgt spid="4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9"/>
          <p:cNvGrpSpPr>
            <a:grpSpLocks noChangeAspect="1"/>
          </p:cNvGrpSpPr>
          <p:nvPr/>
        </p:nvGrpSpPr>
        <p:grpSpPr bwMode="auto">
          <a:xfrm>
            <a:off x="2980358" y="1945367"/>
            <a:ext cx="2851785" cy="2851785"/>
            <a:chOff x="-90499" y="-90498"/>
            <a:chExt cx="3168999" cy="3168997"/>
          </a:xfrm>
        </p:grpSpPr>
        <p:sp>
          <p:nvSpPr>
            <p:cNvPr id="29" name="饼形 39"/>
            <p:cNvSpPr>
              <a:spLocks noChangeAspect="1"/>
            </p:cNvSpPr>
            <p:nvPr/>
          </p:nvSpPr>
          <p:spPr bwMode="auto">
            <a:xfrm>
              <a:off x="144478" y="144478"/>
              <a:ext cx="2699043" cy="2699044"/>
            </a:xfrm>
            <a:custGeom>
              <a:avLst/>
              <a:gdLst>
                <a:gd name="T0" fmla="*/ 2527782 w 2699044"/>
                <a:gd name="T1" fmla="*/ 691564 h 2699044"/>
                <a:gd name="T2" fmla="*/ 2527781 w 2699044"/>
                <a:gd name="T3" fmla="*/ 691564 h 2699044"/>
                <a:gd name="T4" fmla="*/ 2699039 w 2699044"/>
                <a:gd name="T5" fmla="*/ 1346855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2527784" y="691564"/>
                  </a:moveTo>
                  <a:lnTo>
                    <a:pt x="2527783" y="691564"/>
                  </a:lnTo>
                  <a:cubicBezTo>
                    <a:pt x="2639645" y="891885"/>
                    <a:pt x="2698588" y="1117418"/>
                    <a:pt x="2699041" y="1346855"/>
                  </a:cubicBezTo>
                  <a:lnTo>
                    <a:pt x="1349522" y="1349522"/>
                  </a:lnTo>
                  <a:lnTo>
                    <a:pt x="2527784" y="691564"/>
                  </a:lnTo>
                  <a:close/>
                </a:path>
              </a:pathLst>
            </a:custGeom>
            <a:solidFill>
              <a:sysClr val="window" lastClr="FFFFFF"/>
            </a:solidFill>
            <a:ln w="9525" cmpd="sng">
              <a:solidFill>
                <a:sysClr val="window" lastClr="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0" name="饼形 41"/>
            <p:cNvSpPr>
              <a:spLocks noChangeAspect="1"/>
            </p:cNvSpPr>
            <p:nvPr/>
          </p:nvSpPr>
          <p:spPr bwMode="auto">
            <a:xfrm>
              <a:off x="144478" y="144478"/>
              <a:ext cx="2699043" cy="2699040"/>
            </a:xfrm>
            <a:custGeom>
              <a:avLst/>
              <a:gdLst>
                <a:gd name="T0" fmla="*/ 2379822 w 2699044"/>
                <a:gd name="T1" fmla="*/ 2221116 h 2699044"/>
                <a:gd name="T2" fmla="*/ 2379821 w 2699044"/>
                <a:gd name="T3" fmla="*/ 2221115 h 2699044"/>
                <a:gd name="T4" fmla="*/ 1349522 w 2699044"/>
                <a:gd name="T5" fmla="*/ 2699035 h 2699044"/>
                <a:gd name="T6" fmla="*/ 1340171 w 2699044"/>
                <a:gd name="T7" fmla="*/ 2699002 h 2699044"/>
                <a:gd name="T8" fmla="*/ 1349522 w 2699044"/>
                <a:gd name="T9" fmla="*/ 1349518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379824" y="2221123"/>
                  </a:moveTo>
                  <a:lnTo>
                    <a:pt x="2379823" y="2221122"/>
                  </a:lnTo>
                  <a:cubicBezTo>
                    <a:pt x="2123408" y="2524225"/>
                    <a:pt x="1746536" y="2699043"/>
                    <a:pt x="1349522" y="2699044"/>
                  </a:cubicBezTo>
                  <a:cubicBezTo>
                    <a:pt x="1346404" y="2699044"/>
                    <a:pt x="1343287" y="2699033"/>
                    <a:pt x="1340171" y="2699011"/>
                  </a:cubicBezTo>
                  <a:lnTo>
                    <a:pt x="1349522" y="1349522"/>
                  </a:lnTo>
                  <a:lnTo>
                    <a:pt x="2379824" y="2221123"/>
                  </a:lnTo>
                  <a:close/>
                </a:path>
              </a:pathLst>
            </a:custGeom>
            <a:solidFill>
              <a:sysClr val="window" lastClr="FFFFFF">
                <a:alpha val="59999"/>
              </a:sysClr>
            </a:solidFill>
            <a:ln w="9525" cmpd="sng">
              <a:solidFill>
                <a:sysClr val="window" lastClr="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1" name="饼形 42"/>
            <p:cNvSpPr>
              <a:spLocks noChangeAspect="1"/>
            </p:cNvSpPr>
            <p:nvPr/>
          </p:nvSpPr>
          <p:spPr bwMode="auto">
            <a:xfrm>
              <a:off x="144478" y="144478"/>
              <a:ext cx="2699044" cy="2699044"/>
            </a:xfrm>
            <a:custGeom>
              <a:avLst/>
              <a:gdLst>
                <a:gd name="T0" fmla="*/ 1343308 w 2699044"/>
                <a:gd name="T1" fmla="*/ 2699030 h 2699044"/>
                <a:gd name="T2" fmla="*/ 1343308 w 2699044"/>
                <a:gd name="T3" fmla="*/ 2699029 h 2699044"/>
                <a:gd name="T4" fmla="*/ 265268 w 2699044"/>
                <a:gd name="T5" fmla="*/ 2153017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1343308" y="2699030"/>
                  </a:moveTo>
                  <a:lnTo>
                    <a:pt x="1343308" y="2699029"/>
                  </a:lnTo>
                  <a:cubicBezTo>
                    <a:pt x="917997" y="2697071"/>
                    <a:pt x="518497" y="2494729"/>
                    <a:pt x="265268" y="2153017"/>
                  </a:cubicBezTo>
                  <a:lnTo>
                    <a:pt x="1349522" y="1349522"/>
                  </a:lnTo>
                  <a:lnTo>
                    <a:pt x="1343308" y="2699030"/>
                  </a:lnTo>
                  <a:close/>
                </a:path>
              </a:pathLst>
            </a:custGeom>
            <a:solidFill>
              <a:sysClr val="window" lastClr="FFFFFF">
                <a:alpha val="39999"/>
              </a:sysClr>
            </a:solidFill>
            <a:ln w="9525" cmpd="sng">
              <a:solidFill>
                <a:sysClr val="window" lastClr="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2" name="饼形 43"/>
            <p:cNvSpPr>
              <a:spLocks noChangeAspect="1"/>
            </p:cNvSpPr>
            <p:nvPr/>
          </p:nvSpPr>
          <p:spPr bwMode="auto">
            <a:xfrm>
              <a:off x="144478" y="144478"/>
              <a:ext cx="2699043" cy="2699043"/>
            </a:xfrm>
            <a:custGeom>
              <a:avLst/>
              <a:gdLst>
                <a:gd name="T0" fmla="*/ 268984 w 2699044"/>
                <a:gd name="T1" fmla="*/ 2158005 h 2699044"/>
                <a:gd name="T2" fmla="*/ 268984 w 2699044"/>
                <a:gd name="T3" fmla="*/ 2158004 h 2699044"/>
                <a:gd name="T4" fmla="*/ 0 w 2699044"/>
                <a:gd name="T5" fmla="*/ 1349522 h 2699044"/>
                <a:gd name="T6" fmla="*/ 58395 w 2699044"/>
                <a:gd name="T7" fmla="*/ 956836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8984" y="2158007"/>
                  </a:moveTo>
                  <a:lnTo>
                    <a:pt x="268984" y="2158006"/>
                  </a:lnTo>
                  <a:cubicBezTo>
                    <a:pt x="94366" y="1924631"/>
                    <a:pt x="0" y="1640993"/>
                    <a:pt x="0" y="1349522"/>
                  </a:cubicBezTo>
                  <a:cubicBezTo>
                    <a:pt x="-1" y="1216463"/>
                    <a:pt x="19678" y="1084136"/>
                    <a:pt x="58395" y="956836"/>
                  </a:cubicBezTo>
                  <a:lnTo>
                    <a:pt x="1349522" y="1349522"/>
                  </a:lnTo>
                  <a:lnTo>
                    <a:pt x="268984" y="2158007"/>
                  </a:lnTo>
                  <a:close/>
                </a:path>
              </a:pathLst>
            </a:custGeom>
            <a:solidFill>
              <a:sysClr val="window" lastClr="FFFFFF">
                <a:alpha val="20000"/>
              </a:sysClr>
            </a:solidFill>
            <a:ln w="9525" cmpd="sng">
              <a:solidFill>
                <a:sysClr val="window" lastClr="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3" name="饼形 44"/>
            <p:cNvSpPr>
              <a:spLocks noChangeAspect="1"/>
            </p:cNvSpPr>
            <p:nvPr/>
          </p:nvSpPr>
          <p:spPr bwMode="auto">
            <a:xfrm>
              <a:off x="144478" y="144477"/>
              <a:ext cx="2699043" cy="2699044"/>
            </a:xfrm>
            <a:custGeom>
              <a:avLst/>
              <a:gdLst>
                <a:gd name="T0" fmla="*/ 60010 w 2699044"/>
                <a:gd name="T1" fmla="*/ 951566 h 2699044"/>
                <a:gd name="T2" fmla="*/ 60010 w 2699044"/>
                <a:gd name="T3" fmla="*/ 951566 h 2699044"/>
                <a:gd name="T4" fmla="*/ 1349522 w 2699044"/>
                <a:gd name="T5" fmla="*/ 0 h 2699044"/>
                <a:gd name="T6" fmla="*/ 1349522 w 2699044"/>
                <a:gd name="T7" fmla="*/ 0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60010" y="951566"/>
                  </a:moveTo>
                  <a:lnTo>
                    <a:pt x="60010" y="951566"/>
                  </a:lnTo>
                  <a:cubicBezTo>
                    <a:pt x="234591" y="385863"/>
                    <a:pt x="757493" y="-1"/>
                    <a:pt x="1349522" y="0"/>
                  </a:cubicBezTo>
                  <a:cubicBezTo>
                    <a:pt x="1349522" y="0"/>
                    <a:pt x="1349522" y="0"/>
                    <a:pt x="1349522" y="0"/>
                  </a:cubicBezTo>
                  <a:lnTo>
                    <a:pt x="1349522" y="1349522"/>
                  </a:lnTo>
                  <a:lnTo>
                    <a:pt x="60010" y="951566"/>
                  </a:lnTo>
                  <a:close/>
                </a:path>
              </a:pathLst>
            </a:custGeom>
            <a:solidFill>
              <a:sysClr val="window" lastClr="FFFFFF">
                <a:alpha val="50195"/>
              </a:sysClr>
            </a:solidFill>
            <a:ln w="9525" cmpd="sng">
              <a:solidFill>
                <a:sysClr val="window" lastClr="FFFFFF"/>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4" name="饼形 45"/>
            <p:cNvSpPr>
              <a:spLocks noChangeAspect="1"/>
            </p:cNvSpPr>
            <p:nvPr/>
          </p:nvSpPr>
          <p:spPr bwMode="auto">
            <a:xfrm>
              <a:off x="144478" y="144473"/>
              <a:ext cx="2699044" cy="2699044"/>
            </a:xfrm>
            <a:custGeom>
              <a:avLst/>
              <a:gdLst>
                <a:gd name="T0" fmla="*/ 1348283 w 2699044"/>
                <a:gd name="T1" fmla="*/ 1 h 2699044"/>
                <a:gd name="T2" fmla="*/ 1348282 w 2699044"/>
                <a:gd name="T3" fmla="*/ 0 h 2699044"/>
                <a:gd name="T4" fmla="*/ 1349522 w 2699044"/>
                <a:gd name="T5" fmla="*/ 0 h 2699044"/>
                <a:gd name="T6" fmla="*/ 2529699 w 2699044"/>
                <a:gd name="T7" fmla="*/ 695005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1348283" y="1"/>
                  </a:moveTo>
                  <a:lnTo>
                    <a:pt x="1348282" y="0"/>
                  </a:lnTo>
                  <a:cubicBezTo>
                    <a:pt x="1348695" y="0"/>
                    <a:pt x="1349108" y="-1"/>
                    <a:pt x="1349522" y="0"/>
                  </a:cubicBezTo>
                  <a:cubicBezTo>
                    <a:pt x="1839980" y="0"/>
                    <a:pt x="2291827" y="266092"/>
                    <a:pt x="2529699" y="695005"/>
                  </a:cubicBezTo>
                  <a:lnTo>
                    <a:pt x="1349522" y="1349522"/>
                  </a:lnTo>
                  <a:lnTo>
                    <a:pt x="1348283" y="1"/>
                  </a:lnTo>
                  <a:close/>
                </a:path>
              </a:pathLst>
            </a:custGeom>
            <a:solidFill>
              <a:sysClr val="window" lastClr="FFFFFF">
                <a:alpha val="79999"/>
              </a:sysClr>
            </a:solidFill>
            <a:ln w="9525" cmpd="sng">
              <a:solidFill>
                <a:sysClr val="window" lastClr="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grpSp>
          <p:nvGrpSpPr>
            <p:cNvPr id="35" name="Group 26"/>
            <p:cNvGrpSpPr>
              <a:grpSpLocks noChangeAspect="1"/>
            </p:cNvGrpSpPr>
            <p:nvPr/>
          </p:nvGrpSpPr>
          <p:grpSpPr bwMode="auto">
            <a:xfrm>
              <a:off x="-90499" y="-90498"/>
              <a:ext cx="3168999" cy="3168997"/>
              <a:chOff x="-90499" y="-90498"/>
              <a:chExt cx="3168999" cy="3168997"/>
            </a:xfrm>
          </p:grpSpPr>
          <p:sp>
            <p:nvSpPr>
              <p:cNvPr id="36" name="饼形 40"/>
              <p:cNvSpPr>
                <a:spLocks noChangeAspect="1"/>
              </p:cNvSpPr>
              <p:nvPr/>
            </p:nvSpPr>
            <p:spPr bwMode="auto">
              <a:xfrm>
                <a:off x="144478" y="144478"/>
                <a:ext cx="2699043" cy="2699043"/>
              </a:xfrm>
              <a:custGeom>
                <a:avLst/>
                <a:gdLst>
                  <a:gd name="T0" fmla="*/ 2699040 w 2699044"/>
                  <a:gd name="T1" fmla="*/ 1347120 h 2699044"/>
                  <a:gd name="T2" fmla="*/ 2699039 w 2699044"/>
                  <a:gd name="T3" fmla="*/ 1347120 h 2699044"/>
                  <a:gd name="T4" fmla="*/ 2699042 w 2699044"/>
                  <a:gd name="T5" fmla="*/ 1349522 h 2699044"/>
                  <a:gd name="T6" fmla="*/ 2379769 w 2699044"/>
                  <a:gd name="T7" fmla="*/ 2221183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99042" y="1347120"/>
                    </a:moveTo>
                    <a:lnTo>
                      <a:pt x="2699041" y="1347120"/>
                    </a:lnTo>
                    <a:cubicBezTo>
                      <a:pt x="2699043" y="1347920"/>
                      <a:pt x="2699044" y="1348721"/>
                      <a:pt x="2699044" y="1349522"/>
                    </a:cubicBezTo>
                    <a:cubicBezTo>
                      <a:pt x="2699044" y="1668689"/>
                      <a:pt x="2585922" y="1977527"/>
                      <a:pt x="2379771" y="2221185"/>
                    </a:cubicBezTo>
                    <a:lnTo>
                      <a:pt x="1349522" y="1349522"/>
                    </a:lnTo>
                    <a:lnTo>
                      <a:pt x="2699042" y="1347120"/>
                    </a:lnTo>
                    <a:close/>
                  </a:path>
                </a:pathLst>
              </a:custGeom>
              <a:solidFill>
                <a:sysClr val="window" lastClr="FFFFFF">
                  <a:alpha val="79999"/>
                </a:sysClr>
              </a:solidFill>
              <a:ln w="9525" cmpd="sng">
                <a:solidFill>
                  <a:sysClr val="window" lastClr="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7" name="椭圆 46"/>
              <p:cNvSpPr>
                <a:spLocks noChangeAspect="1"/>
              </p:cNvSpPr>
              <p:nvPr/>
            </p:nvSpPr>
            <p:spPr bwMode="auto">
              <a:xfrm>
                <a:off x="-90499" y="-90498"/>
                <a:ext cx="3168999" cy="3168997"/>
              </a:xfrm>
              <a:prstGeom prst="ellipse">
                <a:avLst/>
              </a:prstGeom>
              <a:noFill/>
              <a:ln w="38100">
                <a:solidFill>
                  <a:sysClr val="window" lastClr="FFFFFF"/>
                </a:solidFill>
                <a:prstDash val="sysDash"/>
                <a:round/>
                <a:headEnd/>
                <a:tailEnd/>
              </a:ln>
              <a:effectLst>
                <a:glow rad="88900">
                  <a:srgbClr val="5B9BD5">
                    <a:satMod val="175000"/>
                    <a:alpha val="30000"/>
                  </a:srgbClr>
                </a:glow>
              </a:effectLst>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defTabSz="914400" eaLnBrk="1" fontAlgn="ctr" latinLnBrk="0" hangingPunct="1">
                  <a:lnSpc>
                    <a:spcPct val="100000"/>
                  </a:lnSpc>
                  <a:spcBef>
                    <a:spcPct val="0"/>
                  </a:spcBef>
                  <a:spcAft>
                    <a:spcPts val="0"/>
                  </a:spcAft>
                  <a:buClr>
                    <a:srgbClr val="FF0000"/>
                  </a:buClr>
                  <a:buSzPct val="70000"/>
                  <a:buFontTx/>
                  <a:buNone/>
                  <a:tabLst/>
                  <a:defRPr/>
                </a:pPr>
                <a:endParaRPr kumimoji="0" lang="zh-CN" altLang="en-US" sz="1620" b="0" i="0" u="none" strike="noStrike" kern="0" cap="none" spc="0" normalizeH="0" baseline="0" noProof="0">
                  <a:ln>
                    <a:noFill/>
                  </a:ln>
                  <a:solidFill>
                    <a:sysClr val="windowText" lastClr="000000"/>
                  </a:solidFill>
                  <a:effectLst/>
                  <a:uLnTx/>
                  <a:uFillTx/>
                  <a:latin typeface="Calibri" pitchFamily="34" charset="0"/>
                  <a:ea typeface="宋体" pitchFamily="2" charset="-122"/>
                </a:endParaRPr>
              </a:p>
            </p:txBody>
          </p:sp>
        </p:grpSp>
      </p:grpSp>
      <p:grpSp>
        <p:nvGrpSpPr>
          <p:cNvPr id="38" name="Group 12"/>
          <p:cNvGrpSpPr>
            <a:grpSpLocks/>
          </p:cNvGrpSpPr>
          <p:nvPr/>
        </p:nvGrpSpPr>
        <p:grpSpPr bwMode="auto">
          <a:xfrm>
            <a:off x="612920" y="2422571"/>
            <a:ext cx="3206115" cy="1985963"/>
            <a:chOff x="0" y="0"/>
            <a:chExt cx="3561792" cy="2207606"/>
          </a:xfrm>
        </p:grpSpPr>
        <p:sp>
          <p:nvSpPr>
            <p:cNvPr id="39" name="任意多边形 25"/>
            <p:cNvSpPr>
              <a:spLocks/>
            </p:cNvSpPr>
            <p:nvPr/>
          </p:nvSpPr>
          <p:spPr bwMode="auto">
            <a:xfrm>
              <a:off x="2374528" y="0"/>
              <a:ext cx="1187264" cy="252525"/>
            </a:xfrm>
            <a:custGeom>
              <a:avLst/>
              <a:gdLst>
                <a:gd name="T0" fmla="*/ 924304 w 1248228"/>
                <a:gd name="T1" fmla="*/ 0 h 290286"/>
                <a:gd name="T2" fmla="*/ 343927 w 1248228"/>
                <a:gd name="T3" fmla="*/ 0 h 290286"/>
                <a:gd name="T4" fmla="*/ 0 w 1248228"/>
                <a:gd name="T5" fmla="*/ 125804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xmlns="">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40" name="任意多边形 26"/>
            <p:cNvSpPr>
              <a:spLocks/>
            </p:cNvSpPr>
            <p:nvPr/>
          </p:nvSpPr>
          <p:spPr bwMode="auto">
            <a:xfrm flipV="1">
              <a:off x="2374528" y="1955082"/>
              <a:ext cx="1187264" cy="252524"/>
            </a:xfrm>
            <a:custGeom>
              <a:avLst/>
              <a:gdLst>
                <a:gd name="T0" fmla="*/ 924304 w 1248228"/>
                <a:gd name="T1" fmla="*/ 0 h 290286"/>
                <a:gd name="T2" fmla="*/ 343927 w 1248228"/>
                <a:gd name="T3" fmla="*/ 0 h 290286"/>
                <a:gd name="T4" fmla="*/ 0 w 1248228"/>
                <a:gd name="T5" fmla="*/ 12580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xmlns="">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cxnSp>
          <p:nvCxnSpPr>
            <p:cNvPr id="41" name="直接连接符 31"/>
            <p:cNvCxnSpPr>
              <a:cxnSpLocks noChangeShapeType="1"/>
            </p:cNvCxnSpPr>
            <p:nvPr/>
          </p:nvCxnSpPr>
          <p:spPr bwMode="auto">
            <a:xfrm>
              <a:off x="2374528" y="1256271"/>
              <a:ext cx="647599" cy="0"/>
            </a:xfrm>
            <a:prstGeom prst="line">
              <a:avLst/>
            </a:prstGeom>
            <a:noFill/>
            <a:ln w="12700">
              <a:solidFill>
                <a:srgbClr val="BCE8F2"/>
              </a:solidFill>
              <a:round/>
              <a:headEnd/>
              <a:tailEnd/>
            </a:ln>
            <a:extLst>
              <a:ext uri="{909E8E84-426E-40DD-AFC4-6F175D3DCCD1}">
                <a14:hiddenFill xmlns:a14="http://schemas.microsoft.com/office/drawing/2010/main" xmlns="">
                  <a:noFill/>
                </a14:hiddenFill>
              </a:ext>
            </a:extLst>
          </p:spPr>
        </p:cxnSp>
        <p:sp>
          <p:nvSpPr>
            <p:cNvPr id="42" name="TextBox 146"/>
            <p:cNvSpPr txBox="1">
              <a:spLocks noChangeArrowheads="1"/>
            </p:cNvSpPr>
            <p:nvPr/>
          </p:nvSpPr>
          <p:spPr bwMode="auto">
            <a:xfrm>
              <a:off x="0" y="1797848"/>
              <a:ext cx="2363418" cy="318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单击添加文本 </a:t>
              </a:r>
              <a:r>
                <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14%</a:t>
              </a:r>
            </a:p>
          </p:txBody>
        </p:sp>
        <p:sp>
          <p:nvSpPr>
            <p:cNvPr id="43" name="TextBox 146"/>
            <p:cNvSpPr txBox="1">
              <a:spLocks noChangeArrowheads="1"/>
            </p:cNvSpPr>
            <p:nvPr/>
          </p:nvSpPr>
          <p:spPr bwMode="auto">
            <a:xfrm>
              <a:off x="0" y="1102215"/>
              <a:ext cx="2363418" cy="318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单击添加文本 </a:t>
              </a:r>
              <a:r>
                <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14%</a:t>
              </a:r>
            </a:p>
          </p:txBody>
        </p:sp>
        <p:sp>
          <p:nvSpPr>
            <p:cNvPr id="44" name="TextBox 146"/>
            <p:cNvSpPr txBox="1">
              <a:spLocks noChangeArrowheads="1"/>
            </p:cNvSpPr>
            <p:nvPr/>
          </p:nvSpPr>
          <p:spPr bwMode="auto">
            <a:xfrm>
              <a:off x="0" y="84175"/>
              <a:ext cx="2363418" cy="318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单击添加文本 </a:t>
              </a:r>
              <a:r>
                <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23%</a:t>
              </a:r>
            </a:p>
          </p:txBody>
        </p:sp>
      </p:grpSp>
      <p:grpSp>
        <p:nvGrpSpPr>
          <p:cNvPr id="45" name="Group 3"/>
          <p:cNvGrpSpPr>
            <a:grpSpLocks/>
          </p:cNvGrpSpPr>
          <p:nvPr/>
        </p:nvGrpSpPr>
        <p:grpSpPr bwMode="auto">
          <a:xfrm>
            <a:off x="4937755" y="2318271"/>
            <a:ext cx="3197543" cy="2130266"/>
            <a:chOff x="0" y="0"/>
            <a:chExt cx="3553141" cy="2367260"/>
          </a:xfrm>
        </p:grpSpPr>
        <p:sp>
          <p:nvSpPr>
            <p:cNvPr id="46" name="任意多边形 27"/>
            <p:cNvSpPr>
              <a:spLocks/>
            </p:cNvSpPr>
            <p:nvPr/>
          </p:nvSpPr>
          <p:spPr bwMode="auto">
            <a:xfrm flipH="1">
              <a:off x="0" y="0"/>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30B8D8"/>
              </a:solidFill>
              <a:round/>
              <a:headEnd/>
              <a:tailEnd/>
            </a:ln>
            <a:extLst>
              <a:ext uri="{909E8E84-426E-40DD-AFC4-6F175D3DCCD1}">
                <a14:hiddenFill xmlns:a14="http://schemas.microsoft.com/office/drawing/2010/main" xmlns="">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47" name="任意多边形 28"/>
            <p:cNvSpPr>
              <a:spLocks/>
            </p:cNvSpPr>
            <p:nvPr/>
          </p:nvSpPr>
          <p:spPr bwMode="auto">
            <a:xfrm flipH="1" flipV="1">
              <a:off x="0" y="2114816"/>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xmlns="">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cxnSp>
          <p:nvCxnSpPr>
            <p:cNvPr id="48" name="直接连接符 29"/>
            <p:cNvCxnSpPr>
              <a:cxnSpLocks noChangeShapeType="1"/>
            </p:cNvCxnSpPr>
            <p:nvPr/>
          </p:nvCxnSpPr>
          <p:spPr bwMode="auto">
            <a:xfrm rot="300000">
              <a:off x="541386" y="831955"/>
              <a:ext cx="647758" cy="0"/>
            </a:xfrm>
            <a:prstGeom prst="line">
              <a:avLst/>
            </a:prstGeom>
            <a:noFill/>
            <a:ln w="12700">
              <a:solidFill>
                <a:srgbClr val="BCE8F2"/>
              </a:solidFill>
              <a:round/>
              <a:headEnd/>
              <a:tailEnd/>
            </a:ln>
            <a:extLst>
              <a:ext uri="{909E8E84-426E-40DD-AFC4-6F175D3DCCD1}">
                <a14:hiddenFill xmlns:a14="http://schemas.microsoft.com/office/drawing/2010/main" xmlns="">
                  <a:noFill/>
                </a14:hiddenFill>
              </a:ext>
            </a:extLst>
          </p:spPr>
        </p:cxnSp>
        <p:cxnSp>
          <p:nvCxnSpPr>
            <p:cNvPr id="49" name="直接连接符 30"/>
            <p:cNvCxnSpPr>
              <a:cxnSpLocks noChangeShapeType="1"/>
            </p:cNvCxnSpPr>
            <p:nvPr/>
          </p:nvCxnSpPr>
          <p:spPr bwMode="auto">
            <a:xfrm rot="-300000">
              <a:off x="541386" y="1621041"/>
              <a:ext cx="647758" cy="0"/>
            </a:xfrm>
            <a:prstGeom prst="line">
              <a:avLst/>
            </a:prstGeom>
            <a:noFill/>
            <a:ln w="12700">
              <a:solidFill>
                <a:srgbClr val="BCE8F2"/>
              </a:solidFill>
              <a:round/>
              <a:headEnd/>
              <a:tailEnd/>
            </a:ln>
            <a:extLst>
              <a:ext uri="{909E8E84-426E-40DD-AFC4-6F175D3DCCD1}">
                <a14:hiddenFill xmlns:a14="http://schemas.microsoft.com/office/drawing/2010/main" xmlns="">
                  <a:noFill/>
                </a14:hiddenFill>
              </a:ext>
            </a:extLst>
          </p:spPr>
        </p:cxnSp>
        <p:sp>
          <p:nvSpPr>
            <p:cNvPr id="50" name="TextBox 146"/>
            <p:cNvSpPr txBox="1">
              <a:spLocks noChangeArrowheads="1"/>
            </p:cNvSpPr>
            <p:nvPr/>
          </p:nvSpPr>
          <p:spPr bwMode="auto">
            <a:xfrm>
              <a:off x="1171875" y="82321"/>
              <a:ext cx="2381266" cy="318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60" b="0" i="0" u="none" strike="noStrike" kern="0" cap="none" spc="0" normalizeH="0" baseline="0" noProof="0" dirty="0">
                  <a:ln>
                    <a:noFill/>
                  </a:ln>
                  <a:solidFill>
                    <a:sysClr val="window" lastClr="FFFFFF"/>
                  </a:solidFill>
                  <a:effectLst/>
                  <a:uLnTx/>
                  <a:uFillTx/>
                  <a:latin typeface="方正兰亭黑_GBK" pitchFamily="2" charset="-122"/>
                  <a:ea typeface="方正兰亭黑_GBK" pitchFamily="2" charset="-122"/>
                </a:rPr>
                <a:t>20% </a:t>
              </a:r>
              <a:r>
                <a:rPr kumimoji="0" lang="zh-CN" altLang="en-US" sz="1260" b="0" i="0" u="none" strike="noStrike" kern="0" cap="none" spc="0" normalizeH="0" baseline="0" noProof="0" dirty="0">
                  <a:ln>
                    <a:noFill/>
                  </a:ln>
                  <a:solidFill>
                    <a:sysClr val="window" lastClr="FFFFFF"/>
                  </a:solidFill>
                  <a:effectLst/>
                  <a:uLnTx/>
                  <a:uFillTx/>
                  <a:latin typeface="方正兰亭黑_GBK" pitchFamily="2" charset="-122"/>
                  <a:ea typeface="方正兰亭黑_GBK" pitchFamily="2" charset="-122"/>
                </a:rPr>
                <a:t>单击添加文本</a:t>
              </a:r>
              <a:endParaRPr kumimoji="0" lang="en-US" altLang="zh-CN" sz="1260" b="0" i="0" u="none" strike="noStrike" kern="0" cap="none" spc="0" normalizeH="0" baseline="0" noProof="0" dirty="0">
                <a:ln>
                  <a:noFill/>
                </a:ln>
                <a:solidFill>
                  <a:sysClr val="window" lastClr="FFFFFF"/>
                </a:solidFill>
                <a:effectLst/>
                <a:uLnTx/>
                <a:uFillTx/>
                <a:latin typeface="方正兰亭黑_GBK" pitchFamily="2" charset="-122"/>
                <a:ea typeface="方正兰亭黑_GBK" pitchFamily="2" charset="-122"/>
              </a:endParaRPr>
            </a:p>
          </p:txBody>
        </p:sp>
        <p:sp>
          <p:nvSpPr>
            <p:cNvPr id="51" name="TextBox 146"/>
            <p:cNvSpPr txBox="1">
              <a:spLocks noChangeArrowheads="1"/>
            </p:cNvSpPr>
            <p:nvPr/>
          </p:nvSpPr>
          <p:spPr bwMode="auto">
            <a:xfrm>
              <a:off x="1171678" y="706526"/>
              <a:ext cx="2381463" cy="318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6% </a:t>
              </a:r>
              <a:r>
                <a:rPr kumimoji="0" lang="zh-CN" altLang="en-US"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单击添加文本</a:t>
              </a:r>
              <a:endPar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endParaRPr>
            </a:p>
          </p:txBody>
        </p:sp>
        <p:sp>
          <p:nvSpPr>
            <p:cNvPr id="52" name="TextBox 146"/>
            <p:cNvSpPr txBox="1">
              <a:spLocks noChangeArrowheads="1"/>
            </p:cNvSpPr>
            <p:nvPr/>
          </p:nvSpPr>
          <p:spPr bwMode="auto">
            <a:xfrm>
              <a:off x="1171678" y="1438456"/>
              <a:ext cx="2381463" cy="318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11% </a:t>
              </a:r>
              <a:r>
                <a:rPr kumimoji="0" lang="zh-CN" altLang="en-US"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单击添加文本</a:t>
              </a:r>
              <a:endPar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endParaRPr>
            </a:p>
          </p:txBody>
        </p:sp>
        <p:sp>
          <p:nvSpPr>
            <p:cNvPr id="53" name="TextBox 146"/>
            <p:cNvSpPr txBox="1">
              <a:spLocks noChangeArrowheads="1"/>
            </p:cNvSpPr>
            <p:nvPr/>
          </p:nvSpPr>
          <p:spPr bwMode="auto">
            <a:xfrm>
              <a:off x="1171678" y="1971922"/>
              <a:ext cx="2381463" cy="318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12% </a:t>
              </a:r>
              <a:r>
                <a:rPr kumimoji="0" lang="zh-CN" altLang="en-US"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rPr>
                <a:t>单击添加文本</a:t>
              </a:r>
              <a:endParaRPr kumimoji="0" lang="en-US" altLang="zh-CN" sz="1260" b="0" i="0" u="none" strike="noStrike" kern="0" cap="none" spc="0" normalizeH="0" baseline="0" noProof="0">
                <a:ln>
                  <a:noFill/>
                </a:ln>
                <a:solidFill>
                  <a:srgbClr val="BCE8F2"/>
                </a:solidFill>
                <a:effectLst/>
                <a:uLnTx/>
                <a:uFillTx/>
                <a:latin typeface="方正兰亭黑_GBK" pitchFamily="2" charset="-122"/>
                <a:ea typeface="方正兰亭黑_GBK" pitchFamily="2" charset="-122"/>
              </a:endParaRPr>
            </a:p>
          </p:txBody>
        </p:sp>
      </p:grpSp>
    </p:spTree>
    <p:extLst>
      <p:ext uri="{BB962C8B-B14F-4D97-AF65-F5344CB8AC3E}">
        <p14:creationId xmlns:p14="http://schemas.microsoft.com/office/powerpoint/2010/main" xmlns="" val="399423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style.rotation</p:attrName>
                                        </p:attrNameLst>
                                      </p:cBhvr>
                                      <p:tavLst>
                                        <p:tav tm="0">
                                          <p:val>
                                            <p:fltVal val="720"/>
                                          </p:val>
                                        </p:tav>
                                        <p:tav tm="100000">
                                          <p:val>
                                            <p:fltVal val="0"/>
                                          </p:val>
                                        </p:tav>
                                      </p:tavLst>
                                    </p:anim>
                                    <p:anim calcmode="lin" valueType="num">
                                      <p:cBhvr>
                                        <p:cTn id="9" dur="1000" fill="hold"/>
                                        <p:tgtEl>
                                          <p:spTgt spid="28"/>
                                        </p:tgtEl>
                                        <p:attrNameLst>
                                          <p:attrName>ppt_h</p:attrName>
                                        </p:attrNameLst>
                                      </p:cBhvr>
                                      <p:tavLst>
                                        <p:tav tm="0">
                                          <p:val>
                                            <p:fltVal val="0"/>
                                          </p:val>
                                        </p:tav>
                                        <p:tav tm="100000">
                                          <p:val>
                                            <p:strVal val="#ppt_h"/>
                                          </p:val>
                                        </p:tav>
                                      </p:tavLst>
                                    </p:anim>
                                    <p:anim calcmode="lin" valueType="num">
                                      <p:cBhvr>
                                        <p:cTn id="10" dur="1000" fill="hold"/>
                                        <p:tgtEl>
                                          <p:spTgt spid="28"/>
                                        </p:tgtEl>
                                        <p:attrNameLst>
                                          <p:attrName>ppt_w</p:attrName>
                                        </p:attrNameLst>
                                      </p:cBhvr>
                                      <p:tavLst>
                                        <p:tav tm="0">
                                          <p:val>
                                            <p:fltVal val="0"/>
                                          </p:val>
                                        </p:tav>
                                        <p:tav tm="100000">
                                          <p:val>
                                            <p:strVal val="#ppt_w"/>
                                          </p:val>
                                        </p:tav>
                                      </p:tavLst>
                                    </p:anim>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slide(fromLeft)">
                                      <p:cBhvr>
                                        <p:cTn id="14" dur="1000"/>
                                        <p:tgtEl>
                                          <p:spTgt spid="45"/>
                                        </p:tgtEl>
                                      </p:cBhvr>
                                    </p:animEffect>
                                  </p:childTnLst>
                                </p:cTn>
                              </p:par>
                              <p:par>
                                <p:cTn id="15" presetID="12" presetClass="entr" presetSubtype="2"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slide(fromRight)">
                                      <p:cBhvr>
                                        <p:cTn id="1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7"/>
          <p:cNvSpPr txBox="1"/>
          <p:nvPr/>
        </p:nvSpPr>
        <p:spPr>
          <a:xfrm>
            <a:off x="1423891" y="2982840"/>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4" name="文本框 8"/>
          <p:cNvSpPr txBox="1"/>
          <p:nvPr/>
        </p:nvSpPr>
        <p:spPr>
          <a:xfrm>
            <a:off x="3109488" y="3624582"/>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5" name="文本框 9"/>
          <p:cNvSpPr txBox="1"/>
          <p:nvPr/>
        </p:nvSpPr>
        <p:spPr>
          <a:xfrm>
            <a:off x="4763114" y="2982840"/>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6" name="文本框 10"/>
          <p:cNvSpPr txBox="1"/>
          <p:nvPr/>
        </p:nvSpPr>
        <p:spPr>
          <a:xfrm>
            <a:off x="6333421" y="3624582"/>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grpSp>
        <p:nvGrpSpPr>
          <p:cNvPr id="47" name="组合 46"/>
          <p:cNvGrpSpPr/>
          <p:nvPr/>
        </p:nvGrpSpPr>
        <p:grpSpPr>
          <a:xfrm>
            <a:off x="3236641" y="2600682"/>
            <a:ext cx="897207" cy="897206"/>
            <a:chOff x="4315518" y="2723665"/>
            <a:chExt cx="1196276" cy="1196274"/>
          </a:xfrm>
        </p:grpSpPr>
        <p:sp>
          <p:nvSpPr>
            <p:cNvPr id="48" name="Teardrop 40"/>
            <p:cNvSpPr/>
            <p:nvPr/>
          </p:nvSpPr>
          <p:spPr>
            <a:xfrm>
              <a:off x="4315518" y="2723665"/>
              <a:ext cx="1196276" cy="1196274"/>
            </a:xfrm>
            <a:prstGeom prst="teardrop">
              <a:avLst/>
            </a:pr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9" name="Group 80"/>
            <p:cNvGrpSpPr>
              <a:grpSpLocks noChangeAspect="1"/>
            </p:cNvGrpSpPr>
            <p:nvPr/>
          </p:nvGrpSpPr>
          <p:grpSpPr bwMode="auto">
            <a:xfrm>
              <a:off x="4674224" y="2892590"/>
              <a:ext cx="610129" cy="647440"/>
              <a:chOff x="4738" y="3130"/>
              <a:chExt cx="551" cy="590"/>
            </a:xfrm>
            <a:solidFill>
              <a:sysClr val="window" lastClr="FFFFFF"/>
            </a:solidFill>
          </p:grpSpPr>
          <p:sp>
            <p:nvSpPr>
              <p:cNvPr id="50" name="Freeform 81"/>
              <p:cNvSpPr>
                <a:spLocks/>
              </p:cNvSpPr>
              <p:nvPr/>
            </p:nvSpPr>
            <p:spPr bwMode="auto">
              <a:xfrm>
                <a:off x="4738" y="3376"/>
                <a:ext cx="307" cy="344"/>
              </a:xfrm>
              <a:custGeom>
                <a:avLst/>
                <a:gdLst>
                  <a:gd name="T0" fmla="*/ 106 w 128"/>
                  <a:gd name="T1" fmla="*/ 144 h 144"/>
                  <a:gd name="T2" fmla="*/ 12 w 128"/>
                  <a:gd name="T3" fmla="*/ 144 h 144"/>
                  <a:gd name="T4" fmla="*/ 12 w 128"/>
                  <a:gd name="T5" fmla="*/ 14 h 144"/>
                  <a:gd name="T6" fmla="*/ 0 w 128"/>
                  <a:gd name="T7" fmla="*/ 14 h 144"/>
                  <a:gd name="T8" fmla="*/ 0 w 128"/>
                  <a:gd name="T9" fmla="*/ 0 h 144"/>
                  <a:gd name="T10" fmla="*/ 128 w 128"/>
                  <a:gd name="T11" fmla="*/ 0 h 144"/>
                  <a:gd name="T12" fmla="*/ 128 w 128"/>
                  <a:gd name="T13" fmla="*/ 14 h 144"/>
                  <a:gd name="T14" fmla="*/ 106 w 128"/>
                  <a:gd name="T15" fmla="*/ 14 h 144"/>
                  <a:gd name="T16" fmla="*/ 106 w 128"/>
                  <a:gd name="T1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44">
                    <a:moveTo>
                      <a:pt x="106" y="144"/>
                    </a:moveTo>
                    <a:cubicBezTo>
                      <a:pt x="74" y="144"/>
                      <a:pt x="43" y="144"/>
                      <a:pt x="12" y="144"/>
                    </a:cubicBezTo>
                    <a:cubicBezTo>
                      <a:pt x="12" y="100"/>
                      <a:pt x="12" y="57"/>
                      <a:pt x="12" y="14"/>
                    </a:cubicBezTo>
                    <a:cubicBezTo>
                      <a:pt x="8" y="14"/>
                      <a:pt x="4" y="14"/>
                      <a:pt x="0" y="14"/>
                    </a:cubicBezTo>
                    <a:cubicBezTo>
                      <a:pt x="0" y="9"/>
                      <a:pt x="0" y="4"/>
                      <a:pt x="0" y="0"/>
                    </a:cubicBezTo>
                    <a:cubicBezTo>
                      <a:pt x="43" y="0"/>
                      <a:pt x="85" y="0"/>
                      <a:pt x="128" y="0"/>
                    </a:cubicBezTo>
                    <a:cubicBezTo>
                      <a:pt x="128" y="4"/>
                      <a:pt x="128" y="9"/>
                      <a:pt x="128" y="14"/>
                    </a:cubicBezTo>
                    <a:cubicBezTo>
                      <a:pt x="121" y="14"/>
                      <a:pt x="114" y="14"/>
                      <a:pt x="106" y="14"/>
                    </a:cubicBezTo>
                    <a:cubicBezTo>
                      <a:pt x="106" y="57"/>
                      <a:pt x="106" y="100"/>
                      <a:pt x="106" y="14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82"/>
              <p:cNvSpPr>
                <a:spLocks/>
              </p:cNvSpPr>
              <p:nvPr/>
            </p:nvSpPr>
            <p:spPr bwMode="auto">
              <a:xfrm>
                <a:off x="4940" y="3216"/>
                <a:ext cx="313" cy="504"/>
              </a:xfrm>
              <a:custGeom>
                <a:avLst/>
                <a:gdLst>
                  <a:gd name="T0" fmla="*/ 0 w 131"/>
                  <a:gd name="T1" fmla="*/ 19 h 211"/>
                  <a:gd name="T2" fmla="*/ 18 w 131"/>
                  <a:gd name="T3" fmla="*/ 0 h 211"/>
                  <a:gd name="T4" fmla="*/ 51 w 131"/>
                  <a:gd name="T5" fmla="*/ 30 h 211"/>
                  <a:gd name="T6" fmla="*/ 48 w 131"/>
                  <a:gd name="T7" fmla="*/ 33 h 211"/>
                  <a:gd name="T8" fmla="*/ 50 w 131"/>
                  <a:gd name="T9" fmla="*/ 36 h 211"/>
                  <a:gd name="T10" fmla="*/ 46 w 131"/>
                  <a:gd name="T11" fmla="*/ 39 h 211"/>
                  <a:gd name="T12" fmla="*/ 60 w 131"/>
                  <a:gd name="T13" fmla="*/ 41 h 211"/>
                  <a:gd name="T14" fmla="*/ 89 w 131"/>
                  <a:gd name="T15" fmla="*/ 35 h 211"/>
                  <a:gd name="T16" fmla="*/ 96 w 131"/>
                  <a:gd name="T17" fmla="*/ 26 h 211"/>
                  <a:gd name="T18" fmla="*/ 115 w 131"/>
                  <a:gd name="T19" fmla="*/ 15 h 211"/>
                  <a:gd name="T20" fmla="*/ 131 w 131"/>
                  <a:gd name="T21" fmla="*/ 30 h 211"/>
                  <a:gd name="T22" fmla="*/ 131 w 131"/>
                  <a:gd name="T23" fmla="*/ 33 h 211"/>
                  <a:gd name="T24" fmla="*/ 122 w 131"/>
                  <a:gd name="T25" fmla="*/ 109 h 211"/>
                  <a:gd name="T26" fmla="*/ 119 w 131"/>
                  <a:gd name="T27" fmla="*/ 122 h 211"/>
                  <a:gd name="T28" fmla="*/ 110 w 131"/>
                  <a:gd name="T29" fmla="*/ 132 h 211"/>
                  <a:gd name="T30" fmla="*/ 57 w 131"/>
                  <a:gd name="T31" fmla="*/ 140 h 211"/>
                  <a:gd name="T32" fmla="*/ 56 w 131"/>
                  <a:gd name="T33" fmla="*/ 140 h 211"/>
                  <a:gd name="T34" fmla="*/ 55 w 131"/>
                  <a:gd name="T35" fmla="*/ 140 h 211"/>
                  <a:gd name="T36" fmla="*/ 55 w 131"/>
                  <a:gd name="T37" fmla="*/ 145 h 211"/>
                  <a:gd name="T38" fmla="*/ 55 w 131"/>
                  <a:gd name="T39" fmla="*/ 195 h 211"/>
                  <a:gd name="T40" fmla="*/ 46 w 131"/>
                  <a:gd name="T41" fmla="*/ 209 h 211"/>
                  <a:gd name="T42" fmla="*/ 31 w 131"/>
                  <a:gd name="T43" fmla="*/ 200 h 211"/>
                  <a:gd name="T44" fmla="*/ 29 w 131"/>
                  <a:gd name="T45" fmla="*/ 170 h 211"/>
                  <a:gd name="T46" fmla="*/ 31 w 131"/>
                  <a:gd name="T47" fmla="*/ 138 h 211"/>
                  <a:gd name="T48" fmla="*/ 34 w 131"/>
                  <a:gd name="T49" fmla="*/ 130 h 211"/>
                  <a:gd name="T50" fmla="*/ 52 w 131"/>
                  <a:gd name="T51" fmla="*/ 116 h 211"/>
                  <a:gd name="T52" fmla="*/ 80 w 131"/>
                  <a:gd name="T53" fmla="*/ 111 h 211"/>
                  <a:gd name="T54" fmla="*/ 85 w 131"/>
                  <a:gd name="T55" fmla="*/ 107 h 211"/>
                  <a:gd name="T56" fmla="*/ 92 w 131"/>
                  <a:gd name="T57" fmla="*/ 62 h 211"/>
                  <a:gd name="T58" fmla="*/ 92 w 131"/>
                  <a:gd name="T59" fmla="*/ 60 h 211"/>
                  <a:gd name="T60" fmla="*/ 82 w 131"/>
                  <a:gd name="T61" fmla="*/ 63 h 211"/>
                  <a:gd name="T62" fmla="*/ 53 w 131"/>
                  <a:gd name="T63" fmla="*/ 63 h 211"/>
                  <a:gd name="T64" fmla="*/ 36 w 131"/>
                  <a:gd name="T65" fmla="*/ 60 h 211"/>
                  <a:gd name="T66" fmla="*/ 27 w 131"/>
                  <a:gd name="T67" fmla="*/ 46 h 211"/>
                  <a:gd name="T68" fmla="*/ 26 w 131"/>
                  <a:gd name="T69" fmla="*/ 43 h 211"/>
                  <a:gd name="T70" fmla="*/ 2 w 131"/>
                  <a:gd name="T71" fmla="*/ 21 h 211"/>
                  <a:gd name="T72" fmla="*/ 0 w 131"/>
                  <a:gd name="T73" fmla="*/ 1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1" h="211">
                    <a:moveTo>
                      <a:pt x="0" y="19"/>
                    </a:moveTo>
                    <a:cubicBezTo>
                      <a:pt x="6" y="12"/>
                      <a:pt x="12" y="6"/>
                      <a:pt x="18" y="0"/>
                    </a:cubicBezTo>
                    <a:cubicBezTo>
                      <a:pt x="29" y="10"/>
                      <a:pt x="40" y="20"/>
                      <a:pt x="51" y="30"/>
                    </a:cubicBezTo>
                    <a:cubicBezTo>
                      <a:pt x="50" y="31"/>
                      <a:pt x="49" y="32"/>
                      <a:pt x="48" y="33"/>
                    </a:cubicBezTo>
                    <a:cubicBezTo>
                      <a:pt x="49" y="34"/>
                      <a:pt x="49" y="35"/>
                      <a:pt x="50" y="36"/>
                    </a:cubicBezTo>
                    <a:cubicBezTo>
                      <a:pt x="49" y="37"/>
                      <a:pt x="48" y="37"/>
                      <a:pt x="46" y="39"/>
                    </a:cubicBezTo>
                    <a:cubicBezTo>
                      <a:pt x="51" y="39"/>
                      <a:pt x="55" y="40"/>
                      <a:pt x="60" y="41"/>
                    </a:cubicBezTo>
                    <a:cubicBezTo>
                      <a:pt x="70" y="42"/>
                      <a:pt x="80" y="41"/>
                      <a:pt x="89" y="35"/>
                    </a:cubicBezTo>
                    <a:cubicBezTo>
                      <a:pt x="92" y="32"/>
                      <a:pt x="95" y="30"/>
                      <a:pt x="96" y="26"/>
                    </a:cubicBezTo>
                    <a:cubicBezTo>
                      <a:pt x="100" y="18"/>
                      <a:pt x="107" y="15"/>
                      <a:pt x="115" y="15"/>
                    </a:cubicBezTo>
                    <a:cubicBezTo>
                      <a:pt x="122" y="16"/>
                      <a:pt x="129" y="23"/>
                      <a:pt x="131" y="30"/>
                    </a:cubicBezTo>
                    <a:cubicBezTo>
                      <a:pt x="131" y="31"/>
                      <a:pt x="131" y="32"/>
                      <a:pt x="131" y="33"/>
                    </a:cubicBezTo>
                    <a:cubicBezTo>
                      <a:pt x="129" y="59"/>
                      <a:pt x="128" y="84"/>
                      <a:pt x="122" y="109"/>
                    </a:cubicBezTo>
                    <a:cubicBezTo>
                      <a:pt x="121" y="114"/>
                      <a:pt x="120" y="118"/>
                      <a:pt x="119" y="122"/>
                    </a:cubicBezTo>
                    <a:cubicBezTo>
                      <a:pt x="118" y="127"/>
                      <a:pt x="114" y="130"/>
                      <a:pt x="110" y="132"/>
                    </a:cubicBezTo>
                    <a:cubicBezTo>
                      <a:pt x="93" y="140"/>
                      <a:pt x="75" y="142"/>
                      <a:pt x="57" y="140"/>
                    </a:cubicBezTo>
                    <a:cubicBezTo>
                      <a:pt x="57" y="140"/>
                      <a:pt x="56" y="140"/>
                      <a:pt x="56" y="140"/>
                    </a:cubicBezTo>
                    <a:cubicBezTo>
                      <a:pt x="56" y="140"/>
                      <a:pt x="56" y="140"/>
                      <a:pt x="55" y="140"/>
                    </a:cubicBezTo>
                    <a:cubicBezTo>
                      <a:pt x="55" y="142"/>
                      <a:pt x="55" y="144"/>
                      <a:pt x="55" y="145"/>
                    </a:cubicBezTo>
                    <a:cubicBezTo>
                      <a:pt x="53" y="162"/>
                      <a:pt x="53" y="178"/>
                      <a:pt x="55" y="195"/>
                    </a:cubicBezTo>
                    <a:cubicBezTo>
                      <a:pt x="56" y="202"/>
                      <a:pt x="52" y="208"/>
                      <a:pt x="46" y="209"/>
                    </a:cubicBezTo>
                    <a:cubicBezTo>
                      <a:pt x="39" y="211"/>
                      <a:pt x="32" y="207"/>
                      <a:pt x="31" y="200"/>
                    </a:cubicBezTo>
                    <a:cubicBezTo>
                      <a:pt x="30" y="190"/>
                      <a:pt x="29" y="180"/>
                      <a:pt x="29" y="170"/>
                    </a:cubicBezTo>
                    <a:cubicBezTo>
                      <a:pt x="28" y="159"/>
                      <a:pt x="29" y="148"/>
                      <a:pt x="31" y="138"/>
                    </a:cubicBezTo>
                    <a:cubicBezTo>
                      <a:pt x="32" y="135"/>
                      <a:pt x="33" y="133"/>
                      <a:pt x="34" y="130"/>
                    </a:cubicBezTo>
                    <a:cubicBezTo>
                      <a:pt x="37" y="122"/>
                      <a:pt x="44" y="118"/>
                      <a:pt x="52" y="116"/>
                    </a:cubicBezTo>
                    <a:cubicBezTo>
                      <a:pt x="61" y="113"/>
                      <a:pt x="71" y="112"/>
                      <a:pt x="80" y="111"/>
                    </a:cubicBezTo>
                    <a:cubicBezTo>
                      <a:pt x="84" y="111"/>
                      <a:pt x="84" y="111"/>
                      <a:pt x="85" y="107"/>
                    </a:cubicBezTo>
                    <a:cubicBezTo>
                      <a:pt x="88" y="92"/>
                      <a:pt x="90" y="77"/>
                      <a:pt x="92" y="62"/>
                    </a:cubicBezTo>
                    <a:cubicBezTo>
                      <a:pt x="92" y="61"/>
                      <a:pt x="92" y="61"/>
                      <a:pt x="92" y="60"/>
                    </a:cubicBezTo>
                    <a:cubicBezTo>
                      <a:pt x="88" y="61"/>
                      <a:pt x="85" y="62"/>
                      <a:pt x="82" y="63"/>
                    </a:cubicBezTo>
                    <a:cubicBezTo>
                      <a:pt x="72" y="65"/>
                      <a:pt x="63" y="65"/>
                      <a:pt x="53" y="63"/>
                    </a:cubicBezTo>
                    <a:cubicBezTo>
                      <a:pt x="47" y="63"/>
                      <a:pt x="42" y="62"/>
                      <a:pt x="36" y="60"/>
                    </a:cubicBezTo>
                    <a:cubicBezTo>
                      <a:pt x="28" y="59"/>
                      <a:pt x="25" y="54"/>
                      <a:pt x="27" y="46"/>
                    </a:cubicBezTo>
                    <a:cubicBezTo>
                      <a:pt x="27" y="45"/>
                      <a:pt x="27" y="44"/>
                      <a:pt x="26" y="43"/>
                    </a:cubicBezTo>
                    <a:cubicBezTo>
                      <a:pt x="18" y="36"/>
                      <a:pt x="10" y="28"/>
                      <a:pt x="2" y="21"/>
                    </a:cubicBezTo>
                    <a:cubicBezTo>
                      <a:pt x="1" y="20"/>
                      <a:pt x="1" y="20"/>
                      <a:pt x="0"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83"/>
              <p:cNvSpPr>
                <a:spLocks/>
              </p:cNvSpPr>
              <p:nvPr/>
            </p:nvSpPr>
            <p:spPr bwMode="auto">
              <a:xfrm>
                <a:off x="5081" y="3412"/>
                <a:ext cx="208" cy="298"/>
              </a:xfrm>
              <a:custGeom>
                <a:avLst/>
                <a:gdLst>
                  <a:gd name="T0" fmla="*/ 39 w 87"/>
                  <a:gd name="T1" fmla="*/ 108 h 125"/>
                  <a:gd name="T2" fmla="*/ 48 w 87"/>
                  <a:gd name="T3" fmla="*/ 111 h 125"/>
                  <a:gd name="T4" fmla="*/ 52 w 87"/>
                  <a:gd name="T5" fmla="*/ 118 h 125"/>
                  <a:gd name="T6" fmla="*/ 50 w 87"/>
                  <a:gd name="T7" fmla="*/ 119 h 125"/>
                  <a:gd name="T8" fmla="*/ 46 w 87"/>
                  <a:gd name="T9" fmla="*/ 118 h 125"/>
                  <a:gd name="T10" fmla="*/ 45 w 87"/>
                  <a:gd name="T11" fmla="*/ 118 h 125"/>
                  <a:gd name="T12" fmla="*/ 44 w 87"/>
                  <a:gd name="T13" fmla="*/ 125 h 125"/>
                  <a:gd name="T14" fmla="*/ 34 w 87"/>
                  <a:gd name="T15" fmla="*/ 114 h 125"/>
                  <a:gd name="T16" fmla="*/ 20 w 87"/>
                  <a:gd name="T17" fmla="*/ 125 h 125"/>
                  <a:gd name="T18" fmla="*/ 22 w 87"/>
                  <a:gd name="T19" fmla="*/ 115 h 125"/>
                  <a:gd name="T20" fmla="*/ 31 w 87"/>
                  <a:gd name="T21" fmla="*/ 109 h 125"/>
                  <a:gd name="T22" fmla="*/ 33 w 87"/>
                  <a:gd name="T23" fmla="*/ 107 h 125"/>
                  <a:gd name="T24" fmla="*/ 33 w 87"/>
                  <a:gd name="T25" fmla="*/ 81 h 125"/>
                  <a:gd name="T26" fmla="*/ 33 w 87"/>
                  <a:gd name="T27" fmla="*/ 80 h 125"/>
                  <a:gd name="T28" fmla="*/ 27 w 87"/>
                  <a:gd name="T29" fmla="*/ 81 h 125"/>
                  <a:gd name="T30" fmla="*/ 7 w 87"/>
                  <a:gd name="T31" fmla="*/ 81 h 125"/>
                  <a:gd name="T32" fmla="*/ 1 w 87"/>
                  <a:gd name="T33" fmla="*/ 73 h 125"/>
                  <a:gd name="T34" fmla="*/ 12 w 87"/>
                  <a:gd name="T35" fmla="*/ 65 h 125"/>
                  <a:gd name="T36" fmla="*/ 43 w 87"/>
                  <a:gd name="T37" fmla="*/ 62 h 125"/>
                  <a:gd name="T38" fmla="*/ 70 w 87"/>
                  <a:gd name="T39" fmla="*/ 31 h 125"/>
                  <a:gd name="T40" fmla="*/ 73 w 87"/>
                  <a:gd name="T41" fmla="*/ 11 h 125"/>
                  <a:gd name="T42" fmla="*/ 81 w 87"/>
                  <a:gd name="T43" fmla="*/ 1 h 125"/>
                  <a:gd name="T44" fmla="*/ 87 w 87"/>
                  <a:gd name="T45" fmla="*/ 5 h 125"/>
                  <a:gd name="T46" fmla="*/ 86 w 87"/>
                  <a:gd name="T47" fmla="*/ 23 h 125"/>
                  <a:gd name="T48" fmla="*/ 72 w 87"/>
                  <a:gd name="T49" fmla="*/ 58 h 125"/>
                  <a:gd name="T50" fmla="*/ 52 w 87"/>
                  <a:gd name="T51" fmla="*/ 73 h 125"/>
                  <a:gd name="T52" fmla="*/ 41 w 87"/>
                  <a:gd name="T53" fmla="*/ 77 h 125"/>
                  <a:gd name="T54" fmla="*/ 39 w 87"/>
                  <a:gd name="T55" fmla="*/ 79 h 125"/>
                  <a:gd name="T56" fmla="*/ 39 w 87"/>
                  <a:gd name="T57" fmla="*/ 10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125">
                    <a:moveTo>
                      <a:pt x="39" y="108"/>
                    </a:moveTo>
                    <a:cubicBezTo>
                      <a:pt x="43" y="109"/>
                      <a:pt x="46" y="110"/>
                      <a:pt x="48" y="111"/>
                    </a:cubicBezTo>
                    <a:cubicBezTo>
                      <a:pt x="52" y="112"/>
                      <a:pt x="53" y="115"/>
                      <a:pt x="52" y="118"/>
                    </a:cubicBezTo>
                    <a:cubicBezTo>
                      <a:pt x="52" y="120"/>
                      <a:pt x="51" y="120"/>
                      <a:pt x="50" y="119"/>
                    </a:cubicBezTo>
                    <a:cubicBezTo>
                      <a:pt x="48" y="119"/>
                      <a:pt x="47" y="119"/>
                      <a:pt x="46" y="118"/>
                    </a:cubicBezTo>
                    <a:cubicBezTo>
                      <a:pt x="46" y="118"/>
                      <a:pt x="45" y="118"/>
                      <a:pt x="45" y="118"/>
                    </a:cubicBezTo>
                    <a:cubicBezTo>
                      <a:pt x="45" y="120"/>
                      <a:pt x="44" y="123"/>
                      <a:pt x="44" y="125"/>
                    </a:cubicBezTo>
                    <a:cubicBezTo>
                      <a:pt x="38" y="122"/>
                      <a:pt x="36" y="120"/>
                      <a:pt x="34" y="114"/>
                    </a:cubicBezTo>
                    <a:cubicBezTo>
                      <a:pt x="30" y="119"/>
                      <a:pt x="26" y="123"/>
                      <a:pt x="20" y="125"/>
                    </a:cubicBezTo>
                    <a:cubicBezTo>
                      <a:pt x="18" y="122"/>
                      <a:pt x="19" y="117"/>
                      <a:pt x="22" y="115"/>
                    </a:cubicBezTo>
                    <a:cubicBezTo>
                      <a:pt x="25" y="113"/>
                      <a:pt x="28" y="111"/>
                      <a:pt x="31" y="109"/>
                    </a:cubicBezTo>
                    <a:cubicBezTo>
                      <a:pt x="32" y="109"/>
                      <a:pt x="33" y="108"/>
                      <a:pt x="33" y="107"/>
                    </a:cubicBezTo>
                    <a:cubicBezTo>
                      <a:pt x="33" y="99"/>
                      <a:pt x="33" y="90"/>
                      <a:pt x="33" y="81"/>
                    </a:cubicBezTo>
                    <a:cubicBezTo>
                      <a:pt x="33" y="81"/>
                      <a:pt x="33" y="81"/>
                      <a:pt x="33" y="80"/>
                    </a:cubicBezTo>
                    <a:cubicBezTo>
                      <a:pt x="31" y="81"/>
                      <a:pt x="29" y="81"/>
                      <a:pt x="27" y="81"/>
                    </a:cubicBezTo>
                    <a:cubicBezTo>
                      <a:pt x="20" y="81"/>
                      <a:pt x="13" y="81"/>
                      <a:pt x="7" y="81"/>
                    </a:cubicBezTo>
                    <a:cubicBezTo>
                      <a:pt x="2" y="81"/>
                      <a:pt x="0" y="78"/>
                      <a:pt x="1" y="73"/>
                    </a:cubicBezTo>
                    <a:cubicBezTo>
                      <a:pt x="3" y="68"/>
                      <a:pt x="7" y="65"/>
                      <a:pt x="12" y="65"/>
                    </a:cubicBezTo>
                    <a:cubicBezTo>
                      <a:pt x="23" y="66"/>
                      <a:pt x="33" y="65"/>
                      <a:pt x="43" y="62"/>
                    </a:cubicBezTo>
                    <a:cubicBezTo>
                      <a:pt x="58" y="57"/>
                      <a:pt x="67" y="46"/>
                      <a:pt x="70" y="31"/>
                    </a:cubicBezTo>
                    <a:cubicBezTo>
                      <a:pt x="72" y="24"/>
                      <a:pt x="72" y="18"/>
                      <a:pt x="73" y="11"/>
                    </a:cubicBezTo>
                    <a:cubicBezTo>
                      <a:pt x="73" y="6"/>
                      <a:pt x="76" y="2"/>
                      <a:pt x="81" y="1"/>
                    </a:cubicBezTo>
                    <a:cubicBezTo>
                      <a:pt x="84" y="0"/>
                      <a:pt x="87" y="2"/>
                      <a:pt x="87" y="5"/>
                    </a:cubicBezTo>
                    <a:cubicBezTo>
                      <a:pt x="87" y="11"/>
                      <a:pt x="87" y="17"/>
                      <a:pt x="86" y="23"/>
                    </a:cubicBezTo>
                    <a:cubicBezTo>
                      <a:pt x="84" y="36"/>
                      <a:pt x="80" y="48"/>
                      <a:pt x="72" y="58"/>
                    </a:cubicBezTo>
                    <a:cubicBezTo>
                      <a:pt x="66" y="64"/>
                      <a:pt x="59" y="69"/>
                      <a:pt x="52" y="73"/>
                    </a:cubicBezTo>
                    <a:cubicBezTo>
                      <a:pt x="48" y="74"/>
                      <a:pt x="45" y="76"/>
                      <a:pt x="41" y="77"/>
                    </a:cubicBezTo>
                    <a:cubicBezTo>
                      <a:pt x="40" y="78"/>
                      <a:pt x="39" y="79"/>
                      <a:pt x="39" y="79"/>
                    </a:cubicBezTo>
                    <a:cubicBezTo>
                      <a:pt x="39" y="89"/>
                      <a:pt x="39" y="99"/>
                      <a:pt x="39" y="10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84"/>
              <p:cNvSpPr>
                <a:spLocks/>
              </p:cNvSpPr>
              <p:nvPr/>
            </p:nvSpPr>
            <p:spPr bwMode="auto">
              <a:xfrm>
                <a:off x="5129" y="3130"/>
                <a:ext cx="102" cy="102"/>
              </a:xfrm>
              <a:custGeom>
                <a:avLst/>
                <a:gdLst>
                  <a:gd name="T0" fmla="*/ 22 w 43"/>
                  <a:gd name="T1" fmla="*/ 1 h 43"/>
                  <a:gd name="T2" fmla="*/ 43 w 43"/>
                  <a:gd name="T3" fmla="*/ 22 h 43"/>
                  <a:gd name="T4" fmla="*/ 22 w 43"/>
                  <a:gd name="T5" fmla="*/ 43 h 43"/>
                  <a:gd name="T6" fmla="*/ 1 w 43"/>
                  <a:gd name="T7" fmla="*/ 21 h 43"/>
                  <a:gd name="T8" fmla="*/ 22 w 43"/>
                  <a:gd name="T9" fmla="*/ 1 h 43"/>
                </a:gdLst>
                <a:ahLst/>
                <a:cxnLst>
                  <a:cxn ang="0">
                    <a:pos x="T0" y="T1"/>
                  </a:cxn>
                  <a:cxn ang="0">
                    <a:pos x="T2" y="T3"/>
                  </a:cxn>
                  <a:cxn ang="0">
                    <a:pos x="T4" y="T5"/>
                  </a:cxn>
                  <a:cxn ang="0">
                    <a:pos x="T6" y="T7"/>
                  </a:cxn>
                  <a:cxn ang="0">
                    <a:pos x="T8" y="T9"/>
                  </a:cxn>
                </a:cxnLst>
                <a:rect l="0" t="0" r="r" b="b"/>
                <a:pathLst>
                  <a:path w="43" h="43">
                    <a:moveTo>
                      <a:pt x="22" y="1"/>
                    </a:moveTo>
                    <a:cubicBezTo>
                      <a:pt x="34" y="1"/>
                      <a:pt x="43" y="10"/>
                      <a:pt x="43" y="22"/>
                    </a:cubicBezTo>
                    <a:cubicBezTo>
                      <a:pt x="42" y="34"/>
                      <a:pt x="33" y="43"/>
                      <a:pt x="22" y="43"/>
                    </a:cubicBezTo>
                    <a:cubicBezTo>
                      <a:pt x="10" y="42"/>
                      <a:pt x="0" y="33"/>
                      <a:pt x="1" y="21"/>
                    </a:cubicBezTo>
                    <a:cubicBezTo>
                      <a:pt x="1" y="10"/>
                      <a:pt x="11" y="0"/>
                      <a:pt x="22" y="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54" name="组合 53"/>
          <p:cNvGrpSpPr/>
          <p:nvPr/>
        </p:nvGrpSpPr>
        <p:grpSpPr>
          <a:xfrm>
            <a:off x="1600131" y="1958942"/>
            <a:ext cx="897207" cy="897206"/>
            <a:chOff x="2133505" y="1868011"/>
            <a:chExt cx="1196276" cy="1196274"/>
          </a:xfrm>
        </p:grpSpPr>
        <p:sp>
          <p:nvSpPr>
            <p:cNvPr id="55" name="Teardrop 40"/>
            <p:cNvSpPr/>
            <p:nvPr/>
          </p:nvSpPr>
          <p:spPr>
            <a:xfrm>
              <a:off x="2133505" y="1868011"/>
              <a:ext cx="1196276" cy="1196274"/>
            </a:xfrm>
            <a:prstGeom prst="teardrop">
              <a:avLst/>
            </a:pr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6" name="组合 55"/>
            <p:cNvGrpSpPr/>
            <p:nvPr/>
          </p:nvGrpSpPr>
          <p:grpSpPr>
            <a:xfrm>
              <a:off x="2594152" y="2091252"/>
              <a:ext cx="489277" cy="684119"/>
              <a:chOff x="9451975" y="2613025"/>
              <a:chExt cx="538163" cy="752475"/>
            </a:xfrm>
            <a:solidFill>
              <a:sysClr val="window" lastClr="FFFFFF"/>
            </a:solidFill>
          </p:grpSpPr>
          <p:sp>
            <p:nvSpPr>
              <p:cNvPr id="57" name="Freeform 10"/>
              <p:cNvSpPr>
                <a:spLocks/>
              </p:cNvSpPr>
              <p:nvPr/>
            </p:nvSpPr>
            <p:spPr bwMode="auto">
              <a:xfrm>
                <a:off x="9526588" y="2651125"/>
                <a:ext cx="142875" cy="153987"/>
              </a:xfrm>
              <a:custGeom>
                <a:avLst/>
                <a:gdLst>
                  <a:gd name="T0" fmla="*/ 4 w 38"/>
                  <a:gd name="T1" fmla="*/ 26 h 41"/>
                  <a:gd name="T2" fmla="*/ 19 w 38"/>
                  <a:gd name="T3" fmla="*/ 41 h 41"/>
                  <a:gd name="T4" fmla="*/ 34 w 38"/>
                  <a:gd name="T5" fmla="*/ 26 h 41"/>
                  <a:gd name="T6" fmla="*/ 37 w 38"/>
                  <a:gd name="T7" fmla="*/ 20 h 41"/>
                  <a:gd name="T8" fmla="*/ 35 w 38"/>
                  <a:gd name="T9" fmla="*/ 17 h 41"/>
                  <a:gd name="T10" fmla="*/ 19 w 38"/>
                  <a:gd name="T11" fmla="*/ 0 h 41"/>
                  <a:gd name="T12" fmla="*/ 3 w 38"/>
                  <a:gd name="T13" fmla="*/ 17 h 41"/>
                  <a:gd name="T14" fmla="*/ 0 w 38"/>
                  <a:gd name="T15" fmla="*/ 20 h 41"/>
                  <a:gd name="T16" fmla="*/ 4 w 38"/>
                  <a:gd name="T17"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1">
                    <a:moveTo>
                      <a:pt x="4" y="26"/>
                    </a:moveTo>
                    <a:cubicBezTo>
                      <a:pt x="6" y="34"/>
                      <a:pt x="11" y="41"/>
                      <a:pt x="19" y="41"/>
                    </a:cubicBezTo>
                    <a:cubicBezTo>
                      <a:pt x="27" y="41"/>
                      <a:pt x="32" y="34"/>
                      <a:pt x="34" y="26"/>
                    </a:cubicBezTo>
                    <a:cubicBezTo>
                      <a:pt x="36" y="25"/>
                      <a:pt x="38" y="22"/>
                      <a:pt x="37" y="20"/>
                    </a:cubicBezTo>
                    <a:cubicBezTo>
                      <a:pt x="37" y="18"/>
                      <a:pt x="36" y="17"/>
                      <a:pt x="35" y="17"/>
                    </a:cubicBezTo>
                    <a:cubicBezTo>
                      <a:pt x="35" y="7"/>
                      <a:pt x="28" y="0"/>
                      <a:pt x="19" y="0"/>
                    </a:cubicBezTo>
                    <a:cubicBezTo>
                      <a:pt x="10" y="0"/>
                      <a:pt x="3" y="7"/>
                      <a:pt x="3" y="17"/>
                    </a:cubicBezTo>
                    <a:cubicBezTo>
                      <a:pt x="1" y="17"/>
                      <a:pt x="0" y="18"/>
                      <a:pt x="0" y="20"/>
                    </a:cubicBezTo>
                    <a:cubicBezTo>
                      <a:pt x="0" y="22"/>
                      <a:pt x="1" y="26"/>
                      <a:pt x="4" y="2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11"/>
              <p:cNvSpPr>
                <a:spLocks/>
              </p:cNvSpPr>
              <p:nvPr/>
            </p:nvSpPr>
            <p:spPr bwMode="auto">
              <a:xfrm>
                <a:off x="9451975" y="2813050"/>
                <a:ext cx="398463" cy="552450"/>
              </a:xfrm>
              <a:custGeom>
                <a:avLst/>
                <a:gdLst>
                  <a:gd name="T0" fmla="*/ 97 w 106"/>
                  <a:gd name="T1" fmla="*/ 36 h 147"/>
                  <a:gd name="T2" fmla="*/ 82 w 106"/>
                  <a:gd name="T3" fmla="*/ 38 h 147"/>
                  <a:gd name="T4" fmla="*/ 79 w 106"/>
                  <a:gd name="T5" fmla="*/ 37 h 147"/>
                  <a:gd name="T6" fmla="*/ 67 w 106"/>
                  <a:gd name="T7" fmla="*/ 11 h 147"/>
                  <a:gd name="T8" fmla="*/ 66 w 106"/>
                  <a:gd name="T9" fmla="*/ 8 h 147"/>
                  <a:gd name="T10" fmla="*/ 54 w 106"/>
                  <a:gd name="T11" fmla="*/ 2 h 147"/>
                  <a:gd name="T12" fmla="*/ 49 w 106"/>
                  <a:gd name="T13" fmla="*/ 0 h 147"/>
                  <a:gd name="T14" fmla="*/ 43 w 106"/>
                  <a:gd name="T15" fmla="*/ 22 h 147"/>
                  <a:gd name="T16" fmla="*/ 43 w 106"/>
                  <a:gd name="T17" fmla="*/ 5 h 147"/>
                  <a:gd name="T18" fmla="*/ 38 w 106"/>
                  <a:gd name="T19" fmla="*/ 2 h 147"/>
                  <a:gd name="T20" fmla="*/ 37 w 106"/>
                  <a:gd name="T21" fmla="*/ 9 h 147"/>
                  <a:gd name="T22" fmla="*/ 28 w 106"/>
                  <a:gd name="T23" fmla="*/ 0 h 147"/>
                  <a:gd name="T24" fmla="*/ 28 w 106"/>
                  <a:gd name="T25" fmla="*/ 0 h 147"/>
                  <a:gd name="T26" fmla="*/ 10 w 106"/>
                  <a:gd name="T27" fmla="*/ 7 h 147"/>
                  <a:gd name="T28" fmla="*/ 1 w 106"/>
                  <a:gd name="T29" fmla="*/ 69 h 147"/>
                  <a:gd name="T30" fmla="*/ 14 w 106"/>
                  <a:gd name="T31" fmla="*/ 70 h 147"/>
                  <a:gd name="T32" fmla="*/ 18 w 106"/>
                  <a:gd name="T33" fmla="*/ 23 h 147"/>
                  <a:gd name="T34" fmla="*/ 18 w 106"/>
                  <a:gd name="T35" fmla="*/ 65 h 147"/>
                  <a:gd name="T36" fmla="*/ 18 w 106"/>
                  <a:gd name="T37" fmla="*/ 138 h 147"/>
                  <a:gd name="T38" fmla="*/ 27 w 106"/>
                  <a:gd name="T39" fmla="*/ 147 h 147"/>
                  <a:gd name="T40" fmla="*/ 36 w 106"/>
                  <a:gd name="T41" fmla="*/ 138 h 147"/>
                  <a:gd name="T42" fmla="*/ 41 w 106"/>
                  <a:gd name="T43" fmla="*/ 77 h 147"/>
                  <a:gd name="T44" fmla="*/ 50 w 106"/>
                  <a:gd name="T45" fmla="*/ 147 h 147"/>
                  <a:gd name="T46" fmla="*/ 50 w 106"/>
                  <a:gd name="T47" fmla="*/ 147 h 147"/>
                  <a:gd name="T48" fmla="*/ 59 w 106"/>
                  <a:gd name="T49" fmla="*/ 70 h 147"/>
                  <a:gd name="T50" fmla="*/ 60 w 106"/>
                  <a:gd name="T51" fmla="*/ 29 h 147"/>
                  <a:gd name="T52" fmla="*/ 67 w 106"/>
                  <a:gd name="T53" fmla="*/ 43 h 147"/>
                  <a:gd name="T54" fmla="*/ 71 w 106"/>
                  <a:gd name="T55" fmla="*/ 50 h 147"/>
                  <a:gd name="T56" fmla="*/ 75 w 106"/>
                  <a:gd name="T57" fmla="*/ 52 h 147"/>
                  <a:gd name="T58" fmla="*/ 77 w 106"/>
                  <a:gd name="T59" fmla="*/ 52 h 147"/>
                  <a:gd name="T60" fmla="*/ 81 w 106"/>
                  <a:gd name="T61" fmla="*/ 52 h 147"/>
                  <a:gd name="T62" fmla="*/ 100 w 106"/>
                  <a:gd name="T63" fmla="*/ 49 h 147"/>
                  <a:gd name="T64" fmla="*/ 97 w 106"/>
                  <a:gd name="T65"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147">
                    <a:moveTo>
                      <a:pt x="97" y="36"/>
                    </a:moveTo>
                    <a:cubicBezTo>
                      <a:pt x="97" y="36"/>
                      <a:pt x="97" y="36"/>
                      <a:pt x="97" y="36"/>
                    </a:cubicBezTo>
                    <a:cubicBezTo>
                      <a:pt x="95" y="36"/>
                      <a:pt x="91" y="37"/>
                      <a:pt x="87" y="37"/>
                    </a:cubicBezTo>
                    <a:cubicBezTo>
                      <a:pt x="85" y="38"/>
                      <a:pt x="83" y="38"/>
                      <a:pt x="82" y="38"/>
                    </a:cubicBezTo>
                    <a:cubicBezTo>
                      <a:pt x="81" y="38"/>
                      <a:pt x="81" y="38"/>
                      <a:pt x="80" y="38"/>
                    </a:cubicBezTo>
                    <a:cubicBezTo>
                      <a:pt x="80" y="38"/>
                      <a:pt x="80" y="37"/>
                      <a:pt x="79" y="37"/>
                    </a:cubicBezTo>
                    <a:cubicBezTo>
                      <a:pt x="77" y="32"/>
                      <a:pt x="73" y="25"/>
                      <a:pt x="71" y="19"/>
                    </a:cubicBezTo>
                    <a:cubicBezTo>
                      <a:pt x="69" y="16"/>
                      <a:pt x="68" y="13"/>
                      <a:pt x="67" y="11"/>
                    </a:cubicBezTo>
                    <a:cubicBezTo>
                      <a:pt x="67" y="10"/>
                      <a:pt x="66" y="10"/>
                      <a:pt x="66" y="9"/>
                    </a:cubicBezTo>
                    <a:cubicBezTo>
                      <a:pt x="66" y="8"/>
                      <a:pt x="66" y="8"/>
                      <a:pt x="66" y="8"/>
                    </a:cubicBezTo>
                    <a:cubicBezTo>
                      <a:pt x="65" y="7"/>
                      <a:pt x="65" y="6"/>
                      <a:pt x="64" y="6"/>
                    </a:cubicBezTo>
                    <a:cubicBezTo>
                      <a:pt x="63" y="5"/>
                      <a:pt x="61" y="3"/>
                      <a:pt x="54" y="2"/>
                    </a:cubicBezTo>
                    <a:cubicBezTo>
                      <a:pt x="52" y="1"/>
                      <a:pt x="51" y="0"/>
                      <a:pt x="49" y="0"/>
                    </a:cubicBezTo>
                    <a:cubicBezTo>
                      <a:pt x="49" y="0"/>
                      <a:pt x="49" y="0"/>
                      <a:pt x="49" y="0"/>
                    </a:cubicBezTo>
                    <a:cubicBezTo>
                      <a:pt x="49" y="0"/>
                      <a:pt x="49" y="0"/>
                      <a:pt x="49" y="0"/>
                    </a:cubicBezTo>
                    <a:cubicBezTo>
                      <a:pt x="49" y="4"/>
                      <a:pt x="48" y="12"/>
                      <a:pt x="43" y="22"/>
                    </a:cubicBezTo>
                    <a:cubicBezTo>
                      <a:pt x="42" y="15"/>
                      <a:pt x="41" y="9"/>
                      <a:pt x="41" y="9"/>
                    </a:cubicBezTo>
                    <a:cubicBezTo>
                      <a:pt x="43" y="5"/>
                      <a:pt x="43" y="5"/>
                      <a:pt x="43" y="5"/>
                    </a:cubicBezTo>
                    <a:cubicBezTo>
                      <a:pt x="40" y="2"/>
                      <a:pt x="40" y="2"/>
                      <a:pt x="40" y="2"/>
                    </a:cubicBezTo>
                    <a:cubicBezTo>
                      <a:pt x="38" y="2"/>
                      <a:pt x="38" y="2"/>
                      <a:pt x="38" y="2"/>
                    </a:cubicBezTo>
                    <a:cubicBezTo>
                      <a:pt x="35" y="5"/>
                      <a:pt x="35" y="5"/>
                      <a:pt x="35" y="5"/>
                    </a:cubicBezTo>
                    <a:cubicBezTo>
                      <a:pt x="37" y="9"/>
                      <a:pt x="37" y="9"/>
                      <a:pt x="37" y="9"/>
                    </a:cubicBezTo>
                    <a:cubicBezTo>
                      <a:pt x="36" y="9"/>
                      <a:pt x="35" y="15"/>
                      <a:pt x="35" y="22"/>
                    </a:cubicBezTo>
                    <a:cubicBezTo>
                      <a:pt x="30" y="12"/>
                      <a:pt x="28" y="4"/>
                      <a:pt x="28" y="0"/>
                    </a:cubicBezTo>
                    <a:cubicBezTo>
                      <a:pt x="28" y="0"/>
                      <a:pt x="28" y="0"/>
                      <a:pt x="28" y="0"/>
                    </a:cubicBezTo>
                    <a:cubicBezTo>
                      <a:pt x="28" y="0"/>
                      <a:pt x="28" y="0"/>
                      <a:pt x="28" y="0"/>
                    </a:cubicBezTo>
                    <a:cubicBezTo>
                      <a:pt x="27" y="0"/>
                      <a:pt x="25" y="1"/>
                      <a:pt x="24" y="2"/>
                    </a:cubicBezTo>
                    <a:cubicBezTo>
                      <a:pt x="20" y="3"/>
                      <a:pt x="14" y="5"/>
                      <a:pt x="10" y="7"/>
                    </a:cubicBezTo>
                    <a:cubicBezTo>
                      <a:pt x="8" y="9"/>
                      <a:pt x="2" y="17"/>
                      <a:pt x="0" y="44"/>
                    </a:cubicBezTo>
                    <a:cubicBezTo>
                      <a:pt x="0" y="53"/>
                      <a:pt x="1" y="69"/>
                      <a:pt x="1" y="69"/>
                    </a:cubicBezTo>
                    <a:cubicBezTo>
                      <a:pt x="2" y="73"/>
                      <a:pt x="3" y="77"/>
                      <a:pt x="7" y="77"/>
                    </a:cubicBezTo>
                    <a:cubicBezTo>
                      <a:pt x="12" y="77"/>
                      <a:pt x="14" y="74"/>
                      <a:pt x="14" y="70"/>
                    </a:cubicBezTo>
                    <a:cubicBezTo>
                      <a:pt x="14" y="70"/>
                      <a:pt x="13" y="56"/>
                      <a:pt x="14" y="45"/>
                    </a:cubicBezTo>
                    <a:cubicBezTo>
                      <a:pt x="14" y="36"/>
                      <a:pt x="16" y="23"/>
                      <a:pt x="18" y="23"/>
                    </a:cubicBezTo>
                    <a:cubicBezTo>
                      <a:pt x="18" y="23"/>
                      <a:pt x="18" y="23"/>
                      <a:pt x="18" y="23"/>
                    </a:cubicBezTo>
                    <a:cubicBezTo>
                      <a:pt x="18" y="65"/>
                      <a:pt x="18" y="65"/>
                      <a:pt x="18" y="65"/>
                    </a:cubicBezTo>
                    <a:cubicBezTo>
                      <a:pt x="18" y="67"/>
                      <a:pt x="18" y="69"/>
                      <a:pt x="18" y="70"/>
                    </a:cubicBezTo>
                    <a:cubicBezTo>
                      <a:pt x="18" y="138"/>
                      <a:pt x="18" y="138"/>
                      <a:pt x="18" y="138"/>
                    </a:cubicBezTo>
                    <a:cubicBezTo>
                      <a:pt x="18" y="143"/>
                      <a:pt x="22" y="147"/>
                      <a:pt x="27" y="147"/>
                    </a:cubicBezTo>
                    <a:cubicBezTo>
                      <a:pt x="27" y="147"/>
                      <a:pt x="27" y="147"/>
                      <a:pt x="27" y="147"/>
                    </a:cubicBezTo>
                    <a:cubicBezTo>
                      <a:pt x="27" y="147"/>
                      <a:pt x="27" y="147"/>
                      <a:pt x="27" y="147"/>
                    </a:cubicBezTo>
                    <a:cubicBezTo>
                      <a:pt x="32" y="147"/>
                      <a:pt x="36" y="143"/>
                      <a:pt x="36" y="138"/>
                    </a:cubicBezTo>
                    <a:cubicBezTo>
                      <a:pt x="36" y="77"/>
                      <a:pt x="36" y="77"/>
                      <a:pt x="36" y="77"/>
                    </a:cubicBezTo>
                    <a:cubicBezTo>
                      <a:pt x="41" y="77"/>
                      <a:pt x="41" y="77"/>
                      <a:pt x="41" y="77"/>
                    </a:cubicBezTo>
                    <a:cubicBezTo>
                      <a:pt x="41" y="138"/>
                      <a:pt x="41" y="138"/>
                      <a:pt x="41" y="138"/>
                    </a:cubicBezTo>
                    <a:cubicBezTo>
                      <a:pt x="41" y="143"/>
                      <a:pt x="45" y="147"/>
                      <a:pt x="50" y="147"/>
                    </a:cubicBezTo>
                    <a:cubicBezTo>
                      <a:pt x="50" y="147"/>
                      <a:pt x="50" y="147"/>
                      <a:pt x="50" y="147"/>
                    </a:cubicBezTo>
                    <a:cubicBezTo>
                      <a:pt x="50" y="147"/>
                      <a:pt x="50" y="147"/>
                      <a:pt x="50" y="147"/>
                    </a:cubicBezTo>
                    <a:cubicBezTo>
                      <a:pt x="55" y="147"/>
                      <a:pt x="59" y="143"/>
                      <a:pt x="59" y="138"/>
                    </a:cubicBezTo>
                    <a:cubicBezTo>
                      <a:pt x="59" y="70"/>
                      <a:pt x="59" y="70"/>
                      <a:pt x="59" y="70"/>
                    </a:cubicBezTo>
                    <a:cubicBezTo>
                      <a:pt x="60" y="69"/>
                      <a:pt x="60" y="67"/>
                      <a:pt x="60" y="65"/>
                    </a:cubicBezTo>
                    <a:cubicBezTo>
                      <a:pt x="60" y="29"/>
                      <a:pt x="60" y="29"/>
                      <a:pt x="60" y="29"/>
                    </a:cubicBezTo>
                    <a:cubicBezTo>
                      <a:pt x="60" y="29"/>
                      <a:pt x="60" y="30"/>
                      <a:pt x="61" y="31"/>
                    </a:cubicBezTo>
                    <a:cubicBezTo>
                      <a:pt x="63" y="35"/>
                      <a:pt x="65" y="40"/>
                      <a:pt x="67" y="43"/>
                    </a:cubicBezTo>
                    <a:cubicBezTo>
                      <a:pt x="68" y="45"/>
                      <a:pt x="69" y="46"/>
                      <a:pt x="70" y="48"/>
                    </a:cubicBezTo>
                    <a:cubicBezTo>
                      <a:pt x="70" y="48"/>
                      <a:pt x="71" y="49"/>
                      <a:pt x="71" y="50"/>
                    </a:cubicBezTo>
                    <a:cubicBezTo>
                      <a:pt x="71" y="50"/>
                      <a:pt x="72" y="50"/>
                      <a:pt x="72" y="51"/>
                    </a:cubicBezTo>
                    <a:cubicBezTo>
                      <a:pt x="73" y="51"/>
                      <a:pt x="74" y="52"/>
                      <a:pt x="75" y="52"/>
                    </a:cubicBezTo>
                    <a:cubicBezTo>
                      <a:pt x="75" y="52"/>
                      <a:pt x="75" y="52"/>
                      <a:pt x="75" y="52"/>
                    </a:cubicBezTo>
                    <a:cubicBezTo>
                      <a:pt x="76" y="52"/>
                      <a:pt x="76" y="52"/>
                      <a:pt x="77" y="52"/>
                    </a:cubicBezTo>
                    <a:cubicBezTo>
                      <a:pt x="77" y="53"/>
                      <a:pt x="78" y="53"/>
                      <a:pt x="78" y="53"/>
                    </a:cubicBezTo>
                    <a:cubicBezTo>
                      <a:pt x="79" y="53"/>
                      <a:pt x="80" y="52"/>
                      <a:pt x="81" y="52"/>
                    </a:cubicBezTo>
                    <a:cubicBezTo>
                      <a:pt x="85" y="52"/>
                      <a:pt x="89" y="51"/>
                      <a:pt x="93" y="51"/>
                    </a:cubicBezTo>
                    <a:cubicBezTo>
                      <a:pt x="97" y="50"/>
                      <a:pt x="100" y="49"/>
                      <a:pt x="100" y="49"/>
                    </a:cubicBezTo>
                    <a:cubicBezTo>
                      <a:pt x="104" y="48"/>
                      <a:pt x="106" y="45"/>
                      <a:pt x="106" y="41"/>
                    </a:cubicBezTo>
                    <a:cubicBezTo>
                      <a:pt x="105" y="37"/>
                      <a:pt x="101" y="35"/>
                      <a:pt x="97" y="3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12"/>
              <p:cNvSpPr>
                <a:spLocks/>
              </p:cNvSpPr>
              <p:nvPr/>
            </p:nvSpPr>
            <p:spPr bwMode="auto">
              <a:xfrm>
                <a:off x="9771063" y="2613025"/>
                <a:ext cx="219075" cy="339725"/>
              </a:xfrm>
              <a:custGeom>
                <a:avLst/>
                <a:gdLst>
                  <a:gd name="T0" fmla="*/ 33 w 58"/>
                  <a:gd name="T1" fmla="*/ 41 h 90"/>
                  <a:gd name="T2" fmla="*/ 32 w 58"/>
                  <a:gd name="T3" fmla="*/ 40 h 90"/>
                  <a:gd name="T4" fmla="*/ 24 w 58"/>
                  <a:gd name="T5" fmla="*/ 37 h 90"/>
                  <a:gd name="T6" fmla="*/ 23 w 58"/>
                  <a:gd name="T7" fmla="*/ 36 h 90"/>
                  <a:gd name="T8" fmla="*/ 17 w 58"/>
                  <a:gd name="T9" fmla="*/ 32 h 90"/>
                  <a:gd name="T10" fmla="*/ 18 w 58"/>
                  <a:gd name="T11" fmla="*/ 24 h 90"/>
                  <a:gd name="T12" fmla="*/ 28 w 58"/>
                  <a:gd name="T13" fmla="*/ 20 h 90"/>
                  <a:gd name="T14" fmla="*/ 48 w 58"/>
                  <a:gd name="T15" fmla="*/ 27 h 90"/>
                  <a:gd name="T16" fmla="*/ 56 w 58"/>
                  <a:gd name="T17" fmla="*/ 24 h 90"/>
                  <a:gd name="T18" fmla="*/ 56 w 58"/>
                  <a:gd name="T19" fmla="*/ 18 h 90"/>
                  <a:gd name="T20" fmla="*/ 38 w 58"/>
                  <a:gd name="T21" fmla="*/ 10 h 90"/>
                  <a:gd name="T22" fmla="*/ 33 w 58"/>
                  <a:gd name="T23" fmla="*/ 9 h 90"/>
                  <a:gd name="T24" fmla="*/ 33 w 58"/>
                  <a:gd name="T25" fmla="*/ 2 h 90"/>
                  <a:gd name="T26" fmla="*/ 31 w 58"/>
                  <a:gd name="T27" fmla="*/ 0 h 90"/>
                  <a:gd name="T28" fmla="*/ 25 w 58"/>
                  <a:gd name="T29" fmla="*/ 0 h 90"/>
                  <a:gd name="T30" fmla="*/ 23 w 58"/>
                  <a:gd name="T31" fmla="*/ 2 h 90"/>
                  <a:gd name="T32" fmla="*/ 23 w 58"/>
                  <a:gd name="T33" fmla="*/ 9 h 90"/>
                  <a:gd name="T34" fmla="*/ 8 w 58"/>
                  <a:gd name="T35" fmla="*/ 15 h 90"/>
                  <a:gd name="T36" fmla="*/ 4 w 58"/>
                  <a:gd name="T37" fmla="*/ 37 h 90"/>
                  <a:gd name="T38" fmla="*/ 11 w 58"/>
                  <a:gd name="T39" fmla="*/ 45 h 90"/>
                  <a:gd name="T40" fmla="*/ 32 w 58"/>
                  <a:gd name="T41" fmla="*/ 54 h 90"/>
                  <a:gd name="T42" fmla="*/ 35 w 58"/>
                  <a:gd name="T43" fmla="*/ 56 h 90"/>
                  <a:gd name="T44" fmla="*/ 40 w 58"/>
                  <a:gd name="T45" fmla="*/ 60 h 90"/>
                  <a:gd name="T46" fmla="*/ 39 w 58"/>
                  <a:gd name="T47" fmla="*/ 68 h 90"/>
                  <a:gd name="T48" fmla="*/ 30 w 58"/>
                  <a:gd name="T49" fmla="*/ 71 h 90"/>
                  <a:gd name="T50" fmla="*/ 20 w 58"/>
                  <a:gd name="T51" fmla="*/ 69 h 90"/>
                  <a:gd name="T52" fmla="*/ 14 w 58"/>
                  <a:gd name="T53" fmla="*/ 65 h 90"/>
                  <a:gd name="T54" fmla="*/ 13 w 58"/>
                  <a:gd name="T55" fmla="*/ 64 h 90"/>
                  <a:gd name="T56" fmla="*/ 13 w 58"/>
                  <a:gd name="T57" fmla="*/ 64 h 90"/>
                  <a:gd name="T58" fmla="*/ 13 w 58"/>
                  <a:gd name="T59" fmla="*/ 64 h 90"/>
                  <a:gd name="T60" fmla="*/ 13 w 58"/>
                  <a:gd name="T61" fmla="*/ 64 h 90"/>
                  <a:gd name="T62" fmla="*/ 9 w 58"/>
                  <a:gd name="T63" fmla="*/ 62 h 90"/>
                  <a:gd name="T64" fmla="*/ 2 w 58"/>
                  <a:gd name="T65" fmla="*/ 66 h 90"/>
                  <a:gd name="T66" fmla="*/ 2 w 58"/>
                  <a:gd name="T67" fmla="*/ 71 h 90"/>
                  <a:gd name="T68" fmla="*/ 23 w 58"/>
                  <a:gd name="T69" fmla="*/ 82 h 90"/>
                  <a:gd name="T70" fmla="*/ 23 w 58"/>
                  <a:gd name="T71" fmla="*/ 89 h 90"/>
                  <a:gd name="T72" fmla="*/ 25 w 58"/>
                  <a:gd name="T73" fmla="*/ 90 h 90"/>
                  <a:gd name="T74" fmla="*/ 31 w 58"/>
                  <a:gd name="T75" fmla="*/ 90 h 90"/>
                  <a:gd name="T76" fmla="*/ 33 w 58"/>
                  <a:gd name="T77" fmla="*/ 89 h 90"/>
                  <a:gd name="T78" fmla="*/ 33 w 58"/>
                  <a:gd name="T79" fmla="*/ 82 h 90"/>
                  <a:gd name="T80" fmla="*/ 49 w 58"/>
                  <a:gd name="T81" fmla="*/ 77 h 90"/>
                  <a:gd name="T82" fmla="*/ 55 w 58"/>
                  <a:gd name="T83" fmla="*/ 56 h 90"/>
                  <a:gd name="T84" fmla="*/ 33 w 58"/>
                  <a:gd name="T85" fmla="*/ 4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90">
                    <a:moveTo>
                      <a:pt x="33" y="41"/>
                    </a:moveTo>
                    <a:cubicBezTo>
                      <a:pt x="32" y="40"/>
                      <a:pt x="32" y="40"/>
                      <a:pt x="32" y="40"/>
                    </a:cubicBezTo>
                    <a:cubicBezTo>
                      <a:pt x="29" y="39"/>
                      <a:pt x="25" y="37"/>
                      <a:pt x="24" y="37"/>
                    </a:cubicBezTo>
                    <a:cubicBezTo>
                      <a:pt x="24" y="37"/>
                      <a:pt x="23" y="36"/>
                      <a:pt x="23" y="36"/>
                    </a:cubicBezTo>
                    <a:cubicBezTo>
                      <a:pt x="20" y="35"/>
                      <a:pt x="19" y="34"/>
                      <a:pt x="17" y="32"/>
                    </a:cubicBezTo>
                    <a:cubicBezTo>
                      <a:pt x="15" y="29"/>
                      <a:pt x="16" y="26"/>
                      <a:pt x="18" y="24"/>
                    </a:cubicBezTo>
                    <a:cubicBezTo>
                      <a:pt x="21" y="21"/>
                      <a:pt x="25" y="20"/>
                      <a:pt x="28" y="20"/>
                    </a:cubicBezTo>
                    <a:cubicBezTo>
                      <a:pt x="30" y="20"/>
                      <a:pt x="38" y="19"/>
                      <a:pt x="48" y="27"/>
                    </a:cubicBezTo>
                    <a:cubicBezTo>
                      <a:pt x="50" y="29"/>
                      <a:pt x="54" y="26"/>
                      <a:pt x="56" y="24"/>
                    </a:cubicBezTo>
                    <a:cubicBezTo>
                      <a:pt x="57" y="22"/>
                      <a:pt x="57" y="20"/>
                      <a:pt x="56" y="18"/>
                    </a:cubicBezTo>
                    <a:cubicBezTo>
                      <a:pt x="53" y="14"/>
                      <a:pt x="43" y="11"/>
                      <a:pt x="38" y="10"/>
                    </a:cubicBezTo>
                    <a:cubicBezTo>
                      <a:pt x="37" y="9"/>
                      <a:pt x="35" y="9"/>
                      <a:pt x="33" y="9"/>
                    </a:cubicBezTo>
                    <a:cubicBezTo>
                      <a:pt x="33" y="2"/>
                      <a:pt x="33" y="2"/>
                      <a:pt x="33" y="2"/>
                    </a:cubicBezTo>
                    <a:cubicBezTo>
                      <a:pt x="33" y="1"/>
                      <a:pt x="32" y="0"/>
                      <a:pt x="31" y="0"/>
                    </a:cubicBezTo>
                    <a:cubicBezTo>
                      <a:pt x="25" y="0"/>
                      <a:pt x="25" y="0"/>
                      <a:pt x="25" y="0"/>
                    </a:cubicBezTo>
                    <a:cubicBezTo>
                      <a:pt x="24" y="0"/>
                      <a:pt x="23" y="1"/>
                      <a:pt x="23" y="2"/>
                    </a:cubicBezTo>
                    <a:cubicBezTo>
                      <a:pt x="23" y="9"/>
                      <a:pt x="23" y="9"/>
                      <a:pt x="23" y="9"/>
                    </a:cubicBezTo>
                    <a:cubicBezTo>
                      <a:pt x="17" y="10"/>
                      <a:pt x="12" y="12"/>
                      <a:pt x="8" y="15"/>
                    </a:cubicBezTo>
                    <a:cubicBezTo>
                      <a:pt x="2" y="21"/>
                      <a:pt x="0" y="30"/>
                      <a:pt x="4" y="37"/>
                    </a:cubicBezTo>
                    <a:cubicBezTo>
                      <a:pt x="5" y="40"/>
                      <a:pt x="8" y="43"/>
                      <a:pt x="11" y="45"/>
                    </a:cubicBezTo>
                    <a:cubicBezTo>
                      <a:pt x="14" y="46"/>
                      <a:pt x="26" y="52"/>
                      <a:pt x="32" y="54"/>
                    </a:cubicBezTo>
                    <a:cubicBezTo>
                      <a:pt x="35" y="56"/>
                      <a:pt x="35" y="56"/>
                      <a:pt x="35" y="56"/>
                    </a:cubicBezTo>
                    <a:cubicBezTo>
                      <a:pt x="37" y="57"/>
                      <a:pt x="39" y="58"/>
                      <a:pt x="40" y="60"/>
                    </a:cubicBezTo>
                    <a:cubicBezTo>
                      <a:pt x="42" y="63"/>
                      <a:pt x="41" y="66"/>
                      <a:pt x="39" y="68"/>
                    </a:cubicBezTo>
                    <a:cubicBezTo>
                      <a:pt x="37" y="70"/>
                      <a:pt x="34" y="71"/>
                      <a:pt x="30" y="71"/>
                    </a:cubicBezTo>
                    <a:cubicBezTo>
                      <a:pt x="27" y="71"/>
                      <a:pt x="24" y="70"/>
                      <a:pt x="20" y="69"/>
                    </a:cubicBezTo>
                    <a:cubicBezTo>
                      <a:pt x="18" y="68"/>
                      <a:pt x="16" y="67"/>
                      <a:pt x="14" y="65"/>
                    </a:cubicBezTo>
                    <a:cubicBezTo>
                      <a:pt x="14" y="65"/>
                      <a:pt x="13" y="65"/>
                      <a:pt x="13" y="64"/>
                    </a:cubicBezTo>
                    <a:cubicBezTo>
                      <a:pt x="13" y="64"/>
                      <a:pt x="13" y="64"/>
                      <a:pt x="13" y="64"/>
                    </a:cubicBezTo>
                    <a:cubicBezTo>
                      <a:pt x="13" y="64"/>
                      <a:pt x="13" y="64"/>
                      <a:pt x="13" y="64"/>
                    </a:cubicBezTo>
                    <a:cubicBezTo>
                      <a:pt x="13" y="64"/>
                      <a:pt x="13" y="64"/>
                      <a:pt x="13" y="64"/>
                    </a:cubicBezTo>
                    <a:cubicBezTo>
                      <a:pt x="12" y="62"/>
                      <a:pt x="10" y="62"/>
                      <a:pt x="9" y="62"/>
                    </a:cubicBezTo>
                    <a:cubicBezTo>
                      <a:pt x="6" y="62"/>
                      <a:pt x="3" y="64"/>
                      <a:pt x="2" y="66"/>
                    </a:cubicBezTo>
                    <a:cubicBezTo>
                      <a:pt x="1" y="68"/>
                      <a:pt x="1" y="70"/>
                      <a:pt x="2" y="71"/>
                    </a:cubicBezTo>
                    <a:cubicBezTo>
                      <a:pt x="6" y="77"/>
                      <a:pt x="14" y="81"/>
                      <a:pt x="23" y="82"/>
                    </a:cubicBezTo>
                    <a:cubicBezTo>
                      <a:pt x="23" y="89"/>
                      <a:pt x="23" y="89"/>
                      <a:pt x="23" y="89"/>
                    </a:cubicBezTo>
                    <a:cubicBezTo>
                      <a:pt x="23" y="90"/>
                      <a:pt x="24" y="90"/>
                      <a:pt x="25" y="90"/>
                    </a:cubicBezTo>
                    <a:cubicBezTo>
                      <a:pt x="31" y="90"/>
                      <a:pt x="31" y="90"/>
                      <a:pt x="31" y="90"/>
                    </a:cubicBezTo>
                    <a:cubicBezTo>
                      <a:pt x="32" y="90"/>
                      <a:pt x="33" y="90"/>
                      <a:pt x="33" y="89"/>
                    </a:cubicBezTo>
                    <a:cubicBezTo>
                      <a:pt x="33" y="82"/>
                      <a:pt x="33" y="82"/>
                      <a:pt x="33" y="82"/>
                    </a:cubicBezTo>
                    <a:cubicBezTo>
                      <a:pt x="40" y="82"/>
                      <a:pt x="46" y="80"/>
                      <a:pt x="49" y="77"/>
                    </a:cubicBezTo>
                    <a:cubicBezTo>
                      <a:pt x="55" y="72"/>
                      <a:pt x="58" y="63"/>
                      <a:pt x="55" y="56"/>
                    </a:cubicBezTo>
                    <a:cubicBezTo>
                      <a:pt x="52" y="48"/>
                      <a:pt x="41" y="44"/>
                      <a:pt x="33" y="4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60" name="组合 59"/>
          <p:cNvGrpSpPr/>
          <p:nvPr/>
        </p:nvGrpSpPr>
        <p:grpSpPr>
          <a:xfrm>
            <a:off x="4873150" y="1958942"/>
            <a:ext cx="897207" cy="897206"/>
            <a:chOff x="6497531" y="1868011"/>
            <a:chExt cx="1196276" cy="1196274"/>
          </a:xfrm>
        </p:grpSpPr>
        <p:sp>
          <p:nvSpPr>
            <p:cNvPr id="61" name="Teardrop 40"/>
            <p:cNvSpPr/>
            <p:nvPr/>
          </p:nvSpPr>
          <p:spPr>
            <a:xfrm>
              <a:off x="6497531" y="1868011"/>
              <a:ext cx="1196276" cy="1196274"/>
            </a:xfrm>
            <a:prstGeom prst="teardrop">
              <a:avLst/>
            </a:pr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62" name="Group 30"/>
            <p:cNvGrpSpPr>
              <a:grpSpLocks noChangeAspect="1"/>
            </p:cNvGrpSpPr>
            <p:nvPr/>
          </p:nvGrpSpPr>
          <p:grpSpPr bwMode="auto">
            <a:xfrm>
              <a:off x="6803608" y="2159197"/>
              <a:ext cx="671337" cy="481838"/>
              <a:chOff x="3670" y="2036"/>
              <a:chExt cx="581" cy="417"/>
            </a:xfrm>
          </p:grpSpPr>
          <p:sp>
            <p:nvSpPr>
              <p:cNvPr id="63" name="Oval 31"/>
              <p:cNvSpPr>
                <a:spLocks noChangeArrowheads="1"/>
              </p:cNvSpPr>
              <p:nvPr/>
            </p:nvSpPr>
            <p:spPr bwMode="auto">
              <a:xfrm>
                <a:off x="3919" y="2251"/>
                <a:ext cx="82"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Freeform 32"/>
              <p:cNvSpPr>
                <a:spLocks/>
              </p:cNvSpPr>
              <p:nvPr/>
            </p:nvSpPr>
            <p:spPr bwMode="auto">
              <a:xfrm>
                <a:off x="3887" y="2337"/>
                <a:ext cx="147" cy="116"/>
              </a:xfrm>
              <a:custGeom>
                <a:avLst/>
                <a:gdLst>
                  <a:gd name="T0" fmla="*/ 27 w 36"/>
                  <a:gd name="T1" fmla="*/ 0 h 28"/>
                  <a:gd name="T2" fmla="*/ 18 w 36"/>
                  <a:gd name="T3" fmla="*/ 11 h 28"/>
                  <a:gd name="T4" fmla="*/ 9 w 36"/>
                  <a:gd name="T5" fmla="*/ 0 h 28"/>
                  <a:gd name="T6" fmla="*/ 0 w 36"/>
                  <a:gd name="T7" fmla="*/ 18 h 28"/>
                  <a:gd name="T8" fmla="*/ 1 w 36"/>
                  <a:gd name="T9" fmla="*/ 26 h 28"/>
                  <a:gd name="T10" fmla="*/ 18 w 36"/>
                  <a:gd name="T11" fmla="*/ 28 h 28"/>
                  <a:gd name="T12" fmla="*/ 35 w 36"/>
                  <a:gd name="T13" fmla="*/ 26 h 28"/>
                  <a:gd name="T14" fmla="*/ 36 w 36"/>
                  <a:gd name="T15" fmla="*/ 18 h 28"/>
                  <a:gd name="T16" fmla="*/ 27 w 3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Oval 33"/>
              <p:cNvSpPr>
                <a:spLocks noChangeArrowheads="1"/>
              </p:cNvSpPr>
              <p:nvPr/>
            </p:nvSpPr>
            <p:spPr bwMode="auto">
              <a:xfrm>
                <a:off x="3707" y="2251"/>
                <a:ext cx="77"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34"/>
              <p:cNvSpPr>
                <a:spLocks/>
              </p:cNvSpPr>
              <p:nvPr/>
            </p:nvSpPr>
            <p:spPr bwMode="auto">
              <a:xfrm>
                <a:off x="3670" y="2337"/>
                <a:ext cx="151" cy="116"/>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Oval 35"/>
              <p:cNvSpPr>
                <a:spLocks noChangeArrowheads="1"/>
              </p:cNvSpPr>
              <p:nvPr/>
            </p:nvSpPr>
            <p:spPr bwMode="auto">
              <a:xfrm>
                <a:off x="4136" y="2251"/>
                <a:ext cx="78"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36"/>
              <p:cNvSpPr>
                <a:spLocks/>
              </p:cNvSpPr>
              <p:nvPr/>
            </p:nvSpPr>
            <p:spPr bwMode="auto">
              <a:xfrm>
                <a:off x="4099" y="2337"/>
                <a:ext cx="152" cy="116"/>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Oval 37"/>
              <p:cNvSpPr>
                <a:spLocks noChangeArrowheads="1"/>
              </p:cNvSpPr>
              <p:nvPr/>
            </p:nvSpPr>
            <p:spPr bwMode="auto">
              <a:xfrm>
                <a:off x="3813" y="2036"/>
                <a:ext cx="82"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38"/>
              <p:cNvSpPr>
                <a:spLocks/>
              </p:cNvSpPr>
              <p:nvPr/>
            </p:nvSpPr>
            <p:spPr bwMode="auto">
              <a:xfrm>
                <a:off x="3776" y="2123"/>
                <a:ext cx="152" cy="115"/>
              </a:xfrm>
              <a:custGeom>
                <a:avLst/>
                <a:gdLst>
                  <a:gd name="T0" fmla="*/ 28 w 37"/>
                  <a:gd name="T1" fmla="*/ 0 h 28"/>
                  <a:gd name="T2" fmla="*/ 19 w 37"/>
                  <a:gd name="T3" fmla="*/ 11 h 28"/>
                  <a:gd name="T4" fmla="*/ 9 w 37"/>
                  <a:gd name="T5" fmla="*/ 0 h 28"/>
                  <a:gd name="T6" fmla="*/ 0 w 37"/>
                  <a:gd name="T7" fmla="*/ 18 h 28"/>
                  <a:gd name="T8" fmla="*/ 2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Oval 39"/>
              <p:cNvSpPr>
                <a:spLocks noChangeArrowheads="1"/>
              </p:cNvSpPr>
              <p:nvPr/>
            </p:nvSpPr>
            <p:spPr bwMode="auto">
              <a:xfrm>
                <a:off x="4026" y="2036"/>
                <a:ext cx="82"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40"/>
              <p:cNvSpPr>
                <a:spLocks/>
              </p:cNvSpPr>
              <p:nvPr/>
            </p:nvSpPr>
            <p:spPr bwMode="auto">
              <a:xfrm>
                <a:off x="3993" y="2123"/>
                <a:ext cx="151" cy="115"/>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5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73" name="组合 72"/>
          <p:cNvGrpSpPr/>
          <p:nvPr/>
        </p:nvGrpSpPr>
        <p:grpSpPr>
          <a:xfrm>
            <a:off x="6509661" y="2600682"/>
            <a:ext cx="897207" cy="897206"/>
            <a:chOff x="8679545" y="2723665"/>
            <a:chExt cx="1196276" cy="1196274"/>
          </a:xfrm>
        </p:grpSpPr>
        <p:sp>
          <p:nvSpPr>
            <p:cNvPr id="74" name="Teardrop 40"/>
            <p:cNvSpPr/>
            <p:nvPr/>
          </p:nvSpPr>
          <p:spPr>
            <a:xfrm>
              <a:off x="8679545" y="2723665"/>
              <a:ext cx="1196276" cy="1196274"/>
            </a:xfrm>
            <a:prstGeom prst="teardrop">
              <a:avLst/>
            </a:pr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75" name="组合 74"/>
            <p:cNvGrpSpPr/>
            <p:nvPr/>
          </p:nvGrpSpPr>
          <p:grpSpPr>
            <a:xfrm>
              <a:off x="9098807" y="3037776"/>
              <a:ext cx="433949" cy="491850"/>
              <a:chOff x="2471074" y="6170447"/>
              <a:chExt cx="1106488" cy="1254125"/>
            </a:xfrm>
            <a:solidFill>
              <a:sysClr val="window" lastClr="FFFFFF"/>
            </a:solidFill>
          </p:grpSpPr>
          <p:sp>
            <p:nvSpPr>
              <p:cNvPr id="76" name="Freeform 11"/>
              <p:cNvSpPr>
                <a:spLocks/>
              </p:cNvSpPr>
              <p:nvPr/>
            </p:nvSpPr>
            <p:spPr bwMode="auto">
              <a:xfrm>
                <a:off x="2471074" y="6843547"/>
                <a:ext cx="1106488" cy="581025"/>
              </a:xfrm>
              <a:custGeom>
                <a:avLst/>
                <a:gdLst>
                  <a:gd name="T0" fmla="*/ 0 w 38"/>
                  <a:gd name="T1" fmla="*/ 9 h 19"/>
                  <a:gd name="T2" fmla="*/ 4 w 38"/>
                  <a:gd name="T3" fmla="*/ 2 h 19"/>
                  <a:gd name="T4" fmla="*/ 12 w 38"/>
                  <a:gd name="T5" fmla="*/ 0 h 19"/>
                  <a:gd name="T6" fmla="*/ 19 w 38"/>
                  <a:gd name="T7" fmla="*/ 17 h 19"/>
                  <a:gd name="T8" fmla="*/ 26 w 38"/>
                  <a:gd name="T9" fmla="*/ 0 h 19"/>
                  <a:gd name="T10" fmla="*/ 34 w 38"/>
                  <a:gd name="T11" fmla="*/ 2 h 19"/>
                  <a:gd name="T12" fmla="*/ 38 w 38"/>
                  <a:gd name="T13" fmla="*/ 9 h 19"/>
                  <a:gd name="T14" fmla="*/ 38 w 38"/>
                  <a:gd name="T15" fmla="*/ 19 h 19"/>
                  <a:gd name="T16" fmla="*/ 19 w 38"/>
                  <a:gd name="T17" fmla="*/ 19 h 19"/>
                  <a:gd name="T18" fmla="*/ 0 w 38"/>
                  <a:gd name="T19" fmla="*/ 19 h 19"/>
                  <a:gd name="T20" fmla="*/ 0 w 3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
                    <a:moveTo>
                      <a:pt x="0" y="9"/>
                    </a:moveTo>
                    <a:cubicBezTo>
                      <a:pt x="0" y="6"/>
                      <a:pt x="1" y="3"/>
                      <a:pt x="4" y="2"/>
                    </a:cubicBezTo>
                    <a:cubicBezTo>
                      <a:pt x="12" y="0"/>
                      <a:pt x="12" y="0"/>
                      <a:pt x="12" y="0"/>
                    </a:cubicBezTo>
                    <a:cubicBezTo>
                      <a:pt x="19" y="17"/>
                      <a:pt x="19" y="17"/>
                      <a:pt x="19" y="17"/>
                    </a:cubicBezTo>
                    <a:cubicBezTo>
                      <a:pt x="26" y="0"/>
                      <a:pt x="26" y="0"/>
                      <a:pt x="26" y="0"/>
                    </a:cubicBezTo>
                    <a:cubicBezTo>
                      <a:pt x="34" y="2"/>
                      <a:pt x="34" y="2"/>
                      <a:pt x="34" y="2"/>
                    </a:cubicBezTo>
                    <a:cubicBezTo>
                      <a:pt x="36" y="3"/>
                      <a:pt x="38" y="6"/>
                      <a:pt x="38" y="9"/>
                    </a:cubicBezTo>
                    <a:cubicBezTo>
                      <a:pt x="38" y="19"/>
                      <a:pt x="38" y="19"/>
                      <a:pt x="38" y="19"/>
                    </a:cubicBezTo>
                    <a:cubicBezTo>
                      <a:pt x="19" y="19"/>
                      <a:pt x="19" y="19"/>
                      <a:pt x="19" y="19"/>
                    </a:cubicBezTo>
                    <a:cubicBezTo>
                      <a:pt x="0" y="19"/>
                      <a:pt x="0" y="19"/>
                      <a:pt x="0" y="19"/>
                    </a:cubicBezTo>
                    <a:cubicBezTo>
                      <a:pt x="0" y="9"/>
                      <a:pt x="0" y="9"/>
                      <a:pt x="0" y="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12"/>
              <p:cNvSpPr>
                <a:spLocks/>
              </p:cNvSpPr>
              <p:nvPr/>
            </p:nvSpPr>
            <p:spPr bwMode="auto">
              <a:xfrm>
                <a:off x="2761587" y="6170447"/>
                <a:ext cx="495300" cy="611188"/>
              </a:xfrm>
              <a:custGeom>
                <a:avLst/>
                <a:gdLst>
                  <a:gd name="T0" fmla="*/ 9 w 17"/>
                  <a:gd name="T1" fmla="*/ 20 h 20"/>
                  <a:gd name="T2" fmla="*/ 3 w 17"/>
                  <a:gd name="T3" fmla="*/ 16 h 20"/>
                  <a:gd name="T4" fmla="*/ 1 w 17"/>
                  <a:gd name="T5" fmla="*/ 6 h 20"/>
                  <a:gd name="T6" fmla="*/ 9 w 17"/>
                  <a:gd name="T7" fmla="*/ 0 h 20"/>
                  <a:gd name="T8" fmla="*/ 16 w 17"/>
                  <a:gd name="T9" fmla="*/ 6 h 20"/>
                  <a:gd name="T10" fmla="*/ 15 w 17"/>
                  <a:gd name="T11" fmla="*/ 16 h 20"/>
                  <a:gd name="T12" fmla="*/ 9 w 1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20"/>
                    </a:moveTo>
                    <a:cubicBezTo>
                      <a:pt x="6" y="20"/>
                      <a:pt x="4" y="18"/>
                      <a:pt x="3" y="16"/>
                    </a:cubicBezTo>
                    <a:cubicBezTo>
                      <a:pt x="1" y="13"/>
                      <a:pt x="0" y="9"/>
                      <a:pt x="1" y="6"/>
                    </a:cubicBezTo>
                    <a:cubicBezTo>
                      <a:pt x="2" y="3"/>
                      <a:pt x="4" y="0"/>
                      <a:pt x="9" y="0"/>
                    </a:cubicBezTo>
                    <a:cubicBezTo>
                      <a:pt x="13" y="0"/>
                      <a:pt x="16" y="3"/>
                      <a:pt x="16" y="6"/>
                    </a:cubicBezTo>
                    <a:cubicBezTo>
                      <a:pt x="17" y="9"/>
                      <a:pt x="16" y="13"/>
                      <a:pt x="15" y="16"/>
                    </a:cubicBezTo>
                    <a:cubicBezTo>
                      <a:pt x="13" y="18"/>
                      <a:pt x="11" y="20"/>
                      <a:pt x="9" y="2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13"/>
              <p:cNvSpPr>
                <a:spLocks/>
              </p:cNvSpPr>
              <p:nvPr/>
            </p:nvSpPr>
            <p:spPr bwMode="auto">
              <a:xfrm>
                <a:off x="2936212" y="6965785"/>
                <a:ext cx="174625" cy="396875"/>
              </a:xfrm>
              <a:custGeom>
                <a:avLst/>
                <a:gdLst>
                  <a:gd name="T0" fmla="*/ 37 w 110"/>
                  <a:gd name="T1" fmla="*/ 0 h 250"/>
                  <a:gd name="T2" fmla="*/ 74 w 110"/>
                  <a:gd name="T3" fmla="*/ 0 h 250"/>
                  <a:gd name="T4" fmla="*/ 110 w 110"/>
                  <a:gd name="T5" fmla="*/ 250 h 250"/>
                  <a:gd name="T6" fmla="*/ 0 w 110"/>
                  <a:gd name="T7" fmla="*/ 250 h 250"/>
                  <a:gd name="T8" fmla="*/ 37 w 110"/>
                  <a:gd name="T9" fmla="*/ 0 h 250"/>
                  <a:gd name="T10" fmla="*/ 37 w 110"/>
                  <a:gd name="T11" fmla="*/ 0 h 250"/>
                </a:gdLst>
                <a:ahLst/>
                <a:cxnLst>
                  <a:cxn ang="0">
                    <a:pos x="T0" y="T1"/>
                  </a:cxn>
                  <a:cxn ang="0">
                    <a:pos x="T2" y="T3"/>
                  </a:cxn>
                  <a:cxn ang="0">
                    <a:pos x="T4" y="T5"/>
                  </a:cxn>
                  <a:cxn ang="0">
                    <a:pos x="T6" y="T7"/>
                  </a:cxn>
                  <a:cxn ang="0">
                    <a:pos x="T8" y="T9"/>
                  </a:cxn>
                  <a:cxn ang="0">
                    <a:pos x="T10" y="T11"/>
                  </a:cxn>
                </a:cxnLst>
                <a:rect l="0" t="0" r="r" b="b"/>
                <a:pathLst>
                  <a:path w="110" h="250">
                    <a:moveTo>
                      <a:pt x="37" y="0"/>
                    </a:moveTo>
                    <a:lnTo>
                      <a:pt x="74" y="0"/>
                    </a:lnTo>
                    <a:lnTo>
                      <a:pt x="110" y="250"/>
                    </a:lnTo>
                    <a:lnTo>
                      <a:pt x="0" y="250"/>
                    </a:lnTo>
                    <a:lnTo>
                      <a:pt x="37" y="0"/>
                    </a:lnTo>
                    <a:lnTo>
                      <a:pt x="37" y="0"/>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Oval 14"/>
              <p:cNvSpPr>
                <a:spLocks noChangeArrowheads="1"/>
              </p:cNvSpPr>
              <p:nvPr/>
            </p:nvSpPr>
            <p:spPr bwMode="auto">
              <a:xfrm>
                <a:off x="2936212" y="6843547"/>
                <a:ext cx="146050" cy="15240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80" name="文本框 44"/>
          <p:cNvSpPr txBox="1"/>
          <p:nvPr/>
        </p:nvSpPr>
        <p:spPr>
          <a:xfrm>
            <a:off x="1357127" y="3282923"/>
            <a:ext cx="1278731" cy="512448"/>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a:t>
            </a:r>
          </a:p>
        </p:txBody>
      </p:sp>
      <p:sp>
        <p:nvSpPr>
          <p:cNvPr id="81" name="文本框 45"/>
          <p:cNvSpPr txBox="1"/>
          <p:nvPr/>
        </p:nvSpPr>
        <p:spPr>
          <a:xfrm>
            <a:off x="4703718" y="3282923"/>
            <a:ext cx="1278731" cy="512448"/>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a:t>
            </a:r>
          </a:p>
        </p:txBody>
      </p:sp>
      <p:sp>
        <p:nvSpPr>
          <p:cNvPr id="82" name="文本框 46"/>
          <p:cNvSpPr txBox="1"/>
          <p:nvPr/>
        </p:nvSpPr>
        <p:spPr>
          <a:xfrm>
            <a:off x="3035918" y="3924664"/>
            <a:ext cx="1278731" cy="512448"/>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a:t>
            </a:r>
          </a:p>
        </p:txBody>
      </p:sp>
      <p:sp>
        <p:nvSpPr>
          <p:cNvPr id="83" name="文本框 47"/>
          <p:cNvSpPr txBox="1"/>
          <p:nvPr/>
        </p:nvSpPr>
        <p:spPr>
          <a:xfrm>
            <a:off x="6302202" y="3924664"/>
            <a:ext cx="1278731" cy="512448"/>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a:t>
            </a:r>
          </a:p>
        </p:txBody>
      </p:sp>
    </p:spTree>
    <p:extLst>
      <p:ext uri="{BB962C8B-B14F-4D97-AF65-F5344CB8AC3E}">
        <p14:creationId xmlns:p14="http://schemas.microsoft.com/office/powerpoint/2010/main" xmlns="" val="424070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75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750"/>
                                  </p:stCondLst>
                                  <p:childTnLst>
                                    <p:set>
                                      <p:cBhvr>
                                        <p:cTn id="26" dur="1" fill="hold">
                                          <p:stCondLst>
                                            <p:cond delay="0"/>
                                          </p:stCondLst>
                                        </p:cTn>
                                        <p:tgtEl>
                                          <p:spTgt spid="82"/>
                                        </p:tgtEl>
                                        <p:attrNameLst>
                                          <p:attrName>style.visibility</p:attrName>
                                        </p:attrNameLst>
                                      </p:cBhvr>
                                      <p:to>
                                        <p:strVal val="visible"/>
                                      </p:to>
                                    </p:set>
                                    <p:anim calcmode="lin" valueType="num">
                                      <p:cBhvr additive="base">
                                        <p:cTn id="27" dur="500" fill="hold"/>
                                        <p:tgtEl>
                                          <p:spTgt spid="82"/>
                                        </p:tgtEl>
                                        <p:attrNameLst>
                                          <p:attrName>ppt_x</p:attrName>
                                        </p:attrNameLst>
                                      </p:cBhvr>
                                      <p:tavLst>
                                        <p:tav tm="0">
                                          <p:val>
                                            <p:strVal val="#ppt_x"/>
                                          </p:val>
                                        </p:tav>
                                        <p:tav tm="100000">
                                          <p:val>
                                            <p:strVal val="#ppt_x"/>
                                          </p:val>
                                        </p:tav>
                                      </p:tavLst>
                                    </p:anim>
                                    <p:anim calcmode="lin" valueType="num">
                                      <p:cBhvr additive="base">
                                        <p:cTn id="28" dur="500" fill="hold"/>
                                        <p:tgtEl>
                                          <p:spTgt spid="8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ppt_x"/>
                                          </p:val>
                                        </p:tav>
                                        <p:tav tm="100000">
                                          <p:val>
                                            <p:strVal val="#ppt_x"/>
                                          </p:val>
                                        </p:tav>
                                      </p:tavLst>
                                    </p:anim>
                                    <p:anim calcmode="lin" valueType="num">
                                      <p:cBhvr additive="base">
                                        <p:cTn id="32" dur="500" fill="hold"/>
                                        <p:tgtEl>
                                          <p:spTgt spid="6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25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25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500" fill="hold"/>
                                        <p:tgtEl>
                                          <p:spTgt spid="81"/>
                                        </p:tgtEl>
                                        <p:attrNameLst>
                                          <p:attrName>ppt_x</p:attrName>
                                        </p:attrNameLst>
                                      </p:cBhvr>
                                      <p:tavLst>
                                        <p:tav tm="0">
                                          <p:val>
                                            <p:strVal val="#ppt_x"/>
                                          </p:val>
                                        </p:tav>
                                        <p:tav tm="100000">
                                          <p:val>
                                            <p:strVal val="#ppt_x"/>
                                          </p:val>
                                        </p:tav>
                                      </p:tavLst>
                                    </p:anim>
                                    <p:anim calcmode="lin" valueType="num">
                                      <p:cBhvr additive="base">
                                        <p:cTn id="40" dur="500" fill="hold"/>
                                        <p:tgtEl>
                                          <p:spTgt spid="8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150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ppt_x"/>
                                          </p:val>
                                        </p:tav>
                                        <p:tav tm="100000">
                                          <p:val>
                                            <p:strVal val="#ppt_x"/>
                                          </p:val>
                                        </p:tav>
                                      </p:tavLst>
                                    </p:anim>
                                    <p:anim calcmode="lin" valueType="num">
                                      <p:cBhvr additive="base">
                                        <p:cTn id="44" dur="500" fill="hold"/>
                                        <p:tgtEl>
                                          <p:spTgt spid="7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75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75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ppt_x"/>
                                          </p:val>
                                        </p:tav>
                                        <p:tav tm="100000">
                                          <p:val>
                                            <p:strVal val="#ppt_x"/>
                                          </p:val>
                                        </p:tav>
                                      </p:tavLst>
                                    </p:anim>
                                    <p:anim calcmode="lin" valueType="num">
                                      <p:cBhvr additive="base">
                                        <p:cTn id="5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80" grpId="0"/>
      <p:bldP spid="81" grpId="0"/>
      <p:bldP spid="82" grpId="0"/>
      <p:bldP spid="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7"/>
          <p:cNvSpPr txBox="1"/>
          <p:nvPr/>
        </p:nvSpPr>
        <p:spPr>
          <a:xfrm>
            <a:off x="594568" y="3862857"/>
            <a:ext cx="1666953" cy="734047"/>
          </a:xfrm>
          <a:prstGeom prst="rect">
            <a:avLst/>
          </a:prstGeom>
          <a:noFill/>
        </p:spPr>
        <p:txBody>
          <a:bodyPr wrap="square" lIns="68580" tIns="34290" rIns="68580" bIns="34290"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15" name="文本框 8"/>
          <p:cNvSpPr txBox="1"/>
          <p:nvPr/>
        </p:nvSpPr>
        <p:spPr>
          <a:xfrm>
            <a:off x="2674292" y="3862857"/>
            <a:ext cx="1666953" cy="734047"/>
          </a:xfrm>
          <a:prstGeom prst="rect">
            <a:avLst/>
          </a:prstGeom>
          <a:noFill/>
        </p:spPr>
        <p:txBody>
          <a:bodyPr wrap="square" lIns="68580" tIns="34290" rIns="68580" bIns="34290"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16" name="文本框 9"/>
          <p:cNvSpPr txBox="1"/>
          <p:nvPr/>
        </p:nvSpPr>
        <p:spPr>
          <a:xfrm>
            <a:off x="4754014" y="3862857"/>
            <a:ext cx="1666953" cy="734047"/>
          </a:xfrm>
          <a:prstGeom prst="rect">
            <a:avLst/>
          </a:prstGeom>
          <a:noFill/>
        </p:spPr>
        <p:txBody>
          <a:bodyPr wrap="square" lIns="68580" tIns="34290" rIns="68580" bIns="34290"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17" name="文本框 10"/>
          <p:cNvSpPr txBox="1"/>
          <p:nvPr/>
        </p:nvSpPr>
        <p:spPr>
          <a:xfrm>
            <a:off x="6856221" y="3862857"/>
            <a:ext cx="1666953" cy="734047"/>
          </a:xfrm>
          <a:prstGeom prst="rect">
            <a:avLst/>
          </a:prstGeom>
          <a:noFill/>
        </p:spPr>
        <p:txBody>
          <a:bodyPr wrap="square" lIns="68580" tIns="34290" rIns="68580" bIns="34290"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cxnSp>
        <p:nvCxnSpPr>
          <p:cNvPr id="18" name="Straight Connector 32"/>
          <p:cNvCxnSpPr/>
          <p:nvPr/>
        </p:nvCxnSpPr>
        <p:spPr>
          <a:xfrm>
            <a:off x="792147" y="4725144"/>
            <a:ext cx="1177384" cy="0"/>
          </a:xfrm>
          <a:prstGeom prst="line">
            <a:avLst/>
          </a:prstGeom>
          <a:noFill/>
          <a:ln w="19050" cap="flat" cmpd="sng" algn="ctr">
            <a:solidFill>
              <a:sysClr val="window" lastClr="FFFFFF"/>
            </a:solidFill>
            <a:prstDash val="solid"/>
            <a:miter lim="800000"/>
            <a:headEnd type="oval"/>
            <a:tailEnd type="oval"/>
          </a:ln>
          <a:effectLst/>
        </p:spPr>
      </p:cxnSp>
      <p:cxnSp>
        <p:nvCxnSpPr>
          <p:cNvPr id="19" name="Straight Connector 32"/>
          <p:cNvCxnSpPr/>
          <p:nvPr/>
        </p:nvCxnSpPr>
        <p:spPr>
          <a:xfrm>
            <a:off x="2856270" y="4725144"/>
            <a:ext cx="1177384" cy="0"/>
          </a:xfrm>
          <a:prstGeom prst="line">
            <a:avLst/>
          </a:prstGeom>
          <a:noFill/>
          <a:ln w="19050" cap="flat" cmpd="sng" algn="ctr">
            <a:solidFill>
              <a:sysClr val="window" lastClr="FFFFFF"/>
            </a:solidFill>
            <a:prstDash val="solid"/>
            <a:miter lim="800000"/>
            <a:headEnd type="oval"/>
            <a:tailEnd type="oval"/>
          </a:ln>
          <a:effectLst/>
        </p:spPr>
      </p:cxnSp>
      <p:cxnSp>
        <p:nvCxnSpPr>
          <p:cNvPr id="20" name="Straight Connector 32"/>
          <p:cNvCxnSpPr/>
          <p:nvPr/>
        </p:nvCxnSpPr>
        <p:spPr>
          <a:xfrm>
            <a:off x="4980906" y="4725144"/>
            <a:ext cx="1177384" cy="0"/>
          </a:xfrm>
          <a:prstGeom prst="line">
            <a:avLst/>
          </a:prstGeom>
          <a:noFill/>
          <a:ln w="19050" cap="flat" cmpd="sng" algn="ctr">
            <a:solidFill>
              <a:sysClr val="window" lastClr="FFFFFF"/>
            </a:solidFill>
            <a:prstDash val="solid"/>
            <a:miter lim="800000"/>
            <a:headEnd type="oval"/>
            <a:tailEnd type="oval"/>
          </a:ln>
          <a:effectLst/>
        </p:spPr>
      </p:cxnSp>
      <p:cxnSp>
        <p:nvCxnSpPr>
          <p:cNvPr id="21" name="Straight Connector 32"/>
          <p:cNvCxnSpPr/>
          <p:nvPr/>
        </p:nvCxnSpPr>
        <p:spPr>
          <a:xfrm>
            <a:off x="7045029" y="4725144"/>
            <a:ext cx="1177384" cy="0"/>
          </a:xfrm>
          <a:prstGeom prst="line">
            <a:avLst/>
          </a:prstGeom>
          <a:noFill/>
          <a:ln w="19050" cap="flat" cmpd="sng" algn="ctr">
            <a:solidFill>
              <a:sysClr val="window" lastClr="FFFFFF"/>
            </a:solidFill>
            <a:prstDash val="solid"/>
            <a:miter lim="800000"/>
            <a:headEnd type="oval"/>
            <a:tailEnd type="oval"/>
          </a:ln>
          <a:effectLst/>
        </p:spPr>
      </p:cxnSp>
      <p:pic>
        <p:nvPicPr>
          <p:cNvPr id="22" name="图片 21"/>
          <p:cNvPicPr>
            <a:picLocks noChangeAspect="1"/>
          </p:cNvPicPr>
          <p:nvPr/>
        </p:nvPicPr>
        <p:blipFill>
          <a:blip r:embed="rId2" cstate="screen">
            <a:extLst>
              <a:ext uri="{28A0092B-C50C-407E-A947-70E740481C1C}">
                <a14:useLocalDpi xmlns:a14="http://schemas.microsoft.com/office/drawing/2010/main" xmlns=""/>
              </a:ext>
            </a:extLst>
          </a:blip>
          <a:srcRect/>
          <a:stretch>
            <a:fillRect/>
          </a:stretch>
        </p:blipFill>
        <p:spPr>
          <a:xfrm>
            <a:off x="594568" y="2025322"/>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23" name="图片 22"/>
          <p:cNvPicPr>
            <a:picLocks noChangeAspect="1"/>
          </p:cNvPicPr>
          <p:nvPr/>
        </p:nvPicPr>
        <p:blipFill>
          <a:blip r:embed="rId3" cstate="screen">
            <a:extLst>
              <a:ext uri="{28A0092B-C50C-407E-A947-70E740481C1C}">
                <a14:useLocalDpi xmlns:a14="http://schemas.microsoft.com/office/drawing/2010/main" xmlns=""/>
              </a:ext>
            </a:extLst>
          </a:blip>
          <a:srcRect/>
          <a:stretch>
            <a:fillRect/>
          </a:stretch>
        </p:blipFill>
        <p:spPr>
          <a:xfrm>
            <a:off x="2674292" y="2025322"/>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24" name="图片 23"/>
          <p:cNvPicPr>
            <a:picLocks noChangeAspect="1"/>
          </p:cNvPicPr>
          <p:nvPr/>
        </p:nvPicPr>
        <p:blipFill>
          <a:blip r:embed="rId4" cstate="screen">
            <a:extLst>
              <a:ext uri="{28A0092B-C50C-407E-A947-70E740481C1C}">
                <a14:useLocalDpi xmlns:a14="http://schemas.microsoft.com/office/drawing/2010/main" xmlns=""/>
              </a:ext>
            </a:extLst>
          </a:blip>
          <a:srcRect/>
          <a:stretch>
            <a:fillRect/>
          </a:stretch>
        </p:blipFill>
        <p:spPr>
          <a:xfrm>
            <a:off x="4738139" y="2026645"/>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25" name="图片 24"/>
          <p:cNvPicPr>
            <a:picLocks noChangeAspect="1"/>
          </p:cNvPicPr>
          <p:nvPr/>
        </p:nvPicPr>
        <p:blipFill>
          <a:blip r:embed="rId5" cstate="screen">
            <a:extLst>
              <a:ext uri="{28A0092B-C50C-407E-A947-70E740481C1C}">
                <a14:useLocalDpi xmlns:a14="http://schemas.microsoft.com/office/drawing/2010/main" xmlns=""/>
              </a:ext>
            </a:extLst>
          </a:blip>
          <a:srcRect/>
          <a:stretch>
            <a:fillRect/>
          </a:stretch>
        </p:blipFill>
        <p:spPr>
          <a:xfrm>
            <a:off x="6865487" y="2026645"/>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spTree>
    <p:extLst>
      <p:ext uri="{BB962C8B-B14F-4D97-AF65-F5344CB8AC3E}">
        <p14:creationId xmlns:p14="http://schemas.microsoft.com/office/powerpoint/2010/main" xmlns="" val="40460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5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5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
          <p:cNvSpPr txBox="1">
            <a:spLocks/>
          </p:cNvSpPr>
          <p:nvPr/>
        </p:nvSpPr>
        <p:spPr>
          <a:xfrm>
            <a:off x="1784269" y="2202253"/>
            <a:ext cx="1227900" cy="132343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600" dirty="0" smtClean="0">
                <a:gradFill>
                  <a:gsLst>
                    <a:gs pos="0">
                      <a:srgbClr val="2A4DFE"/>
                    </a:gs>
                    <a:gs pos="37000">
                      <a:srgbClr val="4F92FF"/>
                    </a:gs>
                    <a:gs pos="65000">
                      <a:srgbClr val="44028C"/>
                    </a:gs>
                    <a:gs pos="100000">
                      <a:srgbClr val="FF09A7"/>
                    </a:gs>
                    <a:gs pos="79000">
                      <a:srgbClr val="B00071"/>
                    </a:gs>
                  </a:gsLst>
                  <a:lin ang="5400000" scaled="0"/>
                </a:gradFill>
                <a:latin typeface="Arial" panose="020B0604020202020204" pitchFamily="34" charset="0"/>
                <a:cs typeface="Arial" panose="020B0604020202020204" pitchFamily="34" charset="0"/>
              </a:rPr>
              <a:t>03</a:t>
            </a:r>
            <a:endParaRPr lang="en-US" sz="8600" dirty="0">
              <a:gradFill>
                <a:gsLst>
                  <a:gs pos="0">
                    <a:srgbClr val="2A4DFE"/>
                  </a:gs>
                  <a:gs pos="37000">
                    <a:srgbClr val="4F92FF"/>
                  </a:gs>
                  <a:gs pos="65000">
                    <a:srgbClr val="44028C"/>
                  </a:gs>
                  <a:gs pos="100000">
                    <a:srgbClr val="FF09A7"/>
                  </a:gs>
                  <a:gs pos="79000">
                    <a:srgbClr val="B00071"/>
                  </a:gs>
                </a:gsLst>
                <a:lin ang="5400000" scaled="0"/>
              </a:gradFill>
              <a:latin typeface="Arial" panose="020B0604020202020204" pitchFamily="34" charset="0"/>
              <a:cs typeface="Arial" panose="020B0604020202020204" pitchFamily="34" charset="0"/>
            </a:endParaRPr>
          </a:p>
        </p:txBody>
      </p:sp>
      <p:sp>
        <p:nvSpPr>
          <p:cNvPr id="19" name="文本框 4"/>
          <p:cNvSpPr txBox="1"/>
          <p:nvPr/>
        </p:nvSpPr>
        <p:spPr>
          <a:xfrm>
            <a:off x="2970609" y="2795193"/>
            <a:ext cx="2915842" cy="530915"/>
          </a:xfrm>
          <a:prstGeom prst="rect">
            <a:avLst/>
          </a:prstGeom>
          <a:noFill/>
        </p:spPr>
        <p:txBody>
          <a:bodyPr wrap="square" lIns="68580" tIns="34290" rIns="68580" bIns="34290"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zh-CN" altLang="en-US" sz="3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请输入你的标题</a:t>
            </a:r>
          </a:p>
        </p:txBody>
      </p:sp>
      <p:sp>
        <p:nvSpPr>
          <p:cNvPr id="20" name="文本框 5"/>
          <p:cNvSpPr txBox="1"/>
          <p:nvPr/>
        </p:nvSpPr>
        <p:spPr>
          <a:xfrm>
            <a:off x="2970609" y="2425391"/>
            <a:ext cx="1778350" cy="438582"/>
          </a:xfrm>
          <a:prstGeom prst="rect">
            <a:avLst/>
          </a:prstGeom>
          <a:noFill/>
        </p:spPr>
        <p:txBody>
          <a:bodyPr wrap="square" lIns="68580" tIns="34290" rIns="68580" bIns="34290"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smtClean="0">
                <a:latin typeface="Arial" panose="020B0604020202020204" pitchFamily="34" charset="0"/>
                <a:cs typeface="Arial" panose="020B0604020202020204" pitchFamily="34" charset="0"/>
              </a:rPr>
              <a:t>Part Three</a:t>
            </a:r>
            <a:endParaRPr lang="zh-CN" altLang="en-US" sz="2400" dirty="0">
              <a:latin typeface="Arial" panose="020B0604020202020204" pitchFamily="34" charset="0"/>
              <a:cs typeface="Arial" panose="020B0604020202020204" pitchFamily="34" charset="0"/>
            </a:endParaRPr>
          </a:p>
        </p:txBody>
      </p:sp>
      <p:grpSp>
        <p:nvGrpSpPr>
          <p:cNvPr id="21" name="组合 20"/>
          <p:cNvGrpSpPr/>
          <p:nvPr/>
        </p:nvGrpSpPr>
        <p:grpSpPr>
          <a:xfrm rot="11891394">
            <a:off x="5912849" y="2284724"/>
            <a:ext cx="2323088" cy="1614098"/>
            <a:chOff x="912737" y="565770"/>
            <a:chExt cx="3097450" cy="2152130"/>
          </a:xfrm>
          <a:solidFill>
            <a:sysClr val="window" lastClr="FFFFFF">
              <a:alpha val="50000"/>
            </a:sysClr>
          </a:solidFill>
        </p:grpSpPr>
        <p:sp>
          <p:nvSpPr>
            <p:cNvPr id="22" name="等腰三角形 21"/>
            <p:cNvSpPr/>
            <p:nvPr/>
          </p:nvSpPr>
          <p:spPr>
            <a:xfrm rot="18941696">
              <a:off x="2822785" y="2021207"/>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3" name="等腰三角形 22"/>
            <p:cNvSpPr/>
            <p:nvPr/>
          </p:nvSpPr>
          <p:spPr>
            <a:xfrm rot="3678182">
              <a:off x="2802171" y="1181956"/>
              <a:ext cx="397226" cy="34243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4" name="等腰三角形 23"/>
            <p:cNvSpPr/>
            <p:nvPr/>
          </p:nvSpPr>
          <p:spPr>
            <a:xfrm rot="9480000">
              <a:off x="3485946" y="2487804"/>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5" name="等腰三角形 24"/>
            <p:cNvSpPr/>
            <p:nvPr/>
          </p:nvSpPr>
          <p:spPr>
            <a:xfrm rot="1020767">
              <a:off x="1218249" y="749218"/>
              <a:ext cx="945160" cy="814792"/>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6" name="等腰三角形 25"/>
            <p:cNvSpPr/>
            <p:nvPr/>
          </p:nvSpPr>
          <p:spPr>
            <a:xfrm rot="1020767">
              <a:off x="1105528" y="607668"/>
              <a:ext cx="1175902" cy="101370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7" name="椭圆 26"/>
            <p:cNvSpPr/>
            <p:nvPr/>
          </p:nvSpPr>
          <p:spPr>
            <a:xfrm rot="18818926">
              <a:off x="912737" y="1383941"/>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27"/>
            <p:cNvSpPr/>
            <p:nvPr/>
          </p:nvSpPr>
          <p:spPr>
            <a:xfrm rot="18818926">
              <a:off x="1788997" y="565770"/>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9" name="椭圆 28"/>
            <p:cNvSpPr/>
            <p:nvPr/>
          </p:nvSpPr>
          <p:spPr>
            <a:xfrm rot="18818926">
              <a:off x="2041044" y="1708216"/>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0" name="组合 29"/>
            <p:cNvGrpSpPr/>
            <p:nvPr/>
          </p:nvGrpSpPr>
          <p:grpSpPr>
            <a:xfrm rot="8977127">
              <a:off x="3563479" y="1987179"/>
              <a:ext cx="446708" cy="334617"/>
              <a:chOff x="2822785" y="1265179"/>
              <a:chExt cx="930073" cy="696693"/>
            </a:xfrm>
            <a:grpFill/>
          </p:grpSpPr>
          <p:sp>
            <p:nvSpPr>
              <p:cNvPr id="31" name="等腰三角形 30"/>
              <p:cNvSpPr/>
              <p:nvPr/>
            </p:nvSpPr>
            <p:spPr>
              <a:xfrm rot="18941696">
                <a:off x="2822785" y="1265179"/>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32" name="等腰三角形 31"/>
              <p:cNvSpPr/>
              <p:nvPr/>
            </p:nvSpPr>
            <p:spPr>
              <a:xfrm rot="9480000">
                <a:off x="3485946" y="1731776"/>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grpSp>
      </p:grpSp>
      <p:cxnSp>
        <p:nvCxnSpPr>
          <p:cNvPr id="33" name="Straight Connector 13"/>
          <p:cNvCxnSpPr/>
          <p:nvPr/>
        </p:nvCxnSpPr>
        <p:spPr>
          <a:xfrm flipH="1">
            <a:off x="2" y="3645357"/>
            <a:ext cx="4748959" cy="0"/>
          </a:xfrm>
          <a:prstGeom prst="line">
            <a:avLst/>
          </a:prstGeom>
          <a:noFill/>
          <a:ln w="19050" cap="sq" cmpd="sng" algn="ctr">
            <a:solidFill>
              <a:sysClr val="window" lastClr="FFFFFF">
                <a:alpha val="35000"/>
              </a:sysClr>
            </a:solidFill>
            <a:prstDash val="solid"/>
            <a:miter lim="800000"/>
            <a:headEnd type="oval"/>
          </a:ln>
          <a:effectLst/>
        </p:spPr>
      </p:cxnSp>
    </p:spTree>
    <p:extLst>
      <p:ext uri="{BB962C8B-B14F-4D97-AF65-F5344CB8AC3E}">
        <p14:creationId xmlns:p14="http://schemas.microsoft.com/office/powerpoint/2010/main" xmlns="" val="364044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3"/>
          <p:cNvSpPr>
            <a:spLocks/>
          </p:cNvSpPr>
          <p:nvPr/>
        </p:nvSpPr>
        <p:spPr bwMode="ltGray">
          <a:xfrm>
            <a:off x="5972366" y="2028571"/>
            <a:ext cx="1806313" cy="28683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ysClr val="window" lastClr="FFFFFF"/>
            </a:solidFill>
            <a:round/>
            <a:headEnd/>
            <a:tailEnd/>
          </a:ln>
          <a:effectLst>
            <a:glow>
              <a:srgbClr val="5B9BD5"/>
            </a:glo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24" name="Freeform 7"/>
          <p:cNvSpPr>
            <a:spLocks/>
          </p:cNvSpPr>
          <p:nvPr/>
        </p:nvSpPr>
        <p:spPr bwMode="ltGray">
          <a:xfrm>
            <a:off x="3608183" y="2028571"/>
            <a:ext cx="1806313" cy="28683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ysClr val="window" lastClr="FFFFFF"/>
            </a:solidFill>
            <a:round/>
            <a:headEnd/>
            <a:tailEnd/>
          </a:ln>
          <a:effectLst>
            <a:glow>
              <a:srgbClr val="5B9BD5"/>
            </a:glo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25" name="Freeform 12"/>
          <p:cNvSpPr>
            <a:spLocks/>
          </p:cNvSpPr>
          <p:nvPr/>
        </p:nvSpPr>
        <p:spPr bwMode="ltGray">
          <a:xfrm>
            <a:off x="1264150" y="2072864"/>
            <a:ext cx="1806314" cy="28683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ysClr val="window" lastClr="FFFFFF"/>
            </a:solidFill>
            <a:round/>
            <a:headEnd/>
            <a:tailEnd/>
          </a:ln>
          <a:effectLst>
            <a:glow>
              <a:srgbClr val="5B9BD5"/>
            </a:glo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26" name="Text Box 17"/>
          <p:cNvSpPr txBox="1">
            <a:spLocks noChangeArrowheads="1"/>
          </p:cNvSpPr>
          <p:nvPr/>
        </p:nvSpPr>
        <p:spPr bwMode="black">
          <a:xfrm>
            <a:off x="1415885" y="2849386"/>
            <a:ext cx="1464719" cy="341632"/>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rgbClr val="D17E7C"/>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20">
                <a:solidFill>
                  <a:srgbClr val="BCE8F2"/>
                </a:solidFill>
                <a:latin typeface="方正兰亭黑_GBK" pitchFamily="2" charset="-122"/>
                <a:ea typeface="方正兰亭黑_GBK" pitchFamily="2" charset="-122"/>
              </a:rPr>
              <a:t>单击添加文字</a:t>
            </a:r>
            <a:endParaRPr lang="en-US" altLang="zh-CN" sz="1620">
              <a:solidFill>
                <a:srgbClr val="BCE8F2"/>
              </a:solidFill>
              <a:latin typeface="方正兰亭黑_GBK" pitchFamily="2" charset="-122"/>
              <a:ea typeface="方正兰亭黑_GBK" pitchFamily="2" charset="-122"/>
            </a:endParaRPr>
          </a:p>
        </p:txBody>
      </p:sp>
      <p:grpSp>
        <p:nvGrpSpPr>
          <p:cNvPr id="27" name="组合 26"/>
          <p:cNvGrpSpPr>
            <a:grpSpLocks/>
          </p:cNvGrpSpPr>
          <p:nvPr/>
        </p:nvGrpSpPr>
        <p:grpSpPr bwMode="auto">
          <a:xfrm>
            <a:off x="1385346" y="1840692"/>
            <a:ext cx="599445" cy="635333"/>
            <a:chOff x="925513" y="981075"/>
            <a:chExt cx="715883" cy="760389"/>
          </a:xfrm>
        </p:grpSpPr>
        <p:sp>
          <p:nvSpPr>
            <p:cNvPr id="28" name="Oval 23"/>
            <p:cNvSpPr>
              <a:spLocks noChangeArrowheads="1"/>
            </p:cNvSpPr>
            <p:nvPr/>
          </p:nvSpPr>
          <p:spPr bwMode="gray">
            <a:xfrm>
              <a:off x="925513" y="981075"/>
              <a:ext cx="715883" cy="760389"/>
            </a:xfrm>
            <a:prstGeom prst="ellipse">
              <a:avLst/>
            </a:prstGeom>
            <a:solidFill>
              <a:sysClr val="window" lastClr="FFFFFF">
                <a:alpha val="36000"/>
              </a:sysClr>
            </a:solidFill>
            <a:ln w="9525" algn="ctr">
              <a:solidFill>
                <a:sysClr val="window" lastClr="FFFFFF"/>
              </a:solidFill>
              <a:round/>
              <a:headEnd/>
              <a:tailEnd/>
            </a:ln>
            <a:effectLst>
              <a:glow rad="88900">
                <a:srgbClr val="5B9BD5">
                  <a:satMod val="175000"/>
                  <a:alpha val="40000"/>
                </a:srgbClr>
              </a:glo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29" name="WordArt 25"/>
            <p:cNvSpPr>
              <a:spLocks noChangeArrowheads="1" noChangeShapeType="1" noTextEdit="1"/>
            </p:cNvSpPr>
            <p:nvPr/>
          </p:nvSpPr>
          <p:spPr bwMode="gray">
            <a:xfrm>
              <a:off x="1017588" y="1168400"/>
              <a:ext cx="520700" cy="420687"/>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40" b="0" i="1" u="none" strike="noStrike" kern="10" cap="none" spc="0" normalizeH="0" baseline="0" noProof="0">
                  <a:ln>
                    <a:noFill/>
                  </a:ln>
                  <a:solidFill>
                    <a:srgbClr val="FCFCFC">
                      <a:alpha val="59999"/>
                    </a:srgbClr>
                  </a:solidFill>
                  <a:effectLst/>
                  <a:uLnTx/>
                  <a:uFillTx/>
                  <a:latin typeface="Arial Black"/>
                </a:rPr>
                <a:t>01</a:t>
              </a:r>
              <a:endParaRPr kumimoji="0" lang="zh-CN" altLang="en-US" sz="3240" b="0" i="1" u="none" strike="noStrike" kern="10" cap="none" spc="0" normalizeH="0" baseline="0" noProof="0">
                <a:ln>
                  <a:noFill/>
                </a:ln>
                <a:solidFill>
                  <a:srgbClr val="FCFCFC">
                    <a:alpha val="59999"/>
                  </a:srgbClr>
                </a:solidFill>
                <a:effectLst/>
                <a:uLnTx/>
                <a:uFillTx/>
                <a:latin typeface="Arial Black"/>
              </a:endParaRPr>
            </a:p>
          </p:txBody>
        </p:sp>
      </p:grpSp>
      <p:sp>
        <p:nvSpPr>
          <p:cNvPr id="30" name="Line 26"/>
          <p:cNvSpPr>
            <a:spLocks noChangeShapeType="1"/>
          </p:cNvSpPr>
          <p:nvPr/>
        </p:nvSpPr>
        <p:spPr bwMode="gray">
          <a:xfrm>
            <a:off x="1435290" y="3309446"/>
            <a:ext cx="1492500" cy="1"/>
          </a:xfrm>
          <a:prstGeom prst="line">
            <a:avLst/>
          </a:prstGeom>
          <a:noFill/>
          <a:ln w="19050" cap="rnd">
            <a:solidFill>
              <a:srgbClr val="ED7D31">
                <a:alpha val="50195"/>
              </a:srgbClr>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dirty="0">
              <a:ln>
                <a:noFill/>
              </a:ln>
              <a:solidFill>
                <a:sysClr val="windowText" lastClr="000000"/>
              </a:solidFill>
              <a:effectLst/>
              <a:uLnTx/>
              <a:uFillTx/>
            </a:endParaRPr>
          </a:p>
        </p:txBody>
      </p:sp>
      <p:grpSp>
        <p:nvGrpSpPr>
          <p:cNvPr id="31" name="组合 30"/>
          <p:cNvGrpSpPr>
            <a:grpSpLocks/>
          </p:cNvGrpSpPr>
          <p:nvPr/>
        </p:nvGrpSpPr>
        <p:grpSpPr bwMode="auto">
          <a:xfrm>
            <a:off x="3687238" y="1789253"/>
            <a:ext cx="615398" cy="637992"/>
            <a:chOff x="3540125" y="925512"/>
            <a:chExt cx="735013" cy="760413"/>
          </a:xfrm>
        </p:grpSpPr>
        <p:sp>
          <p:nvSpPr>
            <p:cNvPr id="32" name="Oval 32"/>
            <p:cNvSpPr>
              <a:spLocks noChangeArrowheads="1"/>
            </p:cNvSpPr>
            <p:nvPr/>
          </p:nvSpPr>
          <p:spPr bwMode="gray">
            <a:xfrm>
              <a:off x="3540125" y="925512"/>
              <a:ext cx="735013" cy="760413"/>
            </a:xfrm>
            <a:prstGeom prst="ellipse">
              <a:avLst/>
            </a:prstGeom>
            <a:solidFill>
              <a:sysClr val="window" lastClr="FFFFFF">
                <a:alpha val="38000"/>
              </a:sysClr>
            </a:solidFill>
            <a:ln w="9525" algn="ctr">
              <a:solidFill>
                <a:sysClr val="window" lastClr="FFFFFF"/>
              </a:solidFill>
              <a:round/>
              <a:headEnd/>
              <a:tailEnd/>
            </a:ln>
            <a:effectLst>
              <a:glow rad="88900">
                <a:srgbClr val="5B9BD5">
                  <a:satMod val="175000"/>
                  <a:alpha val="40000"/>
                </a:srgbClr>
              </a:glo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3" name="WordArt 34"/>
            <p:cNvSpPr>
              <a:spLocks noChangeArrowheads="1" noChangeShapeType="1" noTextEdit="1"/>
            </p:cNvSpPr>
            <p:nvPr/>
          </p:nvSpPr>
          <p:spPr bwMode="gray">
            <a:xfrm>
              <a:off x="3652838" y="1100137"/>
              <a:ext cx="530225" cy="420688"/>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40" b="0" i="1" u="none" strike="noStrike" kern="10" cap="none" spc="0" normalizeH="0" baseline="0" noProof="0">
                  <a:ln>
                    <a:noFill/>
                  </a:ln>
                  <a:solidFill>
                    <a:srgbClr val="FCFCFC">
                      <a:alpha val="59999"/>
                    </a:srgbClr>
                  </a:solidFill>
                  <a:effectLst/>
                  <a:uLnTx/>
                  <a:uFillTx/>
                  <a:latin typeface="Arial Black"/>
                </a:rPr>
                <a:t>02</a:t>
              </a:r>
              <a:endParaRPr kumimoji="0" lang="zh-CN" altLang="en-US" sz="3240" b="0" i="1" u="none" strike="noStrike" kern="10" cap="none" spc="0" normalizeH="0" baseline="0" noProof="0">
                <a:ln>
                  <a:noFill/>
                </a:ln>
                <a:solidFill>
                  <a:srgbClr val="FCFCFC">
                    <a:alpha val="59999"/>
                  </a:srgbClr>
                </a:solidFill>
                <a:effectLst/>
                <a:uLnTx/>
                <a:uFillTx/>
                <a:latin typeface="Arial Black"/>
              </a:endParaRPr>
            </a:p>
          </p:txBody>
        </p:sp>
      </p:grpSp>
      <p:sp>
        <p:nvSpPr>
          <p:cNvPr id="34" name="Line 35"/>
          <p:cNvSpPr>
            <a:spLocks noChangeShapeType="1"/>
          </p:cNvSpPr>
          <p:nvPr/>
        </p:nvSpPr>
        <p:spPr bwMode="gray">
          <a:xfrm>
            <a:off x="3753617" y="3280871"/>
            <a:ext cx="1492501" cy="1"/>
          </a:xfrm>
          <a:prstGeom prst="line">
            <a:avLst/>
          </a:prstGeom>
          <a:noFill/>
          <a:ln w="19050" cap="rnd">
            <a:solidFill>
              <a:srgbClr val="ED7D31">
                <a:alpha val="50195"/>
              </a:srgbClr>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5" name="Line 38"/>
          <p:cNvSpPr>
            <a:spLocks noChangeShapeType="1"/>
          </p:cNvSpPr>
          <p:nvPr/>
        </p:nvSpPr>
        <p:spPr bwMode="gray">
          <a:xfrm>
            <a:off x="6157797" y="3278013"/>
            <a:ext cx="1492501" cy="1"/>
          </a:xfrm>
          <a:prstGeom prst="line">
            <a:avLst/>
          </a:prstGeom>
          <a:noFill/>
          <a:ln w="19050" cap="rnd">
            <a:solidFill>
              <a:srgbClr val="ED7D31">
                <a:alpha val="50195"/>
              </a:srgbClr>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6" name="Rectangle 39"/>
          <p:cNvSpPr>
            <a:spLocks noChangeArrowheads="1"/>
          </p:cNvSpPr>
          <p:nvPr/>
        </p:nvSpPr>
        <p:spPr bwMode="gray">
          <a:xfrm>
            <a:off x="3670757" y="3400886"/>
            <a:ext cx="1673397" cy="1118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alpha val="50000"/>
                    </a:schemeClr>
                  </a:outerShdw>
                </a:effectLst>
              </a14:hiddenEffects>
            </a:ext>
          </a:extLst>
        </p:spPr>
        <p:txBody>
          <a:bodyPr wrap="square">
            <a:spAutoFit/>
          </a:bodyPr>
          <a:lstStyle/>
          <a:p>
            <a:pPr algn="ctr">
              <a:lnSpc>
                <a:spcPts val="1980"/>
              </a:lnSpc>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a:p>
            <a:pPr algn="ctr">
              <a:lnSpc>
                <a:spcPts val="1980"/>
              </a:lnSpc>
            </a:pPr>
            <a:r>
              <a:rPr lang="zh-CN" altLang="en-US" sz="1080" dirty="0">
                <a:solidFill>
                  <a:srgbClr val="BCE8F2"/>
                </a:solidFill>
                <a:latin typeface="方正正纤黑简体" pitchFamily="2" charset="-122"/>
                <a:ea typeface="方正正纤黑简体" pitchFamily="2" charset="-122"/>
              </a:rPr>
              <a:t>单击添加文字</a:t>
            </a:r>
            <a:endParaRPr lang="en-US" altLang="zh-CN" sz="1080" dirty="0">
              <a:solidFill>
                <a:srgbClr val="BCE8F2"/>
              </a:solidFill>
              <a:latin typeface="方正正纤黑简体" pitchFamily="2" charset="-122"/>
              <a:ea typeface="方正正纤黑简体" pitchFamily="2" charset="-122"/>
            </a:endParaRPr>
          </a:p>
          <a:p>
            <a:pPr algn="ctr">
              <a:lnSpc>
                <a:spcPts val="1980"/>
              </a:lnSpc>
            </a:pPr>
            <a:r>
              <a:rPr lang="zh-CN" altLang="en-US" sz="1080" dirty="0">
                <a:solidFill>
                  <a:srgbClr val="BCE8F2"/>
                </a:solidFill>
                <a:latin typeface="方正正纤黑简体" pitchFamily="2" charset="-122"/>
                <a:ea typeface="方正正纤黑简体" pitchFamily="2" charset="-122"/>
              </a:rPr>
              <a:t>单击此处添加文字内容</a:t>
            </a:r>
            <a:endParaRPr lang="en-US" altLang="zh-CN" sz="1080" dirty="0">
              <a:solidFill>
                <a:srgbClr val="BCE8F2"/>
              </a:solidFill>
              <a:latin typeface="方正正纤黑简体" pitchFamily="2" charset="-122"/>
              <a:ea typeface="方正正纤黑简体" pitchFamily="2" charset="-122"/>
            </a:endParaRPr>
          </a:p>
          <a:p>
            <a:pPr algn="ctr">
              <a:lnSpc>
                <a:spcPts val="1980"/>
              </a:lnSpc>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p:txBody>
      </p:sp>
      <p:grpSp>
        <p:nvGrpSpPr>
          <p:cNvPr id="37" name="组合 36"/>
          <p:cNvGrpSpPr>
            <a:grpSpLocks/>
          </p:cNvGrpSpPr>
          <p:nvPr/>
        </p:nvGrpSpPr>
        <p:grpSpPr bwMode="auto">
          <a:xfrm>
            <a:off x="6052850" y="1800684"/>
            <a:ext cx="615396" cy="636662"/>
            <a:chOff x="6186488" y="936625"/>
            <a:chExt cx="735013" cy="760413"/>
          </a:xfrm>
        </p:grpSpPr>
        <p:sp>
          <p:nvSpPr>
            <p:cNvPr id="38" name="Oval 44"/>
            <p:cNvSpPr>
              <a:spLocks noChangeArrowheads="1"/>
            </p:cNvSpPr>
            <p:nvPr/>
          </p:nvSpPr>
          <p:spPr bwMode="gray">
            <a:xfrm>
              <a:off x="6186488" y="936625"/>
              <a:ext cx="735013" cy="760413"/>
            </a:xfrm>
            <a:prstGeom prst="ellipse">
              <a:avLst/>
            </a:prstGeom>
            <a:solidFill>
              <a:sysClr val="window" lastClr="FFFFFF">
                <a:alpha val="42000"/>
              </a:sysClr>
            </a:solidFill>
            <a:ln w="9525" algn="ctr">
              <a:solidFill>
                <a:sysClr val="window" lastClr="FFFFFF"/>
              </a:solidFill>
              <a:round/>
              <a:headEnd/>
              <a:tailEnd/>
            </a:ln>
            <a:effectLst>
              <a:glow rad="88900">
                <a:srgbClr val="5B9BD5">
                  <a:satMod val="175000"/>
                  <a:alpha val="40000"/>
                </a:srgbClr>
              </a:glo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39" name="WordArt 46"/>
            <p:cNvSpPr>
              <a:spLocks noChangeArrowheads="1" noChangeShapeType="1" noTextEdit="1"/>
            </p:cNvSpPr>
            <p:nvPr/>
          </p:nvSpPr>
          <p:spPr bwMode="gray">
            <a:xfrm>
              <a:off x="6310313" y="1116012"/>
              <a:ext cx="530225" cy="420688"/>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40" b="0" i="1" u="none" strike="noStrike" kern="10" cap="none" spc="0" normalizeH="0" baseline="0" noProof="0" dirty="0">
                  <a:ln>
                    <a:noFill/>
                  </a:ln>
                  <a:solidFill>
                    <a:srgbClr val="FCFCFC">
                      <a:alpha val="59999"/>
                    </a:srgbClr>
                  </a:solidFill>
                  <a:effectLst/>
                  <a:uLnTx/>
                  <a:uFillTx/>
                  <a:latin typeface="Arial Black"/>
                </a:rPr>
                <a:t>03</a:t>
              </a:r>
              <a:endParaRPr kumimoji="0" lang="zh-CN" altLang="en-US" sz="3240" b="0" i="1" u="none" strike="noStrike" kern="10" cap="none" spc="0" normalizeH="0" baseline="0" noProof="0" dirty="0">
                <a:ln>
                  <a:noFill/>
                </a:ln>
                <a:solidFill>
                  <a:srgbClr val="FCFCFC">
                    <a:alpha val="59999"/>
                  </a:srgbClr>
                </a:solidFill>
                <a:effectLst/>
                <a:uLnTx/>
                <a:uFillTx/>
                <a:latin typeface="Arial Black"/>
              </a:endParaRPr>
            </a:p>
          </p:txBody>
        </p:sp>
      </p:grpSp>
      <p:sp>
        <p:nvSpPr>
          <p:cNvPr id="40" name="Text Box 17"/>
          <p:cNvSpPr txBox="1">
            <a:spLocks noChangeArrowheads="1"/>
          </p:cNvSpPr>
          <p:nvPr/>
        </p:nvSpPr>
        <p:spPr bwMode="black">
          <a:xfrm>
            <a:off x="3775636" y="2849386"/>
            <a:ext cx="1464719" cy="341632"/>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rgbClr val="D17E7C"/>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20" dirty="0">
                <a:solidFill>
                  <a:srgbClr val="BCE8F2"/>
                </a:solidFill>
                <a:latin typeface="方正兰亭黑_GBK" pitchFamily="2" charset="-122"/>
                <a:ea typeface="方正兰亭黑_GBK" pitchFamily="2" charset="-122"/>
              </a:rPr>
              <a:t>单击添加文字</a:t>
            </a:r>
            <a:endParaRPr lang="en-US" altLang="zh-CN" sz="1620" dirty="0">
              <a:solidFill>
                <a:srgbClr val="BCE8F2"/>
              </a:solidFill>
              <a:latin typeface="方正兰亭黑_GBK" pitchFamily="2" charset="-122"/>
              <a:ea typeface="方正兰亭黑_GBK" pitchFamily="2" charset="-122"/>
            </a:endParaRPr>
          </a:p>
        </p:txBody>
      </p:sp>
      <p:sp>
        <p:nvSpPr>
          <p:cNvPr id="41" name="Text Box 17"/>
          <p:cNvSpPr txBox="1">
            <a:spLocks noChangeArrowheads="1"/>
          </p:cNvSpPr>
          <p:nvPr/>
        </p:nvSpPr>
        <p:spPr bwMode="black">
          <a:xfrm>
            <a:off x="6149820" y="2849386"/>
            <a:ext cx="1464719" cy="341632"/>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rgbClr val="D17E7C"/>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20">
                <a:solidFill>
                  <a:srgbClr val="BCE8F2"/>
                </a:solidFill>
                <a:latin typeface="方正兰亭黑_GBK" pitchFamily="2" charset="-122"/>
                <a:ea typeface="方正兰亭黑_GBK" pitchFamily="2" charset="-122"/>
              </a:rPr>
              <a:t>单击添加文字</a:t>
            </a:r>
            <a:endParaRPr lang="en-US" altLang="zh-CN" sz="1620">
              <a:solidFill>
                <a:srgbClr val="BCE8F2"/>
              </a:solidFill>
              <a:latin typeface="方正兰亭黑_GBK" pitchFamily="2" charset="-122"/>
              <a:ea typeface="方正兰亭黑_GBK" pitchFamily="2" charset="-122"/>
            </a:endParaRPr>
          </a:p>
        </p:txBody>
      </p:sp>
      <p:sp>
        <p:nvSpPr>
          <p:cNvPr id="42" name="Text Box 26"/>
          <p:cNvSpPr txBox="1">
            <a:spLocks noChangeArrowheads="1"/>
          </p:cNvSpPr>
          <p:nvPr/>
        </p:nvSpPr>
        <p:spPr bwMode="gray">
          <a:xfrm>
            <a:off x="1433455" y="3605200"/>
            <a:ext cx="1664096" cy="757130"/>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rgbClr val="D17E7C"/>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buFontTx/>
              <a:buChar char="•"/>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p:txBody>
      </p:sp>
      <p:sp>
        <p:nvSpPr>
          <p:cNvPr id="43" name="Text Box 26"/>
          <p:cNvSpPr txBox="1">
            <a:spLocks noChangeArrowheads="1"/>
          </p:cNvSpPr>
          <p:nvPr/>
        </p:nvSpPr>
        <p:spPr bwMode="gray">
          <a:xfrm>
            <a:off x="6164481" y="3400888"/>
            <a:ext cx="1662767" cy="1006429"/>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rgbClr val="D17E7C"/>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buFontTx/>
              <a:buChar char="•"/>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080" dirty="0">
                <a:solidFill>
                  <a:srgbClr val="BCE8F2"/>
                </a:solidFill>
                <a:latin typeface="方正正纤黑简体" pitchFamily="2" charset="-122"/>
                <a:ea typeface="方正正纤黑简体" pitchFamily="2" charset="-122"/>
              </a:rPr>
              <a:t>单击此处添加文字</a:t>
            </a:r>
            <a:endParaRPr lang="en-US" altLang="zh-CN" sz="1080" dirty="0">
              <a:solidFill>
                <a:srgbClr val="BCE8F2"/>
              </a:solidFill>
              <a:latin typeface="方正正纤黑简体" pitchFamily="2" charset="-122"/>
              <a:ea typeface="方正正纤黑简体" pitchFamily="2" charset="-122"/>
            </a:endParaRPr>
          </a:p>
        </p:txBody>
      </p:sp>
    </p:spTree>
    <p:extLst>
      <p:ext uri="{BB962C8B-B14F-4D97-AF65-F5344CB8AC3E}">
        <p14:creationId xmlns:p14="http://schemas.microsoft.com/office/powerpoint/2010/main" xmlns="" val="7365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par>
                          <p:cTn id="8" fill="hold">
                            <p:stCondLst>
                              <p:cond delay="2000"/>
                            </p:stCondLst>
                            <p:childTnLst>
                              <p:par>
                                <p:cTn id="9" presetID="10" presetClass="entr" presetSubtype="0" repeatCount="200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300"/>
                                        <p:tgtEl>
                                          <p:spTgt spid="25"/>
                                        </p:tgtEl>
                                      </p:cBhvr>
                                    </p:animEffect>
                                  </p:childTnLst>
                                </p:cTn>
                              </p:par>
                            </p:childTnLst>
                          </p:cTn>
                        </p:par>
                        <p:par>
                          <p:cTn id="12" fill="hold">
                            <p:stCondLst>
                              <p:cond delay="2600"/>
                            </p:stCondLst>
                            <p:childTnLst>
                              <p:par>
                                <p:cTn id="13" presetID="2" presetClass="entr" presetSubtype="9"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par>
                                <p:cTn id="17" presetID="35"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500"/>
                                        <p:tgtEl>
                                          <p:spTgt spid="27"/>
                                        </p:tgtEl>
                                      </p:cBhvr>
                                    </p:animEffect>
                                    <p:anim calcmode="lin" valueType="num">
                                      <p:cBhvr>
                                        <p:cTn id="20" dur="1500" fill="hold"/>
                                        <p:tgtEl>
                                          <p:spTgt spid="27"/>
                                        </p:tgtEl>
                                        <p:attrNameLst>
                                          <p:attrName>style.rotation</p:attrName>
                                        </p:attrNameLst>
                                      </p:cBhvr>
                                      <p:tavLst>
                                        <p:tav tm="0">
                                          <p:val>
                                            <p:fltVal val="720"/>
                                          </p:val>
                                        </p:tav>
                                        <p:tav tm="100000">
                                          <p:val>
                                            <p:fltVal val="0"/>
                                          </p:val>
                                        </p:tav>
                                      </p:tavLst>
                                    </p:anim>
                                    <p:anim calcmode="lin" valueType="num">
                                      <p:cBhvr>
                                        <p:cTn id="21" dur="1500" fill="hold"/>
                                        <p:tgtEl>
                                          <p:spTgt spid="27"/>
                                        </p:tgtEl>
                                        <p:attrNameLst>
                                          <p:attrName>ppt_h</p:attrName>
                                        </p:attrNameLst>
                                      </p:cBhvr>
                                      <p:tavLst>
                                        <p:tav tm="0">
                                          <p:val>
                                            <p:fltVal val="0"/>
                                          </p:val>
                                        </p:tav>
                                        <p:tav tm="100000">
                                          <p:val>
                                            <p:strVal val="#ppt_h"/>
                                          </p:val>
                                        </p:tav>
                                      </p:tavLst>
                                    </p:anim>
                                    <p:anim calcmode="lin" valueType="num">
                                      <p:cBhvr>
                                        <p:cTn id="22" dur="1500" fill="hold"/>
                                        <p:tgtEl>
                                          <p:spTgt spid="27"/>
                                        </p:tgtEl>
                                        <p:attrNameLst>
                                          <p:attrName>ppt_w</p:attrName>
                                        </p:attrNameLst>
                                      </p:cBhvr>
                                      <p:tavLst>
                                        <p:tav tm="0">
                                          <p:val>
                                            <p:fltVal val="0"/>
                                          </p:val>
                                        </p:tav>
                                        <p:tav tm="100000">
                                          <p:val>
                                            <p:strVal val="#ppt_w"/>
                                          </p:val>
                                        </p:tav>
                                      </p:tavLst>
                                    </p:anim>
                                  </p:childTnLst>
                                </p:cTn>
                              </p:par>
                            </p:childTnLst>
                          </p:cTn>
                        </p:par>
                        <p:par>
                          <p:cTn id="23" fill="hold">
                            <p:stCondLst>
                              <p:cond delay="4100"/>
                            </p:stCondLst>
                            <p:childTnLst>
                              <p:par>
                                <p:cTn id="24" presetID="47"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par>
                                <p:cTn id="34" presetID="16" presetClass="entr" presetSubtype="21"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childTnLst>
                          </p:cTn>
                        </p:par>
                        <p:par>
                          <p:cTn id="37" fill="hold">
                            <p:stCondLst>
                              <p:cond delay="5100"/>
                            </p:stCondLst>
                            <p:childTnLst>
                              <p:par>
                                <p:cTn id="38" presetID="21" presetClass="entr" presetSubtype="1"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heel(1)">
                                      <p:cBhvr>
                                        <p:cTn id="40" dur="2000"/>
                                        <p:tgtEl>
                                          <p:spTgt spid="24"/>
                                        </p:tgtEl>
                                      </p:cBhvr>
                                    </p:animEffect>
                                  </p:childTnLst>
                                </p:cTn>
                              </p:par>
                            </p:childTnLst>
                          </p:cTn>
                        </p:par>
                        <p:par>
                          <p:cTn id="41" fill="hold">
                            <p:stCondLst>
                              <p:cond delay="7100"/>
                            </p:stCondLst>
                            <p:childTnLst>
                              <p:par>
                                <p:cTn id="42" presetID="10" presetClass="entr" presetSubtype="0" repeatCount="200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300"/>
                                        <p:tgtEl>
                                          <p:spTgt spid="24"/>
                                        </p:tgtEl>
                                      </p:cBhvr>
                                    </p:animEffect>
                                  </p:childTnLst>
                                </p:cTn>
                              </p:par>
                            </p:childTnLst>
                          </p:cTn>
                        </p:par>
                        <p:par>
                          <p:cTn id="45" fill="hold">
                            <p:stCondLst>
                              <p:cond delay="7700"/>
                            </p:stCondLst>
                            <p:childTnLst>
                              <p:par>
                                <p:cTn id="46" presetID="2" presetClass="entr" presetSubtype="9"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0-#ppt_h/2"/>
                                          </p:val>
                                        </p:tav>
                                        <p:tav tm="100000">
                                          <p:val>
                                            <p:strVal val="#ppt_y"/>
                                          </p:val>
                                        </p:tav>
                                      </p:tavLst>
                                    </p:anim>
                                  </p:childTnLst>
                                </p:cTn>
                              </p:par>
                              <p:par>
                                <p:cTn id="50" presetID="35"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500"/>
                                        <p:tgtEl>
                                          <p:spTgt spid="31"/>
                                        </p:tgtEl>
                                      </p:cBhvr>
                                    </p:animEffect>
                                    <p:anim calcmode="lin" valueType="num">
                                      <p:cBhvr>
                                        <p:cTn id="53" dur="1500" fill="hold"/>
                                        <p:tgtEl>
                                          <p:spTgt spid="31"/>
                                        </p:tgtEl>
                                        <p:attrNameLst>
                                          <p:attrName>style.rotation</p:attrName>
                                        </p:attrNameLst>
                                      </p:cBhvr>
                                      <p:tavLst>
                                        <p:tav tm="0">
                                          <p:val>
                                            <p:fltVal val="720"/>
                                          </p:val>
                                        </p:tav>
                                        <p:tav tm="100000">
                                          <p:val>
                                            <p:fltVal val="0"/>
                                          </p:val>
                                        </p:tav>
                                      </p:tavLst>
                                    </p:anim>
                                    <p:anim calcmode="lin" valueType="num">
                                      <p:cBhvr>
                                        <p:cTn id="54" dur="1500" fill="hold"/>
                                        <p:tgtEl>
                                          <p:spTgt spid="31"/>
                                        </p:tgtEl>
                                        <p:attrNameLst>
                                          <p:attrName>ppt_h</p:attrName>
                                        </p:attrNameLst>
                                      </p:cBhvr>
                                      <p:tavLst>
                                        <p:tav tm="0">
                                          <p:val>
                                            <p:fltVal val="0"/>
                                          </p:val>
                                        </p:tav>
                                        <p:tav tm="100000">
                                          <p:val>
                                            <p:strVal val="#ppt_h"/>
                                          </p:val>
                                        </p:tav>
                                      </p:tavLst>
                                    </p:anim>
                                    <p:anim calcmode="lin" valueType="num">
                                      <p:cBhvr>
                                        <p:cTn id="55" dur="1500" fill="hold"/>
                                        <p:tgtEl>
                                          <p:spTgt spid="31"/>
                                        </p:tgtEl>
                                        <p:attrNameLst>
                                          <p:attrName>ppt_w</p:attrName>
                                        </p:attrNameLst>
                                      </p:cBhvr>
                                      <p:tavLst>
                                        <p:tav tm="0">
                                          <p:val>
                                            <p:fltVal val="0"/>
                                          </p:val>
                                        </p:tav>
                                        <p:tav tm="100000">
                                          <p:val>
                                            <p:strVal val="#ppt_w"/>
                                          </p:val>
                                        </p:tav>
                                      </p:tavLst>
                                    </p:anim>
                                  </p:childTnLst>
                                </p:cTn>
                              </p:par>
                            </p:childTnLst>
                          </p:cTn>
                        </p:par>
                        <p:par>
                          <p:cTn id="56" fill="hold">
                            <p:stCondLst>
                              <p:cond delay="9200"/>
                            </p:stCondLst>
                            <p:childTnLst>
                              <p:par>
                                <p:cTn id="57" presetID="47" presetClass="entr" presetSubtype="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1000"/>
                                        <p:tgtEl>
                                          <p:spTgt spid="36"/>
                                        </p:tgtEl>
                                      </p:cBhvr>
                                    </p:animEffect>
                                    <p:anim calcmode="lin" valueType="num">
                                      <p:cBhvr>
                                        <p:cTn id="65" dur="1000" fill="hold"/>
                                        <p:tgtEl>
                                          <p:spTgt spid="36"/>
                                        </p:tgtEl>
                                        <p:attrNameLst>
                                          <p:attrName>ppt_x</p:attrName>
                                        </p:attrNameLst>
                                      </p:cBhvr>
                                      <p:tavLst>
                                        <p:tav tm="0">
                                          <p:val>
                                            <p:strVal val="#ppt_x"/>
                                          </p:val>
                                        </p:tav>
                                        <p:tav tm="100000">
                                          <p:val>
                                            <p:strVal val="#ppt_x"/>
                                          </p:val>
                                        </p:tav>
                                      </p:tavLst>
                                    </p:anim>
                                    <p:anim calcmode="lin" valueType="num">
                                      <p:cBhvr>
                                        <p:cTn id="66" dur="1000" fill="hold"/>
                                        <p:tgtEl>
                                          <p:spTgt spid="36"/>
                                        </p:tgtEl>
                                        <p:attrNameLst>
                                          <p:attrName>ppt_y</p:attrName>
                                        </p:attrNameLst>
                                      </p:cBhvr>
                                      <p:tavLst>
                                        <p:tav tm="0">
                                          <p:val>
                                            <p:strVal val="#ppt_y+.1"/>
                                          </p:val>
                                        </p:tav>
                                        <p:tav tm="100000">
                                          <p:val>
                                            <p:strVal val="#ppt_y"/>
                                          </p:val>
                                        </p:tav>
                                      </p:tavLst>
                                    </p:anim>
                                  </p:childTnLst>
                                </p:cTn>
                              </p:par>
                              <p:par>
                                <p:cTn id="67" presetID="16" presetClass="entr" presetSubtype="21"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barn(inVertical)">
                                      <p:cBhvr>
                                        <p:cTn id="69" dur="500"/>
                                        <p:tgtEl>
                                          <p:spTgt spid="34"/>
                                        </p:tgtEl>
                                      </p:cBhvr>
                                    </p:animEffect>
                                  </p:childTnLst>
                                </p:cTn>
                              </p:par>
                            </p:childTnLst>
                          </p:cTn>
                        </p:par>
                        <p:par>
                          <p:cTn id="70" fill="hold">
                            <p:stCondLst>
                              <p:cond delay="10200"/>
                            </p:stCondLst>
                            <p:childTnLst>
                              <p:par>
                                <p:cTn id="71" presetID="21" presetClass="entr" presetSubtype="1"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2000"/>
                                        <p:tgtEl>
                                          <p:spTgt spid="23"/>
                                        </p:tgtEl>
                                      </p:cBhvr>
                                    </p:animEffect>
                                  </p:childTnLst>
                                </p:cTn>
                              </p:par>
                            </p:childTnLst>
                          </p:cTn>
                        </p:par>
                        <p:par>
                          <p:cTn id="74" fill="hold">
                            <p:stCondLst>
                              <p:cond delay="12200"/>
                            </p:stCondLst>
                            <p:childTnLst>
                              <p:par>
                                <p:cTn id="75" presetID="10" presetClass="entr" presetSubtype="0" repeatCount="2000" fill="hold"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300"/>
                                        <p:tgtEl>
                                          <p:spTgt spid="23"/>
                                        </p:tgtEl>
                                      </p:cBhvr>
                                    </p:animEffect>
                                  </p:childTnLst>
                                </p:cTn>
                              </p:par>
                            </p:childTnLst>
                          </p:cTn>
                        </p:par>
                        <p:par>
                          <p:cTn id="78" fill="hold">
                            <p:stCondLst>
                              <p:cond delay="12800"/>
                            </p:stCondLst>
                            <p:childTnLst>
                              <p:par>
                                <p:cTn id="79" presetID="2" presetClass="entr" presetSubtype="9" fill="hold" nodeType="after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0-#ppt_w/2"/>
                                          </p:val>
                                        </p:tav>
                                        <p:tav tm="100000">
                                          <p:val>
                                            <p:strVal val="#ppt_x"/>
                                          </p:val>
                                        </p:tav>
                                      </p:tavLst>
                                    </p:anim>
                                    <p:anim calcmode="lin" valueType="num">
                                      <p:cBhvr additive="base">
                                        <p:cTn id="82" dur="500" fill="hold"/>
                                        <p:tgtEl>
                                          <p:spTgt spid="37"/>
                                        </p:tgtEl>
                                        <p:attrNameLst>
                                          <p:attrName>ppt_y</p:attrName>
                                        </p:attrNameLst>
                                      </p:cBhvr>
                                      <p:tavLst>
                                        <p:tav tm="0">
                                          <p:val>
                                            <p:strVal val="0-#ppt_h/2"/>
                                          </p:val>
                                        </p:tav>
                                        <p:tav tm="100000">
                                          <p:val>
                                            <p:strVal val="#ppt_y"/>
                                          </p:val>
                                        </p:tav>
                                      </p:tavLst>
                                    </p:anim>
                                  </p:childTnLst>
                                </p:cTn>
                              </p:par>
                              <p:par>
                                <p:cTn id="83" presetID="35"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500"/>
                                        <p:tgtEl>
                                          <p:spTgt spid="37"/>
                                        </p:tgtEl>
                                      </p:cBhvr>
                                    </p:animEffect>
                                    <p:anim calcmode="lin" valueType="num">
                                      <p:cBhvr>
                                        <p:cTn id="86" dur="1500" fill="hold"/>
                                        <p:tgtEl>
                                          <p:spTgt spid="37"/>
                                        </p:tgtEl>
                                        <p:attrNameLst>
                                          <p:attrName>style.rotation</p:attrName>
                                        </p:attrNameLst>
                                      </p:cBhvr>
                                      <p:tavLst>
                                        <p:tav tm="0">
                                          <p:val>
                                            <p:fltVal val="720"/>
                                          </p:val>
                                        </p:tav>
                                        <p:tav tm="100000">
                                          <p:val>
                                            <p:fltVal val="0"/>
                                          </p:val>
                                        </p:tav>
                                      </p:tavLst>
                                    </p:anim>
                                    <p:anim calcmode="lin" valueType="num">
                                      <p:cBhvr>
                                        <p:cTn id="87" dur="1500" fill="hold"/>
                                        <p:tgtEl>
                                          <p:spTgt spid="37"/>
                                        </p:tgtEl>
                                        <p:attrNameLst>
                                          <p:attrName>ppt_h</p:attrName>
                                        </p:attrNameLst>
                                      </p:cBhvr>
                                      <p:tavLst>
                                        <p:tav tm="0">
                                          <p:val>
                                            <p:fltVal val="0"/>
                                          </p:val>
                                        </p:tav>
                                        <p:tav tm="100000">
                                          <p:val>
                                            <p:strVal val="#ppt_h"/>
                                          </p:val>
                                        </p:tav>
                                      </p:tavLst>
                                    </p:anim>
                                    <p:anim calcmode="lin" valueType="num">
                                      <p:cBhvr>
                                        <p:cTn id="88" dur="1500" fill="hold"/>
                                        <p:tgtEl>
                                          <p:spTgt spid="37"/>
                                        </p:tgtEl>
                                        <p:attrNameLst>
                                          <p:attrName>ppt_w</p:attrName>
                                        </p:attrNameLst>
                                      </p:cBhvr>
                                      <p:tavLst>
                                        <p:tav tm="0">
                                          <p:val>
                                            <p:fltVal val="0"/>
                                          </p:val>
                                        </p:tav>
                                        <p:tav tm="100000">
                                          <p:val>
                                            <p:strVal val="#ppt_w"/>
                                          </p:val>
                                        </p:tav>
                                      </p:tavLst>
                                    </p:anim>
                                  </p:childTnLst>
                                </p:cTn>
                              </p:par>
                            </p:childTnLst>
                          </p:cTn>
                        </p:par>
                        <p:par>
                          <p:cTn id="89" fill="hold">
                            <p:stCondLst>
                              <p:cond delay="14300"/>
                            </p:stCondLst>
                            <p:childTnLst>
                              <p:par>
                                <p:cTn id="90" presetID="47" presetClass="entr" presetSubtype="0" fill="hold" grpId="0"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1000"/>
                                        <p:tgtEl>
                                          <p:spTgt spid="41"/>
                                        </p:tgtEl>
                                      </p:cBhvr>
                                    </p:animEffect>
                                    <p:anim calcmode="lin" valueType="num">
                                      <p:cBhvr>
                                        <p:cTn id="93" dur="1000" fill="hold"/>
                                        <p:tgtEl>
                                          <p:spTgt spid="41"/>
                                        </p:tgtEl>
                                        <p:attrNameLst>
                                          <p:attrName>ppt_x</p:attrName>
                                        </p:attrNameLst>
                                      </p:cBhvr>
                                      <p:tavLst>
                                        <p:tav tm="0">
                                          <p:val>
                                            <p:strVal val="#ppt_x"/>
                                          </p:val>
                                        </p:tav>
                                        <p:tav tm="100000">
                                          <p:val>
                                            <p:strVal val="#ppt_x"/>
                                          </p:val>
                                        </p:tav>
                                      </p:tavLst>
                                    </p:anim>
                                    <p:anim calcmode="lin" valueType="num">
                                      <p:cBhvr>
                                        <p:cTn id="94" dur="1000" fill="hold"/>
                                        <p:tgtEl>
                                          <p:spTgt spid="4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1000"/>
                                        <p:tgtEl>
                                          <p:spTgt spid="43"/>
                                        </p:tgtEl>
                                      </p:cBhvr>
                                    </p:animEffect>
                                    <p:anim calcmode="lin" valueType="num">
                                      <p:cBhvr>
                                        <p:cTn id="98" dur="1000" fill="hold"/>
                                        <p:tgtEl>
                                          <p:spTgt spid="43"/>
                                        </p:tgtEl>
                                        <p:attrNameLst>
                                          <p:attrName>ppt_x</p:attrName>
                                        </p:attrNameLst>
                                      </p:cBhvr>
                                      <p:tavLst>
                                        <p:tav tm="0">
                                          <p:val>
                                            <p:strVal val="#ppt_x"/>
                                          </p:val>
                                        </p:tav>
                                        <p:tav tm="100000">
                                          <p:val>
                                            <p:strVal val="#ppt_x"/>
                                          </p:val>
                                        </p:tav>
                                      </p:tavLst>
                                    </p:anim>
                                    <p:anim calcmode="lin" valueType="num">
                                      <p:cBhvr>
                                        <p:cTn id="99" dur="1000" fill="hold"/>
                                        <p:tgtEl>
                                          <p:spTgt spid="43"/>
                                        </p:tgtEl>
                                        <p:attrNameLst>
                                          <p:attrName>ppt_y</p:attrName>
                                        </p:attrNameLst>
                                      </p:cBhvr>
                                      <p:tavLst>
                                        <p:tav tm="0">
                                          <p:val>
                                            <p:strVal val="#ppt_y+.1"/>
                                          </p:val>
                                        </p:tav>
                                        <p:tav tm="100000">
                                          <p:val>
                                            <p:strVal val="#ppt_y"/>
                                          </p:val>
                                        </p:tav>
                                      </p:tavLst>
                                    </p:anim>
                                  </p:childTnLst>
                                </p:cTn>
                              </p:par>
                              <p:par>
                                <p:cTn id="100" presetID="16" presetClass="entr" presetSubtype="21"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barn(inVertical)">
                                      <p:cBhvr>
                                        <p:cTn id="10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animBg="1"/>
      <p:bldP spid="34" grpId="0" animBg="1"/>
      <p:bldP spid="35" grpId="0" animBg="1"/>
      <p:bldP spid="36"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25706" y="3814871"/>
            <a:ext cx="5886654"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697517" y="3946450"/>
            <a:ext cx="486054" cy="486054"/>
            <a:chOff x="10262562" y="4756567"/>
            <a:chExt cx="648072" cy="648072"/>
          </a:xfrm>
        </p:grpSpPr>
        <p:sp>
          <p:nvSpPr>
            <p:cNvPr id="4" name="圆角矩形 3"/>
            <p:cNvSpPr/>
            <p:nvPr/>
          </p:nvSpPr>
          <p:spPr>
            <a:xfrm>
              <a:off x="10262562" y="4756567"/>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5" name="Freeform 9"/>
            <p:cNvSpPr>
              <a:spLocks/>
            </p:cNvSpPr>
            <p:nvPr/>
          </p:nvSpPr>
          <p:spPr bwMode="auto">
            <a:xfrm flipH="1">
              <a:off x="10324993" y="4916724"/>
              <a:ext cx="523211" cy="32775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grpSp>
        <p:nvGrpSpPr>
          <p:cNvPr id="6" name="组合 5"/>
          <p:cNvGrpSpPr/>
          <p:nvPr/>
        </p:nvGrpSpPr>
        <p:grpSpPr>
          <a:xfrm>
            <a:off x="7697517" y="3344528"/>
            <a:ext cx="486054" cy="486054"/>
            <a:chOff x="10262562" y="3923133"/>
            <a:chExt cx="648072" cy="648072"/>
          </a:xfrm>
        </p:grpSpPr>
        <p:sp>
          <p:nvSpPr>
            <p:cNvPr id="7" name="圆角矩形 6"/>
            <p:cNvSpPr/>
            <p:nvPr/>
          </p:nvSpPr>
          <p:spPr>
            <a:xfrm>
              <a:off x="10262562" y="3923133"/>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8" name="Freeform 41"/>
            <p:cNvSpPr>
              <a:spLocks noEditPoints="1"/>
            </p:cNvSpPr>
            <p:nvPr/>
          </p:nvSpPr>
          <p:spPr bwMode="auto">
            <a:xfrm>
              <a:off x="10377113" y="4037684"/>
              <a:ext cx="418970" cy="41897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grpSp>
        <p:nvGrpSpPr>
          <p:cNvPr id="9" name="组合 8"/>
          <p:cNvGrpSpPr/>
          <p:nvPr/>
        </p:nvGrpSpPr>
        <p:grpSpPr>
          <a:xfrm>
            <a:off x="7697517" y="2140685"/>
            <a:ext cx="486054" cy="486054"/>
            <a:chOff x="8903518" y="2489855"/>
            <a:chExt cx="648072" cy="648072"/>
          </a:xfrm>
        </p:grpSpPr>
        <p:sp>
          <p:nvSpPr>
            <p:cNvPr id="10" name="圆角矩形 9"/>
            <p:cNvSpPr/>
            <p:nvPr/>
          </p:nvSpPr>
          <p:spPr>
            <a:xfrm>
              <a:off x="8903518" y="2489855"/>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11" name="Freeform 45"/>
            <p:cNvSpPr>
              <a:spLocks/>
            </p:cNvSpPr>
            <p:nvPr/>
          </p:nvSpPr>
          <p:spPr bwMode="auto">
            <a:xfrm flipH="1">
              <a:off x="9018069" y="2604406"/>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nvGrpSpPr>
          <p:cNvPr id="12" name="组合 11"/>
          <p:cNvGrpSpPr/>
          <p:nvPr/>
        </p:nvGrpSpPr>
        <p:grpSpPr>
          <a:xfrm>
            <a:off x="7697517" y="2742607"/>
            <a:ext cx="486054" cy="486054"/>
            <a:chOff x="10262562" y="3132604"/>
            <a:chExt cx="648072" cy="648072"/>
          </a:xfrm>
        </p:grpSpPr>
        <p:sp>
          <p:nvSpPr>
            <p:cNvPr id="13" name="圆角矩形 12"/>
            <p:cNvSpPr/>
            <p:nvPr/>
          </p:nvSpPr>
          <p:spPr>
            <a:xfrm>
              <a:off x="10262562" y="3132604"/>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14" name="Freeform 50"/>
            <p:cNvSpPr>
              <a:spLocks noEditPoints="1"/>
            </p:cNvSpPr>
            <p:nvPr/>
          </p:nvSpPr>
          <p:spPr bwMode="auto">
            <a:xfrm flipH="1">
              <a:off x="10384153" y="3291960"/>
              <a:ext cx="411930" cy="329360"/>
            </a:xfrm>
            <a:custGeom>
              <a:avLst/>
              <a:gdLst>
                <a:gd name="T0" fmla="*/ 0 w 208"/>
                <a:gd name="T1" fmla="*/ 168 h 184"/>
                <a:gd name="T2" fmla="*/ 16 w 208"/>
                <a:gd name="T3" fmla="*/ 184 h 184"/>
                <a:gd name="T4" fmla="*/ 192 w 208"/>
                <a:gd name="T5" fmla="*/ 184 h 184"/>
                <a:gd name="T6" fmla="*/ 208 w 208"/>
                <a:gd name="T7" fmla="*/ 168 h 184"/>
                <a:gd name="T8" fmla="*/ 208 w 208"/>
                <a:gd name="T9" fmla="*/ 0 h 184"/>
                <a:gd name="T10" fmla="*/ 0 w 208"/>
                <a:gd name="T11" fmla="*/ 0 h 184"/>
                <a:gd name="T12" fmla="*/ 0 w 208"/>
                <a:gd name="T13" fmla="*/ 168 h 184"/>
                <a:gd name="T14" fmla="*/ 160 w 208"/>
                <a:gd name="T15" fmla="*/ 16 h 184"/>
                <a:gd name="T16" fmla="*/ 176 w 208"/>
                <a:gd name="T17" fmla="*/ 16 h 184"/>
                <a:gd name="T18" fmla="*/ 176 w 208"/>
                <a:gd name="T19" fmla="*/ 152 h 184"/>
                <a:gd name="T20" fmla="*/ 160 w 208"/>
                <a:gd name="T21" fmla="*/ 152 h 184"/>
                <a:gd name="T22" fmla="*/ 160 w 208"/>
                <a:gd name="T23" fmla="*/ 16 h 184"/>
                <a:gd name="T24" fmla="*/ 128 w 208"/>
                <a:gd name="T25" fmla="*/ 16 h 184"/>
                <a:gd name="T26" fmla="*/ 144 w 208"/>
                <a:gd name="T27" fmla="*/ 16 h 184"/>
                <a:gd name="T28" fmla="*/ 144 w 208"/>
                <a:gd name="T29" fmla="*/ 152 h 184"/>
                <a:gd name="T30" fmla="*/ 128 w 208"/>
                <a:gd name="T31" fmla="*/ 152 h 184"/>
                <a:gd name="T32" fmla="*/ 128 w 208"/>
                <a:gd name="T33" fmla="*/ 16 h 184"/>
                <a:gd name="T34" fmla="*/ 96 w 208"/>
                <a:gd name="T35" fmla="*/ 16 h 184"/>
                <a:gd name="T36" fmla="*/ 112 w 208"/>
                <a:gd name="T37" fmla="*/ 16 h 184"/>
                <a:gd name="T38" fmla="*/ 112 w 208"/>
                <a:gd name="T39" fmla="*/ 152 h 184"/>
                <a:gd name="T40" fmla="*/ 96 w 208"/>
                <a:gd name="T41" fmla="*/ 152 h 184"/>
                <a:gd name="T42" fmla="*/ 96 w 208"/>
                <a:gd name="T43" fmla="*/ 16 h 184"/>
                <a:gd name="T44" fmla="*/ 64 w 208"/>
                <a:gd name="T45" fmla="*/ 16 h 184"/>
                <a:gd name="T46" fmla="*/ 80 w 208"/>
                <a:gd name="T47" fmla="*/ 16 h 184"/>
                <a:gd name="T48" fmla="*/ 80 w 208"/>
                <a:gd name="T49" fmla="*/ 152 h 184"/>
                <a:gd name="T50" fmla="*/ 64 w 208"/>
                <a:gd name="T51" fmla="*/ 152 h 184"/>
                <a:gd name="T52" fmla="*/ 64 w 208"/>
                <a:gd name="T53" fmla="*/ 16 h 184"/>
                <a:gd name="T54" fmla="*/ 32 w 208"/>
                <a:gd name="T55" fmla="*/ 16 h 184"/>
                <a:gd name="T56" fmla="*/ 48 w 208"/>
                <a:gd name="T57" fmla="*/ 16 h 184"/>
                <a:gd name="T58" fmla="*/ 48 w 208"/>
                <a:gd name="T59" fmla="*/ 152 h 184"/>
                <a:gd name="T60" fmla="*/ 32 w 208"/>
                <a:gd name="T61" fmla="*/ 152 h 184"/>
                <a:gd name="T62" fmla="*/ 32 w 208"/>
                <a:gd name="T63"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cxnSp>
        <p:nvCxnSpPr>
          <p:cNvPr id="15" name="直接连接符 14"/>
          <p:cNvCxnSpPr/>
          <p:nvPr/>
        </p:nvCxnSpPr>
        <p:spPr>
          <a:xfrm flipH="1">
            <a:off x="3389368" y="2611397"/>
            <a:ext cx="4422992"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811413" y="3218575"/>
            <a:ext cx="4000949"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961374" y="4408937"/>
            <a:ext cx="485098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18" name="流程图: 决策 17"/>
          <p:cNvSpPr/>
          <p:nvPr/>
        </p:nvSpPr>
        <p:spPr>
          <a:xfrm>
            <a:off x="2195736" y="1898830"/>
            <a:ext cx="1237634" cy="1157448"/>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20%</a:t>
            </a:r>
            <a:endParaRPr lang="zh-CN" altLang="en-US" sz="1800">
              <a:latin typeface="HelveticaNeueLT Pro 35 Th" pitchFamily="34" charset="0"/>
            </a:endParaRPr>
          </a:p>
        </p:txBody>
      </p:sp>
      <p:sp>
        <p:nvSpPr>
          <p:cNvPr id="19" name="流程图: 决策 18"/>
          <p:cNvSpPr/>
          <p:nvPr/>
        </p:nvSpPr>
        <p:spPr>
          <a:xfrm>
            <a:off x="798552" y="2189657"/>
            <a:ext cx="1887727" cy="1838975"/>
          </a:xfrm>
          <a:prstGeom prst="flowChartDecisi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55%</a:t>
            </a:r>
            <a:endParaRPr lang="zh-CN" altLang="en-US" sz="2400">
              <a:latin typeface="HelveticaNeueLT Pro 35 Th" pitchFamily="34" charset="0"/>
            </a:endParaRPr>
          </a:p>
        </p:txBody>
      </p:sp>
      <p:sp>
        <p:nvSpPr>
          <p:cNvPr id="20" name="流程图: 决策 19"/>
          <p:cNvSpPr/>
          <p:nvPr/>
        </p:nvSpPr>
        <p:spPr>
          <a:xfrm>
            <a:off x="2883995" y="2663306"/>
            <a:ext cx="1010746" cy="945260"/>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latin typeface="HelveticaNeueLT Pro 35 Th" pitchFamily="34" charset="0"/>
              </a:rPr>
              <a:t>10%</a:t>
            </a:r>
            <a:endParaRPr lang="zh-CN" altLang="en-US" sz="1500">
              <a:latin typeface="HelveticaNeueLT Pro 35 Th" pitchFamily="34" charset="0"/>
            </a:endParaRPr>
          </a:p>
        </p:txBody>
      </p:sp>
      <p:sp>
        <p:nvSpPr>
          <p:cNvPr id="21" name="矩形 20"/>
          <p:cNvSpPr/>
          <p:nvPr/>
        </p:nvSpPr>
        <p:spPr>
          <a:xfrm>
            <a:off x="6314130" y="2263828"/>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22" name="矩形 21"/>
          <p:cNvSpPr/>
          <p:nvPr/>
        </p:nvSpPr>
        <p:spPr>
          <a:xfrm>
            <a:off x="6314130" y="2862125"/>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23" name="矩形 22"/>
          <p:cNvSpPr/>
          <p:nvPr/>
        </p:nvSpPr>
        <p:spPr>
          <a:xfrm>
            <a:off x="6314130" y="3471339"/>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24" name="矩形 23"/>
          <p:cNvSpPr/>
          <p:nvPr/>
        </p:nvSpPr>
        <p:spPr>
          <a:xfrm>
            <a:off x="6314130" y="4078057"/>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25" name="流程图: 决策 24"/>
          <p:cNvSpPr/>
          <p:nvPr/>
        </p:nvSpPr>
        <p:spPr>
          <a:xfrm>
            <a:off x="2038192" y="3188767"/>
            <a:ext cx="1503190" cy="1464369"/>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35%</a:t>
            </a:r>
            <a:endParaRPr lang="zh-CN" altLang="en-US" sz="1800">
              <a:latin typeface="HelveticaNeueLT Pro 35 Th" pitchFamily="34" charset="0"/>
            </a:endParaRPr>
          </a:p>
        </p:txBody>
      </p:sp>
    </p:spTree>
    <p:extLst>
      <p:ext uri="{BB962C8B-B14F-4D97-AF65-F5344CB8AC3E}">
        <p14:creationId xmlns:p14="http://schemas.microsoft.com/office/powerpoint/2010/main" xmlns="" val="349134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500"/>
                                        <p:tgtEl>
                                          <p:spTgt spid="15"/>
                                        </p:tgtEl>
                                      </p:cBhvr>
                                    </p:animEffect>
                                  </p:childTnLst>
                                </p:cTn>
                              </p:par>
                              <p:par>
                                <p:cTn id="11" presetID="12" presetClass="entr" presetSubtype="2" fill="hold" grpId="0" nodeType="withEffect">
                                  <p:stCondLst>
                                    <p:cond delay="2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ppt_x</p:attrName>
                                        </p:attrNameLst>
                                      </p:cBhvr>
                                      <p:tavLst>
                                        <p:tav tm="0">
                                          <p:val>
                                            <p:strVal val="#ppt_x+#ppt_w*1.125000"/>
                                          </p:val>
                                        </p:tav>
                                        <p:tav tm="100000">
                                          <p:val>
                                            <p:strVal val="#ppt_x"/>
                                          </p:val>
                                        </p:tav>
                                      </p:tavLst>
                                    </p:anim>
                                    <p:animEffect transition="in" filter="wipe(left)">
                                      <p:cBhvr>
                                        <p:cTn id="14" dur="500"/>
                                        <p:tgtEl>
                                          <p:spTgt spid="21"/>
                                        </p:tgtEl>
                                      </p:cBhvr>
                                    </p:animEffect>
                                  </p:childTnLst>
                                </p:cTn>
                              </p:par>
                              <p:par>
                                <p:cTn id="15" presetID="31"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 calcmode="lin" valueType="num">
                                      <p:cBhvr>
                                        <p:cTn id="19" dur="500" fill="hold"/>
                                        <p:tgtEl>
                                          <p:spTgt spid="18"/>
                                        </p:tgtEl>
                                        <p:attrNameLst>
                                          <p:attrName>style.rotation</p:attrName>
                                        </p:attrNameLst>
                                      </p:cBhvr>
                                      <p:tavLst>
                                        <p:tav tm="0">
                                          <p:val>
                                            <p:fltVal val="90"/>
                                          </p:val>
                                        </p:tav>
                                        <p:tav tm="100000">
                                          <p:val>
                                            <p:fltVal val="0"/>
                                          </p:val>
                                        </p:tav>
                                      </p:tavLst>
                                    </p:anim>
                                    <p:animEffect transition="in" filter="fade">
                                      <p:cBhvr>
                                        <p:cTn id="20" dur="500"/>
                                        <p:tgtEl>
                                          <p:spTgt spid="18"/>
                                        </p:tgtEl>
                                      </p:cBhvr>
                                    </p:animEffect>
                                  </p:childTnLst>
                                </p:cTn>
                              </p:par>
                              <p:par>
                                <p:cTn id="21" presetID="10" presetClass="entr" presetSubtype="0" fill="hold" nodeType="withEffect">
                                  <p:stCondLst>
                                    <p:cond delay="10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2" presetClass="entr" presetSubtype="2" fill="hold" nodeType="withEffect">
                                  <p:stCondLst>
                                    <p:cond delay="100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par>
                                <p:cTn id="27" presetID="12" presetClass="entr" presetSubtype="2" fill="hold" grpId="0" nodeType="withEffect">
                                  <p:stCondLst>
                                    <p:cond delay="120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p:tgtEl>
                                          <p:spTgt spid="22"/>
                                        </p:tgtEl>
                                        <p:attrNameLst>
                                          <p:attrName>ppt_x</p:attrName>
                                        </p:attrNameLst>
                                      </p:cBhvr>
                                      <p:tavLst>
                                        <p:tav tm="0">
                                          <p:val>
                                            <p:strVal val="#ppt_x+#ppt_w*1.125000"/>
                                          </p:val>
                                        </p:tav>
                                        <p:tav tm="100000">
                                          <p:val>
                                            <p:strVal val="#ppt_x"/>
                                          </p:val>
                                        </p:tav>
                                      </p:tavLst>
                                    </p:anim>
                                    <p:animEffect transition="in" filter="wipe(left)">
                                      <p:cBhvr>
                                        <p:cTn id="30" dur="500"/>
                                        <p:tgtEl>
                                          <p:spTgt spid="22"/>
                                        </p:tgtEl>
                                      </p:cBhvr>
                                    </p:animEffect>
                                  </p:childTnLst>
                                </p:cTn>
                              </p:par>
                              <p:par>
                                <p:cTn id="31" presetID="31" presetClass="entr" presetSubtype="0" fill="hold" grpId="0" nodeType="withEffect">
                                  <p:stCondLst>
                                    <p:cond delay="15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 calcmode="lin" valueType="num">
                                      <p:cBhvr>
                                        <p:cTn id="35" dur="500" fill="hold"/>
                                        <p:tgtEl>
                                          <p:spTgt spid="20"/>
                                        </p:tgtEl>
                                        <p:attrNameLst>
                                          <p:attrName>style.rotation</p:attrName>
                                        </p:attrNameLst>
                                      </p:cBhvr>
                                      <p:tavLst>
                                        <p:tav tm="0">
                                          <p:val>
                                            <p:fltVal val="90"/>
                                          </p:val>
                                        </p:tav>
                                        <p:tav tm="100000">
                                          <p:val>
                                            <p:fltVal val="0"/>
                                          </p:val>
                                        </p:tav>
                                      </p:tavLst>
                                    </p:anim>
                                    <p:animEffect transition="in" filter="fade">
                                      <p:cBhvr>
                                        <p:cTn id="36" dur="500"/>
                                        <p:tgtEl>
                                          <p:spTgt spid="20"/>
                                        </p:tgtEl>
                                      </p:cBhvr>
                                    </p:animEffect>
                                  </p:childTnLst>
                                </p:cTn>
                              </p:par>
                              <p:par>
                                <p:cTn id="37" presetID="10" presetClass="entr" presetSubtype="0" fill="hold" nodeType="withEffect">
                                  <p:stCondLst>
                                    <p:cond delay="20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22" presetClass="entr" presetSubtype="2" fill="hold" nodeType="withEffect">
                                  <p:stCondLst>
                                    <p:cond delay="200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par>
                                <p:cTn id="43" presetID="12" presetClass="entr" presetSubtype="2" fill="hold" grpId="0" nodeType="withEffect">
                                  <p:stCondLst>
                                    <p:cond delay="220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p:tgtEl>
                                          <p:spTgt spid="23"/>
                                        </p:tgtEl>
                                        <p:attrNameLst>
                                          <p:attrName>ppt_x</p:attrName>
                                        </p:attrNameLst>
                                      </p:cBhvr>
                                      <p:tavLst>
                                        <p:tav tm="0">
                                          <p:val>
                                            <p:strVal val="#ppt_x+#ppt_w*1.125000"/>
                                          </p:val>
                                        </p:tav>
                                        <p:tav tm="100000">
                                          <p:val>
                                            <p:strVal val="#ppt_x"/>
                                          </p:val>
                                        </p:tav>
                                      </p:tavLst>
                                    </p:anim>
                                    <p:animEffect transition="in" filter="wipe(left)">
                                      <p:cBhvr>
                                        <p:cTn id="46" dur="500"/>
                                        <p:tgtEl>
                                          <p:spTgt spid="23"/>
                                        </p:tgtEl>
                                      </p:cBhvr>
                                    </p:animEffect>
                                  </p:childTnLst>
                                </p:cTn>
                              </p:par>
                              <p:par>
                                <p:cTn id="47" presetID="31" presetClass="entr" presetSubtype="0" fill="hold" grpId="0" nodeType="withEffect">
                                  <p:stCondLst>
                                    <p:cond delay="2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 calcmode="lin" valueType="num">
                                      <p:cBhvr>
                                        <p:cTn id="51" dur="500" fill="hold"/>
                                        <p:tgtEl>
                                          <p:spTgt spid="19"/>
                                        </p:tgtEl>
                                        <p:attrNameLst>
                                          <p:attrName>style.rotation</p:attrName>
                                        </p:attrNameLst>
                                      </p:cBhvr>
                                      <p:tavLst>
                                        <p:tav tm="0">
                                          <p:val>
                                            <p:fltVal val="90"/>
                                          </p:val>
                                        </p:tav>
                                        <p:tav tm="100000">
                                          <p:val>
                                            <p:fltVal val="0"/>
                                          </p:val>
                                        </p:tav>
                                      </p:tavLst>
                                    </p:anim>
                                    <p:animEffect transition="in" filter="fade">
                                      <p:cBhvr>
                                        <p:cTn id="52" dur="500"/>
                                        <p:tgtEl>
                                          <p:spTgt spid="19"/>
                                        </p:tgtEl>
                                      </p:cBhvr>
                                    </p:animEffect>
                                  </p:childTnLst>
                                </p:cTn>
                              </p:par>
                              <p:par>
                                <p:cTn id="53" presetID="10" presetClass="entr" presetSubtype="0" fill="hold" nodeType="withEffect">
                                  <p:stCondLst>
                                    <p:cond delay="300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par>
                                <p:cTn id="56" presetID="22" presetClass="entr" presetSubtype="2" fill="hold" nodeType="withEffect">
                                  <p:stCondLst>
                                    <p:cond delay="3000"/>
                                  </p:stCondLst>
                                  <p:childTnLst>
                                    <p:set>
                                      <p:cBhvr>
                                        <p:cTn id="57" dur="1" fill="hold">
                                          <p:stCondLst>
                                            <p:cond delay="0"/>
                                          </p:stCondLst>
                                        </p:cTn>
                                        <p:tgtEl>
                                          <p:spTgt spid="17"/>
                                        </p:tgtEl>
                                        <p:attrNameLst>
                                          <p:attrName>style.visibility</p:attrName>
                                        </p:attrNameLst>
                                      </p:cBhvr>
                                      <p:to>
                                        <p:strVal val="visible"/>
                                      </p:to>
                                    </p:set>
                                    <p:animEffect transition="in" filter="wipe(right)">
                                      <p:cBhvr>
                                        <p:cTn id="58" dur="500"/>
                                        <p:tgtEl>
                                          <p:spTgt spid="17"/>
                                        </p:tgtEl>
                                      </p:cBhvr>
                                    </p:animEffect>
                                  </p:childTnLst>
                                </p:cTn>
                              </p:par>
                              <p:par>
                                <p:cTn id="59" presetID="12" presetClass="entr" presetSubtype="2" fill="hold" grpId="0" nodeType="withEffect">
                                  <p:stCondLst>
                                    <p:cond delay="32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ppt_x</p:attrName>
                                        </p:attrNameLst>
                                      </p:cBhvr>
                                      <p:tavLst>
                                        <p:tav tm="0">
                                          <p:val>
                                            <p:strVal val="#ppt_x+#ppt_w*1.125000"/>
                                          </p:val>
                                        </p:tav>
                                        <p:tav tm="100000">
                                          <p:val>
                                            <p:strVal val="#ppt_x"/>
                                          </p:val>
                                        </p:tav>
                                      </p:tavLst>
                                    </p:anim>
                                    <p:animEffect transition="in" filter="wipe(left)">
                                      <p:cBhvr>
                                        <p:cTn id="62" dur="500"/>
                                        <p:tgtEl>
                                          <p:spTgt spid="24"/>
                                        </p:tgtEl>
                                      </p:cBhvr>
                                    </p:animEffect>
                                  </p:childTnLst>
                                </p:cTn>
                              </p:par>
                              <p:par>
                                <p:cTn id="63" presetID="31" presetClass="entr" presetSubtype="0" fill="hold" grpId="0" nodeType="withEffect">
                                  <p:stCondLst>
                                    <p:cond delay="3500"/>
                                  </p:stCondLst>
                                  <p:childTnLst>
                                    <p:set>
                                      <p:cBhvr>
                                        <p:cTn id="64" dur="1" fill="hold">
                                          <p:stCondLst>
                                            <p:cond delay="0"/>
                                          </p:stCondLst>
                                        </p:cTn>
                                        <p:tgtEl>
                                          <p:spTgt spid="25"/>
                                        </p:tgtEl>
                                        <p:attrNameLst>
                                          <p:attrName>style.visibility</p:attrName>
                                        </p:attrNameLst>
                                      </p:cBhvr>
                                      <p:to>
                                        <p:strVal val="visible"/>
                                      </p:to>
                                    </p:set>
                                    <p:anim calcmode="lin" valueType="num">
                                      <p:cBhvr>
                                        <p:cTn id="65" dur="500" fill="hold"/>
                                        <p:tgtEl>
                                          <p:spTgt spid="25"/>
                                        </p:tgtEl>
                                        <p:attrNameLst>
                                          <p:attrName>ppt_w</p:attrName>
                                        </p:attrNameLst>
                                      </p:cBhvr>
                                      <p:tavLst>
                                        <p:tav tm="0">
                                          <p:val>
                                            <p:fltVal val="0"/>
                                          </p:val>
                                        </p:tav>
                                        <p:tav tm="100000">
                                          <p:val>
                                            <p:strVal val="#ppt_w"/>
                                          </p:val>
                                        </p:tav>
                                      </p:tavLst>
                                    </p:anim>
                                    <p:anim calcmode="lin" valueType="num">
                                      <p:cBhvr>
                                        <p:cTn id="66" dur="500" fill="hold"/>
                                        <p:tgtEl>
                                          <p:spTgt spid="25"/>
                                        </p:tgtEl>
                                        <p:attrNameLst>
                                          <p:attrName>ppt_h</p:attrName>
                                        </p:attrNameLst>
                                      </p:cBhvr>
                                      <p:tavLst>
                                        <p:tav tm="0">
                                          <p:val>
                                            <p:fltVal val="0"/>
                                          </p:val>
                                        </p:tav>
                                        <p:tav tm="100000">
                                          <p:val>
                                            <p:strVal val="#ppt_h"/>
                                          </p:val>
                                        </p:tav>
                                      </p:tavLst>
                                    </p:anim>
                                    <p:anim calcmode="lin" valueType="num">
                                      <p:cBhvr>
                                        <p:cTn id="67" dur="500" fill="hold"/>
                                        <p:tgtEl>
                                          <p:spTgt spid="25"/>
                                        </p:tgtEl>
                                        <p:attrNameLst>
                                          <p:attrName>style.rotation</p:attrName>
                                        </p:attrNameLst>
                                      </p:cBhvr>
                                      <p:tavLst>
                                        <p:tav tm="0">
                                          <p:val>
                                            <p:fltVal val="90"/>
                                          </p:val>
                                        </p:tav>
                                        <p:tav tm="100000">
                                          <p:val>
                                            <p:fltVal val="0"/>
                                          </p:val>
                                        </p:tav>
                                      </p:tavLst>
                                    </p:anim>
                                    <p:animEffect transition="in" filter="fade">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P spid="24" grpId="0"/>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155687" y="3248981"/>
            <a:ext cx="5198512" cy="121514"/>
          </a:xfrm>
          <a:prstGeom prst="rect">
            <a:avLst/>
          </a:pr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6" name="矩形 12"/>
          <p:cNvSpPr/>
          <p:nvPr/>
        </p:nvSpPr>
        <p:spPr>
          <a:xfrm>
            <a:off x="1155689" y="3451502"/>
            <a:ext cx="5164201" cy="121514"/>
          </a:xfrm>
          <a:custGeom>
            <a:avLst/>
            <a:gdLst/>
            <a:ahLst/>
            <a:cxnLst/>
            <a:rect l="l" t="t" r="r" b="b"/>
            <a:pathLst>
              <a:path w="6885601" h="162018">
                <a:moveTo>
                  <a:pt x="0" y="0"/>
                </a:moveTo>
                <a:lnTo>
                  <a:pt x="6863886" y="0"/>
                </a:lnTo>
                <a:cubicBezTo>
                  <a:pt x="6867441" y="55065"/>
                  <a:pt x="6874351" y="109213"/>
                  <a:pt x="6885601" y="162018"/>
                </a:cubicBezTo>
                <a:lnTo>
                  <a:pt x="0" y="162018"/>
                </a:lnTo>
                <a:close/>
              </a:path>
            </a:pathLst>
          </a:custGeom>
          <a:solidFill>
            <a:srgbClr val="FFFFFF">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27" name="组合 26"/>
          <p:cNvGrpSpPr/>
          <p:nvPr/>
        </p:nvGrpSpPr>
        <p:grpSpPr>
          <a:xfrm>
            <a:off x="6303603" y="2438890"/>
            <a:ext cx="1991405" cy="1944216"/>
            <a:chOff x="8404007" y="2276872"/>
            <a:chExt cx="2655206" cy="2592288"/>
          </a:xfrm>
        </p:grpSpPr>
        <p:sp>
          <p:nvSpPr>
            <p:cNvPr id="28" name="椭圆 1"/>
            <p:cNvSpPr/>
            <p:nvPr/>
          </p:nvSpPr>
          <p:spPr>
            <a:xfrm>
              <a:off x="8404007" y="2276872"/>
              <a:ext cx="2655206" cy="1242138"/>
            </a:xfrm>
            <a:custGeom>
              <a:avLst/>
              <a:gdLst>
                <a:gd name="connsiteX0" fmla="*/ 1045028 w 2655206"/>
                <a:gd name="connsiteY0" fmla="*/ 1755986 h 2671362"/>
                <a:gd name="connsiteX1" fmla="*/ 2655206 w 2655206"/>
                <a:gd name="connsiteY1" fmla="*/ 1422158 h 2671362"/>
                <a:gd name="connsiteX2" fmla="*/ 1327603 w 2655206"/>
                <a:gd name="connsiteY2" fmla="*/ 2664296 h 2671362"/>
                <a:gd name="connsiteX3" fmla="*/ 1045028 w 2655206"/>
                <a:gd name="connsiteY3" fmla="*/ 1755986 h 2671362"/>
                <a:gd name="connsiteX4" fmla="*/ 1327603 w 2655206"/>
                <a:gd name="connsiteY4" fmla="*/ 0 h 2671362"/>
                <a:gd name="connsiteX5" fmla="*/ 2655206 w 2655206"/>
                <a:gd name="connsiteY5" fmla="*/ 1242138 h 2671362"/>
                <a:gd name="connsiteX6" fmla="*/ 0 w 2655206"/>
                <a:gd name="connsiteY6" fmla="*/ 1242138 h 2671362"/>
                <a:gd name="connsiteX7" fmla="*/ 1327603 w 2655206"/>
                <a:gd name="connsiteY7" fmla="*/ 0 h 2671362"/>
                <a:gd name="connsiteX0" fmla="*/ 1327603 w 2655206"/>
                <a:gd name="connsiteY0" fmla="*/ 2664296 h 2664296"/>
                <a:gd name="connsiteX1" fmla="*/ 2655206 w 2655206"/>
                <a:gd name="connsiteY1" fmla="*/ 1422158 h 2664296"/>
                <a:gd name="connsiteX2" fmla="*/ 1327603 w 2655206"/>
                <a:gd name="connsiteY2" fmla="*/ 2664296 h 2664296"/>
                <a:gd name="connsiteX3" fmla="*/ 1327603 w 2655206"/>
                <a:gd name="connsiteY3" fmla="*/ 0 h 2664296"/>
                <a:gd name="connsiteX4" fmla="*/ 2655206 w 2655206"/>
                <a:gd name="connsiteY4" fmla="*/ 1242138 h 2664296"/>
                <a:gd name="connsiteX5" fmla="*/ 0 w 2655206"/>
                <a:gd name="connsiteY5" fmla="*/ 1242138 h 2664296"/>
                <a:gd name="connsiteX6" fmla="*/ 1327603 w 2655206"/>
                <a:gd name="connsiteY6" fmla="*/ 0 h 2664296"/>
                <a:gd name="connsiteX0" fmla="*/ 1327603 w 2655206"/>
                <a:gd name="connsiteY0" fmla="*/ 0 h 1242138"/>
                <a:gd name="connsiteX1" fmla="*/ 2655206 w 2655206"/>
                <a:gd name="connsiteY1" fmla="*/ 1242138 h 1242138"/>
                <a:gd name="connsiteX2" fmla="*/ 0 w 2655206"/>
                <a:gd name="connsiteY2" fmla="*/ 1242138 h 1242138"/>
                <a:gd name="connsiteX3" fmla="*/ 1327603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1327603" y="0"/>
                  </a:moveTo>
                  <a:cubicBezTo>
                    <a:pt x="2033044" y="0"/>
                    <a:pt x="2610414" y="548333"/>
                    <a:pt x="2655206" y="1242138"/>
                  </a:cubicBezTo>
                  <a:lnTo>
                    <a:pt x="0" y="1242138"/>
                  </a:lnTo>
                  <a:cubicBezTo>
                    <a:pt x="44792" y="548333"/>
                    <a:pt x="622162" y="0"/>
                    <a:pt x="1327603" y="0"/>
                  </a:cubicBezTo>
                  <a:close/>
                </a:path>
              </a:pathLst>
            </a:cu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9" name="椭圆 1"/>
            <p:cNvSpPr/>
            <p:nvPr/>
          </p:nvSpPr>
          <p:spPr>
            <a:xfrm>
              <a:off x="8404007" y="3627022"/>
              <a:ext cx="2655206" cy="1242138"/>
            </a:xfrm>
            <a:custGeom>
              <a:avLst/>
              <a:gdLst>
                <a:gd name="connsiteX0" fmla="*/ 0 w 2655206"/>
                <a:gd name="connsiteY0" fmla="*/ 180020 h 1422158"/>
                <a:gd name="connsiteX1" fmla="*/ 2655206 w 2655206"/>
                <a:gd name="connsiteY1" fmla="*/ 180020 h 1422158"/>
                <a:gd name="connsiteX2" fmla="*/ 1327603 w 2655206"/>
                <a:gd name="connsiteY2" fmla="*/ 1422158 h 1422158"/>
                <a:gd name="connsiteX3" fmla="*/ 0 w 2655206"/>
                <a:gd name="connsiteY3" fmla="*/ 180020 h 1422158"/>
                <a:gd name="connsiteX4" fmla="*/ 0 w 2655206"/>
                <a:gd name="connsiteY4" fmla="*/ 0 h 1422158"/>
                <a:gd name="connsiteX5" fmla="*/ 2655206 w 2655206"/>
                <a:gd name="connsiteY5" fmla="*/ 0 h 1422158"/>
                <a:gd name="connsiteX6" fmla="*/ 0 w 2655206"/>
                <a:gd name="connsiteY6" fmla="*/ 0 h 1422158"/>
                <a:gd name="connsiteX0" fmla="*/ 0 w 2655206"/>
                <a:gd name="connsiteY0" fmla="*/ 0 h 1242138"/>
                <a:gd name="connsiteX1" fmla="*/ 2655206 w 2655206"/>
                <a:gd name="connsiteY1" fmla="*/ 0 h 1242138"/>
                <a:gd name="connsiteX2" fmla="*/ 1327603 w 2655206"/>
                <a:gd name="connsiteY2" fmla="*/ 1242138 h 1242138"/>
                <a:gd name="connsiteX3" fmla="*/ 0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0" y="0"/>
                  </a:moveTo>
                  <a:lnTo>
                    <a:pt x="2655206" y="0"/>
                  </a:lnTo>
                  <a:cubicBezTo>
                    <a:pt x="2610414" y="693805"/>
                    <a:pt x="2033044" y="1242138"/>
                    <a:pt x="1327603" y="1242138"/>
                  </a:cubicBezTo>
                  <a:cubicBezTo>
                    <a:pt x="622162" y="1242138"/>
                    <a:pt x="44792" y="693805"/>
                    <a:pt x="0" y="0"/>
                  </a:cubicBezTo>
                  <a:close/>
                </a:path>
              </a:pathLst>
            </a:custGeom>
            <a:solidFill>
              <a:srgbClr val="FFFFFF">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0" name="Group 73"/>
            <p:cNvGrpSpPr/>
            <p:nvPr>
              <p:custDataLst>
                <p:tags r:id="rId1"/>
              </p:custDataLst>
            </p:nvPr>
          </p:nvGrpSpPr>
          <p:grpSpPr>
            <a:xfrm>
              <a:off x="9167718" y="2905458"/>
              <a:ext cx="1127785" cy="451534"/>
              <a:chOff x="683122" y="3143325"/>
              <a:chExt cx="1092016" cy="428533"/>
            </a:xfrm>
          </p:grpSpPr>
          <p:pic>
            <p:nvPicPr>
              <p:cNvPr id="34" name="Picture 74"/>
              <p:cNvPicPr>
                <a:picLocks noChangeAspect="1"/>
              </p:cNvPicPr>
              <p:nvPr/>
            </p:nvPicPr>
            <p:blipFill rotWithShape="1">
              <a:blip r:embed="rId3" cstate="screen">
                <a:extLst>
                  <a:ext uri="{28A0092B-C50C-407E-A947-70E740481C1C}">
                    <a14:useLocalDpi xmlns:a14="http://schemas.microsoft.com/office/drawing/2010/main" xmlns=""/>
                  </a:ext>
                </a:extLst>
              </a:blip>
              <a:srcRect/>
              <a:stretch/>
            </p:blipFill>
            <p:spPr>
              <a:xfrm>
                <a:off x="1022176" y="3143325"/>
                <a:ext cx="752962" cy="428533"/>
              </a:xfrm>
              <a:prstGeom prst="rect">
                <a:avLst/>
              </a:prstGeom>
            </p:spPr>
          </p:pic>
          <p:pic>
            <p:nvPicPr>
              <p:cNvPr id="35" name="Picture 75"/>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683122" y="3224792"/>
                <a:ext cx="339653" cy="265593"/>
              </a:xfrm>
              <a:prstGeom prst="rect">
                <a:avLst/>
              </a:prstGeom>
            </p:spPr>
          </p:pic>
        </p:grpSp>
        <p:pic>
          <p:nvPicPr>
            <p:cNvPr id="31" name="Picture 76"/>
            <p:cNvPicPr>
              <a:picLocks noChangeAspect="1"/>
            </p:cNvPicPr>
            <p:nvPr/>
          </p:nvPicPr>
          <p:blipFill>
            <a:blip r:embed="rId5" cstate="screen">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a:ext>
              </a:extLst>
            </a:blip>
            <a:stretch>
              <a:fillRect/>
            </a:stretch>
          </p:blipFill>
          <p:spPr>
            <a:xfrm>
              <a:off x="9320632" y="4087954"/>
              <a:ext cx="821956" cy="493174"/>
            </a:xfrm>
            <a:prstGeom prst="rect">
              <a:avLst/>
            </a:prstGeom>
          </p:spPr>
        </p:pic>
        <p:sp>
          <p:nvSpPr>
            <p:cNvPr id="32" name="矩形 31"/>
            <p:cNvSpPr/>
            <p:nvPr/>
          </p:nvSpPr>
          <p:spPr>
            <a:xfrm>
              <a:off x="8946780" y="2515183"/>
              <a:ext cx="1284966" cy="33094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33" name="矩形 32"/>
            <p:cNvSpPr/>
            <p:nvPr/>
          </p:nvSpPr>
          <p:spPr>
            <a:xfrm>
              <a:off x="8946780" y="3708031"/>
              <a:ext cx="1284966" cy="33094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grpSp>
      <p:sp>
        <p:nvSpPr>
          <p:cNvPr id="36" name="Freeform 91"/>
          <p:cNvSpPr>
            <a:spLocks noEditPoints="1"/>
          </p:cNvSpPr>
          <p:nvPr/>
        </p:nvSpPr>
        <p:spPr bwMode="auto">
          <a:xfrm>
            <a:off x="1169622" y="2114855"/>
            <a:ext cx="219881" cy="313519"/>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37" name="Freeform 80"/>
          <p:cNvSpPr>
            <a:spLocks noEditPoints="1"/>
          </p:cNvSpPr>
          <p:nvPr/>
        </p:nvSpPr>
        <p:spPr bwMode="auto">
          <a:xfrm>
            <a:off x="1169622" y="3785385"/>
            <a:ext cx="219881" cy="312557"/>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38" name="TextBox 27"/>
          <p:cNvSpPr txBox="1"/>
          <p:nvPr/>
        </p:nvSpPr>
        <p:spPr>
          <a:xfrm>
            <a:off x="1385648" y="2114855"/>
            <a:ext cx="1463859"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zh-CN" altLang="en-US" sz="15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39" name="TextBox 28"/>
          <p:cNvSpPr txBox="1"/>
          <p:nvPr/>
        </p:nvSpPr>
        <p:spPr>
          <a:xfrm>
            <a:off x="1115616" y="2477827"/>
            <a:ext cx="3132348"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sp>
        <p:nvSpPr>
          <p:cNvPr id="40" name="TextBox 29"/>
          <p:cNvSpPr txBox="1"/>
          <p:nvPr/>
        </p:nvSpPr>
        <p:spPr>
          <a:xfrm>
            <a:off x="1385648" y="3790172"/>
            <a:ext cx="1463859"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zh-CN" altLang="en-US" sz="15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41" name="TextBox 30"/>
          <p:cNvSpPr txBox="1"/>
          <p:nvPr/>
        </p:nvSpPr>
        <p:spPr>
          <a:xfrm>
            <a:off x="1115616" y="4153144"/>
            <a:ext cx="3132348"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grpSp>
        <p:nvGrpSpPr>
          <p:cNvPr id="42" name="组合 41"/>
          <p:cNvGrpSpPr/>
          <p:nvPr/>
        </p:nvGrpSpPr>
        <p:grpSpPr>
          <a:xfrm>
            <a:off x="1169624" y="1952836"/>
            <a:ext cx="6183687" cy="540060"/>
            <a:chOff x="1558702" y="1628800"/>
            <a:chExt cx="8244916" cy="720080"/>
          </a:xfrm>
        </p:grpSpPr>
        <p:cxnSp>
          <p:nvCxnSpPr>
            <p:cNvPr id="43" name="直接连接符 6"/>
            <p:cNvCxnSpPr/>
            <p:nvPr/>
          </p:nvCxnSpPr>
          <p:spPr>
            <a:xfrm>
              <a:off x="1558702" y="1628800"/>
              <a:ext cx="8172908" cy="648072"/>
            </a:xfrm>
            <a:prstGeom prst="bentConnector3">
              <a:avLst>
                <a:gd name="adj1" fmla="val 99935"/>
              </a:avLst>
            </a:prstGeom>
            <a:noFill/>
            <a:ln w="6350" cap="flat" cmpd="sng" algn="ctr">
              <a:solidFill>
                <a:sysClr val="window" lastClr="FFFFFF"/>
              </a:solidFill>
              <a:prstDash val="sysDash"/>
              <a:miter lim="800000"/>
            </a:ln>
            <a:effectLst/>
          </p:spPr>
        </p:cxnSp>
        <p:sp>
          <p:nvSpPr>
            <p:cNvPr id="44" name="椭圆 43"/>
            <p:cNvSpPr/>
            <p:nvPr/>
          </p:nvSpPr>
          <p:spPr>
            <a:xfrm>
              <a:off x="9659602" y="2204864"/>
              <a:ext cx="144016" cy="14401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45" name="组合 44"/>
          <p:cNvGrpSpPr/>
          <p:nvPr/>
        </p:nvGrpSpPr>
        <p:grpSpPr>
          <a:xfrm flipV="1">
            <a:off x="1169624" y="4329100"/>
            <a:ext cx="6183687" cy="540060"/>
            <a:chOff x="1558702" y="5301208"/>
            <a:chExt cx="8244916" cy="720080"/>
          </a:xfrm>
        </p:grpSpPr>
        <p:cxnSp>
          <p:nvCxnSpPr>
            <p:cNvPr id="46" name="直接连接符 6"/>
            <p:cNvCxnSpPr/>
            <p:nvPr/>
          </p:nvCxnSpPr>
          <p:spPr>
            <a:xfrm>
              <a:off x="1558702" y="5301208"/>
              <a:ext cx="8172908" cy="648072"/>
            </a:xfrm>
            <a:prstGeom prst="bentConnector3">
              <a:avLst>
                <a:gd name="adj1" fmla="val 99935"/>
              </a:avLst>
            </a:prstGeom>
            <a:noFill/>
            <a:ln w="6350" cap="flat" cmpd="sng" algn="ctr">
              <a:solidFill>
                <a:sysClr val="window" lastClr="FFFFFF"/>
              </a:solidFill>
              <a:prstDash val="sysDash"/>
              <a:miter lim="800000"/>
            </a:ln>
            <a:effectLst/>
          </p:spPr>
        </p:cxnSp>
        <p:sp>
          <p:nvSpPr>
            <p:cNvPr id="47" name="椭圆 46"/>
            <p:cNvSpPr/>
            <p:nvPr/>
          </p:nvSpPr>
          <p:spPr>
            <a:xfrm>
              <a:off x="9659602" y="5877272"/>
              <a:ext cx="144016" cy="14401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Tree>
    <p:extLst>
      <p:ext uri="{BB962C8B-B14F-4D97-AF65-F5344CB8AC3E}">
        <p14:creationId xmlns:p14="http://schemas.microsoft.com/office/powerpoint/2010/main" xmlns="" val="4361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2" presetClass="entr" presetSubtype="2" fill="hold" grpId="0" nodeType="withEffect">
                                  <p:stCondLst>
                                    <p:cond delay="50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par>
                                <p:cTn id="13" presetID="22" presetClass="entr" presetSubtype="2"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Effect transition="in" filter="wipe(right)">
                                      <p:cBhvr>
                                        <p:cTn id="15" dur="500"/>
                                        <p:tgtEl>
                                          <p:spTgt spid="26"/>
                                        </p:tgtEl>
                                      </p:cBhvr>
                                    </p:animEffect>
                                  </p:childTnLst>
                                </p:cTn>
                              </p:par>
                              <p:par>
                                <p:cTn id="16" presetID="22" presetClass="entr" presetSubtype="2" fill="hold" nodeType="withEffect">
                                  <p:stCondLst>
                                    <p:cond delay="500"/>
                                  </p:stCondLst>
                                  <p:childTnLst>
                                    <p:set>
                                      <p:cBhvr>
                                        <p:cTn id="17" dur="1" fill="hold">
                                          <p:stCondLst>
                                            <p:cond delay="0"/>
                                          </p:stCondLst>
                                        </p:cTn>
                                        <p:tgtEl>
                                          <p:spTgt spid="42"/>
                                        </p:tgtEl>
                                        <p:attrNameLst>
                                          <p:attrName>style.visibility</p:attrName>
                                        </p:attrNameLst>
                                      </p:cBhvr>
                                      <p:to>
                                        <p:strVal val="visible"/>
                                      </p:to>
                                    </p:set>
                                    <p:animEffect transition="in" filter="wipe(right)">
                                      <p:cBhvr>
                                        <p:cTn id="18" dur="500"/>
                                        <p:tgtEl>
                                          <p:spTgt spid="42"/>
                                        </p:tgtEl>
                                      </p:cBhvr>
                                    </p:animEffect>
                                  </p:childTnLst>
                                </p:cTn>
                              </p:par>
                              <p:par>
                                <p:cTn id="19" presetID="22" presetClass="entr" presetSubtype="2" fill="hold" nodeType="withEffect">
                                  <p:stCondLst>
                                    <p:cond delay="500"/>
                                  </p:stCondLst>
                                  <p:childTnLst>
                                    <p:set>
                                      <p:cBhvr>
                                        <p:cTn id="20" dur="1" fill="hold">
                                          <p:stCondLst>
                                            <p:cond delay="0"/>
                                          </p:stCondLst>
                                        </p:cTn>
                                        <p:tgtEl>
                                          <p:spTgt spid="45"/>
                                        </p:tgtEl>
                                        <p:attrNameLst>
                                          <p:attrName>style.visibility</p:attrName>
                                        </p:attrNameLst>
                                      </p:cBhvr>
                                      <p:to>
                                        <p:strVal val="visible"/>
                                      </p:to>
                                    </p:set>
                                    <p:animEffect transition="in" filter="wipe(right)">
                                      <p:cBhvr>
                                        <p:cTn id="21" dur="500"/>
                                        <p:tgtEl>
                                          <p:spTgt spid="45"/>
                                        </p:tgtEl>
                                      </p:cBhvr>
                                    </p:animEffect>
                                  </p:childTnLst>
                                </p:cTn>
                              </p:par>
                              <p:par>
                                <p:cTn id="22" presetID="22" presetClass="entr" presetSubtype="2" fill="hold" grpId="0" nodeType="withEffect">
                                  <p:stCondLst>
                                    <p:cond delay="800"/>
                                  </p:stCondLst>
                                  <p:childTnLst>
                                    <p:set>
                                      <p:cBhvr>
                                        <p:cTn id="23" dur="1" fill="hold">
                                          <p:stCondLst>
                                            <p:cond delay="0"/>
                                          </p:stCondLst>
                                        </p:cTn>
                                        <p:tgtEl>
                                          <p:spTgt spid="39"/>
                                        </p:tgtEl>
                                        <p:attrNameLst>
                                          <p:attrName>style.visibility</p:attrName>
                                        </p:attrNameLst>
                                      </p:cBhvr>
                                      <p:to>
                                        <p:strVal val="visible"/>
                                      </p:to>
                                    </p:set>
                                    <p:animEffect transition="in" filter="wipe(right)">
                                      <p:cBhvr>
                                        <p:cTn id="24" dur="500"/>
                                        <p:tgtEl>
                                          <p:spTgt spid="39"/>
                                        </p:tgtEl>
                                      </p:cBhvr>
                                    </p:animEffect>
                                  </p:childTnLst>
                                </p:cTn>
                              </p:par>
                              <p:par>
                                <p:cTn id="25" presetID="22" presetClass="entr" presetSubtype="2" fill="hold" grpId="0" nodeType="withEffect">
                                  <p:stCondLst>
                                    <p:cond delay="800"/>
                                  </p:stCondLst>
                                  <p:childTnLst>
                                    <p:set>
                                      <p:cBhvr>
                                        <p:cTn id="26" dur="1" fill="hold">
                                          <p:stCondLst>
                                            <p:cond delay="0"/>
                                          </p:stCondLst>
                                        </p:cTn>
                                        <p:tgtEl>
                                          <p:spTgt spid="41"/>
                                        </p:tgtEl>
                                        <p:attrNameLst>
                                          <p:attrName>style.visibility</p:attrName>
                                        </p:attrNameLst>
                                      </p:cBhvr>
                                      <p:to>
                                        <p:strVal val="visible"/>
                                      </p:to>
                                    </p:set>
                                    <p:animEffect transition="in" filter="wipe(right)">
                                      <p:cBhvr>
                                        <p:cTn id="27" dur="500"/>
                                        <p:tgtEl>
                                          <p:spTgt spid="41"/>
                                        </p:tgtEl>
                                      </p:cBhvr>
                                    </p:animEffect>
                                  </p:childTnLst>
                                </p:cTn>
                              </p:par>
                              <p:par>
                                <p:cTn id="28" presetID="22" presetClass="entr" presetSubtype="2" fill="hold" grpId="0" nodeType="withEffect">
                                  <p:stCondLst>
                                    <p:cond delay="1000"/>
                                  </p:stCondLst>
                                  <p:childTnLst>
                                    <p:set>
                                      <p:cBhvr>
                                        <p:cTn id="29" dur="1" fill="hold">
                                          <p:stCondLst>
                                            <p:cond delay="0"/>
                                          </p:stCondLst>
                                        </p:cTn>
                                        <p:tgtEl>
                                          <p:spTgt spid="38"/>
                                        </p:tgtEl>
                                        <p:attrNameLst>
                                          <p:attrName>style.visibility</p:attrName>
                                        </p:attrNameLst>
                                      </p:cBhvr>
                                      <p:to>
                                        <p:strVal val="visible"/>
                                      </p:to>
                                    </p:set>
                                    <p:animEffect transition="in" filter="wipe(right)">
                                      <p:cBhvr>
                                        <p:cTn id="30" dur="500"/>
                                        <p:tgtEl>
                                          <p:spTgt spid="38"/>
                                        </p:tgtEl>
                                      </p:cBhvr>
                                    </p:animEffect>
                                  </p:childTnLst>
                                </p:cTn>
                              </p:par>
                              <p:par>
                                <p:cTn id="31" presetID="22" presetClass="entr" presetSubtype="2" fill="hold" grpId="0" nodeType="withEffect">
                                  <p:stCondLst>
                                    <p:cond delay="1000"/>
                                  </p:stCondLst>
                                  <p:childTnLst>
                                    <p:set>
                                      <p:cBhvr>
                                        <p:cTn id="32" dur="1" fill="hold">
                                          <p:stCondLst>
                                            <p:cond delay="0"/>
                                          </p:stCondLst>
                                        </p:cTn>
                                        <p:tgtEl>
                                          <p:spTgt spid="40"/>
                                        </p:tgtEl>
                                        <p:attrNameLst>
                                          <p:attrName>style.visibility</p:attrName>
                                        </p:attrNameLst>
                                      </p:cBhvr>
                                      <p:to>
                                        <p:strVal val="visible"/>
                                      </p:to>
                                    </p:set>
                                    <p:animEffect transition="in" filter="wipe(right)">
                                      <p:cBhvr>
                                        <p:cTn id="33" dur="500"/>
                                        <p:tgtEl>
                                          <p:spTgt spid="40"/>
                                        </p:tgtEl>
                                      </p:cBhvr>
                                    </p:animEffect>
                                  </p:childTnLst>
                                </p:cTn>
                              </p:par>
                              <p:par>
                                <p:cTn id="34" presetID="22" presetClass="entr" presetSubtype="2"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wipe(right)">
                                      <p:cBhvr>
                                        <p:cTn id="36" dur="500"/>
                                        <p:tgtEl>
                                          <p:spTgt spid="36"/>
                                        </p:tgtEl>
                                      </p:cBhvr>
                                    </p:animEffect>
                                  </p:childTnLst>
                                </p:cTn>
                              </p:par>
                              <p:par>
                                <p:cTn id="37" presetID="22" presetClass="entr" presetSubtype="2" fill="hold" grpId="0" nodeType="withEffect">
                                  <p:stCondLst>
                                    <p:cond delay="100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6" grpId="0" animBg="1"/>
      <p:bldP spid="37" grpId="0" animBg="1"/>
      <p:bldP spid="38" grpId="0"/>
      <p:bldP spid="39"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p:cNvSpPr txBox="1">
            <a:spLocks/>
          </p:cNvSpPr>
          <p:nvPr/>
        </p:nvSpPr>
        <p:spPr>
          <a:xfrm>
            <a:off x="1503792" y="1712573"/>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3600" b="1"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rPr>
              <a:t>01</a:t>
            </a:r>
          </a:p>
        </p:txBody>
      </p:sp>
      <p:sp>
        <p:nvSpPr>
          <p:cNvPr id="27" name="Text Placeholder 3"/>
          <p:cNvSpPr txBox="1">
            <a:spLocks/>
          </p:cNvSpPr>
          <p:nvPr/>
        </p:nvSpPr>
        <p:spPr>
          <a:xfrm>
            <a:off x="3693594" y="1712573"/>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3600" b="1"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rPr>
              <a:t>02</a:t>
            </a:r>
          </a:p>
        </p:txBody>
      </p:sp>
      <p:sp>
        <p:nvSpPr>
          <p:cNvPr id="28" name="Text Placeholder 3"/>
          <p:cNvSpPr txBox="1">
            <a:spLocks/>
          </p:cNvSpPr>
          <p:nvPr/>
        </p:nvSpPr>
        <p:spPr>
          <a:xfrm>
            <a:off x="5867630" y="1712573"/>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3600" b="1"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rPr>
              <a:t>03</a:t>
            </a:r>
          </a:p>
        </p:txBody>
      </p:sp>
      <p:sp>
        <p:nvSpPr>
          <p:cNvPr id="29" name="Text Placeholder 3"/>
          <p:cNvSpPr txBox="1">
            <a:spLocks/>
          </p:cNvSpPr>
          <p:nvPr/>
        </p:nvSpPr>
        <p:spPr>
          <a:xfrm>
            <a:off x="1503792" y="338958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3600" b="1"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rPr>
              <a:t>06</a:t>
            </a:r>
          </a:p>
        </p:txBody>
      </p:sp>
      <p:sp>
        <p:nvSpPr>
          <p:cNvPr id="30" name="Text Placeholder 3"/>
          <p:cNvSpPr txBox="1">
            <a:spLocks/>
          </p:cNvSpPr>
          <p:nvPr/>
        </p:nvSpPr>
        <p:spPr>
          <a:xfrm>
            <a:off x="3683024" y="338958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3600" b="1"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rPr>
              <a:t>05</a:t>
            </a:r>
          </a:p>
        </p:txBody>
      </p:sp>
      <p:sp>
        <p:nvSpPr>
          <p:cNvPr id="31" name="Text Placeholder 3"/>
          <p:cNvSpPr txBox="1">
            <a:spLocks/>
          </p:cNvSpPr>
          <p:nvPr/>
        </p:nvSpPr>
        <p:spPr>
          <a:xfrm>
            <a:off x="5901262" y="338958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3600" b="1"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rPr>
              <a:t>04</a:t>
            </a:r>
          </a:p>
        </p:txBody>
      </p:sp>
      <p:cxnSp>
        <p:nvCxnSpPr>
          <p:cNvPr id="32" name="Straight Connector 25"/>
          <p:cNvCxnSpPr/>
          <p:nvPr/>
        </p:nvCxnSpPr>
        <p:spPr>
          <a:xfrm>
            <a:off x="2110705" y="1971980"/>
            <a:ext cx="1468901" cy="0"/>
          </a:xfrm>
          <a:prstGeom prst="line">
            <a:avLst/>
          </a:prstGeom>
          <a:noFill/>
          <a:ln w="38100" cap="rnd" cmpd="sng" algn="ctr">
            <a:solidFill>
              <a:sysClr val="window" lastClr="FFFFFF">
                <a:alpha val="30000"/>
              </a:sysClr>
            </a:solidFill>
            <a:prstDash val="solid"/>
            <a:miter lim="800000"/>
            <a:headEnd type="oval"/>
            <a:tailEnd type="triangle"/>
          </a:ln>
          <a:effectLst/>
        </p:spPr>
      </p:cxnSp>
      <p:cxnSp>
        <p:nvCxnSpPr>
          <p:cNvPr id="33" name="Straight Connector 34"/>
          <p:cNvCxnSpPr/>
          <p:nvPr/>
        </p:nvCxnSpPr>
        <p:spPr>
          <a:xfrm>
            <a:off x="4330666" y="1971980"/>
            <a:ext cx="1468901" cy="0"/>
          </a:xfrm>
          <a:prstGeom prst="line">
            <a:avLst/>
          </a:prstGeom>
          <a:noFill/>
          <a:ln w="38100" cap="rnd" cmpd="sng" algn="ctr">
            <a:solidFill>
              <a:sysClr val="window" lastClr="FFFFFF">
                <a:alpha val="30000"/>
              </a:sysClr>
            </a:solidFill>
            <a:prstDash val="solid"/>
            <a:miter lim="800000"/>
            <a:headEnd type="oval"/>
            <a:tailEnd type="triangle"/>
          </a:ln>
          <a:effectLst/>
        </p:spPr>
      </p:cxnSp>
      <p:cxnSp>
        <p:nvCxnSpPr>
          <p:cNvPr id="34" name="Straight Connector 39"/>
          <p:cNvCxnSpPr/>
          <p:nvPr/>
        </p:nvCxnSpPr>
        <p:spPr>
          <a:xfrm>
            <a:off x="6533454" y="1971980"/>
            <a:ext cx="1468901" cy="0"/>
          </a:xfrm>
          <a:prstGeom prst="line">
            <a:avLst/>
          </a:prstGeom>
          <a:noFill/>
          <a:ln w="38100" cap="rnd" cmpd="sng" algn="ctr">
            <a:solidFill>
              <a:sysClr val="window" lastClr="FFFFFF">
                <a:alpha val="30000"/>
              </a:sysClr>
            </a:solidFill>
            <a:prstDash val="solid"/>
            <a:miter lim="800000"/>
            <a:headEnd type="oval"/>
            <a:tailEnd type="none"/>
          </a:ln>
          <a:effectLst/>
        </p:spPr>
      </p:cxnSp>
      <p:cxnSp>
        <p:nvCxnSpPr>
          <p:cNvPr id="35" name="Elbow Connector 44"/>
          <p:cNvCxnSpPr/>
          <p:nvPr/>
        </p:nvCxnSpPr>
        <p:spPr>
          <a:xfrm rot="5400000">
            <a:off x="6377742" y="2042895"/>
            <a:ext cx="1695525" cy="1553697"/>
          </a:xfrm>
          <a:prstGeom prst="bentConnector3">
            <a:avLst>
              <a:gd name="adj1" fmla="val 100560"/>
            </a:avLst>
          </a:prstGeom>
          <a:noFill/>
          <a:ln w="38100" cap="flat" cmpd="sng" algn="ctr">
            <a:solidFill>
              <a:sysClr val="window" lastClr="FFFFFF">
                <a:alpha val="30000"/>
              </a:sysClr>
            </a:solidFill>
            <a:prstDash val="solid"/>
            <a:miter lim="800000"/>
            <a:tailEnd type="triangle"/>
          </a:ln>
          <a:effectLst/>
        </p:spPr>
      </p:cxnSp>
      <p:cxnSp>
        <p:nvCxnSpPr>
          <p:cNvPr id="36" name="Straight Connector 67"/>
          <p:cNvCxnSpPr/>
          <p:nvPr/>
        </p:nvCxnSpPr>
        <p:spPr>
          <a:xfrm flipH="1">
            <a:off x="4299327" y="3667505"/>
            <a:ext cx="1468901" cy="0"/>
          </a:xfrm>
          <a:prstGeom prst="line">
            <a:avLst/>
          </a:prstGeom>
          <a:noFill/>
          <a:ln w="38100" cap="rnd" cmpd="sng" algn="ctr">
            <a:solidFill>
              <a:sysClr val="window" lastClr="FFFFFF">
                <a:alpha val="30000"/>
              </a:sysClr>
            </a:solidFill>
            <a:prstDash val="solid"/>
            <a:miter lim="800000"/>
            <a:headEnd type="oval"/>
            <a:tailEnd type="triangle"/>
          </a:ln>
          <a:effectLst/>
        </p:spPr>
      </p:cxnSp>
      <p:cxnSp>
        <p:nvCxnSpPr>
          <p:cNvPr id="37" name="Straight Connector 68"/>
          <p:cNvCxnSpPr/>
          <p:nvPr/>
        </p:nvCxnSpPr>
        <p:spPr>
          <a:xfrm flipH="1">
            <a:off x="2079365" y="3667505"/>
            <a:ext cx="1468901" cy="0"/>
          </a:xfrm>
          <a:prstGeom prst="line">
            <a:avLst/>
          </a:prstGeom>
          <a:noFill/>
          <a:ln w="38100" cap="rnd" cmpd="sng" algn="ctr">
            <a:solidFill>
              <a:sysClr val="window" lastClr="FFFFFF">
                <a:alpha val="30000"/>
              </a:sysClr>
            </a:solidFill>
            <a:prstDash val="solid"/>
            <a:miter lim="800000"/>
            <a:headEnd type="oval"/>
            <a:tailEnd type="triangle"/>
          </a:ln>
          <a:effectLst/>
        </p:spPr>
      </p:cxnSp>
      <p:sp>
        <p:nvSpPr>
          <p:cNvPr id="38" name="文本框 19"/>
          <p:cNvSpPr txBox="1"/>
          <p:nvPr/>
        </p:nvSpPr>
        <p:spPr>
          <a:xfrm>
            <a:off x="1454522" y="2232676"/>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39" name="文本框 20"/>
          <p:cNvSpPr txBox="1"/>
          <p:nvPr/>
        </p:nvSpPr>
        <p:spPr>
          <a:xfrm>
            <a:off x="1454523" y="2499286"/>
            <a:ext cx="1686503" cy="789447"/>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40" name="文本框 21"/>
          <p:cNvSpPr txBox="1"/>
          <p:nvPr/>
        </p:nvSpPr>
        <p:spPr>
          <a:xfrm>
            <a:off x="3695822" y="2232676"/>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1" name="文本框 22"/>
          <p:cNvSpPr txBox="1"/>
          <p:nvPr/>
        </p:nvSpPr>
        <p:spPr>
          <a:xfrm>
            <a:off x="5882596" y="2232676"/>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2" name="文本框 23"/>
          <p:cNvSpPr txBox="1"/>
          <p:nvPr/>
        </p:nvSpPr>
        <p:spPr>
          <a:xfrm>
            <a:off x="3695823" y="2499286"/>
            <a:ext cx="1686503" cy="789447"/>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43" name="文本框 24"/>
          <p:cNvSpPr txBox="1"/>
          <p:nvPr/>
        </p:nvSpPr>
        <p:spPr>
          <a:xfrm>
            <a:off x="5882596" y="2499286"/>
            <a:ext cx="1686503" cy="789447"/>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44" name="文本框 25"/>
          <p:cNvSpPr txBox="1"/>
          <p:nvPr/>
        </p:nvSpPr>
        <p:spPr>
          <a:xfrm>
            <a:off x="1454522" y="3885110"/>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5" name="文本框 26"/>
          <p:cNvSpPr txBox="1"/>
          <p:nvPr/>
        </p:nvSpPr>
        <p:spPr>
          <a:xfrm>
            <a:off x="1454523" y="4151721"/>
            <a:ext cx="1686503" cy="789447"/>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46" name="文本框 27"/>
          <p:cNvSpPr txBox="1"/>
          <p:nvPr/>
        </p:nvSpPr>
        <p:spPr>
          <a:xfrm>
            <a:off x="3695822" y="3885110"/>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7" name="文本框 28"/>
          <p:cNvSpPr txBox="1"/>
          <p:nvPr/>
        </p:nvSpPr>
        <p:spPr>
          <a:xfrm>
            <a:off x="5882596" y="3885110"/>
            <a:ext cx="1249687" cy="300082"/>
          </a:xfrm>
          <a:prstGeom prst="rect">
            <a:avLst/>
          </a:prstGeom>
          <a:noFill/>
        </p:spPr>
        <p:txBody>
          <a:bodyPr wrap="square"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8" name="文本框 29"/>
          <p:cNvSpPr txBox="1"/>
          <p:nvPr/>
        </p:nvSpPr>
        <p:spPr>
          <a:xfrm>
            <a:off x="3695823" y="4151721"/>
            <a:ext cx="1686503" cy="789447"/>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
        <p:nvSpPr>
          <p:cNvPr id="49" name="文本框 30"/>
          <p:cNvSpPr txBox="1"/>
          <p:nvPr/>
        </p:nvSpPr>
        <p:spPr>
          <a:xfrm>
            <a:off x="5882596" y="4151721"/>
            <a:ext cx="1686503" cy="789447"/>
          </a:xfrm>
          <a:prstGeom prst="rect">
            <a:avLst/>
          </a:prstGeom>
          <a:noFill/>
        </p:spPr>
        <p:txBody>
          <a:bodyPr wrap="square" lIns="68580" tIns="34290" rIns="68580" bIns="34290"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spTree>
    <p:extLst>
      <p:ext uri="{BB962C8B-B14F-4D97-AF65-F5344CB8AC3E}">
        <p14:creationId xmlns:p14="http://schemas.microsoft.com/office/powerpoint/2010/main" xmlns="" val="14331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0" fill="hold" grpId="0" nodeType="withEffect">
                                  <p:stCondLst>
                                    <p:cond delay="2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0" fill="hold" grpId="0" nodeType="withEffect">
                                  <p:stCondLst>
                                    <p:cond delay="5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0" fill="hold" grpId="0" nodeType="withEffect">
                                  <p:stCondLst>
                                    <p:cond delay="75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0" fill="hold" grpId="0" nodeType="withEffect">
                                  <p:stCondLst>
                                    <p:cond delay="100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53" presetClass="entr" presetSubtype="0" fill="hold" grpId="0" nodeType="withEffect">
                                  <p:stCondLst>
                                    <p:cond delay="125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par>
                                <p:cTn id="35" presetID="2" presetClass="entr" presetSubtype="4" fill="hold" grpId="0" nodeType="withEffect">
                                  <p:stCondLst>
                                    <p:cond delay="150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50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150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150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ppt_x"/>
                                          </p:val>
                                        </p:tav>
                                        <p:tav tm="100000">
                                          <p:val>
                                            <p:strVal val="#ppt_x"/>
                                          </p:val>
                                        </p:tav>
                                      </p:tavLst>
                                    </p:anim>
                                    <p:anim calcmode="lin" valueType="num">
                                      <p:cBhvr additive="base">
                                        <p:cTn id="50" dur="500" fill="hold"/>
                                        <p:tgtEl>
                                          <p:spTgt spid="4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150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50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ppt_x"/>
                                          </p:val>
                                        </p:tav>
                                        <p:tav tm="100000">
                                          <p:val>
                                            <p:strVal val="#ppt_x"/>
                                          </p:val>
                                        </p:tav>
                                      </p:tavLst>
                                    </p:anim>
                                    <p:anim calcmode="lin" valueType="num">
                                      <p:cBhvr additive="base">
                                        <p:cTn id="58" dur="500" fill="hold"/>
                                        <p:tgtEl>
                                          <p:spTgt spid="4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150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150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ppt_x"/>
                                          </p:val>
                                        </p:tav>
                                        <p:tav tm="100000">
                                          <p:val>
                                            <p:strVal val="#ppt_x"/>
                                          </p:val>
                                        </p:tav>
                                      </p:tavLst>
                                    </p:anim>
                                    <p:anim calcmode="lin" valueType="num">
                                      <p:cBhvr additive="base">
                                        <p:cTn id="66" dur="500" fill="hold"/>
                                        <p:tgtEl>
                                          <p:spTgt spid="4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150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1500"/>
                                  </p:stCondLst>
                                  <p:childTnLst>
                                    <p:set>
                                      <p:cBhvr>
                                        <p:cTn id="72" dur="1" fill="hold">
                                          <p:stCondLst>
                                            <p:cond delay="0"/>
                                          </p:stCondLst>
                                        </p:cTn>
                                        <p:tgtEl>
                                          <p:spTgt spid="48"/>
                                        </p:tgtEl>
                                        <p:attrNameLst>
                                          <p:attrName>style.visibility</p:attrName>
                                        </p:attrNameLst>
                                      </p:cBhvr>
                                      <p:to>
                                        <p:strVal val="visible"/>
                                      </p:to>
                                    </p:set>
                                    <p:anim calcmode="lin" valueType="num">
                                      <p:cBhvr additive="base">
                                        <p:cTn id="73" dur="500" fill="hold"/>
                                        <p:tgtEl>
                                          <p:spTgt spid="48"/>
                                        </p:tgtEl>
                                        <p:attrNameLst>
                                          <p:attrName>ppt_x</p:attrName>
                                        </p:attrNameLst>
                                      </p:cBhvr>
                                      <p:tavLst>
                                        <p:tav tm="0">
                                          <p:val>
                                            <p:strVal val="#ppt_x"/>
                                          </p:val>
                                        </p:tav>
                                        <p:tav tm="100000">
                                          <p:val>
                                            <p:strVal val="#ppt_x"/>
                                          </p:val>
                                        </p:tav>
                                      </p:tavLst>
                                    </p:anim>
                                    <p:anim calcmode="lin" valueType="num">
                                      <p:cBhvr additive="base">
                                        <p:cTn id="74" dur="500" fill="hold"/>
                                        <p:tgtEl>
                                          <p:spTgt spid="4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1500"/>
                                  </p:stCondLst>
                                  <p:childTnLst>
                                    <p:set>
                                      <p:cBhvr>
                                        <p:cTn id="76" dur="1" fill="hold">
                                          <p:stCondLst>
                                            <p:cond delay="0"/>
                                          </p:stCondLst>
                                        </p:cTn>
                                        <p:tgtEl>
                                          <p:spTgt spid="44"/>
                                        </p:tgtEl>
                                        <p:attrNameLst>
                                          <p:attrName>style.visibility</p:attrName>
                                        </p:attrNameLst>
                                      </p:cBhvr>
                                      <p:to>
                                        <p:strVal val="visible"/>
                                      </p:to>
                                    </p:set>
                                    <p:anim calcmode="lin" valueType="num">
                                      <p:cBhvr additive="base">
                                        <p:cTn id="77" dur="500" fill="hold"/>
                                        <p:tgtEl>
                                          <p:spTgt spid="44"/>
                                        </p:tgtEl>
                                        <p:attrNameLst>
                                          <p:attrName>ppt_x</p:attrName>
                                        </p:attrNameLst>
                                      </p:cBhvr>
                                      <p:tavLst>
                                        <p:tav tm="0">
                                          <p:val>
                                            <p:strVal val="#ppt_x"/>
                                          </p:val>
                                        </p:tav>
                                        <p:tav tm="100000">
                                          <p:val>
                                            <p:strVal val="#ppt_x"/>
                                          </p:val>
                                        </p:tav>
                                      </p:tavLst>
                                    </p:anim>
                                    <p:anim calcmode="lin" valueType="num">
                                      <p:cBhvr additive="base">
                                        <p:cTn id="78" dur="500" fill="hold"/>
                                        <p:tgtEl>
                                          <p:spTgt spid="4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1500"/>
                                  </p:stCondLst>
                                  <p:childTnLst>
                                    <p:set>
                                      <p:cBhvr>
                                        <p:cTn id="80" dur="1" fill="hold">
                                          <p:stCondLst>
                                            <p:cond delay="0"/>
                                          </p:stCondLst>
                                        </p:cTn>
                                        <p:tgtEl>
                                          <p:spTgt spid="45"/>
                                        </p:tgtEl>
                                        <p:attrNameLst>
                                          <p:attrName>style.visibility</p:attrName>
                                        </p:attrNameLst>
                                      </p:cBhvr>
                                      <p:to>
                                        <p:strVal val="visible"/>
                                      </p:to>
                                    </p:set>
                                    <p:anim calcmode="lin" valueType="num">
                                      <p:cBhvr additive="base">
                                        <p:cTn id="81" dur="500" fill="hold"/>
                                        <p:tgtEl>
                                          <p:spTgt spid="45"/>
                                        </p:tgtEl>
                                        <p:attrNameLst>
                                          <p:attrName>ppt_x</p:attrName>
                                        </p:attrNameLst>
                                      </p:cBhvr>
                                      <p:tavLst>
                                        <p:tav tm="0">
                                          <p:val>
                                            <p:strVal val="#ppt_x"/>
                                          </p:val>
                                        </p:tav>
                                        <p:tav tm="100000">
                                          <p:val>
                                            <p:strVal val="#ppt_x"/>
                                          </p:val>
                                        </p:tav>
                                      </p:tavLst>
                                    </p:anim>
                                    <p:anim calcmode="lin" valueType="num">
                                      <p:cBhvr additive="base">
                                        <p:cTn id="8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8" grpId="0"/>
      <p:bldP spid="39" grpId="0"/>
      <p:bldP spid="40" grpId="0"/>
      <p:bldP spid="41" grpId="0"/>
      <p:bldP spid="42" grpId="0"/>
      <p:bldP spid="43" grpId="0"/>
      <p:bldP spid="44" grpId="0"/>
      <p:bldP spid="45" grpId="0"/>
      <p:bldP spid="46" grpId="0"/>
      <p:bldP spid="47" grpId="0"/>
      <p:bldP spid="48"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ardrop 7"/>
          <p:cNvSpPr/>
          <p:nvPr/>
        </p:nvSpPr>
        <p:spPr>
          <a:xfrm rot="16200000">
            <a:off x="2395693" y="3042417"/>
            <a:ext cx="1466702" cy="1466703"/>
          </a:xfrm>
          <a:prstGeom prst="teardrop">
            <a:avLst/>
          </a:prstGeom>
          <a:solidFill>
            <a:sysClr val="window" lastClr="FFFFFF">
              <a:alpha val="30000"/>
            </a:sysClr>
          </a:solidFill>
          <a:ln w="12700" cap="flat" cmpd="sng" algn="ctr">
            <a:noFill/>
            <a:prstDash val="solid"/>
            <a:miter lim="800000"/>
          </a:ln>
          <a:effectLst/>
        </p:spPr>
        <p:txBody>
          <a:bodyPr vert="vert" lIns="27000" tIns="27000" rIns="8100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h-TH" sz="2700" b="0" i="0" u="none" strike="noStrike" kern="0" cap="none" spc="0" normalizeH="0" baseline="0" noProof="0" dirty="0">
              <a:ln>
                <a:noFill/>
              </a:ln>
              <a:solidFill>
                <a:sysClr val="window" lastClr="FFFFFF"/>
              </a:solidFill>
              <a:effectLst/>
              <a:uLnTx/>
              <a:uFillTx/>
              <a:latin typeface="Calibri"/>
              <a:ea typeface="+mn-ea"/>
              <a:cs typeface="Cordia New"/>
            </a:endParaRPr>
          </a:p>
        </p:txBody>
      </p:sp>
      <p:sp>
        <p:nvSpPr>
          <p:cNvPr id="27" name="Teardrop 10"/>
          <p:cNvSpPr/>
          <p:nvPr/>
        </p:nvSpPr>
        <p:spPr>
          <a:xfrm rot="10800000">
            <a:off x="2395693" y="1947113"/>
            <a:ext cx="1043633" cy="1043633"/>
          </a:xfrm>
          <a:prstGeom prst="teardrop">
            <a:avLst/>
          </a:prstGeom>
          <a:solidFill>
            <a:sysClr val="window" lastClr="FFFFFF">
              <a:alpha val="30000"/>
            </a:sysClr>
          </a:solidFill>
          <a:ln w="12700" cap="flat" cmpd="sng" algn="ctr">
            <a:noFill/>
            <a:prstDash val="solid"/>
            <a:miter lim="800000"/>
          </a:ln>
          <a:effectLst/>
        </p:spPr>
        <p:txBody>
          <a:bodyPr vert="vert270" lIns="68580" tIns="27000" rIns="2700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h-TH" sz="3000" b="0" i="0" u="none" strike="noStrike" kern="0" cap="none" spc="0" normalizeH="0" baseline="0" noProof="0" dirty="0">
              <a:ln>
                <a:noFill/>
              </a:ln>
              <a:solidFill>
                <a:sysClr val="window" lastClr="FFFFFF"/>
              </a:solidFill>
              <a:effectLst/>
              <a:uLnTx/>
              <a:uFillTx/>
              <a:latin typeface="Calibri"/>
              <a:ea typeface="+mn-ea"/>
              <a:cs typeface="Cordia New"/>
            </a:endParaRPr>
          </a:p>
        </p:txBody>
      </p:sp>
      <p:sp>
        <p:nvSpPr>
          <p:cNvPr id="28" name="Teardrop 6"/>
          <p:cNvSpPr/>
          <p:nvPr/>
        </p:nvSpPr>
        <p:spPr>
          <a:xfrm>
            <a:off x="1301073" y="3042417"/>
            <a:ext cx="1043633" cy="1043633"/>
          </a:xfrm>
          <a:prstGeom prst="teardrop">
            <a:avLst/>
          </a:prstGeom>
          <a:solidFill>
            <a:sysClr val="window" lastClr="FFFFFF">
              <a:alpha val="30000"/>
            </a:sysClr>
          </a:solidFill>
          <a:ln w="12700" cap="flat" cmpd="sng" algn="ctr">
            <a:noFill/>
            <a:prstDash val="solid"/>
            <a:miter lim="800000"/>
          </a:ln>
          <a:effectLst/>
        </p:spPr>
        <p:txBody>
          <a:bodyPr lIns="68580" tIns="54000" rIns="8100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h-TH" sz="2700" b="0" i="0" u="none" strike="noStrike" kern="0" cap="none" spc="0" normalizeH="0" baseline="0" noProof="0" dirty="0">
              <a:ln>
                <a:noFill/>
              </a:ln>
              <a:solidFill>
                <a:sysClr val="window" lastClr="FFFFFF"/>
              </a:solidFill>
              <a:effectLst/>
              <a:uLnTx/>
              <a:uFillTx/>
              <a:latin typeface="Calibri"/>
              <a:ea typeface="+mn-ea"/>
              <a:cs typeface="Cordia New"/>
            </a:endParaRPr>
          </a:p>
        </p:txBody>
      </p:sp>
      <p:sp>
        <p:nvSpPr>
          <p:cNvPr id="29" name="Teardrop 8"/>
          <p:cNvSpPr/>
          <p:nvPr/>
        </p:nvSpPr>
        <p:spPr>
          <a:xfrm rot="5400000">
            <a:off x="1295403" y="1957640"/>
            <a:ext cx="1043633" cy="1043633"/>
          </a:xfrm>
          <a:prstGeom prst="teardrop">
            <a:avLst/>
          </a:prstGeom>
          <a:solidFill>
            <a:sysClr val="window" lastClr="FFFFFF">
              <a:alpha val="30000"/>
            </a:sysClr>
          </a:solidFill>
          <a:ln w="12700" cap="flat" cmpd="sng" algn="ctr">
            <a:noFill/>
            <a:prstDash val="solid"/>
            <a:miter lim="800000"/>
          </a:ln>
          <a:effectLst/>
        </p:spPr>
        <p:txBody>
          <a:bodyPr vert="vert270" lIns="81000" tIns="27000" rIns="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h-TH" sz="2700" b="0" i="0" u="none" strike="noStrike" kern="0" cap="none" spc="0" normalizeH="0" baseline="0" noProof="0" dirty="0">
              <a:ln>
                <a:noFill/>
              </a:ln>
              <a:solidFill>
                <a:sysClr val="window" lastClr="FFFFFF"/>
              </a:solidFill>
              <a:effectLst/>
              <a:uLnTx/>
              <a:uFillTx/>
              <a:latin typeface="Calibri"/>
              <a:ea typeface="+mn-ea"/>
              <a:cs typeface="Cordia New"/>
            </a:endParaRPr>
          </a:p>
        </p:txBody>
      </p:sp>
      <p:sp>
        <p:nvSpPr>
          <p:cNvPr id="30" name="Freeform 52"/>
          <p:cNvSpPr>
            <a:spLocks noEditPoints="1"/>
          </p:cNvSpPr>
          <p:nvPr/>
        </p:nvSpPr>
        <p:spPr bwMode="auto">
          <a:xfrm>
            <a:off x="1608494" y="330638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ysClr val="window" lastClr="FFFFFF"/>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Freeform 42"/>
          <p:cNvSpPr>
            <a:spLocks noEditPoints="1"/>
          </p:cNvSpPr>
          <p:nvPr/>
        </p:nvSpPr>
        <p:spPr bwMode="auto">
          <a:xfrm>
            <a:off x="2895429" y="353703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ysClr val="window" lastClr="FFFFFF"/>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Freeform 178"/>
          <p:cNvSpPr>
            <a:spLocks noEditPoints="1"/>
          </p:cNvSpPr>
          <p:nvPr/>
        </p:nvSpPr>
        <p:spPr bwMode="auto">
          <a:xfrm>
            <a:off x="2683893" y="230350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ysClr val="window" lastClr="FFFFFF"/>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Freeform 86"/>
          <p:cNvSpPr>
            <a:spLocks noEditPoints="1"/>
          </p:cNvSpPr>
          <p:nvPr/>
        </p:nvSpPr>
        <p:spPr bwMode="auto">
          <a:xfrm>
            <a:off x="1662902" y="223205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ysClr val="window" lastClr="FFFFFF"/>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4" name="组合 33"/>
          <p:cNvGrpSpPr/>
          <p:nvPr/>
        </p:nvGrpSpPr>
        <p:grpSpPr>
          <a:xfrm>
            <a:off x="4625271" y="1957639"/>
            <a:ext cx="1557338" cy="1105394"/>
            <a:chOff x="6167028" y="2135225"/>
            <a:chExt cx="2076450" cy="1473858"/>
          </a:xfrm>
        </p:grpSpPr>
        <p:sp>
          <p:nvSpPr>
            <p:cNvPr id="35" name="Rounded Rectangle 72"/>
            <p:cNvSpPr/>
            <p:nvPr/>
          </p:nvSpPr>
          <p:spPr>
            <a:xfrm>
              <a:off x="6167028" y="2167575"/>
              <a:ext cx="1712307" cy="333530"/>
            </a:xfrm>
            <a:prstGeom prst="roundRect">
              <a:avLst>
                <a:gd name="adj" fmla="val 21110"/>
              </a:avLst>
            </a:pr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6" name="文本框 17"/>
            <p:cNvSpPr txBox="1"/>
            <p:nvPr/>
          </p:nvSpPr>
          <p:spPr>
            <a:xfrm>
              <a:off x="6253049" y="2135225"/>
              <a:ext cx="1540264" cy="430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37" name="文本框 18"/>
            <p:cNvSpPr txBox="1"/>
            <p:nvPr/>
          </p:nvSpPr>
          <p:spPr>
            <a:xfrm>
              <a:off x="6167028" y="2525710"/>
              <a:ext cx="2076450" cy="108337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38" name="组合 37"/>
          <p:cNvGrpSpPr/>
          <p:nvPr/>
        </p:nvGrpSpPr>
        <p:grpSpPr>
          <a:xfrm>
            <a:off x="6539796" y="1957639"/>
            <a:ext cx="1557338" cy="1105394"/>
            <a:chOff x="8719728" y="2135225"/>
            <a:chExt cx="2076450" cy="1473858"/>
          </a:xfrm>
        </p:grpSpPr>
        <p:sp>
          <p:nvSpPr>
            <p:cNvPr id="39" name="Rounded Rectangle 72"/>
            <p:cNvSpPr/>
            <p:nvPr/>
          </p:nvSpPr>
          <p:spPr>
            <a:xfrm>
              <a:off x="8786403" y="2167575"/>
              <a:ext cx="1712307" cy="333530"/>
            </a:xfrm>
            <a:prstGeom prst="roundRect">
              <a:avLst>
                <a:gd name="adj" fmla="val 21110"/>
              </a:avLst>
            </a:pr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0" name="文本框 21"/>
            <p:cNvSpPr txBox="1"/>
            <p:nvPr/>
          </p:nvSpPr>
          <p:spPr>
            <a:xfrm>
              <a:off x="8872424" y="2135225"/>
              <a:ext cx="1540264" cy="430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1" name="文本框 22"/>
            <p:cNvSpPr txBox="1"/>
            <p:nvPr/>
          </p:nvSpPr>
          <p:spPr>
            <a:xfrm>
              <a:off x="8719728" y="2525710"/>
              <a:ext cx="2076450" cy="108337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42" name="组合 41"/>
          <p:cNvGrpSpPr/>
          <p:nvPr/>
        </p:nvGrpSpPr>
        <p:grpSpPr>
          <a:xfrm>
            <a:off x="4625271" y="3306382"/>
            <a:ext cx="1557338" cy="1105394"/>
            <a:chOff x="6167028" y="3933546"/>
            <a:chExt cx="2076450" cy="1473858"/>
          </a:xfrm>
        </p:grpSpPr>
        <p:sp>
          <p:nvSpPr>
            <p:cNvPr id="43" name="Rounded Rectangle 72"/>
            <p:cNvSpPr/>
            <p:nvPr/>
          </p:nvSpPr>
          <p:spPr>
            <a:xfrm>
              <a:off x="6167028" y="3965896"/>
              <a:ext cx="1712307" cy="333530"/>
            </a:xfrm>
            <a:prstGeom prst="roundRect">
              <a:avLst>
                <a:gd name="adj" fmla="val 21110"/>
              </a:avLst>
            </a:pr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4" name="文本框 25"/>
            <p:cNvSpPr txBox="1"/>
            <p:nvPr/>
          </p:nvSpPr>
          <p:spPr>
            <a:xfrm>
              <a:off x="6253049" y="3933546"/>
              <a:ext cx="1540264" cy="430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5" name="文本框 26"/>
            <p:cNvSpPr txBox="1"/>
            <p:nvPr/>
          </p:nvSpPr>
          <p:spPr>
            <a:xfrm>
              <a:off x="6167028" y="4324031"/>
              <a:ext cx="2076450" cy="108337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46" name="组合 45"/>
          <p:cNvGrpSpPr/>
          <p:nvPr/>
        </p:nvGrpSpPr>
        <p:grpSpPr>
          <a:xfrm>
            <a:off x="6539796" y="3306382"/>
            <a:ext cx="1557338" cy="1105394"/>
            <a:chOff x="8719728" y="3933546"/>
            <a:chExt cx="2076450" cy="1473858"/>
          </a:xfrm>
        </p:grpSpPr>
        <p:sp>
          <p:nvSpPr>
            <p:cNvPr id="47" name="Rounded Rectangle 72"/>
            <p:cNvSpPr/>
            <p:nvPr/>
          </p:nvSpPr>
          <p:spPr>
            <a:xfrm>
              <a:off x="8786403" y="3965896"/>
              <a:ext cx="1712307" cy="333530"/>
            </a:xfrm>
            <a:prstGeom prst="roundRect">
              <a:avLst>
                <a:gd name="adj" fmla="val 21110"/>
              </a:avLst>
            </a:pr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8" name="文本框 29"/>
            <p:cNvSpPr txBox="1"/>
            <p:nvPr/>
          </p:nvSpPr>
          <p:spPr>
            <a:xfrm>
              <a:off x="8872424" y="3933546"/>
              <a:ext cx="1540264" cy="430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请输入标题</a:t>
              </a:r>
            </a:p>
          </p:txBody>
        </p:sp>
        <p:sp>
          <p:nvSpPr>
            <p:cNvPr id="49" name="文本框 30"/>
            <p:cNvSpPr txBox="1"/>
            <p:nvPr/>
          </p:nvSpPr>
          <p:spPr>
            <a:xfrm>
              <a:off x="8719728" y="4324031"/>
              <a:ext cx="2076450" cy="108337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请在此添加相关文字内容请在此添加相关文字内容</a:t>
              </a:r>
            </a:p>
          </p:txBody>
        </p:sp>
      </p:grpSp>
    </p:spTree>
    <p:extLst>
      <p:ext uri="{BB962C8B-B14F-4D97-AF65-F5344CB8AC3E}">
        <p14:creationId xmlns:p14="http://schemas.microsoft.com/office/powerpoint/2010/main" xmlns="" val="128686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anim calcmode="lin" valueType="num">
                                      <p:cBhvr>
                                        <p:cTn id="8" dur="750" fill="hold"/>
                                        <p:tgtEl>
                                          <p:spTgt spid="26"/>
                                        </p:tgtEl>
                                        <p:attrNameLst>
                                          <p:attrName>ppt_x</p:attrName>
                                        </p:attrNameLst>
                                      </p:cBhvr>
                                      <p:tavLst>
                                        <p:tav tm="0">
                                          <p:val>
                                            <p:strVal val="#ppt_x"/>
                                          </p:val>
                                        </p:tav>
                                        <p:tav tm="100000">
                                          <p:val>
                                            <p:strVal val="#ppt_x"/>
                                          </p:val>
                                        </p:tav>
                                      </p:tavLst>
                                    </p:anim>
                                    <p:anim calcmode="lin" valueType="num">
                                      <p:cBhvr>
                                        <p:cTn id="9" dur="75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750"/>
                                        <p:tgtEl>
                                          <p:spTgt spid="31"/>
                                        </p:tgtEl>
                                      </p:cBhvr>
                                    </p:animEffect>
                                    <p:anim calcmode="lin" valueType="num">
                                      <p:cBhvr>
                                        <p:cTn id="13" dur="750" fill="hold"/>
                                        <p:tgtEl>
                                          <p:spTgt spid="31"/>
                                        </p:tgtEl>
                                        <p:attrNameLst>
                                          <p:attrName>ppt_x</p:attrName>
                                        </p:attrNameLst>
                                      </p:cBhvr>
                                      <p:tavLst>
                                        <p:tav tm="0">
                                          <p:val>
                                            <p:strVal val="#ppt_x"/>
                                          </p:val>
                                        </p:tav>
                                        <p:tav tm="100000">
                                          <p:val>
                                            <p:strVal val="#ppt_x"/>
                                          </p:val>
                                        </p:tav>
                                      </p:tavLst>
                                    </p:anim>
                                    <p:anim calcmode="lin" valueType="num">
                                      <p:cBhvr>
                                        <p:cTn id="14" dur="75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750"/>
                                        <p:tgtEl>
                                          <p:spTgt spid="27"/>
                                        </p:tgtEl>
                                      </p:cBhvr>
                                    </p:animEffect>
                                    <p:anim calcmode="lin" valueType="num">
                                      <p:cBhvr>
                                        <p:cTn id="18" dur="750" fill="hold"/>
                                        <p:tgtEl>
                                          <p:spTgt spid="27"/>
                                        </p:tgtEl>
                                        <p:attrNameLst>
                                          <p:attrName>ppt_x</p:attrName>
                                        </p:attrNameLst>
                                      </p:cBhvr>
                                      <p:tavLst>
                                        <p:tav tm="0">
                                          <p:val>
                                            <p:strVal val="#ppt_x"/>
                                          </p:val>
                                        </p:tav>
                                        <p:tav tm="100000">
                                          <p:val>
                                            <p:strVal val="#ppt_x"/>
                                          </p:val>
                                        </p:tav>
                                      </p:tavLst>
                                    </p:anim>
                                    <p:anim calcmode="lin" valueType="num">
                                      <p:cBhvr>
                                        <p:cTn id="19" dur="75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750"/>
                                        <p:tgtEl>
                                          <p:spTgt spid="32"/>
                                        </p:tgtEl>
                                      </p:cBhvr>
                                    </p:animEffect>
                                    <p:anim calcmode="lin" valueType="num">
                                      <p:cBhvr>
                                        <p:cTn id="23" dur="750" fill="hold"/>
                                        <p:tgtEl>
                                          <p:spTgt spid="32"/>
                                        </p:tgtEl>
                                        <p:attrNameLst>
                                          <p:attrName>ppt_x</p:attrName>
                                        </p:attrNameLst>
                                      </p:cBhvr>
                                      <p:tavLst>
                                        <p:tav tm="0">
                                          <p:val>
                                            <p:strVal val="#ppt_x"/>
                                          </p:val>
                                        </p:tav>
                                        <p:tav tm="100000">
                                          <p:val>
                                            <p:strVal val="#ppt_x"/>
                                          </p:val>
                                        </p:tav>
                                      </p:tavLst>
                                    </p:anim>
                                    <p:anim calcmode="lin" valueType="num">
                                      <p:cBhvr>
                                        <p:cTn id="24" dur="75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50"/>
                                        <p:tgtEl>
                                          <p:spTgt spid="29"/>
                                        </p:tgtEl>
                                      </p:cBhvr>
                                    </p:animEffect>
                                    <p:anim calcmode="lin" valueType="num">
                                      <p:cBhvr>
                                        <p:cTn id="28" dur="750" fill="hold"/>
                                        <p:tgtEl>
                                          <p:spTgt spid="29"/>
                                        </p:tgtEl>
                                        <p:attrNameLst>
                                          <p:attrName>ppt_x</p:attrName>
                                        </p:attrNameLst>
                                      </p:cBhvr>
                                      <p:tavLst>
                                        <p:tav tm="0">
                                          <p:val>
                                            <p:strVal val="#ppt_x"/>
                                          </p:val>
                                        </p:tav>
                                        <p:tav tm="100000">
                                          <p:val>
                                            <p:strVal val="#ppt_x"/>
                                          </p:val>
                                        </p:tav>
                                      </p:tavLst>
                                    </p:anim>
                                    <p:anim calcmode="lin" valueType="num">
                                      <p:cBhvr>
                                        <p:cTn id="29" dur="75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750"/>
                                        <p:tgtEl>
                                          <p:spTgt spid="33"/>
                                        </p:tgtEl>
                                      </p:cBhvr>
                                    </p:animEffect>
                                    <p:anim calcmode="lin" valueType="num">
                                      <p:cBhvr>
                                        <p:cTn id="33" dur="750" fill="hold"/>
                                        <p:tgtEl>
                                          <p:spTgt spid="33"/>
                                        </p:tgtEl>
                                        <p:attrNameLst>
                                          <p:attrName>ppt_x</p:attrName>
                                        </p:attrNameLst>
                                      </p:cBhvr>
                                      <p:tavLst>
                                        <p:tav tm="0">
                                          <p:val>
                                            <p:strVal val="#ppt_x"/>
                                          </p:val>
                                        </p:tav>
                                        <p:tav tm="100000">
                                          <p:val>
                                            <p:strVal val="#ppt_x"/>
                                          </p:val>
                                        </p:tav>
                                      </p:tavLst>
                                    </p:anim>
                                    <p:anim calcmode="lin" valueType="num">
                                      <p:cBhvr>
                                        <p:cTn id="34" dur="75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2" presetClass="entr" presetSubtype="4" fill="hold" nodeType="withEffect">
                                  <p:stCondLst>
                                    <p:cond delay="100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100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100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100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
          <p:cNvSpPr txBox="1">
            <a:spLocks/>
          </p:cNvSpPr>
          <p:nvPr/>
        </p:nvSpPr>
        <p:spPr>
          <a:xfrm>
            <a:off x="1784269" y="2202253"/>
            <a:ext cx="1227900" cy="132343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600" dirty="0">
                <a:gradFill>
                  <a:gsLst>
                    <a:gs pos="0">
                      <a:srgbClr val="2A4DFE"/>
                    </a:gs>
                    <a:gs pos="37000">
                      <a:srgbClr val="4F92FF"/>
                    </a:gs>
                    <a:gs pos="65000">
                      <a:srgbClr val="44028C"/>
                    </a:gs>
                    <a:gs pos="100000">
                      <a:srgbClr val="FF09A7"/>
                    </a:gs>
                    <a:gs pos="79000">
                      <a:srgbClr val="B00071"/>
                    </a:gs>
                  </a:gsLst>
                  <a:lin ang="5400000" scaled="0"/>
                </a:gradFill>
                <a:latin typeface="Arial" panose="020B0604020202020204" pitchFamily="34" charset="0"/>
                <a:cs typeface="Arial" panose="020B0604020202020204" pitchFamily="34" charset="0"/>
              </a:rPr>
              <a:t>01</a:t>
            </a:r>
          </a:p>
        </p:txBody>
      </p:sp>
      <p:sp>
        <p:nvSpPr>
          <p:cNvPr id="19" name="文本框 4"/>
          <p:cNvSpPr txBox="1"/>
          <p:nvPr/>
        </p:nvSpPr>
        <p:spPr>
          <a:xfrm>
            <a:off x="2970609" y="2795193"/>
            <a:ext cx="2915842" cy="530915"/>
          </a:xfrm>
          <a:prstGeom prst="rect">
            <a:avLst/>
          </a:prstGeom>
          <a:noFill/>
        </p:spPr>
        <p:txBody>
          <a:bodyPr wrap="square" lIns="68580" tIns="34290" rIns="68580" bIns="34290"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zh-CN" altLang="en-US" sz="3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请输入你的标题</a:t>
            </a:r>
          </a:p>
        </p:txBody>
      </p:sp>
      <p:sp>
        <p:nvSpPr>
          <p:cNvPr id="20" name="文本框 5"/>
          <p:cNvSpPr txBox="1"/>
          <p:nvPr/>
        </p:nvSpPr>
        <p:spPr>
          <a:xfrm>
            <a:off x="2970611" y="2425391"/>
            <a:ext cx="1447201" cy="438582"/>
          </a:xfrm>
          <a:prstGeom prst="rect">
            <a:avLst/>
          </a:prstGeom>
          <a:noFill/>
        </p:spPr>
        <p:txBody>
          <a:bodyPr wrap="square" lIns="68580" tIns="34290" rIns="68580" bIns="34290"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a:latin typeface="Arial" panose="020B0604020202020204" pitchFamily="34" charset="0"/>
                <a:cs typeface="Arial" panose="020B0604020202020204" pitchFamily="34" charset="0"/>
              </a:rPr>
              <a:t>Part One</a:t>
            </a:r>
            <a:endParaRPr lang="zh-CN" altLang="en-US" sz="2400" dirty="0">
              <a:latin typeface="Arial" panose="020B0604020202020204" pitchFamily="34" charset="0"/>
              <a:cs typeface="Arial" panose="020B0604020202020204" pitchFamily="34" charset="0"/>
            </a:endParaRPr>
          </a:p>
        </p:txBody>
      </p:sp>
      <p:grpSp>
        <p:nvGrpSpPr>
          <p:cNvPr id="21" name="组合 20"/>
          <p:cNvGrpSpPr/>
          <p:nvPr/>
        </p:nvGrpSpPr>
        <p:grpSpPr>
          <a:xfrm rot="11891394">
            <a:off x="5912849" y="2284724"/>
            <a:ext cx="2323088" cy="1614098"/>
            <a:chOff x="912737" y="565770"/>
            <a:chExt cx="3097450" cy="2152130"/>
          </a:xfrm>
          <a:solidFill>
            <a:sysClr val="window" lastClr="FFFFFF">
              <a:alpha val="50000"/>
            </a:sysClr>
          </a:solidFill>
        </p:grpSpPr>
        <p:sp>
          <p:nvSpPr>
            <p:cNvPr id="22" name="等腰三角形 21"/>
            <p:cNvSpPr/>
            <p:nvPr/>
          </p:nvSpPr>
          <p:spPr>
            <a:xfrm rot="18941696">
              <a:off x="2822785" y="2021207"/>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3" name="等腰三角形 22"/>
            <p:cNvSpPr/>
            <p:nvPr/>
          </p:nvSpPr>
          <p:spPr>
            <a:xfrm rot="3678182">
              <a:off x="2802171" y="1181956"/>
              <a:ext cx="397226" cy="34243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4" name="等腰三角形 23"/>
            <p:cNvSpPr/>
            <p:nvPr/>
          </p:nvSpPr>
          <p:spPr>
            <a:xfrm rot="9480000">
              <a:off x="3485946" y="2487804"/>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5" name="等腰三角形 24"/>
            <p:cNvSpPr/>
            <p:nvPr/>
          </p:nvSpPr>
          <p:spPr>
            <a:xfrm rot="1020767">
              <a:off x="1218249" y="749218"/>
              <a:ext cx="945160" cy="814792"/>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6" name="等腰三角形 25"/>
            <p:cNvSpPr/>
            <p:nvPr/>
          </p:nvSpPr>
          <p:spPr>
            <a:xfrm rot="1020767">
              <a:off x="1105528" y="607668"/>
              <a:ext cx="1175902" cy="101370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7" name="椭圆 26"/>
            <p:cNvSpPr/>
            <p:nvPr/>
          </p:nvSpPr>
          <p:spPr>
            <a:xfrm rot="18818926">
              <a:off x="912737" y="1383941"/>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27"/>
            <p:cNvSpPr/>
            <p:nvPr/>
          </p:nvSpPr>
          <p:spPr>
            <a:xfrm rot="18818926">
              <a:off x="1788997" y="565770"/>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9" name="椭圆 28"/>
            <p:cNvSpPr/>
            <p:nvPr/>
          </p:nvSpPr>
          <p:spPr>
            <a:xfrm rot="18818926">
              <a:off x="2041044" y="1708216"/>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0" name="组合 29"/>
            <p:cNvGrpSpPr/>
            <p:nvPr/>
          </p:nvGrpSpPr>
          <p:grpSpPr>
            <a:xfrm rot="8977127">
              <a:off x="3563479" y="1987179"/>
              <a:ext cx="446708" cy="334617"/>
              <a:chOff x="2822785" y="1265179"/>
              <a:chExt cx="930073" cy="696693"/>
            </a:xfrm>
            <a:grpFill/>
          </p:grpSpPr>
          <p:sp>
            <p:nvSpPr>
              <p:cNvPr id="31" name="等腰三角形 30"/>
              <p:cNvSpPr/>
              <p:nvPr/>
            </p:nvSpPr>
            <p:spPr>
              <a:xfrm rot="18941696">
                <a:off x="2822785" y="1265179"/>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32" name="等腰三角形 31"/>
              <p:cNvSpPr/>
              <p:nvPr/>
            </p:nvSpPr>
            <p:spPr>
              <a:xfrm rot="9480000">
                <a:off x="3485946" y="1731776"/>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grpSp>
      </p:grpSp>
      <p:cxnSp>
        <p:nvCxnSpPr>
          <p:cNvPr id="33" name="Straight Connector 13"/>
          <p:cNvCxnSpPr/>
          <p:nvPr/>
        </p:nvCxnSpPr>
        <p:spPr>
          <a:xfrm flipH="1">
            <a:off x="2" y="3645357"/>
            <a:ext cx="4748959" cy="0"/>
          </a:xfrm>
          <a:prstGeom prst="line">
            <a:avLst/>
          </a:prstGeom>
          <a:noFill/>
          <a:ln w="19050" cap="sq" cmpd="sng" algn="ctr">
            <a:solidFill>
              <a:sysClr val="window" lastClr="FFFFFF">
                <a:alpha val="35000"/>
              </a:sysClr>
            </a:solidFill>
            <a:prstDash val="solid"/>
            <a:miter lim="800000"/>
            <a:headEnd type="oval"/>
          </a:ln>
          <a:effectLst/>
        </p:spPr>
      </p:cxnSp>
    </p:spTree>
    <p:extLst>
      <p:ext uri="{BB962C8B-B14F-4D97-AF65-F5344CB8AC3E}">
        <p14:creationId xmlns:p14="http://schemas.microsoft.com/office/powerpoint/2010/main" xmlns="" val="127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
          <p:cNvSpPr txBox="1">
            <a:spLocks/>
          </p:cNvSpPr>
          <p:nvPr/>
        </p:nvSpPr>
        <p:spPr>
          <a:xfrm>
            <a:off x="1784269" y="2130245"/>
            <a:ext cx="1227900" cy="132343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600" dirty="0" smtClean="0">
                <a:gradFill>
                  <a:gsLst>
                    <a:gs pos="0">
                      <a:srgbClr val="2A4DFE"/>
                    </a:gs>
                    <a:gs pos="37000">
                      <a:srgbClr val="4F92FF"/>
                    </a:gs>
                    <a:gs pos="65000">
                      <a:srgbClr val="44028C"/>
                    </a:gs>
                    <a:gs pos="100000">
                      <a:srgbClr val="FF09A7"/>
                    </a:gs>
                    <a:gs pos="79000">
                      <a:srgbClr val="B00071"/>
                    </a:gs>
                  </a:gsLst>
                  <a:lin ang="5400000" scaled="0"/>
                </a:gradFill>
                <a:latin typeface="Arial" panose="020B0604020202020204" pitchFamily="34" charset="0"/>
                <a:cs typeface="Arial" panose="020B0604020202020204" pitchFamily="34" charset="0"/>
              </a:rPr>
              <a:t>04</a:t>
            </a:r>
            <a:endParaRPr lang="en-US" sz="8600" dirty="0">
              <a:gradFill>
                <a:gsLst>
                  <a:gs pos="0">
                    <a:srgbClr val="2A4DFE"/>
                  </a:gs>
                  <a:gs pos="37000">
                    <a:srgbClr val="4F92FF"/>
                  </a:gs>
                  <a:gs pos="65000">
                    <a:srgbClr val="44028C"/>
                  </a:gs>
                  <a:gs pos="100000">
                    <a:srgbClr val="FF09A7"/>
                  </a:gs>
                  <a:gs pos="79000">
                    <a:srgbClr val="B00071"/>
                  </a:gs>
                </a:gsLst>
                <a:lin ang="5400000" scaled="0"/>
              </a:gradFill>
              <a:latin typeface="Arial" panose="020B0604020202020204" pitchFamily="34" charset="0"/>
              <a:cs typeface="Arial" panose="020B0604020202020204" pitchFamily="34" charset="0"/>
            </a:endParaRPr>
          </a:p>
        </p:txBody>
      </p:sp>
      <p:sp>
        <p:nvSpPr>
          <p:cNvPr id="19" name="文本框 4"/>
          <p:cNvSpPr txBox="1"/>
          <p:nvPr/>
        </p:nvSpPr>
        <p:spPr>
          <a:xfrm>
            <a:off x="2970609" y="2723185"/>
            <a:ext cx="2915842" cy="530915"/>
          </a:xfrm>
          <a:prstGeom prst="rect">
            <a:avLst/>
          </a:prstGeom>
          <a:noFill/>
        </p:spPr>
        <p:txBody>
          <a:bodyPr wrap="square" lIns="68580" tIns="34290" rIns="68580" bIns="34290"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zh-CN" altLang="en-US" sz="3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请输入你的标题</a:t>
            </a:r>
          </a:p>
        </p:txBody>
      </p:sp>
      <p:sp>
        <p:nvSpPr>
          <p:cNvPr id="20" name="文本框 5"/>
          <p:cNvSpPr txBox="1"/>
          <p:nvPr/>
        </p:nvSpPr>
        <p:spPr>
          <a:xfrm>
            <a:off x="2970609" y="2353383"/>
            <a:ext cx="1582208" cy="438582"/>
          </a:xfrm>
          <a:prstGeom prst="rect">
            <a:avLst/>
          </a:prstGeom>
          <a:noFill/>
        </p:spPr>
        <p:txBody>
          <a:bodyPr wrap="square" lIns="68580" tIns="34290" rIns="68580" bIns="34290"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a:latin typeface="Arial" panose="020B0604020202020204" pitchFamily="34" charset="0"/>
                <a:cs typeface="Arial" panose="020B0604020202020204" pitchFamily="34" charset="0"/>
              </a:rPr>
              <a:t>Part </a:t>
            </a:r>
            <a:r>
              <a:rPr lang="en-US" altLang="zh-CN" sz="2400" dirty="0" smtClean="0">
                <a:latin typeface="Arial" panose="020B0604020202020204" pitchFamily="34" charset="0"/>
                <a:cs typeface="Arial" panose="020B0604020202020204" pitchFamily="34" charset="0"/>
              </a:rPr>
              <a:t>Four</a:t>
            </a:r>
            <a:endParaRPr lang="zh-CN" altLang="en-US" sz="2400" dirty="0">
              <a:latin typeface="Arial" panose="020B0604020202020204" pitchFamily="34" charset="0"/>
              <a:cs typeface="Arial" panose="020B0604020202020204" pitchFamily="34" charset="0"/>
            </a:endParaRPr>
          </a:p>
        </p:txBody>
      </p:sp>
      <p:grpSp>
        <p:nvGrpSpPr>
          <p:cNvPr id="21" name="组合 20"/>
          <p:cNvGrpSpPr/>
          <p:nvPr/>
        </p:nvGrpSpPr>
        <p:grpSpPr>
          <a:xfrm rot="11891394">
            <a:off x="5912849" y="2212716"/>
            <a:ext cx="2323088" cy="1614098"/>
            <a:chOff x="912737" y="565770"/>
            <a:chExt cx="3097450" cy="2152130"/>
          </a:xfrm>
          <a:solidFill>
            <a:sysClr val="window" lastClr="FFFFFF">
              <a:alpha val="50000"/>
            </a:sysClr>
          </a:solidFill>
        </p:grpSpPr>
        <p:sp>
          <p:nvSpPr>
            <p:cNvPr id="22" name="等腰三角形 21"/>
            <p:cNvSpPr/>
            <p:nvPr/>
          </p:nvSpPr>
          <p:spPr>
            <a:xfrm rot="18941696">
              <a:off x="2822785" y="2021207"/>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3" name="等腰三角形 22"/>
            <p:cNvSpPr/>
            <p:nvPr/>
          </p:nvSpPr>
          <p:spPr>
            <a:xfrm rot="3678182">
              <a:off x="2802171" y="1181956"/>
              <a:ext cx="397226" cy="34243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4" name="等腰三角形 23"/>
            <p:cNvSpPr/>
            <p:nvPr/>
          </p:nvSpPr>
          <p:spPr>
            <a:xfrm rot="9480000">
              <a:off x="3485946" y="2487804"/>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5" name="等腰三角形 24"/>
            <p:cNvSpPr/>
            <p:nvPr/>
          </p:nvSpPr>
          <p:spPr>
            <a:xfrm rot="1020767">
              <a:off x="1218249" y="749218"/>
              <a:ext cx="945160" cy="814792"/>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6" name="等腰三角形 25"/>
            <p:cNvSpPr/>
            <p:nvPr/>
          </p:nvSpPr>
          <p:spPr>
            <a:xfrm rot="1020767">
              <a:off x="1105528" y="607668"/>
              <a:ext cx="1175902" cy="101370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7" name="椭圆 26"/>
            <p:cNvSpPr/>
            <p:nvPr/>
          </p:nvSpPr>
          <p:spPr>
            <a:xfrm rot="18818926">
              <a:off x="912737" y="1383941"/>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27"/>
            <p:cNvSpPr/>
            <p:nvPr/>
          </p:nvSpPr>
          <p:spPr>
            <a:xfrm rot="18818926">
              <a:off x="1788997" y="565770"/>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9" name="椭圆 28"/>
            <p:cNvSpPr/>
            <p:nvPr/>
          </p:nvSpPr>
          <p:spPr>
            <a:xfrm rot="18818926">
              <a:off x="2041044" y="1708216"/>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0" name="组合 29"/>
            <p:cNvGrpSpPr/>
            <p:nvPr/>
          </p:nvGrpSpPr>
          <p:grpSpPr>
            <a:xfrm rot="8977127">
              <a:off x="3563479" y="1987179"/>
              <a:ext cx="446708" cy="334617"/>
              <a:chOff x="2822785" y="1265179"/>
              <a:chExt cx="930073" cy="696693"/>
            </a:xfrm>
            <a:grpFill/>
          </p:grpSpPr>
          <p:sp>
            <p:nvSpPr>
              <p:cNvPr id="31" name="等腰三角形 30"/>
              <p:cNvSpPr/>
              <p:nvPr/>
            </p:nvSpPr>
            <p:spPr>
              <a:xfrm rot="18941696">
                <a:off x="2822785" y="1265179"/>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32" name="等腰三角形 31"/>
              <p:cNvSpPr/>
              <p:nvPr/>
            </p:nvSpPr>
            <p:spPr>
              <a:xfrm rot="9480000">
                <a:off x="3485946" y="1731776"/>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grpSp>
      </p:grpSp>
      <p:cxnSp>
        <p:nvCxnSpPr>
          <p:cNvPr id="33" name="Straight Connector 13"/>
          <p:cNvCxnSpPr/>
          <p:nvPr/>
        </p:nvCxnSpPr>
        <p:spPr>
          <a:xfrm flipH="1">
            <a:off x="2" y="3573349"/>
            <a:ext cx="4748959" cy="0"/>
          </a:xfrm>
          <a:prstGeom prst="line">
            <a:avLst/>
          </a:prstGeom>
          <a:noFill/>
          <a:ln w="19050" cap="sq" cmpd="sng" algn="ctr">
            <a:solidFill>
              <a:sysClr val="window" lastClr="FFFFFF">
                <a:alpha val="35000"/>
              </a:sysClr>
            </a:solidFill>
            <a:prstDash val="solid"/>
            <a:miter lim="800000"/>
            <a:headEnd type="oval"/>
          </a:ln>
          <a:effectLst/>
        </p:spPr>
      </p:cxnSp>
    </p:spTree>
    <p:extLst>
      <p:ext uri="{BB962C8B-B14F-4D97-AF65-F5344CB8AC3E}">
        <p14:creationId xmlns:p14="http://schemas.microsoft.com/office/powerpoint/2010/main" xmlns="" val="130465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14"/>
          <p:cNvSpPr>
            <a:spLocks noChangeArrowheads="1"/>
          </p:cNvSpPr>
          <p:nvPr/>
        </p:nvSpPr>
        <p:spPr bwMode="gray">
          <a:xfrm>
            <a:off x="4423760" y="1347970"/>
            <a:ext cx="296480" cy="3953238"/>
          </a:xfrm>
          <a:prstGeom prst="roundRect">
            <a:avLst>
              <a:gd name="adj" fmla="val 50000"/>
            </a:avLst>
          </a:prstGeom>
          <a:solidFill>
            <a:sysClr val="window" lastClr="FFFFFF">
              <a:alpha val="69804"/>
            </a:sysClr>
          </a:solidFill>
          <a:ln w="12700" cmpd="sng">
            <a:noFill/>
            <a:round/>
            <a:headEnd/>
            <a:tailEnd/>
          </a:ln>
          <a:effectLst>
            <a:glow>
              <a:srgbClr val="5B9BD5"/>
            </a:glo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grpSp>
        <p:nvGrpSpPr>
          <p:cNvPr id="35" name="组合 34"/>
          <p:cNvGrpSpPr/>
          <p:nvPr/>
        </p:nvGrpSpPr>
        <p:grpSpPr>
          <a:xfrm>
            <a:off x="1309291" y="2228525"/>
            <a:ext cx="3353590" cy="688322"/>
            <a:chOff x="946765" y="1891680"/>
            <a:chExt cx="3726211" cy="764802"/>
          </a:xfrm>
        </p:grpSpPr>
        <p:sp>
          <p:nvSpPr>
            <p:cNvPr id="36" name="椭圆 35"/>
            <p:cNvSpPr/>
            <p:nvPr/>
          </p:nvSpPr>
          <p:spPr>
            <a:xfrm flipH="1">
              <a:off x="4483238" y="2152317"/>
              <a:ext cx="189738" cy="189738"/>
            </a:xfrm>
            <a:prstGeom prst="ellipse">
              <a:avLst/>
            </a:pr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2160" b="1" i="0" u="none" strike="noStrike" kern="0" cap="none" spc="0" normalizeH="0" baseline="0" noProof="0" dirty="0">
                <a:ln>
                  <a:noFill/>
                </a:ln>
                <a:solidFill>
                  <a:sysClr val="window" lastClr="FFFFFF"/>
                </a:solidFill>
                <a:effectLst/>
                <a:uLnTx/>
                <a:uFillTx/>
                <a:latin typeface="Calibri"/>
              </a:endParaRPr>
            </a:p>
          </p:txBody>
        </p:sp>
        <p:sp>
          <p:nvSpPr>
            <p:cNvPr id="37" name="椭圆形标注 36"/>
            <p:cNvSpPr/>
            <p:nvPr/>
          </p:nvSpPr>
          <p:spPr>
            <a:xfrm rot="15378986">
              <a:off x="1000171" y="1895528"/>
              <a:ext cx="764802" cy="757106"/>
            </a:xfrm>
            <a:prstGeom prst="wedgeEllipseCallout">
              <a:avLst>
                <a:gd name="adj1" fmla="val -11257"/>
                <a:gd name="adj2" fmla="val 65210"/>
              </a:avLst>
            </a:prstGeom>
            <a:noFill/>
            <a:ln w="12700" cmpd="sng">
              <a:solidFill>
                <a:sysClr val="window" lastClr="FFFFFF"/>
              </a:solidFill>
              <a:round/>
              <a:headEnd/>
              <a:tailEnd/>
            </a:ln>
            <a:effectLst>
              <a:glow rad="88900">
                <a:srgbClr val="5B9BD5">
                  <a:alpha val="30000"/>
                </a:srgbClr>
              </a:glow>
            </a:effectLst>
          </p:spPr>
          <p:txBody>
            <a:bodyPr rtlCol="0" anchor="ct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 lastClr="FFFFFF"/>
                </a:solidFill>
                <a:effectLst/>
                <a:uLnTx/>
                <a:uFillTx/>
                <a:latin typeface="Calibri"/>
              </a:endParaRPr>
            </a:p>
          </p:txBody>
        </p:sp>
        <p:sp>
          <p:nvSpPr>
            <p:cNvPr id="38" name="TextBox 6"/>
            <p:cNvSpPr txBox="1"/>
            <p:nvPr/>
          </p:nvSpPr>
          <p:spPr>
            <a:xfrm>
              <a:off x="946765" y="2071792"/>
              <a:ext cx="844361" cy="496574"/>
            </a:xfrm>
            <a:prstGeom prst="rect">
              <a:avLst/>
            </a:prstGeom>
            <a:noFill/>
            <a:ln>
              <a:solidFill>
                <a:sysClr val="window" lastClr="FFFFFF"/>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822952" eaLnBrk="1" fontAlgn="auto" latinLnBrk="0" hangingPunct="1">
                <a:lnSpc>
                  <a:spcPct val="80000"/>
                </a:lnSpc>
                <a:spcBef>
                  <a:spcPts val="0"/>
                </a:spcBef>
                <a:spcAft>
                  <a:spcPts val="0"/>
                </a:spcAft>
                <a:buClrTx/>
                <a:buSzTx/>
                <a:buFontTx/>
                <a:buNone/>
                <a:tabLst/>
                <a:defRPr/>
              </a:pPr>
              <a:r>
                <a:rPr kumimoji="0" lang="en-US" altLang="zh-CN"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cxnSp>
          <p:nvCxnSpPr>
            <p:cNvPr id="39" name="直接连接符 38"/>
            <p:cNvCxnSpPr>
              <a:stCxn id="36" idx="6"/>
            </p:cNvCxnSpPr>
            <p:nvPr/>
          </p:nvCxnSpPr>
          <p:spPr>
            <a:xfrm flipH="1">
              <a:off x="1827759" y="2239929"/>
              <a:ext cx="2635918" cy="0"/>
            </a:xfrm>
            <a:prstGeom prst="line">
              <a:avLst/>
            </a:prstGeom>
            <a:noFill/>
            <a:ln w="12700" cmpd="sng">
              <a:solidFill>
                <a:sysClr val="window" lastClr="FFFFFF"/>
              </a:solidFill>
              <a:round/>
              <a:headEnd/>
              <a:tailEnd/>
            </a:ln>
            <a:effectLst>
              <a:glow rad="88900">
                <a:srgbClr val="5B9BD5">
                  <a:alpha val="30000"/>
                </a:srgbClr>
              </a:glow>
            </a:effectLst>
          </p:spPr>
        </p:cxnSp>
      </p:grpSp>
      <p:grpSp>
        <p:nvGrpSpPr>
          <p:cNvPr id="40" name="组合 39"/>
          <p:cNvGrpSpPr/>
          <p:nvPr/>
        </p:nvGrpSpPr>
        <p:grpSpPr>
          <a:xfrm>
            <a:off x="1309291" y="3712379"/>
            <a:ext cx="3353590" cy="688322"/>
            <a:chOff x="946765" y="3540407"/>
            <a:chExt cx="3726211" cy="764802"/>
          </a:xfrm>
        </p:grpSpPr>
        <p:sp>
          <p:nvSpPr>
            <p:cNvPr id="41" name="椭圆 40"/>
            <p:cNvSpPr/>
            <p:nvPr/>
          </p:nvSpPr>
          <p:spPr>
            <a:xfrm flipH="1">
              <a:off x="4483238" y="3801044"/>
              <a:ext cx="189738" cy="189738"/>
            </a:xfrm>
            <a:prstGeom prst="ellipse">
              <a:avLst/>
            </a:pr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2160" b="1" i="0" u="none" strike="noStrike" kern="0" cap="none" spc="0" normalizeH="0" baseline="0" noProof="0" dirty="0">
                <a:ln>
                  <a:noFill/>
                </a:ln>
                <a:solidFill>
                  <a:sysClr val="window" lastClr="FFFFFF"/>
                </a:solidFill>
                <a:effectLst/>
                <a:uLnTx/>
                <a:uFillTx/>
                <a:latin typeface="Calibri"/>
              </a:endParaRPr>
            </a:p>
          </p:txBody>
        </p:sp>
        <p:cxnSp>
          <p:nvCxnSpPr>
            <p:cNvPr id="42" name="直接连接符 41"/>
            <p:cNvCxnSpPr>
              <a:stCxn id="41" idx="6"/>
            </p:cNvCxnSpPr>
            <p:nvPr/>
          </p:nvCxnSpPr>
          <p:spPr>
            <a:xfrm flipH="1">
              <a:off x="1827759" y="3888656"/>
              <a:ext cx="2635918" cy="0"/>
            </a:xfrm>
            <a:prstGeom prst="line">
              <a:avLst/>
            </a:prstGeom>
            <a:noFill/>
            <a:ln w="12700" cmpd="sng">
              <a:solidFill>
                <a:sysClr val="window" lastClr="FFFFFF"/>
              </a:solidFill>
              <a:round/>
              <a:headEnd/>
              <a:tailEnd/>
            </a:ln>
            <a:effectLst>
              <a:glow rad="88900">
                <a:srgbClr val="5B9BD5">
                  <a:alpha val="30000"/>
                </a:srgbClr>
              </a:glow>
            </a:effectLst>
          </p:spPr>
        </p:cxnSp>
        <p:sp>
          <p:nvSpPr>
            <p:cNvPr id="43" name="椭圆形标注 42"/>
            <p:cNvSpPr/>
            <p:nvPr/>
          </p:nvSpPr>
          <p:spPr>
            <a:xfrm rot="15378986">
              <a:off x="1000171" y="3544255"/>
              <a:ext cx="764802" cy="757106"/>
            </a:xfrm>
            <a:prstGeom prst="wedgeEllipseCallout">
              <a:avLst>
                <a:gd name="adj1" fmla="val -11257"/>
                <a:gd name="adj2" fmla="val 65210"/>
              </a:avLst>
            </a:prstGeom>
            <a:noFill/>
            <a:ln w="12700" cmpd="sng">
              <a:solidFill>
                <a:sysClr val="window" lastClr="FFFFFF"/>
              </a:solidFill>
              <a:round/>
              <a:headEnd/>
              <a:tailEnd/>
            </a:ln>
            <a:effectLst>
              <a:glow rad="88900">
                <a:srgbClr val="5B9BD5">
                  <a:alpha val="3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 lastClr="FFFFFF"/>
                </a:solidFill>
                <a:effectLst/>
                <a:uLnTx/>
                <a:uFillTx/>
                <a:latin typeface="Calibri"/>
              </a:endParaRPr>
            </a:p>
          </p:txBody>
        </p:sp>
        <p:sp>
          <p:nvSpPr>
            <p:cNvPr id="44" name="TextBox 14"/>
            <p:cNvSpPr txBox="1"/>
            <p:nvPr/>
          </p:nvSpPr>
          <p:spPr>
            <a:xfrm>
              <a:off x="946765" y="3720519"/>
              <a:ext cx="844361" cy="496574"/>
            </a:xfrm>
            <a:prstGeom prst="rect">
              <a:avLst/>
            </a:prstGeom>
            <a:noFill/>
            <a:ln>
              <a:solidFill>
                <a:sysClr val="window" lastClr="FFFFFF"/>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822952" eaLnBrk="1" fontAlgn="auto" latinLnBrk="0" hangingPunct="1">
                <a:lnSpc>
                  <a:spcPct val="80000"/>
                </a:lnSpc>
                <a:spcBef>
                  <a:spcPts val="0"/>
                </a:spcBef>
                <a:spcAft>
                  <a:spcPts val="0"/>
                </a:spcAft>
                <a:buClrTx/>
                <a:buSzTx/>
                <a:buFontTx/>
                <a:buNone/>
                <a:tabLst/>
                <a:defRPr/>
              </a:pPr>
              <a:r>
                <a:rPr kumimoji="0" lang="en-US" altLang="zh-CN"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grpSp>
        <p:nvGrpSpPr>
          <p:cNvPr id="45" name="组合 44"/>
          <p:cNvGrpSpPr/>
          <p:nvPr/>
        </p:nvGrpSpPr>
        <p:grpSpPr>
          <a:xfrm>
            <a:off x="4489312" y="1483603"/>
            <a:ext cx="3389880" cy="688322"/>
            <a:chOff x="4480122" y="1063989"/>
            <a:chExt cx="3766533" cy="764802"/>
          </a:xfrm>
        </p:grpSpPr>
        <p:sp>
          <p:nvSpPr>
            <p:cNvPr id="46" name="椭圆 45"/>
            <p:cNvSpPr/>
            <p:nvPr/>
          </p:nvSpPr>
          <p:spPr>
            <a:xfrm>
              <a:off x="4480122" y="1324626"/>
              <a:ext cx="189738" cy="189738"/>
            </a:xfrm>
            <a:prstGeom prst="ellipse">
              <a:avLst/>
            </a:pr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2160" b="1" i="0" u="none" strike="noStrike" kern="0" cap="none" spc="0" normalizeH="0" baseline="0" noProof="0" dirty="0">
                <a:ln>
                  <a:noFill/>
                </a:ln>
                <a:solidFill>
                  <a:sysClr val="window" lastClr="FFFFFF"/>
                </a:solidFill>
                <a:effectLst/>
                <a:uLnTx/>
                <a:uFillTx/>
                <a:latin typeface="Calibri"/>
              </a:endParaRPr>
            </a:p>
          </p:txBody>
        </p:sp>
        <p:sp>
          <p:nvSpPr>
            <p:cNvPr id="47" name="椭圆形标注 46"/>
            <p:cNvSpPr/>
            <p:nvPr/>
          </p:nvSpPr>
          <p:spPr>
            <a:xfrm rot="6221014" flipH="1">
              <a:off x="7428447" y="1067837"/>
              <a:ext cx="764802" cy="757106"/>
            </a:xfrm>
            <a:prstGeom prst="wedgeEllipseCallout">
              <a:avLst>
                <a:gd name="adj1" fmla="val -11257"/>
                <a:gd name="adj2" fmla="val 65210"/>
              </a:avLst>
            </a:prstGeom>
            <a:noFill/>
            <a:ln w="12700" cmpd="sng">
              <a:solidFill>
                <a:sysClr val="window" lastClr="FFFFFF"/>
              </a:solidFill>
              <a:round/>
              <a:headEnd/>
              <a:tailEnd/>
            </a:ln>
            <a:effectLst>
              <a:glow rad="88900">
                <a:srgbClr val="5B9BD5">
                  <a:alpha val="30000"/>
                </a:srgbClr>
              </a:glo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Text" lastClr="000000"/>
                </a:solidFill>
                <a:effectLst/>
                <a:uLnTx/>
                <a:uFillTx/>
              </a:endParaRPr>
            </a:p>
          </p:txBody>
        </p:sp>
        <p:sp>
          <p:nvSpPr>
            <p:cNvPr id="48" name="TextBox 3"/>
            <p:cNvSpPr txBox="1"/>
            <p:nvPr/>
          </p:nvSpPr>
          <p:spPr>
            <a:xfrm flipH="1">
              <a:off x="7402294" y="1244101"/>
              <a:ext cx="844361" cy="496574"/>
            </a:xfrm>
            <a:prstGeom prst="rect">
              <a:avLst/>
            </a:prstGeom>
            <a:noFill/>
            <a:ln>
              <a:solidFill>
                <a:sysClr val="window" lastClr="FFFFFF"/>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822952" eaLnBrk="1" fontAlgn="auto" latinLnBrk="0" hangingPunct="1">
                <a:lnSpc>
                  <a:spcPct val="80000"/>
                </a:lnSpc>
                <a:spcBef>
                  <a:spcPts val="0"/>
                </a:spcBef>
                <a:spcAft>
                  <a:spcPts val="0"/>
                </a:spcAft>
                <a:buClrTx/>
                <a:buSzTx/>
                <a:buFontTx/>
                <a:buNone/>
                <a:tabLst/>
                <a:defRPr/>
              </a:pPr>
              <a:r>
                <a:rPr kumimoji="0" lang="en-US" altLang="zh-CN"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cxnSp>
          <p:nvCxnSpPr>
            <p:cNvPr id="49" name="直接连接符 48"/>
            <p:cNvCxnSpPr>
              <a:stCxn id="46" idx="6"/>
            </p:cNvCxnSpPr>
            <p:nvPr/>
          </p:nvCxnSpPr>
          <p:spPr>
            <a:xfrm>
              <a:off x="4650296" y="1412238"/>
              <a:ext cx="2682718" cy="0"/>
            </a:xfrm>
            <a:prstGeom prst="line">
              <a:avLst/>
            </a:prstGeom>
            <a:noFill/>
            <a:ln w="12700" cmpd="sng">
              <a:solidFill>
                <a:sysClr val="window" lastClr="FFFFFF"/>
              </a:solidFill>
              <a:round/>
              <a:headEnd/>
              <a:tailEnd/>
            </a:ln>
            <a:effectLst>
              <a:glow rad="88900">
                <a:srgbClr val="5B9BD5">
                  <a:alpha val="30000"/>
                </a:srgbClr>
              </a:glow>
            </a:effectLst>
          </p:spPr>
        </p:cxnSp>
      </p:grpSp>
      <p:grpSp>
        <p:nvGrpSpPr>
          <p:cNvPr id="50" name="组合 49"/>
          <p:cNvGrpSpPr/>
          <p:nvPr/>
        </p:nvGrpSpPr>
        <p:grpSpPr>
          <a:xfrm>
            <a:off x="4489312" y="2967456"/>
            <a:ext cx="3389880" cy="688322"/>
            <a:chOff x="4480122" y="2712716"/>
            <a:chExt cx="3766533" cy="764802"/>
          </a:xfrm>
        </p:grpSpPr>
        <p:sp>
          <p:nvSpPr>
            <p:cNvPr id="51" name="椭圆 50"/>
            <p:cNvSpPr/>
            <p:nvPr/>
          </p:nvSpPr>
          <p:spPr>
            <a:xfrm>
              <a:off x="4480122" y="2973353"/>
              <a:ext cx="189738" cy="189738"/>
            </a:xfrm>
            <a:prstGeom prst="ellipse">
              <a:avLst/>
            </a:pr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2160" b="1" i="0" u="none" strike="noStrike" kern="0" cap="none" spc="0" normalizeH="0" baseline="0" noProof="0" dirty="0">
                <a:ln>
                  <a:noFill/>
                </a:ln>
                <a:solidFill>
                  <a:sysClr val="window" lastClr="FFFFFF"/>
                </a:solidFill>
                <a:effectLst/>
                <a:uLnTx/>
                <a:uFillTx/>
                <a:latin typeface="Calibri"/>
              </a:endParaRPr>
            </a:p>
          </p:txBody>
        </p:sp>
        <p:sp>
          <p:nvSpPr>
            <p:cNvPr id="52" name="椭圆形标注 51"/>
            <p:cNvSpPr/>
            <p:nvPr/>
          </p:nvSpPr>
          <p:spPr>
            <a:xfrm rot="6221014" flipH="1">
              <a:off x="7428447" y="2716564"/>
              <a:ext cx="764802" cy="757106"/>
            </a:xfrm>
            <a:prstGeom prst="wedgeEllipseCallout">
              <a:avLst>
                <a:gd name="adj1" fmla="val -11257"/>
                <a:gd name="adj2" fmla="val 65210"/>
              </a:avLst>
            </a:prstGeom>
            <a:noFill/>
            <a:ln w="12700" cmpd="sng">
              <a:solidFill>
                <a:sysClr val="window" lastClr="FFFFFF"/>
              </a:solidFill>
              <a:round/>
              <a:headEnd/>
              <a:tailEnd/>
            </a:ln>
            <a:effectLst>
              <a:glow rad="88900">
                <a:srgbClr val="5B9BD5">
                  <a:alpha val="30000"/>
                </a:srgbClr>
              </a:glow>
            </a:effectLst>
          </p:spPr>
          <p:txBody>
            <a:bodyPr rtlCol="0" anchor="ct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 lastClr="FFFFFF"/>
                </a:solidFill>
                <a:effectLst/>
                <a:uLnTx/>
                <a:uFillTx/>
                <a:latin typeface="Calibri"/>
              </a:endParaRPr>
            </a:p>
          </p:txBody>
        </p:sp>
        <p:sp>
          <p:nvSpPr>
            <p:cNvPr id="53" name="TextBox 9"/>
            <p:cNvSpPr txBox="1"/>
            <p:nvPr/>
          </p:nvSpPr>
          <p:spPr>
            <a:xfrm flipH="1">
              <a:off x="7402294" y="2892828"/>
              <a:ext cx="844361" cy="496574"/>
            </a:xfrm>
            <a:prstGeom prst="rect">
              <a:avLst/>
            </a:prstGeom>
            <a:noFill/>
            <a:ln>
              <a:solidFill>
                <a:sysClr val="window" lastClr="FFFFFF"/>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822952" eaLnBrk="1" fontAlgn="auto" latinLnBrk="0" hangingPunct="1">
                <a:lnSpc>
                  <a:spcPct val="80000"/>
                </a:lnSpc>
                <a:spcBef>
                  <a:spcPts val="0"/>
                </a:spcBef>
                <a:spcAft>
                  <a:spcPts val="0"/>
                </a:spcAft>
                <a:buClrTx/>
                <a:buSzTx/>
                <a:buFontTx/>
                <a:buNone/>
                <a:tabLst/>
                <a:defRPr/>
              </a:pPr>
              <a:r>
                <a:rPr kumimoji="0" lang="en-US" altLang="zh-CN"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cxnSp>
          <p:nvCxnSpPr>
            <p:cNvPr id="54" name="直接连接符 53"/>
            <p:cNvCxnSpPr>
              <a:stCxn id="51" idx="6"/>
            </p:cNvCxnSpPr>
            <p:nvPr/>
          </p:nvCxnSpPr>
          <p:spPr>
            <a:xfrm>
              <a:off x="4650291" y="3060965"/>
              <a:ext cx="2682718" cy="0"/>
            </a:xfrm>
            <a:prstGeom prst="line">
              <a:avLst/>
            </a:prstGeom>
            <a:noFill/>
            <a:ln w="12700" cmpd="sng">
              <a:solidFill>
                <a:sysClr val="window" lastClr="FFFFFF"/>
              </a:solidFill>
              <a:round/>
              <a:headEnd/>
              <a:tailEnd/>
            </a:ln>
            <a:effectLst>
              <a:glow rad="88900">
                <a:srgbClr val="5B9BD5">
                  <a:alpha val="30000"/>
                </a:srgbClr>
              </a:glow>
            </a:effectLst>
          </p:spPr>
        </p:cxnSp>
      </p:grpSp>
      <p:grpSp>
        <p:nvGrpSpPr>
          <p:cNvPr id="55" name="组合 54"/>
          <p:cNvGrpSpPr/>
          <p:nvPr/>
        </p:nvGrpSpPr>
        <p:grpSpPr>
          <a:xfrm>
            <a:off x="4489312" y="4471528"/>
            <a:ext cx="3389880" cy="688322"/>
            <a:chOff x="4480122" y="4383906"/>
            <a:chExt cx="3766533" cy="764802"/>
          </a:xfrm>
        </p:grpSpPr>
        <p:sp>
          <p:nvSpPr>
            <p:cNvPr id="56" name="椭圆形标注 55"/>
            <p:cNvSpPr/>
            <p:nvPr/>
          </p:nvSpPr>
          <p:spPr>
            <a:xfrm rot="6221014" flipH="1">
              <a:off x="7428447" y="4387754"/>
              <a:ext cx="764802" cy="757106"/>
            </a:xfrm>
            <a:prstGeom prst="wedgeEllipseCallout">
              <a:avLst>
                <a:gd name="adj1" fmla="val -11257"/>
                <a:gd name="adj2" fmla="val 65210"/>
              </a:avLst>
            </a:prstGeom>
            <a:noFill/>
            <a:ln w="12700" cmpd="sng">
              <a:solidFill>
                <a:sysClr val="window" lastClr="FFFFFF"/>
              </a:solidFill>
              <a:round/>
              <a:headEnd/>
              <a:tailEnd/>
            </a:ln>
            <a:effectLst>
              <a:glow rad="88900">
                <a:srgbClr val="5B9BD5">
                  <a:alpha val="30000"/>
                </a:srgbClr>
              </a:glow>
            </a:effectLst>
          </p:spPr>
          <p:txBody>
            <a:bodyPr rtlCol="0" anchor="ct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 lastClr="FFFFFF"/>
                </a:solidFill>
                <a:effectLst/>
                <a:uLnTx/>
                <a:uFillTx/>
                <a:latin typeface="Calibri"/>
              </a:endParaRPr>
            </a:p>
          </p:txBody>
        </p:sp>
        <p:grpSp>
          <p:nvGrpSpPr>
            <p:cNvPr id="57" name="组合 56"/>
            <p:cNvGrpSpPr/>
            <p:nvPr/>
          </p:nvGrpSpPr>
          <p:grpSpPr>
            <a:xfrm>
              <a:off x="4480122" y="4564018"/>
              <a:ext cx="3766533" cy="496574"/>
              <a:chOff x="4480122" y="4564018"/>
              <a:chExt cx="3766533" cy="496574"/>
            </a:xfrm>
          </p:grpSpPr>
          <p:sp>
            <p:nvSpPr>
              <p:cNvPr id="58" name="椭圆 57"/>
              <p:cNvSpPr/>
              <p:nvPr/>
            </p:nvSpPr>
            <p:spPr>
              <a:xfrm>
                <a:off x="4480122" y="4644543"/>
                <a:ext cx="189738" cy="189738"/>
              </a:xfrm>
              <a:prstGeom prst="ellipse">
                <a:avLst/>
              </a:pr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0" marR="0" lvl="0" indent="0" algn="ctr" defTabSz="822952" eaLnBrk="1" fontAlgn="auto" latinLnBrk="0" hangingPunct="1">
                  <a:lnSpc>
                    <a:spcPct val="100000"/>
                  </a:lnSpc>
                  <a:spcBef>
                    <a:spcPts val="0"/>
                  </a:spcBef>
                  <a:spcAft>
                    <a:spcPts val="0"/>
                  </a:spcAft>
                  <a:buClrTx/>
                  <a:buSzTx/>
                  <a:buFontTx/>
                  <a:buNone/>
                  <a:tabLst/>
                  <a:defRPr/>
                </a:pPr>
                <a:endParaRPr kumimoji="0" lang="en-US" sz="2160" b="1" i="0" u="none" strike="noStrike" kern="0" cap="none" spc="0" normalizeH="0" baseline="0" noProof="0" dirty="0">
                  <a:ln>
                    <a:noFill/>
                  </a:ln>
                  <a:solidFill>
                    <a:sysClr val="window" lastClr="FFFFFF"/>
                  </a:solidFill>
                  <a:effectLst/>
                  <a:uLnTx/>
                  <a:uFillTx/>
                  <a:latin typeface="Calibri"/>
                </a:endParaRPr>
              </a:p>
            </p:txBody>
          </p:sp>
          <p:cxnSp>
            <p:nvCxnSpPr>
              <p:cNvPr id="59" name="直接连接符 58"/>
              <p:cNvCxnSpPr>
                <a:stCxn id="58" idx="6"/>
              </p:cNvCxnSpPr>
              <p:nvPr/>
            </p:nvCxnSpPr>
            <p:spPr>
              <a:xfrm>
                <a:off x="4650291" y="4732155"/>
                <a:ext cx="2682718" cy="0"/>
              </a:xfrm>
              <a:prstGeom prst="line">
                <a:avLst/>
              </a:prstGeom>
              <a:noFill/>
              <a:ln w="12700" cmpd="sng">
                <a:solidFill>
                  <a:sysClr val="window" lastClr="FFFFFF"/>
                </a:solidFill>
                <a:round/>
                <a:headEnd/>
                <a:tailEnd/>
              </a:ln>
              <a:effectLst>
                <a:glow rad="88900">
                  <a:srgbClr val="5B9BD5">
                    <a:alpha val="30000"/>
                  </a:srgbClr>
                </a:glow>
              </a:effectLst>
            </p:spPr>
          </p:cxnSp>
          <p:sp>
            <p:nvSpPr>
              <p:cNvPr id="60" name="TextBox 20"/>
              <p:cNvSpPr txBox="1"/>
              <p:nvPr/>
            </p:nvSpPr>
            <p:spPr>
              <a:xfrm flipH="1">
                <a:off x="7402294" y="4564018"/>
                <a:ext cx="844361" cy="496574"/>
              </a:xfrm>
              <a:prstGeom prst="rect">
                <a:avLst/>
              </a:prstGeom>
              <a:noFill/>
              <a:ln>
                <a:solidFill>
                  <a:sysClr val="window" lastClr="FFFFFF"/>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822952" eaLnBrk="1" fontAlgn="auto" latinLnBrk="0" hangingPunct="1">
                  <a:lnSpc>
                    <a:spcPct val="80000"/>
                  </a:lnSpc>
                  <a:spcBef>
                    <a:spcPts val="0"/>
                  </a:spcBef>
                  <a:spcAft>
                    <a:spcPts val="0"/>
                  </a:spcAft>
                  <a:buClrTx/>
                  <a:buSzTx/>
                  <a:buFontTx/>
                  <a:buNone/>
                  <a:tabLst/>
                  <a:defRPr/>
                </a:pPr>
                <a:r>
                  <a:rPr kumimoji="0" lang="en-US" altLang="zh-CN"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05</a:t>
                </a:r>
                <a:endParaRPr kumimoji="0" lang="zh-CN" altLang="en-US" sz="288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grpSp>
      <p:sp>
        <p:nvSpPr>
          <p:cNvPr id="61" name="TextBox 21"/>
          <p:cNvSpPr txBox="1"/>
          <p:nvPr/>
        </p:nvSpPr>
        <p:spPr>
          <a:xfrm>
            <a:off x="2044520" y="1500098"/>
            <a:ext cx="2297196" cy="5909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rPr>
              <a:t>单击此处添加文字阐述，添加简短问题说明文字，具体说明文字在此处添加此处。</a:t>
            </a:r>
            <a:endParaRPr kumimoji="0" lang="en-US" altLang="zh-CN"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endParaRPr>
          </a:p>
        </p:txBody>
      </p:sp>
      <p:sp>
        <p:nvSpPr>
          <p:cNvPr id="62" name="TextBox 22"/>
          <p:cNvSpPr txBox="1"/>
          <p:nvPr/>
        </p:nvSpPr>
        <p:spPr>
          <a:xfrm>
            <a:off x="4737478" y="2257632"/>
            <a:ext cx="2297196" cy="5909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rPr>
              <a:t>单击此处添加文字阐述，添加简短问题说明文字，具体说明文字在此处添加此处。</a:t>
            </a:r>
            <a:endParaRPr kumimoji="0" lang="en-US" altLang="zh-CN"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endParaRPr>
          </a:p>
        </p:txBody>
      </p:sp>
      <p:sp>
        <p:nvSpPr>
          <p:cNvPr id="63" name="TextBox 23"/>
          <p:cNvSpPr txBox="1"/>
          <p:nvPr/>
        </p:nvSpPr>
        <p:spPr>
          <a:xfrm>
            <a:off x="2044520" y="3043364"/>
            <a:ext cx="2297196" cy="5909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rPr>
              <a:t>单击此处添加文字阐述，添加简短问题说明文字，具体说明文字在此处添加此处。</a:t>
            </a:r>
            <a:endParaRPr kumimoji="0" lang="en-US" altLang="zh-CN"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endParaRPr>
          </a:p>
        </p:txBody>
      </p:sp>
      <p:sp>
        <p:nvSpPr>
          <p:cNvPr id="64" name="TextBox 24"/>
          <p:cNvSpPr txBox="1"/>
          <p:nvPr/>
        </p:nvSpPr>
        <p:spPr>
          <a:xfrm>
            <a:off x="4737478" y="3800899"/>
            <a:ext cx="2297196" cy="5909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rPr>
              <a:t>单击此处添加文字阐述，添加简短问题说明文字，具体说明文字在此处添加此处。</a:t>
            </a:r>
            <a:endParaRPr kumimoji="0" lang="en-US" altLang="zh-CN"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endParaRPr>
          </a:p>
        </p:txBody>
      </p:sp>
      <p:sp>
        <p:nvSpPr>
          <p:cNvPr id="65" name="TextBox 25"/>
          <p:cNvSpPr txBox="1"/>
          <p:nvPr/>
        </p:nvSpPr>
        <p:spPr>
          <a:xfrm>
            <a:off x="2063074" y="4547604"/>
            <a:ext cx="2297196" cy="5909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rPr>
              <a:t>单击此处添加文字阐述，添加简短问题说明文字，具体说明文字在此处添加此处。</a:t>
            </a:r>
            <a:endParaRPr kumimoji="0" lang="en-US" altLang="zh-CN" sz="1080" b="0" i="0" u="none" strike="noStrike" kern="0" cap="none" spc="0" normalizeH="0" baseline="0" noProof="0" dirty="0">
              <a:ln>
                <a:noFill/>
              </a:ln>
              <a:solidFill>
                <a:sysClr val="window" lastClr="FFFFFF"/>
              </a:solidFill>
              <a:effectLst/>
              <a:uLnTx/>
              <a:uFillTx/>
              <a:latin typeface="方正兰亭纤黑简体" pitchFamily="65" charset="-122"/>
              <a:ea typeface="方正兰亭纤黑简体" pitchFamily="65" charset="-122"/>
            </a:endParaRPr>
          </a:p>
        </p:txBody>
      </p:sp>
    </p:spTree>
    <p:extLst>
      <p:ext uri="{BB962C8B-B14F-4D97-AF65-F5344CB8AC3E}">
        <p14:creationId xmlns:p14="http://schemas.microsoft.com/office/powerpoint/2010/main" xmlns="" val="290203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10" presetClass="entr" presetSubtype="0" repeatCount="200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300"/>
                                        <p:tgtEl>
                                          <p:spTgt spid="34"/>
                                        </p:tgtEl>
                                      </p:cBhvr>
                                    </p:animEffect>
                                  </p:childTnLst>
                                </p:cTn>
                              </p:par>
                            </p:childTnLst>
                          </p:cTn>
                        </p:par>
                        <p:par>
                          <p:cTn id="14" fill="hold">
                            <p:stCondLst>
                              <p:cond delay="1100"/>
                            </p:stCondLst>
                            <p:childTnLst>
                              <p:par>
                                <p:cTn id="15" presetID="22" presetClass="entr" presetSubtype="8"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right)">
                                      <p:cBhvr>
                                        <p:cTn id="20" dur="500"/>
                                        <p:tgtEl>
                                          <p:spTgt spid="61"/>
                                        </p:tgtEl>
                                      </p:cBhvr>
                                    </p:animEffect>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left)">
                                      <p:cBhvr>
                                        <p:cTn id="24" dur="500"/>
                                        <p:tgtEl>
                                          <p:spTgt spid="62"/>
                                        </p:tgtEl>
                                      </p:cBhvr>
                                    </p:animEffect>
                                  </p:childTnLst>
                                </p:cTn>
                              </p:par>
                              <p:par>
                                <p:cTn id="25" presetID="22" presetClass="entr" presetSubtype="2"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2100"/>
                            </p:stCondLst>
                            <p:childTnLst>
                              <p:par>
                                <p:cTn id="29" presetID="22" presetClass="entr" presetSubtype="8"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right)">
                                      <p:cBhvr>
                                        <p:cTn id="34" dur="500"/>
                                        <p:tgtEl>
                                          <p:spTgt spid="63"/>
                                        </p:tgtEl>
                                      </p:cBhvr>
                                    </p:animEffect>
                                  </p:childTnLst>
                                </p:cTn>
                              </p:par>
                            </p:childTnLst>
                          </p:cTn>
                        </p:par>
                        <p:par>
                          <p:cTn id="35" fill="hold">
                            <p:stCondLst>
                              <p:cond delay="2600"/>
                            </p:stCondLst>
                            <p:childTnLst>
                              <p:par>
                                <p:cTn id="36" presetID="22" presetClass="entr" presetSubtype="8"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500"/>
                                        <p:tgtEl>
                                          <p:spTgt spid="64"/>
                                        </p:tgtEl>
                                      </p:cBhvr>
                                    </p:animEffect>
                                  </p:childTnLst>
                                </p:cTn>
                              </p:par>
                              <p:par>
                                <p:cTn id="39" presetID="22" presetClass="entr" presetSubtype="2"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500"/>
                                        <p:tgtEl>
                                          <p:spTgt spid="40"/>
                                        </p:tgtEl>
                                      </p:cBhvr>
                                    </p:animEffect>
                                  </p:childTnLst>
                                </p:cTn>
                              </p:par>
                            </p:childTnLst>
                          </p:cTn>
                        </p:par>
                        <p:par>
                          <p:cTn id="42" fill="hold">
                            <p:stCondLst>
                              <p:cond delay="3100"/>
                            </p:stCondLst>
                            <p:childTnLst>
                              <p:par>
                                <p:cTn id="43" presetID="22" presetClass="entr" presetSubtype="8"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left)">
                                      <p:cBhvr>
                                        <p:cTn id="45" dur="500"/>
                                        <p:tgtEl>
                                          <p:spTgt spid="5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right)">
                                      <p:cBhvr>
                                        <p:cTn id="4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_effect"/>
          <p:cNvPicPr>
            <a:picLocks noChangeAspect="1" noChangeArrowheads="1"/>
          </p:cNvPicPr>
          <p:nvPr/>
        </p:nvPicPr>
        <p:blipFill>
          <a:blip r:embed="rId2" cstate="screen">
            <a:lum bright="20000"/>
            <a:extLst>
              <a:ext uri="{28A0092B-C50C-407E-A947-70E740481C1C}">
                <a14:useLocalDpi xmlns:a14="http://schemas.microsoft.com/office/drawing/2010/main" xmlns=""/>
              </a:ext>
            </a:extLst>
          </a:blip>
          <a:srcRect/>
          <a:stretch>
            <a:fillRect/>
          </a:stretch>
        </p:blipFill>
        <p:spPr bwMode="gray">
          <a:xfrm>
            <a:off x="1996421" y="4329924"/>
            <a:ext cx="2428843" cy="366001"/>
          </a:xfrm>
          <a:prstGeom prst="rect">
            <a:avLst/>
          </a:prstGeom>
          <a:noFill/>
          <a:ln w="9525">
            <a:miter lim="800000"/>
            <a:headEnd/>
            <a:tailEnd/>
          </a:ln>
          <a:effectLst/>
        </p:spPr>
      </p:pic>
      <p:pic>
        <p:nvPicPr>
          <p:cNvPr id="22" name="_effect"/>
          <p:cNvPicPr>
            <a:picLocks noChangeAspect="1" noChangeArrowheads="1"/>
          </p:cNvPicPr>
          <p:nvPr/>
        </p:nvPicPr>
        <p:blipFill>
          <a:blip r:embed="rId2" cstate="screen">
            <a:lum bright="20000"/>
            <a:extLst>
              <a:ext uri="{28A0092B-C50C-407E-A947-70E740481C1C}">
                <a14:useLocalDpi xmlns:a14="http://schemas.microsoft.com/office/drawing/2010/main" xmlns=""/>
              </a:ext>
            </a:extLst>
          </a:blip>
          <a:srcRect/>
          <a:stretch>
            <a:fillRect/>
          </a:stretch>
        </p:blipFill>
        <p:spPr bwMode="gray">
          <a:xfrm>
            <a:off x="4323144" y="4329924"/>
            <a:ext cx="2428843" cy="366001"/>
          </a:xfrm>
          <a:prstGeom prst="rect">
            <a:avLst/>
          </a:prstGeom>
          <a:noFill/>
          <a:ln w="9525">
            <a:miter lim="800000"/>
            <a:headEnd/>
            <a:tailEnd/>
          </a:ln>
          <a:effectLst/>
        </p:spPr>
      </p:pic>
      <p:sp>
        <p:nvSpPr>
          <p:cNvPr id="23" name="_color1"/>
          <p:cNvSpPr>
            <a:spLocks/>
          </p:cNvSpPr>
          <p:nvPr/>
        </p:nvSpPr>
        <p:spPr bwMode="gray">
          <a:xfrm>
            <a:off x="2332263" y="3734446"/>
            <a:ext cx="996570" cy="651691"/>
          </a:xfrm>
          <a:custGeom>
            <a:avLst/>
            <a:gdLst/>
            <a:ahLst/>
            <a:cxnLst>
              <a:cxn ang="0">
                <a:pos x="367" y="174"/>
              </a:cxn>
              <a:cxn ang="0">
                <a:pos x="67" y="0"/>
              </a:cxn>
              <a:cxn ang="0">
                <a:pos x="42" y="36"/>
              </a:cxn>
              <a:cxn ang="0">
                <a:pos x="0" y="39"/>
              </a:cxn>
              <a:cxn ang="0">
                <a:pos x="367" y="252"/>
              </a:cxn>
              <a:cxn ang="0">
                <a:pos x="385" y="214"/>
              </a:cxn>
              <a:cxn ang="0">
                <a:pos x="367" y="174"/>
              </a:cxn>
            </a:cxnLst>
            <a:rect l="0" t="0" r="r" b="b"/>
            <a:pathLst>
              <a:path w="385" h="252">
                <a:moveTo>
                  <a:pt x="367" y="174"/>
                </a:moveTo>
                <a:cubicBezTo>
                  <a:pt x="240" y="169"/>
                  <a:pt x="130" y="101"/>
                  <a:pt x="67" y="0"/>
                </a:cubicBezTo>
                <a:cubicBezTo>
                  <a:pt x="42" y="36"/>
                  <a:pt x="42" y="36"/>
                  <a:pt x="42" y="36"/>
                </a:cubicBezTo>
                <a:cubicBezTo>
                  <a:pt x="0" y="39"/>
                  <a:pt x="0" y="39"/>
                  <a:pt x="0" y="39"/>
                </a:cubicBezTo>
                <a:cubicBezTo>
                  <a:pt x="76" y="163"/>
                  <a:pt x="212" y="247"/>
                  <a:pt x="367" y="252"/>
                </a:cubicBezTo>
                <a:cubicBezTo>
                  <a:pt x="385" y="214"/>
                  <a:pt x="385" y="214"/>
                  <a:pt x="385" y="214"/>
                </a:cubicBezTo>
                <a:lnTo>
                  <a:pt x="367" y="174"/>
                </a:lnTo>
                <a:close/>
              </a:path>
            </a:pathLst>
          </a:custGeom>
          <a:solidFill>
            <a:sysClr val="window" lastClr="FFFFFF">
              <a:alpha val="50000"/>
            </a:sysClr>
          </a:solidFill>
          <a:ln w="12700" cap="flat" cmpd="sng" algn="ctr">
            <a:solidFill>
              <a:sysClr val="window" lastClr="FFFFFF">
                <a:lumMod val="95000"/>
              </a:sys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ndParaRPr>
          </a:p>
        </p:txBody>
      </p:sp>
      <p:sp>
        <p:nvSpPr>
          <p:cNvPr id="24" name="_color1"/>
          <p:cNvSpPr>
            <a:spLocks/>
          </p:cNvSpPr>
          <p:nvPr/>
        </p:nvSpPr>
        <p:spPr bwMode="gray">
          <a:xfrm>
            <a:off x="2322070" y="2024888"/>
            <a:ext cx="952764" cy="644024"/>
          </a:xfrm>
          <a:custGeom>
            <a:avLst/>
            <a:gdLst/>
            <a:ahLst/>
            <a:cxnLst>
              <a:cxn ang="0">
                <a:pos x="68" y="249"/>
              </a:cxn>
              <a:cxn ang="0">
                <a:pos x="368" y="78"/>
              </a:cxn>
              <a:cxn ang="0">
                <a:pos x="350" y="39"/>
              </a:cxn>
              <a:cxn ang="0">
                <a:pos x="368" y="0"/>
              </a:cxn>
              <a:cxn ang="0">
                <a:pos x="0" y="211"/>
              </a:cxn>
              <a:cxn ang="0">
                <a:pos x="25" y="245"/>
              </a:cxn>
              <a:cxn ang="0">
                <a:pos x="68" y="249"/>
              </a:cxn>
            </a:cxnLst>
            <a:rect l="0" t="0" r="r" b="b"/>
            <a:pathLst>
              <a:path w="368" h="249">
                <a:moveTo>
                  <a:pt x="68" y="249"/>
                </a:moveTo>
                <a:cubicBezTo>
                  <a:pt x="132" y="149"/>
                  <a:pt x="242" y="82"/>
                  <a:pt x="368" y="78"/>
                </a:cubicBezTo>
                <a:cubicBezTo>
                  <a:pt x="350" y="39"/>
                  <a:pt x="350" y="39"/>
                  <a:pt x="350" y="39"/>
                </a:cubicBezTo>
                <a:cubicBezTo>
                  <a:pt x="368" y="0"/>
                  <a:pt x="368" y="0"/>
                  <a:pt x="368" y="0"/>
                </a:cubicBezTo>
                <a:cubicBezTo>
                  <a:pt x="212" y="4"/>
                  <a:pt x="77" y="87"/>
                  <a:pt x="0" y="211"/>
                </a:cubicBezTo>
                <a:cubicBezTo>
                  <a:pt x="25" y="245"/>
                  <a:pt x="25" y="245"/>
                  <a:pt x="25" y="245"/>
                </a:cubicBezTo>
                <a:lnTo>
                  <a:pt x="68" y="249"/>
                </a:lnTo>
                <a:close/>
              </a:path>
            </a:pathLst>
          </a:custGeom>
          <a:solidFill>
            <a:sysClr val="window" lastClr="FFFFFF">
              <a:alpha val="50000"/>
            </a:sysClr>
          </a:solidFill>
          <a:ln w="12700" cap="flat" cmpd="sng" algn="ctr">
            <a:solidFill>
              <a:sysClr val="window" lastClr="FFFFFF">
                <a:lumMod val="95000"/>
              </a:sys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ndParaRPr>
          </a:p>
        </p:txBody>
      </p:sp>
      <p:sp>
        <p:nvSpPr>
          <p:cNvPr id="25" name="_color1"/>
          <p:cNvSpPr>
            <a:spLocks/>
          </p:cNvSpPr>
          <p:nvPr/>
        </p:nvSpPr>
        <p:spPr bwMode="gray">
          <a:xfrm>
            <a:off x="3289918" y="2025899"/>
            <a:ext cx="995475" cy="653883"/>
          </a:xfrm>
          <a:custGeom>
            <a:avLst/>
            <a:gdLst/>
            <a:ahLst/>
            <a:cxnLst>
              <a:cxn ang="0">
                <a:pos x="19" y="78"/>
              </a:cxn>
              <a:cxn ang="0">
                <a:pos x="318" y="253"/>
              </a:cxn>
              <a:cxn ang="0">
                <a:pos x="343" y="216"/>
              </a:cxn>
              <a:cxn ang="0">
                <a:pos x="385" y="213"/>
              </a:cxn>
              <a:cxn ang="0">
                <a:pos x="18" y="0"/>
              </a:cxn>
              <a:cxn ang="0">
                <a:pos x="0" y="39"/>
              </a:cxn>
              <a:cxn ang="0">
                <a:pos x="19" y="78"/>
              </a:cxn>
            </a:cxnLst>
            <a:rect l="0" t="0" r="r" b="b"/>
            <a:pathLst>
              <a:path w="385" h="253">
                <a:moveTo>
                  <a:pt x="19" y="78"/>
                </a:moveTo>
                <a:cubicBezTo>
                  <a:pt x="145" y="83"/>
                  <a:pt x="255" y="151"/>
                  <a:pt x="318" y="253"/>
                </a:cubicBezTo>
                <a:cubicBezTo>
                  <a:pt x="343" y="216"/>
                  <a:pt x="343" y="216"/>
                  <a:pt x="343" y="216"/>
                </a:cubicBezTo>
                <a:cubicBezTo>
                  <a:pt x="385" y="213"/>
                  <a:pt x="385" y="213"/>
                  <a:pt x="385" y="213"/>
                </a:cubicBezTo>
                <a:cubicBezTo>
                  <a:pt x="309" y="88"/>
                  <a:pt x="173" y="4"/>
                  <a:pt x="18" y="0"/>
                </a:cubicBezTo>
                <a:cubicBezTo>
                  <a:pt x="0" y="39"/>
                  <a:pt x="0" y="39"/>
                  <a:pt x="0" y="39"/>
                </a:cubicBezTo>
                <a:lnTo>
                  <a:pt x="19" y="78"/>
                </a:lnTo>
                <a:close/>
              </a:path>
            </a:pathLst>
          </a:custGeom>
          <a:solidFill>
            <a:sysClr val="window" lastClr="FFFFFF">
              <a:alpha val="50000"/>
            </a:sysClr>
          </a:solidFill>
          <a:ln w="12700" cap="flat" cmpd="sng" algn="ctr">
            <a:solidFill>
              <a:sysClr val="window" lastClr="FFFFFF">
                <a:lumMod val="95000"/>
              </a:sys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ndParaRPr>
          </a:p>
        </p:txBody>
      </p:sp>
      <p:sp>
        <p:nvSpPr>
          <p:cNvPr id="26" name="_color1"/>
          <p:cNvSpPr>
            <a:spLocks/>
          </p:cNvSpPr>
          <p:nvPr/>
        </p:nvSpPr>
        <p:spPr bwMode="gray">
          <a:xfrm>
            <a:off x="2131319" y="2654835"/>
            <a:ext cx="315398" cy="1099662"/>
          </a:xfrm>
          <a:custGeom>
            <a:avLst/>
            <a:gdLst/>
            <a:ahLst/>
            <a:cxnLst>
              <a:cxn ang="0">
                <a:pos x="120" y="385"/>
              </a:cxn>
              <a:cxn ang="0">
                <a:pos x="78" y="213"/>
              </a:cxn>
              <a:cxn ang="0">
                <a:pos x="122" y="39"/>
              </a:cxn>
              <a:cxn ang="0">
                <a:pos x="79" y="35"/>
              </a:cxn>
              <a:cxn ang="0">
                <a:pos x="54" y="0"/>
              </a:cxn>
              <a:cxn ang="0">
                <a:pos x="0" y="213"/>
              </a:cxn>
              <a:cxn ang="0">
                <a:pos x="53" y="425"/>
              </a:cxn>
              <a:cxn ang="0">
                <a:pos x="95" y="421"/>
              </a:cxn>
              <a:cxn ang="0">
                <a:pos x="120" y="385"/>
              </a:cxn>
            </a:cxnLst>
            <a:rect l="0" t="0" r="r" b="b"/>
            <a:pathLst>
              <a:path w="122" h="425">
                <a:moveTo>
                  <a:pt x="120" y="385"/>
                </a:moveTo>
                <a:cubicBezTo>
                  <a:pt x="93" y="334"/>
                  <a:pt x="78" y="275"/>
                  <a:pt x="78" y="213"/>
                </a:cubicBezTo>
                <a:cubicBezTo>
                  <a:pt x="78" y="150"/>
                  <a:pt x="94" y="91"/>
                  <a:pt x="122" y="39"/>
                </a:cubicBezTo>
                <a:cubicBezTo>
                  <a:pt x="79" y="35"/>
                  <a:pt x="79" y="35"/>
                  <a:pt x="79" y="35"/>
                </a:cubicBezTo>
                <a:cubicBezTo>
                  <a:pt x="54" y="0"/>
                  <a:pt x="54" y="0"/>
                  <a:pt x="54" y="0"/>
                </a:cubicBezTo>
                <a:cubicBezTo>
                  <a:pt x="19" y="64"/>
                  <a:pt x="0" y="136"/>
                  <a:pt x="0" y="213"/>
                </a:cubicBezTo>
                <a:cubicBezTo>
                  <a:pt x="0" y="290"/>
                  <a:pt x="19" y="362"/>
                  <a:pt x="53" y="425"/>
                </a:cubicBezTo>
                <a:cubicBezTo>
                  <a:pt x="95" y="421"/>
                  <a:pt x="95" y="421"/>
                  <a:pt x="95" y="421"/>
                </a:cubicBezTo>
                <a:lnTo>
                  <a:pt x="120" y="385"/>
                </a:lnTo>
                <a:close/>
              </a:path>
            </a:pathLst>
          </a:custGeom>
          <a:solidFill>
            <a:sysClr val="window" lastClr="FFFFFF">
              <a:alpha val="50000"/>
            </a:sysClr>
          </a:solidFill>
          <a:ln w="12700" cap="flat" cmpd="sng" algn="ctr">
            <a:solidFill>
              <a:sysClr val="window" lastClr="FFFFFF">
                <a:lumMod val="95000"/>
              </a:sys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ndParaRPr>
          </a:p>
        </p:txBody>
      </p:sp>
      <p:sp>
        <p:nvSpPr>
          <p:cNvPr id="27" name="_color1"/>
          <p:cNvSpPr>
            <a:spLocks/>
          </p:cNvSpPr>
          <p:nvPr/>
        </p:nvSpPr>
        <p:spPr bwMode="gray">
          <a:xfrm>
            <a:off x="3405333" y="3742111"/>
            <a:ext cx="949480" cy="644024"/>
          </a:xfrm>
          <a:custGeom>
            <a:avLst/>
            <a:gdLst/>
            <a:ahLst/>
            <a:cxnLst>
              <a:cxn ang="0">
                <a:pos x="299" y="0"/>
              </a:cxn>
              <a:cxn ang="0">
                <a:pos x="0" y="171"/>
              </a:cxn>
              <a:cxn ang="0">
                <a:pos x="18" y="211"/>
              </a:cxn>
              <a:cxn ang="0">
                <a:pos x="0" y="249"/>
              </a:cxn>
              <a:cxn ang="0">
                <a:pos x="367" y="39"/>
              </a:cxn>
              <a:cxn ang="0">
                <a:pos x="342" y="4"/>
              </a:cxn>
              <a:cxn ang="0">
                <a:pos x="299" y="0"/>
              </a:cxn>
            </a:cxnLst>
            <a:rect l="0" t="0" r="r" b="b"/>
            <a:pathLst>
              <a:path w="367" h="249">
                <a:moveTo>
                  <a:pt x="299" y="0"/>
                </a:moveTo>
                <a:cubicBezTo>
                  <a:pt x="236" y="100"/>
                  <a:pt x="126" y="167"/>
                  <a:pt x="0" y="171"/>
                </a:cubicBezTo>
                <a:cubicBezTo>
                  <a:pt x="18" y="211"/>
                  <a:pt x="18" y="211"/>
                  <a:pt x="18" y="211"/>
                </a:cubicBezTo>
                <a:cubicBezTo>
                  <a:pt x="0" y="249"/>
                  <a:pt x="0" y="249"/>
                  <a:pt x="0" y="249"/>
                </a:cubicBezTo>
                <a:cubicBezTo>
                  <a:pt x="155" y="245"/>
                  <a:pt x="290" y="162"/>
                  <a:pt x="367" y="39"/>
                </a:cubicBezTo>
                <a:cubicBezTo>
                  <a:pt x="342" y="4"/>
                  <a:pt x="342" y="4"/>
                  <a:pt x="342" y="4"/>
                </a:cubicBezTo>
                <a:lnTo>
                  <a:pt x="299" y="0"/>
                </a:lnTo>
                <a:close/>
              </a:path>
            </a:pathLst>
          </a:custGeom>
          <a:solidFill>
            <a:sysClr val="window" lastClr="FFFFFF">
              <a:alpha val="50000"/>
            </a:sysClr>
          </a:solidFill>
          <a:ln w="12700" cap="flat" cmpd="sng" algn="ctr">
            <a:solidFill>
              <a:sysClr val="window" lastClr="FFFFFF">
                <a:lumMod val="95000"/>
              </a:sys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ndParaRPr>
          </a:p>
        </p:txBody>
      </p:sp>
      <p:sp>
        <p:nvSpPr>
          <p:cNvPr id="28" name="_color1"/>
          <p:cNvSpPr>
            <a:spLocks/>
          </p:cNvSpPr>
          <p:nvPr/>
        </p:nvSpPr>
        <p:spPr bwMode="gray">
          <a:xfrm>
            <a:off x="4541862" y="2025675"/>
            <a:ext cx="995474" cy="651691"/>
          </a:xfrm>
          <a:custGeom>
            <a:avLst/>
            <a:gdLst/>
            <a:ahLst/>
            <a:cxnLst>
              <a:cxn ang="0">
                <a:pos x="367" y="0"/>
              </a:cxn>
              <a:cxn ang="0">
                <a:pos x="0" y="213"/>
              </a:cxn>
              <a:cxn ang="0">
                <a:pos x="41" y="216"/>
              </a:cxn>
              <a:cxn ang="0">
                <a:pos x="67" y="252"/>
              </a:cxn>
              <a:cxn ang="0">
                <a:pos x="367" y="78"/>
              </a:cxn>
              <a:cxn ang="0">
                <a:pos x="385" y="40"/>
              </a:cxn>
              <a:cxn ang="0">
                <a:pos x="367" y="0"/>
              </a:cxn>
            </a:cxnLst>
            <a:rect l="0" t="0" r="r" b="b"/>
            <a:pathLst>
              <a:path w="385" h="252">
                <a:moveTo>
                  <a:pt x="367" y="0"/>
                </a:moveTo>
                <a:cubicBezTo>
                  <a:pt x="211" y="4"/>
                  <a:pt x="76" y="88"/>
                  <a:pt x="0" y="213"/>
                </a:cubicBezTo>
                <a:cubicBezTo>
                  <a:pt x="41" y="216"/>
                  <a:pt x="41" y="216"/>
                  <a:pt x="41" y="216"/>
                </a:cubicBezTo>
                <a:cubicBezTo>
                  <a:pt x="67" y="252"/>
                  <a:pt x="67" y="252"/>
                  <a:pt x="67" y="252"/>
                </a:cubicBezTo>
                <a:cubicBezTo>
                  <a:pt x="130" y="151"/>
                  <a:pt x="240" y="82"/>
                  <a:pt x="367" y="78"/>
                </a:cubicBezTo>
                <a:cubicBezTo>
                  <a:pt x="385" y="40"/>
                  <a:pt x="385" y="40"/>
                  <a:pt x="385" y="40"/>
                </a:cubicBezTo>
                <a:lnTo>
                  <a:pt x="367" y="0"/>
                </a:lnTo>
                <a:close/>
              </a:path>
            </a:pathLst>
          </a:custGeom>
          <a:solidFill>
            <a:sysClr val="window" lastClr="FFFFFF">
              <a:alpha val="50000"/>
            </a:sysClr>
          </a:solidFill>
          <a:ln w="6350" cap="flat" cmpd="sng" algn="ctr">
            <a:solidFill>
              <a:sysClr val="window" lastClr="FFFFFF">
                <a:lumMod val="95000"/>
              </a:sysClr>
            </a:solidFill>
            <a:prstDash val="solid"/>
            <a:miter lim="800000"/>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a typeface="宋体"/>
              <a:cs typeface="+mn-cs"/>
            </a:endParaRPr>
          </a:p>
        </p:txBody>
      </p:sp>
      <p:sp>
        <p:nvSpPr>
          <p:cNvPr id="29" name="_color1"/>
          <p:cNvSpPr>
            <a:spLocks/>
          </p:cNvSpPr>
          <p:nvPr/>
        </p:nvSpPr>
        <p:spPr bwMode="gray">
          <a:xfrm>
            <a:off x="5596792" y="2024886"/>
            <a:ext cx="952765" cy="644025"/>
          </a:xfrm>
          <a:custGeom>
            <a:avLst/>
            <a:gdLst/>
            <a:ahLst/>
            <a:cxnLst>
              <a:cxn ang="0">
                <a:pos x="368" y="211"/>
              </a:cxn>
              <a:cxn ang="0">
                <a:pos x="0" y="0"/>
              </a:cxn>
              <a:cxn ang="0">
                <a:pos x="18" y="40"/>
              </a:cxn>
              <a:cxn ang="0">
                <a:pos x="0" y="78"/>
              </a:cxn>
              <a:cxn ang="0">
                <a:pos x="300" y="249"/>
              </a:cxn>
              <a:cxn ang="0">
                <a:pos x="343" y="245"/>
              </a:cxn>
              <a:cxn ang="0">
                <a:pos x="368" y="211"/>
              </a:cxn>
            </a:cxnLst>
            <a:rect l="0" t="0" r="r" b="b"/>
            <a:pathLst>
              <a:path w="368" h="249">
                <a:moveTo>
                  <a:pt x="368" y="211"/>
                </a:moveTo>
                <a:cubicBezTo>
                  <a:pt x="291" y="87"/>
                  <a:pt x="155" y="4"/>
                  <a:pt x="0" y="0"/>
                </a:cubicBezTo>
                <a:cubicBezTo>
                  <a:pt x="18" y="40"/>
                  <a:pt x="18" y="40"/>
                  <a:pt x="18" y="40"/>
                </a:cubicBezTo>
                <a:cubicBezTo>
                  <a:pt x="0" y="78"/>
                  <a:pt x="0" y="78"/>
                  <a:pt x="0" y="78"/>
                </a:cubicBezTo>
                <a:cubicBezTo>
                  <a:pt x="126" y="82"/>
                  <a:pt x="236" y="149"/>
                  <a:pt x="300" y="249"/>
                </a:cubicBezTo>
                <a:cubicBezTo>
                  <a:pt x="343" y="245"/>
                  <a:pt x="343" y="245"/>
                  <a:pt x="343" y="245"/>
                </a:cubicBezTo>
                <a:lnTo>
                  <a:pt x="368" y="211"/>
                </a:lnTo>
                <a:close/>
              </a:path>
            </a:pathLst>
          </a:custGeom>
          <a:solidFill>
            <a:sysClr val="window" lastClr="FFFFFF">
              <a:alpha val="50000"/>
            </a:sysClr>
          </a:solidFill>
          <a:ln w="6350" cap="flat" cmpd="sng" algn="ctr">
            <a:solidFill>
              <a:sysClr val="window" lastClr="FFFFFF">
                <a:lumMod val="95000"/>
              </a:sysClr>
            </a:solidFill>
            <a:prstDash val="solid"/>
            <a:miter lim="800000"/>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a typeface="宋体"/>
              <a:cs typeface="+mn-cs"/>
            </a:endParaRPr>
          </a:p>
        </p:txBody>
      </p:sp>
      <p:sp>
        <p:nvSpPr>
          <p:cNvPr id="30" name="_color1"/>
          <p:cNvSpPr>
            <a:spLocks/>
          </p:cNvSpPr>
          <p:nvPr/>
        </p:nvSpPr>
        <p:spPr bwMode="gray">
          <a:xfrm>
            <a:off x="4544275" y="3742111"/>
            <a:ext cx="954955" cy="644024"/>
          </a:xfrm>
          <a:custGeom>
            <a:avLst/>
            <a:gdLst/>
            <a:ahLst/>
            <a:cxnLst>
              <a:cxn ang="0">
                <a:pos x="369" y="171"/>
              </a:cxn>
              <a:cxn ang="0">
                <a:pos x="68" y="0"/>
              </a:cxn>
              <a:cxn ang="0">
                <a:pos x="26" y="4"/>
              </a:cxn>
              <a:cxn ang="0">
                <a:pos x="0" y="39"/>
              </a:cxn>
              <a:cxn ang="0">
                <a:pos x="368" y="249"/>
              </a:cxn>
              <a:cxn ang="0">
                <a:pos x="351" y="211"/>
              </a:cxn>
              <a:cxn ang="0">
                <a:pos x="369" y="171"/>
              </a:cxn>
            </a:cxnLst>
            <a:rect l="0" t="0" r="r" b="b"/>
            <a:pathLst>
              <a:path w="369" h="249">
                <a:moveTo>
                  <a:pt x="369" y="171"/>
                </a:moveTo>
                <a:cubicBezTo>
                  <a:pt x="242" y="167"/>
                  <a:pt x="132" y="100"/>
                  <a:pt x="68" y="0"/>
                </a:cubicBezTo>
                <a:cubicBezTo>
                  <a:pt x="26" y="4"/>
                  <a:pt x="26" y="4"/>
                  <a:pt x="26" y="4"/>
                </a:cubicBezTo>
                <a:cubicBezTo>
                  <a:pt x="0" y="39"/>
                  <a:pt x="0" y="39"/>
                  <a:pt x="0" y="39"/>
                </a:cubicBezTo>
                <a:cubicBezTo>
                  <a:pt x="78" y="162"/>
                  <a:pt x="213" y="245"/>
                  <a:pt x="368" y="249"/>
                </a:cubicBezTo>
                <a:cubicBezTo>
                  <a:pt x="351" y="211"/>
                  <a:pt x="351" y="211"/>
                  <a:pt x="351" y="211"/>
                </a:cubicBezTo>
                <a:lnTo>
                  <a:pt x="369" y="171"/>
                </a:lnTo>
                <a:close/>
              </a:path>
            </a:pathLst>
          </a:custGeom>
          <a:solidFill>
            <a:sysClr val="window" lastClr="FFFFFF">
              <a:alpha val="50000"/>
            </a:sysClr>
          </a:solidFill>
          <a:ln w="6350" cap="flat" cmpd="sng" algn="ctr">
            <a:solidFill>
              <a:sysClr val="window" lastClr="FFFFFF">
                <a:lumMod val="95000"/>
              </a:sysClr>
            </a:solidFill>
            <a:prstDash val="solid"/>
            <a:miter lim="800000"/>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a typeface="宋体"/>
              <a:cs typeface="+mn-cs"/>
            </a:endParaRPr>
          </a:p>
        </p:txBody>
      </p:sp>
      <p:sp>
        <p:nvSpPr>
          <p:cNvPr id="31" name="_color1"/>
          <p:cNvSpPr>
            <a:spLocks/>
          </p:cNvSpPr>
          <p:nvPr/>
        </p:nvSpPr>
        <p:spPr bwMode="gray">
          <a:xfrm>
            <a:off x="5542792" y="3734446"/>
            <a:ext cx="993285" cy="651691"/>
          </a:xfrm>
          <a:custGeom>
            <a:avLst/>
            <a:gdLst/>
            <a:ahLst/>
            <a:cxnLst>
              <a:cxn ang="0">
                <a:pos x="316" y="0"/>
              </a:cxn>
              <a:cxn ang="0">
                <a:pos x="18" y="174"/>
              </a:cxn>
              <a:cxn ang="0">
                <a:pos x="0" y="214"/>
              </a:cxn>
              <a:cxn ang="0">
                <a:pos x="18" y="252"/>
              </a:cxn>
              <a:cxn ang="0">
                <a:pos x="384" y="39"/>
              </a:cxn>
              <a:cxn ang="0">
                <a:pos x="342" y="36"/>
              </a:cxn>
              <a:cxn ang="0">
                <a:pos x="316" y="0"/>
              </a:cxn>
            </a:cxnLst>
            <a:rect l="0" t="0" r="r" b="b"/>
            <a:pathLst>
              <a:path w="384" h="252">
                <a:moveTo>
                  <a:pt x="316" y="0"/>
                </a:moveTo>
                <a:cubicBezTo>
                  <a:pt x="254" y="101"/>
                  <a:pt x="144" y="169"/>
                  <a:pt x="18" y="174"/>
                </a:cubicBezTo>
                <a:cubicBezTo>
                  <a:pt x="0" y="214"/>
                  <a:pt x="0" y="214"/>
                  <a:pt x="0" y="214"/>
                </a:cubicBezTo>
                <a:cubicBezTo>
                  <a:pt x="18" y="252"/>
                  <a:pt x="18" y="252"/>
                  <a:pt x="18" y="252"/>
                </a:cubicBezTo>
                <a:cubicBezTo>
                  <a:pt x="173" y="247"/>
                  <a:pt x="307" y="163"/>
                  <a:pt x="384" y="39"/>
                </a:cubicBezTo>
                <a:cubicBezTo>
                  <a:pt x="342" y="36"/>
                  <a:pt x="342" y="36"/>
                  <a:pt x="342" y="36"/>
                </a:cubicBezTo>
                <a:lnTo>
                  <a:pt x="316" y="0"/>
                </a:lnTo>
                <a:close/>
              </a:path>
            </a:pathLst>
          </a:custGeom>
          <a:solidFill>
            <a:sysClr val="window" lastClr="FFFFFF">
              <a:alpha val="50000"/>
            </a:sysClr>
          </a:solidFill>
          <a:ln w="6350" cap="flat" cmpd="sng" algn="ctr">
            <a:solidFill>
              <a:sysClr val="window" lastClr="FFFFFF">
                <a:lumMod val="95000"/>
              </a:sysClr>
            </a:solidFill>
            <a:prstDash val="solid"/>
            <a:miter lim="800000"/>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a typeface="宋体"/>
              <a:cs typeface="+mn-cs"/>
            </a:endParaRPr>
          </a:p>
        </p:txBody>
      </p:sp>
      <p:sp>
        <p:nvSpPr>
          <p:cNvPr id="32" name="_color1"/>
          <p:cNvSpPr>
            <a:spLocks/>
          </p:cNvSpPr>
          <p:nvPr/>
        </p:nvSpPr>
        <p:spPr bwMode="gray">
          <a:xfrm>
            <a:off x="6406774" y="2658119"/>
            <a:ext cx="315398" cy="1096375"/>
          </a:xfrm>
          <a:custGeom>
            <a:avLst/>
            <a:gdLst/>
            <a:ahLst/>
            <a:cxnLst>
              <a:cxn ang="0">
                <a:pos x="69" y="424"/>
              </a:cxn>
              <a:cxn ang="0">
                <a:pos x="122" y="212"/>
              </a:cxn>
              <a:cxn ang="0">
                <a:pos x="68" y="0"/>
              </a:cxn>
              <a:cxn ang="0">
                <a:pos x="43" y="34"/>
              </a:cxn>
              <a:cxn ang="0">
                <a:pos x="0" y="38"/>
              </a:cxn>
              <a:cxn ang="0">
                <a:pos x="44" y="212"/>
              </a:cxn>
              <a:cxn ang="0">
                <a:pos x="2" y="384"/>
              </a:cxn>
              <a:cxn ang="0">
                <a:pos x="27" y="420"/>
              </a:cxn>
              <a:cxn ang="0">
                <a:pos x="69" y="424"/>
              </a:cxn>
            </a:cxnLst>
            <a:rect l="0" t="0" r="r" b="b"/>
            <a:pathLst>
              <a:path w="122" h="424">
                <a:moveTo>
                  <a:pt x="69" y="424"/>
                </a:moveTo>
                <a:cubicBezTo>
                  <a:pt x="103" y="361"/>
                  <a:pt x="122" y="289"/>
                  <a:pt x="122" y="212"/>
                </a:cubicBezTo>
                <a:cubicBezTo>
                  <a:pt x="122" y="135"/>
                  <a:pt x="102" y="63"/>
                  <a:pt x="68" y="0"/>
                </a:cubicBezTo>
                <a:cubicBezTo>
                  <a:pt x="43" y="34"/>
                  <a:pt x="43" y="34"/>
                  <a:pt x="43" y="34"/>
                </a:cubicBezTo>
                <a:cubicBezTo>
                  <a:pt x="0" y="38"/>
                  <a:pt x="0" y="38"/>
                  <a:pt x="0" y="38"/>
                </a:cubicBezTo>
                <a:cubicBezTo>
                  <a:pt x="28" y="90"/>
                  <a:pt x="44" y="149"/>
                  <a:pt x="44" y="212"/>
                </a:cubicBezTo>
                <a:cubicBezTo>
                  <a:pt x="44" y="274"/>
                  <a:pt x="29" y="333"/>
                  <a:pt x="2" y="384"/>
                </a:cubicBezTo>
                <a:cubicBezTo>
                  <a:pt x="27" y="420"/>
                  <a:pt x="27" y="420"/>
                  <a:pt x="27" y="420"/>
                </a:cubicBezTo>
                <a:lnTo>
                  <a:pt x="69" y="424"/>
                </a:lnTo>
                <a:close/>
              </a:path>
            </a:pathLst>
          </a:custGeom>
          <a:solidFill>
            <a:sysClr val="window" lastClr="FFFFFF">
              <a:alpha val="50000"/>
            </a:sysClr>
          </a:solidFill>
          <a:ln w="6350" cap="flat" cmpd="sng" algn="ctr">
            <a:solidFill>
              <a:sysClr val="window" lastClr="FFFFFF">
                <a:lumMod val="95000"/>
              </a:sysClr>
            </a:solidFill>
            <a:prstDash val="solid"/>
            <a:miter lim="800000"/>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a typeface="宋体"/>
              <a:cs typeface="+mn-cs"/>
            </a:endParaRPr>
          </a:p>
        </p:txBody>
      </p:sp>
      <p:sp>
        <p:nvSpPr>
          <p:cNvPr id="33" name="_color1"/>
          <p:cNvSpPr>
            <a:spLocks/>
          </p:cNvSpPr>
          <p:nvPr/>
        </p:nvSpPr>
        <p:spPr bwMode="gray">
          <a:xfrm>
            <a:off x="4234006" y="2663064"/>
            <a:ext cx="423816" cy="1097469"/>
          </a:xfrm>
          <a:custGeom>
            <a:avLst/>
            <a:gdLst/>
            <a:ahLst/>
            <a:cxnLst>
              <a:cxn ang="0">
                <a:pos x="164" y="385"/>
              </a:cxn>
              <a:cxn ang="0">
                <a:pos x="120" y="210"/>
              </a:cxn>
              <a:cxn ang="0">
                <a:pos x="81" y="28"/>
              </a:cxn>
              <a:cxn ang="0">
                <a:pos x="67" y="0"/>
              </a:cxn>
              <a:cxn ang="0">
                <a:pos x="26" y="3"/>
              </a:cxn>
              <a:cxn ang="0">
                <a:pos x="0" y="40"/>
              </a:cxn>
              <a:cxn ang="0">
                <a:pos x="42" y="210"/>
              </a:cxn>
              <a:cxn ang="0">
                <a:pos x="81" y="393"/>
              </a:cxn>
              <a:cxn ang="0">
                <a:pos x="96" y="424"/>
              </a:cxn>
              <a:cxn ang="0">
                <a:pos x="122" y="389"/>
              </a:cxn>
              <a:cxn ang="0">
                <a:pos x="164" y="385"/>
              </a:cxn>
            </a:cxnLst>
            <a:rect l="0" t="0" r="r" b="b"/>
            <a:pathLst>
              <a:path w="164" h="424">
                <a:moveTo>
                  <a:pt x="164" y="385"/>
                </a:moveTo>
                <a:cubicBezTo>
                  <a:pt x="136" y="333"/>
                  <a:pt x="120" y="274"/>
                  <a:pt x="120" y="210"/>
                </a:cubicBezTo>
                <a:cubicBezTo>
                  <a:pt x="120" y="145"/>
                  <a:pt x="106" y="83"/>
                  <a:pt x="81" y="28"/>
                </a:cubicBezTo>
                <a:cubicBezTo>
                  <a:pt x="77" y="18"/>
                  <a:pt x="72" y="9"/>
                  <a:pt x="67" y="0"/>
                </a:cubicBezTo>
                <a:cubicBezTo>
                  <a:pt x="26" y="3"/>
                  <a:pt x="26" y="3"/>
                  <a:pt x="26" y="3"/>
                </a:cubicBezTo>
                <a:cubicBezTo>
                  <a:pt x="0" y="40"/>
                  <a:pt x="0" y="40"/>
                  <a:pt x="0" y="40"/>
                </a:cubicBezTo>
                <a:cubicBezTo>
                  <a:pt x="27" y="91"/>
                  <a:pt x="42" y="149"/>
                  <a:pt x="42" y="210"/>
                </a:cubicBezTo>
                <a:cubicBezTo>
                  <a:pt x="42" y="275"/>
                  <a:pt x="56" y="337"/>
                  <a:pt x="81" y="393"/>
                </a:cubicBezTo>
                <a:cubicBezTo>
                  <a:pt x="86" y="404"/>
                  <a:pt x="91" y="414"/>
                  <a:pt x="96" y="424"/>
                </a:cubicBezTo>
                <a:cubicBezTo>
                  <a:pt x="122" y="389"/>
                  <a:pt x="122" y="389"/>
                  <a:pt x="122" y="389"/>
                </a:cubicBezTo>
                <a:lnTo>
                  <a:pt x="164" y="385"/>
                </a:lnTo>
                <a:close/>
              </a:path>
            </a:pathLst>
          </a:custGeom>
          <a:solidFill>
            <a:sysClr val="window" lastClr="FFFFFF">
              <a:alpha val="50000"/>
            </a:sysClr>
          </a:solidFill>
          <a:ln w="12700" cap="flat" cmpd="sng" algn="ctr">
            <a:solidFill>
              <a:sysClr val="window" lastClr="FFFFFF">
                <a:lumMod val="95000"/>
              </a:sys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marL="0" marR="0" lvl="0" indent="0" algn="ctr" defTabSz="685674" eaLnBrk="1" fontAlgn="base" latinLnBrk="0" hangingPunct="1">
              <a:lnSpc>
                <a:spcPct val="100000"/>
              </a:lnSpc>
              <a:spcBef>
                <a:spcPct val="0"/>
              </a:spcBef>
              <a:spcAft>
                <a:spcPct val="0"/>
              </a:spcAft>
              <a:buClrTx/>
              <a:buSzTx/>
              <a:buFontTx/>
              <a:buNone/>
              <a:tabLst/>
              <a:defRPr/>
            </a:pPr>
            <a:endParaRPr kumimoji="0" lang="de-DE" altLang="zh-CN" sz="1100" b="0" i="0" u="none" strike="noStrike" kern="0" cap="none" spc="0" normalizeH="0" baseline="0" noProof="0">
              <a:ln>
                <a:noFill/>
              </a:ln>
              <a:solidFill>
                <a:sysClr val="window" lastClr="FFFFFF"/>
              </a:solidFill>
              <a:effectLst>
                <a:outerShdw blurRad="38100" dist="38100" dir="2700000" algn="tl">
                  <a:srgbClr val="000000">
                    <a:alpha val="43137"/>
                  </a:srgbClr>
                </a:outerShdw>
              </a:effectLst>
              <a:uLnTx/>
              <a:uFillTx/>
              <a:latin typeface="微软雅黑" pitchFamily="34" charset="-122"/>
            </a:endParaRPr>
          </a:p>
        </p:txBody>
      </p:sp>
      <p:sp>
        <p:nvSpPr>
          <p:cNvPr id="34" name="TextBox 64"/>
          <p:cNvSpPr txBox="1"/>
          <p:nvPr/>
        </p:nvSpPr>
        <p:spPr>
          <a:xfrm>
            <a:off x="2199750" y="2966892"/>
            <a:ext cx="1977662" cy="553996"/>
          </a:xfrm>
          <a:prstGeom prst="rect">
            <a:avLst/>
          </a:prstGeom>
          <a:noFill/>
        </p:spPr>
        <p:txBody>
          <a:bodyPr wrap="square" lIns="91438" tIns="45719" rIns="91438" bIns="45719" rtlCol="0">
            <a:spAutoFit/>
          </a:bodyPr>
          <a:lstStyle/>
          <a:p>
            <a:pPr marL="0" marR="0" lvl="0" indent="0" algn="ctr" defTabSz="685674" eaLnBrk="1" fontAlgn="auto" latinLnBrk="0" hangingPunct="1">
              <a:lnSpc>
                <a:spcPct val="100000"/>
              </a:lnSpc>
              <a:spcBef>
                <a:spcPts val="0"/>
              </a:spcBef>
              <a:spcAft>
                <a:spcPts val="0"/>
              </a:spcAft>
              <a:buClrTx/>
              <a:buSzTx/>
              <a:buFontTx/>
              <a:buNone/>
              <a:tabLst/>
              <a:defRPr/>
            </a:pPr>
            <a:r>
              <a:rPr kumimoji="0" lang="zh-CN" altLang="en-US" sz="3000" b="1" i="0" u="none" strike="noStrike" kern="0" cap="none" spc="0" normalizeH="0" baseline="0" noProof="0" dirty="0">
                <a:ln>
                  <a:noFill/>
                </a:ln>
                <a:solidFill>
                  <a:sysClr val="window" lastClr="FFFFFF"/>
                </a:solidFill>
                <a:effectLst/>
                <a:uLnTx/>
                <a:uFillTx/>
                <a:latin typeface="微软雅黑" pitchFamily="34" charset="-122"/>
              </a:rPr>
              <a:t>关键字</a:t>
            </a:r>
          </a:p>
        </p:txBody>
      </p:sp>
      <p:sp>
        <p:nvSpPr>
          <p:cNvPr id="35" name="TextBox 65"/>
          <p:cNvSpPr txBox="1"/>
          <p:nvPr/>
        </p:nvSpPr>
        <p:spPr>
          <a:xfrm>
            <a:off x="4516810" y="2922585"/>
            <a:ext cx="1978812" cy="553996"/>
          </a:xfrm>
          <a:prstGeom prst="rect">
            <a:avLst/>
          </a:prstGeom>
          <a:noFill/>
        </p:spPr>
        <p:txBody>
          <a:bodyPr wrap="square" lIns="91438" tIns="45719" rIns="91438" bIns="45719" rtlCol="0">
            <a:spAutoFit/>
          </a:bodyPr>
          <a:lstStyle/>
          <a:p>
            <a:pPr marL="0" marR="0" lvl="0" indent="0" algn="ctr" defTabSz="685674" eaLnBrk="1" fontAlgn="auto" latinLnBrk="0" hangingPunct="1">
              <a:lnSpc>
                <a:spcPct val="100000"/>
              </a:lnSpc>
              <a:spcBef>
                <a:spcPts val="0"/>
              </a:spcBef>
              <a:spcAft>
                <a:spcPts val="0"/>
              </a:spcAft>
              <a:buClrTx/>
              <a:buSzTx/>
              <a:buFontTx/>
              <a:buNone/>
              <a:tabLst/>
              <a:defRPr/>
            </a:pPr>
            <a:r>
              <a:rPr kumimoji="0" lang="zh-CN" altLang="en-US" sz="3000" b="1" i="0" u="none" strike="noStrike" kern="0" cap="none" spc="0" normalizeH="0" baseline="0" noProof="0" dirty="0">
                <a:ln>
                  <a:noFill/>
                </a:ln>
                <a:solidFill>
                  <a:sysClr val="window" lastClr="FFFFFF"/>
                </a:solidFill>
                <a:effectLst/>
                <a:uLnTx/>
                <a:uFillTx/>
                <a:latin typeface="微软雅黑" pitchFamily="34" charset="-122"/>
              </a:rPr>
              <a:t>关键字</a:t>
            </a:r>
          </a:p>
        </p:txBody>
      </p:sp>
      <p:sp>
        <p:nvSpPr>
          <p:cNvPr id="36" name="Text Box 40"/>
          <p:cNvSpPr txBox="1">
            <a:spLocks noChangeArrowheads="1"/>
          </p:cNvSpPr>
          <p:nvPr/>
        </p:nvSpPr>
        <p:spPr bwMode="gray">
          <a:xfrm>
            <a:off x="688563" y="4605055"/>
            <a:ext cx="2748268" cy="480129"/>
          </a:xfrm>
          <a:prstGeom prst="rect">
            <a:avLst/>
          </a:prstGeom>
          <a:noFill/>
          <a:ln w="9525">
            <a:noFill/>
            <a:miter lim="800000"/>
            <a:headEnd/>
            <a:tailEnd/>
          </a:ln>
        </p:spPr>
        <p:txBody>
          <a:bodyPr wrap="square" lIns="91438" tIns="45719" rIns="91438" bIns="45719">
            <a:spAutoFit/>
          </a:bodyPr>
          <a:lstStyle/>
          <a:p>
            <a:pPr marL="0" marR="0" lvl="0" indent="0" defTabSz="685674"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微软雅黑" pitchFamily="34" charset="-122"/>
                <a:ea typeface="微软雅黑" panose="020B0503020204020204" pitchFamily="34" charset="-122"/>
              </a:rPr>
              <a:t>单击此处输入文字单击此处输入文字</a:t>
            </a:r>
          </a:p>
          <a:p>
            <a:pPr marL="0" marR="0" lvl="0" indent="0" defTabSz="685674"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微软雅黑" pitchFamily="34" charset="-122"/>
                <a:ea typeface="微软雅黑" panose="020B0503020204020204" pitchFamily="34" charset="-122"/>
              </a:rPr>
              <a:t>单击此处输入文字单击此处输入文字</a:t>
            </a:r>
          </a:p>
        </p:txBody>
      </p:sp>
      <p:sp>
        <p:nvSpPr>
          <p:cNvPr id="37" name="Rectangle 11"/>
          <p:cNvSpPr>
            <a:spLocks noChangeArrowheads="1"/>
          </p:cNvSpPr>
          <p:nvPr/>
        </p:nvSpPr>
        <p:spPr bwMode="gray">
          <a:xfrm>
            <a:off x="762584" y="4241367"/>
            <a:ext cx="2268175" cy="325506"/>
          </a:xfrm>
          <a:prstGeom prst="rect">
            <a:avLst/>
          </a:prstGeom>
          <a:noFill/>
          <a:ln>
            <a:noFill/>
          </a:ln>
          <a:extLst/>
        </p:spPr>
        <p:txBody>
          <a:bodyPr lIns="0" tIns="0" rIns="0" bIns="0" anchor="ctr"/>
          <a:lstStyle/>
          <a:p>
            <a:pPr marL="0" marR="0" lvl="0" indent="0" defTabSz="685674" eaLnBrk="1" fontAlgn="auto" latinLnBrk="0" hangingPunct="1">
              <a:lnSpc>
                <a:spcPct val="120000"/>
              </a:lnSpc>
              <a:spcBef>
                <a:spcPts val="0"/>
              </a:spcBef>
              <a:spcAft>
                <a:spcPts val="0"/>
              </a:spcAft>
              <a:buClrTx/>
              <a:buSzTx/>
              <a:buFontTx/>
              <a:buNone/>
              <a:tabLst/>
              <a:defRPr/>
            </a:pPr>
            <a:r>
              <a:rPr kumimoji="0" lang="zh-CN" altLang="en-US" sz="135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输入小标题</a:t>
            </a:r>
          </a:p>
        </p:txBody>
      </p:sp>
      <p:sp>
        <p:nvSpPr>
          <p:cNvPr id="38" name="Text Box 40"/>
          <p:cNvSpPr txBox="1">
            <a:spLocks noChangeArrowheads="1"/>
          </p:cNvSpPr>
          <p:nvPr/>
        </p:nvSpPr>
        <p:spPr bwMode="gray">
          <a:xfrm>
            <a:off x="5621120" y="1526797"/>
            <a:ext cx="2729619" cy="480129"/>
          </a:xfrm>
          <a:prstGeom prst="rect">
            <a:avLst/>
          </a:prstGeom>
          <a:noFill/>
          <a:ln w="9525">
            <a:noFill/>
            <a:miter lim="800000"/>
            <a:headEnd/>
            <a:tailEnd/>
          </a:ln>
        </p:spPr>
        <p:txBody>
          <a:bodyPr wrap="square" lIns="91438" tIns="45719" rIns="91438" bIns="45719">
            <a:spAutoFit/>
          </a:bodyPr>
          <a:lstStyle/>
          <a:p>
            <a:pPr marL="0" marR="0" lvl="0" indent="0" algn="r" defTabSz="685674"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微软雅黑" pitchFamily="34" charset="-122"/>
                <a:ea typeface="微软雅黑" panose="020B0503020204020204" pitchFamily="34" charset="-122"/>
              </a:rPr>
              <a:t>单击此处输入文字单击此处输入文字</a:t>
            </a:r>
          </a:p>
          <a:p>
            <a:pPr marL="0" marR="0" lvl="0" indent="0" algn="r" defTabSz="685674"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微软雅黑" pitchFamily="34" charset="-122"/>
                <a:ea typeface="微软雅黑" panose="020B0503020204020204" pitchFamily="34" charset="-122"/>
              </a:rPr>
              <a:t>单击此处输入文字单击此处输入文字</a:t>
            </a:r>
          </a:p>
        </p:txBody>
      </p:sp>
      <p:sp>
        <p:nvSpPr>
          <p:cNvPr id="39" name="Rectangle 11"/>
          <p:cNvSpPr>
            <a:spLocks noChangeArrowheads="1"/>
          </p:cNvSpPr>
          <p:nvPr/>
        </p:nvSpPr>
        <p:spPr bwMode="gray">
          <a:xfrm>
            <a:off x="5974784" y="1978563"/>
            <a:ext cx="2268175" cy="325506"/>
          </a:xfrm>
          <a:prstGeom prst="rect">
            <a:avLst/>
          </a:prstGeom>
          <a:noFill/>
          <a:ln>
            <a:noFill/>
          </a:ln>
          <a:extLst/>
        </p:spPr>
        <p:txBody>
          <a:bodyPr lIns="0" tIns="0" rIns="0" bIns="0" anchor="ctr"/>
          <a:lstStyle/>
          <a:p>
            <a:pPr marL="0" marR="0" lvl="0" indent="0" algn="r" defTabSz="685674" eaLnBrk="1" fontAlgn="auto" latinLnBrk="0" hangingPunct="1">
              <a:lnSpc>
                <a:spcPct val="120000"/>
              </a:lnSpc>
              <a:spcBef>
                <a:spcPts val="0"/>
              </a:spcBef>
              <a:spcAft>
                <a:spcPts val="0"/>
              </a:spcAft>
              <a:buClrTx/>
              <a:buSzTx/>
              <a:buFontTx/>
              <a:buNone/>
              <a:tabLst/>
              <a:defRPr/>
            </a:pPr>
            <a:r>
              <a:rPr kumimoji="0" lang="zh-CN" altLang="en-US" sz="135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输入小标题</a:t>
            </a:r>
          </a:p>
        </p:txBody>
      </p:sp>
    </p:spTree>
    <p:extLst>
      <p:ext uri="{BB962C8B-B14F-4D97-AF65-F5344CB8AC3E}">
        <p14:creationId xmlns:p14="http://schemas.microsoft.com/office/powerpoint/2010/main" xmlns="" val="33080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
                                        <p:tgtEl>
                                          <p:spTgt spid="28"/>
                                        </p:tgtEl>
                                      </p:cBhvr>
                                    </p:animEffect>
                                  </p:childTnLst>
                                </p:cTn>
                              </p:par>
                            </p:childTnLst>
                          </p:cTn>
                        </p:par>
                        <p:par>
                          <p:cTn id="8" fill="hold">
                            <p:stCondLst>
                              <p:cond delay="1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00"/>
                                        <p:tgtEl>
                                          <p:spTgt spid="29"/>
                                        </p:tgtEl>
                                      </p:cBhvr>
                                    </p:animEffect>
                                  </p:childTnLst>
                                </p:cTn>
                              </p:par>
                            </p:childTnLst>
                          </p:cTn>
                        </p:par>
                        <p:par>
                          <p:cTn id="12" fill="hold">
                            <p:stCondLst>
                              <p:cond delay="2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100"/>
                                        <p:tgtEl>
                                          <p:spTgt spid="32"/>
                                        </p:tgtEl>
                                      </p:cBhvr>
                                    </p:animEffect>
                                  </p:childTnLst>
                                </p:cTn>
                              </p:par>
                            </p:childTnLst>
                          </p:cTn>
                        </p:par>
                        <p:par>
                          <p:cTn id="16" fill="hold">
                            <p:stCondLst>
                              <p:cond delay="300"/>
                            </p:stCondLst>
                            <p:childTnLst>
                              <p:par>
                                <p:cTn id="17" presetID="22" presetClass="entr" presetSubtype="2"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100"/>
                                        <p:tgtEl>
                                          <p:spTgt spid="31"/>
                                        </p:tgtEl>
                                      </p:cBhvr>
                                    </p:animEffect>
                                  </p:childTnLst>
                                </p:cTn>
                              </p:par>
                            </p:childTnLst>
                          </p:cTn>
                        </p:par>
                        <p:par>
                          <p:cTn id="20" fill="hold">
                            <p:stCondLst>
                              <p:cond delay="400"/>
                            </p:stCondLst>
                            <p:childTnLst>
                              <p:par>
                                <p:cTn id="21" presetID="22" presetClass="entr" presetSubtype="2"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right)">
                                      <p:cBhvr>
                                        <p:cTn id="23" dur="100"/>
                                        <p:tgtEl>
                                          <p:spTgt spid="30"/>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100"/>
                                        <p:tgtEl>
                                          <p:spTgt spid="33"/>
                                        </p:tgtEl>
                                      </p:cBhvr>
                                    </p:animEffect>
                                  </p:childTnLst>
                                </p:cTn>
                              </p:par>
                            </p:childTnLst>
                          </p:cTn>
                        </p:par>
                        <p:par>
                          <p:cTn id="28" fill="hold">
                            <p:stCondLst>
                              <p:cond delay="600"/>
                            </p:stCondLst>
                            <p:childTnLst>
                              <p:par>
                                <p:cTn id="29" presetID="22" presetClass="entr" presetSubtype="2"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right)">
                                      <p:cBhvr>
                                        <p:cTn id="31" dur="100"/>
                                        <p:tgtEl>
                                          <p:spTgt spid="25"/>
                                        </p:tgtEl>
                                      </p:cBhvr>
                                    </p:animEffect>
                                  </p:childTnLst>
                                </p:cTn>
                              </p:par>
                            </p:childTnLst>
                          </p:cTn>
                        </p:par>
                        <p:par>
                          <p:cTn id="32" fill="hold">
                            <p:stCondLst>
                              <p:cond delay="700"/>
                            </p:stCondLst>
                            <p:childTnLst>
                              <p:par>
                                <p:cTn id="33" presetID="22" presetClass="entr" presetSubtype="2"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100"/>
                                        <p:tgtEl>
                                          <p:spTgt spid="24"/>
                                        </p:tgtEl>
                                      </p:cBhvr>
                                    </p:animEffect>
                                  </p:childTnLst>
                                </p:cTn>
                              </p:par>
                            </p:childTnLst>
                          </p:cTn>
                        </p:par>
                        <p:par>
                          <p:cTn id="36" fill="hold">
                            <p:stCondLst>
                              <p:cond delay="800"/>
                            </p:stCondLst>
                            <p:childTnLst>
                              <p:par>
                                <p:cTn id="37" presetID="22" presetClass="entr" presetSubtype="1"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100"/>
                                        <p:tgtEl>
                                          <p:spTgt spid="26"/>
                                        </p:tgtEl>
                                      </p:cBhvr>
                                    </p:animEffect>
                                  </p:childTnLst>
                                </p:cTn>
                              </p:par>
                            </p:childTnLst>
                          </p:cTn>
                        </p:par>
                        <p:par>
                          <p:cTn id="40" fill="hold">
                            <p:stCondLst>
                              <p:cond delay="9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100"/>
                                        <p:tgtEl>
                                          <p:spTgt spid="2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100"/>
                                        <p:tgtEl>
                                          <p:spTgt spid="27"/>
                                        </p:tgtEl>
                                      </p:cBhvr>
                                    </p:animEffect>
                                  </p:childTnLst>
                                </p:cTn>
                              </p:par>
                            </p:childTnLst>
                          </p:cTn>
                        </p:par>
                        <p:par>
                          <p:cTn id="48" fill="hold">
                            <p:stCondLst>
                              <p:cond delay="1100"/>
                            </p:stCondLst>
                            <p:childTnLst>
                              <p:par>
                                <p:cTn id="49" presetID="10" presetClass="entr" presetSubtype="0"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3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300"/>
                                        <p:tgtEl>
                                          <p:spTgt spid="22"/>
                                        </p:tgtEl>
                                      </p:cBhvr>
                                    </p:animEffect>
                                  </p:childTnLst>
                                </p:cTn>
                              </p:par>
                            </p:childTnLst>
                          </p:cTn>
                        </p:par>
                        <p:par>
                          <p:cTn id="55" fill="hold">
                            <p:stCondLst>
                              <p:cond delay="1400"/>
                            </p:stCondLst>
                            <p:childTnLst>
                              <p:par>
                                <p:cTn id="56" presetID="10" presetClass="entr" presetSubtype="0"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par>
                          <p:cTn id="62" fill="hold">
                            <p:stCondLst>
                              <p:cond delay="1900"/>
                            </p:stCondLst>
                            <p:childTnLst>
                              <p:par>
                                <p:cTn id="63" presetID="41" presetClass="entr" presetSubtype="0" fill="hold" grpId="0" nodeType="afterEffect">
                                  <p:stCondLst>
                                    <p:cond delay="0"/>
                                  </p:stCondLst>
                                  <p:iterate type="lt">
                                    <p:tmPct val="10000"/>
                                  </p:iterate>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66" dur="500" fill="hold"/>
                                        <p:tgtEl>
                                          <p:spTgt spid="37"/>
                                        </p:tgtEl>
                                        <p:attrNameLst>
                                          <p:attrName>ppt_y</p:attrName>
                                        </p:attrNameLst>
                                      </p:cBhvr>
                                      <p:tavLst>
                                        <p:tav tm="0">
                                          <p:val>
                                            <p:strVal val="#ppt_y"/>
                                          </p:val>
                                        </p:tav>
                                        <p:tav tm="100000">
                                          <p:val>
                                            <p:strVal val="#ppt_y"/>
                                          </p:val>
                                        </p:tav>
                                      </p:tavLst>
                                    </p:anim>
                                    <p:anim calcmode="lin" valueType="num">
                                      <p:cBhvr>
                                        <p:cTn id="6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6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69" dur="500" tmFilter="0,0; .5, 1; 1, 1"/>
                                        <p:tgtEl>
                                          <p:spTgt spid="37"/>
                                        </p:tgtEl>
                                      </p:cBhvr>
                                    </p:animEffect>
                                  </p:childTnLst>
                                </p:cTn>
                              </p:par>
                            </p:childTnLst>
                          </p:cTn>
                        </p:par>
                        <p:par>
                          <p:cTn id="70" fill="hold">
                            <p:stCondLst>
                              <p:cond delay="2600"/>
                            </p:stCondLst>
                            <p:childTnLst>
                              <p:par>
                                <p:cTn id="71" presetID="42"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750"/>
                                        <p:tgtEl>
                                          <p:spTgt spid="36"/>
                                        </p:tgtEl>
                                      </p:cBhvr>
                                    </p:animEffect>
                                    <p:anim calcmode="lin" valueType="num">
                                      <p:cBhvr>
                                        <p:cTn id="74" dur="750" fill="hold"/>
                                        <p:tgtEl>
                                          <p:spTgt spid="36"/>
                                        </p:tgtEl>
                                        <p:attrNameLst>
                                          <p:attrName>ppt_x</p:attrName>
                                        </p:attrNameLst>
                                      </p:cBhvr>
                                      <p:tavLst>
                                        <p:tav tm="0">
                                          <p:val>
                                            <p:strVal val="#ppt_x"/>
                                          </p:val>
                                        </p:tav>
                                        <p:tav tm="100000">
                                          <p:val>
                                            <p:strVal val="#ppt_x"/>
                                          </p:val>
                                        </p:tav>
                                      </p:tavLst>
                                    </p:anim>
                                    <p:anim calcmode="lin" valueType="num">
                                      <p:cBhvr>
                                        <p:cTn id="75" dur="750" fill="hold"/>
                                        <p:tgtEl>
                                          <p:spTgt spid="36"/>
                                        </p:tgtEl>
                                        <p:attrNameLst>
                                          <p:attrName>ppt_y</p:attrName>
                                        </p:attrNameLst>
                                      </p:cBhvr>
                                      <p:tavLst>
                                        <p:tav tm="0">
                                          <p:val>
                                            <p:strVal val="#ppt_y+.1"/>
                                          </p:val>
                                        </p:tav>
                                        <p:tav tm="100000">
                                          <p:val>
                                            <p:strVal val="#ppt_y"/>
                                          </p:val>
                                        </p:tav>
                                      </p:tavLst>
                                    </p:anim>
                                  </p:childTnLst>
                                </p:cTn>
                              </p:par>
                            </p:childTnLst>
                          </p:cTn>
                        </p:par>
                        <p:par>
                          <p:cTn id="76" fill="hold">
                            <p:stCondLst>
                              <p:cond delay="3350"/>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39"/>
                                        </p:tgtEl>
                                        <p:attrNameLst>
                                          <p:attrName>style.visibility</p:attrName>
                                        </p:attrNameLst>
                                      </p:cBhvr>
                                      <p:to>
                                        <p:strVal val="visible"/>
                                      </p:to>
                                    </p:set>
                                    <p:anim calcmode="lin" valueType="num">
                                      <p:cBhvr>
                                        <p:cTn id="79"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39"/>
                                        </p:tgtEl>
                                        <p:attrNameLst>
                                          <p:attrName>ppt_y</p:attrName>
                                        </p:attrNameLst>
                                      </p:cBhvr>
                                      <p:tavLst>
                                        <p:tav tm="0">
                                          <p:val>
                                            <p:strVal val="#ppt_y"/>
                                          </p:val>
                                        </p:tav>
                                        <p:tav tm="100000">
                                          <p:val>
                                            <p:strVal val="#ppt_y"/>
                                          </p:val>
                                        </p:tav>
                                      </p:tavLst>
                                    </p:anim>
                                    <p:anim calcmode="lin" valueType="num">
                                      <p:cBhvr>
                                        <p:cTn id="81"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39"/>
                                        </p:tgtEl>
                                      </p:cBhvr>
                                    </p:animEffect>
                                  </p:childTnLst>
                                </p:cTn>
                              </p:par>
                            </p:childTnLst>
                          </p:cTn>
                        </p:par>
                        <p:par>
                          <p:cTn id="84" fill="hold">
                            <p:stCondLst>
                              <p:cond delay="4050"/>
                            </p:stCondLst>
                            <p:childTnLst>
                              <p:par>
                                <p:cTn id="85" presetID="42"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750"/>
                                        <p:tgtEl>
                                          <p:spTgt spid="38"/>
                                        </p:tgtEl>
                                      </p:cBhvr>
                                    </p:animEffect>
                                    <p:anim calcmode="lin" valueType="num">
                                      <p:cBhvr>
                                        <p:cTn id="88" dur="750" fill="hold"/>
                                        <p:tgtEl>
                                          <p:spTgt spid="38"/>
                                        </p:tgtEl>
                                        <p:attrNameLst>
                                          <p:attrName>ppt_x</p:attrName>
                                        </p:attrNameLst>
                                      </p:cBhvr>
                                      <p:tavLst>
                                        <p:tav tm="0">
                                          <p:val>
                                            <p:strVal val="#ppt_x"/>
                                          </p:val>
                                        </p:tav>
                                        <p:tav tm="100000">
                                          <p:val>
                                            <p:strVal val="#ppt_x"/>
                                          </p:val>
                                        </p:tav>
                                      </p:tavLst>
                                    </p:anim>
                                    <p:anim calcmode="lin" valueType="num">
                                      <p:cBhvr>
                                        <p:cTn id="89" dur="75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p:cNvSpPr>
          <p:nvPr/>
        </p:nvSpPr>
        <p:spPr bwMode="auto">
          <a:xfrm>
            <a:off x="4456706" y="1790235"/>
            <a:ext cx="1192540" cy="3510972"/>
          </a:xfrm>
          <a:custGeom>
            <a:avLst/>
            <a:gdLst>
              <a:gd name="T0" fmla="*/ 469 w 2278"/>
              <a:gd name="T1" fmla="*/ 132 h 6709"/>
              <a:gd name="T2" fmla="*/ 1800 w 2278"/>
              <a:gd name="T3" fmla="*/ 132 h 6709"/>
              <a:gd name="T4" fmla="*/ 1800 w 2278"/>
              <a:gd name="T5" fmla="*/ 0 h 6709"/>
              <a:gd name="T6" fmla="*/ 2039 w 2278"/>
              <a:gd name="T7" fmla="*/ 190 h 6709"/>
              <a:gd name="T8" fmla="*/ 2278 w 2278"/>
              <a:gd name="T9" fmla="*/ 379 h 6709"/>
              <a:gd name="T10" fmla="*/ 2039 w 2278"/>
              <a:gd name="T11" fmla="*/ 569 h 6709"/>
              <a:gd name="T12" fmla="*/ 1800 w 2278"/>
              <a:gd name="T13" fmla="*/ 758 h 6709"/>
              <a:gd name="T14" fmla="*/ 1800 w 2278"/>
              <a:gd name="T15" fmla="*/ 621 h 6709"/>
              <a:gd name="T16" fmla="*/ 797 w 2278"/>
              <a:gd name="T17" fmla="*/ 621 h 6709"/>
              <a:gd name="T18" fmla="*/ 489 w 2278"/>
              <a:gd name="T19" fmla="*/ 868 h 6709"/>
              <a:gd name="T20" fmla="*/ 489 w 2278"/>
              <a:gd name="T21" fmla="*/ 6709 h 6709"/>
              <a:gd name="T22" fmla="*/ 0 w 2278"/>
              <a:gd name="T23" fmla="*/ 6709 h 6709"/>
              <a:gd name="T24" fmla="*/ 0 w 2278"/>
              <a:gd name="T25" fmla="*/ 601 h 6709"/>
              <a:gd name="T26" fmla="*/ 469 w 2278"/>
              <a:gd name="T27" fmla="*/ 132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6709">
                <a:moveTo>
                  <a:pt x="469" y="132"/>
                </a:moveTo>
                <a:lnTo>
                  <a:pt x="1800" y="132"/>
                </a:lnTo>
                <a:lnTo>
                  <a:pt x="1800" y="0"/>
                </a:lnTo>
                <a:lnTo>
                  <a:pt x="2039" y="190"/>
                </a:lnTo>
                <a:lnTo>
                  <a:pt x="2278" y="379"/>
                </a:lnTo>
                <a:lnTo>
                  <a:pt x="2039" y="569"/>
                </a:lnTo>
                <a:lnTo>
                  <a:pt x="1800" y="758"/>
                </a:lnTo>
                <a:lnTo>
                  <a:pt x="1800" y="621"/>
                </a:lnTo>
                <a:lnTo>
                  <a:pt x="797" y="621"/>
                </a:lnTo>
                <a:cubicBezTo>
                  <a:pt x="600" y="621"/>
                  <a:pt x="489" y="670"/>
                  <a:pt x="489" y="868"/>
                </a:cubicBezTo>
                <a:lnTo>
                  <a:pt x="489" y="6709"/>
                </a:lnTo>
                <a:lnTo>
                  <a:pt x="0" y="6709"/>
                </a:lnTo>
                <a:lnTo>
                  <a:pt x="0" y="601"/>
                </a:lnTo>
                <a:cubicBezTo>
                  <a:pt x="0" y="343"/>
                  <a:pt x="211" y="132"/>
                  <a:pt x="469" y="132"/>
                </a:cubicBezTo>
                <a:close/>
              </a:path>
            </a:pathLst>
          </a:custGeom>
          <a:solidFill>
            <a:sysClr val="window" lastClr="FFFFFF">
              <a:alpha val="50000"/>
            </a:sys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15" name="Freeform 7"/>
          <p:cNvSpPr>
            <a:spLocks/>
          </p:cNvSpPr>
          <p:nvPr/>
        </p:nvSpPr>
        <p:spPr bwMode="auto">
          <a:xfrm>
            <a:off x="4793524" y="2844717"/>
            <a:ext cx="840253" cy="2456490"/>
          </a:xfrm>
          <a:custGeom>
            <a:avLst/>
            <a:gdLst>
              <a:gd name="T0" fmla="*/ 468 w 1605"/>
              <a:gd name="T1" fmla="*/ 132 h 4693"/>
              <a:gd name="T2" fmla="*/ 1127 w 1605"/>
              <a:gd name="T3" fmla="*/ 132 h 4693"/>
              <a:gd name="T4" fmla="*/ 1127 w 1605"/>
              <a:gd name="T5" fmla="*/ 0 h 4693"/>
              <a:gd name="T6" fmla="*/ 1366 w 1605"/>
              <a:gd name="T7" fmla="*/ 189 h 4693"/>
              <a:gd name="T8" fmla="*/ 1605 w 1605"/>
              <a:gd name="T9" fmla="*/ 379 h 4693"/>
              <a:gd name="T10" fmla="*/ 1366 w 1605"/>
              <a:gd name="T11" fmla="*/ 568 h 4693"/>
              <a:gd name="T12" fmla="*/ 1127 w 1605"/>
              <a:gd name="T13" fmla="*/ 758 h 4693"/>
              <a:gd name="T14" fmla="*/ 1127 w 1605"/>
              <a:gd name="T15" fmla="*/ 620 h 4693"/>
              <a:gd name="T16" fmla="*/ 796 w 1605"/>
              <a:gd name="T17" fmla="*/ 620 h 4693"/>
              <a:gd name="T18" fmla="*/ 488 w 1605"/>
              <a:gd name="T19" fmla="*/ 867 h 4693"/>
              <a:gd name="T20" fmla="*/ 488 w 1605"/>
              <a:gd name="T21" fmla="*/ 4693 h 4693"/>
              <a:gd name="T22" fmla="*/ 0 w 1605"/>
              <a:gd name="T23" fmla="*/ 4693 h 4693"/>
              <a:gd name="T24" fmla="*/ 0 w 1605"/>
              <a:gd name="T25" fmla="*/ 600 h 4693"/>
              <a:gd name="T26" fmla="*/ 468 w 1605"/>
              <a:gd name="T27" fmla="*/ 132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4693">
                <a:moveTo>
                  <a:pt x="468" y="132"/>
                </a:moveTo>
                <a:lnTo>
                  <a:pt x="1127" y="132"/>
                </a:lnTo>
                <a:lnTo>
                  <a:pt x="1127" y="0"/>
                </a:lnTo>
                <a:lnTo>
                  <a:pt x="1366" y="189"/>
                </a:lnTo>
                <a:lnTo>
                  <a:pt x="1605" y="379"/>
                </a:lnTo>
                <a:lnTo>
                  <a:pt x="1366" y="568"/>
                </a:lnTo>
                <a:lnTo>
                  <a:pt x="1127" y="758"/>
                </a:lnTo>
                <a:lnTo>
                  <a:pt x="1127" y="620"/>
                </a:lnTo>
                <a:lnTo>
                  <a:pt x="796" y="620"/>
                </a:lnTo>
                <a:cubicBezTo>
                  <a:pt x="599" y="620"/>
                  <a:pt x="488" y="670"/>
                  <a:pt x="488" y="867"/>
                </a:cubicBezTo>
                <a:lnTo>
                  <a:pt x="488" y="4693"/>
                </a:lnTo>
                <a:lnTo>
                  <a:pt x="0" y="4693"/>
                </a:lnTo>
                <a:lnTo>
                  <a:pt x="0" y="600"/>
                </a:lnTo>
                <a:cubicBezTo>
                  <a:pt x="0" y="343"/>
                  <a:pt x="210" y="132"/>
                  <a:pt x="468" y="132"/>
                </a:cubicBezTo>
                <a:close/>
              </a:path>
            </a:pathLst>
          </a:custGeom>
          <a:solidFill>
            <a:sysClr val="window" lastClr="FFFFFF">
              <a:alpha val="50000"/>
            </a:sys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16" name="Freeform 8"/>
          <p:cNvSpPr>
            <a:spLocks/>
          </p:cNvSpPr>
          <p:nvPr/>
        </p:nvSpPr>
        <p:spPr bwMode="auto">
          <a:xfrm>
            <a:off x="3172524" y="2504331"/>
            <a:ext cx="1192540" cy="2796876"/>
          </a:xfrm>
          <a:custGeom>
            <a:avLst/>
            <a:gdLst>
              <a:gd name="T0" fmla="*/ 1809 w 2278"/>
              <a:gd name="T1" fmla="*/ 132 h 5345"/>
              <a:gd name="T2" fmla="*/ 478 w 2278"/>
              <a:gd name="T3" fmla="*/ 132 h 5345"/>
              <a:gd name="T4" fmla="*/ 478 w 2278"/>
              <a:gd name="T5" fmla="*/ 0 h 5345"/>
              <a:gd name="T6" fmla="*/ 239 w 2278"/>
              <a:gd name="T7" fmla="*/ 190 h 5345"/>
              <a:gd name="T8" fmla="*/ 0 w 2278"/>
              <a:gd name="T9" fmla="*/ 379 h 5345"/>
              <a:gd name="T10" fmla="*/ 239 w 2278"/>
              <a:gd name="T11" fmla="*/ 569 h 5345"/>
              <a:gd name="T12" fmla="*/ 478 w 2278"/>
              <a:gd name="T13" fmla="*/ 758 h 5345"/>
              <a:gd name="T14" fmla="*/ 478 w 2278"/>
              <a:gd name="T15" fmla="*/ 621 h 5345"/>
              <a:gd name="T16" fmla="*/ 1481 w 2278"/>
              <a:gd name="T17" fmla="*/ 621 h 5345"/>
              <a:gd name="T18" fmla="*/ 1789 w 2278"/>
              <a:gd name="T19" fmla="*/ 868 h 5345"/>
              <a:gd name="T20" fmla="*/ 1789 w 2278"/>
              <a:gd name="T21" fmla="*/ 5345 h 5345"/>
              <a:gd name="T22" fmla="*/ 2278 w 2278"/>
              <a:gd name="T23" fmla="*/ 5345 h 5345"/>
              <a:gd name="T24" fmla="*/ 2278 w 2278"/>
              <a:gd name="T25" fmla="*/ 601 h 5345"/>
              <a:gd name="T26" fmla="*/ 1809 w 2278"/>
              <a:gd name="T27" fmla="*/ 132 h 5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5345">
                <a:moveTo>
                  <a:pt x="1809" y="132"/>
                </a:moveTo>
                <a:lnTo>
                  <a:pt x="478" y="132"/>
                </a:lnTo>
                <a:lnTo>
                  <a:pt x="478" y="0"/>
                </a:lnTo>
                <a:lnTo>
                  <a:pt x="239" y="190"/>
                </a:lnTo>
                <a:lnTo>
                  <a:pt x="0" y="379"/>
                </a:lnTo>
                <a:lnTo>
                  <a:pt x="239" y="569"/>
                </a:lnTo>
                <a:lnTo>
                  <a:pt x="478" y="758"/>
                </a:lnTo>
                <a:lnTo>
                  <a:pt x="478" y="621"/>
                </a:lnTo>
                <a:lnTo>
                  <a:pt x="1481" y="621"/>
                </a:lnTo>
                <a:cubicBezTo>
                  <a:pt x="1678" y="621"/>
                  <a:pt x="1789" y="670"/>
                  <a:pt x="1789" y="868"/>
                </a:cubicBezTo>
                <a:lnTo>
                  <a:pt x="1789" y="5345"/>
                </a:lnTo>
                <a:lnTo>
                  <a:pt x="2278" y="5345"/>
                </a:lnTo>
                <a:lnTo>
                  <a:pt x="2278" y="601"/>
                </a:lnTo>
                <a:cubicBezTo>
                  <a:pt x="2278" y="343"/>
                  <a:pt x="2067" y="132"/>
                  <a:pt x="1809" y="132"/>
                </a:cubicBezTo>
                <a:close/>
              </a:path>
            </a:pathLst>
          </a:custGeom>
          <a:solidFill>
            <a:sysClr val="window" lastClr="FFFFFF">
              <a:alpha val="50000"/>
            </a:sys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17" name="Freeform 9"/>
          <p:cNvSpPr>
            <a:spLocks/>
          </p:cNvSpPr>
          <p:nvPr/>
        </p:nvSpPr>
        <p:spPr bwMode="auto">
          <a:xfrm>
            <a:off x="3189187" y="3537391"/>
            <a:ext cx="840253" cy="1763817"/>
          </a:xfrm>
          <a:custGeom>
            <a:avLst/>
            <a:gdLst>
              <a:gd name="T0" fmla="*/ 1137 w 1605"/>
              <a:gd name="T1" fmla="*/ 132 h 3370"/>
              <a:gd name="T2" fmla="*/ 478 w 1605"/>
              <a:gd name="T3" fmla="*/ 132 h 3370"/>
              <a:gd name="T4" fmla="*/ 478 w 1605"/>
              <a:gd name="T5" fmla="*/ 0 h 3370"/>
              <a:gd name="T6" fmla="*/ 239 w 1605"/>
              <a:gd name="T7" fmla="*/ 190 h 3370"/>
              <a:gd name="T8" fmla="*/ 0 w 1605"/>
              <a:gd name="T9" fmla="*/ 379 h 3370"/>
              <a:gd name="T10" fmla="*/ 239 w 1605"/>
              <a:gd name="T11" fmla="*/ 569 h 3370"/>
              <a:gd name="T12" fmla="*/ 478 w 1605"/>
              <a:gd name="T13" fmla="*/ 758 h 3370"/>
              <a:gd name="T14" fmla="*/ 478 w 1605"/>
              <a:gd name="T15" fmla="*/ 621 h 3370"/>
              <a:gd name="T16" fmla="*/ 809 w 1605"/>
              <a:gd name="T17" fmla="*/ 621 h 3370"/>
              <a:gd name="T18" fmla="*/ 1117 w 1605"/>
              <a:gd name="T19" fmla="*/ 868 h 3370"/>
              <a:gd name="T20" fmla="*/ 1117 w 1605"/>
              <a:gd name="T21" fmla="*/ 3370 h 3370"/>
              <a:gd name="T22" fmla="*/ 1605 w 1605"/>
              <a:gd name="T23" fmla="*/ 3370 h 3370"/>
              <a:gd name="T24" fmla="*/ 1605 w 1605"/>
              <a:gd name="T25" fmla="*/ 601 h 3370"/>
              <a:gd name="T26" fmla="*/ 1137 w 1605"/>
              <a:gd name="T27" fmla="*/ 132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3370">
                <a:moveTo>
                  <a:pt x="1137" y="132"/>
                </a:moveTo>
                <a:lnTo>
                  <a:pt x="478" y="132"/>
                </a:lnTo>
                <a:lnTo>
                  <a:pt x="478" y="0"/>
                </a:lnTo>
                <a:lnTo>
                  <a:pt x="239" y="190"/>
                </a:lnTo>
                <a:lnTo>
                  <a:pt x="0" y="379"/>
                </a:lnTo>
                <a:lnTo>
                  <a:pt x="239" y="569"/>
                </a:lnTo>
                <a:lnTo>
                  <a:pt x="478" y="758"/>
                </a:lnTo>
                <a:lnTo>
                  <a:pt x="478" y="621"/>
                </a:lnTo>
                <a:lnTo>
                  <a:pt x="809" y="621"/>
                </a:lnTo>
                <a:cubicBezTo>
                  <a:pt x="1006" y="621"/>
                  <a:pt x="1117" y="670"/>
                  <a:pt x="1117" y="868"/>
                </a:cubicBezTo>
                <a:lnTo>
                  <a:pt x="1117" y="3370"/>
                </a:lnTo>
                <a:lnTo>
                  <a:pt x="1605" y="3370"/>
                </a:lnTo>
                <a:lnTo>
                  <a:pt x="1605" y="601"/>
                </a:lnTo>
                <a:cubicBezTo>
                  <a:pt x="1605" y="343"/>
                  <a:pt x="1395" y="132"/>
                  <a:pt x="1137" y="132"/>
                </a:cubicBezTo>
                <a:close/>
              </a:path>
            </a:pathLst>
          </a:custGeom>
          <a:solidFill>
            <a:sysClr val="window" lastClr="FFFFFF">
              <a:alpha val="50000"/>
            </a:sys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18" name="TextBox 17"/>
          <p:cNvSpPr txBox="1">
            <a:spLocks noChangeArrowheads="1"/>
          </p:cNvSpPr>
          <p:nvPr/>
        </p:nvSpPr>
        <p:spPr bwMode="auto">
          <a:xfrm>
            <a:off x="5856336" y="2610257"/>
            <a:ext cx="1497221" cy="32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499"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添加标题</a:t>
            </a:r>
            <a:endParaRPr kumimoji="0" lang="zh-CN" altLang="en-US" sz="1499"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9" name="TextBox 18"/>
          <p:cNvSpPr txBox="1">
            <a:spLocks noChangeArrowheads="1"/>
          </p:cNvSpPr>
          <p:nvPr/>
        </p:nvSpPr>
        <p:spPr bwMode="auto">
          <a:xfrm>
            <a:off x="5843245" y="2904225"/>
            <a:ext cx="2555273"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0" name="TextBox 19"/>
          <p:cNvSpPr txBox="1">
            <a:spLocks noChangeArrowheads="1"/>
          </p:cNvSpPr>
          <p:nvPr/>
        </p:nvSpPr>
        <p:spPr bwMode="auto">
          <a:xfrm>
            <a:off x="5856336" y="1581958"/>
            <a:ext cx="1497221" cy="32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499"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添加标题</a:t>
            </a:r>
            <a:endParaRPr kumimoji="0" lang="zh-CN" altLang="en-US" sz="1499"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1" name="TextBox 20"/>
          <p:cNvSpPr txBox="1">
            <a:spLocks noChangeArrowheads="1"/>
          </p:cNvSpPr>
          <p:nvPr/>
        </p:nvSpPr>
        <p:spPr bwMode="auto">
          <a:xfrm>
            <a:off x="5843245" y="1875927"/>
            <a:ext cx="2555273"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2" name="TextBox 21"/>
          <p:cNvSpPr txBox="1">
            <a:spLocks noChangeArrowheads="1"/>
          </p:cNvSpPr>
          <p:nvPr/>
        </p:nvSpPr>
        <p:spPr bwMode="auto">
          <a:xfrm>
            <a:off x="1657452" y="2209172"/>
            <a:ext cx="1497221" cy="32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499"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添加标题</a:t>
            </a:r>
            <a:endParaRPr kumimoji="0" lang="zh-CN" altLang="en-US" sz="1499"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3" name="TextBox 22"/>
          <p:cNvSpPr txBox="1">
            <a:spLocks noChangeArrowheads="1"/>
          </p:cNvSpPr>
          <p:nvPr/>
        </p:nvSpPr>
        <p:spPr bwMode="auto">
          <a:xfrm>
            <a:off x="599399" y="2504332"/>
            <a:ext cx="2555273"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4" name="TextBox 23"/>
          <p:cNvSpPr txBox="1">
            <a:spLocks noChangeArrowheads="1"/>
          </p:cNvSpPr>
          <p:nvPr/>
        </p:nvSpPr>
        <p:spPr bwMode="auto">
          <a:xfrm>
            <a:off x="1657452" y="3414805"/>
            <a:ext cx="1497221" cy="32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499"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添加标题</a:t>
            </a:r>
            <a:endParaRPr kumimoji="0" lang="zh-CN" altLang="en-US" sz="1499"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5" name="TextBox 24"/>
          <p:cNvSpPr txBox="1">
            <a:spLocks noChangeArrowheads="1"/>
          </p:cNvSpPr>
          <p:nvPr/>
        </p:nvSpPr>
        <p:spPr bwMode="auto">
          <a:xfrm>
            <a:off x="599399" y="3709964"/>
            <a:ext cx="2555273"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请在这里输入段落文本内容请在这里输入段落文本内容</a:t>
            </a:r>
          </a:p>
        </p:txBody>
      </p:sp>
    </p:spTree>
    <p:extLst>
      <p:ext uri="{BB962C8B-B14F-4D97-AF65-F5344CB8AC3E}">
        <p14:creationId xmlns:p14="http://schemas.microsoft.com/office/powerpoint/2010/main" xmlns="" val="338120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300" fill="hold"/>
                                        <p:tgtEl>
                                          <p:spTgt spid="24"/>
                                        </p:tgtEl>
                                        <p:attrNameLst>
                                          <p:attrName>ppt_w</p:attrName>
                                        </p:attrNameLst>
                                      </p:cBhvr>
                                      <p:tavLst>
                                        <p:tav tm="0">
                                          <p:val>
                                            <p:fltVal val="0"/>
                                          </p:val>
                                        </p:tav>
                                        <p:tav tm="100000">
                                          <p:val>
                                            <p:strVal val="#ppt_w"/>
                                          </p:val>
                                        </p:tav>
                                      </p:tavLst>
                                    </p:anim>
                                    <p:anim calcmode="lin" valueType="num">
                                      <p:cBhvr>
                                        <p:cTn id="12" dur="300" fill="hold"/>
                                        <p:tgtEl>
                                          <p:spTgt spid="24"/>
                                        </p:tgtEl>
                                        <p:attrNameLst>
                                          <p:attrName>ppt_h</p:attrName>
                                        </p:attrNameLst>
                                      </p:cBhvr>
                                      <p:tavLst>
                                        <p:tav tm="0">
                                          <p:val>
                                            <p:fltVal val="0"/>
                                          </p:val>
                                        </p:tav>
                                        <p:tav tm="100000">
                                          <p:val>
                                            <p:strVal val="#ppt_h"/>
                                          </p:val>
                                        </p:tav>
                                      </p:tavLst>
                                    </p:anim>
                                    <p:anim calcmode="lin" valueType="num">
                                      <p:cBhvr>
                                        <p:cTn id="13" dur="300" fill="hold"/>
                                        <p:tgtEl>
                                          <p:spTgt spid="24"/>
                                        </p:tgtEl>
                                        <p:attrNameLst>
                                          <p:attrName>style.rotation</p:attrName>
                                        </p:attrNameLst>
                                      </p:cBhvr>
                                      <p:tavLst>
                                        <p:tav tm="0">
                                          <p:val>
                                            <p:fltVal val="90"/>
                                          </p:val>
                                        </p:tav>
                                        <p:tav tm="100000">
                                          <p:val>
                                            <p:fltVal val="0"/>
                                          </p:val>
                                        </p:tav>
                                      </p:tavLst>
                                    </p:anim>
                                    <p:animEffect transition="in" filter="fade">
                                      <p:cBhvr>
                                        <p:cTn id="14" dur="300"/>
                                        <p:tgtEl>
                                          <p:spTgt spid="24"/>
                                        </p:tgtEl>
                                      </p:cBhvr>
                                    </p:animEffect>
                                  </p:childTnLst>
                                </p:cTn>
                              </p:par>
                            </p:childTnLst>
                          </p:cTn>
                        </p:par>
                        <p:par>
                          <p:cTn id="15" fill="hold">
                            <p:stCondLst>
                              <p:cond delay="800"/>
                            </p:stCondLst>
                            <p:childTnLst>
                              <p:par>
                                <p:cTn id="16" presetID="22" presetClass="entr" presetSubtype="1"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up)">
                                      <p:cBhvr>
                                        <p:cTn id="18" dur="500"/>
                                        <p:tgtEl>
                                          <p:spTgt spid="25"/>
                                        </p:tgtEl>
                                      </p:cBhvr>
                                    </p:animEffect>
                                  </p:childTnLst>
                                </p:cTn>
                              </p:par>
                            </p:childTnLst>
                          </p:cTn>
                        </p:par>
                        <p:par>
                          <p:cTn id="19" fill="hold">
                            <p:stCondLst>
                              <p:cond delay="1300"/>
                            </p:stCondLst>
                            <p:childTnLst>
                              <p:par>
                                <p:cTn id="20" presetID="22" presetClass="entr" presetSubtype="4"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p:stCondLst>
                              <p:cond delay="1800"/>
                            </p:stCondLst>
                            <p:childTnLst>
                              <p:par>
                                <p:cTn id="24" presetID="31"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300" fill="hold"/>
                                        <p:tgtEl>
                                          <p:spTgt spid="18"/>
                                        </p:tgtEl>
                                        <p:attrNameLst>
                                          <p:attrName>ppt_w</p:attrName>
                                        </p:attrNameLst>
                                      </p:cBhvr>
                                      <p:tavLst>
                                        <p:tav tm="0">
                                          <p:val>
                                            <p:fltVal val="0"/>
                                          </p:val>
                                        </p:tav>
                                        <p:tav tm="100000">
                                          <p:val>
                                            <p:strVal val="#ppt_w"/>
                                          </p:val>
                                        </p:tav>
                                      </p:tavLst>
                                    </p:anim>
                                    <p:anim calcmode="lin" valueType="num">
                                      <p:cBhvr>
                                        <p:cTn id="27" dur="300" fill="hold"/>
                                        <p:tgtEl>
                                          <p:spTgt spid="18"/>
                                        </p:tgtEl>
                                        <p:attrNameLst>
                                          <p:attrName>ppt_h</p:attrName>
                                        </p:attrNameLst>
                                      </p:cBhvr>
                                      <p:tavLst>
                                        <p:tav tm="0">
                                          <p:val>
                                            <p:fltVal val="0"/>
                                          </p:val>
                                        </p:tav>
                                        <p:tav tm="100000">
                                          <p:val>
                                            <p:strVal val="#ppt_h"/>
                                          </p:val>
                                        </p:tav>
                                      </p:tavLst>
                                    </p:anim>
                                    <p:anim calcmode="lin" valueType="num">
                                      <p:cBhvr>
                                        <p:cTn id="28" dur="300" fill="hold"/>
                                        <p:tgtEl>
                                          <p:spTgt spid="18"/>
                                        </p:tgtEl>
                                        <p:attrNameLst>
                                          <p:attrName>style.rotation</p:attrName>
                                        </p:attrNameLst>
                                      </p:cBhvr>
                                      <p:tavLst>
                                        <p:tav tm="0">
                                          <p:val>
                                            <p:fltVal val="90"/>
                                          </p:val>
                                        </p:tav>
                                        <p:tav tm="100000">
                                          <p:val>
                                            <p:fltVal val="0"/>
                                          </p:val>
                                        </p:tav>
                                      </p:tavLst>
                                    </p:anim>
                                    <p:animEffect transition="in" filter="fade">
                                      <p:cBhvr>
                                        <p:cTn id="29" dur="300"/>
                                        <p:tgtEl>
                                          <p:spTgt spid="18"/>
                                        </p:tgtEl>
                                      </p:cBhvr>
                                    </p:animEffect>
                                  </p:childTnLst>
                                </p:cTn>
                              </p:par>
                            </p:childTnLst>
                          </p:cTn>
                        </p:par>
                        <p:par>
                          <p:cTn id="30" fill="hold">
                            <p:stCondLst>
                              <p:cond delay="2100"/>
                            </p:stCondLst>
                            <p:childTnLst>
                              <p:par>
                                <p:cTn id="31" presetID="22" presetClass="entr" presetSubtype="1"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childTnLst>
                          </p:cTn>
                        </p:par>
                        <p:par>
                          <p:cTn id="34" fill="hold">
                            <p:stCondLst>
                              <p:cond delay="2600"/>
                            </p:stCondLst>
                            <p:childTnLst>
                              <p:par>
                                <p:cTn id="35" presetID="2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par>
                          <p:cTn id="38" fill="hold">
                            <p:stCondLst>
                              <p:cond delay="3100"/>
                            </p:stCondLst>
                            <p:childTnLst>
                              <p:par>
                                <p:cTn id="39" presetID="31"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300" fill="hold"/>
                                        <p:tgtEl>
                                          <p:spTgt spid="22"/>
                                        </p:tgtEl>
                                        <p:attrNameLst>
                                          <p:attrName>ppt_w</p:attrName>
                                        </p:attrNameLst>
                                      </p:cBhvr>
                                      <p:tavLst>
                                        <p:tav tm="0">
                                          <p:val>
                                            <p:fltVal val="0"/>
                                          </p:val>
                                        </p:tav>
                                        <p:tav tm="100000">
                                          <p:val>
                                            <p:strVal val="#ppt_w"/>
                                          </p:val>
                                        </p:tav>
                                      </p:tavLst>
                                    </p:anim>
                                    <p:anim calcmode="lin" valueType="num">
                                      <p:cBhvr>
                                        <p:cTn id="42" dur="300" fill="hold"/>
                                        <p:tgtEl>
                                          <p:spTgt spid="22"/>
                                        </p:tgtEl>
                                        <p:attrNameLst>
                                          <p:attrName>ppt_h</p:attrName>
                                        </p:attrNameLst>
                                      </p:cBhvr>
                                      <p:tavLst>
                                        <p:tav tm="0">
                                          <p:val>
                                            <p:fltVal val="0"/>
                                          </p:val>
                                        </p:tav>
                                        <p:tav tm="100000">
                                          <p:val>
                                            <p:strVal val="#ppt_h"/>
                                          </p:val>
                                        </p:tav>
                                      </p:tavLst>
                                    </p:anim>
                                    <p:anim calcmode="lin" valueType="num">
                                      <p:cBhvr>
                                        <p:cTn id="43" dur="300" fill="hold"/>
                                        <p:tgtEl>
                                          <p:spTgt spid="22"/>
                                        </p:tgtEl>
                                        <p:attrNameLst>
                                          <p:attrName>style.rotation</p:attrName>
                                        </p:attrNameLst>
                                      </p:cBhvr>
                                      <p:tavLst>
                                        <p:tav tm="0">
                                          <p:val>
                                            <p:fltVal val="90"/>
                                          </p:val>
                                        </p:tav>
                                        <p:tav tm="100000">
                                          <p:val>
                                            <p:fltVal val="0"/>
                                          </p:val>
                                        </p:tav>
                                      </p:tavLst>
                                    </p:anim>
                                    <p:animEffect transition="in" filter="fade">
                                      <p:cBhvr>
                                        <p:cTn id="44" dur="300"/>
                                        <p:tgtEl>
                                          <p:spTgt spid="22"/>
                                        </p:tgtEl>
                                      </p:cBhvr>
                                    </p:animEffect>
                                  </p:childTnLst>
                                </p:cTn>
                              </p:par>
                            </p:childTnLst>
                          </p:cTn>
                        </p:par>
                        <p:par>
                          <p:cTn id="45" fill="hold">
                            <p:stCondLst>
                              <p:cond delay="3400"/>
                            </p:stCondLst>
                            <p:childTnLst>
                              <p:par>
                                <p:cTn id="46" presetID="22" presetClass="entr" presetSubtype="1"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par>
                          <p:cTn id="49" fill="hold">
                            <p:stCondLst>
                              <p:cond delay="39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400"/>
                            </p:stCondLst>
                            <p:childTnLst>
                              <p:par>
                                <p:cTn id="54" presetID="31" presetClass="entr" presetSubtype="0"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300" fill="hold"/>
                                        <p:tgtEl>
                                          <p:spTgt spid="20"/>
                                        </p:tgtEl>
                                        <p:attrNameLst>
                                          <p:attrName>ppt_w</p:attrName>
                                        </p:attrNameLst>
                                      </p:cBhvr>
                                      <p:tavLst>
                                        <p:tav tm="0">
                                          <p:val>
                                            <p:fltVal val="0"/>
                                          </p:val>
                                        </p:tav>
                                        <p:tav tm="100000">
                                          <p:val>
                                            <p:strVal val="#ppt_w"/>
                                          </p:val>
                                        </p:tav>
                                      </p:tavLst>
                                    </p:anim>
                                    <p:anim calcmode="lin" valueType="num">
                                      <p:cBhvr>
                                        <p:cTn id="57" dur="300" fill="hold"/>
                                        <p:tgtEl>
                                          <p:spTgt spid="20"/>
                                        </p:tgtEl>
                                        <p:attrNameLst>
                                          <p:attrName>ppt_h</p:attrName>
                                        </p:attrNameLst>
                                      </p:cBhvr>
                                      <p:tavLst>
                                        <p:tav tm="0">
                                          <p:val>
                                            <p:fltVal val="0"/>
                                          </p:val>
                                        </p:tav>
                                        <p:tav tm="100000">
                                          <p:val>
                                            <p:strVal val="#ppt_h"/>
                                          </p:val>
                                        </p:tav>
                                      </p:tavLst>
                                    </p:anim>
                                    <p:anim calcmode="lin" valueType="num">
                                      <p:cBhvr>
                                        <p:cTn id="58" dur="300" fill="hold"/>
                                        <p:tgtEl>
                                          <p:spTgt spid="20"/>
                                        </p:tgtEl>
                                        <p:attrNameLst>
                                          <p:attrName>style.rotation</p:attrName>
                                        </p:attrNameLst>
                                      </p:cBhvr>
                                      <p:tavLst>
                                        <p:tav tm="0">
                                          <p:val>
                                            <p:fltVal val="90"/>
                                          </p:val>
                                        </p:tav>
                                        <p:tav tm="100000">
                                          <p:val>
                                            <p:fltVal val="0"/>
                                          </p:val>
                                        </p:tav>
                                      </p:tavLst>
                                    </p:anim>
                                    <p:animEffect transition="in" filter="fade">
                                      <p:cBhvr>
                                        <p:cTn id="59" dur="300"/>
                                        <p:tgtEl>
                                          <p:spTgt spid="20"/>
                                        </p:tgtEl>
                                      </p:cBhvr>
                                    </p:animEffect>
                                  </p:childTnLst>
                                </p:cTn>
                              </p:par>
                            </p:childTnLst>
                          </p:cTn>
                        </p:par>
                        <p:par>
                          <p:cTn id="60" fill="hold">
                            <p:stCondLst>
                              <p:cond delay="47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93582" y="2237948"/>
            <a:ext cx="1188077" cy="1188077"/>
            <a:chOff x="2537398" y="2518519"/>
            <a:chExt cx="1584102" cy="1584102"/>
          </a:xfrm>
        </p:grpSpPr>
        <p:sp>
          <p:nvSpPr>
            <p:cNvPr id="18" name="椭圆 17"/>
            <p:cNvSpPr/>
            <p:nvPr/>
          </p:nvSpPr>
          <p:spPr>
            <a:xfrm>
              <a:off x="2537398" y="2518519"/>
              <a:ext cx="1584102" cy="1584102"/>
            </a:xfrm>
            <a:prstGeom prst="ellipse">
              <a:avLst/>
            </a:prstGeom>
            <a:solidFill>
              <a:sysClr val="window" lastClr="FFFFFF">
                <a:alpha val="50000"/>
              </a:sysClr>
            </a:solidFill>
            <a:ln w="12700" cap="flat" cmpd="sng" algn="ctr">
              <a:noFill/>
              <a:prstDash val="solid"/>
              <a:miter lim="800000"/>
            </a:ln>
            <a:effectLst>
              <a:outerShdw blurRad="381000" dist="673100" dir="7920000" algn="ctr" rotWithShape="0">
                <a:srgbClr val="000000">
                  <a:alpha val="6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9" name="Freeform 15"/>
            <p:cNvSpPr>
              <a:spLocks noEditPoints="1"/>
            </p:cNvSpPr>
            <p:nvPr/>
          </p:nvSpPr>
          <p:spPr bwMode="auto">
            <a:xfrm>
              <a:off x="3009215" y="2659755"/>
              <a:ext cx="571112" cy="538731"/>
            </a:xfrm>
            <a:custGeom>
              <a:avLst/>
              <a:gdLst>
                <a:gd name="T0" fmla="*/ 176 w 194"/>
                <a:gd name="T1" fmla="*/ 175 h 183"/>
                <a:gd name="T2" fmla="*/ 100 w 194"/>
                <a:gd name="T3" fmla="*/ 23 h 183"/>
                <a:gd name="T4" fmla="*/ 111 w 194"/>
                <a:gd name="T5" fmla="*/ 0 h 183"/>
                <a:gd name="T6" fmla="*/ 107 w 194"/>
                <a:gd name="T7" fmla="*/ 0 h 183"/>
                <a:gd name="T8" fmla="*/ 99 w 194"/>
                <a:gd name="T9" fmla="*/ 18 h 183"/>
                <a:gd name="T10" fmla="*/ 97 w 194"/>
                <a:gd name="T11" fmla="*/ 20 h 183"/>
                <a:gd name="T12" fmla="*/ 95 w 194"/>
                <a:gd name="T13" fmla="*/ 18 h 183"/>
                <a:gd name="T14" fmla="*/ 94 w 194"/>
                <a:gd name="T15" fmla="*/ 15 h 183"/>
                <a:gd name="T16" fmla="*/ 87 w 194"/>
                <a:gd name="T17" fmla="*/ 0 h 183"/>
                <a:gd name="T18" fmla="*/ 82 w 194"/>
                <a:gd name="T19" fmla="*/ 0 h 183"/>
                <a:gd name="T20" fmla="*/ 94 w 194"/>
                <a:gd name="T21" fmla="*/ 23 h 183"/>
                <a:gd name="T22" fmla="*/ 18 w 194"/>
                <a:gd name="T23" fmla="*/ 175 h 183"/>
                <a:gd name="T24" fmla="*/ 0 w 194"/>
                <a:gd name="T25" fmla="*/ 175 h 183"/>
                <a:gd name="T26" fmla="*/ 0 w 194"/>
                <a:gd name="T27" fmla="*/ 183 h 183"/>
                <a:gd name="T28" fmla="*/ 194 w 194"/>
                <a:gd name="T29" fmla="*/ 183 h 183"/>
                <a:gd name="T30" fmla="*/ 194 w 194"/>
                <a:gd name="T31" fmla="*/ 175 h 183"/>
                <a:gd name="T32" fmla="*/ 176 w 194"/>
                <a:gd name="T33" fmla="*/ 175 h 183"/>
                <a:gd name="T34" fmla="*/ 73 w 194"/>
                <a:gd name="T35" fmla="*/ 175 h 183"/>
                <a:gd name="T36" fmla="*/ 94 w 194"/>
                <a:gd name="T37" fmla="*/ 130 h 183"/>
                <a:gd name="T38" fmla="*/ 97 w 194"/>
                <a:gd name="T39" fmla="*/ 125 h 183"/>
                <a:gd name="T40" fmla="*/ 123 w 194"/>
                <a:gd name="T41" fmla="*/ 175 h 183"/>
                <a:gd name="T42" fmla="*/ 73 w 194"/>
                <a:gd name="T43" fmla="*/ 17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4" h="183">
                  <a:moveTo>
                    <a:pt x="176" y="175"/>
                  </a:moveTo>
                  <a:lnTo>
                    <a:pt x="100" y="23"/>
                  </a:lnTo>
                  <a:lnTo>
                    <a:pt x="111" y="0"/>
                  </a:lnTo>
                  <a:lnTo>
                    <a:pt x="107" y="0"/>
                  </a:lnTo>
                  <a:lnTo>
                    <a:pt x="99" y="18"/>
                  </a:lnTo>
                  <a:lnTo>
                    <a:pt x="97" y="20"/>
                  </a:lnTo>
                  <a:lnTo>
                    <a:pt x="95" y="18"/>
                  </a:lnTo>
                  <a:lnTo>
                    <a:pt x="94" y="15"/>
                  </a:lnTo>
                  <a:lnTo>
                    <a:pt x="87" y="0"/>
                  </a:lnTo>
                  <a:lnTo>
                    <a:pt x="82" y="0"/>
                  </a:lnTo>
                  <a:lnTo>
                    <a:pt x="94" y="23"/>
                  </a:lnTo>
                  <a:lnTo>
                    <a:pt x="18" y="175"/>
                  </a:lnTo>
                  <a:lnTo>
                    <a:pt x="0" y="175"/>
                  </a:lnTo>
                  <a:lnTo>
                    <a:pt x="0" y="183"/>
                  </a:lnTo>
                  <a:lnTo>
                    <a:pt x="194" y="183"/>
                  </a:lnTo>
                  <a:lnTo>
                    <a:pt x="194" y="175"/>
                  </a:lnTo>
                  <a:lnTo>
                    <a:pt x="176" y="175"/>
                  </a:lnTo>
                  <a:close/>
                  <a:moveTo>
                    <a:pt x="73" y="175"/>
                  </a:moveTo>
                  <a:lnTo>
                    <a:pt x="94" y="130"/>
                  </a:lnTo>
                  <a:lnTo>
                    <a:pt x="97" y="125"/>
                  </a:lnTo>
                  <a:lnTo>
                    <a:pt x="123" y="175"/>
                  </a:lnTo>
                  <a:lnTo>
                    <a:pt x="73" y="175"/>
                  </a:lnTo>
                  <a:close/>
                </a:path>
              </a:pathLst>
            </a:custGeom>
            <a:solidFill>
              <a:sysClr val="windowText" lastClr="000000">
                <a:lumMod val="75000"/>
                <a:lumOff val="25000"/>
              </a:sys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78"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文本框 10"/>
            <p:cNvSpPr txBox="1"/>
            <p:nvPr/>
          </p:nvSpPr>
          <p:spPr>
            <a:xfrm>
              <a:off x="2698507" y="3342776"/>
              <a:ext cx="1323438"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此处添加标题</a:t>
              </a:r>
            </a:p>
          </p:txBody>
        </p:sp>
      </p:grpSp>
      <p:grpSp>
        <p:nvGrpSpPr>
          <p:cNvPr id="21" name="组合 20"/>
          <p:cNvGrpSpPr/>
          <p:nvPr/>
        </p:nvGrpSpPr>
        <p:grpSpPr>
          <a:xfrm>
            <a:off x="3879959" y="2237948"/>
            <a:ext cx="1188077" cy="1188077"/>
            <a:chOff x="5319234" y="2518519"/>
            <a:chExt cx="1584102" cy="1584102"/>
          </a:xfrm>
        </p:grpSpPr>
        <p:sp>
          <p:nvSpPr>
            <p:cNvPr id="22" name="椭圆 21"/>
            <p:cNvSpPr/>
            <p:nvPr/>
          </p:nvSpPr>
          <p:spPr>
            <a:xfrm>
              <a:off x="5319234" y="2518519"/>
              <a:ext cx="1584102" cy="1584102"/>
            </a:xfrm>
            <a:prstGeom prst="ellipse">
              <a:avLst/>
            </a:prstGeom>
            <a:solidFill>
              <a:sysClr val="window" lastClr="FFFFFF">
                <a:alpha val="50000"/>
              </a:sysClr>
            </a:solidFill>
            <a:ln w="12700" cap="flat" cmpd="sng" algn="ctr">
              <a:noFill/>
              <a:prstDash val="solid"/>
              <a:miter lim="800000"/>
            </a:ln>
            <a:effectLst>
              <a:outerShdw blurRad="381000" dist="673100" dir="7920000" algn="ctr" rotWithShape="0">
                <a:srgbClr val="000000">
                  <a:alpha val="6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3" name="Freeform 51"/>
            <p:cNvSpPr>
              <a:spLocks/>
            </p:cNvSpPr>
            <p:nvPr/>
          </p:nvSpPr>
          <p:spPr bwMode="auto">
            <a:xfrm>
              <a:off x="5838235" y="2646035"/>
              <a:ext cx="546100" cy="552451"/>
            </a:xfrm>
            <a:custGeom>
              <a:avLst/>
              <a:gdLst>
                <a:gd name="T0" fmla="*/ 141 w 160"/>
                <a:gd name="T1" fmla="*/ 77 h 161"/>
                <a:gd name="T2" fmla="*/ 141 w 160"/>
                <a:gd name="T3" fmla="*/ 67 h 161"/>
                <a:gd name="T4" fmla="*/ 131 w 160"/>
                <a:gd name="T5" fmla="*/ 67 h 161"/>
                <a:gd name="T6" fmla="*/ 131 w 160"/>
                <a:gd name="T7" fmla="*/ 71 h 161"/>
                <a:gd name="T8" fmla="*/ 117 w 160"/>
                <a:gd name="T9" fmla="*/ 64 h 161"/>
                <a:gd name="T10" fmla="*/ 117 w 160"/>
                <a:gd name="T11" fmla="*/ 55 h 161"/>
                <a:gd name="T12" fmla="*/ 107 w 160"/>
                <a:gd name="T13" fmla="*/ 55 h 161"/>
                <a:gd name="T14" fmla="*/ 107 w 160"/>
                <a:gd name="T15" fmla="*/ 59 h 161"/>
                <a:gd name="T16" fmla="*/ 89 w 160"/>
                <a:gd name="T17" fmla="*/ 49 h 161"/>
                <a:gd name="T18" fmla="*/ 89 w 160"/>
                <a:gd name="T19" fmla="*/ 18 h 161"/>
                <a:gd name="T20" fmla="*/ 81 w 160"/>
                <a:gd name="T21" fmla="*/ 0 h 161"/>
                <a:gd name="T22" fmla="*/ 80 w 160"/>
                <a:gd name="T23" fmla="*/ 0 h 161"/>
                <a:gd name="T24" fmla="*/ 79 w 160"/>
                <a:gd name="T25" fmla="*/ 0 h 161"/>
                <a:gd name="T26" fmla="*/ 71 w 160"/>
                <a:gd name="T27" fmla="*/ 18 h 161"/>
                <a:gd name="T28" fmla="*/ 71 w 160"/>
                <a:gd name="T29" fmla="*/ 49 h 161"/>
                <a:gd name="T30" fmla="*/ 53 w 160"/>
                <a:gd name="T31" fmla="*/ 59 h 161"/>
                <a:gd name="T32" fmla="*/ 53 w 160"/>
                <a:gd name="T33" fmla="*/ 55 h 161"/>
                <a:gd name="T34" fmla="*/ 44 w 160"/>
                <a:gd name="T35" fmla="*/ 55 h 161"/>
                <a:gd name="T36" fmla="*/ 44 w 160"/>
                <a:gd name="T37" fmla="*/ 64 h 161"/>
                <a:gd name="T38" fmla="*/ 30 w 160"/>
                <a:gd name="T39" fmla="*/ 72 h 161"/>
                <a:gd name="T40" fmla="*/ 30 w 160"/>
                <a:gd name="T41" fmla="*/ 67 h 161"/>
                <a:gd name="T42" fmla="*/ 20 w 160"/>
                <a:gd name="T43" fmla="*/ 67 h 161"/>
                <a:gd name="T44" fmla="*/ 20 w 160"/>
                <a:gd name="T45" fmla="*/ 77 h 161"/>
                <a:gd name="T46" fmla="*/ 0 w 160"/>
                <a:gd name="T47" fmla="*/ 88 h 161"/>
                <a:gd name="T48" fmla="*/ 0 w 160"/>
                <a:gd name="T49" fmla="*/ 97 h 161"/>
                <a:gd name="T50" fmla="*/ 48 w 160"/>
                <a:gd name="T51" fmla="*/ 81 h 161"/>
                <a:gd name="T52" fmla="*/ 71 w 160"/>
                <a:gd name="T53" fmla="*/ 81 h 161"/>
                <a:gd name="T54" fmla="*/ 71 w 160"/>
                <a:gd name="T55" fmla="*/ 87 h 161"/>
                <a:gd name="T56" fmla="*/ 76 w 160"/>
                <a:gd name="T57" fmla="*/ 131 h 161"/>
                <a:gd name="T58" fmla="*/ 51 w 160"/>
                <a:gd name="T59" fmla="*/ 149 h 161"/>
                <a:gd name="T60" fmla="*/ 51 w 160"/>
                <a:gd name="T61" fmla="*/ 157 h 161"/>
                <a:gd name="T62" fmla="*/ 79 w 160"/>
                <a:gd name="T63" fmla="*/ 147 h 161"/>
                <a:gd name="T64" fmla="*/ 79 w 160"/>
                <a:gd name="T65" fmla="*/ 161 h 161"/>
                <a:gd name="T66" fmla="*/ 82 w 160"/>
                <a:gd name="T67" fmla="*/ 161 h 161"/>
                <a:gd name="T68" fmla="*/ 82 w 160"/>
                <a:gd name="T69" fmla="*/ 147 h 161"/>
                <a:gd name="T70" fmla="*/ 110 w 160"/>
                <a:gd name="T71" fmla="*/ 156 h 161"/>
                <a:gd name="T72" fmla="*/ 110 w 160"/>
                <a:gd name="T73" fmla="*/ 149 h 161"/>
                <a:gd name="T74" fmla="*/ 85 w 160"/>
                <a:gd name="T75" fmla="*/ 131 h 161"/>
                <a:gd name="T76" fmla="*/ 89 w 160"/>
                <a:gd name="T77" fmla="*/ 87 h 161"/>
                <a:gd name="T78" fmla="*/ 89 w 160"/>
                <a:gd name="T79" fmla="*/ 81 h 161"/>
                <a:gd name="T80" fmla="*/ 113 w 160"/>
                <a:gd name="T81" fmla="*/ 81 h 161"/>
                <a:gd name="T82" fmla="*/ 160 w 160"/>
                <a:gd name="T83" fmla="*/ 97 h 161"/>
                <a:gd name="T84" fmla="*/ 160 w 160"/>
                <a:gd name="T85" fmla="*/ 88 h 161"/>
                <a:gd name="T86" fmla="*/ 141 w 160"/>
                <a:gd name="T87" fmla="*/ 7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1">
                  <a:moveTo>
                    <a:pt x="141" y="77"/>
                  </a:moveTo>
                  <a:cubicBezTo>
                    <a:pt x="141" y="67"/>
                    <a:pt x="141" y="67"/>
                    <a:pt x="141" y="67"/>
                  </a:cubicBezTo>
                  <a:cubicBezTo>
                    <a:pt x="131" y="67"/>
                    <a:pt x="131" y="67"/>
                    <a:pt x="131" y="67"/>
                  </a:cubicBezTo>
                  <a:cubicBezTo>
                    <a:pt x="131" y="71"/>
                    <a:pt x="131" y="71"/>
                    <a:pt x="131" y="71"/>
                  </a:cubicBezTo>
                  <a:cubicBezTo>
                    <a:pt x="117" y="64"/>
                    <a:pt x="117" y="64"/>
                    <a:pt x="117" y="64"/>
                  </a:cubicBezTo>
                  <a:cubicBezTo>
                    <a:pt x="117" y="55"/>
                    <a:pt x="117" y="55"/>
                    <a:pt x="117" y="55"/>
                  </a:cubicBezTo>
                  <a:cubicBezTo>
                    <a:pt x="107" y="55"/>
                    <a:pt x="107" y="55"/>
                    <a:pt x="107" y="55"/>
                  </a:cubicBezTo>
                  <a:cubicBezTo>
                    <a:pt x="107" y="59"/>
                    <a:pt x="107" y="59"/>
                    <a:pt x="107" y="59"/>
                  </a:cubicBezTo>
                  <a:cubicBezTo>
                    <a:pt x="89" y="49"/>
                    <a:pt x="89" y="49"/>
                    <a:pt x="89" y="49"/>
                  </a:cubicBezTo>
                  <a:cubicBezTo>
                    <a:pt x="89" y="18"/>
                    <a:pt x="89" y="18"/>
                    <a:pt x="89" y="18"/>
                  </a:cubicBezTo>
                  <a:cubicBezTo>
                    <a:pt x="89" y="4"/>
                    <a:pt x="82" y="1"/>
                    <a:pt x="81" y="0"/>
                  </a:cubicBezTo>
                  <a:cubicBezTo>
                    <a:pt x="80" y="0"/>
                    <a:pt x="80" y="0"/>
                    <a:pt x="80" y="0"/>
                  </a:cubicBezTo>
                  <a:cubicBezTo>
                    <a:pt x="79" y="0"/>
                    <a:pt x="79" y="0"/>
                    <a:pt x="79" y="0"/>
                  </a:cubicBezTo>
                  <a:cubicBezTo>
                    <a:pt x="78" y="1"/>
                    <a:pt x="71" y="4"/>
                    <a:pt x="71" y="18"/>
                  </a:cubicBezTo>
                  <a:cubicBezTo>
                    <a:pt x="71" y="49"/>
                    <a:pt x="71" y="49"/>
                    <a:pt x="71" y="49"/>
                  </a:cubicBezTo>
                  <a:cubicBezTo>
                    <a:pt x="53" y="59"/>
                    <a:pt x="53" y="59"/>
                    <a:pt x="53" y="59"/>
                  </a:cubicBezTo>
                  <a:cubicBezTo>
                    <a:pt x="53" y="55"/>
                    <a:pt x="53" y="55"/>
                    <a:pt x="53" y="55"/>
                  </a:cubicBezTo>
                  <a:cubicBezTo>
                    <a:pt x="44" y="55"/>
                    <a:pt x="44" y="55"/>
                    <a:pt x="44" y="55"/>
                  </a:cubicBezTo>
                  <a:cubicBezTo>
                    <a:pt x="44" y="64"/>
                    <a:pt x="44" y="64"/>
                    <a:pt x="44" y="64"/>
                  </a:cubicBezTo>
                  <a:cubicBezTo>
                    <a:pt x="30" y="72"/>
                    <a:pt x="30" y="72"/>
                    <a:pt x="30" y="72"/>
                  </a:cubicBezTo>
                  <a:cubicBezTo>
                    <a:pt x="30" y="67"/>
                    <a:pt x="30" y="67"/>
                    <a:pt x="30" y="67"/>
                  </a:cubicBezTo>
                  <a:cubicBezTo>
                    <a:pt x="20" y="67"/>
                    <a:pt x="20" y="67"/>
                    <a:pt x="20" y="67"/>
                  </a:cubicBezTo>
                  <a:cubicBezTo>
                    <a:pt x="20" y="77"/>
                    <a:pt x="20" y="77"/>
                    <a:pt x="20" y="77"/>
                  </a:cubicBezTo>
                  <a:cubicBezTo>
                    <a:pt x="0" y="88"/>
                    <a:pt x="0" y="88"/>
                    <a:pt x="0" y="88"/>
                  </a:cubicBezTo>
                  <a:cubicBezTo>
                    <a:pt x="0" y="97"/>
                    <a:pt x="0" y="97"/>
                    <a:pt x="0" y="97"/>
                  </a:cubicBezTo>
                  <a:cubicBezTo>
                    <a:pt x="48" y="81"/>
                    <a:pt x="48" y="81"/>
                    <a:pt x="48" y="81"/>
                  </a:cubicBezTo>
                  <a:cubicBezTo>
                    <a:pt x="71" y="81"/>
                    <a:pt x="71" y="81"/>
                    <a:pt x="71" y="81"/>
                  </a:cubicBezTo>
                  <a:cubicBezTo>
                    <a:pt x="71" y="85"/>
                    <a:pt x="71" y="87"/>
                    <a:pt x="71" y="87"/>
                  </a:cubicBezTo>
                  <a:cubicBezTo>
                    <a:pt x="76" y="131"/>
                    <a:pt x="76" y="131"/>
                    <a:pt x="76" y="131"/>
                  </a:cubicBezTo>
                  <a:cubicBezTo>
                    <a:pt x="51" y="149"/>
                    <a:pt x="51" y="149"/>
                    <a:pt x="51" y="149"/>
                  </a:cubicBezTo>
                  <a:cubicBezTo>
                    <a:pt x="51" y="157"/>
                    <a:pt x="51" y="157"/>
                    <a:pt x="51" y="157"/>
                  </a:cubicBezTo>
                  <a:cubicBezTo>
                    <a:pt x="79" y="147"/>
                    <a:pt x="79" y="147"/>
                    <a:pt x="79" y="147"/>
                  </a:cubicBezTo>
                  <a:cubicBezTo>
                    <a:pt x="79" y="161"/>
                    <a:pt x="79" y="161"/>
                    <a:pt x="79" y="161"/>
                  </a:cubicBezTo>
                  <a:cubicBezTo>
                    <a:pt x="82" y="161"/>
                    <a:pt x="82" y="161"/>
                    <a:pt x="82" y="161"/>
                  </a:cubicBezTo>
                  <a:cubicBezTo>
                    <a:pt x="82" y="147"/>
                    <a:pt x="82" y="147"/>
                    <a:pt x="82" y="147"/>
                  </a:cubicBezTo>
                  <a:cubicBezTo>
                    <a:pt x="110" y="156"/>
                    <a:pt x="110" y="156"/>
                    <a:pt x="110" y="156"/>
                  </a:cubicBezTo>
                  <a:cubicBezTo>
                    <a:pt x="110" y="149"/>
                    <a:pt x="110" y="149"/>
                    <a:pt x="110" y="149"/>
                  </a:cubicBezTo>
                  <a:cubicBezTo>
                    <a:pt x="85" y="131"/>
                    <a:pt x="85" y="131"/>
                    <a:pt x="85" y="131"/>
                  </a:cubicBezTo>
                  <a:cubicBezTo>
                    <a:pt x="89" y="87"/>
                    <a:pt x="89" y="87"/>
                    <a:pt x="89" y="87"/>
                  </a:cubicBezTo>
                  <a:cubicBezTo>
                    <a:pt x="89" y="87"/>
                    <a:pt x="89" y="85"/>
                    <a:pt x="89" y="81"/>
                  </a:cubicBezTo>
                  <a:cubicBezTo>
                    <a:pt x="113" y="81"/>
                    <a:pt x="113" y="81"/>
                    <a:pt x="113" y="81"/>
                  </a:cubicBezTo>
                  <a:cubicBezTo>
                    <a:pt x="160" y="97"/>
                    <a:pt x="160" y="97"/>
                    <a:pt x="160" y="97"/>
                  </a:cubicBezTo>
                  <a:cubicBezTo>
                    <a:pt x="160" y="88"/>
                    <a:pt x="160" y="88"/>
                    <a:pt x="160" y="88"/>
                  </a:cubicBezTo>
                  <a:lnTo>
                    <a:pt x="141" y="77"/>
                  </a:lnTo>
                  <a:close/>
                </a:path>
              </a:pathLst>
            </a:custGeom>
            <a:solidFill>
              <a:sysClr val="windowText" lastClr="000000">
                <a:lumMod val="75000"/>
                <a:lumOff val="25000"/>
              </a:sys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78"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文本框 14"/>
            <p:cNvSpPr txBox="1"/>
            <p:nvPr/>
          </p:nvSpPr>
          <p:spPr>
            <a:xfrm>
              <a:off x="5480343" y="3344212"/>
              <a:ext cx="1323438"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此处添加标题</a:t>
              </a:r>
            </a:p>
          </p:txBody>
        </p:sp>
      </p:grpSp>
      <p:grpSp>
        <p:nvGrpSpPr>
          <p:cNvPr id="25" name="组合 24"/>
          <p:cNvGrpSpPr/>
          <p:nvPr/>
        </p:nvGrpSpPr>
        <p:grpSpPr>
          <a:xfrm>
            <a:off x="5966336" y="2237948"/>
            <a:ext cx="1188077" cy="1188077"/>
            <a:chOff x="8101070" y="2518519"/>
            <a:chExt cx="1584102" cy="1584102"/>
          </a:xfrm>
        </p:grpSpPr>
        <p:sp>
          <p:nvSpPr>
            <p:cNvPr id="26" name="椭圆 25"/>
            <p:cNvSpPr/>
            <p:nvPr/>
          </p:nvSpPr>
          <p:spPr>
            <a:xfrm>
              <a:off x="8101070" y="2518519"/>
              <a:ext cx="1584102" cy="1584102"/>
            </a:xfrm>
            <a:prstGeom prst="ellipse">
              <a:avLst/>
            </a:prstGeom>
            <a:solidFill>
              <a:sysClr val="window" lastClr="FFFFFF">
                <a:alpha val="50000"/>
              </a:sysClr>
            </a:solidFill>
            <a:ln w="12700" cap="flat" cmpd="sng" algn="ctr">
              <a:noFill/>
              <a:prstDash val="solid"/>
              <a:miter lim="800000"/>
            </a:ln>
            <a:effectLst>
              <a:outerShdw blurRad="381000" dist="673100" dir="7920000" algn="ctr" rotWithShape="0">
                <a:srgbClr val="000000">
                  <a:alpha val="6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Freeform 6"/>
            <p:cNvSpPr>
              <a:spLocks/>
            </p:cNvSpPr>
            <p:nvPr/>
          </p:nvSpPr>
          <p:spPr bwMode="auto">
            <a:xfrm>
              <a:off x="8657436" y="2646035"/>
              <a:ext cx="471370" cy="465675"/>
            </a:xfrm>
            <a:custGeom>
              <a:avLst/>
              <a:gdLst>
                <a:gd name="T0" fmla="*/ 1054 w 2064"/>
                <a:gd name="T1" fmla="*/ 22 h 2039"/>
                <a:gd name="T2" fmla="*/ 1035 w 2064"/>
                <a:gd name="T3" fmla="*/ 31 h 2039"/>
                <a:gd name="T4" fmla="*/ 706 w 2064"/>
                <a:gd name="T5" fmla="*/ 268 h 2039"/>
                <a:gd name="T6" fmla="*/ 669 w 2064"/>
                <a:gd name="T7" fmla="*/ 338 h 2039"/>
                <a:gd name="T8" fmla="*/ 674 w 2064"/>
                <a:gd name="T9" fmla="*/ 373 h 2039"/>
                <a:gd name="T10" fmla="*/ 668 w 2064"/>
                <a:gd name="T11" fmla="*/ 424 h 2039"/>
                <a:gd name="T12" fmla="*/ 620 w 2064"/>
                <a:gd name="T13" fmla="*/ 470 h 2039"/>
                <a:gd name="T14" fmla="*/ 635 w 2064"/>
                <a:gd name="T15" fmla="*/ 486 h 2039"/>
                <a:gd name="T16" fmla="*/ 968 w 2064"/>
                <a:gd name="T17" fmla="*/ 818 h 2039"/>
                <a:gd name="T18" fmla="*/ 995 w 2064"/>
                <a:gd name="T19" fmla="*/ 829 h 2039"/>
                <a:gd name="T20" fmla="*/ 1055 w 2064"/>
                <a:gd name="T21" fmla="*/ 855 h 2039"/>
                <a:gd name="T22" fmla="*/ 1429 w 2064"/>
                <a:gd name="T23" fmla="*/ 1210 h 2039"/>
                <a:gd name="T24" fmla="*/ 2021 w 2064"/>
                <a:gd name="T25" fmla="*/ 1772 h 2039"/>
                <a:gd name="T26" fmla="*/ 2023 w 2064"/>
                <a:gd name="T27" fmla="*/ 1892 h 2039"/>
                <a:gd name="T28" fmla="*/ 1911 w 2064"/>
                <a:gd name="T29" fmla="*/ 2004 h 2039"/>
                <a:gd name="T30" fmla="*/ 1799 w 2064"/>
                <a:gd name="T31" fmla="*/ 2003 h 2039"/>
                <a:gd name="T32" fmla="*/ 879 w 2064"/>
                <a:gd name="T33" fmla="*/ 1033 h 2039"/>
                <a:gd name="T34" fmla="*/ 852 w 2064"/>
                <a:gd name="T35" fmla="*/ 967 h 2039"/>
                <a:gd name="T36" fmla="*/ 846 w 2064"/>
                <a:gd name="T37" fmla="*/ 949 h 2039"/>
                <a:gd name="T38" fmla="*/ 498 w 2064"/>
                <a:gd name="T39" fmla="*/ 601 h 2039"/>
                <a:gd name="T40" fmla="*/ 491 w 2064"/>
                <a:gd name="T41" fmla="*/ 597 h 2039"/>
                <a:gd name="T42" fmla="*/ 448 w 2064"/>
                <a:gd name="T43" fmla="*/ 643 h 2039"/>
                <a:gd name="T44" fmla="*/ 395 w 2064"/>
                <a:gd name="T45" fmla="*/ 652 h 2039"/>
                <a:gd name="T46" fmla="*/ 360 w 2064"/>
                <a:gd name="T47" fmla="*/ 659 h 2039"/>
                <a:gd name="T48" fmla="*/ 303 w 2064"/>
                <a:gd name="T49" fmla="*/ 715 h 2039"/>
                <a:gd name="T50" fmla="*/ 299 w 2064"/>
                <a:gd name="T51" fmla="*/ 755 h 2039"/>
                <a:gd name="T52" fmla="*/ 295 w 2064"/>
                <a:gd name="T53" fmla="*/ 796 h 2039"/>
                <a:gd name="T54" fmla="*/ 216 w 2064"/>
                <a:gd name="T55" fmla="*/ 875 h 2039"/>
                <a:gd name="T56" fmla="*/ 167 w 2064"/>
                <a:gd name="T57" fmla="*/ 875 h 2039"/>
                <a:gd name="T58" fmla="*/ 16 w 2064"/>
                <a:gd name="T59" fmla="*/ 723 h 2039"/>
                <a:gd name="T60" fmla="*/ 16 w 2064"/>
                <a:gd name="T61" fmla="*/ 673 h 2039"/>
                <a:gd name="T62" fmla="*/ 92 w 2064"/>
                <a:gd name="T63" fmla="*/ 597 h 2039"/>
                <a:gd name="T64" fmla="*/ 137 w 2064"/>
                <a:gd name="T65" fmla="*/ 592 h 2039"/>
                <a:gd name="T66" fmla="*/ 170 w 2064"/>
                <a:gd name="T67" fmla="*/ 590 h 2039"/>
                <a:gd name="T68" fmla="*/ 235 w 2064"/>
                <a:gd name="T69" fmla="*/ 526 h 2039"/>
                <a:gd name="T70" fmla="*/ 236 w 2064"/>
                <a:gd name="T71" fmla="*/ 492 h 2039"/>
                <a:gd name="T72" fmla="*/ 240 w 2064"/>
                <a:gd name="T73" fmla="*/ 449 h 2039"/>
                <a:gd name="T74" fmla="*/ 245 w 2064"/>
                <a:gd name="T75" fmla="*/ 443 h 2039"/>
                <a:gd name="T76" fmla="*/ 516 w 2064"/>
                <a:gd name="T77" fmla="*/ 174 h 2039"/>
                <a:gd name="T78" fmla="*/ 939 w 2064"/>
                <a:gd name="T79" fmla="*/ 0 h 2039"/>
                <a:gd name="T80" fmla="*/ 1035 w 2064"/>
                <a:gd name="T81" fmla="*/ 11 h 2039"/>
                <a:gd name="T82" fmla="*/ 1053 w 2064"/>
                <a:gd name="T83" fmla="*/ 16 h 2039"/>
                <a:gd name="T84" fmla="*/ 1054 w 2064"/>
                <a:gd name="T85" fmla="*/ 22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64" h="2039">
                  <a:moveTo>
                    <a:pt x="1054" y="22"/>
                  </a:moveTo>
                  <a:cubicBezTo>
                    <a:pt x="1048" y="25"/>
                    <a:pt x="1042" y="29"/>
                    <a:pt x="1035" y="31"/>
                  </a:cubicBezTo>
                  <a:cubicBezTo>
                    <a:pt x="902" y="77"/>
                    <a:pt x="793" y="158"/>
                    <a:pt x="706" y="268"/>
                  </a:cubicBezTo>
                  <a:cubicBezTo>
                    <a:pt x="689" y="288"/>
                    <a:pt x="678" y="313"/>
                    <a:pt x="669" y="338"/>
                  </a:cubicBezTo>
                  <a:cubicBezTo>
                    <a:pt x="665" y="348"/>
                    <a:pt x="669" y="363"/>
                    <a:pt x="674" y="373"/>
                  </a:cubicBezTo>
                  <a:cubicBezTo>
                    <a:pt x="684" y="394"/>
                    <a:pt x="684" y="407"/>
                    <a:pt x="668" y="424"/>
                  </a:cubicBezTo>
                  <a:cubicBezTo>
                    <a:pt x="653" y="439"/>
                    <a:pt x="637" y="454"/>
                    <a:pt x="620" y="470"/>
                  </a:cubicBezTo>
                  <a:cubicBezTo>
                    <a:pt x="626" y="477"/>
                    <a:pt x="631" y="482"/>
                    <a:pt x="635" y="486"/>
                  </a:cubicBezTo>
                  <a:cubicBezTo>
                    <a:pt x="746" y="597"/>
                    <a:pt x="857" y="708"/>
                    <a:pt x="968" y="818"/>
                  </a:cubicBezTo>
                  <a:cubicBezTo>
                    <a:pt x="974" y="825"/>
                    <a:pt x="986" y="829"/>
                    <a:pt x="995" y="829"/>
                  </a:cubicBezTo>
                  <a:cubicBezTo>
                    <a:pt x="1019" y="829"/>
                    <a:pt x="1038" y="839"/>
                    <a:pt x="1055" y="855"/>
                  </a:cubicBezTo>
                  <a:cubicBezTo>
                    <a:pt x="1180" y="974"/>
                    <a:pt x="1305" y="1092"/>
                    <a:pt x="1429" y="1210"/>
                  </a:cubicBezTo>
                  <a:cubicBezTo>
                    <a:pt x="1627" y="1397"/>
                    <a:pt x="1824" y="1585"/>
                    <a:pt x="2021" y="1772"/>
                  </a:cubicBezTo>
                  <a:cubicBezTo>
                    <a:pt x="2063" y="1812"/>
                    <a:pt x="2064" y="1851"/>
                    <a:pt x="2023" y="1892"/>
                  </a:cubicBezTo>
                  <a:cubicBezTo>
                    <a:pt x="1986" y="1929"/>
                    <a:pt x="1949" y="1967"/>
                    <a:pt x="1911" y="2004"/>
                  </a:cubicBezTo>
                  <a:cubicBezTo>
                    <a:pt x="1876" y="2039"/>
                    <a:pt x="1834" y="2039"/>
                    <a:pt x="1799" y="2003"/>
                  </a:cubicBezTo>
                  <a:cubicBezTo>
                    <a:pt x="1492" y="1680"/>
                    <a:pt x="1186" y="1356"/>
                    <a:pt x="879" y="1033"/>
                  </a:cubicBezTo>
                  <a:cubicBezTo>
                    <a:pt x="861" y="1014"/>
                    <a:pt x="850" y="993"/>
                    <a:pt x="852" y="967"/>
                  </a:cubicBezTo>
                  <a:cubicBezTo>
                    <a:pt x="853" y="961"/>
                    <a:pt x="850" y="953"/>
                    <a:pt x="846" y="949"/>
                  </a:cubicBezTo>
                  <a:cubicBezTo>
                    <a:pt x="730" y="833"/>
                    <a:pt x="614" y="717"/>
                    <a:pt x="498" y="601"/>
                  </a:cubicBezTo>
                  <a:cubicBezTo>
                    <a:pt x="497" y="601"/>
                    <a:pt x="496" y="600"/>
                    <a:pt x="491" y="597"/>
                  </a:cubicBezTo>
                  <a:cubicBezTo>
                    <a:pt x="477" y="612"/>
                    <a:pt x="463" y="628"/>
                    <a:pt x="448" y="643"/>
                  </a:cubicBezTo>
                  <a:cubicBezTo>
                    <a:pt x="429" y="663"/>
                    <a:pt x="421" y="662"/>
                    <a:pt x="395" y="652"/>
                  </a:cubicBezTo>
                  <a:cubicBezTo>
                    <a:pt x="385" y="649"/>
                    <a:pt x="368" y="652"/>
                    <a:pt x="360" y="659"/>
                  </a:cubicBezTo>
                  <a:cubicBezTo>
                    <a:pt x="339" y="675"/>
                    <a:pt x="321" y="695"/>
                    <a:pt x="303" y="715"/>
                  </a:cubicBezTo>
                  <a:cubicBezTo>
                    <a:pt x="292" y="726"/>
                    <a:pt x="288" y="740"/>
                    <a:pt x="299" y="755"/>
                  </a:cubicBezTo>
                  <a:cubicBezTo>
                    <a:pt x="310" y="770"/>
                    <a:pt x="306" y="784"/>
                    <a:pt x="295" y="796"/>
                  </a:cubicBezTo>
                  <a:cubicBezTo>
                    <a:pt x="269" y="823"/>
                    <a:pt x="243" y="850"/>
                    <a:pt x="216" y="875"/>
                  </a:cubicBezTo>
                  <a:cubicBezTo>
                    <a:pt x="201" y="889"/>
                    <a:pt x="181" y="889"/>
                    <a:pt x="167" y="875"/>
                  </a:cubicBezTo>
                  <a:cubicBezTo>
                    <a:pt x="116" y="825"/>
                    <a:pt x="66" y="774"/>
                    <a:pt x="16" y="723"/>
                  </a:cubicBezTo>
                  <a:cubicBezTo>
                    <a:pt x="0" y="708"/>
                    <a:pt x="1" y="689"/>
                    <a:pt x="16" y="673"/>
                  </a:cubicBezTo>
                  <a:cubicBezTo>
                    <a:pt x="41" y="647"/>
                    <a:pt x="66" y="622"/>
                    <a:pt x="92" y="597"/>
                  </a:cubicBezTo>
                  <a:cubicBezTo>
                    <a:pt x="105" y="584"/>
                    <a:pt x="119" y="581"/>
                    <a:pt x="137" y="592"/>
                  </a:cubicBezTo>
                  <a:cubicBezTo>
                    <a:pt x="146" y="596"/>
                    <a:pt x="163" y="596"/>
                    <a:pt x="170" y="590"/>
                  </a:cubicBezTo>
                  <a:cubicBezTo>
                    <a:pt x="193" y="571"/>
                    <a:pt x="216" y="549"/>
                    <a:pt x="235" y="526"/>
                  </a:cubicBezTo>
                  <a:cubicBezTo>
                    <a:pt x="241" y="519"/>
                    <a:pt x="240" y="501"/>
                    <a:pt x="236" y="492"/>
                  </a:cubicBezTo>
                  <a:cubicBezTo>
                    <a:pt x="227" y="475"/>
                    <a:pt x="230" y="462"/>
                    <a:pt x="240" y="449"/>
                  </a:cubicBezTo>
                  <a:cubicBezTo>
                    <a:pt x="241" y="447"/>
                    <a:pt x="243" y="445"/>
                    <a:pt x="245" y="443"/>
                  </a:cubicBezTo>
                  <a:cubicBezTo>
                    <a:pt x="335" y="354"/>
                    <a:pt x="424" y="262"/>
                    <a:pt x="516" y="174"/>
                  </a:cubicBezTo>
                  <a:cubicBezTo>
                    <a:pt x="634" y="62"/>
                    <a:pt x="775" y="0"/>
                    <a:pt x="939" y="0"/>
                  </a:cubicBezTo>
                  <a:cubicBezTo>
                    <a:pt x="971" y="0"/>
                    <a:pt x="1003" y="7"/>
                    <a:pt x="1035" y="11"/>
                  </a:cubicBezTo>
                  <a:cubicBezTo>
                    <a:pt x="1041" y="11"/>
                    <a:pt x="1047" y="14"/>
                    <a:pt x="1053" y="16"/>
                  </a:cubicBezTo>
                  <a:cubicBezTo>
                    <a:pt x="1053" y="18"/>
                    <a:pt x="1054" y="20"/>
                    <a:pt x="1054" y="22"/>
                  </a:cubicBezTo>
                  <a:close/>
                </a:path>
              </a:pathLst>
            </a:custGeom>
            <a:solidFill>
              <a:sysClr val="windowText" lastClr="000000">
                <a:lumMod val="75000"/>
                <a:lumOff val="25000"/>
              </a:sysClr>
            </a:solid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ysClr val="windowText" lastClr="000000">
                    <a:lumMod val="65000"/>
                    <a:lumOff val="35000"/>
                  </a:sysClr>
                </a:solidFill>
                <a:effectLst/>
                <a:uLnTx/>
                <a:uFillTx/>
                <a:latin typeface="Calibri"/>
                <a:ea typeface="宋体"/>
                <a:cs typeface="+mn-cs"/>
              </a:endParaRPr>
            </a:p>
          </p:txBody>
        </p:sp>
        <p:sp>
          <p:nvSpPr>
            <p:cNvPr id="28" name="文本框 18"/>
            <p:cNvSpPr txBox="1"/>
            <p:nvPr/>
          </p:nvSpPr>
          <p:spPr>
            <a:xfrm>
              <a:off x="8262179" y="3345648"/>
              <a:ext cx="1323438"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此处添加标题</a:t>
              </a:r>
            </a:p>
          </p:txBody>
        </p:sp>
      </p:grpSp>
      <p:sp>
        <p:nvSpPr>
          <p:cNvPr id="29" name="文本框 19"/>
          <p:cNvSpPr txBox="1"/>
          <p:nvPr/>
        </p:nvSpPr>
        <p:spPr>
          <a:xfrm>
            <a:off x="1234442" y="3932039"/>
            <a:ext cx="2058812" cy="577081"/>
          </a:xfrm>
          <a:prstGeom prst="rect">
            <a:avLst/>
          </a:prstGeom>
          <a:noFill/>
          <a:effectLst>
            <a:outerShdw blurRad="241300" dist="127000" dir="5400000" algn="ctr" rotWithShape="0">
              <a:srgbClr val="000000">
                <a:alpha val="88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30" name="文本框 20"/>
          <p:cNvSpPr txBox="1"/>
          <p:nvPr/>
        </p:nvSpPr>
        <p:spPr>
          <a:xfrm>
            <a:off x="3444589" y="3932039"/>
            <a:ext cx="2058812" cy="577081"/>
          </a:xfrm>
          <a:prstGeom prst="rect">
            <a:avLst/>
          </a:prstGeom>
          <a:noFill/>
          <a:effectLst>
            <a:outerShdw blurRad="241300" dist="127000" dir="5400000" algn="ctr" rotWithShape="0">
              <a:srgbClr val="000000">
                <a:alpha val="88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31" name="文本框 21"/>
          <p:cNvSpPr txBox="1"/>
          <p:nvPr/>
        </p:nvSpPr>
        <p:spPr>
          <a:xfrm>
            <a:off x="5654737" y="3911847"/>
            <a:ext cx="2058812" cy="577081"/>
          </a:xfrm>
          <a:prstGeom prst="rect">
            <a:avLst/>
          </a:prstGeom>
          <a:noFill/>
          <a:effectLst>
            <a:outerShdw blurRad="241300" dist="127000" dir="5400000" algn="ctr" rotWithShape="0">
              <a:srgbClr val="000000">
                <a:alpha val="88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Tree>
    <p:extLst>
      <p:ext uri="{BB962C8B-B14F-4D97-AF65-F5344CB8AC3E}">
        <p14:creationId xmlns:p14="http://schemas.microsoft.com/office/powerpoint/2010/main" xmlns="" val="35865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ppt_y</p:attrName>
                                        </p:attrNameLst>
                                      </p:cBhvr>
                                      <p:tavLst>
                                        <p:tav tm="0">
                                          <p:val>
                                            <p:strVal val="#ppt_y+#ppt_h*1.125000"/>
                                          </p:val>
                                        </p:tav>
                                        <p:tav tm="100000">
                                          <p:val>
                                            <p:strVal val="#ppt_y"/>
                                          </p:val>
                                        </p:tav>
                                      </p:tavLst>
                                    </p:anim>
                                    <p:animEffect transition="in" filter="wipe(up)">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up)">
                                      <p:cBhvr>
                                        <p:cTn id="20" dur="500"/>
                                        <p:tgtEl>
                                          <p:spTgt spid="25"/>
                                        </p:tgtEl>
                                      </p:cBhvr>
                                    </p:animEffect>
                                  </p:childTnLst>
                                </p:cTn>
                              </p:par>
                            </p:childTnLst>
                          </p:cTn>
                        </p:par>
                        <p:par>
                          <p:cTn id="21" fill="hold">
                            <p:stCondLst>
                              <p:cond delay="500"/>
                            </p:stCondLst>
                            <p:childTnLst>
                              <p:par>
                                <p:cTn id="22" presetID="10" presetClass="entr" presetSubtype="0" fill="hold" grpId="0" nodeType="afterEffect">
                                  <p:stCondLst>
                                    <p:cond delay="0"/>
                                  </p:stCondLst>
                                  <p:iterate type="wd">
                                    <p:tmPct val="10000"/>
                                  </p:iterate>
                                  <p:childTnLst>
                                    <p:set>
                                      <p:cBhvr>
                                        <p:cTn id="23" dur="1" fill="hold">
                                          <p:stCondLst>
                                            <p:cond delay="0"/>
                                          </p:stCondLst>
                                        </p:cTn>
                                        <p:tgtEl>
                                          <p:spTgt spid="29"/>
                                        </p:tgtEl>
                                        <p:attrNameLst>
                                          <p:attrName>style.visibility</p:attrName>
                                        </p:attrNameLst>
                                      </p:cBhvr>
                                      <p:to>
                                        <p:strVal val="visible"/>
                                      </p:to>
                                    </p:set>
                                    <p:animEffect transition="in" filter="fade">
                                      <p:cBhvr>
                                        <p:cTn id="24" dur="750"/>
                                        <p:tgtEl>
                                          <p:spTgt spid="29"/>
                                        </p:tgtEl>
                                      </p:cBhvr>
                                    </p:animEffect>
                                  </p:childTnLst>
                                </p:cTn>
                              </p:par>
                            </p:childTnLst>
                          </p:cTn>
                        </p:par>
                        <p:par>
                          <p:cTn id="25" fill="hold">
                            <p:stCondLst>
                              <p:cond delay="4025"/>
                            </p:stCondLst>
                            <p:childTnLst>
                              <p:par>
                                <p:cTn id="26" presetID="10" presetClass="entr" presetSubtype="0" fill="hold" grpId="0" nodeType="afterEffect">
                                  <p:stCondLst>
                                    <p:cond delay="0"/>
                                  </p:stCondLst>
                                  <p:iterate type="wd">
                                    <p:tmPct val="10000"/>
                                  </p:iterate>
                                  <p:childTnLst>
                                    <p:set>
                                      <p:cBhvr>
                                        <p:cTn id="27" dur="1" fill="hold">
                                          <p:stCondLst>
                                            <p:cond delay="0"/>
                                          </p:stCondLst>
                                        </p:cTn>
                                        <p:tgtEl>
                                          <p:spTgt spid="30"/>
                                        </p:tgtEl>
                                        <p:attrNameLst>
                                          <p:attrName>style.visibility</p:attrName>
                                        </p:attrNameLst>
                                      </p:cBhvr>
                                      <p:to>
                                        <p:strVal val="visible"/>
                                      </p:to>
                                    </p:set>
                                    <p:animEffect transition="in" filter="fade">
                                      <p:cBhvr>
                                        <p:cTn id="28" dur="750"/>
                                        <p:tgtEl>
                                          <p:spTgt spid="30"/>
                                        </p:tgtEl>
                                      </p:cBhvr>
                                    </p:animEffect>
                                  </p:childTnLst>
                                </p:cTn>
                              </p:par>
                            </p:childTnLst>
                          </p:cTn>
                        </p:par>
                        <p:par>
                          <p:cTn id="29" fill="hold">
                            <p:stCondLst>
                              <p:cond delay="7550"/>
                            </p:stCondLst>
                            <p:childTnLst>
                              <p:par>
                                <p:cTn id="30" presetID="10" presetClass="entr" presetSubtype="0" fill="hold" grpId="0" nodeType="afterEffect">
                                  <p:stCondLst>
                                    <p:cond delay="0"/>
                                  </p:stCondLst>
                                  <p:iterate type="wd">
                                    <p:tmPct val="10000"/>
                                  </p:iterate>
                                  <p:childTnLst>
                                    <p:set>
                                      <p:cBhvr>
                                        <p:cTn id="31" dur="1" fill="hold">
                                          <p:stCondLst>
                                            <p:cond delay="0"/>
                                          </p:stCondLst>
                                        </p:cTn>
                                        <p:tgtEl>
                                          <p:spTgt spid="31"/>
                                        </p:tgtEl>
                                        <p:attrNameLst>
                                          <p:attrName>style.visibility</p:attrName>
                                        </p:attrNameLst>
                                      </p:cBhvr>
                                      <p:to>
                                        <p:strVal val="visible"/>
                                      </p:to>
                                    </p:set>
                                    <p:animEffect transition="in" filter="fade">
                                      <p:cBhvr>
                                        <p:cTn id="32"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98"/>
          <p:cNvSpPr>
            <a:spLocks noChangeArrowheads="1"/>
          </p:cNvSpPr>
          <p:nvPr/>
        </p:nvSpPr>
        <p:spPr bwMode="auto">
          <a:xfrm>
            <a:off x="2874790" y="1643162"/>
            <a:ext cx="1700212" cy="1689100"/>
          </a:xfrm>
          <a:prstGeom prst="ellipse">
            <a:avLst/>
          </a:prstGeom>
          <a:solidFill>
            <a:sysClr val="window" lastClr="FFFFFF">
              <a:alpha val="50000"/>
            </a:sysClr>
          </a:solidFill>
          <a:ln w="25400" cmpd="sng">
            <a:solidFill>
              <a:sysClr val="window" lastClr="FFFFFF">
                <a:alpha val="50000"/>
              </a:sysClr>
            </a:solidFill>
            <a:bevel/>
            <a:headEnd/>
            <a:tailEnd/>
          </a:ln>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1" u="none" strike="noStrike" kern="0" cap="none" spc="0" normalizeH="0" baseline="0" noProof="0">
              <a:ln>
                <a:noFill/>
              </a:ln>
              <a:solidFill>
                <a:srgbClr val="1D1B10"/>
              </a:solidFill>
              <a:effectLst/>
              <a:uLnTx/>
              <a:uFillTx/>
              <a:latin typeface="Calibri" panose="020F0502020204030204" pitchFamily="34" charset="0"/>
              <a:ea typeface="微软雅黑" panose="020B0503020204020204" pitchFamily="34" charset="-122"/>
              <a:sym typeface="Calibri" panose="020F0502020204030204" pitchFamily="34" charset="0"/>
            </a:endParaRPr>
          </a:p>
        </p:txBody>
      </p:sp>
      <p:sp>
        <p:nvSpPr>
          <p:cNvPr id="17" name="Oval 100"/>
          <p:cNvSpPr>
            <a:spLocks noChangeArrowheads="1"/>
          </p:cNvSpPr>
          <p:nvPr/>
        </p:nvSpPr>
        <p:spPr bwMode="auto">
          <a:xfrm>
            <a:off x="4140029" y="1557437"/>
            <a:ext cx="2111375" cy="2101850"/>
          </a:xfrm>
          <a:prstGeom prst="ellipse">
            <a:avLst/>
          </a:prstGeom>
          <a:solidFill>
            <a:sysClr val="window" lastClr="FFFFFF">
              <a:alpha val="50000"/>
            </a:sysClr>
          </a:solidFill>
          <a:ln w="19050" cmpd="sng">
            <a:solidFill>
              <a:sysClr val="window" lastClr="FFFFFF">
                <a:alpha val="50000"/>
              </a:sysClr>
            </a:solidFill>
            <a:bevel/>
            <a:headEnd/>
            <a:tailEnd/>
          </a:ln>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1" u="none" strike="noStrike" kern="0" cap="none" spc="0" normalizeH="0" baseline="0" noProof="0">
              <a:ln>
                <a:noFill/>
              </a:ln>
              <a:solidFill>
                <a:srgbClr val="1D1B10"/>
              </a:solidFill>
              <a:effectLst/>
              <a:uLnTx/>
              <a:uFillTx/>
              <a:latin typeface="Calibri" panose="020F0502020204030204" pitchFamily="34" charset="0"/>
              <a:ea typeface="微软雅黑" panose="020B0503020204020204" pitchFamily="34" charset="-122"/>
              <a:sym typeface="Calibri" panose="020F0502020204030204" pitchFamily="34" charset="0"/>
            </a:endParaRPr>
          </a:p>
        </p:txBody>
      </p:sp>
      <p:sp>
        <p:nvSpPr>
          <p:cNvPr id="18" name="Oval 101"/>
          <p:cNvSpPr>
            <a:spLocks noChangeArrowheads="1"/>
          </p:cNvSpPr>
          <p:nvPr/>
        </p:nvSpPr>
        <p:spPr bwMode="auto">
          <a:xfrm>
            <a:off x="3406604" y="2678212"/>
            <a:ext cx="1768475" cy="1776413"/>
          </a:xfrm>
          <a:prstGeom prst="ellipse">
            <a:avLst/>
          </a:prstGeom>
          <a:solidFill>
            <a:sysClr val="window" lastClr="FFFFFF">
              <a:alpha val="50000"/>
            </a:sysClr>
          </a:solidFill>
          <a:ln w="19050" cmpd="sng">
            <a:solidFill>
              <a:sysClr val="window" lastClr="FFFFFF">
                <a:alpha val="50000"/>
              </a:sysClr>
            </a:solidFill>
            <a:bevel/>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1D1B10"/>
              </a:solidFill>
              <a:effectLst/>
              <a:uLnTx/>
              <a:uFillTx/>
              <a:latin typeface="Calibri" panose="020F0502020204030204" pitchFamily="34" charset="0"/>
              <a:ea typeface="微软雅黑" panose="020B0503020204020204" pitchFamily="34" charset="-122"/>
              <a:sym typeface="Calibri" panose="020F0502020204030204" pitchFamily="34" charset="0"/>
            </a:endParaRPr>
          </a:p>
        </p:txBody>
      </p:sp>
      <p:sp>
        <p:nvSpPr>
          <p:cNvPr id="19" name="直接箭头连接符 20"/>
          <p:cNvSpPr>
            <a:spLocks noChangeShapeType="1"/>
          </p:cNvSpPr>
          <p:nvPr/>
        </p:nvSpPr>
        <p:spPr bwMode="auto">
          <a:xfrm>
            <a:off x="6251402" y="2354361"/>
            <a:ext cx="1627188" cy="0"/>
          </a:xfrm>
          <a:prstGeom prst="straightConnector1">
            <a:avLst/>
          </a:prstGeom>
          <a:noFill/>
          <a:ln w="9525" cap="flat" cmpd="sng">
            <a:solidFill>
              <a:sysClr val="window" lastClr="FFFFFF">
                <a:alpha val="50000"/>
              </a:sysClr>
            </a:solidFill>
            <a:bevel/>
            <a:headEnd/>
            <a:tailEnd type="arrow"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TextBox 21"/>
          <p:cNvSpPr>
            <a:spLocks noChangeArrowheads="1"/>
          </p:cNvSpPr>
          <p:nvPr/>
        </p:nvSpPr>
        <p:spPr bwMode="auto">
          <a:xfrm>
            <a:off x="6337129" y="1430436"/>
            <a:ext cx="1541463"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rPr>
              <a:t>添加文本说明内容添加文本说明内容</a:t>
            </a: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rPr>
              <a:t>添加文本说明内容</a:t>
            </a:r>
          </a:p>
        </p:txBody>
      </p:sp>
      <p:sp>
        <p:nvSpPr>
          <p:cNvPr id="21" name="直接箭头连接符 22"/>
          <p:cNvSpPr>
            <a:spLocks noChangeShapeType="1"/>
          </p:cNvSpPr>
          <p:nvPr/>
        </p:nvSpPr>
        <p:spPr bwMode="auto">
          <a:xfrm>
            <a:off x="4290840" y="4454624"/>
            <a:ext cx="6350" cy="990600"/>
          </a:xfrm>
          <a:prstGeom prst="straightConnector1">
            <a:avLst/>
          </a:prstGeom>
          <a:noFill/>
          <a:ln w="9525" cap="flat" cmpd="sng">
            <a:solidFill>
              <a:sysClr val="window" lastClr="FFFFFF">
                <a:alpha val="50000"/>
              </a:sysClr>
            </a:solidFill>
            <a:bevel/>
            <a:headEnd/>
            <a:tailEnd type="arrow"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TextBox 23"/>
          <p:cNvSpPr>
            <a:spLocks noChangeArrowheads="1"/>
          </p:cNvSpPr>
          <p:nvPr/>
        </p:nvSpPr>
        <p:spPr bwMode="auto">
          <a:xfrm>
            <a:off x="4411490" y="4454624"/>
            <a:ext cx="1803400"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rPr>
              <a:t>添加文本说明内容</a:t>
            </a:r>
            <a:endParaRPr kumimoji="0" lang="en-US" sz="1400" b="1"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rPr>
              <a:t>添加文本说明内容</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rPr>
              <a:t>添加文本说明内容</a:t>
            </a:r>
          </a:p>
        </p:txBody>
      </p:sp>
      <p:sp>
        <p:nvSpPr>
          <p:cNvPr id="23" name="直接箭头连接符 24"/>
          <p:cNvSpPr>
            <a:spLocks noChangeShapeType="1"/>
          </p:cNvSpPr>
          <p:nvPr/>
        </p:nvSpPr>
        <p:spPr bwMode="auto">
          <a:xfrm flipH="1">
            <a:off x="1098379" y="2546449"/>
            <a:ext cx="1776413" cy="1587"/>
          </a:xfrm>
          <a:prstGeom prst="straightConnector1">
            <a:avLst/>
          </a:prstGeom>
          <a:noFill/>
          <a:ln w="9525" cap="flat" cmpd="sng">
            <a:solidFill>
              <a:sysClr val="window" lastClr="FFFFFF">
                <a:alpha val="50000"/>
              </a:sysClr>
            </a:solidFill>
            <a:bevel/>
            <a:headEnd/>
            <a:tailEnd type="arrow"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TextBox 25"/>
          <p:cNvSpPr>
            <a:spLocks noChangeArrowheads="1"/>
          </p:cNvSpPr>
          <p:nvPr/>
        </p:nvSpPr>
        <p:spPr bwMode="auto">
          <a:xfrm>
            <a:off x="1295229" y="1611411"/>
            <a:ext cx="1541463"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rPr>
              <a:t>添加文本说明内容添加文本说明内容</a:t>
            </a: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Calibri" panose="020F0502020204030204" pitchFamily="34" charset="0"/>
                <a:ea typeface="微软雅黑" panose="020B0503020204020204" pitchFamily="34" charset="-122"/>
                <a:sym typeface="Calibri" panose="020F0502020204030204" pitchFamily="34" charset="0"/>
              </a:rPr>
              <a:t>添加文本说明内容</a:t>
            </a:r>
          </a:p>
        </p:txBody>
      </p:sp>
      <p:sp>
        <p:nvSpPr>
          <p:cNvPr id="25" name="TextBox 27"/>
          <p:cNvSpPr>
            <a:spLocks noChangeArrowheads="1"/>
          </p:cNvSpPr>
          <p:nvPr/>
        </p:nvSpPr>
        <p:spPr bwMode="auto">
          <a:xfrm>
            <a:off x="3233565" y="2165449"/>
            <a:ext cx="879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项目</a:t>
            </a:r>
            <a:r>
              <a:rPr kumimoji="0" lang="en-US" sz="200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1</a:t>
            </a:r>
            <a:endParaRPr kumimoji="0" lang="zh-CN" altLang="en-US" sz="200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28"/>
          <p:cNvSpPr>
            <a:spLocks noChangeArrowheads="1"/>
          </p:cNvSpPr>
          <p:nvPr/>
        </p:nvSpPr>
        <p:spPr bwMode="auto">
          <a:xfrm>
            <a:off x="4843292" y="2287686"/>
            <a:ext cx="879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项目</a:t>
            </a:r>
            <a:r>
              <a:rPr kumimoji="0" 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a:t>
            </a:r>
            <a:endPar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29"/>
          <p:cNvSpPr>
            <a:spLocks noChangeArrowheads="1"/>
          </p:cNvSpPr>
          <p:nvPr/>
        </p:nvSpPr>
        <p:spPr bwMode="auto">
          <a:xfrm>
            <a:off x="3863804" y="3364011"/>
            <a:ext cx="879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项目</a:t>
            </a:r>
            <a:r>
              <a:rPr kumimoji="0" 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3</a:t>
            </a:r>
            <a:endPar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右弧形箭头 27"/>
          <p:cNvSpPr>
            <a:spLocks noChangeArrowheads="1"/>
          </p:cNvSpPr>
          <p:nvPr/>
        </p:nvSpPr>
        <p:spPr bwMode="auto">
          <a:xfrm rot="9229340">
            <a:off x="2716042" y="3151287"/>
            <a:ext cx="503237" cy="947738"/>
          </a:xfrm>
          <a:prstGeom prst="curvedLeftArrow">
            <a:avLst>
              <a:gd name="adj1" fmla="val 25041"/>
              <a:gd name="adj2" fmla="val 50081"/>
              <a:gd name="adj3" fmla="val 25000"/>
            </a:avLst>
          </a:prstGeom>
          <a:solidFill>
            <a:sysClr val="window" lastClr="FFFFFF">
              <a:alpha val="50000"/>
            </a:sys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1D1B10"/>
              </a:solidFill>
              <a:effectLst/>
              <a:uLnTx/>
              <a:uFillTx/>
              <a:latin typeface="Calibri" panose="020F0502020204030204" pitchFamily="34" charset="0"/>
              <a:ea typeface="微软雅黑" panose="020B0503020204020204" pitchFamily="34" charset="-122"/>
              <a:sym typeface="Calibri" panose="020F0502020204030204" pitchFamily="34" charset="0"/>
            </a:endParaRPr>
          </a:p>
        </p:txBody>
      </p:sp>
      <p:sp>
        <p:nvSpPr>
          <p:cNvPr id="29" name="TextBox 31"/>
          <p:cNvSpPr>
            <a:spLocks noChangeArrowheads="1"/>
          </p:cNvSpPr>
          <p:nvPr/>
        </p:nvSpPr>
        <p:spPr bwMode="auto">
          <a:xfrm>
            <a:off x="1458742" y="3665636"/>
            <a:ext cx="135413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ysClr val="window" lastClr="FFFFFF"/>
                </a:solidFill>
                <a:effectLst/>
                <a:uLnTx/>
                <a:uFillTx/>
                <a:latin typeface="Broadway BT" charset="0"/>
                <a:ea typeface="微软雅黑" panose="020B0503020204020204" pitchFamily="34" charset="-122"/>
                <a:sym typeface="Broadway BT" charset="0"/>
              </a:rPr>
              <a:t>补充性文字</a:t>
            </a:r>
          </a:p>
        </p:txBody>
      </p:sp>
    </p:spTree>
    <p:extLst>
      <p:ext uri="{BB962C8B-B14F-4D97-AF65-F5344CB8AC3E}">
        <p14:creationId xmlns:p14="http://schemas.microsoft.com/office/powerpoint/2010/main" xmlns="" val="389363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ppt_w"/>
                                          </p:val>
                                        </p:tav>
                                        <p:tav tm="100000">
                                          <p:val>
                                            <p:strVal val="#ppt_w"/>
                                          </p:val>
                                        </p:tav>
                                      </p:tavLst>
                                    </p:anim>
                                    <p:anim calcmode="lin" valueType="num">
                                      <p:cBhvr>
                                        <p:cTn id="8" dur="50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ppt_w"/>
                                          </p:val>
                                        </p:tav>
                                        <p:tav tm="100000">
                                          <p:val>
                                            <p:strVal val="#ppt_w"/>
                                          </p:val>
                                        </p:tav>
                                      </p:tavLst>
                                    </p:anim>
                                    <p:anim calcmode="lin" valueType="num">
                                      <p:cBhvr>
                                        <p:cTn id="12" dur="500" fill="hold"/>
                                        <p:tgtEl>
                                          <p:spTgt spid="16"/>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p:cTn id="15" dur="250" fill="hold"/>
                                        <p:tgtEl>
                                          <p:spTgt spid="18"/>
                                        </p:tgtEl>
                                        <p:attrNameLst>
                                          <p:attrName>ppt_w</p:attrName>
                                        </p:attrNameLst>
                                      </p:cBhvr>
                                      <p:tavLst>
                                        <p:tav tm="0">
                                          <p:val>
                                            <p:strVal val="4*#ppt_w"/>
                                          </p:val>
                                        </p:tav>
                                        <p:tav tm="100000">
                                          <p:val>
                                            <p:strVal val="#ppt_w"/>
                                          </p:val>
                                        </p:tav>
                                      </p:tavLst>
                                    </p:anim>
                                    <p:anim calcmode="lin" valueType="num">
                                      <p:cBhvr>
                                        <p:cTn id="16" dur="250" fill="hold"/>
                                        <p:tgtEl>
                                          <p:spTgt spid="18"/>
                                        </p:tgtEl>
                                        <p:attrNameLst>
                                          <p:attrName>ppt_h</p:attrName>
                                        </p:attrNameLst>
                                      </p:cBhvr>
                                      <p:tavLst>
                                        <p:tav tm="0">
                                          <p:val>
                                            <p:strVal val="4*#ppt_h"/>
                                          </p:val>
                                        </p:tav>
                                        <p:tav tm="100000">
                                          <p:val>
                                            <p:strVal val="#ppt_h"/>
                                          </p:val>
                                        </p:tav>
                                      </p:tavLst>
                                    </p:anim>
                                  </p:childTnLst>
                                </p:cTn>
                              </p:par>
                            </p:childTnLst>
                          </p:cTn>
                        </p:par>
                        <p:par>
                          <p:cTn id="17" fill="hold">
                            <p:stCondLst>
                              <p:cond delay="750"/>
                            </p:stCondLst>
                            <p:childTnLst>
                              <p:par>
                                <p:cTn id="18" presetID="49" presetClass="entr" presetSubtype="0" decel="10000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 calcmode="lin" valueType="num">
                                      <p:cBhvr>
                                        <p:cTn id="22" dur="500" fill="hold"/>
                                        <p:tgtEl>
                                          <p:spTgt spid="25"/>
                                        </p:tgtEl>
                                        <p:attrNameLst>
                                          <p:attrName>style.rotation</p:attrName>
                                        </p:attrNameLst>
                                      </p:cBhvr>
                                      <p:tavLst>
                                        <p:tav tm="0">
                                          <p:val>
                                            <p:fltVal val="360"/>
                                          </p:val>
                                        </p:tav>
                                        <p:tav tm="100000">
                                          <p:val>
                                            <p:fltVal val="0"/>
                                          </p:val>
                                        </p:tav>
                                      </p:tavLst>
                                    </p:anim>
                                    <p:animEffect>
                                      <p:cBhvr>
                                        <p:cTn id="23" dur="500"/>
                                        <p:tgtEl>
                                          <p:spTgt spid="25"/>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 calcmode="lin" valueType="num">
                                      <p:cBhvr>
                                        <p:cTn id="28" dur="500" fill="hold"/>
                                        <p:tgtEl>
                                          <p:spTgt spid="27"/>
                                        </p:tgtEl>
                                        <p:attrNameLst>
                                          <p:attrName>style.rotation</p:attrName>
                                        </p:attrNameLst>
                                      </p:cBhvr>
                                      <p:tavLst>
                                        <p:tav tm="0">
                                          <p:val>
                                            <p:fltVal val="360"/>
                                          </p:val>
                                        </p:tav>
                                        <p:tav tm="100000">
                                          <p:val>
                                            <p:fltVal val="0"/>
                                          </p:val>
                                        </p:tav>
                                      </p:tavLst>
                                    </p:anim>
                                    <p:animEffect>
                                      <p:cBhvr>
                                        <p:cTn id="29" dur="500"/>
                                        <p:tgtEl>
                                          <p:spTgt spid="2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 calcmode="lin" valueType="num">
                                      <p:cBhvr>
                                        <p:cTn id="34" dur="500" fill="hold"/>
                                        <p:tgtEl>
                                          <p:spTgt spid="26"/>
                                        </p:tgtEl>
                                        <p:attrNameLst>
                                          <p:attrName>style.rotation</p:attrName>
                                        </p:attrNameLst>
                                      </p:cBhvr>
                                      <p:tavLst>
                                        <p:tav tm="0">
                                          <p:val>
                                            <p:fltVal val="360"/>
                                          </p:val>
                                        </p:tav>
                                        <p:tav tm="100000">
                                          <p:val>
                                            <p:fltVal val="0"/>
                                          </p:val>
                                        </p:tav>
                                      </p:tavLst>
                                    </p:anim>
                                    <p:animEffect>
                                      <p:cBhvr>
                                        <p:cTn id="35" dur="500"/>
                                        <p:tgtEl>
                                          <p:spTgt spid="26"/>
                                        </p:tgtEl>
                                      </p:cBhvr>
                                    </p:animEffect>
                                  </p:childTnLst>
                                </p:cTn>
                              </p:par>
                            </p:childTnLst>
                          </p:cTn>
                        </p:par>
                        <p:par>
                          <p:cTn id="36" fill="hold">
                            <p:stCondLst>
                              <p:cond delay="1250"/>
                            </p:stCondLst>
                            <p:childTnLst>
                              <p:par>
                                <p:cTn id="37" presetID="2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p:cBhvr>
                                        <p:cTn id="39" dur="500"/>
                                        <p:tgtEl>
                                          <p:spTgt spid="1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p:cBhvr>
                                        <p:cTn id="42" dur="500"/>
                                        <p:tgtEl>
                                          <p:spTgt spid="21"/>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p:cBhvr>
                                        <p:cTn id="45" dur="500"/>
                                        <p:tgtEl>
                                          <p:spTgt spid="23"/>
                                        </p:tgtEl>
                                      </p:cBhvr>
                                    </p:animEffect>
                                  </p:childTnLst>
                                </p:cTn>
                              </p:par>
                            </p:childTnLst>
                          </p:cTn>
                        </p:par>
                        <p:par>
                          <p:cTn id="46" fill="hold">
                            <p:stCondLst>
                              <p:cond delay="175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p:cBhvr>
                                        <p:cTn id="52" dur="500"/>
                                        <p:tgtEl>
                                          <p:spTgt spid="22"/>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p:cBhvr>
                                        <p:cTn id="55" dur="500"/>
                                        <p:tgtEl>
                                          <p:spTgt spid="20"/>
                                        </p:tgtEl>
                                      </p:cBhvr>
                                    </p:animEffect>
                                  </p:childTnLst>
                                </p:cTn>
                              </p:par>
                            </p:childTnLst>
                          </p:cTn>
                        </p:par>
                        <p:par>
                          <p:cTn id="56" fill="hold">
                            <p:stCondLst>
                              <p:cond delay="2250"/>
                            </p:stCondLst>
                            <p:childTnLst>
                              <p:par>
                                <p:cTn id="57" presetID="22" presetClass="entr" presetSubtype="4"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p:cBhvr>
                                        <p:cTn id="59" dur="500"/>
                                        <p:tgtEl>
                                          <p:spTgt spid="28"/>
                                        </p:tgtEl>
                                      </p:cBhvr>
                                    </p:animEffect>
                                  </p:childTnLst>
                                </p:cTn>
                              </p:par>
                            </p:childTnLst>
                          </p:cTn>
                        </p:par>
                        <p:par>
                          <p:cTn id="60" fill="hold">
                            <p:stCondLst>
                              <p:cond delay="2750"/>
                            </p:stCondLst>
                            <p:childTnLst>
                              <p:par>
                                <p:cTn id="61" presetID="16" presetClass="entr" presetSubtype="37"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autoUpdateAnimBg="0"/>
      <p:bldP spid="17" grpId="0" bldLvl="0" animBg="1" autoUpdateAnimBg="0"/>
      <p:bldP spid="18" grpId="0" bldLvl="0" animBg="1" autoUpdateAnimBg="0"/>
      <p:bldP spid="19" grpId="0" animBg="1"/>
      <p:bldP spid="20" grpId="0" bldLvl="0" autoUpdateAnimBg="0"/>
      <p:bldP spid="21" grpId="0" animBg="1"/>
      <p:bldP spid="22" grpId="0" bldLvl="0" autoUpdateAnimBg="0"/>
      <p:bldP spid="23" grpId="0" animBg="1"/>
      <p:bldP spid="24" grpId="0" bldLvl="0" autoUpdateAnimBg="0"/>
      <p:bldP spid="25" grpId="0" bldLvl="0" autoUpdateAnimBg="0"/>
      <p:bldP spid="26" grpId="0" bldLvl="0" autoUpdateAnimBg="0"/>
      <p:bldP spid="27" grpId="0" bldLvl="0" autoUpdateAnimBg="0"/>
      <p:bldP spid="28" grpId="0" bldLvl="0" animBg="1" autoUpdateAnimBg="0"/>
      <p:bldP spid="29"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18"/>
          <p:cNvGrpSpPr>
            <a:grpSpLocks noChangeAspect="1"/>
          </p:cNvGrpSpPr>
          <p:nvPr/>
        </p:nvGrpSpPr>
        <p:grpSpPr bwMode="auto">
          <a:xfrm>
            <a:off x="1737227" y="2205944"/>
            <a:ext cx="640814" cy="427211"/>
            <a:chOff x="0" y="0"/>
            <a:chExt cx="576000" cy="385071"/>
          </a:xfrm>
          <a:effectLst>
            <a:glow>
              <a:sysClr val="window" lastClr="FFFFFF"/>
            </a:glow>
          </a:effectLst>
        </p:grpSpPr>
        <p:sp>
          <p:nvSpPr>
            <p:cNvPr id="27" name="燕尾形 55"/>
            <p:cNvSpPr>
              <a:spLocks noChangeArrowheads="1"/>
            </p:cNvSpPr>
            <p:nvPr/>
          </p:nvSpPr>
          <p:spPr bwMode="auto">
            <a:xfrm rot="5400000">
              <a:off x="180251" y="-180251"/>
              <a:ext cx="215498" cy="576000"/>
            </a:xfrm>
            <a:prstGeom prst="chevron">
              <a:avLst>
                <a:gd name="adj" fmla="val 63227"/>
              </a:avLst>
            </a:prstGeom>
            <a:noFill/>
            <a:ln w="12700">
              <a:solidFill>
                <a:sysClr val="window" lastClr="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350" b="0" i="0" u="none" strike="noStrike" kern="0" cap="none" spc="0" normalizeH="0" baseline="0" noProof="0">
                <a:ln>
                  <a:noFill/>
                </a:ln>
                <a:solidFill>
                  <a:sysClr val="windowText" lastClr="000000"/>
                </a:solidFill>
                <a:effectLst/>
                <a:uLnTx/>
                <a:uFillTx/>
                <a:latin typeface="Calibri" pitchFamily="34" charset="0"/>
                <a:ea typeface="宋体" pitchFamily="2" charset="-122"/>
              </a:endParaRPr>
            </a:p>
          </p:txBody>
        </p:sp>
        <p:sp>
          <p:nvSpPr>
            <p:cNvPr id="28" name="燕尾形 56"/>
            <p:cNvSpPr>
              <a:spLocks noChangeArrowheads="1"/>
            </p:cNvSpPr>
            <p:nvPr/>
          </p:nvSpPr>
          <p:spPr bwMode="auto">
            <a:xfrm rot="5400000">
              <a:off x="180251" y="-10678"/>
              <a:ext cx="215498" cy="576000"/>
            </a:xfrm>
            <a:prstGeom prst="chevron">
              <a:avLst>
                <a:gd name="adj" fmla="val 63227"/>
              </a:avLst>
            </a:prstGeom>
            <a:noFill/>
            <a:ln w="12700">
              <a:solidFill>
                <a:sysClr val="window" lastClr="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350" b="0" i="0" u="none" strike="noStrike" kern="0" cap="none" spc="0" normalizeH="0" baseline="0" noProof="0">
                <a:ln>
                  <a:noFill/>
                </a:ln>
                <a:solidFill>
                  <a:sysClr val="windowText" lastClr="000000"/>
                </a:solidFill>
                <a:effectLst/>
                <a:uLnTx/>
                <a:uFillTx/>
                <a:latin typeface="Calibri" pitchFamily="34" charset="0"/>
                <a:ea typeface="宋体" pitchFamily="2" charset="-122"/>
              </a:endParaRPr>
            </a:p>
          </p:txBody>
        </p:sp>
      </p:grpSp>
      <p:sp>
        <p:nvSpPr>
          <p:cNvPr id="29" name="TextBox 42" descr="6A3013BADB884660B194CAD3FEF2932C# #TextBox 42"/>
          <p:cNvSpPr txBox="1">
            <a:spLocks noChangeArrowheads="1"/>
          </p:cNvSpPr>
          <p:nvPr/>
        </p:nvSpPr>
        <p:spPr bwMode="auto">
          <a:xfrm>
            <a:off x="1694395" y="1521216"/>
            <a:ext cx="72648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01</a:t>
            </a:r>
            <a:endParaRPr kumimoji="0" lang="zh-CN" altLang="en-US" sz="3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0" name="圆角矩形 29"/>
          <p:cNvSpPr/>
          <p:nvPr/>
        </p:nvSpPr>
        <p:spPr>
          <a:xfrm>
            <a:off x="1236483" y="2842248"/>
            <a:ext cx="1642302" cy="1981200"/>
          </a:xfrm>
          <a:prstGeom prst="roundRect">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1" name="TextBox 145"/>
          <p:cNvSpPr txBox="1"/>
          <p:nvPr/>
        </p:nvSpPr>
        <p:spPr>
          <a:xfrm>
            <a:off x="1246032" y="3336384"/>
            <a:ext cx="1623204" cy="1892816"/>
          </a:xfrm>
          <a:prstGeom prst="rect">
            <a:avLst/>
          </a:prstGeom>
          <a:noFill/>
        </p:spPr>
        <p:txBody>
          <a:bodyPr wrap="square" lIns="91431" tIns="45715" rIns="91431" bIns="45715"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您的内容打在这里，或者通过您的内容打在这里您的内容打在这里或者通过您的内容打在这里您的内容打在这里或者通过您的内容打在这里您的内容打在这里或者通过您的内容打在这里</a:t>
            </a: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p:txBody>
      </p:sp>
      <p:cxnSp>
        <p:nvCxnSpPr>
          <p:cNvPr id="32" name="直接连接符 31"/>
          <p:cNvCxnSpPr/>
          <p:nvPr/>
        </p:nvCxnSpPr>
        <p:spPr>
          <a:xfrm>
            <a:off x="1236485" y="3249300"/>
            <a:ext cx="1632753" cy="0"/>
          </a:xfrm>
          <a:prstGeom prst="line">
            <a:avLst/>
          </a:prstGeom>
          <a:noFill/>
          <a:ln w="6350" cap="flat" cmpd="sng" algn="ctr">
            <a:solidFill>
              <a:sysClr val="window" lastClr="FFFFFF"/>
            </a:solidFill>
            <a:prstDash val="solid"/>
            <a:miter lim="800000"/>
          </a:ln>
          <a:effectLst>
            <a:glow>
              <a:srgbClr val="00B0F0"/>
            </a:glow>
          </a:effectLst>
        </p:spPr>
      </p:cxnSp>
      <p:sp>
        <p:nvSpPr>
          <p:cNvPr id="33" name="文本框 35"/>
          <p:cNvSpPr txBox="1"/>
          <p:nvPr/>
        </p:nvSpPr>
        <p:spPr>
          <a:xfrm>
            <a:off x="1353595" y="2929704"/>
            <a:ext cx="141577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单击此处添加标题</a:t>
            </a:r>
          </a:p>
        </p:txBody>
      </p:sp>
      <p:grpSp>
        <p:nvGrpSpPr>
          <p:cNvPr id="34" name="Group 18"/>
          <p:cNvGrpSpPr>
            <a:grpSpLocks noChangeAspect="1"/>
          </p:cNvGrpSpPr>
          <p:nvPr/>
        </p:nvGrpSpPr>
        <p:grpSpPr bwMode="auto">
          <a:xfrm>
            <a:off x="4208284" y="2205944"/>
            <a:ext cx="640814" cy="427211"/>
            <a:chOff x="0" y="0"/>
            <a:chExt cx="576000" cy="385071"/>
          </a:xfrm>
          <a:effectLst>
            <a:glow>
              <a:sysClr val="window" lastClr="FFFFFF"/>
            </a:glow>
          </a:effectLst>
        </p:grpSpPr>
        <p:sp>
          <p:nvSpPr>
            <p:cNvPr id="35" name="燕尾形 55"/>
            <p:cNvSpPr>
              <a:spLocks noChangeArrowheads="1"/>
            </p:cNvSpPr>
            <p:nvPr/>
          </p:nvSpPr>
          <p:spPr bwMode="auto">
            <a:xfrm rot="5400000">
              <a:off x="180251" y="-180251"/>
              <a:ext cx="215498" cy="576000"/>
            </a:xfrm>
            <a:prstGeom prst="chevron">
              <a:avLst>
                <a:gd name="adj" fmla="val 63227"/>
              </a:avLst>
            </a:prstGeom>
            <a:noFill/>
            <a:ln w="12700">
              <a:solidFill>
                <a:sysClr val="window" lastClr="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350" b="0" i="0" u="none" strike="noStrike" kern="0" cap="none" spc="0" normalizeH="0" baseline="0" noProof="0">
                <a:ln>
                  <a:noFill/>
                </a:ln>
                <a:solidFill>
                  <a:sysClr val="windowText" lastClr="000000"/>
                </a:solidFill>
                <a:effectLst/>
                <a:uLnTx/>
                <a:uFillTx/>
                <a:latin typeface="Calibri" pitchFamily="34" charset="0"/>
                <a:ea typeface="宋体" pitchFamily="2" charset="-122"/>
              </a:endParaRPr>
            </a:p>
          </p:txBody>
        </p:sp>
        <p:sp>
          <p:nvSpPr>
            <p:cNvPr id="36" name="燕尾形 56"/>
            <p:cNvSpPr>
              <a:spLocks noChangeArrowheads="1"/>
            </p:cNvSpPr>
            <p:nvPr/>
          </p:nvSpPr>
          <p:spPr bwMode="auto">
            <a:xfrm rot="5400000">
              <a:off x="180251" y="-10678"/>
              <a:ext cx="215498" cy="576000"/>
            </a:xfrm>
            <a:prstGeom prst="chevron">
              <a:avLst>
                <a:gd name="adj" fmla="val 63227"/>
              </a:avLst>
            </a:prstGeom>
            <a:noFill/>
            <a:ln w="12700">
              <a:solidFill>
                <a:sysClr val="window" lastClr="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350" b="0" i="0" u="none" strike="noStrike" kern="0" cap="none" spc="0" normalizeH="0" baseline="0" noProof="0">
                <a:ln>
                  <a:noFill/>
                </a:ln>
                <a:solidFill>
                  <a:sysClr val="windowText" lastClr="000000"/>
                </a:solidFill>
                <a:effectLst/>
                <a:uLnTx/>
                <a:uFillTx/>
                <a:latin typeface="Calibri" pitchFamily="34" charset="0"/>
                <a:ea typeface="宋体" pitchFamily="2" charset="-122"/>
              </a:endParaRPr>
            </a:p>
          </p:txBody>
        </p:sp>
      </p:grpSp>
      <p:sp>
        <p:nvSpPr>
          <p:cNvPr id="37" name="TextBox 42" descr="6A3013BADB884660B194CAD3FEF2932C# #TextBox 42"/>
          <p:cNvSpPr txBox="1">
            <a:spLocks noChangeArrowheads="1"/>
          </p:cNvSpPr>
          <p:nvPr/>
        </p:nvSpPr>
        <p:spPr bwMode="auto">
          <a:xfrm>
            <a:off x="4165453" y="1521216"/>
            <a:ext cx="72648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02</a:t>
            </a:r>
            <a:endParaRPr kumimoji="0" lang="zh-CN" altLang="en-US" sz="3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8" name="圆角矩形 37"/>
          <p:cNvSpPr/>
          <p:nvPr/>
        </p:nvSpPr>
        <p:spPr>
          <a:xfrm>
            <a:off x="3707540" y="2842248"/>
            <a:ext cx="1642302" cy="1981200"/>
          </a:xfrm>
          <a:prstGeom prst="roundRect">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9" name="TextBox 145"/>
          <p:cNvSpPr txBox="1"/>
          <p:nvPr/>
        </p:nvSpPr>
        <p:spPr>
          <a:xfrm>
            <a:off x="3717089" y="3336384"/>
            <a:ext cx="1623204" cy="1892816"/>
          </a:xfrm>
          <a:prstGeom prst="rect">
            <a:avLst/>
          </a:prstGeom>
          <a:noFill/>
        </p:spPr>
        <p:txBody>
          <a:bodyPr wrap="square" lIns="91431" tIns="45715" rIns="91431" bIns="45715"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您的内容打在这里，或者通过您的内容打在这里您的内容打在这里或者通过您的内容打在这里您的内容打在这里或者通过您的内容打在这里您的内容打在这里或者通过您的内容打在这里</a:t>
            </a: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p:txBody>
      </p:sp>
      <p:cxnSp>
        <p:nvCxnSpPr>
          <p:cNvPr id="40" name="直接连接符 39"/>
          <p:cNvCxnSpPr/>
          <p:nvPr/>
        </p:nvCxnSpPr>
        <p:spPr>
          <a:xfrm>
            <a:off x="3707542" y="3249300"/>
            <a:ext cx="1632753" cy="0"/>
          </a:xfrm>
          <a:prstGeom prst="line">
            <a:avLst/>
          </a:prstGeom>
          <a:noFill/>
          <a:ln w="6350" cap="flat" cmpd="sng" algn="ctr">
            <a:solidFill>
              <a:sysClr val="window" lastClr="FFFFFF"/>
            </a:solidFill>
            <a:prstDash val="solid"/>
            <a:miter lim="800000"/>
          </a:ln>
          <a:effectLst>
            <a:glow>
              <a:srgbClr val="00B0F0"/>
            </a:glow>
          </a:effectLst>
        </p:spPr>
      </p:cxnSp>
      <p:sp>
        <p:nvSpPr>
          <p:cNvPr id="41" name="文本框 43"/>
          <p:cNvSpPr txBox="1"/>
          <p:nvPr/>
        </p:nvSpPr>
        <p:spPr>
          <a:xfrm>
            <a:off x="3824652" y="2929704"/>
            <a:ext cx="141577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单击此处添加标题</a:t>
            </a:r>
          </a:p>
        </p:txBody>
      </p:sp>
      <p:grpSp>
        <p:nvGrpSpPr>
          <p:cNvPr id="42" name="Group 18"/>
          <p:cNvGrpSpPr>
            <a:grpSpLocks noChangeAspect="1"/>
          </p:cNvGrpSpPr>
          <p:nvPr/>
        </p:nvGrpSpPr>
        <p:grpSpPr bwMode="auto">
          <a:xfrm>
            <a:off x="6679342" y="2205944"/>
            <a:ext cx="640814" cy="427211"/>
            <a:chOff x="0" y="0"/>
            <a:chExt cx="576000" cy="385071"/>
          </a:xfrm>
          <a:effectLst>
            <a:glow>
              <a:sysClr val="window" lastClr="FFFFFF"/>
            </a:glow>
          </a:effectLst>
        </p:grpSpPr>
        <p:sp>
          <p:nvSpPr>
            <p:cNvPr id="43" name="燕尾形 55"/>
            <p:cNvSpPr>
              <a:spLocks noChangeArrowheads="1"/>
            </p:cNvSpPr>
            <p:nvPr/>
          </p:nvSpPr>
          <p:spPr bwMode="auto">
            <a:xfrm rot="5400000">
              <a:off x="180251" y="-180251"/>
              <a:ext cx="215498" cy="576000"/>
            </a:xfrm>
            <a:prstGeom prst="chevron">
              <a:avLst>
                <a:gd name="adj" fmla="val 63227"/>
              </a:avLst>
            </a:prstGeom>
            <a:noFill/>
            <a:ln w="12700">
              <a:solidFill>
                <a:sysClr val="window" lastClr="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350" b="0" i="0" u="none" strike="noStrike" kern="0" cap="none" spc="0" normalizeH="0" baseline="0" noProof="0">
                <a:ln>
                  <a:noFill/>
                </a:ln>
                <a:solidFill>
                  <a:sysClr val="windowText" lastClr="000000"/>
                </a:solidFill>
                <a:effectLst/>
                <a:uLnTx/>
                <a:uFillTx/>
                <a:latin typeface="Calibri" pitchFamily="34" charset="0"/>
                <a:ea typeface="宋体" pitchFamily="2" charset="-122"/>
              </a:endParaRPr>
            </a:p>
          </p:txBody>
        </p:sp>
        <p:sp>
          <p:nvSpPr>
            <p:cNvPr id="44" name="燕尾形 56"/>
            <p:cNvSpPr>
              <a:spLocks noChangeArrowheads="1"/>
            </p:cNvSpPr>
            <p:nvPr/>
          </p:nvSpPr>
          <p:spPr bwMode="auto">
            <a:xfrm rot="5400000">
              <a:off x="180251" y="-10678"/>
              <a:ext cx="215498" cy="576000"/>
            </a:xfrm>
            <a:prstGeom prst="chevron">
              <a:avLst>
                <a:gd name="adj" fmla="val 63227"/>
              </a:avLst>
            </a:prstGeom>
            <a:noFill/>
            <a:ln w="12700">
              <a:solidFill>
                <a:sysClr val="window" lastClr="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350" b="0" i="0" u="none" strike="noStrike" kern="0" cap="none" spc="0" normalizeH="0" baseline="0" noProof="0">
                <a:ln>
                  <a:noFill/>
                </a:ln>
                <a:solidFill>
                  <a:sysClr val="windowText" lastClr="000000"/>
                </a:solidFill>
                <a:effectLst/>
                <a:uLnTx/>
                <a:uFillTx/>
                <a:latin typeface="Calibri" pitchFamily="34" charset="0"/>
                <a:ea typeface="宋体" pitchFamily="2" charset="-122"/>
              </a:endParaRPr>
            </a:p>
          </p:txBody>
        </p:sp>
      </p:grpSp>
      <p:sp>
        <p:nvSpPr>
          <p:cNvPr id="45" name="TextBox 42" descr="6A3013BADB884660B194CAD3FEF2932C# #TextBox 42"/>
          <p:cNvSpPr txBox="1">
            <a:spLocks noChangeArrowheads="1"/>
          </p:cNvSpPr>
          <p:nvPr/>
        </p:nvSpPr>
        <p:spPr bwMode="auto">
          <a:xfrm>
            <a:off x="6636510" y="1521216"/>
            <a:ext cx="72648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03</a:t>
            </a:r>
            <a:endParaRPr kumimoji="0" lang="zh-CN" altLang="en-US" sz="3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6" name="圆角矩形 45"/>
          <p:cNvSpPr/>
          <p:nvPr/>
        </p:nvSpPr>
        <p:spPr>
          <a:xfrm>
            <a:off x="6178598" y="2842248"/>
            <a:ext cx="1642302" cy="1981200"/>
          </a:xfrm>
          <a:prstGeom prst="roundRect">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7" name="TextBox 145"/>
          <p:cNvSpPr txBox="1"/>
          <p:nvPr/>
        </p:nvSpPr>
        <p:spPr>
          <a:xfrm>
            <a:off x="6188147" y="3336384"/>
            <a:ext cx="1623204" cy="1892816"/>
          </a:xfrm>
          <a:prstGeom prst="rect">
            <a:avLst/>
          </a:prstGeom>
          <a:noFill/>
        </p:spPr>
        <p:txBody>
          <a:bodyPr wrap="square" lIns="91431" tIns="45715" rIns="91431" bIns="45715"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您的内容打在这里，或者通过您的内容打在这里您的内容打在这里或者通过您的内容打在这里您的内容打在这里或者通过您的内容打在这里您的内容打在这里或者通过您的内容打在这里</a:t>
            </a: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srgbClr val="5B9BD5">
                  <a:lumMod val="60000"/>
                  <a:lumOff val="40000"/>
                </a:srgbClr>
              </a:solidFill>
              <a:effectLst/>
              <a:uLnTx/>
              <a:uFillTx/>
              <a:latin typeface="微软雅黑" pitchFamily="34" charset="-122"/>
              <a:ea typeface="微软雅黑" pitchFamily="34" charset="-122"/>
            </a:endParaRPr>
          </a:p>
        </p:txBody>
      </p:sp>
      <p:cxnSp>
        <p:nvCxnSpPr>
          <p:cNvPr id="48" name="直接连接符 47"/>
          <p:cNvCxnSpPr/>
          <p:nvPr/>
        </p:nvCxnSpPr>
        <p:spPr>
          <a:xfrm>
            <a:off x="6178600" y="3249300"/>
            <a:ext cx="1632753" cy="0"/>
          </a:xfrm>
          <a:prstGeom prst="line">
            <a:avLst/>
          </a:prstGeom>
          <a:noFill/>
          <a:ln w="6350" cap="flat" cmpd="sng" algn="ctr">
            <a:solidFill>
              <a:sysClr val="window" lastClr="FFFFFF"/>
            </a:solidFill>
            <a:prstDash val="solid"/>
            <a:miter lim="800000"/>
          </a:ln>
          <a:effectLst>
            <a:glow>
              <a:srgbClr val="00B0F0"/>
            </a:glow>
          </a:effectLst>
        </p:spPr>
      </p:cxnSp>
      <p:sp>
        <p:nvSpPr>
          <p:cNvPr id="49" name="文本框 51"/>
          <p:cNvSpPr txBox="1"/>
          <p:nvPr/>
        </p:nvSpPr>
        <p:spPr>
          <a:xfrm>
            <a:off x="6295709" y="2929704"/>
            <a:ext cx="141577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xmlns="" val="32892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750" fill="hold"/>
                                        <p:tgtEl>
                                          <p:spTgt spid="29"/>
                                        </p:tgtEl>
                                        <p:attrNameLst>
                                          <p:attrName>ppt_w</p:attrName>
                                        </p:attrNameLst>
                                      </p:cBhvr>
                                      <p:tavLst>
                                        <p:tav tm="0">
                                          <p:val>
                                            <p:fltVal val="0"/>
                                          </p:val>
                                        </p:tav>
                                        <p:tav tm="100000">
                                          <p:val>
                                            <p:strVal val="#ppt_w"/>
                                          </p:val>
                                        </p:tav>
                                      </p:tavLst>
                                    </p:anim>
                                    <p:anim calcmode="lin" valueType="num">
                                      <p:cBhvr>
                                        <p:cTn id="8" dur="750" fill="hold"/>
                                        <p:tgtEl>
                                          <p:spTgt spid="29"/>
                                        </p:tgtEl>
                                        <p:attrNameLst>
                                          <p:attrName>ppt_h</p:attrName>
                                        </p:attrNameLst>
                                      </p:cBhvr>
                                      <p:tavLst>
                                        <p:tav tm="0">
                                          <p:val>
                                            <p:fltVal val="0"/>
                                          </p:val>
                                        </p:tav>
                                        <p:tav tm="100000">
                                          <p:val>
                                            <p:strVal val="#ppt_h"/>
                                          </p:val>
                                        </p:tav>
                                      </p:tavLst>
                                    </p:anim>
                                    <p:animEffect transition="in" filter="fade">
                                      <p:cBhvr>
                                        <p:cTn id="9" dur="750"/>
                                        <p:tgtEl>
                                          <p:spTgt spid="29"/>
                                        </p:tgtEl>
                                      </p:cBhvr>
                                    </p:animEffect>
                                  </p:childTnLst>
                                </p:cTn>
                              </p:par>
                            </p:childTnLst>
                          </p:cTn>
                        </p:par>
                        <p:par>
                          <p:cTn id="10" fill="hold">
                            <p:stCondLst>
                              <p:cond delay="750"/>
                            </p:stCondLst>
                            <p:childTnLst>
                              <p:par>
                                <p:cTn id="11" presetID="12" presetClass="entr" presetSubtype="1"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slide(fromTop)">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1">
                                            <p:txEl>
                                              <p:pRg st="0" end="0"/>
                                            </p:txEl>
                                          </p:spTgt>
                                        </p:tgtEl>
                                        <p:attrNameLst>
                                          <p:attrName>style.visibility</p:attrName>
                                        </p:attrNameLst>
                                      </p:cBhvr>
                                      <p:to>
                                        <p:strVal val="visible"/>
                                      </p:to>
                                    </p:set>
                                    <p:animEffect transition="in" filter="wipe(up)">
                                      <p:cBhvr>
                                        <p:cTn id="35" dur="750"/>
                                        <p:tgtEl>
                                          <p:spTgt spid="3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750" fill="hold"/>
                                        <p:tgtEl>
                                          <p:spTgt spid="37"/>
                                        </p:tgtEl>
                                        <p:attrNameLst>
                                          <p:attrName>ppt_w</p:attrName>
                                        </p:attrNameLst>
                                      </p:cBhvr>
                                      <p:tavLst>
                                        <p:tav tm="0">
                                          <p:val>
                                            <p:fltVal val="0"/>
                                          </p:val>
                                        </p:tav>
                                        <p:tav tm="100000">
                                          <p:val>
                                            <p:strVal val="#ppt_w"/>
                                          </p:val>
                                        </p:tav>
                                      </p:tavLst>
                                    </p:anim>
                                    <p:anim calcmode="lin" valueType="num">
                                      <p:cBhvr>
                                        <p:cTn id="41" dur="750" fill="hold"/>
                                        <p:tgtEl>
                                          <p:spTgt spid="37"/>
                                        </p:tgtEl>
                                        <p:attrNameLst>
                                          <p:attrName>ppt_h</p:attrName>
                                        </p:attrNameLst>
                                      </p:cBhvr>
                                      <p:tavLst>
                                        <p:tav tm="0">
                                          <p:val>
                                            <p:fltVal val="0"/>
                                          </p:val>
                                        </p:tav>
                                        <p:tav tm="100000">
                                          <p:val>
                                            <p:strVal val="#ppt_h"/>
                                          </p:val>
                                        </p:tav>
                                      </p:tavLst>
                                    </p:anim>
                                    <p:animEffect transition="in" filter="fade">
                                      <p:cBhvr>
                                        <p:cTn id="42" dur="750"/>
                                        <p:tgtEl>
                                          <p:spTgt spid="37"/>
                                        </p:tgtEl>
                                      </p:cBhvr>
                                    </p:animEffect>
                                  </p:childTnLst>
                                </p:cTn>
                              </p:par>
                            </p:childTnLst>
                          </p:cTn>
                        </p:par>
                        <p:par>
                          <p:cTn id="43" fill="hold">
                            <p:stCondLst>
                              <p:cond delay="750"/>
                            </p:stCondLst>
                            <p:childTnLst>
                              <p:par>
                                <p:cTn id="44" presetID="12" presetClass="entr" presetSubtype="1"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slide(fromTop)">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down)">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0"/>
                                        <p:tgtEl>
                                          <p:spTgt spid="41"/>
                                        </p:tgtEl>
                                      </p:cBhvr>
                                    </p:animEffect>
                                    <p:anim calcmode="lin" valueType="num">
                                      <p:cBhvr>
                                        <p:cTn id="57" dur="1000" fill="hold"/>
                                        <p:tgtEl>
                                          <p:spTgt spid="41"/>
                                        </p:tgtEl>
                                        <p:attrNameLst>
                                          <p:attrName>ppt_x</p:attrName>
                                        </p:attrNameLst>
                                      </p:cBhvr>
                                      <p:tavLst>
                                        <p:tav tm="0">
                                          <p:val>
                                            <p:strVal val="#ppt_x"/>
                                          </p:val>
                                        </p:tav>
                                        <p:tav tm="100000">
                                          <p:val>
                                            <p:strVal val="#ppt_x"/>
                                          </p:val>
                                        </p:tav>
                                      </p:tavLst>
                                    </p:anim>
                                    <p:anim calcmode="lin" valueType="num">
                                      <p:cBhvr>
                                        <p:cTn id="5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xEl>
                                              <p:pRg st="0" end="0"/>
                                            </p:txEl>
                                          </p:spTgt>
                                        </p:tgtEl>
                                        <p:attrNameLst>
                                          <p:attrName>style.visibility</p:attrName>
                                        </p:attrNameLst>
                                      </p:cBhvr>
                                      <p:to>
                                        <p:strVal val="visible"/>
                                      </p:to>
                                    </p:set>
                                    <p:animEffect transition="in" filter="wipe(up)">
                                      <p:cBhvr>
                                        <p:cTn id="68" dur="750"/>
                                        <p:tgtEl>
                                          <p:spTgt spid="3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p:cTn id="73" dur="750" fill="hold"/>
                                        <p:tgtEl>
                                          <p:spTgt spid="45"/>
                                        </p:tgtEl>
                                        <p:attrNameLst>
                                          <p:attrName>ppt_w</p:attrName>
                                        </p:attrNameLst>
                                      </p:cBhvr>
                                      <p:tavLst>
                                        <p:tav tm="0">
                                          <p:val>
                                            <p:fltVal val="0"/>
                                          </p:val>
                                        </p:tav>
                                        <p:tav tm="100000">
                                          <p:val>
                                            <p:strVal val="#ppt_w"/>
                                          </p:val>
                                        </p:tav>
                                      </p:tavLst>
                                    </p:anim>
                                    <p:anim calcmode="lin" valueType="num">
                                      <p:cBhvr>
                                        <p:cTn id="74" dur="750" fill="hold"/>
                                        <p:tgtEl>
                                          <p:spTgt spid="45"/>
                                        </p:tgtEl>
                                        <p:attrNameLst>
                                          <p:attrName>ppt_h</p:attrName>
                                        </p:attrNameLst>
                                      </p:cBhvr>
                                      <p:tavLst>
                                        <p:tav tm="0">
                                          <p:val>
                                            <p:fltVal val="0"/>
                                          </p:val>
                                        </p:tav>
                                        <p:tav tm="100000">
                                          <p:val>
                                            <p:strVal val="#ppt_h"/>
                                          </p:val>
                                        </p:tav>
                                      </p:tavLst>
                                    </p:anim>
                                    <p:animEffect transition="in" filter="fade">
                                      <p:cBhvr>
                                        <p:cTn id="75" dur="750"/>
                                        <p:tgtEl>
                                          <p:spTgt spid="45"/>
                                        </p:tgtEl>
                                      </p:cBhvr>
                                    </p:animEffect>
                                  </p:childTnLst>
                                </p:cTn>
                              </p:par>
                            </p:childTnLst>
                          </p:cTn>
                        </p:par>
                        <p:par>
                          <p:cTn id="76" fill="hold">
                            <p:stCondLst>
                              <p:cond delay="750"/>
                            </p:stCondLst>
                            <p:childTnLst>
                              <p:par>
                                <p:cTn id="77" presetID="12" presetClass="entr" presetSubtype="1"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slide(fromTop)">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down)">
                                      <p:cBhvr>
                                        <p:cTn id="84" dur="500"/>
                                        <p:tgtEl>
                                          <p:spTgt spid="46"/>
                                        </p:tgtEl>
                                      </p:cBhvr>
                                    </p:animEffect>
                                  </p:childTnLst>
                                </p:cTn>
                              </p:par>
                            </p:childTnLst>
                          </p:cTn>
                        </p:par>
                      </p:childTnLst>
                    </p:cTn>
                  </p:par>
                  <p:par>
                    <p:cTn id="85" fill="hold">
                      <p:stCondLst>
                        <p:cond delay="indefinite"/>
                      </p:stCondLst>
                      <p:childTnLst>
                        <p:par>
                          <p:cTn id="86" fill="hold">
                            <p:stCondLst>
                              <p:cond delay="0"/>
                            </p:stCondLst>
                            <p:childTnLst>
                              <p:par>
                                <p:cTn id="87" presetID="47"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1000"/>
                                        <p:tgtEl>
                                          <p:spTgt spid="49"/>
                                        </p:tgtEl>
                                      </p:cBhvr>
                                    </p:animEffect>
                                    <p:anim calcmode="lin" valueType="num">
                                      <p:cBhvr>
                                        <p:cTn id="90" dur="1000" fill="hold"/>
                                        <p:tgtEl>
                                          <p:spTgt spid="49"/>
                                        </p:tgtEl>
                                        <p:attrNameLst>
                                          <p:attrName>ppt_x</p:attrName>
                                        </p:attrNameLst>
                                      </p:cBhvr>
                                      <p:tavLst>
                                        <p:tav tm="0">
                                          <p:val>
                                            <p:strVal val="#ppt_x"/>
                                          </p:val>
                                        </p:tav>
                                        <p:tav tm="100000">
                                          <p:val>
                                            <p:strVal val="#ppt_x"/>
                                          </p:val>
                                        </p:tav>
                                      </p:tavLst>
                                    </p:anim>
                                    <p:anim calcmode="lin" valueType="num">
                                      <p:cBhvr>
                                        <p:cTn id="9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47">
                                            <p:txEl>
                                              <p:pRg st="0" end="0"/>
                                            </p:txEl>
                                          </p:spTgt>
                                        </p:tgtEl>
                                        <p:attrNameLst>
                                          <p:attrName>style.visibility</p:attrName>
                                        </p:attrNameLst>
                                      </p:cBhvr>
                                      <p:to>
                                        <p:strVal val="visible"/>
                                      </p:to>
                                    </p:set>
                                    <p:animEffect transition="in" filter="wipe(up)">
                                      <p:cBhvr>
                                        <p:cTn id="101" dur="75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3" grpId="0"/>
      <p:bldP spid="37" grpId="0"/>
      <p:bldP spid="38" grpId="0" animBg="1"/>
      <p:bldP spid="41" grpId="0"/>
      <p:bldP spid="45" grpId="0"/>
      <p:bldP spid="46" grpId="0" animBg="1"/>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1169622" y="2048663"/>
            <a:ext cx="1350150" cy="1350150"/>
          </a:xfrm>
          <a:prstGeom prst="ellipse">
            <a:avLst/>
          </a:prstGeom>
          <a:noFill/>
          <a:ln w="31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rPr>
              <a:t>75%</a:t>
            </a:r>
            <a:endParaRPr kumimoji="0" lang="zh-CN" altLang="en-US" sz="2700"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endParaRPr>
          </a:p>
        </p:txBody>
      </p:sp>
      <p:sp>
        <p:nvSpPr>
          <p:cNvPr id="15" name="椭圆 14"/>
          <p:cNvSpPr/>
          <p:nvPr/>
        </p:nvSpPr>
        <p:spPr>
          <a:xfrm>
            <a:off x="2987824" y="2048663"/>
            <a:ext cx="1350150" cy="1350150"/>
          </a:xfrm>
          <a:prstGeom prst="ellipse">
            <a:avLst/>
          </a:prstGeom>
          <a:noFill/>
          <a:ln w="31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prstClr val="white"/>
                </a:solidFill>
                <a:effectLst/>
                <a:uLnTx/>
                <a:uFillTx/>
                <a:latin typeface="HelveticaNeueLT Pro 35 Th" pitchFamily="34" charset="0"/>
                <a:ea typeface="宋体"/>
                <a:cs typeface="+mn-cs"/>
              </a:rPr>
              <a:t>50%</a:t>
            </a:r>
            <a:endParaRPr kumimoji="0" lang="zh-CN" altLang="en-US" sz="2700" b="0" i="0" u="none" strike="noStrike" kern="0" cap="none" spc="0" normalizeH="0" baseline="0" noProof="0">
              <a:ln>
                <a:noFill/>
              </a:ln>
              <a:solidFill>
                <a:prstClr val="white"/>
              </a:solidFill>
              <a:effectLst/>
              <a:uLnTx/>
              <a:uFillTx/>
              <a:latin typeface="HelveticaNeueLT Pro 35 Th" pitchFamily="34" charset="0"/>
              <a:ea typeface="宋体"/>
              <a:cs typeface="+mn-cs"/>
            </a:endParaRPr>
          </a:p>
        </p:txBody>
      </p:sp>
      <p:sp>
        <p:nvSpPr>
          <p:cNvPr id="16" name="椭圆 15"/>
          <p:cNvSpPr/>
          <p:nvPr/>
        </p:nvSpPr>
        <p:spPr>
          <a:xfrm>
            <a:off x="4806026" y="2048663"/>
            <a:ext cx="1350150" cy="1350150"/>
          </a:xfrm>
          <a:prstGeom prst="ellipse">
            <a:avLst/>
          </a:prstGeom>
          <a:noFill/>
          <a:ln w="31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prstClr val="white"/>
                </a:solidFill>
                <a:effectLst/>
                <a:uLnTx/>
                <a:uFillTx/>
                <a:latin typeface="HelveticaNeueLT Pro 35 Th" pitchFamily="34" charset="0"/>
                <a:ea typeface="宋体"/>
                <a:cs typeface="+mn-cs"/>
              </a:rPr>
              <a:t>25%</a:t>
            </a:r>
            <a:endParaRPr kumimoji="0" lang="zh-CN" altLang="en-US" sz="2700" b="0" i="0" u="none" strike="noStrike" kern="0" cap="none" spc="0" normalizeH="0" baseline="0" noProof="0">
              <a:ln>
                <a:noFill/>
              </a:ln>
              <a:solidFill>
                <a:prstClr val="white"/>
              </a:solidFill>
              <a:effectLst/>
              <a:uLnTx/>
              <a:uFillTx/>
              <a:latin typeface="HelveticaNeueLT Pro 35 Th" pitchFamily="34" charset="0"/>
              <a:ea typeface="宋体"/>
              <a:cs typeface="+mn-cs"/>
            </a:endParaRPr>
          </a:p>
        </p:txBody>
      </p:sp>
      <p:sp>
        <p:nvSpPr>
          <p:cNvPr id="17" name="椭圆 16"/>
          <p:cNvSpPr/>
          <p:nvPr/>
        </p:nvSpPr>
        <p:spPr>
          <a:xfrm>
            <a:off x="6624228" y="2048663"/>
            <a:ext cx="1350150" cy="1350150"/>
          </a:xfrm>
          <a:prstGeom prst="ellipse">
            <a:avLst/>
          </a:prstGeom>
          <a:noFill/>
          <a:ln w="31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prstClr val="white"/>
                </a:solidFill>
                <a:effectLst/>
                <a:uLnTx/>
                <a:uFillTx/>
                <a:latin typeface="HelveticaNeueLT Pro 35 Th" pitchFamily="34" charset="0"/>
                <a:ea typeface="宋体"/>
                <a:cs typeface="+mn-cs"/>
              </a:rPr>
              <a:t>10%</a:t>
            </a:r>
            <a:endParaRPr kumimoji="0" lang="zh-CN" altLang="en-US" sz="2700" b="0" i="0" u="none" strike="noStrike" kern="0" cap="none" spc="0" normalizeH="0" baseline="0" noProof="0">
              <a:ln>
                <a:noFill/>
              </a:ln>
              <a:solidFill>
                <a:prstClr val="white"/>
              </a:solidFill>
              <a:effectLst/>
              <a:uLnTx/>
              <a:uFillTx/>
              <a:latin typeface="HelveticaNeueLT Pro 35 Th" pitchFamily="34" charset="0"/>
              <a:ea typeface="宋体"/>
              <a:cs typeface="+mn-cs"/>
            </a:endParaRPr>
          </a:p>
        </p:txBody>
      </p:sp>
      <p:sp>
        <p:nvSpPr>
          <p:cNvPr id="18" name="椭圆 85"/>
          <p:cNvSpPr/>
          <p:nvPr/>
        </p:nvSpPr>
        <p:spPr>
          <a:xfrm>
            <a:off x="1169622" y="2047826"/>
            <a:ext cx="1350150" cy="135015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Lst>
            <a:ahLst/>
            <a:cxnLst>
              <a:cxn ang="0">
                <a:pos x="connsiteX0" y="connsiteY0"/>
              </a:cxn>
              <a:cxn ang="0">
                <a:pos x="connsiteX1" y="connsiteY1"/>
              </a:cxn>
              <a:cxn ang="0">
                <a:pos x="connsiteX2" y="connsiteY2"/>
              </a:cxn>
              <a:cxn ang="0">
                <a:pos x="connsiteX3" y="connsiteY3"/>
              </a:cxn>
            </a:cxnLst>
            <a:rect l="l" t="t" r="r" b="b"/>
            <a:pathLst>
              <a:path w="1800200" h="1800200">
                <a:moveTo>
                  <a:pt x="900100" y="0"/>
                </a:moveTo>
                <a:cubicBezTo>
                  <a:pt x="1397212" y="0"/>
                  <a:pt x="1800200" y="402988"/>
                  <a:pt x="1800200" y="900100"/>
                </a:cubicBezTo>
                <a:cubicBezTo>
                  <a:pt x="1800200" y="1397212"/>
                  <a:pt x="1397212" y="1800200"/>
                  <a:pt x="900100" y="1800200"/>
                </a:cubicBezTo>
                <a:cubicBezTo>
                  <a:pt x="402988" y="1800200"/>
                  <a:pt x="0" y="1397212"/>
                  <a:pt x="0" y="900100"/>
                </a:cubicBezTo>
              </a:path>
            </a:pathLst>
          </a:cu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9" name="椭圆 85"/>
          <p:cNvSpPr/>
          <p:nvPr/>
        </p:nvSpPr>
        <p:spPr>
          <a:xfrm>
            <a:off x="3662901" y="2047826"/>
            <a:ext cx="675075" cy="135015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Lst>
            <a:ahLst/>
            <a:cxnLst>
              <a:cxn ang="0">
                <a:pos x="connsiteX0" y="connsiteY0"/>
              </a:cxn>
              <a:cxn ang="0">
                <a:pos x="connsiteX1" y="connsiteY1"/>
              </a:cxn>
              <a:cxn ang="0">
                <a:pos x="connsiteX2" y="connsiteY2"/>
              </a:cxn>
            </a:cxnLst>
            <a:rect l="l" t="t" r="r" b="b"/>
            <a:pathLst>
              <a:path w="900100" h="1800200">
                <a:moveTo>
                  <a:pt x="0" y="0"/>
                </a:moveTo>
                <a:cubicBezTo>
                  <a:pt x="497112" y="0"/>
                  <a:pt x="900100" y="402988"/>
                  <a:pt x="900100" y="900100"/>
                </a:cubicBezTo>
                <a:cubicBezTo>
                  <a:pt x="900100" y="1397212"/>
                  <a:pt x="497112" y="1800200"/>
                  <a:pt x="0" y="1800200"/>
                </a:cubicBezTo>
              </a:path>
            </a:pathLst>
          </a:cu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 name="椭圆 85"/>
          <p:cNvSpPr/>
          <p:nvPr/>
        </p:nvSpPr>
        <p:spPr>
          <a:xfrm>
            <a:off x="5481103" y="2047827"/>
            <a:ext cx="675075" cy="675075"/>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 name="connsiteX0" fmla="*/ 0 w 900100"/>
              <a:gd name="connsiteY0" fmla="*/ 0 h 900100"/>
              <a:gd name="connsiteX1" fmla="*/ 900100 w 900100"/>
              <a:gd name="connsiteY1" fmla="*/ 900100 h 900100"/>
            </a:gdLst>
            <a:ahLst/>
            <a:cxnLst>
              <a:cxn ang="0">
                <a:pos x="connsiteX0" y="connsiteY0"/>
              </a:cxn>
              <a:cxn ang="0">
                <a:pos x="connsiteX1" y="connsiteY1"/>
              </a:cxn>
            </a:cxnLst>
            <a:rect l="l" t="t" r="r" b="b"/>
            <a:pathLst>
              <a:path w="900100" h="900100">
                <a:moveTo>
                  <a:pt x="0" y="0"/>
                </a:moveTo>
                <a:cubicBezTo>
                  <a:pt x="497112" y="0"/>
                  <a:pt x="900100" y="402988"/>
                  <a:pt x="900100" y="900100"/>
                </a:cubicBezTo>
              </a:path>
            </a:pathLst>
          </a:cu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椭圆 85"/>
          <p:cNvSpPr/>
          <p:nvPr/>
        </p:nvSpPr>
        <p:spPr>
          <a:xfrm>
            <a:off x="7299304" y="2047513"/>
            <a:ext cx="312959" cy="7629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 name="connsiteX0" fmla="*/ 0 w 900100"/>
              <a:gd name="connsiteY0" fmla="*/ 0 h 900100"/>
              <a:gd name="connsiteX1" fmla="*/ 900100 w 900100"/>
              <a:gd name="connsiteY1"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330 h 900430"/>
              <a:gd name="connsiteX1" fmla="*/ 417278 w 900100"/>
              <a:gd name="connsiteY1" fmla="*/ 101632 h 900430"/>
              <a:gd name="connsiteX2" fmla="*/ 900100 w 900100"/>
              <a:gd name="connsiteY2" fmla="*/ 900430 h 900430"/>
              <a:gd name="connsiteX0" fmla="*/ 0 w 417278"/>
              <a:gd name="connsiteY0" fmla="*/ 330 h 101632"/>
              <a:gd name="connsiteX1" fmla="*/ 417278 w 417278"/>
              <a:gd name="connsiteY1" fmla="*/ 101632 h 101632"/>
              <a:gd name="connsiteX0" fmla="*/ 0 w 417278"/>
              <a:gd name="connsiteY0" fmla="*/ 418 h 101720"/>
              <a:gd name="connsiteX1" fmla="*/ 417278 w 417278"/>
              <a:gd name="connsiteY1" fmla="*/ 101720 h 101720"/>
            </a:gdLst>
            <a:ahLst/>
            <a:cxnLst>
              <a:cxn ang="0">
                <a:pos x="connsiteX0" y="connsiteY0"/>
              </a:cxn>
              <a:cxn ang="0">
                <a:pos x="connsiteX1" y="connsiteY1"/>
              </a:cxn>
            </a:cxnLst>
            <a:rect l="l" t="t" r="r" b="b"/>
            <a:pathLst>
              <a:path w="417278" h="101720">
                <a:moveTo>
                  <a:pt x="0" y="418"/>
                </a:moveTo>
                <a:cubicBezTo>
                  <a:pt x="158143" y="-3915"/>
                  <a:pt x="282947" y="25091"/>
                  <a:pt x="417278" y="101720"/>
                </a:cubicBezTo>
              </a:path>
            </a:pathLst>
          </a:cu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 name="TextBox 90"/>
          <p:cNvSpPr txBox="1"/>
          <p:nvPr/>
        </p:nvSpPr>
        <p:spPr>
          <a:xfrm>
            <a:off x="903584" y="3666073"/>
            <a:ext cx="1723549" cy="113107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en-US" altLang="zh-CN"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45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文本单击添加文本单击</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添加文本单击添加文本</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a:t>
            </a:r>
          </a:p>
        </p:txBody>
      </p:sp>
      <p:sp>
        <p:nvSpPr>
          <p:cNvPr id="23" name="TextBox 92"/>
          <p:cNvSpPr txBox="1"/>
          <p:nvPr/>
        </p:nvSpPr>
        <p:spPr>
          <a:xfrm>
            <a:off x="2801127" y="3666072"/>
            <a:ext cx="1723549" cy="94641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en-US" altLang="zh-CN"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45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文本单击添加文本单击</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添加文本单击添加文本</a:t>
            </a:r>
          </a:p>
        </p:txBody>
      </p:sp>
      <p:sp>
        <p:nvSpPr>
          <p:cNvPr id="24" name="TextBox 93"/>
          <p:cNvSpPr txBox="1"/>
          <p:nvPr/>
        </p:nvSpPr>
        <p:spPr>
          <a:xfrm>
            <a:off x="4619329" y="3666073"/>
            <a:ext cx="1723549" cy="113107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en-US" altLang="zh-CN"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45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文本单击添加文本单击</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添加文本单击添加文本</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a:t>
            </a:r>
          </a:p>
        </p:txBody>
      </p:sp>
      <p:sp>
        <p:nvSpPr>
          <p:cNvPr id="25" name="TextBox 94"/>
          <p:cNvSpPr txBox="1"/>
          <p:nvPr/>
        </p:nvSpPr>
        <p:spPr>
          <a:xfrm>
            <a:off x="6437531" y="3666072"/>
            <a:ext cx="1723549" cy="94641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en-US" altLang="zh-CN" sz="15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45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文本单击添加文本单击</a:t>
            </a:r>
            <a:endParaRPr kumimoji="0" lang="en-US" altLang="zh-CN"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添加文本单击添加文本</a:t>
            </a:r>
          </a:p>
        </p:txBody>
      </p:sp>
    </p:spTree>
    <p:extLst>
      <p:ext uri="{BB962C8B-B14F-4D97-AF65-F5344CB8AC3E}">
        <p14:creationId xmlns:p14="http://schemas.microsoft.com/office/powerpoint/2010/main" xmlns="" val="155334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heel(1)">
                                      <p:cBhvr>
                                        <p:cTn id="10" dur="1000"/>
                                        <p:tgtEl>
                                          <p:spTgt spid="18"/>
                                        </p:tgtEl>
                                      </p:cBhvr>
                                    </p:animEffect>
                                  </p:childTnLst>
                                </p:cTn>
                              </p:par>
                              <p:par>
                                <p:cTn id="11" presetID="47" presetClass="entr" presetSubtype="0" fill="hold" grpId="0"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anim calcmode="lin" valueType="num">
                                      <p:cBhvr>
                                        <p:cTn id="14" dur="500" fill="hold"/>
                                        <p:tgtEl>
                                          <p:spTgt spid="22"/>
                                        </p:tgtEl>
                                        <p:attrNameLst>
                                          <p:attrName>ppt_x</p:attrName>
                                        </p:attrNameLst>
                                      </p:cBhvr>
                                      <p:tavLst>
                                        <p:tav tm="0">
                                          <p:val>
                                            <p:strVal val="#ppt_x"/>
                                          </p:val>
                                        </p:tav>
                                        <p:tav tm="100000">
                                          <p:val>
                                            <p:strVal val="#ppt_x"/>
                                          </p:val>
                                        </p:tav>
                                      </p:tavLst>
                                    </p:anim>
                                    <p:anim calcmode="lin" valueType="num">
                                      <p:cBhvr>
                                        <p:cTn id="15" dur="500" fill="hold"/>
                                        <p:tgtEl>
                                          <p:spTgt spid="22"/>
                                        </p:tgtEl>
                                        <p:attrNameLst>
                                          <p:attrName>ppt_y</p:attrName>
                                        </p:attrNameLst>
                                      </p:cBhvr>
                                      <p:tavLst>
                                        <p:tav tm="0">
                                          <p:val>
                                            <p:strVal val="#ppt_y-.1"/>
                                          </p:val>
                                        </p:tav>
                                        <p:tav tm="100000">
                                          <p:val>
                                            <p:strVal val="#ppt_y"/>
                                          </p:val>
                                        </p:tav>
                                      </p:tavLst>
                                    </p:anim>
                                  </p:childTnLst>
                                </p:cTn>
                              </p:par>
                              <p:par>
                                <p:cTn id="16" presetID="21" presetClass="entr" presetSubtype="1" fill="hold" grpId="0" nodeType="with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wheel(1)">
                                      <p:cBhvr>
                                        <p:cTn id="18" dur="1000"/>
                                        <p:tgtEl>
                                          <p:spTgt spid="15"/>
                                        </p:tgtEl>
                                      </p:cBhvr>
                                    </p:animEffect>
                                  </p:childTnLst>
                                </p:cTn>
                              </p:par>
                              <p:par>
                                <p:cTn id="19" presetID="21" presetClass="entr" presetSubtype="1"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wheel(1)">
                                      <p:cBhvr>
                                        <p:cTn id="21" dur="1000"/>
                                        <p:tgtEl>
                                          <p:spTgt spid="19"/>
                                        </p:tgtEl>
                                      </p:cBhvr>
                                    </p:animEffect>
                                  </p:childTnLst>
                                </p:cTn>
                              </p:par>
                              <p:par>
                                <p:cTn id="22" presetID="47" presetClass="entr" presetSubtype="0" fill="hold" grpId="0" nodeType="withEffect">
                                  <p:stCondLst>
                                    <p:cond delay="15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anim calcmode="lin" valueType="num">
                                      <p:cBhvr>
                                        <p:cTn id="25" dur="500" fill="hold"/>
                                        <p:tgtEl>
                                          <p:spTgt spid="23"/>
                                        </p:tgtEl>
                                        <p:attrNameLst>
                                          <p:attrName>ppt_x</p:attrName>
                                        </p:attrNameLst>
                                      </p:cBhvr>
                                      <p:tavLst>
                                        <p:tav tm="0">
                                          <p:val>
                                            <p:strVal val="#ppt_x"/>
                                          </p:val>
                                        </p:tav>
                                        <p:tav tm="100000">
                                          <p:val>
                                            <p:strVal val="#ppt_x"/>
                                          </p:val>
                                        </p:tav>
                                      </p:tavLst>
                                    </p:anim>
                                    <p:anim calcmode="lin" valueType="num">
                                      <p:cBhvr>
                                        <p:cTn id="26" dur="500" fill="hold"/>
                                        <p:tgtEl>
                                          <p:spTgt spid="23"/>
                                        </p:tgtEl>
                                        <p:attrNameLst>
                                          <p:attrName>ppt_y</p:attrName>
                                        </p:attrNameLst>
                                      </p:cBhvr>
                                      <p:tavLst>
                                        <p:tav tm="0">
                                          <p:val>
                                            <p:strVal val="#ppt_y-.1"/>
                                          </p:val>
                                        </p:tav>
                                        <p:tav tm="100000">
                                          <p:val>
                                            <p:strVal val="#ppt_y"/>
                                          </p:val>
                                        </p:tav>
                                      </p:tavLst>
                                    </p:anim>
                                  </p:childTnLst>
                                </p:cTn>
                              </p:par>
                              <p:par>
                                <p:cTn id="27" presetID="21" presetClass="entr" presetSubtype="1" fill="hold" grpId="0" nodeType="withEffect">
                                  <p:stCondLst>
                                    <p:cond delay="1000"/>
                                  </p:stCondLst>
                                  <p:childTnLst>
                                    <p:set>
                                      <p:cBhvr>
                                        <p:cTn id="28" dur="1" fill="hold">
                                          <p:stCondLst>
                                            <p:cond delay="0"/>
                                          </p:stCondLst>
                                        </p:cTn>
                                        <p:tgtEl>
                                          <p:spTgt spid="16"/>
                                        </p:tgtEl>
                                        <p:attrNameLst>
                                          <p:attrName>style.visibility</p:attrName>
                                        </p:attrNameLst>
                                      </p:cBhvr>
                                      <p:to>
                                        <p:strVal val="visible"/>
                                      </p:to>
                                    </p:set>
                                    <p:animEffect transition="in" filter="wheel(1)">
                                      <p:cBhvr>
                                        <p:cTn id="29" dur="1000"/>
                                        <p:tgtEl>
                                          <p:spTgt spid="16"/>
                                        </p:tgtEl>
                                      </p:cBhvr>
                                    </p:animEffect>
                                  </p:childTnLst>
                                </p:cTn>
                              </p:par>
                              <p:par>
                                <p:cTn id="30" presetID="21" presetClass="entr" presetSubtype="1" fill="hold" grpId="0" nodeType="withEffect">
                                  <p:stCondLst>
                                    <p:cond delay="1000"/>
                                  </p:stCondLst>
                                  <p:childTnLst>
                                    <p:set>
                                      <p:cBhvr>
                                        <p:cTn id="31" dur="1" fill="hold">
                                          <p:stCondLst>
                                            <p:cond delay="0"/>
                                          </p:stCondLst>
                                        </p:cTn>
                                        <p:tgtEl>
                                          <p:spTgt spid="20"/>
                                        </p:tgtEl>
                                        <p:attrNameLst>
                                          <p:attrName>style.visibility</p:attrName>
                                        </p:attrNameLst>
                                      </p:cBhvr>
                                      <p:to>
                                        <p:strVal val="visible"/>
                                      </p:to>
                                    </p:set>
                                    <p:animEffect transition="in" filter="wheel(1)">
                                      <p:cBhvr>
                                        <p:cTn id="32" dur="1000"/>
                                        <p:tgtEl>
                                          <p:spTgt spid="20"/>
                                        </p:tgtEl>
                                      </p:cBhvr>
                                    </p:animEffect>
                                  </p:childTnLst>
                                </p:cTn>
                              </p:par>
                              <p:par>
                                <p:cTn id="33" presetID="47" presetClass="entr" presetSubtype="0" fill="hold" grpId="0" nodeType="withEffect">
                                  <p:stCondLst>
                                    <p:cond delay="20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anim calcmode="lin" valueType="num">
                                      <p:cBhvr>
                                        <p:cTn id="36" dur="500" fill="hold"/>
                                        <p:tgtEl>
                                          <p:spTgt spid="24"/>
                                        </p:tgtEl>
                                        <p:attrNameLst>
                                          <p:attrName>ppt_x</p:attrName>
                                        </p:attrNameLst>
                                      </p:cBhvr>
                                      <p:tavLst>
                                        <p:tav tm="0">
                                          <p:val>
                                            <p:strVal val="#ppt_x"/>
                                          </p:val>
                                        </p:tav>
                                        <p:tav tm="100000">
                                          <p:val>
                                            <p:strVal val="#ppt_x"/>
                                          </p:val>
                                        </p:tav>
                                      </p:tavLst>
                                    </p:anim>
                                    <p:anim calcmode="lin" valueType="num">
                                      <p:cBhvr>
                                        <p:cTn id="37" dur="500" fill="hold"/>
                                        <p:tgtEl>
                                          <p:spTgt spid="24"/>
                                        </p:tgtEl>
                                        <p:attrNameLst>
                                          <p:attrName>ppt_y</p:attrName>
                                        </p:attrNameLst>
                                      </p:cBhvr>
                                      <p:tavLst>
                                        <p:tav tm="0">
                                          <p:val>
                                            <p:strVal val="#ppt_y-.1"/>
                                          </p:val>
                                        </p:tav>
                                        <p:tav tm="100000">
                                          <p:val>
                                            <p:strVal val="#ppt_y"/>
                                          </p:val>
                                        </p:tav>
                                      </p:tavLst>
                                    </p:anim>
                                  </p:childTnLst>
                                </p:cTn>
                              </p:par>
                              <p:par>
                                <p:cTn id="38" presetID="21" presetClass="entr" presetSubtype="1" fill="hold" grpId="0" nodeType="withEffect">
                                  <p:stCondLst>
                                    <p:cond delay="150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1000"/>
                                        <p:tgtEl>
                                          <p:spTgt spid="17"/>
                                        </p:tgtEl>
                                      </p:cBhvr>
                                    </p:animEffect>
                                  </p:childTnLst>
                                </p:cTn>
                              </p:par>
                              <p:par>
                                <p:cTn id="41" presetID="21" presetClass="entr" presetSubtype="1" fill="hold" grpId="0" nodeType="withEffect">
                                  <p:stCondLst>
                                    <p:cond delay="1500"/>
                                  </p:stCondLst>
                                  <p:childTnLst>
                                    <p:set>
                                      <p:cBhvr>
                                        <p:cTn id="42" dur="1" fill="hold">
                                          <p:stCondLst>
                                            <p:cond delay="0"/>
                                          </p:stCondLst>
                                        </p:cTn>
                                        <p:tgtEl>
                                          <p:spTgt spid="21"/>
                                        </p:tgtEl>
                                        <p:attrNameLst>
                                          <p:attrName>style.visibility</p:attrName>
                                        </p:attrNameLst>
                                      </p:cBhvr>
                                      <p:to>
                                        <p:strVal val="visible"/>
                                      </p:to>
                                    </p:set>
                                    <p:animEffect transition="in" filter="wheel(1)">
                                      <p:cBhvr>
                                        <p:cTn id="43" dur="1000"/>
                                        <p:tgtEl>
                                          <p:spTgt spid="21"/>
                                        </p:tgtEl>
                                      </p:cBhvr>
                                    </p:animEffect>
                                  </p:childTnLst>
                                </p:cTn>
                              </p:par>
                              <p:par>
                                <p:cTn id="44" presetID="47" presetClass="entr" presetSubtype="0" fill="hold" grpId="0" nodeType="withEffect">
                                  <p:stCondLst>
                                    <p:cond delay="25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anim calcmode="lin" valueType="num">
                                      <p:cBhvr>
                                        <p:cTn id="47" dur="500" fill="hold"/>
                                        <p:tgtEl>
                                          <p:spTgt spid="25"/>
                                        </p:tgtEl>
                                        <p:attrNameLst>
                                          <p:attrName>ppt_x</p:attrName>
                                        </p:attrNameLst>
                                      </p:cBhvr>
                                      <p:tavLst>
                                        <p:tav tm="0">
                                          <p:val>
                                            <p:strVal val="#ppt_x"/>
                                          </p:val>
                                        </p:tav>
                                        <p:tav tm="100000">
                                          <p:val>
                                            <p:strVal val="#ppt_x"/>
                                          </p:val>
                                        </p:tav>
                                      </p:tavLst>
                                    </p:anim>
                                    <p:anim calcmode="lin" valueType="num">
                                      <p:cBhvr>
                                        <p:cTn id="4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453156" y="3172106"/>
            <a:ext cx="623769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249742" y="2281007"/>
            <a:ext cx="457080" cy="972108"/>
            <a:chOff x="2998862" y="2348880"/>
            <a:chExt cx="609440" cy="1296144"/>
          </a:xfrm>
          <a:solidFill>
            <a:schemeClr val="bg1"/>
          </a:solidFill>
        </p:grpSpPr>
        <p:sp>
          <p:nvSpPr>
            <p:cNvPr id="4" name="椭圆 3"/>
            <p:cNvSpPr/>
            <p:nvPr/>
          </p:nvSpPr>
          <p:spPr>
            <a:xfrm>
              <a:off x="2998862"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 name="任意多边形 4"/>
            <p:cNvSpPr/>
            <p:nvPr/>
          </p:nvSpPr>
          <p:spPr>
            <a:xfrm>
              <a:off x="3103899"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6" name="组合 5"/>
          <p:cNvGrpSpPr/>
          <p:nvPr/>
        </p:nvGrpSpPr>
        <p:grpSpPr>
          <a:xfrm>
            <a:off x="2789802" y="3091098"/>
            <a:ext cx="456758" cy="967973"/>
            <a:chOff x="3718942" y="3429000"/>
            <a:chExt cx="609010" cy="1290630"/>
          </a:xfrm>
          <a:solidFill>
            <a:schemeClr val="bg1"/>
          </a:solidFill>
        </p:grpSpPr>
        <p:sp>
          <p:nvSpPr>
            <p:cNvPr id="7" name="椭圆 6"/>
            <p:cNvSpPr/>
            <p:nvPr/>
          </p:nvSpPr>
          <p:spPr>
            <a:xfrm>
              <a:off x="3718942"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任意多边形 7"/>
            <p:cNvSpPr/>
            <p:nvPr/>
          </p:nvSpPr>
          <p:spPr>
            <a:xfrm flipV="1">
              <a:off x="382354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9" name="组合 8"/>
          <p:cNvGrpSpPr/>
          <p:nvPr/>
        </p:nvGrpSpPr>
        <p:grpSpPr>
          <a:xfrm>
            <a:off x="3707904" y="2281007"/>
            <a:ext cx="468224" cy="972108"/>
            <a:chOff x="4943078" y="2348880"/>
            <a:chExt cx="624298" cy="1296144"/>
          </a:xfrm>
          <a:solidFill>
            <a:schemeClr val="bg1"/>
          </a:solidFill>
        </p:grpSpPr>
        <p:sp>
          <p:nvSpPr>
            <p:cNvPr id="10" name="椭圆 9"/>
            <p:cNvSpPr/>
            <p:nvPr/>
          </p:nvSpPr>
          <p:spPr>
            <a:xfrm>
              <a:off x="4943078"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任意多边形 10"/>
            <p:cNvSpPr/>
            <p:nvPr/>
          </p:nvSpPr>
          <p:spPr>
            <a:xfrm>
              <a:off x="5062973"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12" name="组合 11"/>
          <p:cNvGrpSpPr/>
          <p:nvPr/>
        </p:nvGrpSpPr>
        <p:grpSpPr>
          <a:xfrm>
            <a:off x="4490991" y="3091098"/>
            <a:ext cx="468224" cy="967973"/>
            <a:chOff x="5987194" y="3429000"/>
            <a:chExt cx="624298" cy="1290630"/>
          </a:xfrm>
          <a:solidFill>
            <a:schemeClr val="bg1"/>
          </a:solidFill>
        </p:grpSpPr>
        <p:sp>
          <p:nvSpPr>
            <p:cNvPr id="13" name="椭圆 12"/>
            <p:cNvSpPr/>
            <p:nvPr/>
          </p:nvSpPr>
          <p:spPr>
            <a:xfrm>
              <a:off x="5987194"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任意多边形 13"/>
            <p:cNvSpPr/>
            <p:nvPr/>
          </p:nvSpPr>
          <p:spPr>
            <a:xfrm flipV="1">
              <a:off x="610708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15" name="组合 14"/>
          <p:cNvGrpSpPr/>
          <p:nvPr/>
        </p:nvGrpSpPr>
        <p:grpSpPr>
          <a:xfrm>
            <a:off x="6354198" y="3091098"/>
            <a:ext cx="468224" cy="967973"/>
            <a:chOff x="8471470" y="3429000"/>
            <a:chExt cx="624298" cy="1290630"/>
          </a:xfrm>
          <a:solidFill>
            <a:schemeClr val="bg1"/>
          </a:solidFill>
        </p:grpSpPr>
        <p:sp>
          <p:nvSpPr>
            <p:cNvPr id="16" name="椭圆 15"/>
            <p:cNvSpPr/>
            <p:nvPr/>
          </p:nvSpPr>
          <p:spPr>
            <a:xfrm>
              <a:off x="8471470"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任意多边形 16"/>
            <p:cNvSpPr/>
            <p:nvPr/>
          </p:nvSpPr>
          <p:spPr>
            <a:xfrm flipV="1">
              <a:off x="8591365"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18" name="组合 17"/>
          <p:cNvGrpSpPr/>
          <p:nvPr/>
        </p:nvGrpSpPr>
        <p:grpSpPr>
          <a:xfrm>
            <a:off x="5745251" y="2281007"/>
            <a:ext cx="442717" cy="972108"/>
            <a:chOff x="7659538" y="2348880"/>
            <a:chExt cx="590289" cy="1296144"/>
          </a:xfrm>
          <a:solidFill>
            <a:schemeClr val="bg1"/>
          </a:solidFill>
        </p:grpSpPr>
        <p:sp>
          <p:nvSpPr>
            <p:cNvPr id="19" name="椭圆 18"/>
            <p:cNvSpPr/>
            <p:nvPr/>
          </p:nvSpPr>
          <p:spPr>
            <a:xfrm>
              <a:off x="7659538"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任意多边形 19"/>
            <p:cNvSpPr/>
            <p:nvPr/>
          </p:nvSpPr>
          <p:spPr>
            <a:xfrm>
              <a:off x="7745424"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21" name="组合 20"/>
          <p:cNvGrpSpPr/>
          <p:nvPr/>
        </p:nvGrpSpPr>
        <p:grpSpPr>
          <a:xfrm>
            <a:off x="3869922" y="1686941"/>
            <a:ext cx="594066" cy="594066"/>
            <a:chOff x="5159102" y="1556792"/>
            <a:chExt cx="792088" cy="792088"/>
          </a:xfrm>
        </p:grpSpPr>
        <p:sp>
          <p:nvSpPr>
            <p:cNvPr id="22" name="椭圆 21"/>
            <p:cNvSpPr/>
            <p:nvPr/>
          </p:nvSpPr>
          <p:spPr>
            <a:xfrm>
              <a:off x="5159102"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 name="心形 22"/>
            <p:cNvSpPr/>
            <p:nvPr/>
          </p:nvSpPr>
          <p:spPr>
            <a:xfrm>
              <a:off x="5303118" y="1755307"/>
              <a:ext cx="504056" cy="449557"/>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4" name="组合 23"/>
          <p:cNvGrpSpPr/>
          <p:nvPr/>
        </p:nvGrpSpPr>
        <p:grpSpPr>
          <a:xfrm>
            <a:off x="5881760" y="1686941"/>
            <a:ext cx="594066" cy="594066"/>
            <a:chOff x="7841553" y="1556792"/>
            <a:chExt cx="792088" cy="792088"/>
          </a:xfrm>
        </p:grpSpPr>
        <p:sp>
          <p:nvSpPr>
            <p:cNvPr id="25" name="椭圆 24"/>
            <p:cNvSpPr/>
            <p:nvPr/>
          </p:nvSpPr>
          <p:spPr>
            <a:xfrm>
              <a:off x="7841553"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 name="椭圆形标注 25"/>
            <p:cNvSpPr/>
            <p:nvPr/>
          </p:nvSpPr>
          <p:spPr>
            <a:xfrm>
              <a:off x="8015954" y="1759353"/>
              <a:ext cx="443286" cy="385963"/>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7" name="组合 26"/>
          <p:cNvGrpSpPr/>
          <p:nvPr/>
        </p:nvGrpSpPr>
        <p:grpSpPr>
          <a:xfrm>
            <a:off x="2940354" y="4059070"/>
            <a:ext cx="594066" cy="594066"/>
            <a:chOff x="3919678" y="4719630"/>
            <a:chExt cx="792088" cy="792088"/>
          </a:xfrm>
        </p:grpSpPr>
        <p:sp>
          <p:nvSpPr>
            <p:cNvPr id="28" name="椭圆 27"/>
            <p:cNvSpPr/>
            <p:nvPr/>
          </p:nvSpPr>
          <p:spPr>
            <a:xfrm flipV="1">
              <a:off x="391967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9" name="组合 28"/>
            <p:cNvGrpSpPr/>
            <p:nvPr/>
          </p:nvGrpSpPr>
          <p:grpSpPr>
            <a:xfrm>
              <a:off x="4158358" y="4886644"/>
              <a:ext cx="314729" cy="458061"/>
              <a:chOff x="5690315" y="3674507"/>
              <a:chExt cx="314729" cy="458061"/>
            </a:xfrm>
          </p:grpSpPr>
          <p:sp>
            <p:nvSpPr>
              <p:cNvPr id="30"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31"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grpSp>
        <p:nvGrpSpPr>
          <p:cNvPr id="32" name="组合 31"/>
          <p:cNvGrpSpPr/>
          <p:nvPr/>
        </p:nvGrpSpPr>
        <p:grpSpPr>
          <a:xfrm>
            <a:off x="2400617" y="1686941"/>
            <a:ext cx="594066" cy="594066"/>
            <a:chOff x="3200028" y="1556792"/>
            <a:chExt cx="792088" cy="792088"/>
          </a:xfrm>
        </p:grpSpPr>
        <p:sp>
          <p:nvSpPr>
            <p:cNvPr id="33" name="椭圆 32"/>
            <p:cNvSpPr/>
            <p:nvPr/>
          </p:nvSpPr>
          <p:spPr>
            <a:xfrm>
              <a:off x="3200028"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4" name="组合 33"/>
            <p:cNvGrpSpPr/>
            <p:nvPr/>
          </p:nvGrpSpPr>
          <p:grpSpPr>
            <a:xfrm>
              <a:off x="3360527" y="1717291"/>
              <a:ext cx="471090" cy="471090"/>
              <a:chOff x="4334131" y="1343733"/>
              <a:chExt cx="471090" cy="471090"/>
            </a:xfrm>
          </p:grpSpPr>
          <p:sp>
            <p:nvSpPr>
              <p:cNvPr id="35" name="Freeform 17"/>
              <p:cNvSpPr>
                <a:spLocks noEditPoints="1"/>
              </p:cNvSpPr>
              <p:nvPr/>
            </p:nvSpPr>
            <p:spPr bwMode="auto">
              <a:xfrm flipH="1">
                <a:off x="4468442" y="1477042"/>
                <a:ext cx="202468" cy="203471"/>
              </a:xfrm>
              <a:custGeom>
                <a:avLst/>
                <a:gdLst>
                  <a:gd name="T0" fmla="*/ 124 w 124"/>
                  <a:gd name="T1" fmla="*/ 0 h 124"/>
                  <a:gd name="T2" fmla="*/ 39 w 124"/>
                  <a:gd name="T3" fmla="*/ 39 h 124"/>
                  <a:gd name="T4" fmla="*/ 0 w 124"/>
                  <a:gd name="T5" fmla="*/ 124 h 124"/>
                  <a:gd name="T6" fmla="*/ 85 w 124"/>
                  <a:gd name="T7" fmla="*/ 85 h 124"/>
                  <a:gd name="T8" fmla="*/ 124 w 124"/>
                  <a:gd name="T9" fmla="*/ 0 h 124"/>
                  <a:gd name="T10" fmla="*/ 62 w 124"/>
                  <a:gd name="T11" fmla="*/ 78 h 124"/>
                  <a:gd name="T12" fmla="*/ 46 w 124"/>
                  <a:gd name="T13" fmla="*/ 62 h 124"/>
                  <a:gd name="T14" fmla="*/ 62 w 124"/>
                  <a:gd name="T15" fmla="*/ 46 h 124"/>
                  <a:gd name="T16" fmla="*/ 78 w 124"/>
                  <a:gd name="T17" fmla="*/ 62 h 124"/>
                  <a:gd name="T18" fmla="*/ 62 w 124"/>
                  <a:gd name="T19"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124" y="0"/>
                    </a:moveTo>
                    <a:cubicBezTo>
                      <a:pt x="39" y="39"/>
                      <a:pt x="39" y="39"/>
                      <a:pt x="39" y="39"/>
                    </a:cubicBezTo>
                    <a:cubicBezTo>
                      <a:pt x="0" y="124"/>
                      <a:pt x="0" y="124"/>
                      <a:pt x="0" y="124"/>
                    </a:cubicBezTo>
                    <a:cubicBezTo>
                      <a:pt x="85" y="85"/>
                      <a:pt x="85" y="85"/>
                      <a:pt x="85" y="85"/>
                    </a:cubicBezTo>
                    <a:lnTo>
                      <a:pt x="124" y="0"/>
                    </a:lnTo>
                    <a:close/>
                    <a:moveTo>
                      <a:pt x="62" y="78"/>
                    </a:moveTo>
                    <a:cubicBezTo>
                      <a:pt x="53" y="78"/>
                      <a:pt x="46" y="71"/>
                      <a:pt x="46" y="62"/>
                    </a:cubicBezTo>
                    <a:cubicBezTo>
                      <a:pt x="46" y="53"/>
                      <a:pt x="53" y="46"/>
                      <a:pt x="62" y="46"/>
                    </a:cubicBezTo>
                    <a:cubicBezTo>
                      <a:pt x="71" y="46"/>
                      <a:pt x="78" y="53"/>
                      <a:pt x="78" y="62"/>
                    </a:cubicBezTo>
                    <a:cubicBezTo>
                      <a:pt x="78" y="71"/>
                      <a:pt x="71" y="78"/>
                      <a:pt x="62"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36" name="Freeform 18"/>
              <p:cNvSpPr>
                <a:spLocks noEditPoints="1"/>
              </p:cNvSpPr>
              <p:nvPr/>
            </p:nvSpPr>
            <p:spPr bwMode="auto">
              <a:xfrm flipH="1">
                <a:off x="4334131" y="1343733"/>
                <a:ext cx="471090" cy="471090"/>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44 w 288"/>
                  <a:gd name="T11" fmla="*/ 256 h 288"/>
                  <a:gd name="T12" fmla="*/ 32 w 288"/>
                  <a:gd name="T13" fmla="*/ 144 h 288"/>
                  <a:gd name="T14" fmla="*/ 144 w 288"/>
                  <a:gd name="T15" fmla="*/ 32 h 288"/>
                  <a:gd name="T16" fmla="*/ 256 w 288"/>
                  <a:gd name="T17" fmla="*/ 144 h 288"/>
                  <a:gd name="T18" fmla="*/ 144 w 288"/>
                  <a:gd name="T19"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144" y="256"/>
                    </a:moveTo>
                    <a:cubicBezTo>
                      <a:pt x="82" y="256"/>
                      <a:pt x="32" y="206"/>
                      <a:pt x="32" y="144"/>
                    </a:cubicBezTo>
                    <a:cubicBezTo>
                      <a:pt x="32" y="82"/>
                      <a:pt x="82" y="32"/>
                      <a:pt x="144" y="32"/>
                    </a:cubicBezTo>
                    <a:cubicBezTo>
                      <a:pt x="206" y="32"/>
                      <a:pt x="256" y="82"/>
                      <a:pt x="256" y="144"/>
                    </a:cubicBezTo>
                    <a:cubicBezTo>
                      <a:pt x="256" y="206"/>
                      <a:pt x="206" y="256"/>
                      <a:pt x="144"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grpSp>
        <p:nvGrpSpPr>
          <p:cNvPr id="37" name="组合 36"/>
          <p:cNvGrpSpPr/>
          <p:nvPr/>
        </p:nvGrpSpPr>
        <p:grpSpPr>
          <a:xfrm>
            <a:off x="4653009" y="4059070"/>
            <a:ext cx="594066" cy="594066"/>
            <a:chOff x="6203218" y="4719630"/>
            <a:chExt cx="792088" cy="792088"/>
          </a:xfrm>
        </p:grpSpPr>
        <p:sp>
          <p:nvSpPr>
            <p:cNvPr id="38" name="椭圆 37"/>
            <p:cNvSpPr/>
            <p:nvPr/>
          </p:nvSpPr>
          <p:spPr>
            <a:xfrm flipV="1">
              <a:off x="620321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9" name="Freeform 45"/>
            <p:cNvSpPr>
              <a:spLocks/>
            </p:cNvSpPr>
            <p:nvPr/>
          </p:nvSpPr>
          <p:spPr bwMode="auto">
            <a:xfrm flipH="1">
              <a:off x="6389777" y="4906189"/>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nvGrpSpPr>
          <p:cNvPr id="40" name="组合 39"/>
          <p:cNvGrpSpPr/>
          <p:nvPr/>
        </p:nvGrpSpPr>
        <p:grpSpPr>
          <a:xfrm>
            <a:off x="6516216" y="4059070"/>
            <a:ext cx="594066" cy="594066"/>
            <a:chOff x="8687494" y="4719630"/>
            <a:chExt cx="792088" cy="792088"/>
          </a:xfrm>
        </p:grpSpPr>
        <p:sp>
          <p:nvSpPr>
            <p:cNvPr id="41" name="椭圆 40"/>
            <p:cNvSpPr/>
            <p:nvPr/>
          </p:nvSpPr>
          <p:spPr>
            <a:xfrm flipV="1">
              <a:off x="8687494"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2" name="组合 41"/>
            <p:cNvGrpSpPr/>
            <p:nvPr/>
          </p:nvGrpSpPr>
          <p:grpSpPr>
            <a:xfrm>
              <a:off x="8847965" y="4984723"/>
              <a:ext cx="471147" cy="261902"/>
              <a:chOff x="6864264" y="1408669"/>
              <a:chExt cx="471147" cy="261902"/>
            </a:xfrm>
          </p:grpSpPr>
          <p:sp>
            <p:nvSpPr>
              <p:cNvPr id="43" name="Freeform 98"/>
              <p:cNvSpPr>
                <a:spLocks/>
              </p:cNvSpPr>
              <p:nvPr/>
            </p:nvSpPr>
            <p:spPr bwMode="auto">
              <a:xfrm flipH="1">
                <a:off x="6968886" y="1526456"/>
                <a:ext cx="313867" cy="92151"/>
              </a:xfrm>
              <a:custGeom>
                <a:avLst/>
                <a:gdLst>
                  <a:gd name="T0" fmla="*/ 192 w 192"/>
                  <a:gd name="T1" fmla="*/ 18 h 56"/>
                  <a:gd name="T2" fmla="*/ 80 w 192"/>
                  <a:gd name="T3" fmla="*/ 40 h 56"/>
                  <a:gd name="T4" fmla="*/ 88 w 192"/>
                  <a:gd name="T5" fmla="*/ 0 h 56"/>
                  <a:gd name="T6" fmla="*/ 82 w 192"/>
                  <a:gd name="T7" fmla="*/ 0 h 56"/>
                  <a:gd name="T8" fmla="*/ 3 w 192"/>
                  <a:gd name="T9" fmla="*/ 16 h 56"/>
                  <a:gd name="T10" fmla="*/ 0 w 192"/>
                  <a:gd name="T11" fmla="*/ 16 h 56"/>
                  <a:gd name="T12" fmla="*/ 0 w 192"/>
                  <a:gd name="T13" fmla="*/ 56 h 56"/>
                  <a:gd name="T14" fmla="*/ 192 w 192"/>
                  <a:gd name="T15" fmla="*/ 56 h 56"/>
                  <a:gd name="T16" fmla="*/ 192 w 192"/>
                  <a:gd name="T1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92" y="18"/>
                    </a:moveTo>
                    <a:cubicBezTo>
                      <a:pt x="80" y="40"/>
                      <a:pt x="80" y="40"/>
                      <a:pt x="80" y="40"/>
                    </a:cubicBezTo>
                    <a:cubicBezTo>
                      <a:pt x="88" y="0"/>
                      <a:pt x="88" y="0"/>
                      <a:pt x="88" y="0"/>
                    </a:cubicBezTo>
                    <a:cubicBezTo>
                      <a:pt x="82" y="0"/>
                      <a:pt x="82" y="0"/>
                      <a:pt x="82" y="0"/>
                    </a:cubicBezTo>
                    <a:cubicBezTo>
                      <a:pt x="3" y="16"/>
                      <a:pt x="3" y="16"/>
                      <a:pt x="3" y="16"/>
                    </a:cubicBezTo>
                    <a:cubicBezTo>
                      <a:pt x="2" y="16"/>
                      <a:pt x="1" y="16"/>
                      <a:pt x="0" y="16"/>
                    </a:cubicBezTo>
                    <a:cubicBezTo>
                      <a:pt x="0" y="56"/>
                      <a:pt x="0" y="56"/>
                      <a:pt x="0" y="56"/>
                    </a:cubicBezTo>
                    <a:cubicBezTo>
                      <a:pt x="192" y="56"/>
                      <a:pt x="192" y="56"/>
                      <a:pt x="192" y="56"/>
                    </a:cubicBezTo>
                    <a:lnTo>
                      <a:pt x="192"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44" name="Freeform 99"/>
              <p:cNvSpPr>
                <a:spLocks noEditPoints="1"/>
              </p:cNvSpPr>
              <p:nvPr/>
            </p:nvSpPr>
            <p:spPr bwMode="auto">
              <a:xfrm flipH="1">
                <a:off x="6864264" y="1408669"/>
                <a:ext cx="471147" cy="261902"/>
              </a:xfrm>
              <a:custGeom>
                <a:avLst/>
                <a:gdLst>
                  <a:gd name="T0" fmla="*/ 272 w 288"/>
                  <a:gd name="T1" fmla="*/ 40 h 160"/>
                  <a:gd name="T2" fmla="*/ 256 w 288"/>
                  <a:gd name="T3" fmla="*/ 40 h 160"/>
                  <a:gd name="T4" fmla="*/ 256 w 288"/>
                  <a:gd name="T5" fmla="*/ 16 h 160"/>
                  <a:gd name="T6" fmla="*/ 240 w 288"/>
                  <a:gd name="T7" fmla="*/ 0 h 160"/>
                  <a:gd name="T8" fmla="*/ 16 w 288"/>
                  <a:gd name="T9" fmla="*/ 0 h 160"/>
                  <a:gd name="T10" fmla="*/ 0 w 288"/>
                  <a:gd name="T11" fmla="*/ 16 h 160"/>
                  <a:gd name="T12" fmla="*/ 0 w 288"/>
                  <a:gd name="T13" fmla="*/ 144 h 160"/>
                  <a:gd name="T14" fmla="*/ 16 w 288"/>
                  <a:gd name="T15" fmla="*/ 160 h 160"/>
                  <a:gd name="T16" fmla="*/ 240 w 288"/>
                  <a:gd name="T17" fmla="*/ 160 h 160"/>
                  <a:gd name="T18" fmla="*/ 256 w 288"/>
                  <a:gd name="T19" fmla="*/ 144 h 160"/>
                  <a:gd name="T20" fmla="*/ 256 w 288"/>
                  <a:gd name="T21" fmla="*/ 120 h 160"/>
                  <a:gd name="T22" fmla="*/ 272 w 288"/>
                  <a:gd name="T23" fmla="*/ 120 h 160"/>
                  <a:gd name="T24" fmla="*/ 288 w 288"/>
                  <a:gd name="T25" fmla="*/ 104 h 160"/>
                  <a:gd name="T26" fmla="*/ 288 w 288"/>
                  <a:gd name="T27" fmla="*/ 56 h 160"/>
                  <a:gd name="T28" fmla="*/ 272 w 288"/>
                  <a:gd name="T29" fmla="*/ 40 h 160"/>
                  <a:gd name="T30" fmla="*/ 240 w 288"/>
                  <a:gd name="T31" fmla="*/ 144 h 160"/>
                  <a:gd name="T32" fmla="*/ 16 w 288"/>
                  <a:gd name="T33" fmla="*/ 144 h 160"/>
                  <a:gd name="T34" fmla="*/ 16 w 288"/>
                  <a:gd name="T35" fmla="*/ 16 h 160"/>
                  <a:gd name="T36" fmla="*/ 240 w 288"/>
                  <a:gd name="T37" fmla="*/ 16 h 160"/>
                  <a:gd name="T38" fmla="*/ 240 w 288"/>
                  <a:gd name="T3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160">
                    <a:moveTo>
                      <a:pt x="272" y="40"/>
                    </a:moveTo>
                    <a:cubicBezTo>
                      <a:pt x="256" y="40"/>
                      <a:pt x="256" y="40"/>
                      <a:pt x="256" y="40"/>
                    </a:cubicBezTo>
                    <a:cubicBezTo>
                      <a:pt x="256" y="16"/>
                      <a:pt x="256" y="16"/>
                      <a:pt x="256" y="16"/>
                    </a:cubicBezTo>
                    <a:cubicBezTo>
                      <a:pt x="256" y="7"/>
                      <a:pt x="249" y="0"/>
                      <a:pt x="240" y="0"/>
                    </a:cubicBezTo>
                    <a:cubicBezTo>
                      <a:pt x="16" y="0"/>
                      <a:pt x="16" y="0"/>
                      <a:pt x="16" y="0"/>
                    </a:cubicBezTo>
                    <a:cubicBezTo>
                      <a:pt x="7" y="0"/>
                      <a:pt x="0" y="7"/>
                      <a:pt x="0" y="16"/>
                    </a:cubicBezTo>
                    <a:cubicBezTo>
                      <a:pt x="0" y="144"/>
                      <a:pt x="0" y="144"/>
                      <a:pt x="0" y="144"/>
                    </a:cubicBezTo>
                    <a:cubicBezTo>
                      <a:pt x="0" y="153"/>
                      <a:pt x="7" y="160"/>
                      <a:pt x="16" y="160"/>
                    </a:cubicBezTo>
                    <a:cubicBezTo>
                      <a:pt x="240" y="160"/>
                      <a:pt x="240" y="160"/>
                      <a:pt x="240" y="160"/>
                    </a:cubicBezTo>
                    <a:cubicBezTo>
                      <a:pt x="249" y="160"/>
                      <a:pt x="256" y="153"/>
                      <a:pt x="256" y="144"/>
                    </a:cubicBezTo>
                    <a:cubicBezTo>
                      <a:pt x="256" y="120"/>
                      <a:pt x="256" y="120"/>
                      <a:pt x="256" y="120"/>
                    </a:cubicBezTo>
                    <a:cubicBezTo>
                      <a:pt x="272" y="120"/>
                      <a:pt x="272" y="120"/>
                      <a:pt x="272" y="120"/>
                    </a:cubicBezTo>
                    <a:cubicBezTo>
                      <a:pt x="281" y="120"/>
                      <a:pt x="288" y="113"/>
                      <a:pt x="288" y="104"/>
                    </a:cubicBezTo>
                    <a:cubicBezTo>
                      <a:pt x="288" y="56"/>
                      <a:pt x="288" y="56"/>
                      <a:pt x="288" y="56"/>
                    </a:cubicBezTo>
                    <a:cubicBezTo>
                      <a:pt x="288" y="47"/>
                      <a:pt x="281" y="40"/>
                      <a:pt x="272" y="40"/>
                    </a:cubicBezTo>
                    <a:close/>
                    <a:moveTo>
                      <a:pt x="240" y="144"/>
                    </a:moveTo>
                    <a:cubicBezTo>
                      <a:pt x="16" y="144"/>
                      <a:pt x="16" y="144"/>
                      <a:pt x="16" y="144"/>
                    </a:cubicBezTo>
                    <a:cubicBezTo>
                      <a:pt x="16" y="16"/>
                      <a:pt x="16" y="16"/>
                      <a:pt x="16" y="16"/>
                    </a:cubicBezTo>
                    <a:cubicBezTo>
                      <a:pt x="240" y="16"/>
                      <a:pt x="240" y="16"/>
                      <a:pt x="240" y="16"/>
                    </a:cubicBezTo>
                    <a:lnTo>
                      <a:pt x="240" y="14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45" name="Freeform 100"/>
              <p:cNvSpPr>
                <a:spLocks/>
              </p:cNvSpPr>
              <p:nvPr/>
            </p:nvSpPr>
            <p:spPr bwMode="auto">
              <a:xfrm flipH="1">
                <a:off x="6968886" y="1461326"/>
                <a:ext cx="313867" cy="91458"/>
              </a:xfrm>
              <a:custGeom>
                <a:avLst/>
                <a:gdLst>
                  <a:gd name="T0" fmla="*/ 112 w 192"/>
                  <a:gd name="T1" fmla="*/ 56 h 56"/>
                  <a:gd name="T2" fmla="*/ 118 w 192"/>
                  <a:gd name="T3" fmla="*/ 56 h 56"/>
                  <a:gd name="T4" fmla="*/ 189 w 192"/>
                  <a:gd name="T5" fmla="*/ 42 h 56"/>
                  <a:gd name="T6" fmla="*/ 192 w 192"/>
                  <a:gd name="T7" fmla="*/ 42 h 56"/>
                  <a:gd name="T8" fmla="*/ 192 w 192"/>
                  <a:gd name="T9" fmla="*/ 0 h 56"/>
                  <a:gd name="T10" fmla="*/ 0 w 192"/>
                  <a:gd name="T11" fmla="*/ 0 h 56"/>
                  <a:gd name="T12" fmla="*/ 0 w 192"/>
                  <a:gd name="T13" fmla="*/ 40 h 56"/>
                  <a:gd name="T14" fmla="*/ 120 w 192"/>
                  <a:gd name="T15" fmla="*/ 16 h 56"/>
                  <a:gd name="T16" fmla="*/ 112 w 192"/>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12" y="56"/>
                    </a:moveTo>
                    <a:cubicBezTo>
                      <a:pt x="118" y="56"/>
                      <a:pt x="118" y="56"/>
                      <a:pt x="118" y="56"/>
                    </a:cubicBezTo>
                    <a:cubicBezTo>
                      <a:pt x="189" y="42"/>
                      <a:pt x="189" y="42"/>
                      <a:pt x="189" y="42"/>
                    </a:cubicBezTo>
                    <a:cubicBezTo>
                      <a:pt x="190" y="42"/>
                      <a:pt x="191" y="42"/>
                      <a:pt x="192" y="42"/>
                    </a:cubicBezTo>
                    <a:cubicBezTo>
                      <a:pt x="192" y="0"/>
                      <a:pt x="192" y="0"/>
                      <a:pt x="192" y="0"/>
                    </a:cubicBezTo>
                    <a:cubicBezTo>
                      <a:pt x="0" y="0"/>
                      <a:pt x="0" y="0"/>
                      <a:pt x="0" y="0"/>
                    </a:cubicBezTo>
                    <a:cubicBezTo>
                      <a:pt x="0" y="40"/>
                      <a:pt x="0" y="40"/>
                      <a:pt x="0" y="40"/>
                    </a:cubicBezTo>
                    <a:cubicBezTo>
                      <a:pt x="120" y="16"/>
                      <a:pt x="120" y="16"/>
                      <a:pt x="120" y="16"/>
                    </a:cubicBezTo>
                    <a:lnTo>
                      <a:pt x="112"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sp>
        <p:nvSpPr>
          <p:cNvPr id="46" name="TextBox 88"/>
          <p:cNvSpPr txBox="1"/>
          <p:nvPr/>
        </p:nvSpPr>
        <p:spPr>
          <a:xfrm>
            <a:off x="1032376" y="2004412"/>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47" name="TextBox 90"/>
          <p:cNvSpPr txBox="1"/>
          <p:nvPr/>
        </p:nvSpPr>
        <p:spPr>
          <a:xfrm>
            <a:off x="1578164" y="4038600"/>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48" name="TextBox 91"/>
          <p:cNvSpPr txBox="1"/>
          <p:nvPr/>
        </p:nvSpPr>
        <p:spPr>
          <a:xfrm>
            <a:off x="4463988" y="2057405"/>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49" name="TextBox 92"/>
          <p:cNvSpPr txBox="1"/>
          <p:nvPr/>
        </p:nvSpPr>
        <p:spPr>
          <a:xfrm>
            <a:off x="5017984" y="3600018"/>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50" name="TextBox 93"/>
          <p:cNvSpPr txBox="1"/>
          <p:nvPr/>
        </p:nvSpPr>
        <p:spPr>
          <a:xfrm>
            <a:off x="6462210" y="2057405"/>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51" name="TextBox 94"/>
          <p:cNvSpPr txBox="1"/>
          <p:nvPr/>
        </p:nvSpPr>
        <p:spPr>
          <a:xfrm>
            <a:off x="6948264" y="3600018"/>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Tree>
    <p:extLst>
      <p:ext uri="{BB962C8B-B14F-4D97-AF65-F5344CB8AC3E}">
        <p14:creationId xmlns:p14="http://schemas.microsoft.com/office/powerpoint/2010/main" xmlns="" val="6897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right)">
                                      <p:cBhvr>
                                        <p:cTn id="19" dur="500"/>
                                        <p:tgtEl>
                                          <p:spTgt spid="4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right)">
                                      <p:cBhvr>
                                        <p:cTn id="31" dur="500"/>
                                        <p:tgtEl>
                                          <p:spTgt spid="47"/>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8000"/>
                            </p:stCondLst>
                            <p:childTnLst>
                              <p:par>
                                <p:cTn id="69" presetID="22" presetClass="entr" presetSubtype="1" fill="hold"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500"/>
                                        <p:tgtEl>
                                          <p:spTgt spid="15"/>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screen">
            <a:extLst>
              <a:ext uri="{28A0092B-C50C-407E-A947-70E740481C1C}">
                <a14:useLocalDpi xmlns:a14="http://schemas.microsoft.com/office/drawing/2010/main" xmlns=""/>
              </a:ext>
            </a:extLst>
          </a:blip>
          <a:stretch>
            <a:fillRect/>
          </a:stretch>
        </p:blipFill>
        <p:spPr bwMode="auto">
          <a:xfrm>
            <a:off x="791582" y="1982566"/>
            <a:ext cx="3797877" cy="2526554"/>
          </a:xfrm>
          <a:prstGeom prst="rect">
            <a:avLst/>
          </a:prstGeom>
          <a:noFill/>
          <a:effectLst>
            <a:reflection blurRad="6350" stA="30000" endPos="35000" dir="5400000" sy="-100000" algn="bl" rotWithShape="0"/>
          </a:effectLst>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5112060" y="2703387"/>
            <a:ext cx="3240360" cy="12641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en-US" altLang="zh-CN" sz="18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75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单击添加文本单击添加文本单击添加文本单击添加文本单击添加文本单击添加文本单击添加文本单击添加文本单击添加文本单击添加文本单击添加文本单击添加文本单击添加文本单击添加文本</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Tree>
    <p:extLst>
      <p:ext uri="{BB962C8B-B14F-4D97-AF65-F5344CB8AC3E}">
        <p14:creationId xmlns:p14="http://schemas.microsoft.com/office/powerpoint/2010/main" xmlns="" val="40074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a:off x="899593" y="4303883"/>
            <a:ext cx="1103474" cy="162018"/>
          </a:xfrm>
          <a:prstGeom prst="triangle">
            <a:avLst/>
          </a:prstGeom>
          <a:solidFill>
            <a:srgbClr val="FFFFFF">
              <a:alpha val="3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等腰三角形 23"/>
          <p:cNvSpPr/>
          <p:nvPr/>
        </p:nvSpPr>
        <p:spPr>
          <a:xfrm>
            <a:off x="1757850" y="3763823"/>
            <a:ext cx="1103474" cy="702078"/>
          </a:xfrm>
          <a:prstGeom prst="triangle">
            <a:avLst/>
          </a:prstGeom>
          <a:solidFill>
            <a:srgbClr val="FFFFFF">
              <a:alpha val="3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等腰三角形 24"/>
          <p:cNvSpPr/>
          <p:nvPr/>
        </p:nvSpPr>
        <p:spPr>
          <a:xfrm>
            <a:off x="2616108" y="3007739"/>
            <a:ext cx="1103474" cy="1458162"/>
          </a:xfrm>
          <a:prstGeom prst="triangle">
            <a:avLst/>
          </a:prstGeom>
          <a:solidFill>
            <a:srgbClr val="FFFFFF">
              <a:alpha val="3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6" name="等腰三角形 25"/>
          <p:cNvSpPr/>
          <p:nvPr/>
        </p:nvSpPr>
        <p:spPr>
          <a:xfrm>
            <a:off x="3474365" y="2089637"/>
            <a:ext cx="1103474" cy="2376264"/>
          </a:xfrm>
          <a:prstGeom prst="triangle">
            <a:avLst/>
          </a:pr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等腰三角形 26"/>
          <p:cNvSpPr/>
          <p:nvPr/>
        </p:nvSpPr>
        <p:spPr>
          <a:xfrm>
            <a:off x="4332622" y="3266275"/>
            <a:ext cx="1103474" cy="1199627"/>
          </a:xfrm>
          <a:prstGeom prst="triangle">
            <a:avLst/>
          </a:prstGeom>
          <a:solidFill>
            <a:srgbClr val="FFFFFF">
              <a:alpha val="3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TextBox 19"/>
          <p:cNvSpPr txBox="1"/>
          <p:nvPr/>
        </p:nvSpPr>
        <p:spPr>
          <a:xfrm>
            <a:off x="1172557" y="4620951"/>
            <a:ext cx="557547"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标题</a:t>
            </a: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29" name="TextBox 20"/>
          <p:cNvSpPr txBox="1"/>
          <p:nvPr/>
        </p:nvSpPr>
        <p:spPr>
          <a:xfrm>
            <a:off x="2030815" y="4620951"/>
            <a:ext cx="557547"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标题</a:t>
            </a: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30" name="TextBox 22"/>
          <p:cNvSpPr txBox="1"/>
          <p:nvPr/>
        </p:nvSpPr>
        <p:spPr>
          <a:xfrm>
            <a:off x="2889073" y="4620951"/>
            <a:ext cx="557547"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标题</a:t>
            </a: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31" name="TextBox 23"/>
          <p:cNvSpPr txBox="1"/>
          <p:nvPr/>
        </p:nvSpPr>
        <p:spPr>
          <a:xfrm>
            <a:off x="3747330" y="4620951"/>
            <a:ext cx="557547"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标题</a:t>
            </a: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32" name="TextBox 24"/>
          <p:cNvSpPr txBox="1"/>
          <p:nvPr/>
        </p:nvSpPr>
        <p:spPr>
          <a:xfrm>
            <a:off x="4605587" y="4620951"/>
            <a:ext cx="557547"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标题</a:t>
            </a:r>
            <a:endParaRPr kumimoji="0" lang="zh-CN" altLang="en-US" sz="1013"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33" name="TextBox 25"/>
          <p:cNvSpPr txBox="1"/>
          <p:nvPr/>
        </p:nvSpPr>
        <p:spPr>
          <a:xfrm>
            <a:off x="1254039" y="3894838"/>
            <a:ext cx="43954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 lastClr="FFFFFF"/>
                </a:solidFill>
                <a:effectLst/>
                <a:uLnTx/>
                <a:uFillTx/>
                <a:latin typeface="HelveticaNeueLT Pro 35 Th" pitchFamily="34" charset="0"/>
              </a:rPr>
              <a:t>500</a:t>
            </a:r>
            <a:endParaRPr kumimoji="0" lang="zh-CN" altLang="en-US" sz="1200" b="0" i="0" u="none" strike="noStrike" kern="0" cap="none" spc="0" normalizeH="0" baseline="0" noProof="0">
              <a:ln>
                <a:noFill/>
              </a:ln>
              <a:solidFill>
                <a:sysClr val="window" lastClr="FFFFFF"/>
              </a:solidFill>
              <a:effectLst/>
              <a:uLnTx/>
              <a:uFillTx/>
              <a:latin typeface="HelveticaNeueLT Pro 35 Th" pitchFamily="34" charset="0"/>
            </a:endParaRPr>
          </a:p>
        </p:txBody>
      </p:sp>
      <p:sp>
        <p:nvSpPr>
          <p:cNvPr id="34" name="TextBox 26"/>
          <p:cNvSpPr txBox="1"/>
          <p:nvPr/>
        </p:nvSpPr>
        <p:spPr>
          <a:xfrm>
            <a:off x="2069619" y="3347891"/>
            <a:ext cx="52450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 lastClr="FFFFFF"/>
                </a:solidFill>
                <a:effectLst/>
                <a:uLnTx/>
                <a:uFillTx/>
                <a:latin typeface="HelveticaNeueLT Pro 35 Th" pitchFamily="34" charset="0"/>
              </a:rPr>
              <a:t>1000</a:t>
            </a:r>
            <a:endParaRPr kumimoji="0" lang="zh-CN" altLang="en-US" sz="1200" b="0" i="0" u="none" strike="noStrike" kern="0" cap="none" spc="0" normalizeH="0" baseline="0" noProof="0">
              <a:ln>
                <a:noFill/>
              </a:ln>
              <a:solidFill>
                <a:sysClr val="window" lastClr="FFFFFF"/>
              </a:solidFill>
              <a:effectLst/>
              <a:uLnTx/>
              <a:uFillTx/>
              <a:latin typeface="HelveticaNeueLT Pro 35 Th" pitchFamily="34" charset="0"/>
            </a:endParaRPr>
          </a:p>
        </p:txBody>
      </p:sp>
      <p:sp>
        <p:nvSpPr>
          <p:cNvPr id="35" name="TextBox 27"/>
          <p:cNvSpPr txBox="1"/>
          <p:nvPr/>
        </p:nvSpPr>
        <p:spPr>
          <a:xfrm>
            <a:off x="2927877" y="2643392"/>
            <a:ext cx="52450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 lastClr="FFFFFF"/>
                </a:solidFill>
                <a:effectLst/>
                <a:uLnTx/>
                <a:uFillTx/>
                <a:latin typeface="HelveticaNeueLT Pro 35 Th" pitchFamily="34" charset="0"/>
              </a:rPr>
              <a:t>2000</a:t>
            </a:r>
            <a:endParaRPr kumimoji="0" lang="zh-CN" altLang="en-US" sz="1200" b="0" i="0" u="none" strike="noStrike" kern="0" cap="none" spc="0" normalizeH="0" baseline="0" noProof="0">
              <a:ln>
                <a:noFill/>
              </a:ln>
              <a:solidFill>
                <a:sysClr val="window" lastClr="FFFFFF"/>
              </a:solidFill>
              <a:effectLst/>
              <a:uLnTx/>
              <a:uFillTx/>
              <a:latin typeface="HelveticaNeueLT Pro 35 Th" pitchFamily="34" charset="0"/>
            </a:endParaRPr>
          </a:p>
        </p:txBody>
      </p:sp>
      <p:sp>
        <p:nvSpPr>
          <p:cNvPr id="36" name="TextBox 28"/>
          <p:cNvSpPr txBox="1"/>
          <p:nvPr/>
        </p:nvSpPr>
        <p:spPr>
          <a:xfrm>
            <a:off x="3786135" y="1725290"/>
            <a:ext cx="52450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 lastClr="FFFFFF"/>
                </a:solidFill>
                <a:effectLst/>
                <a:uLnTx/>
                <a:uFillTx/>
                <a:latin typeface="HelveticaNeueLT Pro 35 Th" pitchFamily="34" charset="0"/>
              </a:rPr>
              <a:t>3000</a:t>
            </a:r>
            <a:endParaRPr kumimoji="0" lang="zh-CN" altLang="en-US" sz="1200" b="0" i="0" u="none" strike="noStrike" kern="0" cap="none" spc="0" normalizeH="0" baseline="0" noProof="0">
              <a:ln>
                <a:noFill/>
              </a:ln>
              <a:solidFill>
                <a:sysClr val="window" lastClr="FFFFFF"/>
              </a:solidFill>
              <a:effectLst/>
              <a:uLnTx/>
              <a:uFillTx/>
              <a:latin typeface="HelveticaNeueLT Pro 35 Th" pitchFamily="34" charset="0"/>
            </a:endParaRPr>
          </a:p>
        </p:txBody>
      </p:sp>
      <p:sp>
        <p:nvSpPr>
          <p:cNvPr id="37" name="TextBox 29"/>
          <p:cNvSpPr txBox="1"/>
          <p:nvPr/>
        </p:nvSpPr>
        <p:spPr>
          <a:xfrm>
            <a:off x="4644392" y="2874225"/>
            <a:ext cx="52450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 lastClr="FFFFFF"/>
                </a:solidFill>
                <a:effectLst/>
                <a:uLnTx/>
                <a:uFillTx/>
                <a:latin typeface="HelveticaNeueLT Pro 35 Th" pitchFamily="34" charset="0"/>
              </a:rPr>
              <a:t>1500</a:t>
            </a:r>
            <a:endParaRPr kumimoji="0" lang="zh-CN" altLang="en-US" sz="1200" b="0" i="0" u="none" strike="noStrike" kern="0" cap="none" spc="0" normalizeH="0" baseline="0" noProof="0">
              <a:ln>
                <a:noFill/>
              </a:ln>
              <a:solidFill>
                <a:sysClr val="window" lastClr="FFFFFF"/>
              </a:solidFill>
              <a:effectLst/>
              <a:uLnTx/>
              <a:uFillTx/>
              <a:latin typeface="HelveticaNeueLT Pro 35 Th" pitchFamily="34" charset="0"/>
            </a:endParaRPr>
          </a:p>
        </p:txBody>
      </p:sp>
      <p:sp>
        <p:nvSpPr>
          <p:cNvPr id="38" name="Freeform 91"/>
          <p:cNvSpPr>
            <a:spLocks noEditPoints="1"/>
          </p:cNvSpPr>
          <p:nvPr/>
        </p:nvSpPr>
        <p:spPr bwMode="auto">
          <a:xfrm>
            <a:off x="6246188" y="2035632"/>
            <a:ext cx="219881" cy="313519"/>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39" name="Freeform 80"/>
          <p:cNvSpPr>
            <a:spLocks noEditPoints="1"/>
          </p:cNvSpPr>
          <p:nvPr/>
        </p:nvSpPr>
        <p:spPr bwMode="auto">
          <a:xfrm>
            <a:off x="6246188" y="3209377"/>
            <a:ext cx="219881" cy="312557"/>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ysClr val="window" lastClr="FFFFFF"/>
          </a:solidFill>
          <a:ln>
            <a:noFill/>
          </a:ln>
        </p:spPr>
        <p:txBody>
          <a:bodyPr vert="horz" wrap="square" lIns="51428" tIns="25715" rIns="51428" bIns="2571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sysClr val="windowText" lastClr="000000"/>
              </a:solidFill>
              <a:effectLst/>
              <a:uLnTx/>
              <a:uFillTx/>
            </a:endParaRPr>
          </a:p>
        </p:txBody>
      </p:sp>
      <p:sp>
        <p:nvSpPr>
          <p:cNvPr id="40" name="TextBox 35"/>
          <p:cNvSpPr txBox="1"/>
          <p:nvPr/>
        </p:nvSpPr>
        <p:spPr>
          <a:xfrm>
            <a:off x="6574080" y="2065434"/>
            <a:ext cx="117419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41" name="TextBox 36"/>
          <p:cNvSpPr txBox="1"/>
          <p:nvPr/>
        </p:nvSpPr>
        <p:spPr>
          <a:xfrm>
            <a:off x="6192180" y="2398605"/>
            <a:ext cx="2164096" cy="57708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sp>
        <p:nvSpPr>
          <p:cNvPr id="42" name="TextBox 37"/>
          <p:cNvSpPr txBox="1"/>
          <p:nvPr/>
        </p:nvSpPr>
        <p:spPr>
          <a:xfrm>
            <a:off x="6574080" y="3243966"/>
            <a:ext cx="117419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 lastClr="FFFFFF"/>
                </a:solidFill>
                <a:effectLst/>
                <a:uLnTx/>
                <a:uFillTx/>
                <a:latin typeface="华文黑体" pitchFamily="2" charset="-122"/>
                <a:ea typeface="华文黑体" pitchFamily="2" charset="-122"/>
                <a:cs typeface="华文黑体" pitchFamily="2" charset="-122"/>
              </a:rPr>
              <a:t>单击添加标题</a:t>
            </a:r>
            <a:endParaRPr kumimoji="0" lang="zh-CN" altLang="en-US" sz="120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endParaRPr>
          </a:p>
        </p:txBody>
      </p:sp>
      <p:sp>
        <p:nvSpPr>
          <p:cNvPr id="43" name="TextBox 38"/>
          <p:cNvSpPr txBox="1"/>
          <p:nvPr/>
        </p:nvSpPr>
        <p:spPr>
          <a:xfrm>
            <a:off x="6192180" y="3577137"/>
            <a:ext cx="2164096" cy="57708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a:ln>
                  <a:noFill/>
                </a:ln>
                <a:solidFill>
                  <a:sysClr val="window" lastClr="FFFFFF"/>
                </a:solidFill>
                <a:effectLst/>
                <a:uLnTx/>
                <a:uFillTx/>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spTree>
    <p:extLst>
      <p:ext uri="{BB962C8B-B14F-4D97-AF65-F5344CB8AC3E}">
        <p14:creationId xmlns:p14="http://schemas.microsoft.com/office/powerpoint/2010/main" xmlns="" val="82142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300" fill="hold"/>
                                        <p:tgtEl>
                                          <p:spTgt spid="23"/>
                                        </p:tgtEl>
                                        <p:attrNameLst>
                                          <p:attrName>ppt_w</p:attrName>
                                        </p:attrNameLst>
                                      </p:cBhvr>
                                      <p:tavLst>
                                        <p:tav tm="0">
                                          <p:val>
                                            <p:strVal val="#ppt_w*0.70"/>
                                          </p:val>
                                        </p:tav>
                                        <p:tav tm="100000">
                                          <p:val>
                                            <p:strVal val="#ppt_w"/>
                                          </p:val>
                                        </p:tav>
                                      </p:tavLst>
                                    </p:anim>
                                    <p:anim calcmode="lin" valueType="num">
                                      <p:cBhvr>
                                        <p:cTn id="8" dur="300" fill="hold"/>
                                        <p:tgtEl>
                                          <p:spTgt spid="23"/>
                                        </p:tgtEl>
                                        <p:attrNameLst>
                                          <p:attrName>ppt_h</p:attrName>
                                        </p:attrNameLst>
                                      </p:cBhvr>
                                      <p:tavLst>
                                        <p:tav tm="0">
                                          <p:val>
                                            <p:strVal val="#ppt_h"/>
                                          </p:val>
                                        </p:tav>
                                        <p:tav tm="100000">
                                          <p:val>
                                            <p:strVal val="#ppt_h"/>
                                          </p:val>
                                        </p:tav>
                                      </p:tavLst>
                                    </p:anim>
                                    <p:animEffect transition="in" filter="fade">
                                      <p:cBhvr>
                                        <p:cTn id="9" dur="300"/>
                                        <p:tgtEl>
                                          <p:spTgt spid="23"/>
                                        </p:tgtEl>
                                      </p:cBhvr>
                                    </p:animEffect>
                                  </p:childTnLst>
                                </p:cTn>
                              </p:par>
                              <p:par>
                                <p:cTn id="10" presetID="55" presetClass="entr" presetSubtype="0"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300" fill="hold"/>
                                        <p:tgtEl>
                                          <p:spTgt spid="24"/>
                                        </p:tgtEl>
                                        <p:attrNameLst>
                                          <p:attrName>ppt_w</p:attrName>
                                        </p:attrNameLst>
                                      </p:cBhvr>
                                      <p:tavLst>
                                        <p:tav tm="0">
                                          <p:val>
                                            <p:strVal val="#ppt_w*0.70"/>
                                          </p:val>
                                        </p:tav>
                                        <p:tav tm="100000">
                                          <p:val>
                                            <p:strVal val="#ppt_w"/>
                                          </p:val>
                                        </p:tav>
                                      </p:tavLst>
                                    </p:anim>
                                    <p:anim calcmode="lin" valueType="num">
                                      <p:cBhvr>
                                        <p:cTn id="13" dur="300" fill="hold"/>
                                        <p:tgtEl>
                                          <p:spTgt spid="24"/>
                                        </p:tgtEl>
                                        <p:attrNameLst>
                                          <p:attrName>ppt_h</p:attrName>
                                        </p:attrNameLst>
                                      </p:cBhvr>
                                      <p:tavLst>
                                        <p:tav tm="0">
                                          <p:val>
                                            <p:strVal val="#ppt_h"/>
                                          </p:val>
                                        </p:tav>
                                        <p:tav tm="100000">
                                          <p:val>
                                            <p:strVal val="#ppt_h"/>
                                          </p:val>
                                        </p:tav>
                                      </p:tavLst>
                                    </p:anim>
                                    <p:animEffect transition="in" filter="fade">
                                      <p:cBhvr>
                                        <p:cTn id="14" dur="300"/>
                                        <p:tgtEl>
                                          <p:spTgt spid="24"/>
                                        </p:tgtEl>
                                      </p:cBhvr>
                                    </p:animEffect>
                                  </p:childTnLst>
                                </p:cTn>
                              </p:par>
                              <p:par>
                                <p:cTn id="15" presetID="55" presetClass="entr" presetSubtype="0" fill="hold" grpId="0" nodeType="withEffect">
                                  <p:stCondLst>
                                    <p:cond delay="6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300" fill="hold"/>
                                        <p:tgtEl>
                                          <p:spTgt spid="25"/>
                                        </p:tgtEl>
                                        <p:attrNameLst>
                                          <p:attrName>ppt_w</p:attrName>
                                        </p:attrNameLst>
                                      </p:cBhvr>
                                      <p:tavLst>
                                        <p:tav tm="0">
                                          <p:val>
                                            <p:strVal val="#ppt_w*0.70"/>
                                          </p:val>
                                        </p:tav>
                                        <p:tav tm="100000">
                                          <p:val>
                                            <p:strVal val="#ppt_w"/>
                                          </p:val>
                                        </p:tav>
                                      </p:tavLst>
                                    </p:anim>
                                    <p:anim calcmode="lin" valueType="num">
                                      <p:cBhvr>
                                        <p:cTn id="18" dur="300" fill="hold"/>
                                        <p:tgtEl>
                                          <p:spTgt spid="25"/>
                                        </p:tgtEl>
                                        <p:attrNameLst>
                                          <p:attrName>ppt_h</p:attrName>
                                        </p:attrNameLst>
                                      </p:cBhvr>
                                      <p:tavLst>
                                        <p:tav tm="0">
                                          <p:val>
                                            <p:strVal val="#ppt_h"/>
                                          </p:val>
                                        </p:tav>
                                        <p:tav tm="100000">
                                          <p:val>
                                            <p:strVal val="#ppt_h"/>
                                          </p:val>
                                        </p:tav>
                                      </p:tavLst>
                                    </p:anim>
                                    <p:animEffect transition="in" filter="fade">
                                      <p:cBhvr>
                                        <p:cTn id="19" dur="300"/>
                                        <p:tgtEl>
                                          <p:spTgt spid="25"/>
                                        </p:tgtEl>
                                      </p:cBhvr>
                                    </p:animEffect>
                                  </p:childTnLst>
                                </p:cTn>
                              </p:par>
                              <p:par>
                                <p:cTn id="20" presetID="55" presetClass="entr" presetSubtype="0" fill="hold" grpId="0" nodeType="withEffect">
                                  <p:stCondLst>
                                    <p:cond delay="9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300" fill="hold"/>
                                        <p:tgtEl>
                                          <p:spTgt spid="26"/>
                                        </p:tgtEl>
                                        <p:attrNameLst>
                                          <p:attrName>ppt_w</p:attrName>
                                        </p:attrNameLst>
                                      </p:cBhvr>
                                      <p:tavLst>
                                        <p:tav tm="0">
                                          <p:val>
                                            <p:strVal val="#ppt_w*0.70"/>
                                          </p:val>
                                        </p:tav>
                                        <p:tav tm="100000">
                                          <p:val>
                                            <p:strVal val="#ppt_w"/>
                                          </p:val>
                                        </p:tav>
                                      </p:tavLst>
                                    </p:anim>
                                    <p:anim calcmode="lin" valueType="num">
                                      <p:cBhvr>
                                        <p:cTn id="23" dur="300" fill="hold"/>
                                        <p:tgtEl>
                                          <p:spTgt spid="26"/>
                                        </p:tgtEl>
                                        <p:attrNameLst>
                                          <p:attrName>ppt_h</p:attrName>
                                        </p:attrNameLst>
                                      </p:cBhvr>
                                      <p:tavLst>
                                        <p:tav tm="0">
                                          <p:val>
                                            <p:strVal val="#ppt_h"/>
                                          </p:val>
                                        </p:tav>
                                        <p:tav tm="100000">
                                          <p:val>
                                            <p:strVal val="#ppt_h"/>
                                          </p:val>
                                        </p:tav>
                                      </p:tavLst>
                                    </p:anim>
                                    <p:animEffect transition="in" filter="fade">
                                      <p:cBhvr>
                                        <p:cTn id="24" dur="300"/>
                                        <p:tgtEl>
                                          <p:spTgt spid="26"/>
                                        </p:tgtEl>
                                      </p:cBhvr>
                                    </p:animEffect>
                                  </p:childTnLst>
                                </p:cTn>
                              </p:par>
                              <p:par>
                                <p:cTn id="25" presetID="55" presetClass="entr" presetSubtype="0" fill="hold" grpId="0" nodeType="withEffect">
                                  <p:stCondLst>
                                    <p:cond delay="12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300" fill="hold"/>
                                        <p:tgtEl>
                                          <p:spTgt spid="27"/>
                                        </p:tgtEl>
                                        <p:attrNameLst>
                                          <p:attrName>ppt_w</p:attrName>
                                        </p:attrNameLst>
                                      </p:cBhvr>
                                      <p:tavLst>
                                        <p:tav tm="0">
                                          <p:val>
                                            <p:strVal val="#ppt_w*0.70"/>
                                          </p:val>
                                        </p:tav>
                                        <p:tav tm="100000">
                                          <p:val>
                                            <p:strVal val="#ppt_w"/>
                                          </p:val>
                                        </p:tav>
                                      </p:tavLst>
                                    </p:anim>
                                    <p:anim calcmode="lin" valueType="num">
                                      <p:cBhvr>
                                        <p:cTn id="28" dur="300" fill="hold"/>
                                        <p:tgtEl>
                                          <p:spTgt spid="27"/>
                                        </p:tgtEl>
                                        <p:attrNameLst>
                                          <p:attrName>ppt_h</p:attrName>
                                        </p:attrNameLst>
                                      </p:cBhvr>
                                      <p:tavLst>
                                        <p:tav tm="0">
                                          <p:val>
                                            <p:strVal val="#ppt_h"/>
                                          </p:val>
                                        </p:tav>
                                        <p:tav tm="100000">
                                          <p:val>
                                            <p:strVal val="#ppt_h"/>
                                          </p:val>
                                        </p:tav>
                                      </p:tavLst>
                                    </p:anim>
                                    <p:animEffect transition="in" filter="fade">
                                      <p:cBhvr>
                                        <p:cTn id="29" dur="300"/>
                                        <p:tgtEl>
                                          <p:spTgt spid="27"/>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7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90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110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130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47" presetClass="entr" presetSubtype="0" fill="hold" grpId="0" nodeType="withEffect">
                                  <p:stCondLst>
                                    <p:cond delay="50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70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90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110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1000"/>
                                        <p:tgtEl>
                                          <p:spTgt spid="36"/>
                                        </p:tgtEl>
                                      </p:cBhvr>
                                    </p:animEffect>
                                    <p:anim calcmode="lin" valueType="num">
                                      <p:cBhvr>
                                        <p:cTn id="63" dur="1000" fill="hold"/>
                                        <p:tgtEl>
                                          <p:spTgt spid="36"/>
                                        </p:tgtEl>
                                        <p:attrNameLst>
                                          <p:attrName>ppt_x</p:attrName>
                                        </p:attrNameLst>
                                      </p:cBhvr>
                                      <p:tavLst>
                                        <p:tav tm="0">
                                          <p:val>
                                            <p:strVal val="#ppt_x"/>
                                          </p:val>
                                        </p:tav>
                                        <p:tav tm="100000">
                                          <p:val>
                                            <p:strVal val="#ppt_x"/>
                                          </p:val>
                                        </p:tav>
                                      </p:tavLst>
                                    </p:anim>
                                    <p:anim calcmode="lin" valueType="num">
                                      <p:cBhvr>
                                        <p:cTn id="64" dur="1000" fill="hold"/>
                                        <p:tgtEl>
                                          <p:spTgt spid="36"/>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130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par>
                          <p:cTn id="70" fill="hold">
                            <p:stCondLst>
                              <p:cond delay="2300"/>
                            </p:stCondLst>
                            <p:childTnLst>
                              <p:par>
                                <p:cTn id="71" presetID="14" presetClass="entr" presetSubtype="10"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randombar(horizontal)">
                                      <p:cBhvr>
                                        <p:cTn id="73" dur="500"/>
                                        <p:tgtEl>
                                          <p:spTgt spid="38"/>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randombar(horizontal)">
                                      <p:cBhvr>
                                        <p:cTn id="76" dur="500"/>
                                        <p:tgtEl>
                                          <p:spTgt spid="4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randombar(horizontal)">
                                      <p:cBhvr>
                                        <p:cTn id="79" dur="500"/>
                                        <p:tgtEl>
                                          <p:spTgt spid="3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randombar(horizontal)">
                                      <p:cBhvr>
                                        <p:cTn id="82" dur="500"/>
                                        <p:tgtEl>
                                          <p:spTgt spid="42"/>
                                        </p:tgtEl>
                                      </p:cBhvr>
                                    </p:animEffect>
                                  </p:childTnLst>
                                </p:cTn>
                              </p:par>
                              <p:par>
                                <p:cTn id="83" presetID="14" presetClass="entr" presetSubtype="10" fill="hold" grpId="0" nodeType="withEffect">
                                  <p:stCondLst>
                                    <p:cond delay="1000"/>
                                  </p:stCondLst>
                                  <p:childTnLst>
                                    <p:set>
                                      <p:cBhvr>
                                        <p:cTn id="84" dur="1" fill="hold">
                                          <p:stCondLst>
                                            <p:cond delay="0"/>
                                          </p:stCondLst>
                                        </p:cTn>
                                        <p:tgtEl>
                                          <p:spTgt spid="41"/>
                                        </p:tgtEl>
                                        <p:attrNameLst>
                                          <p:attrName>style.visibility</p:attrName>
                                        </p:attrNameLst>
                                      </p:cBhvr>
                                      <p:to>
                                        <p:strVal val="visible"/>
                                      </p:to>
                                    </p:set>
                                    <p:animEffect transition="in" filter="randombar(horizontal)">
                                      <p:cBhvr>
                                        <p:cTn id="85" dur="500"/>
                                        <p:tgtEl>
                                          <p:spTgt spid="41"/>
                                        </p:tgtEl>
                                      </p:cBhvr>
                                    </p:animEffect>
                                  </p:childTnLst>
                                </p:cTn>
                              </p:par>
                              <p:par>
                                <p:cTn id="86" presetID="14" presetClass="entr" presetSubtype="10" fill="hold" grpId="0" nodeType="withEffect">
                                  <p:stCondLst>
                                    <p:cond delay="1000"/>
                                  </p:stCondLst>
                                  <p:childTnLst>
                                    <p:set>
                                      <p:cBhvr>
                                        <p:cTn id="87" dur="1" fill="hold">
                                          <p:stCondLst>
                                            <p:cond delay="0"/>
                                          </p:stCondLst>
                                        </p:cTn>
                                        <p:tgtEl>
                                          <p:spTgt spid="43"/>
                                        </p:tgtEl>
                                        <p:attrNameLst>
                                          <p:attrName>style.visibility</p:attrName>
                                        </p:attrNameLst>
                                      </p:cBhvr>
                                      <p:to>
                                        <p:strVal val="visible"/>
                                      </p:to>
                                    </p:set>
                                    <p:animEffect transition="in" filter="randombar(horizontal)">
                                      <p:cBhvr>
                                        <p:cTn id="8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p:bldP spid="37" grpId="0"/>
      <p:bldP spid="38" grpId="0" animBg="1"/>
      <p:bldP spid="39" grpId="0" animBg="1"/>
      <p:bldP spid="40" grpId="0"/>
      <p:bldP spid="41" grpId="0"/>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
          <p:cNvSpPr txBox="1">
            <a:spLocks/>
          </p:cNvSpPr>
          <p:nvPr/>
        </p:nvSpPr>
        <p:spPr>
          <a:xfrm>
            <a:off x="1784269" y="2274261"/>
            <a:ext cx="1227900" cy="132343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600" dirty="0" smtClean="0">
                <a:gradFill>
                  <a:gsLst>
                    <a:gs pos="0">
                      <a:srgbClr val="2A4DFE"/>
                    </a:gs>
                    <a:gs pos="37000">
                      <a:srgbClr val="4F92FF"/>
                    </a:gs>
                    <a:gs pos="65000">
                      <a:srgbClr val="44028C"/>
                    </a:gs>
                    <a:gs pos="100000">
                      <a:srgbClr val="FF09A7"/>
                    </a:gs>
                    <a:gs pos="79000">
                      <a:srgbClr val="B00071"/>
                    </a:gs>
                  </a:gsLst>
                  <a:lin ang="5400000" scaled="0"/>
                </a:gradFill>
                <a:latin typeface="Arial" panose="020B0604020202020204" pitchFamily="34" charset="0"/>
                <a:cs typeface="Arial" panose="020B0604020202020204" pitchFamily="34" charset="0"/>
              </a:rPr>
              <a:t>02</a:t>
            </a:r>
            <a:endParaRPr lang="en-US" sz="8600" dirty="0">
              <a:gradFill>
                <a:gsLst>
                  <a:gs pos="0">
                    <a:srgbClr val="2A4DFE"/>
                  </a:gs>
                  <a:gs pos="37000">
                    <a:srgbClr val="4F92FF"/>
                  </a:gs>
                  <a:gs pos="65000">
                    <a:srgbClr val="44028C"/>
                  </a:gs>
                  <a:gs pos="100000">
                    <a:srgbClr val="FF09A7"/>
                  </a:gs>
                  <a:gs pos="79000">
                    <a:srgbClr val="B00071"/>
                  </a:gs>
                </a:gsLst>
                <a:lin ang="5400000" scaled="0"/>
              </a:gradFill>
              <a:latin typeface="Arial" panose="020B0604020202020204" pitchFamily="34" charset="0"/>
              <a:cs typeface="Arial" panose="020B0604020202020204" pitchFamily="34" charset="0"/>
            </a:endParaRPr>
          </a:p>
        </p:txBody>
      </p:sp>
      <p:sp>
        <p:nvSpPr>
          <p:cNvPr id="19" name="文本框 4"/>
          <p:cNvSpPr txBox="1"/>
          <p:nvPr/>
        </p:nvSpPr>
        <p:spPr>
          <a:xfrm>
            <a:off x="2970609" y="2867201"/>
            <a:ext cx="2915842" cy="530915"/>
          </a:xfrm>
          <a:prstGeom prst="rect">
            <a:avLst/>
          </a:prstGeom>
          <a:noFill/>
        </p:spPr>
        <p:txBody>
          <a:bodyPr wrap="square" lIns="68580" tIns="34290" rIns="68580" bIns="34290"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zh-CN" altLang="en-US" sz="3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请输入你的标题</a:t>
            </a:r>
          </a:p>
        </p:txBody>
      </p:sp>
      <p:sp>
        <p:nvSpPr>
          <p:cNvPr id="20" name="文本框 5"/>
          <p:cNvSpPr txBox="1"/>
          <p:nvPr/>
        </p:nvSpPr>
        <p:spPr>
          <a:xfrm>
            <a:off x="2970611" y="2497399"/>
            <a:ext cx="1447201" cy="438582"/>
          </a:xfrm>
          <a:prstGeom prst="rect">
            <a:avLst/>
          </a:prstGeom>
          <a:noFill/>
        </p:spPr>
        <p:txBody>
          <a:bodyPr wrap="square" lIns="68580" tIns="34290" rIns="68580" bIns="34290"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a:latin typeface="Arial" panose="020B0604020202020204" pitchFamily="34" charset="0"/>
                <a:cs typeface="Arial" panose="020B0604020202020204" pitchFamily="34" charset="0"/>
              </a:rPr>
              <a:t>Part </a:t>
            </a:r>
            <a:r>
              <a:rPr lang="en-US" altLang="zh-CN" sz="2400" dirty="0" smtClean="0">
                <a:latin typeface="Arial" panose="020B0604020202020204" pitchFamily="34" charset="0"/>
                <a:cs typeface="Arial" panose="020B0604020202020204" pitchFamily="34" charset="0"/>
              </a:rPr>
              <a:t>Two</a:t>
            </a:r>
            <a:endParaRPr lang="zh-CN" altLang="en-US" sz="2400" dirty="0">
              <a:latin typeface="Arial" panose="020B0604020202020204" pitchFamily="34" charset="0"/>
              <a:cs typeface="Arial" panose="020B0604020202020204" pitchFamily="34" charset="0"/>
            </a:endParaRPr>
          </a:p>
        </p:txBody>
      </p:sp>
      <p:grpSp>
        <p:nvGrpSpPr>
          <p:cNvPr id="21" name="组合 20"/>
          <p:cNvGrpSpPr/>
          <p:nvPr/>
        </p:nvGrpSpPr>
        <p:grpSpPr>
          <a:xfrm rot="11891394">
            <a:off x="5912849" y="2356732"/>
            <a:ext cx="2323088" cy="1614098"/>
            <a:chOff x="912737" y="565770"/>
            <a:chExt cx="3097450" cy="2152130"/>
          </a:xfrm>
          <a:solidFill>
            <a:sysClr val="window" lastClr="FFFFFF">
              <a:alpha val="50000"/>
            </a:sysClr>
          </a:solidFill>
        </p:grpSpPr>
        <p:sp>
          <p:nvSpPr>
            <p:cNvPr id="22" name="等腰三角形 21"/>
            <p:cNvSpPr/>
            <p:nvPr/>
          </p:nvSpPr>
          <p:spPr>
            <a:xfrm rot="18941696">
              <a:off x="2822785" y="2021207"/>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3" name="等腰三角形 22"/>
            <p:cNvSpPr/>
            <p:nvPr/>
          </p:nvSpPr>
          <p:spPr>
            <a:xfrm rot="3678182">
              <a:off x="2802171" y="1181956"/>
              <a:ext cx="397226" cy="34243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4" name="等腰三角形 23"/>
            <p:cNvSpPr/>
            <p:nvPr/>
          </p:nvSpPr>
          <p:spPr>
            <a:xfrm rot="9480000">
              <a:off x="3485946" y="2487804"/>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5" name="等腰三角形 24"/>
            <p:cNvSpPr/>
            <p:nvPr/>
          </p:nvSpPr>
          <p:spPr>
            <a:xfrm rot="1020767">
              <a:off x="1218249" y="749218"/>
              <a:ext cx="945160" cy="814792"/>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6" name="等腰三角形 25"/>
            <p:cNvSpPr/>
            <p:nvPr/>
          </p:nvSpPr>
          <p:spPr>
            <a:xfrm rot="1020767">
              <a:off x="1105528" y="607668"/>
              <a:ext cx="1175902" cy="101370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27" name="椭圆 26"/>
            <p:cNvSpPr/>
            <p:nvPr/>
          </p:nvSpPr>
          <p:spPr>
            <a:xfrm rot="18818926">
              <a:off x="912737" y="1383941"/>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27"/>
            <p:cNvSpPr/>
            <p:nvPr/>
          </p:nvSpPr>
          <p:spPr>
            <a:xfrm rot="18818926">
              <a:off x="1788997" y="565770"/>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9" name="椭圆 28"/>
            <p:cNvSpPr/>
            <p:nvPr/>
          </p:nvSpPr>
          <p:spPr>
            <a:xfrm rot="18818926">
              <a:off x="2041044" y="1708216"/>
              <a:ext cx="114845" cy="11484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0" name="组合 29"/>
            <p:cNvGrpSpPr/>
            <p:nvPr/>
          </p:nvGrpSpPr>
          <p:grpSpPr>
            <a:xfrm rot="8977127">
              <a:off x="3563479" y="1987179"/>
              <a:ext cx="446708" cy="334617"/>
              <a:chOff x="2822785" y="1265179"/>
              <a:chExt cx="930073" cy="696693"/>
            </a:xfrm>
            <a:grpFill/>
          </p:grpSpPr>
          <p:sp>
            <p:nvSpPr>
              <p:cNvPr id="31" name="等腰三角形 30"/>
              <p:cNvSpPr/>
              <p:nvPr/>
            </p:nvSpPr>
            <p:spPr>
              <a:xfrm rot="18941696">
                <a:off x="2822785" y="1265179"/>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sp>
            <p:nvSpPr>
              <p:cNvPr id="32" name="等腰三角形 31"/>
              <p:cNvSpPr/>
              <p:nvPr/>
            </p:nvSpPr>
            <p:spPr>
              <a:xfrm rot="9480000">
                <a:off x="3485946" y="1731776"/>
                <a:ext cx="266912" cy="230096"/>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C20F"/>
                  </a:solidFill>
                  <a:effectLst/>
                  <a:uLnTx/>
                  <a:uFillTx/>
                  <a:latin typeface="Calibri"/>
                  <a:ea typeface="宋体"/>
                  <a:cs typeface="+mn-cs"/>
                </a:endParaRPr>
              </a:p>
            </p:txBody>
          </p:sp>
        </p:grpSp>
      </p:grpSp>
      <p:cxnSp>
        <p:nvCxnSpPr>
          <p:cNvPr id="33" name="Straight Connector 13"/>
          <p:cNvCxnSpPr/>
          <p:nvPr/>
        </p:nvCxnSpPr>
        <p:spPr>
          <a:xfrm flipH="1">
            <a:off x="2" y="3717365"/>
            <a:ext cx="4748959" cy="0"/>
          </a:xfrm>
          <a:prstGeom prst="line">
            <a:avLst/>
          </a:prstGeom>
          <a:noFill/>
          <a:ln w="19050" cap="sq" cmpd="sng" algn="ctr">
            <a:solidFill>
              <a:sysClr val="window" lastClr="FFFFFF">
                <a:alpha val="35000"/>
              </a:sysClr>
            </a:solidFill>
            <a:prstDash val="solid"/>
            <a:miter lim="800000"/>
            <a:headEnd type="oval"/>
          </a:ln>
          <a:effectLst/>
        </p:spPr>
      </p:cxnSp>
    </p:spTree>
    <p:extLst>
      <p:ext uri="{BB962C8B-B14F-4D97-AF65-F5344CB8AC3E}">
        <p14:creationId xmlns:p14="http://schemas.microsoft.com/office/powerpoint/2010/main" xmlns="" val="150153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p:cNvSpPr>
            <a:spLocks/>
          </p:cNvSpPr>
          <p:nvPr/>
        </p:nvSpPr>
        <p:spPr bwMode="auto">
          <a:xfrm>
            <a:off x="673652" y="270892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ysClr val="window" lastClr="FFFFFF"/>
            </a:solidFill>
            <a:prstDash val="solid"/>
            <a:miter lim="800000"/>
            <a:headEnd/>
            <a:tailEnd/>
          </a:ln>
          <a:effectLst>
            <a:glow>
              <a:srgbClr val="00B0F0"/>
            </a:glo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TextBox 2"/>
          <p:cNvSpPr txBox="1"/>
          <p:nvPr/>
        </p:nvSpPr>
        <p:spPr>
          <a:xfrm>
            <a:off x="959205" y="2945131"/>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添加标题</a:t>
            </a:r>
          </a:p>
        </p:txBody>
      </p:sp>
      <p:sp>
        <p:nvSpPr>
          <p:cNvPr id="17" name="圆角矩形 16"/>
          <p:cNvSpPr/>
          <p:nvPr/>
        </p:nvSpPr>
        <p:spPr>
          <a:xfrm>
            <a:off x="3058542" y="1752032"/>
            <a:ext cx="4479052" cy="451685"/>
          </a:xfrm>
          <a:prstGeom prst="roundRect">
            <a:avLst>
              <a:gd name="adj" fmla="val 20638"/>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18" name="Freeform 5"/>
          <p:cNvSpPr>
            <a:spLocks/>
          </p:cNvSpPr>
          <p:nvPr/>
        </p:nvSpPr>
        <p:spPr bwMode="auto">
          <a:xfrm>
            <a:off x="2353017" y="1832887"/>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ysClr val="window" lastClr="FFFFFF"/>
            </a:solidFill>
          </a:ln>
          <a:effectLst>
            <a:glow>
              <a:srgbClr val="00B0F0"/>
            </a:glo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圆角矩形 18"/>
          <p:cNvSpPr/>
          <p:nvPr/>
        </p:nvSpPr>
        <p:spPr>
          <a:xfrm>
            <a:off x="3058542" y="2434055"/>
            <a:ext cx="4479052" cy="451685"/>
          </a:xfrm>
          <a:prstGeom prst="roundRect">
            <a:avLst>
              <a:gd name="adj" fmla="val 25274"/>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20" name="圆角矩形 19"/>
          <p:cNvSpPr/>
          <p:nvPr/>
        </p:nvSpPr>
        <p:spPr>
          <a:xfrm>
            <a:off x="3058542" y="3139820"/>
            <a:ext cx="4479052" cy="451685"/>
          </a:xfrm>
          <a:prstGeom prst="roundRect">
            <a:avLst>
              <a:gd name="adj" fmla="val 25274"/>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21" name="圆角矩形 20"/>
          <p:cNvSpPr/>
          <p:nvPr/>
        </p:nvSpPr>
        <p:spPr>
          <a:xfrm>
            <a:off x="3058542" y="3852921"/>
            <a:ext cx="4479052" cy="451685"/>
          </a:xfrm>
          <a:prstGeom prst="roundRect">
            <a:avLst>
              <a:gd name="adj" fmla="val 26820"/>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22" name="TextBox 8"/>
          <p:cNvSpPr txBox="1"/>
          <p:nvPr/>
        </p:nvSpPr>
        <p:spPr>
          <a:xfrm>
            <a:off x="3377053" y="1872176"/>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点击输入本栏的具体文字，简明扼要的说明分项内容。</a:t>
            </a:r>
            <a:endParaRPr kumimoji="0" lang="en-US" altLang="zh-CN"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3" name="TextBox 9"/>
          <p:cNvSpPr txBox="1"/>
          <p:nvPr/>
        </p:nvSpPr>
        <p:spPr>
          <a:xfrm>
            <a:off x="3377053" y="2548620"/>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点击输入本栏的具体文字，简明扼要的说明分项内容。</a:t>
            </a:r>
            <a:endParaRPr kumimoji="0" lang="en-US" altLang="zh-CN"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4" name="TextBox 10"/>
          <p:cNvSpPr txBox="1"/>
          <p:nvPr/>
        </p:nvSpPr>
        <p:spPr>
          <a:xfrm>
            <a:off x="3377053" y="325438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点击输入本栏的具体文字，简明扼要的说明分项内容。</a:t>
            </a:r>
            <a:endParaRPr kumimoji="0" lang="en-US" altLang="zh-CN"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5" name="TextBox 11"/>
          <p:cNvSpPr txBox="1"/>
          <p:nvPr/>
        </p:nvSpPr>
        <p:spPr>
          <a:xfrm>
            <a:off x="3377053" y="396748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点击输入本栏的具体文字，简明扼要的说明分项内容。</a:t>
            </a:r>
            <a:endParaRPr kumimoji="0" lang="en-US" altLang="zh-CN"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6" name="圆角矩形 25"/>
          <p:cNvSpPr/>
          <p:nvPr/>
        </p:nvSpPr>
        <p:spPr>
          <a:xfrm>
            <a:off x="3070031" y="4561491"/>
            <a:ext cx="4479052" cy="451685"/>
          </a:xfrm>
          <a:prstGeom prst="roundRect">
            <a:avLst>
              <a:gd name="adj" fmla="val 26820"/>
            </a:avLst>
          </a:prstGeom>
          <a:noFill/>
          <a:ln w="12700" cap="flat" cmpd="sng" algn="ctr">
            <a:solidFill>
              <a:sysClr val="window" lastClr="FFFFFF"/>
            </a:solidFill>
            <a:prstDash val="solid"/>
            <a:miter lim="800000"/>
          </a:ln>
          <a:effectLst>
            <a:glow>
              <a:srgbClr val="00B0F0"/>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27" name="TextBox 13"/>
          <p:cNvSpPr txBox="1"/>
          <p:nvPr/>
        </p:nvSpPr>
        <p:spPr>
          <a:xfrm>
            <a:off x="3388543" y="467605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点击输入本栏的具体文字，简明扼要的说明分项内容。</a:t>
            </a:r>
            <a:endParaRPr kumimoji="0" lang="en-US" altLang="zh-CN" sz="1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26718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ppt_w</p:attrName>
                                        </p:attrNameLst>
                                      </p:cBhvr>
                                      <p:tavLst>
                                        <p:tav tm="0" fmla="#ppt_w*sin(2.5*pi*$)">
                                          <p:val>
                                            <p:fltVal val="0"/>
                                          </p:val>
                                        </p:tav>
                                        <p:tav tm="100000">
                                          <p:val>
                                            <p:fltVal val="1"/>
                                          </p:val>
                                        </p:tav>
                                      </p:tavLst>
                                    </p:anim>
                                    <p:anim calcmode="lin" valueType="num">
                                      <p:cBhvr>
                                        <p:cTn id="9" dur="2000" fill="hold"/>
                                        <p:tgtEl>
                                          <p:spTgt spid="1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ppt_w</p:attrName>
                                        </p:attrNameLst>
                                      </p:cBhvr>
                                      <p:tavLst>
                                        <p:tav tm="0" fmla="#ppt_w*sin(2.5*pi*$)">
                                          <p:val>
                                            <p:fltVal val="0"/>
                                          </p:val>
                                        </p:tav>
                                        <p:tav tm="100000">
                                          <p:val>
                                            <p:fltVal val="1"/>
                                          </p:val>
                                        </p:tav>
                                      </p:tavLst>
                                    </p:anim>
                                    <p:anim calcmode="lin" valueType="num">
                                      <p:cBhvr>
                                        <p:cTn id="14" dur="2000" fill="hold"/>
                                        <p:tgtEl>
                                          <p:spTgt spid="15"/>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outHorizontal)">
                                      <p:cBhvr>
                                        <p:cTn id="18" dur="500"/>
                                        <p:tgtEl>
                                          <p:spTgt spid="18"/>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animBg="1"/>
      <p:bldP spid="19" grpId="0" animBg="1"/>
      <p:bldP spid="20" grpId="0" animBg="1"/>
      <p:bldP spid="21" grpId="0" animBg="1"/>
      <p:bldP spid="22" grpId="0"/>
      <p:bldP spid="23" grpId="0"/>
      <p:bldP spid="24" grpId="0"/>
      <p:bldP spid="25" grpId="0"/>
      <p:bldP spid="26" grpId="0" animBg="1"/>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1938Mw9kkyV2XgRVpibQw"/>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23077</TotalTime>
  <Words>1310</Words>
  <Application>Microsoft Office PowerPoint</Application>
  <PresentationFormat>全屏显示(4:3)</PresentationFormat>
  <Paragraphs>216</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第一PPT模板网：www.1ppt.com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Zhu Fengfeng</cp:lastModifiedBy>
  <cp:revision>1367</cp:revision>
  <dcterms:created xsi:type="dcterms:W3CDTF">2009-02-11T05:37:22Z</dcterms:created>
  <dcterms:modified xsi:type="dcterms:W3CDTF">2018-11-06T08:58:22Z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