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35" r:id="rId3"/>
    <p:sldId id="3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4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DCD36-183A-4B2A-B194-824BFFCA951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C1DC3-5BDA-4A09-93DD-4C1592D7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70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6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8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8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5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5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9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83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2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6C24-C21F-4904-9DE4-9752027175E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Process Gear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591DBC-F21B-4132-AFFA-6B2C693B1A3C}" type="slidenum">
              <a:rPr lang="id-ID" sz="1200" smtClean="0"/>
              <a:t>1</a:t>
            </a:fld>
            <a:endParaRPr lang="en-US" sz="120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395962" y="3558778"/>
            <a:ext cx="894043" cy="107576"/>
            <a:chOff x="5579140" y="4040369"/>
            <a:chExt cx="894043" cy="179362"/>
          </a:xfrm>
        </p:grpSpPr>
        <p:sp>
          <p:nvSpPr>
            <p:cNvPr id="6" name="Rectangle 5"/>
            <p:cNvSpPr/>
            <p:nvPr/>
          </p:nvSpPr>
          <p:spPr>
            <a:xfrm>
              <a:off x="5579140" y="4044919"/>
              <a:ext cx="157003" cy="17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68547" y="4044919"/>
              <a:ext cx="157003" cy="17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2161" y="4042003"/>
              <a:ext cx="157003" cy="17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4312" y="4040369"/>
              <a:ext cx="157003" cy="17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6180" y="4042003"/>
              <a:ext cx="157003" cy="17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36"/>
          <p:cNvGrpSpPr>
            <a:grpSpLocks noChangeAspect="1"/>
          </p:cNvGrpSpPr>
          <p:nvPr/>
        </p:nvGrpSpPr>
        <p:grpSpPr bwMode="auto">
          <a:xfrm>
            <a:off x="2541732" y="788218"/>
            <a:ext cx="6980245" cy="5773739"/>
            <a:chOff x="1158" y="478"/>
            <a:chExt cx="4397" cy="3637"/>
          </a:xfrm>
          <a:solidFill>
            <a:schemeClr val="accent2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auto">
            <a:xfrm>
              <a:off x="5143" y="2262"/>
              <a:ext cx="89" cy="88"/>
            </a:xfrm>
            <a:custGeom>
              <a:avLst/>
              <a:gdLst>
                <a:gd name="T0" fmla="*/ 59 w 59"/>
                <a:gd name="T1" fmla="*/ 29 h 58"/>
                <a:gd name="T2" fmla="*/ 29 w 59"/>
                <a:gd name="T3" fmla="*/ 58 h 58"/>
                <a:gd name="T4" fmla="*/ 0 w 59"/>
                <a:gd name="T5" fmla="*/ 29 h 58"/>
                <a:gd name="T6" fmla="*/ 29 w 59"/>
                <a:gd name="T7" fmla="*/ 0 h 58"/>
                <a:gd name="T8" fmla="*/ 59 w 59"/>
                <a:gd name="T9" fmla="*/ 29 h 58"/>
                <a:gd name="T10" fmla="*/ 59 w 59"/>
                <a:gd name="T11" fmla="*/ 29 h 58"/>
                <a:gd name="T12" fmla="*/ 59 w 59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8">
                  <a:moveTo>
                    <a:pt x="59" y="29"/>
                  </a:moveTo>
                  <a:cubicBezTo>
                    <a:pt x="59" y="45"/>
                    <a:pt x="46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6" y="0"/>
                    <a:pt x="59" y="13"/>
                    <a:pt x="59" y="29"/>
                  </a:cubicBezTo>
                  <a:close/>
                  <a:moveTo>
                    <a:pt x="59" y="29"/>
                  </a:moveTo>
                  <a:cubicBezTo>
                    <a:pt x="59" y="29"/>
                    <a:pt x="59" y="29"/>
                    <a:pt x="59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8"/>
            <p:cNvSpPr>
              <a:spLocks noEditPoints="1"/>
            </p:cNvSpPr>
            <p:nvPr/>
          </p:nvSpPr>
          <p:spPr bwMode="auto">
            <a:xfrm>
              <a:off x="5071" y="2369"/>
              <a:ext cx="236" cy="430"/>
            </a:xfrm>
            <a:custGeom>
              <a:avLst/>
              <a:gdLst>
                <a:gd name="T0" fmla="*/ 87 w 155"/>
                <a:gd name="T1" fmla="*/ 1 h 283"/>
                <a:gd name="T2" fmla="*/ 64 w 155"/>
                <a:gd name="T3" fmla="*/ 2 h 283"/>
                <a:gd name="T4" fmla="*/ 4 w 155"/>
                <a:gd name="T5" fmla="*/ 107 h 283"/>
                <a:gd name="T6" fmla="*/ 33 w 155"/>
                <a:gd name="T7" fmla="*/ 107 h 283"/>
                <a:gd name="T8" fmla="*/ 41 w 155"/>
                <a:gd name="T9" fmla="*/ 51 h 283"/>
                <a:gd name="T10" fmla="*/ 41 w 155"/>
                <a:gd name="T11" fmla="*/ 112 h 283"/>
                <a:gd name="T12" fmla="*/ 41 w 155"/>
                <a:gd name="T13" fmla="*/ 114 h 283"/>
                <a:gd name="T14" fmla="*/ 41 w 155"/>
                <a:gd name="T15" fmla="*/ 115 h 283"/>
                <a:gd name="T16" fmla="*/ 39 w 155"/>
                <a:gd name="T17" fmla="*/ 261 h 283"/>
                <a:gd name="T18" fmla="*/ 72 w 155"/>
                <a:gd name="T19" fmla="*/ 261 h 283"/>
                <a:gd name="T20" fmla="*/ 74 w 155"/>
                <a:gd name="T21" fmla="*/ 147 h 283"/>
                <a:gd name="T22" fmla="*/ 79 w 155"/>
                <a:gd name="T23" fmla="*/ 147 h 283"/>
                <a:gd name="T24" fmla="*/ 81 w 155"/>
                <a:gd name="T25" fmla="*/ 261 h 283"/>
                <a:gd name="T26" fmla="*/ 115 w 155"/>
                <a:gd name="T27" fmla="*/ 261 h 283"/>
                <a:gd name="T28" fmla="*/ 113 w 155"/>
                <a:gd name="T29" fmla="*/ 115 h 283"/>
                <a:gd name="T30" fmla="*/ 112 w 155"/>
                <a:gd name="T31" fmla="*/ 111 h 283"/>
                <a:gd name="T32" fmla="*/ 111 w 155"/>
                <a:gd name="T33" fmla="*/ 47 h 283"/>
                <a:gd name="T34" fmla="*/ 121 w 155"/>
                <a:gd name="T35" fmla="*/ 107 h 283"/>
                <a:gd name="T36" fmla="*/ 150 w 155"/>
                <a:gd name="T37" fmla="*/ 107 h 283"/>
                <a:gd name="T38" fmla="*/ 87 w 155"/>
                <a:gd name="T39" fmla="*/ 1 h 283"/>
                <a:gd name="T40" fmla="*/ 87 w 155"/>
                <a:gd name="T41" fmla="*/ 1 h 283"/>
                <a:gd name="T42" fmla="*/ 87 w 155"/>
                <a:gd name="T43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283">
                  <a:moveTo>
                    <a:pt x="87" y="1"/>
                  </a:moveTo>
                  <a:cubicBezTo>
                    <a:pt x="79" y="0"/>
                    <a:pt x="71" y="0"/>
                    <a:pt x="64" y="2"/>
                  </a:cubicBezTo>
                  <a:cubicBezTo>
                    <a:pt x="15" y="7"/>
                    <a:pt x="0" y="64"/>
                    <a:pt x="4" y="107"/>
                  </a:cubicBezTo>
                  <a:cubicBezTo>
                    <a:pt x="6" y="126"/>
                    <a:pt x="35" y="126"/>
                    <a:pt x="33" y="107"/>
                  </a:cubicBezTo>
                  <a:cubicBezTo>
                    <a:pt x="32" y="91"/>
                    <a:pt x="32" y="68"/>
                    <a:pt x="41" y="5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1" y="113"/>
                    <a:pt x="41" y="114"/>
                    <a:pt x="41" y="114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64"/>
                    <a:pt x="41" y="213"/>
                    <a:pt x="39" y="261"/>
                  </a:cubicBezTo>
                  <a:cubicBezTo>
                    <a:pt x="38" y="283"/>
                    <a:pt x="71" y="283"/>
                    <a:pt x="72" y="261"/>
                  </a:cubicBezTo>
                  <a:cubicBezTo>
                    <a:pt x="74" y="223"/>
                    <a:pt x="74" y="185"/>
                    <a:pt x="74" y="147"/>
                  </a:cubicBezTo>
                  <a:cubicBezTo>
                    <a:pt x="76" y="147"/>
                    <a:pt x="77" y="147"/>
                    <a:pt x="79" y="147"/>
                  </a:cubicBezTo>
                  <a:cubicBezTo>
                    <a:pt x="79" y="185"/>
                    <a:pt x="80" y="223"/>
                    <a:pt x="81" y="261"/>
                  </a:cubicBezTo>
                  <a:cubicBezTo>
                    <a:pt x="82" y="283"/>
                    <a:pt x="116" y="283"/>
                    <a:pt x="115" y="261"/>
                  </a:cubicBezTo>
                  <a:cubicBezTo>
                    <a:pt x="113" y="213"/>
                    <a:pt x="113" y="164"/>
                    <a:pt x="113" y="115"/>
                  </a:cubicBezTo>
                  <a:cubicBezTo>
                    <a:pt x="113" y="114"/>
                    <a:pt x="112" y="112"/>
                    <a:pt x="112" y="111"/>
                  </a:cubicBezTo>
                  <a:cubicBezTo>
                    <a:pt x="112" y="90"/>
                    <a:pt x="111" y="69"/>
                    <a:pt x="111" y="47"/>
                  </a:cubicBezTo>
                  <a:cubicBezTo>
                    <a:pt x="122" y="64"/>
                    <a:pt x="122" y="90"/>
                    <a:pt x="121" y="107"/>
                  </a:cubicBezTo>
                  <a:cubicBezTo>
                    <a:pt x="119" y="126"/>
                    <a:pt x="148" y="126"/>
                    <a:pt x="150" y="107"/>
                  </a:cubicBezTo>
                  <a:cubicBezTo>
                    <a:pt x="155" y="63"/>
                    <a:pt x="138" y="5"/>
                    <a:pt x="87" y="1"/>
                  </a:cubicBezTo>
                  <a:close/>
                  <a:moveTo>
                    <a:pt x="87" y="1"/>
                  </a:moveTo>
                  <a:cubicBezTo>
                    <a:pt x="87" y="1"/>
                    <a:pt x="87" y="1"/>
                    <a:pt x="87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auto">
            <a:xfrm>
              <a:off x="4363" y="1553"/>
              <a:ext cx="338" cy="532"/>
            </a:xfrm>
            <a:custGeom>
              <a:avLst/>
              <a:gdLst>
                <a:gd name="T0" fmla="*/ 3 w 223"/>
                <a:gd name="T1" fmla="*/ 196 h 351"/>
                <a:gd name="T2" fmla="*/ 10 w 223"/>
                <a:gd name="T3" fmla="*/ 177 h 351"/>
                <a:gd name="T4" fmla="*/ 53 w 223"/>
                <a:gd name="T5" fmla="*/ 157 h 351"/>
                <a:gd name="T6" fmla="*/ 76 w 223"/>
                <a:gd name="T7" fmla="*/ 97 h 351"/>
                <a:gd name="T8" fmla="*/ 90 w 223"/>
                <a:gd name="T9" fmla="*/ 88 h 351"/>
                <a:gd name="T10" fmla="*/ 90 w 223"/>
                <a:gd name="T11" fmla="*/ 88 h 351"/>
                <a:gd name="T12" fmla="*/ 119 w 223"/>
                <a:gd name="T13" fmla="*/ 88 h 351"/>
                <a:gd name="T14" fmla="*/ 119 w 223"/>
                <a:gd name="T15" fmla="*/ 88 h 351"/>
                <a:gd name="T16" fmla="*/ 125 w 223"/>
                <a:gd name="T17" fmla="*/ 89 h 351"/>
                <a:gd name="T18" fmla="*/ 184 w 223"/>
                <a:gd name="T19" fmla="*/ 118 h 351"/>
                <a:gd name="T20" fmla="*/ 190 w 223"/>
                <a:gd name="T21" fmla="*/ 123 h 351"/>
                <a:gd name="T22" fmla="*/ 219 w 223"/>
                <a:gd name="T23" fmla="*/ 167 h 351"/>
                <a:gd name="T24" fmla="*/ 215 w 223"/>
                <a:gd name="T25" fmla="*/ 187 h 351"/>
                <a:gd name="T26" fmla="*/ 207 w 223"/>
                <a:gd name="T27" fmla="*/ 190 h 351"/>
                <a:gd name="T28" fmla="*/ 195 w 223"/>
                <a:gd name="T29" fmla="*/ 183 h 351"/>
                <a:gd name="T30" fmla="*/ 167 w 223"/>
                <a:gd name="T31" fmla="*/ 143 h 351"/>
                <a:gd name="T32" fmla="*/ 134 w 223"/>
                <a:gd name="T33" fmla="*/ 126 h 351"/>
                <a:gd name="T34" fmla="*/ 135 w 223"/>
                <a:gd name="T35" fmla="*/ 131 h 351"/>
                <a:gd name="T36" fmla="*/ 148 w 223"/>
                <a:gd name="T37" fmla="*/ 190 h 351"/>
                <a:gd name="T38" fmla="*/ 138 w 223"/>
                <a:gd name="T39" fmla="*/ 222 h 351"/>
                <a:gd name="T40" fmla="*/ 87 w 223"/>
                <a:gd name="T41" fmla="*/ 273 h 351"/>
                <a:gd name="T42" fmla="*/ 59 w 223"/>
                <a:gd name="T43" fmla="*/ 342 h 351"/>
                <a:gd name="T44" fmla="*/ 46 w 223"/>
                <a:gd name="T45" fmla="*/ 351 h 351"/>
                <a:gd name="T46" fmla="*/ 40 w 223"/>
                <a:gd name="T47" fmla="*/ 350 h 351"/>
                <a:gd name="T48" fmla="*/ 32 w 223"/>
                <a:gd name="T49" fmla="*/ 331 h 351"/>
                <a:gd name="T50" fmla="*/ 61 w 223"/>
                <a:gd name="T51" fmla="*/ 258 h 351"/>
                <a:gd name="T52" fmla="*/ 63 w 223"/>
                <a:gd name="T53" fmla="*/ 254 h 351"/>
                <a:gd name="T54" fmla="*/ 72 w 223"/>
                <a:gd name="T55" fmla="*/ 242 h 351"/>
                <a:gd name="T56" fmla="*/ 97 w 223"/>
                <a:gd name="T57" fmla="*/ 203 h 351"/>
                <a:gd name="T58" fmla="*/ 86 w 223"/>
                <a:gd name="T59" fmla="*/ 152 h 351"/>
                <a:gd name="T60" fmla="*/ 78 w 223"/>
                <a:gd name="T61" fmla="*/ 173 h 351"/>
                <a:gd name="T62" fmla="*/ 71 w 223"/>
                <a:gd name="T63" fmla="*/ 181 h 351"/>
                <a:gd name="T64" fmla="*/ 22 w 223"/>
                <a:gd name="T65" fmla="*/ 203 h 351"/>
                <a:gd name="T66" fmla="*/ 16 w 223"/>
                <a:gd name="T67" fmla="*/ 205 h 351"/>
                <a:gd name="T68" fmla="*/ 3 w 223"/>
                <a:gd name="T69" fmla="*/ 196 h 351"/>
                <a:gd name="T70" fmla="*/ 82 w 223"/>
                <a:gd name="T71" fmla="*/ 73 h 351"/>
                <a:gd name="T72" fmla="*/ 119 w 223"/>
                <a:gd name="T73" fmla="*/ 36 h 351"/>
                <a:gd name="T74" fmla="*/ 82 w 223"/>
                <a:gd name="T75" fmla="*/ 0 h 351"/>
                <a:gd name="T76" fmla="*/ 46 w 223"/>
                <a:gd name="T77" fmla="*/ 36 h 351"/>
                <a:gd name="T78" fmla="*/ 82 w 223"/>
                <a:gd name="T79" fmla="*/ 73 h 351"/>
                <a:gd name="T80" fmla="*/ 153 w 223"/>
                <a:gd name="T81" fmla="*/ 225 h 351"/>
                <a:gd name="T82" fmla="*/ 147 w 223"/>
                <a:gd name="T83" fmla="*/ 232 h 351"/>
                <a:gd name="T84" fmla="*/ 123 w 223"/>
                <a:gd name="T85" fmla="*/ 256 h 351"/>
                <a:gd name="T86" fmla="*/ 133 w 223"/>
                <a:gd name="T87" fmla="*/ 281 h 351"/>
                <a:gd name="T88" fmla="*/ 138 w 223"/>
                <a:gd name="T89" fmla="*/ 288 h 351"/>
                <a:gd name="T90" fmla="*/ 180 w 223"/>
                <a:gd name="T91" fmla="*/ 345 h 351"/>
                <a:gd name="T92" fmla="*/ 192 w 223"/>
                <a:gd name="T93" fmla="*/ 351 h 351"/>
                <a:gd name="T94" fmla="*/ 201 w 223"/>
                <a:gd name="T95" fmla="*/ 348 h 351"/>
                <a:gd name="T96" fmla="*/ 204 w 223"/>
                <a:gd name="T97" fmla="*/ 328 h 351"/>
                <a:gd name="T98" fmla="*/ 162 w 223"/>
                <a:gd name="T99" fmla="*/ 272 h 351"/>
                <a:gd name="T100" fmla="*/ 153 w 223"/>
                <a:gd name="T101" fmla="*/ 225 h 351"/>
                <a:gd name="T102" fmla="*/ 153 w 223"/>
                <a:gd name="T103" fmla="*/ 225 h 351"/>
                <a:gd name="T104" fmla="*/ 153 w 223"/>
                <a:gd name="T105" fmla="*/ 22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351">
                  <a:moveTo>
                    <a:pt x="3" y="196"/>
                  </a:moveTo>
                  <a:cubicBezTo>
                    <a:pt x="0" y="189"/>
                    <a:pt x="3" y="180"/>
                    <a:pt x="10" y="17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8" y="91"/>
                    <a:pt x="84" y="88"/>
                    <a:pt x="90" y="88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88"/>
                    <a:pt x="123" y="88"/>
                    <a:pt x="125" y="89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6" y="119"/>
                    <a:pt x="188" y="121"/>
                    <a:pt x="190" y="123"/>
                  </a:cubicBezTo>
                  <a:cubicBezTo>
                    <a:pt x="219" y="167"/>
                    <a:pt x="219" y="167"/>
                    <a:pt x="219" y="167"/>
                  </a:cubicBezTo>
                  <a:cubicBezTo>
                    <a:pt x="223" y="174"/>
                    <a:pt x="222" y="183"/>
                    <a:pt x="215" y="187"/>
                  </a:cubicBezTo>
                  <a:cubicBezTo>
                    <a:pt x="212" y="189"/>
                    <a:pt x="209" y="190"/>
                    <a:pt x="207" y="190"/>
                  </a:cubicBezTo>
                  <a:cubicBezTo>
                    <a:pt x="202" y="190"/>
                    <a:pt x="197" y="188"/>
                    <a:pt x="195" y="183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9"/>
                    <a:pt x="135" y="131"/>
                    <a:pt x="135" y="131"/>
                  </a:cubicBezTo>
                  <a:cubicBezTo>
                    <a:pt x="139" y="153"/>
                    <a:pt x="145" y="181"/>
                    <a:pt x="148" y="190"/>
                  </a:cubicBezTo>
                  <a:cubicBezTo>
                    <a:pt x="153" y="210"/>
                    <a:pt x="138" y="222"/>
                    <a:pt x="138" y="222"/>
                  </a:cubicBezTo>
                  <a:cubicBezTo>
                    <a:pt x="87" y="273"/>
                    <a:pt x="87" y="273"/>
                    <a:pt x="87" y="273"/>
                  </a:cubicBezTo>
                  <a:cubicBezTo>
                    <a:pt x="59" y="342"/>
                    <a:pt x="59" y="342"/>
                    <a:pt x="59" y="342"/>
                  </a:cubicBezTo>
                  <a:cubicBezTo>
                    <a:pt x="57" y="348"/>
                    <a:pt x="52" y="351"/>
                    <a:pt x="46" y="351"/>
                  </a:cubicBezTo>
                  <a:cubicBezTo>
                    <a:pt x="44" y="351"/>
                    <a:pt x="42" y="351"/>
                    <a:pt x="40" y="350"/>
                  </a:cubicBezTo>
                  <a:cubicBezTo>
                    <a:pt x="33" y="347"/>
                    <a:pt x="29" y="338"/>
                    <a:pt x="32" y="331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2" y="256"/>
                    <a:pt x="62" y="255"/>
                    <a:pt x="63" y="254"/>
                  </a:cubicBezTo>
                  <a:cubicBezTo>
                    <a:pt x="72" y="242"/>
                    <a:pt x="72" y="242"/>
                    <a:pt x="72" y="242"/>
                  </a:cubicBezTo>
                  <a:cubicBezTo>
                    <a:pt x="97" y="203"/>
                    <a:pt x="97" y="203"/>
                    <a:pt x="97" y="203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78" y="173"/>
                    <a:pt x="78" y="173"/>
                    <a:pt x="78" y="173"/>
                  </a:cubicBezTo>
                  <a:cubicBezTo>
                    <a:pt x="77" y="177"/>
                    <a:pt x="74" y="180"/>
                    <a:pt x="71" y="181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0" y="204"/>
                    <a:pt x="18" y="205"/>
                    <a:pt x="16" y="205"/>
                  </a:cubicBezTo>
                  <a:cubicBezTo>
                    <a:pt x="11" y="205"/>
                    <a:pt x="6" y="201"/>
                    <a:pt x="3" y="196"/>
                  </a:cubicBezTo>
                  <a:close/>
                  <a:moveTo>
                    <a:pt x="82" y="73"/>
                  </a:moveTo>
                  <a:cubicBezTo>
                    <a:pt x="102" y="73"/>
                    <a:pt x="119" y="56"/>
                    <a:pt x="119" y="36"/>
                  </a:cubicBezTo>
                  <a:cubicBezTo>
                    <a:pt x="119" y="16"/>
                    <a:pt x="102" y="0"/>
                    <a:pt x="82" y="0"/>
                  </a:cubicBezTo>
                  <a:cubicBezTo>
                    <a:pt x="62" y="0"/>
                    <a:pt x="46" y="16"/>
                    <a:pt x="46" y="36"/>
                  </a:cubicBezTo>
                  <a:cubicBezTo>
                    <a:pt x="46" y="56"/>
                    <a:pt x="62" y="73"/>
                    <a:pt x="82" y="73"/>
                  </a:cubicBezTo>
                  <a:close/>
                  <a:moveTo>
                    <a:pt x="153" y="225"/>
                  </a:moveTo>
                  <a:cubicBezTo>
                    <a:pt x="151" y="228"/>
                    <a:pt x="148" y="231"/>
                    <a:pt x="147" y="232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33" y="281"/>
                    <a:pt x="133" y="281"/>
                    <a:pt x="133" y="281"/>
                  </a:cubicBezTo>
                  <a:cubicBezTo>
                    <a:pt x="134" y="284"/>
                    <a:pt x="136" y="286"/>
                    <a:pt x="138" y="288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83" y="349"/>
                    <a:pt x="188" y="351"/>
                    <a:pt x="192" y="351"/>
                  </a:cubicBezTo>
                  <a:cubicBezTo>
                    <a:pt x="195" y="351"/>
                    <a:pt x="198" y="350"/>
                    <a:pt x="201" y="348"/>
                  </a:cubicBezTo>
                  <a:cubicBezTo>
                    <a:pt x="207" y="343"/>
                    <a:pt x="209" y="334"/>
                    <a:pt x="204" y="328"/>
                  </a:cubicBezTo>
                  <a:cubicBezTo>
                    <a:pt x="162" y="272"/>
                    <a:pt x="162" y="272"/>
                    <a:pt x="162" y="272"/>
                  </a:cubicBezTo>
                  <a:cubicBezTo>
                    <a:pt x="153" y="225"/>
                    <a:pt x="153" y="225"/>
                    <a:pt x="153" y="225"/>
                  </a:cubicBezTo>
                  <a:close/>
                  <a:moveTo>
                    <a:pt x="153" y="225"/>
                  </a:moveTo>
                  <a:cubicBezTo>
                    <a:pt x="153" y="225"/>
                    <a:pt x="153" y="225"/>
                    <a:pt x="153" y="2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3520" y="2201"/>
              <a:ext cx="104" cy="1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3719" y="2480"/>
              <a:ext cx="193" cy="93"/>
            </a:xfrm>
            <a:custGeom>
              <a:avLst/>
              <a:gdLst>
                <a:gd name="T0" fmla="*/ 27 w 127"/>
                <a:gd name="T1" fmla="*/ 0 h 61"/>
                <a:gd name="T2" fmla="*/ 0 w 127"/>
                <a:gd name="T3" fmla="*/ 26 h 61"/>
                <a:gd name="T4" fmla="*/ 17 w 127"/>
                <a:gd name="T5" fmla="*/ 51 h 61"/>
                <a:gd name="T6" fmla="*/ 34 w 127"/>
                <a:gd name="T7" fmla="*/ 61 h 61"/>
                <a:gd name="T8" fmla="*/ 108 w 127"/>
                <a:gd name="T9" fmla="*/ 61 h 61"/>
                <a:gd name="T10" fmla="*/ 127 w 127"/>
                <a:gd name="T11" fmla="*/ 42 h 61"/>
                <a:gd name="T12" fmla="*/ 108 w 127"/>
                <a:gd name="T13" fmla="*/ 24 h 61"/>
                <a:gd name="T14" fmla="*/ 44 w 127"/>
                <a:gd name="T15" fmla="*/ 24 h 61"/>
                <a:gd name="T16" fmla="*/ 27 w 127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61">
                  <a:moveTo>
                    <a:pt x="27" y="0"/>
                  </a:moveTo>
                  <a:cubicBezTo>
                    <a:pt x="25" y="9"/>
                    <a:pt x="1" y="26"/>
                    <a:pt x="0" y="2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58"/>
                    <a:pt x="27" y="61"/>
                    <a:pt x="34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9" y="61"/>
                    <a:pt x="127" y="53"/>
                    <a:pt x="127" y="42"/>
                  </a:cubicBezTo>
                  <a:cubicBezTo>
                    <a:pt x="127" y="32"/>
                    <a:pt x="118" y="24"/>
                    <a:pt x="108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27" y="0"/>
                    <a:pt x="2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3457" y="2263"/>
              <a:ext cx="374" cy="430"/>
            </a:xfrm>
            <a:custGeom>
              <a:avLst/>
              <a:gdLst>
                <a:gd name="T0" fmla="*/ 14 w 247"/>
                <a:gd name="T1" fmla="*/ 106 h 283"/>
                <a:gd name="T2" fmla="*/ 3 w 247"/>
                <a:gd name="T3" fmla="*/ 125 h 283"/>
                <a:gd name="T4" fmla="*/ 19 w 247"/>
                <a:gd name="T5" fmla="*/ 137 h 283"/>
                <a:gd name="T6" fmla="*/ 20 w 247"/>
                <a:gd name="T7" fmla="*/ 137 h 283"/>
                <a:gd name="T8" fmla="*/ 79 w 247"/>
                <a:gd name="T9" fmla="*/ 122 h 283"/>
                <a:gd name="T10" fmla="*/ 90 w 247"/>
                <a:gd name="T11" fmla="*/ 112 h 283"/>
                <a:gd name="T12" fmla="*/ 99 w 247"/>
                <a:gd name="T13" fmla="*/ 83 h 283"/>
                <a:gd name="T14" fmla="*/ 131 w 247"/>
                <a:gd name="T15" fmla="*/ 136 h 283"/>
                <a:gd name="T16" fmla="*/ 91 w 247"/>
                <a:gd name="T17" fmla="*/ 166 h 283"/>
                <a:gd name="T18" fmla="*/ 86 w 247"/>
                <a:gd name="T19" fmla="*/ 188 h 283"/>
                <a:gd name="T20" fmla="*/ 122 w 247"/>
                <a:gd name="T21" fmla="*/ 272 h 283"/>
                <a:gd name="T22" fmla="*/ 139 w 247"/>
                <a:gd name="T23" fmla="*/ 283 h 283"/>
                <a:gd name="T24" fmla="*/ 147 w 247"/>
                <a:gd name="T25" fmla="*/ 281 h 283"/>
                <a:gd name="T26" fmla="*/ 156 w 247"/>
                <a:gd name="T27" fmla="*/ 257 h 283"/>
                <a:gd name="T28" fmla="*/ 125 w 247"/>
                <a:gd name="T29" fmla="*/ 188 h 283"/>
                <a:gd name="T30" fmla="*/ 177 w 247"/>
                <a:gd name="T31" fmla="*/ 150 h 283"/>
                <a:gd name="T32" fmla="*/ 183 w 247"/>
                <a:gd name="T33" fmla="*/ 143 h 283"/>
                <a:gd name="T34" fmla="*/ 179 w 247"/>
                <a:gd name="T35" fmla="*/ 106 h 283"/>
                <a:gd name="T36" fmla="*/ 139 w 247"/>
                <a:gd name="T37" fmla="*/ 44 h 283"/>
                <a:gd name="T38" fmla="*/ 170 w 247"/>
                <a:gd name="T39" fmla="*/ 33 h 283"/>
                <a:gd name="T40" fmla="*/ 223 w 247"/>
                <a:gd name="T41" fmla="*/ 60 h 283"/>
                <a:gd name="T42" fmla="*/ 231 w 247"/>
                <a:gd name="T43" fmla="*/ 61 h 283"/>
                <a:gd name="T44" fmla="*/ 243 w 247"/>
                <a:gd name="T45" fmla="*/ 53 h 283"/>
                <a:gd name="T46" fmla="*/ 236 w 247"/>
                <a:gd name="T47" fmla="*/ 33 h 283"/>
                <a:gd name="T48" fmla="*/ 178 w 247"/>
                <a:gd name="T49" fmla="*/ 1 h 283"/>
                <a:gd name="T50" fmla="*/ 166 w 247"/>
                <a:gd name="T51" fmla="*/ 1 h 283"/>
                <a:gd name="T52" fmla="*/ 114 w 247"/>
                <a:gd name="T53" fmla="*/ 19 h 283"/>
                <a:gd name="T54" fmla="*/ 108 w 247"/>
                <a:gd name="T55" fmla="*/ 23 h 283"/>
                <a:gd name="T56" fmla="*/ 86 w 247"/>
                <a:gd name="T57" fmla="*/ 38 h 283"/>
                <a:gd name="T58" fmla="*/ 80 w 247"/>
                <a:gd name="T59" fmla="*/ 45 h 283"/>
                <a:gd name="T60" fmla="*/ 79 w 247"/>
                <a:gd name="T61" fmla="*/ 48 h 283"/>
                <a:gd name="T62" fmla="*/ 64 w 247"/>
                <a:gd name="T63" fmla="*/ 94 h 283"/>
                <a:gd name="T64" fmla="*/ 14 w 247"/>
                <a:gd name="T65" fmla="*/ 10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83">
                  <a:moveTo>
                    <a:pt x="14" y="106"/>
                  </a:moveTo>
                  <a:cubicBezTo>
                    <a:pt x="5" y="107"/>
                    <a:pt x="0" y="116"/>
                    <a:pt x="3" y="125"/>
                  </a:cubicBezTo>
                  <a:cubicBezTo>
                    <a:pt x="4" y="133"/>
                    <a:pt x="11" y="139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4" y="121"/>
                    <a:pt x="88" y="117"/>
                    <a:pt x="90" y="112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84" y="171"/>
                    <a:pt x="82" y="181"/>
                    <a:pt x="86" y="188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5" y="279"/>
                    <a:pt x="132" y="283"/>
                    <a:pt x="139" y="283"/>
                  </a:cubicBezTo>
                  <a:cubicBezTo>
                    <a:pt x="141" y="283"/>
                    <a:pt x="144" y="283"/>
                    <a:pt x="147" y="281"/>
                  </a:cubicBezTo>
                  <a:cubicBezTo>
                    <a:pt x="156" y="277"/>
                    <a:pt x="160" y="266"/>
                    <a:pt x="156" y="257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80" y="148"/>
                    <a:pt x="182" y="145"/>
                    <a:pt x="183" y="143"/>
                  </a:cubicBezTo>
                  <a:cubicBezTo>
                    <a:pt x="191" y="132"/>
                    <a:pt x="187" y="119"/>
                    <a:pt x="179" y="106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6" y="61"/>
                    <a:pt x="228" y="61"/>
                    <a:pt x="231" y="61"/>
                  </a:cubicBezTo>
                  <a:cubicBezTo>
                    <a:pt x="236" y="61"/>
                    <a:pt x="241" y="58"/>
                    <a:pt x="243" y="53"/>
                  </a:cubicBezTo>
                  <a:cubicBezTo>
                    <a:pt x="247" y="46"/>
                    <a:pt x="245" y="37"/>
                    <a:pt x="236" y="33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5" y="0"/>
                    <a:pt x="170" y="0"/>
                    <a:pt x="166" y="1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20"/>
                    <a:pt x="110" y="21"/>
                    <a:pt x="108" y="23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3" y="40"/>
                    <a:pt x="81" y="43"/>
                    <a:pt x="80" y="45"/>
                  </a:cubicBezTo>
                  <a:cubicBezTo>
                    <a:pt x="80" y="46"/>
                    <a:pt x="79" y="47"/>
                    <a:pt x="79" y="48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14" y="106"/>
                    <a:pt x="14" y="106"/>
                    <a:pt x="1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2816" y="1568"/>
              <a:ext cx="196" cy="120"/>
            </a:xfrm>
            <a:custGeom>
              <a:avLst/>
              <a:gdLst>
                <a:gd name="T0" fmla="*/ 52 w 129"/>
                <a:gd name="T1" fmla="*/ 35 h 79"/>
                <a:gd name="T2" fmla="*/ 24 w 129"/>
                <a:gd name="T3" fmla="*/ 0 h 79"/>
                <a:gd name="T4" fmla="*/ 10 w 129"/>
                <a:gd name="T5" fmla="*/ 18 h 79"/>
                <a:gd name="T6" fmla="*/ 0 w 129"/>
                <a:gd name="T7" fmla="*/ 23 h 79"/>
                <a:gd name="T8" fmla="*/ 29 w 129"/>
                <a:gd name="T9" fmla="*/ 60 h 79"/>
                <a:gd name="T10" fmla="*/ 39 w 129"/>
                <a:gd name="T11" fmla="*/ 66 h 79"/>
                <a:gd name="T12" fmla="*/ 107 w 129"/>
                <a:gd name="T13" fmla="*/ 79 h 79"/>
                <a:gd name="T14" fmla="*/ 111 w 129"/>
                <a:gd name="T15" fmla="*/ 79 h 79"/>
                <a:gd name="T16" fmla="*/ 127 w 129"/>
                <a:gd name="T17" fmla="*/ 66 h 79"/>
                <a:gd name="T18" fmla="*/ 114 w 129"/>
                <a:gd name="T19" fmla="*/ 47 h 79"/>
                <a:gd name="T20" fmla="*/ 52 w 129"/>
                <a:gd name="T21" fmla="*/ 35 h 79"/>
                <a:gd name="T22" fmla="*/ 114 w 129"/>
                <a:gd name="T23" fmla="*/ 47 h 79"/>
                <a:gd name="T24" fmla="*/ 114 w 129"/>
                <a:gd name="T25" fmla="*/ 4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79">
                  <a:moveTo>
                    <a:pt x="52" y="35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8"/>
                    <a:pt x="17" y="14"/>
                    <a:pt x="1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2" y="63"/>
                    <a:pt x="35" y="65"/>
                    <a:pt x="39" y="6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8" y="79"/>
                    <a:pt x="110" y="79"/>
                    <a:pt x="111" y="79"/>
                  </a:cubicBezTo>
                  <a:cubicBezTo>
                    <a:pt x="118" y="79"/>
                    <a:pt x="125" y="74"/>
                    <a:pt x="127" y="66"/>
                  </a:cubicBezTo>
                  <a:cubicBezTo>
                    <a:pt x="129" y="57"/>
                    <a:pt x="123" y="48"/>
                    <a:pt x="114" y="47"/>
                  </a:cubicBezTo>
                  <a:lnTo>
                    <a:pt x="52" y="35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2566" y="1310"/>
              <a:ext cx="109" cy="111"/>
            </a:xfrm>
            <a:custGeom>
              <a:avLst/>
              <a:gdLst>
                <a:gd name="T0" fmla="*/ 0 w 72"/>
                <a:gd name="T1" fmla="*/ 36 h 73"/>
                <a:gd name="T2" fmla="*/ 36 w 72"/>
                <a:gd name="T3" fmla="*/ 0 h 73"/>
                <a:gd name="T4" fmla="*/ 72 w 72"/>
                <a:gd name="T5" fmla="*/ 36 h 73"/>
                <a:gd name="T6" fmla="*/ 36 w 72"/>
                <a:gd name="T7" fmla="*/ 73 h 73"/>
                <a:gd name="T8" fmla="*/ 0 w 72"/>
                <a:gd name="T9" fmla="*/ 36 h 73"/>
                <a:gd name="T10" fmla="*/ 0 w 72"/>
                <a:gd name="T11" fmla="*/ 36 h 73"/>
                <a:gd name="T12" fmla="*/ 0 w 72"/>
                <a:gd name="T13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3">
                  <a:moveTo>
                    <a:pt x="0" y="36"/>
                  </a:move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3"/>
                    <a:pt x="36" y="73"/>
                  </a:cubicBezTo>
                  <a:cubicBezTo>
                    <a:pt x="16" y="73"/>
                    <a:pt x="0" y="56"/>
                    <a:pt x="0" y="36"/>
                  </a:cubicBezTo>
                  <a:close/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/>
            <p:cNvSpPr>
              <a:spLocks noEditPoints="1"/>
            </p:cNvSpPr>
            <p:nvPr/>
          </p:nvSpPr>
          <p:spPr bwMode="auto">
            <a:xfrm>
              <a:off x="2511" y="1343"/>
              <a:ext cx="369" cy="415"/>
            </a:xfrm>
            <a:custGeom>
              <a:avLst/>
              <a:gdLst>
                <a:gd name="T0" fmla="*/ 151 w 243"/>
                <a:gd name="T1" fmla="*/ 5 h 273"/>
                <a:gd name="T2" fmla="*/ 60 w 243"/>
                <a:gd name="T3" fmla="*/ 92 h 273"/>
                <a:gd name="T4" fmla="*/ 29 w 243"/>
                <a:gd name="T5" fmla="*/ 64 h 273"/>
                <a:gd name="T6" fmla="*/ 18 w 243"/>
                <a:gd name="T7" fmla="*/ 59 h 273"/>
                <a:gd name="T8" fmla="*/ 6 w 243"/>
                <a:gd name="T9" fmla="*/ 64 h 273"/>
                <a:gd name="T10" fmla="*/ 7 w 243"/>
                <a:gd name="T11" fmla="*/ 87 h 273"/>
                <a:gd name="T12" fmla="*/ 48 w 243"/>
                <a:gd name="T13" fmla="*/ 126 h 273"/>
                <a:gd name="T14" fmla="*/ 59 w 243"/>
                <a:gd name="T15" fmla="*/ 130 h 273"/>
                <a:gd name="T16" fmla="*/ 70 w 243"/>
                <a:gd name="T17" fmla="*/ 126 h 273"/>
                <a:gd name="T18" fmla="*/ 106 w 243"/>
                <a:gd name="T19" fmla="*/ 95 h 273"/>
                <a:gd name="T20" fmla="*/ 154 w 243"/>
                <a:gd name="T21" fmla="*/ 147 h 273"/>
                <a:gd name="T22" fmla="*/ 108 w 243"/>
                <a:gd name="T23" fmla="*/ 170 h 273"/>
                <a:gd name="T24" fmla="*/ 100 w 243"/>
                <a:gd name="T25" fmla="*/ 180 h 273"/>
                <a:gd name="T26" fmla="*/ 101 w 243"/>
                <a:gd name="T27" fmla="*/ 193 h 273"/>
                <a:gd name="T28" fmla="*/ 146 w 243"/>
                <a:gd name="T29" fmla="*/ 265 h 273"/>
                <a:gd name="T30" fmla="*/ 160 w 243"/>
                <a:gd name="T31" fmla="*/ 273 h 273"/>
                <a:gd name="T32" fmla="*/ 169 w 243"/>
                <a:gd name="T33" fmla="*/ 270 h 273"/>
                <a:gd name="T34" fmla="*/ 174 w 243"/>
                <a:gd name="T35" fmla="*/ 248 h 273"/>
                <a:gd name="T36" fmla="*/ 139 w 243"/>
                <a:gd name="T37" fmla="*/ 191 h 273"/>
                <a:gd name="T38" fmla="*/ 195 w 243"/>
                <a:gd name="T39" fmla="*/ 163 h 273"/>
                <a:gd name="T40" fmla="*/ 206 w 243"/>
                <a:gd name="T41" fmla="*/ 157 h 273"/>
                <a:gd name="T42" fmla="*/ 211 w 243"/>
                <a:gd name="T43" fmla="*/ 131 h 273"/>
                <a:gd name="T44" fmla="*/ 210 w 243"/>
                <a:gd name="T45" fmla="*/ 130 h 273"/>
                <a:gd name="T46" fmla="*/ 145 w 243"/>
                <a:gd name="T47" fmla="*/ 60 h 273"/>
                <a:gd name="T48" fmla="*/ 169 w 243"/>
                <a:gd name="T49" fmla="*/ 34 h 273"/>
                <a:gd name="T50" fmla="*/ 222 w 243"/>
                <a:gd name="T51" fmla="*/ 46 h 273"/>
                <a:gd name="T52" fmla="*/ 225 w 243"/>
                <a:gd name="T53" fmla="*/ 47 h 273"/>
                <a:gd name="T54" fmla="*/ 241 w 243"/>
                <a:gd name="T55" fmla="*/ 34 h 273"/>
                <a:gd name="T56" fmla="*/ 229 w 243"/>
                <a:gd name="T57" fmla="*/ 15 h 273"/>
                <a:gd name="T58" fmla="*/ 167 w 243"/>
                <a:gd name="T59" fmla="*/ 0 h 273"/>
                <a:gd name="T60" fmla="*/ 162 w 243"/>
                <a:gd name="T61" fmla="*/ 0 h 273"/>
                <a:gd name="T62" fmla="*/ 151 w 243"/>
                <a:gd name="T63" fmla="*/ 5 h 273"/>
                <a:gd name="T64" fmla="*/ 151 w 243"/>
                <a:gd name="T65" fmla="*/ 5 h 273"/>
                <a:gd name="T66" fmla="*/ 151 w 243"/>
                <a:gd name="T67" fmla="*/ 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273">
                  <a:moveTo>
                    <a:pt x="151" y="5"/>
                  </a:moveTo>
                  <a:cubicBezTo>
                    <a:pt x="137" y="19"/>
                    <a:pt x="60" y="92"/>
                    <a:pt x="60" y="92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6" y="61"/>
                    <a:pt x="22" y="59"/>
                    <a:pt x="18" y="59"/>
                  </a:cubicBezTo>
                  <a:cubicBezTo>
                    <a:pt x="13" y="59"/>
                    <a:pt x="9" y="61"/>
                    <a:pt x="6" y="64"/>
                  </a:cubicBezTo>
                  <a:cubicBezTo>
                    <a:pt x="0" y="71"/>
                    <a:pt x="0" y="81"/>
                    <a:pt x="7" y="87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51" y="128"/>
                    <a:pt x="55" y="130"/>
                    <a:pt x="59" y="130"/>
                  </a:cubicBezTo>
                  <a:cubicBezTo>
                    <a:pt x="63" y="130"/>
                    <a:pt x="67" y="129"/>
                    <a:pt x="70" y="12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4" y="172"/>
                    <a:pt x="101" y="176"/>
                    <a:pt x="100" y="180"/>
                  </a:cubicBezTo>
                  <a:cubicBezTo>
                    <a:pt x="98" y="185"/>
                    <a:pt x="99" y="189"/>
                    <a:pt x="101" y="193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9" y="270"/>
                    <a:pt x="154" y="273"/>
                    <a:pt x="160" y="273"/>
                  </a:cubicBezTo>
                  <a:cubicBezTo>
                    <a:pt x="163" y="273"/>
                    <a:pt x="166" y="272"/>
                    <a:pt x="169" y="270"/>
                  </a:cubicBezTo>
                  <a:cubicBezTo>
                    <a:pt x="176" y="266"/>
                    <a:pt x="179" y="255"/>
                    <a:pt x="174" y="248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16" y="152"/>
                    <a:pt x="218" y="139"/>
                    <a:pt x="211" y="131"/>
                  </a:cubicBezTo>
                  <a:cubicBezTo>
                    <a:pt x="211" y="131"/>
                    <a:pt x="211" y="130"/>
                    <a:pt x="210" y="130"/>
                  </a:cubicBezTo>
                  <a:cubicBezTo>
                    <a:pt x="189" y="106"/>
                    <a:pt x="167" y="83"/>
                    <a:pt x="145" y="60"/>
                  </a:cubicBezTo>
                  <a:cubicBezTo>
                    <a:pt x="148" y="56"/>
                    <a:pt x="165" y="38"/>
                    <a:pt x="169" y="34"/>
                  </a:cubicBezTo>
                  <a:cubicBezTo>
                    <a:pt x="222" y="46"/>
                    <a:pt x="222" y="46"/>
                    <a:pt x="222" y="46"/>
                  </a:cubicBezTo>
                  <a:cubicBezTo>
                    <a:pt x="223" y="47"/>
                    <a:pt x="224" y="47"/>
                    <a:pt x="225" y="47"/>
                  </a:cubicBezTo>
                  <a:cubicBezTo>
                    <a:pt x="233" y="47"/>
                    <a:pt x="239" y="42"/>
                    <a:pt x="241" y="34"/>
                  </a:cubicBezTo>
                  <a:cubicBezTo>
                    <a:pt x="243" y="26"/>
                    <a:pt x="238" y="17"/>
                    <a:pt x="229" y="15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5" y="0"/>
                    <a:pt x="164" y="0"/>
                    <a:pt x="162" y="0"/>
                  </a:cubicBezTo>
                  <a:cubicBezTo>
                    <a:pt x="158" y="0"/>
                    <a:pt x="155" y="1"/>
                    <a:pt x="151" y="5"/>
                  </a:cubicBezTo>
                  <a:close/>
                  <a:moveTo>
                    <a:pt x="151" y="5"/>
                  </a:moveTo>
                  <a:cubicBezTo>
                    <a:pt x="151" y="5"/>
                    <a:pt x="151" y="5"/>
                    <a:pt x="15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/>
            <p:cNvSpPr>
              <a:spLocks noEditPoints="1"/>
            </p:cNvSpPr>
            <p:nvPr/>
          </p:nvSpPr>
          <p:spPr bwMode="auto">
            <a:xfrm>
              <a:off x="1771" y="492"/>
              <a:ext cx="116" cy="115"/>
            </a:xfrm>
            <a:custGeom>
              <a:avLst/>
              <a:gdLst>
                <a:gd name="T0" fmla="*/ 39 w 77"/>
                <a:gd name="T1" fmla="*/ 76 h 76"/>
                <a:gd name="T2" fmla="*/ 52 w 77"/>
                <a:gd name="T3" fmla="*/ 74 h 76"/>
                <a:gd name="T4" fmla="*/ 73 w 77"/>
                <a:gd name="T5" fmla="*/ 53 h 76"/>
                <a:gd name="T6" fmla="*/ 72 w 77"/>
                <a:gd name="T7" fmla="*/ 22 h 76"/>
                <a:gd name="T8" fmla="*/ 48 w 77"/>
                <a:gd name="T9" fmla="*/ 3 h 76"/>
                <a:gd name="T10" fmla="*/ 17 w 77"/>
                <a:gd name="T11" fmla="*/ 8 h 76"/>
                <a:gd name="T12" fmla="*/ 2 w 77"/>
                <a:gd name="T13" fmla="*/ 34 h 76"/>
                <a:gd name="T14" fmla="*/ 11 w 77"/>
                <a:gd name="T15" fmla="*/ 64 h 76"/>
                <a:gd name="T16" fmla="*/ 39 w 77"/>
                <a:gd name="T17" fmla="*/ 76 h 76"/>
                <a:gd name="T18" fmla="*/ 39 w 77"/>
                <a:gd name="T19" fmla="*/ 76 h 76"/>
                <a:gd name="T20" fmla="*/ 39 w 77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6">
                  <a:moveTo>
                    <a:pt x="39" y="76"/>
                  </a:moveTo>
                  <a:cubicBezTo>
                    <a:pt x="43" y="76"/>
                    <a:pt x="48" y="75"/>
                    <a:pt x="52" y="74"/>
                  </a:cubicBezTo>
                  <a:cubicBezTo>
                    <a:pt x="62" y="70"/>
                    <a:pt x="69" y="62"/>
                    <a:pt x="73" y="53"/>
                  </a:cubicBezTo>
                  <a:cubicBezTo>
                    <a:pt x="77" y="43"/>
                    <a:pt x="77" y="31"/>
                    <a:pt x="72" y="22"/>
                  </a:cubicBezTo>
                  <a:cubicBezTo>
                    <a:pt x="67" y="12"/>
                    <a:pt x="58" y="5"/>
                    <a:pt x="48" y="3"/>
                  </a:cubicBezTo>
                  <a:cubicBezTo>
                    <a:pt x="38" y="0"/>
                    <a:pt x="26" y="2"/>
                    <a:pt x="17" y="8"/>
                  </a:cubicBezTo>
                  <a:cubicBezTo>
                    <a:pt x="9" y="14"/>
                    <a:pt x="3" y="24"/>
                    <a:pt x="2" y="34"/>
                  </a:cubicBezTo>
                  <a:cubicBezTo>
                    <a:pt x="0" y="45"/>
                    <a:pt x="4" y="56"/>
                    <a:pt x="11" y="64"/>
                  </a:cubicBezTo>
                  <a:cubicBezTo>
                    <a:pt x="18" y="71"/>
                    <a:pt x="28" y="76"/>
                    <a:pt x="39" y="76"/>
                  </a:cubicBezTo>
                  <a:close/>
                  <a:moveTo>
                    <a:pt x="39" y="76"/>
                  </a:moveTo>
                  <a:cubicBezTo>
                    <a:pt x="39" y="76"/>
                    <a:pt x="39" y="76"/>
                    <a:pt x="39" y="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/>
            <p:cNvSpPr>
              <a:spLocks noEditPoints="1"/>
            </p:cNvSpPr>
            <p:nvPr/>
          </p:nvSpPr>
          <p:spPr bwMode="auto">
            <a:xfrm>
              <a:off x="1654" y="478"/>
              <a:ext cx="350" cy="504"/>
            </a:xfrm>
            <a:custGeom>
              <a:avLst/>
              <a:gdLst>
                <a:gd name="T0" fmla="*/ 7 w 231"/>
                <a:gd name="T1" fmla="*/ 4 h 332"/>
                <a:gd name="T2" fmla="*/ 7 w 231"/>
                <a:gd name="T3" fmla="*/ 4 h 332"/>
                <a:gd name="T4" fmla="*/ 3 w 231"/>
                <a:gd name="T5" fmla="*/ 21 h 332"/>
                <a:gd name="T6" fmla="*/ 50 w 231"/>
                <a:gd name="T7" fmla="*/ 108 h 332"/>
                <a:gd name="T8" fmla="*/ 43 w 231"/>
                <a:gd name="T9" fmla="*/ 121 h 332"/>
                <a:gd name="T10" fmla="*/ 29 w 231"/>
                <a:gd name="T11" fmla="*/ 172 h 332"/>
                <a:gd name="T12" fmla="*/ 25 w 231"/>
                <a:gd name="T13" fmla="*/ 197 h 332"/>
                <a:gd name="T14" fmla="*/ 24 w 231"/>
                <a:gd name="T15" fmla="*/ 208 h 332"/>
                <a:gd name="T16" fmla="*/ 24 w 231"/>
                <a:gd name="T17" fmla="*/ 219 h 332"/>
                <a:gd name="T18" fmla="*/ 23 w 231"/>
                <a:gd name="T19" fmla="*/ 222 h 332"/>
                <a:gd name="T20" fmla="*/ 17 w 231"/>
                <a:gd name="T21" fmla="*/ 238 h 332"/>
                <a:gd name="T22" fmla="*/ 10 w 231"/>
                <a:gd name="T23" fmla="*/ 264 h 332"/>
                <a:gd name="T24" fmla="*/ 6 w 231"/>
                <a:gd name="T25" fmla="*/ 312 h 332"/>
                <a:gd name="T26" fmla="*/ 21 w 231"/>
                <a:gd name="T27" fmla="*/ 327 h 332"/>
                <a:gd name="T28" fmla="*/ 31 w 231"/>
                <a:gd name="T29" fmla="*/ 326 h 332"/>
                <a:gd name="T30" fmla="*/ 48 w 231"/>
                <a:gd name="T31" fmla="*/ 315 h 332"/>
                <a:gd name="T32" fmla="*/ 57 w 231"/>
                <a:gd name="T33" fmla="*/ 300 h 332"/>
                <a:gd name="T34" fmla="*/ 48 w 231"/>
                <a:gd name="T35" fmla="*/ 279 h 332"/>
                <a:gd name="T36" fmla="*/ 59 w 231"/>
                <a:gd name="T37" fmla="*/ 255 h 332"/>
                <a:gd name="T38" fmla="*/ 65 w 231"/>
                <a:gd name="T39" fmla="*/ 256 h 332"/>
                <a:gd name="T40" fmla="*/ 69 w 231"/>
                <a:gd name="T41" fmla="*/ 272 h 332"/>
                <a:gd name="T42" fmla="*/ 76 w 231"/>
                <a:gd name="T43" fmla="*/ 296 h 332"/>
                <a:gd name="T44" fmla="*/ 81 w 231"/>
                <a:gd name="T45" fmla="*/ 308 h 332"/>
                <a:gd name="T46" fmla="*/ 85 w 231"/>
                <a:gd name="T47" fmla="*/ 313 h 332"/>
                <a:gd name="T48" fmla="*/ 87 w 231"/>
                <a:gd name="T49" fmla="*/ 316 h 332"/>
                <a:gd name="T50" fmla="*/ 87 w 231"/>
                <a:gd name="T51" fmla="*/ 316 h 332"/>
                <a:gd name="T52" fmla="*/ 87 w 231"/>
                <a:gd name="T53" fmla="*/ 316 h 332"/>
                <a:gd name="T54" fmla="*/ 91 w 231"/>
                <a:gd name="T55" fmla="*/ 321 h 332"/>
                <a:gd name="T56" fmla="*/ 112 w 231"/>
                <a:gd name="T57" fmla="*/ 331 h 332"/>
                <a:gd name="T58" fmla="*/ 136 w 231"/>
                <a:gd name="T59" fmla="*/ 330 h 332"/>
                <a:gd name="T60" fmla="*/ 176 w 231"/>
                <a:gd name="T61" fmla="*/ 314 h 332"/>
                <a:gd name="T62" fmla="*/ 184 w 231"/>
                <a:gd name="T63" fmla="*/ 304 h 332"/>
                <a:gd name="T64" fmla="*/ 178 w 231"/>
                <a:gd name="T65" fmla="*/ 287 h 332"/>
                <a:gd name="T66" fmla="*/ 170 w 231"/>
                <a:gd name="T67" fmla="*/ 284 h 332"/>
                <a:gd name="T68" fmla="*/ 165 w 231"/>
                <a:gd name="T69" fmla="*/ 284 h 332"/>
                <a:gd name="T70" fmla="*/ 161 w 231"/>
                <a:gd name="T71" fmla="*/ 286 h 332"/>
                <a:gd name="T72" fmla="*/ 153 w 231"/>
                <a:gd name="T73" fmla="*/ 289 h 332"/>
                <a:gd name="T74" fmla="*/ 142 w 231"/>
                <a:gd name="T75" fmla="*/ 293 h 332"/>
                <a:gd name="T76" fmla="*/ 129 w 231"/>
                <a:gd name="T77" fmla="*/ 296 h 332"/>
                <a:gd name="T78" fmla="*/ 117 w 231"/>
                <a:gd name="T79" fmla="*/ 296 h 332"/>
                <a:gd name="T80" fmla="*/ 112 w 231"/>
                <a:gd name="T81" fmla="*/ 280 h 332"/>
                <a:gd name="T82" fmla="*/ 109 w 231"/>
                <a:gd name="T83" fmla="*/ 254 h 332"/>
                <a:gd name="T84" fmla="*/ 107 w 231"/>
                <a:gd name="T85" fmla="*/ 229 h 332"/>
                <a:gd name="T86" fmla="*/ 111 w 231"/>
                <a:gd name="T87" fmla="*/ 211 h 332"/>
                <a:gd name="T88" fmla="*/ 111 w 231"/>
                <a:gd name="T89" fmla="*/ 192 h 332"/>
                <a:gd name="T90" fmla="*/ 114 w 231"/>
                <a:gd name="T91" fmla="*/ 166 h 332"/>
                <a:gd name="T92" fmla="*/ 122 w 231"/>
                <a:gd name="T93" fmla="*/ 137 h 332"/>
                <a:gd name="T94" fmla="*/ 221 w 231"/>
                <a:gd name="T95" fmla="*/ 101 h 332"/>
                <a:gd name="T96" fmla="*/ 222 w 231"/>
                <a:gd name="T97" fmla="*/ 100 h 332"/>
                <a:gd name="T98" fmla="*/ 229 w 231"/>
                <a:gd name="T99" fmla="*/ 84 h 332"/>
                <a:gd name="T100" fmla="*/ 213 w 231"/>
                <a:gd name="T101" fmla="*/ 76 h 332"/>
                <a:gd name="T102" fmla="*/ 115 w 231"/>
                <a:gd name="T103" fmla="*/ 100 h 332"/>
                <a:gd name="T104" fmla="*/ 80 w 231"/>
                <a:gd name="T105" fmla="*/ 86 h 332"/>
                <a:gd name="T106" fmla="*/ 26 w 231"/>
                <a:gd name="T107" fmla="*/ 8 h 332"/>
                <a:gd name="T108" fmla="*/ 7 w 231"/>
                <a:gd name="T109" fmla="*/ 4 h 332"/>
                <a:gd name="T110" fmla="*/ 7 w 231"/>
                <a:gd name="T111" fmla="*/ 4 h 332"/>
                <a:gd name="T112" fmla="*/ 7 w 231"/>
                <a:gd name="T113" fmla="*/ 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1" h="332">
                  <a:moveTo>
                    <a:pt x="7" y="4"/>
                  </a:moveTo>
                  <a:cubicBezTo>
                    <a:pt x="2" y="8"/>
                    <a:pt x="13" y="0"/>
                    <a:pt x="7" y="4"/>
                  </a:cubicBezTo>
                  <a:cubicBezTo>
                    <a:pt x="2" y="8"/>
                    <a:pt x="0" y="15"/>
                    <a:pt x="3" y="21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47" y="112"/>
                    <a:pt x="45" y="116"/>
                    <a:pt x="43" y="121"/>
                  </a:cubicBezTo>
                  <a:cubicBezTo>
                    <a:pt x="37" y="137"/>
                    <a:pt x="32" y="154"/>
                    <a:pt x="29" y="172"/>
                  </a:cubicBezTo>
                  <a:cubicBezTo>
                    <a:pt x="27" y="180"/>
                    <a:pt x="26" y="189"/>
                    <a:pt x="25" y="197"/>
                  </a:cubicBezTo>
                  <a:cubicBezTo>
                    <a:pt x="25" y="201"/>
                    <a:pt x="24" y="204"/>
                    <a:pt x="24" y="208"/>
                  </a:cubicBezTo>
                  <a:cubicBezTo>
                    <a:pt x="24" y="211"/>
                    <a:pt x="24" y="215"/>
                    <a:pt x="24" y="219"/>
                  </a:cubicBezTo>
                  <a:cubicBezTo>
                    <a:pt x="24" y="220"/>
                    <a:pt x="23" y="221"/>
                    <a:pt x="23" y="222"/>
                  </a:cubicBezTo>
                  <a:cubicBezTo>
                    <a:pt x="21" y="227"/>
                    <a:pt x="19" y="233"/>
                    <a:pt x="17" y="238"/>
                  </a:cubicBezTo>
                  <a:cubicBezTo>
                    <a:pt x="14" y="247"/>
                    <a:pt x="12" y="255"/>
                    <a:pt x="10" y="264"/>
                  </a:cubicBezTo>
                  <a:cubicBezTo>
                    <a:pt x="6" y="279"/>
                    <a:pt x="4" y="296"/>
                    <a:pt x="6" y="312"/>
                  </a:cubicBezTo>
                  <a:cubicBezTo>
                    <a:pt x="8" y="320"/>
                    <a:pt x="14" y="325"/>
                    <a:pt x="21" y="327"/>
                  </a:cubicBezTo>
                  <a:cubicBezTo>
                    <a:pt x="24" y="327"/>
                    <a:pt x="28" y="327"/>
                    <a:pt x="31" y="326"/>
                  </a:cubicBezTo>
                  <a:cubicBezTo>
                    <a:pt x="38" y="324"/>
                    <a:pt x="43" y="320"/>
                    <a:pt x="48" y="315"/>
                  </a:cubicBezTo>
                  <a:cubicBezTo>
                    <a:pt x="52" y="311"/>
                    <a:pt x="55" y="306"/>
                    <a:pt x="57" y="300"/>
                  </a:cubicBezTo>
                  <a:cubicBezTo>
                    <a:pt x="61" y="292"/>
                    <a:pt x="57" y="282"/>
                    <a:pt x="48" y="279"/>
                  </a:cubicBezTo>
                  <a:cubicBezTo>
                    <a:pt x="51" y="271"/>
                    <a:pt x="55" y="263"/>
                    <a:pt x="59" y="255"/>
                  </a:cubicBezTo>
                  <a:cubicBezTo>
                    <a:pt x="61" y="255"/>
                    <a:pt x="63" y="255"/>
                    <a:pt x="65" y="256"/>
                  </a:cubicBezTo>
                  <a:cubicBezTo>
                    <a:pt x="67" y="261"/>
                    <a:pt x="68" y="266"/>
                    <a:pt x="69" y="272"/>
                  </a:cubicBezTo>
                  <a:cubicBezTo>
                    <a:pt x="71" y="280"/>
                    <a:pt x="73" y="288"/>
                    <a:pt x="76" y="296"/>
                  </a:cubicBezTo>
                  <a:cubicBezTo>
                    <a:pt x="78" y="300"/>
                    <a:pt x="79" y="304"/>
                    <a:pt x="81" y="308"/>
                  </a:cubicBezTo>
                  <a:cubicBezTo>
                    <a:pt x="82" y="310"/>
                    <a:pt x="83" y="311"/>
                    <a:pt x="85" y="313"/>
                  </a:cubicBezTo>
                  <a:cubicBezTo>
                    <a:pt x="85" y="314"/>
                    <a:pt x="86" y="315"/>
                    <a:pt x="87" y="316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8" y="318"/>
                    <a:pt x="89" y="319"/>
                    <a:pt x="91" y="321"/>
                  </a:cubicBezTo>
                  <a:cubicBezTo>
                    <a:pt x="96" y="326"/>
                    <a:pt x="104" y="330"/>
                    <a:pt x="112" y="331"/>
                  </a:cubicBezTo>
                  <a:cubicBezTo>
                    <a:pt x="120" y="332"/>
                    <a:pt x="128" y="331"/>
                    <a:pt x="136" y="330"/>
                  </a:cubicBezTo>
                  <a:cubicBezTo>
                    <a:pt x="150" y="327"/>
                    <a:pt x="163" y="321"/>
                    <a:pt x="176" y="314"/>
                  </a:cubicBezTo>
                  <a:cubicBezTo>
                    <a:pt x="180" y="312"/>
                    <a:pt x="183" y="308"/>
                    <a:pt x="184" y="304"/>
                  </a:cubicBezTo>
                  <a:cubicBezTo>
                    <a:pt x="185" y="298"/>
                    <a:pt x="183" y="291"/>
                    <a:pt x="178" y="287"/>
                  </a:cubicBezTo>
                  <a:cubicBezTo>
                    <a:pt x="176" y="285"/>
                    <a:pt x="173" y="284"/>
                    <a:pt x="170" y="284"/>
                  </a:cubicBezTo>
                  <a:cubicBezTo>
                    <a:pt x="168" y="284"/>
                    <a:pt x="167" y="284"/>
                    <a:pt x="165" y="284"/>
                  </a:cubicBezTo>
                  <a:cubicBezTo>
                    <a:pt x="164" y="285"/>
                    <a:pt x="162" y="285"/>
                    <a:pt x="161" y="286"/>
                  </a:cubicBezTo>
                  <a:cubicBezTo>
                    <a:pt x="158" y="287"/>
                    <a:pt x="155" y="288"/>
                    <a:pt x="153" y="289"/>
                  </a:cubicBezTo>
                  <a:cubicBezTo>
                    <a:pt x="149" y="291"/>
                    <a:pt x="145" y="292"/>
                    <a:pt x="142" y="293"/>
                  </a:cubicBezTo>
                  <a:cubicBezTo>
                    <a:pt x="137" y="294"/>
                    <a:pt x="133" y="295"/>
                    <a:pt x="129" y="296"/>
                  </a:cubicBezTo>
                  <a:cubicBezTo>
                    <a:pt x="125" y="296"/>
                    <a:pt x="121" y="297"/>
                    <a:pt x="117" y="296"/>
                  </a:cubicBezTo>
                  <a:cubicBezTo>
                    <a:pt x="117" y="295"/>
                    <a:pt x="114" y="291"/>
                    <a:pt x="112" y="280"/>
                  </a:cubicBezTo>
                  <a:cubicBezTo>
                    <a:pt x="111" y="271"/>
                    <a:pt x="109" y="262"/>
                    <a:pt x="109" y="254"/>
                  </a:cubicBezTo>
                  <a:cubicBezTo>
                    <a:pt x="108" y="245"/>
                    <a:pt x="108" y="237"/>
                    <a:pt x="107" y="229"/>
                  </a:cubicBezTo>
                  <a:cubicBezTo>
                    <a:pt x="110" y="223"/>
                    <a:pt x="111" y="217"/>
                    <a:pt x="111" y="211"/>
                  </a:cubicBezTo>
                  <a:cubicBezTo>
                    <a:pt x="111" y="204"/>
                    <a:pt x="111" y="198"/>
                    <a:pt x="111" y="192"/>
                  </a:cubicBezTo>
                  <a:cubicBezTo>
                    <a:pt x="112" y="183"/>
                    <a:pt x="112" y="174"/>
                    <a:pt x="114" y="166"/>
                  </a:cubicBezTo>
                  <a:cubicBezTo>
                    <a:pt x="117" y="152"/>
                    <a:pt x="122" y="139"/>
                    <a:pt x="122" y="137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21" y="101"/>
                    <a:pt x="222" y="100"/>
                    <a:pt x="222" y="100"/>
                  </a:cubicBezTo>
                  <a:cubicBezTo>
                    <a:pt x="228" y="97"/>
                    <a:pt x="231" y="90"/>
                    <a:pt x="229" y="84"/>
                  </a:cubicBezTo>
                  <a:cubicBezTo>
                    <a:pt x="226" y="78"/>
                    <a:pt x="220" y="74"/>
                    <a:pt x="213" y="76"/>
                  </a:cubicBezTo>
                  <a:cubicBezTo>
                    <a:pt x="213" y="76"/>
                    <a:pt x="122" y="99"/>
                    <a:pt x="115" y="100"/>
                  </a:cubicBezTo>
                  <a:cubicBezTo>
                    <a:pt x="100" y="102"/>
                    <a:pt x="90" y="98"/>
                    <a:pt x="80" y="86"/>
                  </a:cubicBezTo>
                  <a:cubicBezTo>
                    <a:pt x="66" y="69"/>
                    <a:pt x="26" y="8"/>
                    <a:pt x="26" y="8"/>
                  </a:cubicBezTo>
                  <a:cubicBezTo>
                    <a:pt x="21" y="2"/>
                    <a:pt x="13" y="0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2941" y="2758"/>
              <a:ext cx="1364" cy="1357"/>
            </a:xfrm>
            <a:custGeom>
              <a:avLst/>
              <a:gdLst>
                <a:gd name="T0" fmla="*/ 880 w 899"/>
                <a:gd name="T1" fmla="*/ 316 h 894"/>
                <a:gd name="T2" fmla="*/ 809 w 899"/>
                <a:gd name="T3" fmla="*/ 177 h 894"/>
                <a:gd name="T4" fmla="*/ 695 w 899"/>
                <a:gd name="T5" fmla="*/ 70 h 894"/>
                <a:gd name="T6" fmla="*/ 551 w 899"/>
                <a:gd name="T7" fmla="*/ 9 h 894"/>
                <a:gd name="T8" fmla="*/ 395 w 899"/>
                <a:gd name="T9" fmla="*/ 0 h 894"/>
                <a:gd name="T10" fmla="*/ 245 w 899"/>
                <a:gd name="T11" fmla="*/ 46 h 894"/>
                <a:gd name="T12" fmla="*/ 120 w 899"/>
                <a:gd name="T13" fmla="*/ 140 h 894"/>
                <a:gd name="T14" fmla="*/ 35 w 899"/>
                <a:gd name="T15" fmla="*/ 271 h 894"/>
                <a:gd name="T16" fmla="*/ 0 w 899"/>
                <a:gd name="T17" fmla="*/ 423 h 894"/>
                <a:gd name="T18" fmla="*/ 0 w 899"/>
                <a:gd name="T19" fmla="*/ 471 h 894"/>
                <a:gd name="T20" fmla="*/ 35 w 899"/>
                <a:gd name="T21" fmla="*/ 623 h 894"/>
                <a:gd name="T22" fmla="*/ 120 w 899"/>
                <a:gd name="T23" fmla="*/ 754 h 894"/>
                <a:gd name="T24" fmla="*/ 245 w 899"/>
                <a:gd name="T25" fmla="*/ 849 h 894"/>
                <a:gd name="T26" fmla="*/ 395 w 899"/>
                <a:gd name="T27" fmla="*/ 894 h 894"/>
                <a:gd name="T28" fmla="*/ 551 w 899"/>
                <a:gd name="T29" fmla="*/ 886 h 894"/>
                <a:gd name="T30" fmla="*/ 695 w 899"/>
                <a:gd name="T31" fmla="*/ 825 h 894"/>
                <a:gd name="T32" fmla="*/ 809 w 899"/>
                <a:gd name="T33" fmla="*/ 718 h 894"/>
                <a:gd name="T34" fmla="*/ 880 w 899"/>
                <a:gd name="T35" fmla="*/ 579 h 894"/>
                <a:gd name="T36" fmla="*/ 499 w 899"/>
                <a:gd name="T37" fmla="*/ 149 h 894"/>
                <a:gd name="T38" fmla="*/ 499 w 899"/>
                <a:gd name="T39" fmla="*/ 149 h 894"/>
                <a:gd name="T40" fmla="*/ 577 w 899"/>
                <a:gd name="T41" fmla="*/ 348 h 894"/>
                <a:gd name="T42" fmla="*/ 544 w 899"/>
                <a:gd name="T43" fmla="*/ 560 h 894"/>
                <a:gd name="T44" fmla="*/ 576 w 899"/>
                <a:gd name="T45" fmla="*/ 372 h 894"/>
                <a:gd name="T46" fmla="*/ 605 w 899"/>
                <a:gd name="T47" fmla="*/ 402 h 894"/>
                <a:gd name="T48" fmla="*/ 605 w 899"/>
                <a:gd name="T49" fmla="*/ 402 h 894"/>
                <a:gd name="T50" fmla="*/ 569 w 899"/>
                <a:gd name="T51" fmla="*/ 533 h 894"/>
                <a:gd name="T52" fmla="*/ 606 w 899"/>
                <a:gd name="T53" fmla="*/ 487 h 894"/>
                <a:gd name="T54" fmla="*/ 597 w 899"/>
                <a:gd name="T55" fmla="*/ 447 h 894"/>
                <a:gd name="T56" fmla="*/ 610 w 899"/>
                <a:gd name="T57" fmla="*/ 467 h 894"/>
                <a:gd name="T58" fmla="*/ 525 w 899"/>
                <a:gd name="T59" fmla="*/ 321 h 894"/>
                <a:gd name="T60" fmla="*/ 514 w 899"/>
                <a:gd name="T61" fmla="*/ 299 h 894"/>
                <a:gd name="T62" fmla="*/ 455 w 899"/>
                <a:gd name="T63" fmla="*/ 286 h 894"/>
                <a:gd name="T64" fmla="*/ 455 w 899"/>
                <a:gd name="T65" fmla="*/ 286 h 894"/>
                <a:gd name="T66" fmla="*/ 449 w 899"/>
                <a:gd name="T67" fmla="*/ 342 h 894"/>
                <a:gd name="T68" fmla="*/ 513 w 899"/>
                <a:gd name="T69" fmla="*/ 580 h 894"/>
                <a:gd name="T70" fmla="*/ 382 w 899"/>
                <a:gd name="T71" fmla="*/ 594 h 894"/>
                <a:gd name="T72" fmla="*/ 306 w 899"/>
                <a:gd name="T73" fmla="*/ 413 h 894"/>
                <a:gd name="T74" fmla="*/ 306 w 899"/>
                <a:gd name="T75" fmla="*/ 413 h 894"/>
                <a:gd name="T76" fmla="*/ 311 w 899"/>
                <a:gd name="T77" fmla="*/ 396 h 894"/>
                <a:gd name="T78" fmla="*/ 289 w 899"/>
                <a:gd name="T79" fmla="*/ 470 h 894"/>
                <a:gd name="T80" fmla="*/ 313 w 899"/>
                <a:gd name="T81" fmla="*/ 504 h 894"/>
                <a:gd name="T82" fmla="*/ 321 w 899"/>
                <a:gd name="T83" fmla="*/ 520 h 894"/>
                <a:gd name="T84" fmla="*/ 321 w 899"/>
                <a:gd name="T85" fmla="*/ 520 h 894"/>
                <a:gd name="T86" fmla="*/ 340 w 899"/>
                <a:gd name="T87" fmla="*/ 349 h 894"/>
                <a:gd name="T88" fmla="*/ 348 w 899"/>
                <a:gd name="T89" fmla="*/ 573 h 894"/>
                <a:gd name="T90" fmla="*/ 359 w 899"/>
                <a:gd name="T91" fmla="*/ 313 h 894"/>
                <a:gd name="T92" fmla="*/ 435 w 899"/>
                <a:gd name="T93" fmla="*/ 286 h 894"/>
                <a:gd name="T94" fmla="*/ 435 w 899"/>
                <a:gd name="T95" fmla="*/ 286 h 894"/>
                <a:gd name="T96" fmla="*/ 400 w 899"/>
                <a:gd name="T97" fmla="*/ 308 h 894"/>
                <a:gd name="T98" fmla="*/ 312 w 899"/>
                <a:gd name="T99" fmla="*/ 311 h 894"/>
                <a:gd name="T100" fmla="*/ 147 w 899"/>
                <a:gd name="T101" fmla="*/ 447 h 894"/>
                <a:gd name="T102" fmla="*/ 263 w 899"/>
                <a:gd name="T103" fmla="*/ 498 h 894"/>
                <a:gd name="T104" fmla="*/ 312 w 899"/>
                <a:gd name="T105" fmla="*/ 583 h 894"/>
                <a:gd name="T106" fmla="*/ 401 w 899"/>
                <a:gd name="T107" fmla="*/ 602 h 894"/>
                <a:gd name="T108" fmla="*/ 449 w 899"/>
                <a:gd name="T109" fmla="*/ 609 h 894"/>
                <a:gd name="T110" fmla="*/ 461 w 899"/>
                <a:gd name="T111" fmla="*/ 609 h 894"/>
                <a:gd name="T112" fmla="*/ 500 w 899"/>
                <a:gd name="T113" fmla="*/ 601 h 894"/>
                <a:gd name="T114" fmla="*/ 499 w 899"/>
                <a:gd name="T115" fmla="*/ 634 h 894"/>
                <a:gd name="T116" fmla="*/ 732 w 899"/>
                <a:gd name="T117" fmla="*/ 554 h 894"/>
                <a:gd name="T118" fmla="*/ 732 w 899"/>
                <a:gd name="T119" fmla="*/ 341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9" h="894">
                  <a:moveTo>
                    <a:pt x="828" y="447"/>
                  </a:moveTo>
                  <a:cubicBezTo>
                    <a:pt x="828" y="443"/>
                    <a:pt x="828" y="440"/>
                    <a:pt x="828" y="436"/>
                  </a:cubicBezTo>
                  <a:cubicBezTo>
                    <a:pt x="899" y="423"/>
                    <a:pt x="899" y="423"/>
                    <a:pt x="899" y="423"/>
                  </a:cubicBezTo>
                  <a:cubicBezTo>
                    <a:pt x="880" y="316"/>
                    <a:pt x="880" y="316"/>
                    <a:pt x="880" y="316"/>
                  </a:cubicBezTo>
                  <a:cubicBezTo>
                    <a:pt x="809" y="328"/>
                    <a:pt x="809" y="328"/>
                    <a:pt x="809" y="328"/>
                  </a:cubicBezTo>
                  <a:cubicBezTo>
                    <a:pt x="806" y="321"/>
                    <a:pt x="804" y="314"/>
                    <a:pt x="801" y="307"/>
                  </a:cubicBezTo>
                  <a:cubicBezTo>
                    <a:pt x="864" y="271"/>
                    <a:pt x="864" y="271"/>
                    <a:pt x="864" y="271"/>
                  </a:cubicBezTo>
                  <a:cubicBezTo>
                    <a:pt x="809" y="177"/>
                    <a:pt x="809" y="177"/>
                    <a:pt x="809" y="177"/>
                  </a:cubicBezTo>
                  <a:cubicBezTo>
                    <a:pt x="746" y="213"/>
                    <a:pt x="746" y="213"/>
                    <a:pt x="746" y="213"/>
                  </a:cubicBezTo>
                  <a:cubicBezTo>
                    <a:pt x="742" y="207"/>
                    <a:pt x="737" y="201"/>
                    <a:pt x="732" y="195"/>
                  </a:cubicBezTo>
                  <a:cubicBezTo>
                    <a:pt x="778" y="140"/>
                    <a:pt x="778" y="140"/>
                    <a:pt x="778" y="140"/>
                  </a:cubicBezTo>
                  <a:cubicBezTo>
                    <a:pt x="695" y="70"/>
                    <a:pt x="695" y="70"/>
                    <a:pt x="695" y="70"/>
                  </a:cubicBezTo>
                  <a:cubicBezTo>
                    <a:pt x="648" y="125"/>
                    <a:pt x="648" y="125"/>
                    <a:pt x="648" y="125"/>
                  </a:cubicBezTo>
                  <a:cubicBezTo>
                    <a:pt x="642" y="121"/>
                    <a:pt x="635" y="117"/>
                    <a:pt x="629" y="114"/>
                  </a:cubicBezTo>
                  <a:cubicBezTo>
                    <a:pt x="653" y="46"/>
                    <a:pt x="653" y="46"/>
                    <a:pt x="653" y="46"/>
                  </a:cubicBezTo>
                  <a:cubicBezTo>
                    <a:pt x="551" y="9"/>
                    <a:pt x="551" y="9"/>
                    <a:pt x="551" y="9"/>
                  </a:cubicBezTo>
                  <a:cubicBezTo>
                    <a:pt x="526" y="76"/>
                    <a:pt x="526" y="76"/>
                    <a:pt x="526" y="76"/>
                  </a:cubicBezTo>
                  <a:cubicBezTo>
                    <a:pt x="519" y="75"/>
                    <a:pt x="511" y="74"/>
                    <a:pt x="504" y="73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87" y="74"/>
                    <a:pt x="380" y="75"/>
                    <a:pt x="372" y="76"/>
                  </a:cubicBezTo>
                  <a:cubicBezTo>
                    <a:pt x="348" y="9"/>
                    <a:pt x="348" y="9"/>
                    <a:pt x="348" y="9"/>
                  </a:cubicBezTo>
                  <a:cubicBezTo>
                    <a:pt x="245" y="46"/>
                    <a:pt x="245" y="46"/>
                    <a:pt x="245" y="46"/>
                  </a:cubicBezTo>
                  <a:cubicBezTo>
                    <a:pt x="270" y="114"/>
                    <a:pt x="270" y="114"/>
                    <a:pt x="270" y="114"/>
                  </a:cubicBezTo>
                  <a:cubicBezTo>
                    <a:pt x="263" y="117"/>
                    <a:pt x="257" y="121"/>
                    <a:pt x="250" y="125"/>
                  </a:cubicBezTo>
                  <a:cubicBezTo>
                    <a:pt x="204" y="70"/>
                    <a:pt x="204" y="70"/>
                    <a:pt x="204" y="70"/>
                  </a:cubicBezTo>
                  <a:cubicBezTo>
                    <a:pt x="120" y="140"/>
                    <a:pt x="120" y="140"/>
                    <a:pt x="120" y="140"/>
                  </a:cubicBezTo>
                  <a:cubicBezTo>
                    <a:pt x="167" y="195"/>
                    <a:pt x="167" y="195"/>
                    <a:pt x="167" y="195"/>
                  </a:cubicBezTo>
                  <a:cubicBezTo>
                    <a:pt x="162" y="201"/>
                    <a:pt x="157" y="207"/>
                    <a:pt x="152" y="213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97" y="307"/>
                    <a:pt x="97" y="307"/>
                    <a:pt x="97" y="307"/>
                  </a:cubicBezTo>
                  <a:cubicBezTo>
                    <a:pt x="95" y="314"/>
                    <a:pt x="92" y="321"/>
                    <a:pt x="90" y="328"/>
                  </a:cubicBezTo>
                  <a:cubicBezTo>
                    <a:pt x="19" y="316"/>
                    <a:pt x="19" y="316"/>
                    <a:pt x="19" y="316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440"/>
                    <a:pt x="71" y="443"/>
                    <a:pt x="71" y="447"/>
                  </a:cubicBezTo>
                  <a:cubicBezTo>
                    <a:pt x="71" y="451"/>
                    <a:pt x="71" y="455"/>
                    <a:pt x="71" y="459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19" y="579"/>
                    <a:pt x="19" y="579"/>
                    <a:pt x="19" y="579"/>
                  </a:cubicBezTo>
                  <a:cubicBezTo>
                    <a:pt x="90" y="566"/>
                    <a:pt x="90" y="566"/>
                    <a:pt x="90" y="566"/>
                  </a:cubicBezTo>
                  <a:cubicBezTo>
                    <a:pt x="92" y="573"/>
                    <a:pt x="95" y="580"/>
                    <a:pt x="97" y="587"/>
                  </a:cubicBezTo>
                  <a:cubicBezTo>
                    <a:pt x="35" y="623"/>
                    <a:pt x="35" y="623"/>
                    <a:pt x="35" y="623"/>
                  </a:cubicBezTo>
                  <a:cubicBezTo>
                    <a:pt x="90" y="718"/>
                    <a:pt x="90" y="718"/>
                    <a:pt x="90" y="718"/>
                  </a:cubicBezTo>
                  <a:cubicBezTo>
                    <a:pt x="152" y="682"/>
                    <a:pt x="152" y="682"/>
                    <a:pt x="152" y="682"/>
                  </a:cubicBezTo>
                  <a:cubicBezTo>
                    <a:pt x="157" y="688"/>
                    <a:pt x="162" y="694"/>
                    <a:pt x="167" y="699"/>
                  </a:cubicBezTo>
                  <a:cubicBezTo>
                    <a:pt x="120" y="754"/>
                    <a:pt x="120" y="754"/>
                    <a:pt x="120" y="754"/>
                  </a:cubicBezTo>
                  <a:cubicBezTo>
                    <a:pt x="204" y="825"/>
                    <a:pt x="204" y="825"/>
                    <a:pt x="204" y="825"/>
                  </a:cubicBezTo>
                  <a:cubicBezTo>
                    <a:pt x="250" y="769"/>
                    <a:pt x="250" y="769"/>
                    <a:pt x="250" y="769"/>
                  </a:cubicBezTo>
                  <a:cubicBezTo>
                    <a:pt x="257" y="773"/>
                    <a:pt x="263" y="777"/>
                    <a:pt x="270" y="781"/>
                  </a:cubicBezTo>
                  <a:cubicBezTo>
                    <a:pt x="245" y="849"/>
                    <a:pt x="245" y="849"/>
                    <a:pt x="245" y="849"/>
                  </a:cubicBezTo>
                  <a:cubicBezTo>
                    <a:pt x="348" y="886"/>
                    <a:pt x="348" y="886"/>
                    <a:pt x="348" y="886"/>
                  </a:cubicBezTo>
                  <a:cubicBezTo>
                    <a:pt x="372" y="818"/>
                    <a:pt x="372" y="818"/>
                    <a:pt x="372" y="818"/>
                  </a:cubicBezTo>
                  <a:cubicBezTo>
                    <a:pt x="380" y="820"/>
                    <a:pt x="387" y="821"/>
                    <a:pt x="395" y="822"/>
                  </a:cubicBezTo>
                  <a:cubicBezTo>
                    <a:pt x="395" y="894"/>
                    <a:pt x="395" y="894"/>
                    <a:pt x="395" y="894"/>
                  </a:cubicBezTo>
                  <a:cubicBezTo>
                    <a:pt x="504" y="894"/>
                    <a:pt x="504" y="894"/>
                    <a:pt x="504" y="894"/>
                  </a:cubicBezTo>
                  <a:cubicBezTo>
                    <a:pt x="504" y="822"/>
                    <a:pt x="504" y="822"/>
                    <a:pt x="504" y="822"/>
                  </a:cubicBezTo>
                  <a:cubicBezTo>
                    <a:pt x="511" y="821"/>
                    <a:pt x="519" y="820"/>
                    <a:pt x="526" y="818"/>
                  </a:cubicBezTo>
                  <a:cubicBezTo>
                    <a:pt x="551" y="886"/>
                    <a:pt x="551" y="886"/>
                    <a:pt x="551" y="886"/>
                  </a:cubicBezTo>
                  <a:cubicBezTo>
                    <a:pt x="653" y="848"/>
                    <a:pt x="653" y="848"/>
                    <a:pt x="653" y="848"/>
                  </a:cubicBezTo>
                  <a:cubicBezTo>
                    <a:pt x="629" y="781"/>
                    <a:pt x="629" y="781"/>
                    <a:pt x="629" y="781"/>
                  </a:cubicBezTo>
                  <a:cubicBezTo>
                    <a:pt x="635" y="777"/>
                    <a:pt x="642" y="773"/>
                    <a:pt x="648" y="769"/>
                  </a:cubicBezTo>
                  <a:cubicBezTo>
                    <a:pt x="695" y="825"/>
                    <a:pt x="695" y="825"/>
                    <a:pt x="695" y="825"/>
                  </a:cubicBezTo>
                  <a:cubicBezTo>
                    <a:pt x="778" y="754"/>
                    <a:pt x="778" y="754"/>
                    <a:pt x="778" y="754"/>
                  </a:cubicBezTo>
                  <a:cubicBezTo>
                    <a:pt x="732" y="699"/>
                    <a:pt x="732" y="699"/>
                    <a:pt x="732" y="699"/>
                  </a:cubicBezTo>
                  <a:cubicBezTo>
                    <a:pt x="737" y="694"/>
                    <a:pt x="742" y="688"/>
                    <a:pt x="746" y="682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64" y="623"/>
                    <a:pt x="864" y="623"/>
                    <a:pt x="864" y="623"/>
                  </a:cubicBezTo>
                  <a:cubicBezTo>
                    <a:pt x="801" y="587"/>
                    <a:pt x="801" y="587"/>
                    <a:pt x="801" y="587"/>
                  </a:cubicBezTo>
                  <a:cubicBezTo>
                    <a:pt x="804" y="580"/>
                    <a:pt x="806" y="573"/>
                    <a:pt x="809" y="566"/>
                  </a:cubicBezTo>
                  <a:cubicBezTo>
                    <a:pt x="880" y="579"/>
                    <a:pt x="880" y="579"/>
                    <a:pt x="880" y="579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28" y="459"/>
                    <a:pt x="828" y="459"/>
                    <a:pt x="828" y="459"/>
                  </a:cubicBezTo>
                  <a:cubicBezTo>
                    <a:pt x="828" y="455"/>
                    <a:pt x="828" y="451"/>
                    <a:pt x="828" y="447"/>
                  </a:cubicBezTo>
                  <a:close/>
                  <a:moveTo>
                    <a:pt x="499" y="149"/>
                  </a:moveTo>
                  <a:cubicBezTo>
                    <a:pt x="572" y="161"/>
                    <a:pt x="637" y="200"/>
                    <a:pt x="683" y="255"/>
                  </a:cubicBezTo>
                  <a:cubicBezTo>
                    <a:pt x="586" y="311"/>
                    <a:pt x="586" y="311"/>
                    <a:pt x="586" y="311"/>
                  </a:cubicBezTo>
                  <a:cubicBezTo>
                    <a:pt x="562" y="287"/>
                    <a:pt x="532" y="270"/>
                    <a:pt x="499" y="261"/>
                  </a:cubicBezTo>
                  <a:lnTo>
                    <a:pt x="499" y="149"/>
                  </a:lnTo>
                  <a:close/>
                  <a:moveTo>
                    <a:pt x="566" y="357"/>
                  </a:moveTo>
                  <a:cubicBezTo>
                    <a:pt x="562" y="352"/>
                    <a:pt x="558" y="348"/>
                    <a:pt x="554" y="343"/>
                  </a:cubicBezTo>
                  <a:cubicBezTo>
                    <a:pt x="564" y="333"/>
                    <a:pt x="564" y="333"/>
                    <a:pt x="564" y="333"/>
                  </a:cubicBezTo>
                  <a:cubicBezTo>
                    <a:pt x="568" y="338"/>
                    <a:pt x="573" y="343"/>
                    <a:pt x="577" y="348"/>
                  </a:cubicBezTo>
                  <a:lnTo>
                    <a:pt x="566" y="357"/>
                  </a:lnTo>
                  <a:close/>
                  <a:moveTo>
                    <a:pt x="568" y="558"/>
                  </a:moveTo>
                  <a:cubicBezTo>
                    <a:pt x="563" y="562"/>
                    <a:pt x="558" y="567"/>
                    <a:pt x="553" y="571"/>
                  </a:cubicBezTo>
                  <a:cubicBezTo>
                    <a:pt x="544" y="560"/>
                    <a:pt x="544" y="560"/>
                    <a:pt x="544" y="560"/>
                  </a:cubicBezTo>
                  <a:cubicBezTo>
                    <a:pt x="548" y="556"/>
                    <a:pt x="553" y="552"/>
                    <a:pt x="557" y="548"/>
                  </a:cubicBezTo>
                  <a:lnTo>
                    <a:pt x="568" y="558"/>
                  </a:lnTo>
                  <a:close/>
                  <a:moveTo>
                    <a:pt x="584" y="389"/>
                  </a:moveTo>
                  <a:cubicBezTo>
                    <a:pt x="582" y="383"/>
                    <a:pt x="579" y="377"/>
                    <a:pt x="576" y="372"/>
                  </a:cubicBezTo>
                  <a:cubicBezTo>
                    <a:pt x="588" y="365"/>
                    <a:pt x="588" y="365"/>
                    <a:pt x="588" y="365"/>
                  </a:cubicBezTo>
                  <a:cubicBezTo>
                    <a:pt x="592" y="371"/>
                    <a:pt x="595" y="377"/>
                    <a:pt x="598" y="383"/>
                  </a:cubicBezTo>
                  <a:lnTo>
                    <a:pt x="584" y="389"/>
                  </a:lnTo>
                  <a:close/>
                  <a:moveTo>
                    <a:pt x="605" y="402"/>
                  </a:moveTo>
                  <a:cubicBezTo>
                    <a:pt x="606" y="408"/>
                    <a:pt x="608" y="415"/>
                    <a:pt x="609" y="422"/>
                  </a:cubicBezTo>
                  <a:cubicBezTo>
                    <a:pt x="595" y="424"/>
                    <a:pt x="595" y="424"/>
                    <a:pt x="595" y="424"/>
                  </a:cubicBezTo>
                  <a:cubicBezTo>
                    <a:pt x="594" y="418"/>
                    <a:pt x="592" y="412"/>
                    <a:pt x="591" y="406"/>
                  </a:cubicBezTo>
                  <a:lnTo>
                    <a:pt x="605" y="402"/>
                  </a:lnTo>
                  <a:close/>
                  <a:moveTo>
                    <a:pt x="579" y="518"/>
                  </a:moveTo>
                  <a:cubicBezTo>
                    <a:pt x="591" y="525"/>
                    <a:pt x="591" y="525"/>
                    <a:pt x="591" y="525"/>
                  </a:cubicBezTo>
                  <a:cubicBezTo>
                    <a:pt x="588" y="531"/>
                    <a:pt x="584" y="536"/>
                    <a:pt x="580" y="542"/>
                  </a:cubicBezTo>
                  <a:cubicBezTo>
                    <a:pt x="569" y="533"/>
                    <a:pt x="569" y="533"/>
                    <a:pt x="569" y="533"/>
                  </a:cubicBezTo>
                  <a:cubicBezTo>
                    <a:pt x="572" y="528"/>
                    <a:pt x="576" y="523"/>
                    <a:pt x="579" y="518"/>
                  </a:cubicBezTo>
                  <a:close/>
                  <a:moveTo>
                    <a:pt x="586" y="501"/>
                  </a:moveTo>
                  <a:cubicBezTo>
                    <a:pt x="589" y="495"/>
                    <a:pt x="590" y="490"/>
                    <a:pt x="592" y="484"/>
                  </a:cubicBezTo>
                  <a:cubicBezTo>
                    <a:pt x="606" y="487"/>
                    <a:pt x="606" y="487"/>
                    <a:pt x="606" y="487"/>
                  </a:cubicBezTo>
                  <a:cubicBezTo>
                    <a:pt x="604" y="494"/>
                    <a:pt x="602" y="500"/>
                    <a:pt x="600" y="507"/>
                  </a:cubicBezTo>
                  <a:lnTo>
                    <a:pt x="586" y="501"/>
                  </a:lnTo>
                  <a:close/>
                  <a:moveTo>
                    <a:pt x="595" y="466"/>
                  </a:moveTo>
                  <a:cubicBezTo>
                    <a:pt x="596" y="460"/>
                    <a:pt x="597" y="453"/>
                    <a:pt x="597" y="447"/>
                  </a:cubicBezTo>
                  <a:cubicBezTo>
                    <a:pt x="597" y="446"/>
                    <a:pt x="596" y="444"/>
                    <a:pt x="596" y="442"/>
                  </a:cubicBezTo>
                  <a:cubicBezTo>
                    <a:pt x="611" y="442"/>
                    <a:pt x="611" y="442"/>
                    <a:pt x="611" y="442"/>
                  </a:cubicBezTo>
                  <a:cubicBezTo>
                    <a:pt x="611" y="444"/>
                    <a:pt x="611" y="445"/>
                    <a:pt x="611" y="447"/>
                  </a:cubicBezTo>
                  <a:cubicBezTo>
                    <a:pt x="611" y="454"/>
                    <a:pt x="611" y="461"/>
                    <a:pt x="610" y="467"/>
                  </a:cubicBezTo>
                  <a:lnTo>
                    <a:pt x="595" y="466"/>
                  </a:lnTo>
                  <a:close/>
                  <a:moveTo>
                    <a:pt x="549" y="320"/>
                  </a:moveTo>
                  <a:cubicBezTo>
                    <a:pt x="540" y="331"/>
                    <a:pt x="540" y="331"/>
                    <a:pt x="540" y="331"/>
                  </a:cubicBezTo>
                  <a:cubicBezTo>
                    <a:pt x="535" y="327"/>
                    <a:pt x="530" y="324"/>
                    <a:pt x="525" y="321"/>
                  </a:cubicBezTo>
                  <a:cubicBezTo>
                    <a:pt x="532" y="308"/>
                    <a:pt x="532" y="308"/>
                    <a:pt x="532" y="308"/>
                  </a:cubicBezTo>
                  <a:cubicBezTo>
                    <a:pt x="538" y="312"/>
                    <a:pt x="543" y="315"/>
                    <a:pt x="549" y="320"/>
                  </a:cubicBezTo>
                  <a:close/>
                  <a:moveTo>
                    <a:pt x="495" y="292"/>
                  </a:moveTo>
                  <a:cubicBezTo>
                    <a:pt x="501" y="294"/>
                    <a:pt x="508" y="296"/>
                    <a:pt x="514" y="299"/>
                  </a:cubicBezTo>
                  <a:cubicBezTo>
                    <a:pt x="508" y="312"/>
                    <a:pt x="508" y="312"/>
                    <a:pt x="508" y="312"/>
                  </a:cubicBezTo>
                  <a:cubicBezTo>
                    <a:pt x="503" y="310"/>
                    <a:pt x="497" y="308"/>
                    <a:pt x="491" y="306"/>
                  </a:cubicBezTo>
                  <a:lnTo>
                    <a:pt x="495" y="292"/>
                  </a:lnTo>
                  <a:close/>
                  <a:moveTo>
                    <a:pt x="455" y="286"/>
                  </a:moveTo>
                  <a:cubicBezTo>
                    <a:pt x="462" y="286"/>
                    <a:pt x="469" y="286"/>
                    <a:pt x="475" y="288"/>
                  </a:cubicBezTo>
                  <a:cubicBezTo>
                    <a:pt x="473" y="302"/>
                    <a:pt x="473" y="302"/>
                    <a:pt x="473" y="302"/>
                  </a:cubicBezTo>
                  <a:cubicBezTo>
                    <a:pt x="467" y="301"/>
                    <a:pt x="461" y="300"/>
                    <a:pt x="455" y="300"/>
                  </a:cubicBezTo>
                  <a:lnTo>
                    <a:pt x="455" y="286"/>
                  </a:lnTo>
                  <a:close/>
                  <a:moveTo>
                    <a:pt x="554" y="447"/>
                  </a:moveTo>
                  <a:cubicBezTo>
                    <a:pt x="554" y="505"/>
                    <a:pt x="507" y="552"/>
                    <a:pt x="449" y="552"/>
                  </a:cubicBezTo>
                  <a:cubicBezTo>
                    <a:pt x="391" y="552"/>
                    <a:pt x="344" y="505"/>
                    <a:pt x="344" y="447"/>
                  </a:cubicBezTo>
                  <a:cubicBezTo>
                    <a:pt x="344" y="389"/>
                    <a:pt x="391" y="342"/>
                    <a:pt x="449" y="342"/>
                  </a:cubicBezTo>
                  <a:cubicBezTo>
                    <a:pt x="507" y="342"/>
                    <a:pt x="554" y="389"/>
                    <a:pt x="554" y="447"/>
                  </a:cubicBezTo>
                  <a:close/>
                  <a:moveTo>
                    <a:pt x="537" y="583"/>
                  </a:moveTo>
                  <a:cubicBezTo>
                    <a:pt x="531" y="587"/>
                    <a:pt x="525" y="590"/>
                    <a:pt x="519" y="593"/>
                  </a:cubicBezTo>
                  <a:cubicBezTo>
                    <a:pt x="513" y="580"/>
                    <a:pt x="513" y="580"/>
                    <a:pt x="513" y="580"/>
                  </a:cubicBezTo>
                  <a:cubicBezTo>
                    <a:pt x="518" y="578"/>
                    <a:pt x="524" y="575"/>
                    <a:pt x="529" y="571"/>
                  </a:cubicBezTo>
                  <a:lnTo>
                    <a:pt x="537" y="583"/>
                  </a:lnTo>
                  <a:close/>
                  <a:moveTo>
                    <a:pt x="388" y="581"/>
                  </a:moveTo>
                  <a:cubicBezTo>
                    <a:pt x="382" y="594"/>
                    <a:pt x="382" y="594"/>
                    <a:pt x="382" y="594"/>
                  </a:cubicBezTo>
                  <a:cubicBezTo>
                    <a:pt x="376" y="592"/>
                    <a:pt x="370" y="588"/>
                    <a:pt x="364" y="585"/>
                  </a:cubicBezTo>
                  <a:cubicBezTo>
                    <a:pt x="372" y="573"/>
                    <a:pt x="372" y="573"/>
                    <a:pt x="372" y="573"/>
                  </a:cubicBezTo>
                  <a:cubicBezTo>
                    <a:pt x="377" y="576"/>
                    <a:pt x="382" y="579"/>
                    <a:pt x="388" y="581"/>
                  </a:cubicBezTo>
                  <a:close/>
                  <a:moveTo>
                    <a:pt x="306" y="413"/>
                  </a:moveTo>
                  <a:cubicBezTo>
                    <a:pt x="305" y="419"/>
                    <a:pt x="303" y="425"/>
                    <a:pt x="303" y="431"/>
                  </a:cubicBezTo>
                  <a:cubicBezTo>
                    <a:pt x="288" y="430"/>
                    <a:pt x="288" y="430"/>
                    <a:pt x="288" y="430"/>
                  </a:cubicBezTo>
                  <a:cubicBezTo>
                    <a:pt x="289" y="423"/>
                    <a:pt x="290" y="416"/>
                    <a:pt x="292" y="410"/>
                  </a:cubicBezTo>
                  <a:lnTo>
                    <a:pt x="306" y="413"/>
                  </a:lnTo>
                  <a:close/>
                  <a:moveTo>
                    <a:pt x="298" y="391"/>
                  </a:moveTo>
                  <a:cubicBezTo>
                    <a:pt x="300" y="384"/>
                    <a:pt x="303" y="378"/>
                    <a:pt x="306" y="372"/>
                  </a:cubicBezTo>
                  <a:cubicBezTo>
                    <a:pt x="319" y="379"/>
                    <a:pt x="319" y="379"/>
                    <a:pt x="319" y="379"/>
                  </a:cubicBezTo>
                  <a:cubicBezTo>
                    <a:pt x="316" y="384"/>
                    <a:pt x="313" y="390"/>
                    <a:pt x="311" y="396"/>
                  </a:cubicBezTo>
                  <a:lnTo>
                    <a:pt x="298" y="391"/>
                  </a:lnTo>
                  <a:close/>
                  <a:moveTo>
                    <a:pt x="302" y="450"/>
                  </a:moveTo>
                  <a:cubicBezTo>
                    <a:pt x="302" y="456"/>
                    <a:pt x="303" y="462"/>
                    <a:pt x="303" y="468"/>
                  </a:cubicBezTo>
                  <a:cubicBezTo>
                    <a:pt x="289" y="470"/>
                    <a:pt x="289" y="470"/>
                    <a:pt x="289" y="470"/>
                  </a:cubicBezTo>
                  <a:cubicBezTo>
                    <a:pt x="288" y="464"/>
                    <a:pt x="288" y="457"/>
                    <a:pt x="288" y="450"/>
                  </a:cubicBezTo>
                  <a:lnTo>
                    <a:pt x="302" y="450"/>
                  </a:lnTo>
                  <a:close/>
                  <a:moveTo>
                    <a:pt x="307" y="486"/>
                  </a:moveTo>
                  <a:cubicBezTo>
                    <a:pt x="309" y="492"/>
                    <a:pt x="311" y="498"/>
                    <a:pt x="313" y="504"/>
                  </a:cubicBezTo>
                  <a:cubicBezTo>
                    <a:pt x="300" y="509"/>
                    <a:pt x="300" y="509"/>
                    <a:pt x="300" y="509"/>
                  </a:cubicBezTo>
                  <a:cubicBezTo>
                    <a:pt x="297" y="503"/>
                    <a:pt x="295" y="496"/>
                    <a:pt x="293" y="490"/>
                  </a:cubicBezTo>
                  <a:lnTo>
                    <a:pt x="307" y="486"/>
                  </a:lnTo>
                  <a:close/>
                  <a:moveTo>
                    <a:pt x="321" y="520"/>
                  </a:moveTo>
                  <a:cubicBezTo>
                    <a:pt x="324" y="525"/>
                    <a:pt x="328" y="531"/>
                    <a:pt x="331" y="535"/>
                  </a:cubicBezTo>
                  <a:cubicBezTo>
                    <a:pt x="320" y="544"/>
                    <a:pt x="320" y="544"/>
                    <a:pt x="320" y="544"/>
                  </a:cubicBezTo>
                  <a:cubicBezTo>
                    <a:pt x="316" y="539"/>
                    <a:pt x="312" y="533"/>
                    <a:pt x="309" y="527"/>
                  </a:cubicBezTo>
                  <a:lnTo>
                    <a:pt x="321" y="520"/>
                  </a:lnTo>
                  <a:close/>
                  <a:moveTo>
                    <a:pt x="328" y="363"/>
                  </a:moveTo>
                  <a:cubicBezTo>
                    <a:pt x="316" y="355"/>
                    <a:pt x="316" y="355"/>
                    <a:pt x="316" y="355"/>
                  </a:cubicBezTo>
                  <a:cubicBezTo>
                    <a:pt x="320" y="349"/>
                    <a:pt x="325" y="344"/>
                    <a:pt x="329" y="339"/>
                  </a:cubicBezTo>
                  <a:cubicBezTo>
                    <a:pt x="340" y="349"/>
                    <a:pt x="340" y="349"/>
                    <a:pt x="340" y="349"/>
                  </a:cubicBezTo>
                  <a:cubicBezTo>
                    <a:pt x="336" y="353"/>
                    <a:pt x="332" y="358"/>
                    <a:pt x="328" y="363"/>
                  </a:cubicBezTo>
                  <a:close/>
                  <a:moveTo>
                    <a:pt x="343" y="549"/>
                  </a:moveTo>
                  <a:cubicBezTo>
                    <a:pt x="347" y="554"/>
                    <a:pt x="352" y="558"/>
                    <a:pt x="357" y="562"/>
                  </a:cubicBezTo>
                  <a:cubicBezTo>
                    <a:pt x="348" y="573"/>
                    <a:pt x="348" y="573"/>
                    <a:pt x="348" y="573"/>
                  </a:cubicBezTo>
                  <a:cubicBezTo>
                    <a:pt x="342" y="569"/>
                    <a:pt x="337" y="564"/>
                    <a:pt x="333" y="559"/>
                  </a:cubicBezTo>
                  <a:lnTo>
                    <a:pt x="343" y="549"/>
                  </a:lnTo>
                  <a:close/>
                  <a:moveTo>
                    <a:pt x="343" y="325"/>
                  </a:moveTo>
                  <a:cubicBezTo>
                    <a:pt x="349" y="320"/>
                    <a:pt x="354" y="316"/>
                    <a:pt x="359" y="313"/>
                  </a:cubicBezTo>
                  <a:cubicBezTo>
                    <a:pt x="368" y="325"/>
                    <a:pt x="368" y="325"/>
                    <a:pt x="368" y="325"/>
                  </a:cubicBezTo>
                  <a:cubicBezTo>
                    <a:pt x="362" y="328"/>
                    <a:pt x="358" y="332"/>
                    <a:pt x="353" y="336"/>
                  </a:cubicBezTo>
                  <a:lnTo>
                    <a:pt x="343" y="325"/>
                  </a:lnTo>
                  <a:close/>
                  <a:moveTo>
                    <a:pt x="435" y="286"/>
                  </a:moveTo>
                  <a:cubicBezTo>
                    <a:pt x="436" y="301"/>
                    <a:pt x="436" y="301"/>
                    <a:pt x="436" y="301"/>
                  </a:cubicBezTo>
                  <a:cubicBezTo>
                    <a:pt x="430" y="301"/>
                    <a:pt x="424" y="302"/>
                    <a:pt x="418" y="303"/>
                  </a:cubicBezTo>
                  <a:cubicBezTo>
                    <a:pt x="415" y="289"/>
                    <a:pt x="415" y="289"/>
                    <a:pt x="415" y="289"/>
                  </a:cubicBezTo>
                  <a:cubicBezTo>
                    <a:pt x="422" y="288"/>
                    <a:pt x="428" y="287"/>
                    <a:pt x="435" y="286"/>
                  </a:cubicBezTo>
                  <a:close/>
                  <a:moveTo>
                    <a:pt x="383" y="315"/>
                  </a:moveTo>
                  <a:cubicBezTo>
                    <a:pt x="377" y="302"/>
                    <a:pt x="377" y="302"/>
                    <a:pt x="377" y="302"/>
                  </a:cubicBezTo>
                  <a:cubicBezTo>
                    <a:pt x="383" y="299"/>
                    <a:pt x="389" y="297"/>
                    <a:pt x="396" y="295"/>
                  </a:cubicBezTo>
                  <a:cubicBezTo>
                    <a:pt x="400" y="308"/>
                    <a:pt x="400" y="308"/>
                    <a:pt x="400" y="308"/>
                  </a:cubicBezTo>
                  <a:cubicBezTo>
                    <a:pt x="395" y="310"/>
                    <a:pt x="389" y="313"/>
                    <a:pt x="383" y="315"/>
                  </a:cubicBezTo>
                  <a:close/>
                  <a:moveTo>
                    <a:pt x="400" y="149"/>
                  </a:moveTo>
                  <a:cubicBezTo>
                    <a:pt x="400" y="261"/>
                    <a:pt x="400" y="261"/>
                    <a:pt x="400" y="261"/>
                  </a:cubicBezTo>
                  <a:cubicBezTo>
                    <a:pt x="366" y="270"/>
                    <a:pt x="336" y="287"/>
                    <a:pt x="312" y="311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61" y="200"/>
                    <a:pt x="326" y="161"/>
                    <a:pt x="400" y="149"/>
                  </a:cubicBezTo>
                  <a:close/>
                  <a:moveTo>
                    <a:pt x="166" y="554"/>
                  </a:moveTo>
                  <a:cubicBezTo>
                    <a:pt x="154" y="520"/>
                    <a:pt x="147" y="485"/>
                    <a:pt x="147" y="447"/>
                  </a:cubicBezTo>
                  <a:cubicBezTo>
                    <a:pt x="147" y="410"/>
                    <a:pt x="154" y="374"/>
                    <a:pt x="166" y="341"/>
                  </a:cubicBezTo>
                  <a:cubicBezTo>
                    <a:pt x="263" y="397"/>
                    <a:pt x="263" y="397"/>
                    <a:pt x="263" y="397"/>
                  </a:cubicBezTo>
                  <a:cubicBezTo>
                    <a:pt x="259" y="413"/>
                    <a:pt x="256" y="430"/>
                    <a:pt x="256" y="447"/>
                  </a:cubicBezTo>
                  <a:cubicBezTo>
                    <a:pt x="256" y="465"/>
                    <a:pt x="259" y="482"/>
                    <a:pt x="263" y="498"/>
                  </a:cubicBezTo>
                  <a:lnTo>
                    <a:pt x="166" y="554"/>
                  </a:lnTo>
                  <a:close/>
                  <a:moveTo>
                    <a:pt x="400" y="745"/>
                  </a:moveTo>
                  <a:cubicBezTo>
                    <a:pt x="326" y="733"/>
                    <a:pt x="261" y="695"/>
                    <a:pt x="216" y="639"/>
                  </a:cubicBezTo>
                  <a:cubicBezTo>
                    <a:pt x="312" y="583"/>
                    <a:pt x="312" y="583"/>
                    <a:pt x="312" y="583"/>
                  </a:cubicBezTo>
                  <a:cubicBezTo>
                    <a:pt x="336" y="607"/>
                    <a:pt x="366" y="625"/>
                    <a:pt x="400" y="634"/>
                  </a:cubicBezTo>
                  <a:lnTo>
                    <a:pt x="400" y="745"/>
                  </a:lnTo>
                  <a:close/>
                  <a:moveTo>
                    <a:pt x="420" y="606"/>
                  </a:moveTo>
                  <a:cubicBezTo>
                    <a:pt x="414" y="605"/>
                    <a:pt x="407" y="604"/>
                    <a:pt x="401" y="602"/>
                  </a:cubicBezTo>
                  <a:cubicBezTo>
                    <a:pt x="405" y="588"/>
                    <a:pt x="405" y="588"/>
                    <a:pt x="405" y="588"/>
                  </a:cubicBezTo>
                  <a:cubicBezTo>
                    <a:pt x="411" y="590"/>
                    <a:pt x="417" y="591"/>
                    <a:pt x="423" y="592"/>
                  </a:cubicBezTo>
                  <a:lnTo>
                    <a:pt x="420" y="606"/>
                  </a:lnTo>
                  <a:close/>
                  <a:moveTo>
                    <a:pt x="449" y="609"/>
                  </a:moveTo>
                  <a:cubicBezTo>
                    <a:pt x="446" y="609"/>
                    <a:pt x="443" y="609"/>
                    <a:pt x="441" y="609"/>
                  </a:cubicBezTo>
                  <a:cubicBezTo>
                    <a:pt x="441" y="594"/>
                    <a:pt x="441" y="594"/>
                    <a:pt x="441" y="594"/>
                  </a:cubicBezTo>
                  <a:cubicBezTo>
                    <a:pt x="447" y="595"/>
                    <a:pt x="454" y="595"/>
                    <a:pt x="460" y="594"/>
                  </a:cubicBezTo>
                  <a:cubicBezTo>
                    <a:pt x="461" y="609"/>
                    <a:pt x="461" y="609"/>
                    <a:pt x="461" y="609"/>
                  </a:cubicBezTo>
                  <a:cubicBezTo>
                    <a:pt x="457" y="609"/>
                    <a:pt x="453" y="609"/>
                    <a:pt x="449" y="609"/>
                  </a:cubicBezTo>
                  <a:close/>
                  <a:moveTo>
                    <a:pt x="478" y="592"/>
                  </a:moveTo>
                  <a:cubicBezTo>
                    <a:pt x="484" y="591"/>
                    <a:pt x="490" y="589"/>
                    <a:pt x="496" y="587"/>
                  </a:cubicBezTo>
                  <a:cubicBezTo>
                    <a:pt x="500" y="601"/>
                    <a:pt x="500" y="601"/>
                    <a:pt x="500" y="601"/>
                  </a:cubicBezTo>
                  <a:cubicBezTo>
                    <a:pt x="494" y="603"/>
                    <a:pt x="487" y="605"/>
                    <a:pt x="481" y="606"/>
                  </a:cubicBezTo>
                  <a:lnTo>
                    <a:pt x="478" y="592"/>
                  </a:lnTo>
                  <a:close/>
                  <a:moveTo>
                    <a:pt x="499" y="745"/>
                  </a:moveTo>
                  <a:cubicBezTo>
                    <a:pt x="499" y="634"/>
                    <a:pt x="499" y="634"/>
                    <a:pt x="499" y="634"/>
                  </a:cubicBezTo>
                  <a:cubicBezTo>
                    <a:pt x="532" y="625"/>
                    <a:pt x="562" y="607"/>
                    <a:pt x="586" y="583"/>
                  </a:cubicBezTo>
                  <a:cubicBezTo>
                    <a:pt x="683" y="639"/>
                    <a:pt x="683" y="639"/>
                    <a:pt x="683" y="639"/>
                  </a:cubicBezTo>
                  <a:cubicBezTo>
                    <a:pt x="637" y="695"/>
                    <a:pt x="572" y="733"/>
                    <a:pt x="499" y="745"/>
                  </a:cubicBezTo>
                  <a:close/>
                  <a:moveTo>
                    <a:pt x="732" y="554"/>
                  </a:moveTo>
                  <a:cubicBezTo>
                    <a:pt x="636" y="498"/>
                    <a:pt x="636" y="498"/>
                    <a:pt x="636" y="498"/>
                  </a:cubicBezTo>
                  <a:cubicBezTo>
                    <a:pt x="640" y="482"/>
                    <a:pt x="642" y="465"/>
                    <a:pt x="642" y="447"/>
                  </a:cubicBezTo>
                  <a:cubicBezTo>
                    <a:pt x="642" y="430"/>
                    <a:pt x="640" y="413"/>
                    <a:pt x="636" y="397"/>
                  </a:cubicBezTo>
                  <a:cubicBezTo>
                    <a:pt x="732" y="341"/>
                    <a:pt x="732" y="341"/>
                    <a:pt x="732" y="341"/>
                  </a:cubicBezTo>
                  <a:cubicBezTo>
                    <a:pt x="745" y="374"/>
                    <a:pt x="752" y="410"/>
                    <a:pt x="752" y="447"/>
                  </a:cubicBezTo>
                  <a:cubicBezTo>
                    <a:pt x="752" y="485"/>
                    <a:pt x="745" y="520"/>
                    <a:pt x="732" y="5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"/>
            <p:cNvSpPr>
              <a:spLocks noEditPoints="1"/>
            </p:cNvSpPr>
            <p:nvPr/>
          </p:nvSpPr>
          <p:spPr bwMode="auto">
            <a:xfrm>
              <a:off x="1158" y="1076"/>
              <a:ext cx="1227" cy="1220"/>
            </a:xfrm>
            <a:custGeom>
              <a:avLst/>
              <a:gdLst>
                <a:gd name="T0" fmla="*/ 791 w 809"/>
                <a:gd name="T1" fmla="*/ 284 h 804"/>
                <a:gd name="T2" fmla="*/ 728 w 809"/>
                <a:gd name="T3" fmla="*/ 158 h 804"/>
                <a:gd name="T4" fmla="*/ 625 w 809"/>
                <a:gd name="T5" fmla="*/ 62 h 804"/>
                <a:gd name="T6" fmla="*/ 496 w 809"/>
                <a:gd name="T7" fmla="*/ 7 h 804"/>
                <a:gd name="T8" fmla="*/ 355 w 809"/>
                <a:gd name="T9" fmla="*/ 0 h 804"/>
                <a:gd name="T10" fmla="*/ 221 w 809"/>
                <a:gd name="T11" fmla="*/ 41 h 804"/>
                <a:gd name="T12" fmla="*/ 108 w 809"/>
                <a:gd name="T13" fmla="*/ 125 h 804"/>
                <a:gd name="T14" fmla="*/ 32 w 809"/>
                <a:gd name="T15" fmla="*/ 243 h 804"/>
                <a:gd name="T16" fmla="*/ 0 w 809"/>
                <a:gd name="T17" fmla="*/ 380 h 804"/>
                <a:gd name="T18" fmla="*/ 0 w 809"/>
                <a:gd name="T19" fmla="*/ 423 h 804"/>
                <a:gd name="T20" fmla="*/ 32 w 809"/>
                <a:gd name="T21" fmla="*/ 560 h 804"/>
                <a:gd name="T22" fmla="*/ 108 w 809"/>
                <a:gd name="T23" fmla="*/ 678 h 804"/>
                <a:gd name="T24" fmla="*/ 221 w 809"/>
                <a:gd name="T25" fmla="*/ 763 h 804"/>
                <a:gd name="T26" fmla="*/ 355 w 809"/>
                <a:gd name="T27" fmla="*/ 804 h 804"/>
                <a:gd name="T28" fmla="*/ 496 w 809"/>
                <a:gd name="T29" fmla="*/ 796 h 804"/>
                <a:gd name="T30" fmla="*/ 625 w 809"/>
                <a:gd name="T31" fmla="*/ 741 h 804"/>
                <a:gd name="T32" fmla="*/ 728 w 809"/>
                <a:gd name="T33" fmla="*/ 645 h 804"/>
                <a:gd name="T34" fmla="*/ 791 w 809"/>
                <a:gd name="T35" fmla="*/ 520 h 804"/>
                <a:gd name="T36" fmla="*/ 665 w 809"/>
                <a:gd name="T37" fmla="*/ 229 h 804"/>
                <a:gd name="T38" fmla="*/ 665 w 809"/>
                <a:gd name="T39" fmla="*/ 229 h 804"/>
                <a:gd name="T40" fmla="*/ 592 w 809"/>
                <a:gd name="T41" fmla="*/ 169 h 804"/>
                <a:gd name="T42" fmla="*/ 518 w 809"/>
                <a:gd name="T43" fmla="*/ 111 h 804"/>
                <a:gd name="T44" fmla="*/ 412 w 809"/>
                <a:gd name="T45" fmla="*/ 90 h 804"/>
                <a:gd name="T46" fmla="*/ 288 w 809"/>
                <a:gd name="T47" fmla="*/ 98 h 804"/>
                <a:gd name="T48" fmla="*/ 288 w 809"/>
                <a:gd name="T49" fmla="*/ 98 h 804"/>
                <a:gd name="T50" fmla="*/ 189 w 809"/>
                <a:gd name="T51" fmla="*/ 175 h 804"/>
                <a:gd name="T52" fmla="*/ 109 w 809"/>
                <a:gd name="T53" fmla="*/ 355 h 804"/>
                <a:gd name="T54" fmla="*/ 85 w 809"/>
                <a:gd name="T55" fmla="*/ 464 h 804"/>
                <a:gd name="T56" fmla="*/ 120 w 809"/>
                <a:gd name="T57" fmla="*/ 244 h 804"/>
                <a:gd name="T58" fmla="*/ 120 w 809"/>
                <a:gd name="T59" fmla="*/ 244 h 804"/>
                <a:gd name="T60" fmla="*/ 148 w 809"/>
                <a:gd name="T61" fmla="*/ 556 h 804"/>
                <a:gd name="T62" fmla="*/ 198 w 809"/>
                <a:gd name="T63" fmla="*/ 636 h 804"/>
                <a:gd name="T64" fmla="*/ 298 w 809"/>
                <a:gd name="T65" fmla="*/ 709 h 804"/>
                <a:gd name="T66" fmla="*/ 410 w 809"/>
                <a:gd name="T67" fmla="*/ 727 h 804"/>
                <a:gd name="T68" fmla="*/ 410 w 809"/>
                <a:gd name="T69" fmla="*/ 727 h 804"/>
                <a:gd name="T70" fmla="*/ 529 w 809"/>
                <a:gd name="T71" fmla="*/ 689 h 804"/>
                <a:gd name="T72" fmla="*/ 601 w 809"/>
                <a:gd name="T73" fmla="*/ 627 h 804"/>
                <a:gd name="T74" fmla="*/ 614 w 809"/>
                <a:gd name="T75" fmla="*/ 471 h 804"/>
                <a:gd name="T76" fmla="*/ 577 w 809"/>
                <a:gd name="T77" fmla="*/ 538 h 804"/>
                <a:gd name="T78" fmla="*/ 520 w 809"/>
                <a:gd name="T79" fmla="*/ 589 h 804"/>
                <a:gd name="T80" fmla="*/ 449 w 809"/>
                <a:gd name="T81" fmla="*/ 618 h 804"/>
                <a:gd name="T82" fmla="*/ 372 w 809"/>
                <a:gd name="T83" fmla="*/ 620 h 804"/>
                <a:gd name="T84" fmla="*/ 300 w 809"/>
                <a:gd name="T85" fmla="*/ 596 h 804"/>
                <a:gd name="T86" fmla="*/ 240 w 809"/>
                <a:gd name="T87" fmla="*/ 548 h 804"/>
                <a:gd name="T88" fmla="*/ 199 w 809"/>
                <a:gd name="T89" fmla="*/ 483 h 804"/>
                <a:gd name="T90" fmla="*/ 184 w 809"/>
                <a:gd name="T91" fmla="*/ 408 h 804"/>
                <a:gd name="T92" fmla="*/ 154 w 809"/>
                <a:gd name="T93" fmla="*/ 325 h 804"/>
                <a:gd name="T94" fmla="*/ 195 w 809"/>
                <a:gd name="T95" fmla="*/ 244 h 804"/>
                <a:gd name="T96" fmla="*/ 261 w 809"/>
                <a:gd name="T97" fmla="*/ 182 h 804"/>
                <a:gd name="T98" fmla="*/ 345 w 809"/>
                <a:gd name="T99" fmla="*/ 146 h 804"/>
                <a:gd name="T100" fmla="*/ 436 w 809"/>
                <a:gd name="T101" fmla="*/ 142 h 804"/>
                <a:gd name="T102" fmla="*/ 523 w 809"/>
                <a:gd name="T103" fmla="*/ 168 h 804"/>
                <a:gd name="T104" fmla="*/ 596 w 809"/>
                <a:gd name="T105" fmla="*/ 223 h 804"/>
                <a:gd name="T106" fmla="*/ 645 w 809"/>
                <a:gd name="T107" fmla="*/ 299 h 804"/>
                <a:gd name="T108" fmla="*/ 666 w 809"/>
                <a:gd name="T109" fmla="*/ 388 h 804"/>
                <a:gd name="T110" fmla="*/ 666 w 809"/>
                <a:gd name="T111" fmla="*/ 416 h 804"/>
                <a:gd name="T112" fmla="*/ 666 w 809"/>
                <a:gd name="T113" fmla="*/ 546 h 804"/>
                <a:gd name="T114" fmla="*/ 723 w 809"/>
                <a:gd name="T115" fmla="*/ 340 h 804"/>
                <a:gd name="T116" fmla="*/ 725 w 809"/>
                <a:gd name="T117" fmla="*/ 453 h 804"/>
                <a:gd name="T118" fmla="*/ 725 w 809"/>
                <a:gd name="T119" fmla="*/ 45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9" h="804">
                  <a:moveTo>
                    <a:pt x="745" y="402"/>
                  </a:moveTo>
                  <a:cubicBezTo>
                    <a:pt x="745" y="398"/>
                    <a:pt x="745" y="395"/>
                    <a:pt x="744" y="392"/>
                  </a:cubicBezTo>
                  <a:cubicBezTo>
                    <a:pt x="809" y="380"/>
                    <a:pt x="809" y="380"/>
                    <a:pt x="809" y="380"/>
                  </a:cubicBezTo>
                  <a:cubicBezTo>
                    <a:pt x="791" y="284"/>
                    <a:pt x="791" y="284"/>
                    <a:pt x="791" y="284"/>
                  </a:cubicBezTo>
                  <a:cubicBezTo>
                    <a:pt x="728" y="295"/>
                    <a:pt x="728" y="295"/>
                    <a:pt x="728" y="295"/>
                  </a:cubicBezTo>
                  <a:cubicBezTo>
                    <a:pt x="725" y="288"/>
                    <a:pt x="723" y="282"/>
                    <a:pt x="721" y="276"/>
                  </a:cubicBezTo>
                  <a:cubicBezTo>
                    <a:pt x="777" y="243"/>
                    <a:pt x="777" y="243"/>
                    <a:pt x="777" y="243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671" y="191"/>
                    <a:pt x="671" y="191"/>
                    <a:pt x="671" y="191"/>
                  </a:cubicBezTo>
                  <a:cubicBezTo>
                    <a:pt x="667" y="185"/>
                    <a:pt x="663" y="180"/>
                    <a:pt x="658" y="175"/>
                  </a:cubicBezTo>
                  <a:cubicBezTo>
                    <a:pt x="700" y="125"/>
                    <a:pt x="700" y="125"/>
                    <a:pt x="700" y="125"/>
                  </a:cubicBezTo>
                  <a:cubicBezTo>
                    <a:pt x="625" y="62"/>
                    <a:pt x="625" y="62"/>
                    <a:pt x="625" y="62"/>
                  </a:cubicBezTo>
                  <a:cubicBezTo>
                    <a:pt x="583" y="112"/>
                    <a:pt x="583" y="112"/>
                    <a:pt x="583" y="112"/>
                  </a:cubicBezTo>
                  <a:cubicBezTo>
                    <a:pt x="577" y="109"/>
                    <a:pt x="572" y="105"/>
                    <a:pt x="566" y="102"/>
                  </a:cubicBezTo>
                  <a:cubicBezTo>
                    <a:pt x="588" y="41"/>
                    <a:pt x="588" y="41"/>
                    <a:pt x="588" y="41"/>
                  </a:cubicBezTo>
                  <a:cubicBezTo>
                    <a:pt x="496" y="7"/>
                    <a:pt x="496" y="7"/>
                    <a:pt x="496" y="7"/>
                  </a:cubicBezTo>
                  <a:cubicBezTo>
                    <a:pt x="473" y="68"/>
                    <a:pt x="473" y="68"/>
                    <a:pt x="473" y="68"/>
                  </a:cubicBezTo>
                  <a:cubicBezTo>
                    <a:pt x="467" y="67"/>
                    <a:pt x="460" y="66"/>
                    <a:pt x="453" y="65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65"/>
                    <a:pt x="355" y="65"/>
                    <a:pt x="355" y="65"/>
                  </a:cubicBezTo>
                  <a:cubicBezTo>
                    <a:pt x="348" y="66"/>
                    <a:pt x="342" y="67"/>
                    <a:pt x="335" y="68"/>
                  </a:cubicBezTo>
                  <a:cubicBezTo>
                    <a:pt x="313" y="7"/>
                    <a:pt x="313" y="7"/>
                    <a:pt x="313" y="7"/>
                  </a:cubicBezTo>
                  <a:cubicBezTo>
                    <a:pt x="221" y="41"/>
                    <a:pt x="221" y="41"/>
                    <a:pt x="221" y="41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37" y="105"/>
                    <a:pt x="231" y="109"/>
                    <a:pt x="225" y="11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146" y="180"/>
                    <a:pt x="141" y="185"/>
                    <a:pt x="137" y="191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32" y="243"/>
                    <a:pt x="32" y="243"/>
                    <a:pt x="32" y="243"/>
                  </a:cubicBezTo>
                  <a:cubicBezTo>
                    <a:pt x="88" y="276"/>
                    <a:pt x="88" y="276"/>
                    <a:pt x="88" y="276"/>
                  </a:cubicBezTo>
                  <a:cubicBezTo>
                    <a:pt x="85" y="282"/>
                    <a:pt x="83" y="288"/>
                    <a:pt x="81" y="295"/>
                  </a:cubicBezTo>
                  <a:cubicBezTo>
                    <a:pt x="17" y="284"/>
                    <a:pt x="17" y="284"/>
                    <a:pt x="17" y="284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4" y="395"/>
                    <a:pt x="64" y="398"/>
                    <a:pt x="64" y="402"/>
                  </a:cubicBezTo>
                  <a:cubicBezTo>
                    <a:pt x="64" y="405"/>
                    <a:pt x="64" y="408"/>
                    <a:pt x="64" y="412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17" y="520"/>
                    <a:pt x="17" y="520"/>
                    <a:pt x="17" y="520"/>
                  </a:cubicBezTo>
                  <a:cubicBezTo>
                    <a:pt x="81" y="509"/>
                    <a:pt x="81" y="509"/>
                    <a:pt x="81" y="509"/>
                  </a:cubicBezTo>
                  <a:cubicBezTo>
                    <a:pt x="83" y="515"/>
                    <a:pt x="85" y="521"/>
                    <a:pt x="88" y="528"/>
                  </a:cubicBezTo>
                  <a:cubicBezTo>
                    <a:pt x="32" y="560"/>
                    <a:pt x="32" y="560"/>
                    <a:pt x="32" y="560"/>
                  </a:cubicBezTo>
                  <a:cubicBezTo>
                    <a:pt x="81" y="645"/>
                    <a:pt x="81" y="645"/>
                    <a:pt x="81" y="645"/>
                  </a:cubicBezTo>
                  <a:cubicBezTo>
                    <a:pt x="137" y="613"/>
                    <a:pt x="137" y="613"/>
                    <a:pt x="137" y="613"/>
                  </a:cubicBezTo>
                  <a:cubicBezTo>
                    <a:pt x="141" y="618"/>
                    <a:pt x="146" y="623"/>
                    <a:pt x="150" y="628"/>
                  </a:cubicBezTo>
                  <a:cubicBezTo>
                    <a:pt x="108" y="678"/>
                    <a:pt x="108" y="678"/>
                    <a:pt x="108" y="678"/>
                  </a:cubicBezTo>
                  <a:cubicBezTo>
                    <a:pt x="184" y="741"/>
                    <a:pt x="184" y="741"/>
                    <a:pt x="184" y="741"/>
                  </a:cubicBezTo>
                  <a:cubicBezTo>
                    <a:pt x="225" y="691"/>
                    <a:pt x="225" y="691"/>
                    <a:pt x="225" y="691"/>
                  </a:cubicBezTo>
                  <a:cubicBezTo>
                    <a:pt x="231" y="695"/>
                    <a:pt x="237" y="698"/>
                    <a:pt x="243" y="702"/>
                  </a:cubicBezTo>
                  <a:cubicBezTo>
                    <a:pt x="221" y="763"/>
                    <a:pt x="221" y="763"/>
                    <a:pt x="221" y="763"/>
                  </a:cubicBezTo>
                  <a:cubicBezTo>
                    <a:pt x="313" y="796"/>
                    <a:pt x="313" y="796"/>
                    <a:pt x="313" y="796"/>
                  </a:cubicBezTo>
                  <a:cubicBezTo>
                    <a:pt x="335" y="735"/>
                    <a:pt x="335" y="735"/>
                    <a:pt x="335" y="735"/>
                  </a:cubicBezTo>
                  <a:cubicBezTo>
                    <a:pt x="342" y="737"/>
                    <a:pt x="348" y="738"/>
                    <a:pt x="355" y="739"/>
                  </a:cubicBezTo>
                  <a:cubicBezTo>
                    <a:pt x="355" y="804"/>
                    <a:pt x="355" y="804"/>
                    <a:pt x="355" y="804"/>
                  </a:cubicBezTo>
                  <a:cubicBezTo>
                    <a:pt x="453" y="804"/>
                    <a:pt x="453" y="804"/>
                    <a:pt x="453" y="804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60" y="738"/>
                    <a:pt x="467" y="737"/>
                    <a:pt x="473" y="735"/>
                  </a:cubicBezTo>
                  <a:cubicBezTo>
                    <a:pt x="496" y="796"/>
                    <a:pt x="496" y="796"/>
                    <a:pt x="496" y="796"/>
                  </a:cubicBezTo>
                  <a:cubicBezTo>
                    <a:pt x="588" y="763"/>
                    <a:pt x="588" y="763"/>
                    <a:pt x="588" y="763"/>
                  </a:cubicBezTo>
                  <a:cubicBezTo>
                    <a:pt x="566" y="702"/>
                    <a:pt x="566" y="702"/>
                    <a:pt x="566" y="702"/>
                  </a:cubicBezTo>
                  <a:cubicBezTo>
                    <a:pt x="572" y="698"/>
                    <a:pt x="577" y="695"/>
                    <a:pt x="583" y="691"/>
                  </a:cubicBezTo>
                  <a:cubicBezTo>
                    <a:pt x="625" y="741"/>
                    <a:pt x="625" y="741"/>
                    <a:pt x="625" y="741"/>
                  </a:cubicBezTo>
                  <a:cubicBezTo>
                    <a:pt x="700" y="678"/>
                    <a:pt x="700" y="678"/>
                    <a:pt x="700" y="678"/>
                  </a:cubicBezTo>
                  <a:cubicBezTo>
                    <a:pt x="658" y="628"/>
                    <a:pt x="658" y="628"/>
                    <a:pt x="658" y="628"/>
                  </a:cubicBezTo>
                  <a:cubicBezTo>
                    <a:pt x="663" y="623"/>
                    <a:pt x="667" y="618"/>
                    <a:pt x="671" y="613"/>
                  </a:cubicBezTo>
                  <a:cubicBezTo>
                    <a:pt x="728" y="645"/>
                    <a:pt x="728" y="645"/>
                    <a:pt x="728" y="645"/>
                  </a:cubicBezTo>
                  <a:cubicBezTo>
                    <a:pt x="777" y="560"/>
                    <a:pt x="777" y="560"/>
                    <a:pt x="777" y="560"/>
                  </a:cubicBezTo>
                  <a:cubicBezTo>
                    <a:pt x="721" y="528"/>
                    <a:pt x="721" y="528"/>
                    <a:pt x="721" y="528"/>
                  </a:cubicBezTo>
                  <a:cubicBezTo>
                    <a:pt x="723" y="521"/>
                    <a:pt x="725" y="515"/>
                    <a:pt x="728" y="509"/>
                  </a:cubicBezTo>
                  <a:cubicBezTo>
                    <a:pt x="791" y="520"/>
                    <a:pt x="791" y="520"/>
                    <a:pt x="791" y="520"/>
                  </a:cubicBezTo>
                  <a:cubicBezTo>
                    <a:pt x="808" y="423"/>
                    <a:pt x="808" y="423"/>
                    <a:pt x="808" y="423"/>
                  </a:cubicBezTo>
                  <a:cubicBezTo>
                    <a:pt x="744" y="412"/>
                    <a:pt x="744" y="412"/>
                    <a:pt x="744" y="412"/>
                  </a:cubicBezTo>
                  <a:cubicBezTo>
                    <a:pt x="745" y="408"/>
                    <a:pt x="745" y="405"/>
                    <a:pt x="745" y="402"/>
                  </a:cubicBezTo>
                  <a:close/>
                  <a:moveTo>
                    <a:pt x="665" y="229"/>
                  </a:moveTo>
                  <a:cubicBezTo>
                    <a:pt x="671" y="226"/>
                    <a:pt x="679" y="228"/>
                    <a:pt x="683" y="234"/>
                  </a:cubicBezTo>
                  <a:cubicBezTo>
                    <a:pt x="687" y="241"/>
                    <a:pt x="684" y="248"/>
                    <a:pt x="678" y="252"/>
                  </a:cubicBezTo>
                  <a:cubicBezTo>
                    <a:pt x="672" y="256"/>
                    <a:pt x="664" y="254"/>
                    <a:pt x="660" y="247"/>
                  </a:cubicBezTo>
                  <a:cubicBezTo>
                    <a:pt x="657" y="241"/>
                    <a:pt x="659" y="233"/>
                    <a:pt x="665" y="229"/>
                  </a:cubicBezTo>
                  <a:close/>
                  <a:moveTo>
                    <a:pt x="591" y="151"/>
                  </a:moveTo>
                  <a:cubicBezTo>
                    <a:pt x="595" y="145"/>
                    <a:pt x="603" y="144"/>
                    <a:pt x="609" y="149"/>
                  </a:cubicBezTo>
                  <a:cubicBezTo>
                    <a:pt x="614" y="154"/>
                    <a:pt x="615" y="162"/>
                    <a:pt x="611" y="167"/>
                  </a:cubicBezTo>
                  <a:cubicBezTo>
                    <a:pt x="606" y="173"/>
                    <a:pt x="598" y="174"/>
                    <a:pt x="592" y="169"/>
                  </a:cubicBezTo>
                  <a:cubicBezTo>
                    <a:pt x="587" y="164"/>
                    <a:pt x="586" y="156"/>
                    <a:pt x="591" y="151"/>
                  </a:cubicBezTo>
                  <a:close/>
                  <a:moveTo>
                    <a:pt x="493" y="102"/>
                  </a:moveTo>
                  <a:cubicBezTo>
                    <a:pt x="496" y="95"/>
                    <a:pt x="503" y="92"/>
                    <a:pt x="510" y="94"/>
                  </a:cubicBezTo>
                  <a:cubicBezTo>
                    <a:pt x="517" y="97"/>
                    <a:pt x="520" y="104"/>
                    <a:pt x="518" y="111"/>
                  </a:cubicBezTo>
                  <a:cubicBezTo>
                    <a:pt x="515" y="118"/>
                    <a:pt x="508" y="121"/>
                    <a:pt x="501" y="119"/>
                  </a:cubicBezTo>
                  <a:cubicBezTo>
                    <a:pt x="494" y="116"/>
                    <a:pt x="491" y="109"/>
                    <a:pt x="493" y="102"/>
                  </a:cubicBezTo>
                  <a:close/>
                  <a:moveTo>
                    <a:pt x="399" y="77"/>
                  </a:moveTo>
                  <a:cubicBezTo>
                    <a:pt x="406" y="77"/>
                    <a:pt x="412" y="82"/>
                    <a:pt x="412" y="90"/>
                  </a:cubicBezTo>
                  <a:cubicBezTo>
                    <a:pt x="412" y="97"/>
                    <a:pt x="406" y="103"/>
                    <a:pt x="399" y="103"/>
                  </a:cubicBezTo>
                  <a:cubicBezTo>
                    <a:pt x="391" y="103"/>
                    <a:pt x="386" y="97"/>
                    <a:pt x="386" y="90"/>
                  </a:cubicBezTo>
                  <a:cubicBezTo>
                    <a:pt x="386" y="82"/>
                    <a:pt x="391" y="77"/>
                    <a:pt x="399" y="77"/>
                  </a:cubicBezTo>
                  <a:close/>
                  <a:moveTo>
                    <a:pt x="288" y="98"/>
                  </a:moveTo>
                  <a:cubicBezTo>
                    <a:pt x="295" y="96"/>
                    <a:pt x="302" y="99"/>
                    <a:pt x="304" y="106"/>
                  </a:cubicBezTo>
                  <a:cubicBezTo>
                    <a:pt x="307" y="113"/>
                    <a:pt x="303" y="120"/>
                    <a:pt x="297" y="123"/>
                  </a:cubicBezTo>
                  <a:cubicBezTo>
                    <a:pt x="290" y="125"/>
                    <a:pt x="282" y="122"/>
                    <a:pt x="280" y="115"/>
                  </a:cubicBezTo>
                  <a:cubicBezTo>
                    <a:pt x="277" y="108"/>
                    <a:pt x="281" y="101"/>
                    <a:pt x="288" y="98"/>
                  </a:cubicBezTo>
                  <a:close/>
                  <a:moveTo>
                    <a:pt x="191" y="156"/>
                  </a:moveTo>
                  <a:cubicBezTo>
                    <a:pt x="196" y="152"/>
                    <a:pt x="205" y="152"/>
                    <a:pt x="209" y="158"/>
                  </a:cubicBezTo>
                  <a:cubicBezTo>
                    <a:pt x="214" y="163"/>
                    <a:pt x="213" y="172"/>
                    <a:pt x="208" y="176"/>
                  </a:cubicBezTo>
                  <a:cubicBezTo>
                    <a:pt x="202" y="181"/>
                    <a:pt x="194" y="180"/>
                    <a:pt x="189" y="175"/>
                  </a:cubicBezTo>
                  <a:cubicBezTo>
                    <a:pt x="185" y="169"/>
                    <a:pt x="185" y="161"/>
                    <a:pt x="191" y="156"/>
                  </a:cubicBezTo>
                  <a:close/>
                  <a:moveTo>
                    <a:pt x="83" y="351"/>
                  </a:moveTo>
                  <a:cubicBezTo>
                    <a:pt x="84" y="344"/>
                    <a:pt x="91" y="339"/>
                    <a:pt x="98" y="340"/>
                  </a:cubicBezTo>
                  <a:cubicBezTo>
                    <a:pt x="105" y="341"/>
                    <a:pt x="110" y="348"/>
                    <a:pt x="109" y="355"/>
                  </a:cubicBezTo>
                  <a:cubicBezTo>
                    <a:pt x="108" y="362"/>
                    <a:pt x="101" y="367"/>
                    <a:pt x="94" y="366"/>
                  </a:cubicBezTo>
                  <a:cubicBezTo>
                    <a:pt x="87" y="365"/>
                    <a:pt x="82" y="358"/>
                    <a:pt x="83" y="351"/>
                  </a:cubicBezTo>
                  <a:close/>
                  <a:moveTo>
                    <a:pt x="100" y="474"/>
                  </a:moveTo>
                  <a:cubicBezTo>
                    <a:pt x="93" y="476"/>
                    <a:pt x="86" y="471"/>
                    <a:pt x="85" y="464"/>
                  </a:cubicBezTo>
                  <a:cubicBezTo>
                    <a:pt x="84" y="457"/>
                    <a:pt x="89" y="450"/>
                    <a:pt x="96" y="449"/>
                  </a:cubicBezTo>
                  <a:cubicBezTo>
                    <a:pt x="103" y="447"/>
                    <a:pt x="110" y="452"/>
                    <a:pt x="111" y="459"/>
                  </a:cubicBezTo>
                  <a:cubicBezTo>
                    <a:pt x="112" y="466"/>
                    <a:pt x="107" y="473"/>
                    <a:pt x="100" y="474"/>
                  </a:cubicBezTo>
                  <a:close/>
                  <a:moveTo>
                    <a:pt x="120" y="244"/>
                  </a:moveTo>
                  <a:cubicBezTo>
                    <a:pt x="124" y="238"/>
                    <a:pt x="131" y="236"/>
                    <a:pt x="138" y="239"/>
                  </a:cubicBezTo>
                  <a:cubicBezTo>
                    <a:pt x="144" y="243"/>
                    <a:pt x="146" y="251"/>
                    <a:pt x="143" y="257"/>
                  </a:cubicBezTo>
                  <a:cubicBezTo>
                    <a:pt x="139" y="263"/>
                    <a:pt x="131" y="266"/>
                    <a:pt x="125" y="262"/>
                  </a:cubicBezTo>
                  <a:cubicBezTo>
                    <a:pt x="118" y="258"/>
                    <a:pt x="116" y="250"/>
                    <a:pt x="120" y="244"/>
                  </a:cubicBezTo>
                  <a:close/>
                  <a:moveTo>
                    <a:pt x="143" y="574"/>
                  </a:moveTo>
                  <a:cubicBezTo>
                    <a:pt x="137" y="578"/>
                    <a:pt x="129" y="575"/>
                    <a:pt x="126" y="569"/>
                  </a:cubicBezTo>
                  <a:cubicBezTo>
                    <a:pt x="122" y="563"/>
                    <a:pt x="124" y="555"/>
                    <a:pt x="130" y="551"/>
                  </a:cubicBezTo>
                  <a:cubicBezTo>
                    <a:pt x="137" y="548"/>
                    <a:pt x="145" y="550"/>
                    <a:pt x="148" y="556"/>
                  </a:cubicBezTo>
                  <a:cubicBezTo>
                    <a:pt x="152" y="562"/>
                    <a:pt x="150" y="570"/>
                    <a:pt x="143" y="574"/>
                  </a:cubicBezTo>
                  <a:close/>
                  <a:moveTo>
                    <a:pt x="218" y="653"/>
                  </a:moveTo>
                  <a:cubicBezTo>
                    <a:pt x="213" y="658"/>
                    <a:pt x="205" y="659"/>
                    <a:pt x="200" y="654"/>
                  </a:cubicBezTo>
                  <a:cubicBezTo>
                    <a:pt x="194" y="650"/>
                    <a:pt x="193" y="642"/>
                    <a:pt x="198" y="636"/>
                  </a:cubicBezTo>
                  <a:cubicBezTo>
                    <a:pt x="203" y="630"/>
                    <a:pt x="211" y="630"/>
                    <a:pt x="216" y="634"/>
                  </a:cubicBezTo>
                  <a:cubicBezTo>
                    <a:pt x="222" y="639"/>
                    <a:pt x="223" y="647"/>
                    <a:pt x="218" y="653"/>
                  </a:cubicBezTo>
                  <a:close/>
                  <a:moveTo>
                    <a:pt x="315" y="701"/>
                  </a:moveTo>
                  <a:cubicBezTo>
                    <a:pt x="313" y="708"/>
                    <a:pt x="305" y="712"/>
                    <a:pt x="298" y="709"/>
                  </a:cubicBezTo>
                  <a:cubicBezTo>
                    <a:pt x="292" y="707"/>
                    <a:pt x="288" y="699"/>
                    <a:pt x="291" y="692"/>
                  </a:cubicBezTo>
                  <a:cubicBezTo>
                    <a:pt x="293" y="686"/>
                    <a:pt x="301" y="682"/>
                    <a:pt x="307" y="685"/>
                  </a:cubicBezTo>
                  <a:cubicBezTo>
                    <a:pt x="314" y="687"/>
                    <a:pt x="318" y="695"/>
                    <a:pt x="315" y="701"/>
                  </a:cubicBezTo>
                  <a:close/>
                  <a:moveTo>
                    <a:pt x="410" y="727"/>
                  </a:moveTo>
                  <a:cubicBezTo>
                    <a:pt x="403" y="727"/>
                    <a:pt x="397" y="721"/>
                    <a:pt x="397" y="714"/>
                  </a:cubicBezTo>
                  <a:cubicBezTo>
                    <a:pt x="397" y="707"/>
                    <a:pt x="403" y="701"/>
                    <a:pt x="410" y="701"/>
                  </a:cubicBezTo>
                  <a:cubicBezTo>
                    <a:pt x="417" y="701"/>
                    <a:pt x="423" y="707"/>
                    <a:pt x="423" y="714"/>
                  </a:cubicBezTo>
                  <a:cubicBezTo>
                    <a:pt x="423" y="721"/>
                    <a:pt x="417" y="727"/>
                    <a:pt x="410" y="727"/>
                  </a:cubicBezTo>
                  <a:close/>
                  <a:moveTo>
                    <a:pt x="521" y="705"/>
                  </a:moveTo>
                  <a:cubicBezTo>
                    <a:pt x="514" y="708"/>
                    <a:pt x="506" y="704"/>
                    <a:pt x="504" y="697"/>
                  </a:cubicBezTo>
                  <a:cubicBezTo>
                    <a:pt x="502" y="691"/>
                    <a:pt x="505" y="683"/>
                    <a:pt x="512" y="681"/>
                  </a:cubicBezTo>
                  <a:cubicBezTo>
                    <a:pt x="519" y="678"/>
                    <a:pt x="526" y="682"/>
                    <a:pt x="529" y="689"/>
                  </a:cubicBezTo>
                  <a:cubicBezTo>
                    <a:pt x="531" y="695"/>
                    <a:pt x="528" y="703"/>
                    <a:pt x="521" y="705"/>
                  </a:cubicBezTo>
                  <a:close/>
                  <a:moveTo>
                    <a:pt x="618" y="647"/>
                  </a:moveTo>
                  <a:cubicBezTo>
                    <a:pt x="612" y="652"/>
                    <a:pt x="604" y="651"/>
                    <a:pt x="599" y="646"/>
                  </a:cubicBezTo>
                  <a:cubicBezTo>
                    <a:pt x="595" y="640"/>
                    <a:pt x="595" y="632"/>
                    <a:pt x="601" y="627"/>
                  </a:cubicBezTo>
                  <a:cubicBezTo>
                    <a:pt x="606" y="622"/>
                    <a:pt x="615" y="623"/>
                    <a:pt x="619" y="629"/>
                  </a:cubicBezTo>
                  <a:cubicBezTo>
                    <a:pt x="624" y="634"/>
                    <a:pt x="623" y="642"/>
                    <a:pt x="618" y="647"/>
                  </a:cubicBezTo>
                  <a:close/>
                  <a:moveTo>
                    <a:pt x="655" y="478"/>
                  </a:moveTo>
                  <a:cubicBezTo>
                    <a:pt x="614" y="471"/>
                    <a:pt x="614" y="471"/>
                    <a:pt x="614" y="471"/>
                  </a:cubicBezTo>
                  <a:cubicBezTo>
                    <a:pt x="612" y="475"/>
                    <a:pt x="611" y="479"/>
                    <a:pt x="609" y="483"/>
                  </a:cubicBezTo>
                  <a:cubicBezTo>
                    <a:pt x="645" y="504"/>
                    <a:pt x="645" y="504"/>
                    <a:pt x="645" y="504"/>
                  </a:cubicBezTo>
                  <a:cubicBezTo>
                    <a:pt x="614" y="559"/>
                    <a:pt x="614" y="559"/>
                    <a:pt x="614" y="559"/>
                  </a:cubicBezTo>
                  <a:cubicBezTo>
                    <a:pt x="577" y="538"/>
                    <a:pt x="577" y="538"/>
                    <a:pt x="577" y="538"/>
                  </a:cubicBezTo>
                  <a:cubicBezTo>
                    <a:pt x="575" y="542"/>
                    <a:pt x="572" y="545"/>
                    <a:pt x="569" y="548"/>
                  </a:cubicBezTo>
                  <a:cubicBezTo>
                    <a:pt x="596" y="581"/>
                    <a:pt x="596" y="581"/>
                    <a:pt x="596" y="581"/>
                  </a:cubicBezTo>
                  <a:cubicBezTo>
                    <a:pt x="547" y="621"/>
                    <a:pt x="547" y="621"/>
                    <a:pt x="547" y="621"/>
                  </a:cubicBezTo>
                  <a:cubicBezTo>
                    <a:pt x="520" y="589"/>
                    <a:pt x="520" y="589"/>
                    <a:pt x="520" y="589"/>
                  </a:cubicBezTo>
                  <a:cubicBezTo>
                    <a:pt x="516" y="592"/>
                    <a:pt x="513" y="594"/>
                    <a:pt x="509" y="596"/>
                  </a:cubicBezTo>
                  <a:cubicBezTo>
                    <a:pt x="523" y="635"/>
                    <a:pt x="523" y="635"/>
                    <a:pt x="523" y="635"/>
                  </a:cubicBezTo>
                  <a:cubicBezTo>
                    <a:pt x="463" y="657"/>
                    <a:pt x="463" y="657"/>
                    <a:pt x="463" y="657"/>
                  </a:cubicBezTo>
                  <a:cubicBezTo>
                    <a:pt x="449" y="618"/>
                    <a:pt x="449" y="618"/>
                    <a:pt x="449" y="618"/>
                  </a:cubicBezTo>
                  <a:cubicBezTo>
                    <a:pt x="445" y="618"/>
                    <a:pt x="440" y="619"/>
                    <a:pt x="436" y="620"/>
                  </a:cubicBezTo>
                  <a:cubicBezTo>
                    <a:pt x="436" y="662"/>
                    <a:pt x="436" y="662"/>
                    <a:pt x="436" y="662"/>
                  </a:cubicBezTo>
                  <a:cubicBezTo>
                    <a:pt x="372" y="662"/>
                    <a:pt x="372" y="662"/>
                    <a:pt x="372" y="662"/>
                  </a:cubicBezTo>
                  <a:cubicBezTo>
                    <a:pt x="372" y="620"/>
                    <a:pt x="372" y="620"/>
                    <a:pt x="372" y="620"/>
                  </a:cubicBezTo>
                  <a:cubicBezTo>
                    <a:pt x="368" y="619"/>
                    <a:pt x="364" y="618"/>
                    <a:pt x="360" y="618"/>
                  </a:cubicBezTo>
                  <a:cubicBezTo>
                    <a:pt x="345" y="657"/>
                    <a:pt x="345" y="657"/>
                    <a:pt x="345" y="657"/>
                  </a:cubicBezTo>
                  <a:cubicBezTo>
                    <a:pt x="285" y="635"/>
                    <a:pt x="285" y="635"/>
                    <a:pt x="285" y="635"/>
                  </a:cubicBezTo>
                  <a:cubicBezTo>
                    <a:pt x="300" y="596"/>
                    <a:pt x="300" y="596"/>
                    <a:pt x="300" y="596"/>
                  </a:cubicBezTo>
                  <a:cubicBezTo>
                    <a:pt x="296" y="594"/>
                    <a:pt x="292" y="592"/>
                    <a:pt x="288" y="589"/>
                  </a:cubicBezTo>
                  <a:cubicBezTo>
                    <a:pt x="261" y="621"/>
                    <a:pt x="261" y="621"/>
                    <a:pt x="261" y="621"/>
                  </a:cubicBezTo>
                  <a:cubicBezTo>
                    <a:pt x="213" y="581"/>
                    <a:pt x="213" y="581"/>
                    <a:pt x="213" y="581"/>
                  </a:cubicBezTo>
                  <a:cubicBezTo>
                    <a:pt x="240" y="548"/>
                    <a:pt x="240" y="548"/>
                    <a:pt x="240" y="548"/>
                  </a:cubicBezTo>
                  <a:cubicBezTo>
                    <a:pt x="237" y="545"/>
                    <a:pt x="234" y="542"/>
                    <a:pt x="231" y="538"/>
                  </a:cubicBezTo>
                  <a:cubicBezTo>
                    <a:pt x="195" y="559"/>
                    <a:pt x="195" y="559"/>
                    <a:pt x="195" y="559"/>
                  </a:cubicBezTo>
                  <a:cubicBezTo>
                    <a:pt x="163" y="504"/>
                    <a:pt x="163" y="504"/>
                    <a:pt x="163" y="504"/>
                  </a:cubicBezTo>
                  <a:cubicBezTo>
                    <a:pt x="199" y="483"/>
                    <a:pt x="199" y="483"/>
                    <a:pt x="199" y="483"/>
                  </a:cubicBezTo>
                  <a:cubicBezTo>
                    <a:pt x="198" y="479"/>
                    <a:pt x="196" y="475"/>
                    <a:pt x="195" y="471"/>
                  </a:cubicBezTo>
                  <a:cubicBezTo>
                    <a:pt x="154" y="478"/>
                    <a:pt x="154" y="478"/>
                    <a:pt x="154" y="478"/>
                  </a:cubicBezTo>
                  <a:cubicBezTo>
                    <a:pt x="143" y="416"/>
                    <a:pt x="143" y="416"/>
                    <a:pt x="143" y="416"/>
                  </a:cubicBezTo>
                  <a:cubicBezTo>
                    <a:pt x="184" y="408"/>
                    <a:pt x="184" y="408"/>
                    <a:pt x="184" y="408"/>
                  </a:cubicBezTo>
                  <a:cubicBezTo>
                    <a:pt x="184" y="406"/>
                    <a:pt x="184" y="404"/>
                    <a:pt x="184" y="402"/>
                  </a:cubicBezTo>
                  <a:cubicBezTo>
                    <a:pt x="184" y="400"/>
                    <a:pt x="184" y="397"/>
                    <a:pt x="184" y="395"/>
                  </a:cubicBezTo>
                  <a:cubicBezTo>
                    <a:pt x="143" y="388"/>
                    <a:pt x="143" y="388"/>
                    <a:pt x="143" y="388"/>
                  </a:cubicBezTo>
                  <a:cubicBezTo>
                    <a:pt x="154" y="325"/>
                    <a:pt x="154" y="325"/>
                    <a:pt x="154" y="325"/>
                  </a:cubicBezTo>
                  <a:cubicBezTo>
                    <a:pt x="195" y="333"/>
                    <a:pt x="195" y="333"/>
                    <a:pt x="195" y="333"/>
                  </a:cubicBezTo>
                  <a:cubicBezTo>
                    <a:pt x="196" y="328"/>
                    <a:pt x="198" y="324"/>
                    <a:pt x="199" y="320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231" y="265"/>
                    <a:pt x="231" y="265"/>
                    <a:pt x="231" y="265"/>
                  </a:cubicBezTo>
                  <a:cubicBezTo>
                    <a:pt x="234" y="262"/>
                    <a:pt x="237" y="258"/>
                    <a:pt x="240" y="255"/>
                  </a:cubicBezTo>
                  <a:cubicBezTo>
                    <a:pt x="213" y="223"/>
                    <a:pt x="213" y="223"/>
                    <a:pt x="213" y="223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2" y="212"/>
                    <a:pt x="296" y="210"/>
                    <a:pt x="300" y="208"/>
                  </a:cubicBezTo>
                  <a:cubicBezTo>
                    <a:pt x="285" y="168"/>
                    <a:pt x="285" y="168"/>
                    <a:pt x="285" y="168"/>
                  </a:cubicBezTo>
                  <a:cubicBezTo>
                    <a:pt x="345" y="146"/>
                    <a:pt x="345" y="146"/>
                    <a:pt x="345" y="146"/>
                  </a:cubicBezTo>
                  <a:cubicBezTo>
                    <a:pt x="359" y="186"/>
                    <a:pt x="359" y="186"/>
                    <a:pt x="359" y="186"/>
                  </a:cubicBezTo>
                  <a:cubicBezTo>
                    <a:pt x="364" y="185"/>
                    <a:pt x="368" y="184"/>
                    <a:pt x="372" y="184"/>
                  </a:cubicBezTo>
                  <a:cubicBezTo>
                    <a:pt x="372" y="142"/>
                    <a:pt x="372" y="142"/>
                    <a:pt x="372" y="142"/>
                  </a:cubicBezTo>
                  <a:cubicBezTo>
                    <a:pt x="436" y="142"/>
                    <a:pt x="436" y="142"/>
                    <a:pt x="436" y="142"/>
                  </a:cubicBezTo>
                  <a:cubicBezTo>
                    <a:pt x="436" y="184"/>
                    <a:pt x="436" y="184"/>
                    <a:pt x="436" y="184"/>
                  </a:cubicBezTo>
                  <a:cubicBezTo>
                    <a:pt x="440" y="184"/>
                    <a:pt x="445" y="185"/>
                    <a:pt x="449" y="186"/>
                  </a:cubicBezTo>
                  <a:cubicBezTo>
                    <a:pt x="463" y="146"/>
                    <a:pt x="463" y="146"/>
                    <a:pt x="463" y="146"/>
                  </a:cubicBezTo>
                  <a:cubicBezTo>
                    <a:pt x="523" y="168"/>
                    <a:pt x="523" y="168"/>
                    <a:pt x="523" y="16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13" y="210"/>
                    <a:pt x="516" y="212"/>
                    <a:pt x="520" y="214"/>
                  </a:cubicBezTo>
                  <a:cubicBezTo>
                    <a:pt x="547" y="182"/>
                    <a:pt x="547" y="182"/>
                    <a:pt x="547" y="182"/>
                  </a:cubicBezTo>
                  <a:cubicBezTo>
                    <a:pt x="596" y="223"/>
                    <a:pt x="596" y="223"/>
                    <a:pt x="596" y="223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2" y="258"/>
                    <a:pt x="575" y="262"/>
                    <a:pt x="577" y="265"/>
                  </a:cubicBezTo>
                  <a:cubicBezTo>
                    <a:pt x="614" y="244"/>
                    <a:pt x="614" y="244"/>
                    <a:pt x="614" y="244"/>
                  </a:cubicBezTo>
                  <a:cubicBezTo>
                    <a:pt x="645" y="299"/>
                    <a:pt x="645" y="299"/>
                    <a:pt x="645" y="299"/>
                  </a:cubicBezTo>
                  <a:cubicBezTo>
                    <a:pt x="609" y="320"/>
                    <a:pt x="609" y="320"/>
                    <a:pt x="609" y="320"/>
                  </a:cubicBezTo>
                  <a:cubicBezTo>
                    <a:pt x="611" y="324"/>
                    <a:pt x="612" y="328"/>
                    <a:pt x="614" y="333"/>
                  </a:cubicBezTo>
                  <a:cubicBezTo>
                    <a:pt x="655" y="325"/>
                    <a:pt x="655" y="325"/>
                    <a:pt x="655" y="325"/>
                  </a:cubicBezTo>
                  <a:cubicBezTo>
                    <a:pt x="666" y="388"/>
                    <a:pt x="666" y="388"/>
                    <a:pt x="666" y="388"/>
                  </a:cubicBezTo>
                  <a:cubicBezTo>
                    <a:pt x="625" y="395"/>
                    <a:pt x="625" y="395"/>
                    <a:pt x="625" y="395"/>
                  </a:cubicBezTo>
                  <a:cubicBezTo>
                    <a:pt x="625" y="397"/>
                    <a:pt x="625" y="400"/>
                    <a:pt x="625" y="402"/>
                  </a:cubicBezTo>
                  <a:cubicBezTo>
                    <a:pt x="625" y="404"/>
                    <a:pt x="625" y="406"/>
                    <a:pt x="625" y="408"/>
                  </a:cubicBezTo>
                  <a:cubicBezTo>
                    <a:pt x="666" y="416"/>
                    <a:pt x="666" y="416"/>
                    <a:pt x="666" y="416"/>
                  </a:cubicBezTo>
                  <a:lnTo>
                    <a:pt x="655" y="478"/>
                  </a:lnTo>
                  <a:close/>
                  <a:moveTo>
                    <a:pt x="689" y="559"/>
                  </a:moveTo>
                  <a:cubicBezTo>
                    <a:pt x="685" y="566"/>
                    <a:pt x="677" y="568"/>
                    <a:pt x="671" y="564"/>
                  </a:cubicBezTo>
                  <a:cubicBezTo>
                    <a:pt x="665" y="561"/>
                    <a:pt x="662" y="553"/>
                    <a:pt x="666" y="546"/>
                  </a:cubicBezTo>
                  <a:cubicBezTo>
                    <a:pt x="670" y="540"/>
                    <a:pt x="678" y="538"/>
                    <a:pt x="684" y="542"/>
                  </a:cubicBezTo>
                  <a:cubicBezTo>
                    <a:pt x="690" y="545"/>
                    <a:pt x="692" y="553"/>
                    <a:pt x="689" y="559"/>
                  </a:cubicBezTo>
                  <a:close/>
                  <a:moveTo>
                    <a:pt x="708" y="329"/>
                  </a:moveTo>
                  <a:cubicBezTo>
                    <a:pt x="715" y="328"/>
                    <a:pt x="722" y="333"/>
                    <a:pt x="723" y="340"/>
                  </a:cubicBezTo>
                  <a:cubicBezTo>
                    <a:pt x="725" y="347"/>
                    <a:pt x="720" y="354"/>
                    <a:pt x="713" y="355"/>
                  </a:cubicBezTo>
                  <a:cubicBezTo>
                    <a:pt x="706" y="356"/>
                    <a:pt x="699" y="351"/>
                    <a:pt x="698" y="344"/>
                  </a:cubicBezTo>
                  <a:cubicBezTo>
                    <a:pt x="696" y="337"/>
                    <a:pt x="701" y="330"/>
                    <a:pt x="708" y="329"/>
                  </a:cubicBezTo>
                  <a:close/>
                  <a:moveTo>
                    <a:pt x="725" y="453"/>
                  </a:moveTo>
                  <a:cubicBezTo>
                    <a:pt x="724" y="460"/>
                    <a:pt x="717" y="464"/>
                    <a:pt x="710" y="463"/>
                  </a:cubicBezTo>
                  <a:cubicBezTo>
                    <a:pt x="703" y="462"/>
                    <a:pt x="698" y="455"/>
                    <a:pt x="700" y="448"/>
                  </a:cubicBezTo>
                  <a:cubicBezTo>
                    <a:pt x="701" y="441"/>
                    <a:pt x="708" y="436"/>
                    <a:pt x="715" y="437"/>
                  </a:cubicBezTo>
                  <a:cubicBezTo>
                    <a:pt x="722" y="439"/>
                    <a:pt x="727" y="445"/>
                    <a:pt x="725" y="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/>
            <p:cNvSpPr>
              <a:spLocks noEditPoints="1"/>
            </p:cNvSpPr>
            <p:nvPr/>
          </p:nvSpPr>
          <p:spPr bwMode="auto">
            <a:xfrm>
              <a:off x="4017" y="2136"/>
              <a:ext cx="1007" cy="1000"/>
            </a:xfrm>
            <a:custGeom>
              <a:avLst/>
              <a:gdLst>
                <a:gd name="T0" fmla="*/ 664 w 664"/>
                <a:gd name="T1" fmla="*/ 312 h 659"/>
                <a:gd name="T2" fmla="*/ 592 w 664"/>
                <a:gd name="T3" fmla="*/ 226 h 659"/>
                <a:gd name="T4" fmla="*/ 551 w 664"/>
                <a:gd name="T5" fmla="*/ 156 h 659"/>
                <a:gd name="T6" fmla="*/ 513 w 664"/>
                <a:gd name="T7" fmla="*/ 51 h 659"/>
                <a:gd name="T8" fmla="*/ 483 w 664"/>
                <a:gd name="T9" fmla="*/ 33 h 659"/>
                <a:gd name="T10" fmla="*/ 372 w 664"/>
                <a:gd name="T11" fmla="*/ 53 h 659"/>
                <a:gd name="T12" fmla="*/ 292 w 664"/>
                <a:gd name="T13" fmla="*/ 53 h 659"/>
                <a:gd name="T14" fmla="*/ 181 w 664"/>
                <a:gd name="T15" fmla="*/ 33 h 659"/>
                <a:gd name="T16" fmla="*/ 151 w 664"/>
                <a:gd name="T17" fmla="*/ 51 h 659"/>
                <a:gd name="T18" fmla="*/ 113 w 664"/>
                <a:gd name="T19" fmla="*/ 156 h 659"/>
                <a:gd name="T20" fmla="*/ 73 w 664"/>
                <a:gd name="T21" fmla="*/ 226 h 659"/>
                <a:gd name="T22" fmla="*/ 0 w 664"/>
                <a:gd name="T23" fmla="*/ 312 h 659"/>
                <a:gd name="T24" fmla="*/ 53 w 664"/>
                <a:gd name="T25" fmla="*/ 337 h 659"/>
                <a:gd name="T26" fmla="*/ 67 w 664"/>
                <a:gd name="T27" fmla="*/ 417 h 659"/>
                <a:gd name="T28" fmla="*/ 67 w 664"/>
                <a:gd name="T29" fmla="*/ 529 h 659"/>
                <a:gd name="T30" fmla="*/ 89 w 664"/>
                <a:gd name="T31" fmla="*/ 556 h 659"/>
                <a:gd name="T32" fmla="*/ 200 w 664"/>
                <a:gd name="T33" fmla="*/ 575 h 659"/>
                <a:gd name="T34" fmla="*/ 275 w 664"/>
                <a:gd name="T35" fmla="*/ 603 h 659"/>
                <a:gd name="T36" fmla="*/ 372 w 664"/>
                <a:gd name="T37" fmla="*/ 659 h 659"/>
                <a:gd name="T38" fmla="*/ 407 w 664"/>
                <a:gd name="T39" fmla="*/ 653 h 659"/>
                <a:gd name="T40" fmla="*/ 479 w 664"/>
                <a:gd name="T41" fmla="*/ 567 h 659"/>
                <a:gd name="T42" fmla="*/ 540 w 664"/>
                <a:gd name="T43" fmla="*/ 515 h 659"/>
                <a:gd name="T44" fmla="*/ 638 w 664"/>
                <a:gd name="T45" fmla="*/ 459 h 659"/>
                <a:gd name="T46" fmla="*/ 650 w 664"/>
                <a:gd name="T47" fmla="*/ 426 h 659"/>
                <a:gd name="T48" fmla="*/ 611 w 664"/>
                <a:gd name="T49" fmla="*/ 329 h 659"/>
                <a:gd name="T50" fmla="*/ 511 w 664"/>
                <a:gd name="T51" fmla="*/ 201 h 659"/>
                <a:gd name="T52" fmla="*/ 439 w 664"/>
                <a:gd name="T53" fmla="*/ 232 h 659"/>
                <a:gd name="T54" fmla="*/ 439 w 664"/>
                <a:gd name="T55" fmla="*/ 232 h 659"/>
                <a:gd name="T56" fmla="*/ 429 w 664"/>
                <a:gd name="T57" fmla="*/ 222 h 659"/>
                <a:gd name="T58" fmla="*/ 314 w 664"/>
                <a:gd name="T59" fmla="*/ 322 h 659"/>
                <a:gd name="T60" fmla="*/ 235 w 664"/>
                <a:gd name="T61" fmla="*/ 222 h 659"/>
                <a:gd name="T62" fmla="*/ 235 w 664"/>
                <a:gd name="T63" fmla="*/ 222 h 659"/>
                <a:gd name="T64" fmla="*/ 188 w 664"/>
                <a:gd name="T65" fmla="*/ 337 h 659"/>
                <a:gd name="T66" fmla="*/ 325 w 664"/>
                <a:gd name="T67" fmla="*/ 473 h 659"/>
                <a:gd name="T68" fmla="*/ 340 w 664"/>
                <a:gd name="T69" fmla="*/ 347 h 659"/>
                <a:gd name="T70" fmla="*/ 340 w 664"/>
                <a:gd name="T71" fmla="*/ 347 h 659"/>
                <a:gd name="T72" fmla="*/ 476 w 664"/>
                <a:gd name="T73" fmla="*/ 337 h 659"/>
                <a:gd name="T74" fmla="*/ 311 w 664"/>
                <a:gd name="T75" fmla="*/ 110 h 659"/>
                <a:gd name="T76" fmla="*/ 311 w 664"/>
                <a:gd name="T77" fmla="*/ 83 h 659"/>
                <a:gd name="T78" fmla="*/ 108 w 664"/>
                <a:gd name="T79" fmla="*/ 224 h 659"/>
                <a:gd name="T80" fmla="*/ 132 w 664"/>
                <a:gd name="T81" fmla="*/ 420 h 659"/>
                <a:gd name="T82" fmla="*/ 129 w 664"/>
                <a:gd name="T83" fmla="*/ 471 h 659"/>
                <a:gd name="T84" fmla="*/ 311 w 664"/>
                <a:gd name="T85" fmla="*/ 575 h 659"/>
                <a:gd name="T86" fmla="*/ 511 w 664"/>
                <a:gd name="T87" fmla="*/ 457 h 659"/>
                <a:gd name="T88" fmla="*/ 556 w 664"/>
                <a:gd name="T89" fmla="*/ 434 h 659"/>
                <a:gd name="T90" fmla="*/ 532 w 664"/>
                <a:gd name="T91" fmla="*/ 238 h 659"/>
                <a:gd name="T92" fmla="*/ 556 w 664"/>
                <a:gd name="T93" fmla="*/ 434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4" h="659">
                  <a:moveTo>
                    <a:pt x="611" y="329"/>
                  </a:moveTo>
                  <a:cubicBezTo>
                    <a:pt x="611" y="326"/>
                    <a:pt x="611" y="324"/>
                    <a:pt x="611" y="321"/>
                  </a:cubicBezTo>
                  <a:cubicBezTo>
                    <a:pt x="664" y="312"/>
                    <a:pt x="664" y="312"/>
                    <a:pt x="664" y="312"/>
                  </a:cubicBezTo>
                  <a:cubicBezTo>
                    <a:pt x="650" y="232"/>
                    <a:pt x="650" y="232"/>
                    <a:pt x="650" y="232"/>
                  </a:cubicBezTo>
                  <a:cubicBezTo>
                    <a:pt x="597" y="242"/>
                    <a:pt x="597" y="242"/>
                    <a:pt x="597" y="242"/>
                  </a:cubicBezTo>
                  <a:cubicBezTo>
                    <a:pt x="595" y="236"/>
                    <a:pt x="594" y="231"/>
                    <a:pt x="592" y="226"/>
                  </a:cubicBezTo>
                  <a:cubicBezTo>
                    <a:pt x="638" y="199"/>
                    <a:pt x="638" y="199"/>
                    <a:pt x="638" y="199"/>
                  </a:cubicBezTo>
                  <a:cubicBezTo>
                    <a:pt x="597" y="129"/>
                    <a:pt x="597" y="129"/>
                    <a:pt x="597" y="129"/>
                  </a:cubicBezTo>
                  <a:cubicBezTo>
                    <a:pt x="551" y="156"/>
                    <a:pt x="551" y="156"/>
                    <a:pt x="551" y="156"/>
                  </a:cubicBezTo>
                  <a:cubicBezTo>
                    <a:pt x="548" y="152"/>
                    <a:pt x="544" y="148"/>
                    <a:pt x="540" y="143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13" y="51"/>
                    <a:pt x="513" y="51"/>
                    <a:pt x="513" y="51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4" y="89"/>
                    <a:pt x="469" y="86"/>
                    <a:pt x="464" y="83"/>
                  </a:cubicBezTo>
                  <a:cubicBezTo>
                    <a:pt x="483" y="33"/>
                    <a:pt x="483" y="33"/>
                    <a:pt x="483" y="33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3" y="55"/>
                    <a:pt x="378" y="54"/>
                    <a:pt x="372" y="53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86" y="54"/>
                    <a:pt x="281" y="55"/>
                    <a:pt x="275" y="56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195" y="86"/>
                    <a:pt x="190" y="89"/>
                    <a:pt x="185" y="9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124" y="143"/>
                    <a:pt x="124" y="143"/>
                    <a:pt x="124" y="143"/>
                  </a:cubicBezTo>
                  <a:cubicBezTo>
                    <a:pt x="120" y="147"/>
                    <a:pt x="116" y="152"/>
                    <a:pt x="113" y="15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26" y="199"/>
                    <a:pt x="26" y="199"/>
                    <a:pt x="26" y="199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70" y="231"/>
                    <a:pt x="69" y="236"/>
                    <a:pt x="67" y="242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3" y="324"/>
                    <a:pt x="53" y="326"/>
                    <a:pt x="53" y="329"/>
                  </a:cubicBezTo>
                  <a:cubicBezTo>
                    <a:pt x="53" y="332"/>
                    <a:pt x="53" y="335"/>
                    <a:pt x="53" y="33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9" y="422"/>
                    <a:pt x="70" y="427"/>
                    <a:pt x="73" y="432"/>
                  </a:cubicBezTo>
                  <a:cubicBezTo>
                    <a:pt x="26" y="459"/>
                    <a:pt x="26" y="459"/>
                    <a:pt x="26" y="459"/>
                  </a:cubicBezTo>
                  <a:cubicBezTo>
                    <a:pt x="67" y="529"/>
                    <a:pt x="67" y="529"/>
                    <a:pt x="67" y="529"/>
                  </a:cubicBezTo>
                  <a:cubicBezTo>
                    <a:pt x="113" y="502"/>
                    <a:pt x="113" y="502"/>
                    <a:pt x="113" y="502"/>
                  </a:cubicBezTo>
                  <a:cubicBezTo>
                    <a:pt x="116" y="507"/>
                    <a:pt x="120" y="511"/>
                    <a:pt x="124" y="515"/>
                  </a:cubicBezTo>
                  <a:cubicBezTo>
                    <a:pt x="89" y="556"/>
                    <a:pt x="89" y="556"/>
                    <a:pt x="89" y="556"/>
                  </a:cubicBezTo>
                  <a:cubicBezTo>
                    <a:pt x="151" y="608"/>
                    <a:pt x="151" y="608"/>
                    <a:pt x="151" y="608"/>
                  </a:cubicBezTo>
                  <a:cubicBezTo>
                    <a:pt x="185" y="567"/>
                    <a:pt x="185" y="567"/>
                    <a:pt x="185" y="567"/>
                  </a:cubicBezTo>
                  <a:cubicBezTo>
                    <a:pt x="190" y="570"/>
                    <a:pt x="195" y="572"/>
                    <a:pt x="200" y="575"/>
                  </a:cubicBezTo>
                  <a:cubicBezTo>
                    <a:pt x="181" y="625"/>
                    <a:pt x="181" y="625"/>
                    <a:pt x="181" y="625"/>
                  </a:cubicBezTo>
                  <a:cubicBezTo>
                    <a:pt x="257" y="653"/>
                    <a:pt x="257" y="653"/>
                    <a:pt x="257" y="653"/>
                  </a:cubicBezTo>
                  <a:cubicBezTo>
                    <a:pt x="275" y="603"/>
                    <a:pt x="275" y="603"/>
                    <a:pt x="275" y="603"/>
                  </a:cubicBezTo>
                  <a:cubicBezTo>
                    <a:pt x="281" y="604"/>
                    <a:pt x="286" y="605"/>
                    <a:pt x="292" y="606"/>
                  </a:cubicBezTo>
                  <a:cubicBezTo>
                    <a:pt x="292" y="659"/>
                    <a:pt x="292" y="659"/>
                    <a:pt x="292" y="659"/>
                  </a:cubicBezTo>
                  <a:cubicBezTo>
                    <a:pt x="372" y="659"/>
                    <a:pt x="372" y="659"/>
                    <a:pt x="372" y="659"/>
                  </a:cubicBezTo>
                  <a:cubicBezTo>
                    <a:pt x="372" y="606"/>
                    <a:pt x="372" y="606"/>
                    <a:pt x="372" y="606"/>
                  </a:cubicBezTo>
                  <a:cubicBezTo>
                    <a:pt x="378" y="605"/>
                    <a:pt x="383" y="604"/>
                    <a:pt x="389" y="603"/>
                  </a:cubicBezTo>
                  <a:cubicBezTo>
                    <a:pt x="407" y="653"/>
                    <a:pt x="407" y="653"/>
                    <a:pt x="407" y="653"/>
                  </a:cubicBezTo>
                  <a:cubicBezTo>
                    <a:pt x="483" y="625"/>
                    <a:pt x="483" y="625"/>
                    <a:pt x="483" y="625"/>
                  </a:cubicBezTo>
                  <a:cubicBezTo>
                    <a:pt x="464" y="575"/>
                    <a:pt x="464" y="575"/>
                    <a:pt x="464" y="575"/>
                  </a:cubicBezTo>
                  <a:cubicBezTo>
                    <a:pt x="469" y="572"/>
                    <a:pt x="474" y="570"/>
                    <a:pt x="479" y="567"/>
                  </a:cubicBezTo>
                  <a:cubicBezTo>
                    <a:pt x="513" y="608"/>
                    <a:pt x="513" y="608"/>
                    <a:pt x="513" y="608"/>
                  </a:cubicBezTo>
                  <a:cubicBezTo>
                    <a:pt x="575" y="556"/>
                    <a:pt x="575" y="556"/>
                    <a:pt x="575" y="556"/>
                  </a:cubicBezTo>
                  <a:cubicBezTo>
                    <a:pt x="540" y="515"/>
                    <a:pt x="540" y="515"/>
                    <a:pt x="540" y="515"/>
                  </a:cubicBezTo>
                  <a:cubicBezTo>
                    <a:pt x="544" y="511"/>
                    <a:pt x="548" y="507"/>
                    <a:pt x="551" y="502"/>
                  </a:cubicBezTo>
                  <a:cubicBezTo>
                    <a:pt x="597" y="529"/>
                    <a:pt x="597" y="529"/>
                    <a:pt x="597" y="529"/>
                  </a:cubicBezTo>
                  <a:cubicBezTo>
                    <a:pt x="638" y="459"/>
                    <a:pt x="638" y="459"/>
                    <a:pt x="638" y="459"/>
                  </a:cubicBezTo>
                  <a:cubicBezTo>
                    <a:pt x="592" y="432"/>
                    <a:pt x="592" y="432"/>
                    <a:pt x="592" y="432"/>
                  </a:cubicBezTo>
                  <a:cubicBezTo>
                    <a:pt x="594" y="427"/>
                    <a:pt x="595" y="422"/>
                    <a:pt x="597" y="417"/>
                  </a:cubicBezTo>
                  <a:cubicBezTo>
                    <a:pt x="650" y="426"/>
                    <a:pt x="650" y="426"/>
                    <a:pt x="650" y="426"/>
                  </a:cubicBezTo>
                  <a:cubicBezTo>
                    <a:pt x="664" y="347"/>
                    <a:pt x="664" y="347"/>
                    <a:pt x="664" y="347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611" y="335"/>
                    <a:pt x="611" y="332"/>
                    <a:pt x="611" y="329"/>
                  </a:cubicBezTo>
                  <a:close/>
                  <a:moveTo>
                    <a:pt x="353" y="83"/>
                  </a:moveTo>
                  <a:cubicBezTo>
                    <a:pt x="428" y="89"/>
                    <a:pt x="494" y="129"/>
                    <a:pt x="535" y="188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475" y="151"/>
                    <a:pt x="418" y="116"/>
                    <a:pt x="353" y="110"/>
                  </a:cubicBezTo>
                  <a:lnTo>
                    <a:pt x="353" y="83"/>
                  </a:lnTo>
                  <a:close/>
                  <a:moveTo>
                    <a:pt x="439" y="232"/>
                  </a:moveTo>
                  <a:cubicBezTo>
                    <a:pt x="461" y="256"/>
                    <a:pt x="475" y="287"/>
                    <a:pt x="476" y="322"/>
                  </a:cubicBezTo>
                  <a:cubicBezTo>
                    <a:pt x="350" y="322"/>
                    <a:pt x="350" y="322"/>
                    <a:pt x="350" y="322"/>
                  </a:cubicBezTo>
                  <a:lnTo>
                    <a:pt x="439" y="232"/>
                  </a:lnTo>
                  <a:close/>
                  <a:moveTo>
                    <a:pt x="340" y="311"/>
                  </a:moveTo>
                  <a:cubicBezTo>
                    <a:pt x="340" y="185"/>
                    <a:pt x="340" y="185"/>
                    <a:pt x="340" y="185"/>
                  </a:cubicBezTo>
                  <a:cubicBezTo>
                    <a:pt x="374" y="187"/>
                    <a:pt x="405" y="200"/>
                    <a:pt x="429" y="222"/>
                  </a:cubicBezTo>
                  <a:lnTo>
                    <a:pt x="340" y="311"/>
                  </a:lnTo>
                  <a:close/>
                  <a:moveTo>
                    <a:pt x="225" y="232"/>
                  </a:moveTo>
                  <a:cubicBezTo>
                    <a:pt x="314" y="322"/>
                    <a:pt x="314" y="322"/>
                    <a:pt x="314" y="322"/>
                  </a:cubicBezTo>
                  <a:cubicBezTo>
                    <a:pt x="188" y="322"/>
                    <a:pt x="188" y="322"/>
                    <a:pt x="188" y="322"/>
                  </a:cubicBezTo>
                  <a:cubicBezTo>
                    <a:pt x="190" y="287"/>
                    <a:pt x="203" y="256"/>
                    <a:pt x="225" y="232"/>
                  </a:cubicBezTo>
                  <a:close/>
                  <a:moveTo>
                    <a:pt x="235" y="222"/>
                  </a:moveTo>
                  <a:cubicBezTo>
                    <a:pt x="259" y="200"/>
                    <a:pt x="290" y="187"/>
                    <a:pt x="325" y="185"/>
                  </a:cubicBezTo>
                  <a:cubicBezTo>
                    <a:pt x="325" y="311"/>
                    <a:pt x="325" y="311"/>
                    <a:pt x="325" y="311"/>
                  </a:cubicBezTo>
                  <a:lnTo>
                    <a:pt x="235" y="222"/>
                  </a:lnTo>
                  <a:close/>
                  <a:moveTo>
                    <a:pt x="314" y="337"/>
                  </a:moveTo>
                  <a:cubicBezTo>
                    <a:pt x="225" y="426"/>
                    <a:pt x="225" y="426"/>
                    <a:pt x="225" y="426"/>
                  </a:cubicBezTo>
                  <a:cubicBezTo>
                    <a:pt x="203" y="402"/>
                    <a:pt x="189" y="371"/>
                    <a:pt x="188" y="337"/>
                  </a:cubicBezTo>
                  <a:lnTo>
                    <a:pt x="314" y="337"/>
                  </a:lnTo>
                  <a:close/>
                  <a:moveTo>
                    <a:pt x="325" y="347"/>
                  </a:moveTo>
                  <a:cubicBezTo>
                    <a:pt x="325" y="473"/>
                    <a:pt x="325" y="473"/>
                    <a:pt x="325" y="473"/>
                  </a:cubicBezTo>
                  <a:cubicBezTo>
                    <a:pt x="290" y="472"/>
                    <a:pt x="259" y="458"/>
                    <a:pt x="235" y="436"/>
                  </a:cubicBezTo>
                  <a:lnTo>
                    <a:pt x="325" y="347"/>
                  </a:lnTo>
                  <a:close/>
                  <a:moveTo>
                    <a:pt x="340" y="347"/>
                  </a:moveTo>
                  <a:cubicBezTo>
                    <a:pt x="429" y="436"/>
                    <a:pt x="429" y="436"/>
                    <a:pt x="429" y="436"/>
                  </a:cubicBezTo>
                  <a:cubicBezTo>
                    <a:pt x="405" y="458"/>
                    <a:pt x="374" y="472"/>
                    <a:pt x="340" y="473"/>
                  </a:cubicBezTo>
                  <a:lnTo>
                    <a:pt x="340" y="347"/>
                  </a:lnTo>
                  <a:close/>
                  <a:moveTo>
                    <a:pt x="439" y="426"/>
                  </a:moveTo>
                  <a:cubicBezTo>
                    <a:pt x="350" y="337"/>
                    <a:pt x="350" y="337"/>
                    <a:pt x="350" y="337"/>
                  </a:cubicBezTo>
                  <a:cubicBezTo>
                    <a:pt x="476" y="337"/>
                    <a:pt x="476" y="337"/>
                    <a:pt x="476" y="337"/>
                  </a:cubicBezTo>
                  <a:cubicBezTo>
                    <a:pt x="475" y="371"/>
                    <a:pt x="461" y="402"/>
                    <a:pt x="439" y="426"/>
                  </a:cubicBezTo>
                  <a:close/>
                  <a:moveTo>
                    <a:pt x="311" y="83"/>
                  </a:moveTo>
                  <a:cubicBezTo>
                    <a:pt x="311" y="110"/>
                    <a:pt x="311" y="110"/>
                    <a:pt x="311" y="110"/>
                  </a:cubicBezTo>
                  <a:cubicBezTo>
                    <a:pt x="246" y="116"/>
                    <a:pt x="189" y="151"/>
                    <a:pt x="153" y="201"/>
                  </a:cubicBezTo>
                  <a:cubicBezTo>
                    <a:pt x="129" y="188"/>
                    <a:pt x="129" y="188"/>
                    <a:pt x="129" y="188"/>
                  </a:cubicBezTo>
                  <a:cubicBezTo>
                    <a:pt x="170" y="129"/>
                    <a:pt x="236" y="89"/>
                    <a:pt x="311" y="83"/>
                  </a:cubicBezTo>
                  <a:close/>
                  <a:moveTo>
                    <a:pt x="108" y="434"/>
                  </a:moveTo>
                  <a:cubicBezTo>
                    <a:pt x="93" y="402"/>
                    <a:pt x="85" y="367"/>
                    <a:pt x="85" y="329"/>
                  </a:cubicBezTo>
                  <a:cubicBezTo>
                    <a:pt x="85" y="292"/>
                    <a:pt x="93" y="256"/>
                    <a:pt x="108" y="224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19" y="266"/>
                    <a:pt x="112" y="297"/>
                    <a:pt x="112" y="329"/>
                  </a:cubicBezTo>
                  <a:cubicBezTo>
                    <a:pt x="112" y="362"/>
                    <a:pt x="119" y="393"/>
                    <a:pt x="132" y="420"/>
                  </a:cubicBezTo>
                  <a:lnTo>
                    <a:pt x="108" y="434"/>
                  </a:lnTo>
                  <a:close/>
                  <a:moveTo>
                    <a:pt x="311" y="575"/>
                  </a:moveTo>
                  <a:cubicBezTo>
                    <a:pt x="236" y="569"/>
                    <a:pt x="170" y="529"/>
                    <a:pt x="129" y="471"/>
                  </a:cubicBezTo>
                  <a:cubicBezTo>
                    <a:pt x="153" y="457"/>
                    <a:pt x="153" y="457"/>
                    <a:pt x="153" y="457"/>
                  </a:cubicBezTo>
                  <a:cubicBezTo>
                    <a:pt x="189" y="507"/>
                    <a:pt x="246" y="542"/>
                    <a:pt x="311" y="548"/>
                  </a:cubicBezTo>
                  <a:lnTo>
                    <a:pt x="311" y="575"/>
                  </a:lnTo>
                  <a:close/>
                  <a:moveTo>
                    <a:pt x="353" y="575"/>
                  </a:moveTo>
                  <a:cubicBezTo>
                    <a:pt x="353" y="548"/>
                    <a:pt x="353" y="548"/>
                    <a:pt x="353" y="548"/>
                  </a:cubicBezTo>
                  <a:cubicBezTo>
                    <a:pt x="418" y="542"/>
                    <a:pt x="475" y="507"/>
                    <a:pt x="511" y="457"/>
                  </a:cubicBezTo>
                  <a:cubicBezTo>
                    <a:pt x="535" y="471"/>
                    <a:pt x="535" y="471"/>
                    <a:pt x="535" y="471"/>
                  </a:cubicBezTo>
                  <a:cubicBezTo>
                    <a:pt x="494" y="529"/>
                    <a:pt x="428" y="569"/>
                    <a:pt x="353" y="575"/>
                  </a:cubicBezTo>
                  <a:close/>
                  <a:moveTo>
                    <a:pt x="556" y="434"/>
                  </a:moveTo>
                  <a:cubicBezTo>
                    <a:pt x="532" y="420"/>
                    <a:pt x="532" y="420"/>
                    <a:pt x="532" y="420"/>
                  </a:cubicBezTo>
                  <a:cubicBezTo>
                    <a:pt x="545" y="393"/>
                    <a:pt x="552" y="362"/>
                    <a:pt x="552" y="329"/>
                  </a:cubicBezTo>
                  <a:cubicBezTo>
                    <a:pt x="552" y="297"/>
                    <a:pt x="545" y="266"/>
                    <a:pt x="532" y="238"/>
                  </a:cubicBezTo>
                  <a:cubicBezTo>
                    <a:pt x="556" y="224"/>
                    <a:pt x="556" y="224"/>
                    <a:pt x="556" y="224"/>
                  </a:cubicBezTo>
                  <a:cubicBezTo>
                    <a:pt x="571" y="256"/>
                    <a:pt x="579" y="292"/>
                    <a:pt x="579" y="329"/>
                  </a:cubicBezTo>
                  <a:cubicBezTo>
                    <a:pt x="579" y="367"/>
                    <a:pt x="571" y="402"/>
                    <a:pt x="556" y="4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1"/>
            <p:cNvSpPr>
              <a:spLocks noEditPoints="1"/>
            </p:cNvSpPr>
            <p:nvPr/>
          </p:nvSpPr>
          <p:spPr bwMode="auto">
            <a:xfrm>
              <a:off x="4822" y="2854"/>
              <a:ext cx="733" cy="730"/>
            </a:xfrm>
            <a:custGeom>
              <a:avLst/>
              <a:gdLst>
                <a:gd name="T0" fmla="*/ 431 w 483"/>
                <a:gd name="T1" fmla="*/ 165 h 481"/>
                <a:gd name="T2" fmla="*/ 435 w 483"/>
                <a:gd name="T3" fmla="*/ 95 h 481"/>
                <a:gd name="T4" fmla="*/ 394 w 483"/>
                <a:gd name="T5" fmla="*/ 105 h 481"/>
                <a:gd name="T6" fmla="*/ 374 w 483"/>
                <a:gd name="T7" fmla="*/ 38 h 481"/>
                <a:gd name="T8" fmla="*/ 338 w 483"/>
                <a:gd name="T9" fmla="*/ 61 h 481"/>
                <a:gd name="T10" fmla="*/ 296 w 483"/>
                <a:gd name="T11" fmla="*/ 5 h 481"/>
                <a:gd name="T12" fmla="*/ 271 w 483"/>
                <a:gd name="T13" fmla="*/ 39 h 481"/>
                <a:gd name="T14" fmla="*/ 212 w 483"/>
                <a:gd name="T15" fmla="*/ 0 h 481"/>
                <a:gd name="T16" fmla="*/ 200 w 483"/>
                <a:gd name="T17" fmla="*/ 41 h 481"/>
                <a:gd name="T18" fmla="*/ 132 w 483"/>
                <a:gd name="T19" fmla="*/ 25 h 481"/>
                <a:gd name="T20" fmla="*/ 135 w 483"/>
                <a:gd name="T21" fmla="*/ 68 h 481"/>
                <a:gd name="T22" fmla="*/ 65 w 483"/>
                <a:gd name="T23" fmla="*/ 76 h 481"/>
                <a:gd name="T24" fmla="*/ 82 w 483"/>
                <a:gd name="T25" fmla="*/ 115 h 481"/>
                <a:gd name="T26" fmla="*/ 19 w 483"/>
                <a:gd name="T27" fmla="*/ 146 h 481"/>
                <a:gd name="T28" fmla="*/ 48 w 483"/>
                <a:gd name="T29" fmla="*/ 177 h 481"/>
                <a:gd name="T30" fmla="*/ 0 w 483"/>
                <a:gd name="T31" fmla="*/ 228 h 481"/>
                <a:gd name="T32" fmla="*/ 38 w 483"/>
                <a:gd name="T33" fmla="*/ 241 h 481"/>
                <a:gd name="T34" fmla="*/ 0 w 483"/>
                <a:gd name="T35" fmla="*/ 254 h 481"/>
                <a:gd name="T36" fmla="*/ 48 w 483"/>
                <a:gd name="T37" fmla="*/ 305 h 481"/>
                <a:gd name="T38" fmla="*/ 19 w 483"/>
                <a:gd name="T39" fmla="*/ 335 h 481"/>
                <a:gd name="T40" fmla="*/ 82 w 483"/>
                <a:gd name="T41" fmla="*/ 367 h 481"/>
                <a:gd name="T42" fmla="*/ 65 w 483"/>
                <a:gd name="T43" fmla="*/ 406 h 481"/>
                <a:gd name="T44" fmla="*/ 135 w 483"/>
                <a:gd name="T45" fmla="*/ 414 h 481"/>
                <a:gd name="T46" fmla="*/ 132 w 483"/>
                <a:gd name="T47" fmla="*/ 456 h 481"/>
                <a:gd name="T48" fmla="*/ 200 w 483"/>
                <a:gd name="T49" fmla="*/ 440 h 481"/>
                <a:gd name="T50" fmla="*/ 212 w 483"/>
                <a:gd name="T51" fmla="*/ 481 h 481"/>
                <a:gd name="T52" fmla="*/ 271 w 483"/>
                <a:gd name="T53" fmla="*/ 442 h 481"/>
                <a:gd name="T54" fmla="*/ 296 w 483"/>
                <a:gd name="T55" fmla="*/ 476 h 481"/>
                <a:gd name="T56" fmla="*/ 338 w 483"/>
                <a:gd name="T57" fmla="*/ 420 h 481"/>
                <a:gd name="T58" fmla="*/ 374 w 483"/>
                <a:gd name="T59" fmla="*/ 444 h 481"/>
                <a:gd name="T60" fmla="*/ 394 w 483"/>
                <a:gd name="T61" fmla="*/ 376 h 481"/>
                <a:gd name="T62" fmla="*/ 435 w 483"/>
                <a:gd name="T63" fmla="*/ 386 h 481"/>
                <a:gd name="T64" fmla="*/ 431 w 483"/>
                <a:gd name="T65" fmla="*/ 316 h 481"/>
                <a:gd name="T66" fmla="*/ 473 w 483"/>
                <a:gd name="T67" fmla="*/ 311 h 481"/>
                <a:gd name="T68" fmla="*/ 445 w 483"/>
                <a:gd name="T69" fmla="*/ 247 h 481"/>
                <a:gd name="T70" fmla="*/ 445 w 483"/>
                <a:gd name="T71" fmla="*/ 235 h 481"/>
                <a:gd name="T72" fmla="*/ 473 w 483"/>
                <a:gd name="T73" fmla="*/ 170 h 481"/>
                <a:gd name="T74" fmla="*/ 271 w 483"/>
                <a:gd name="T75" fmla="*/ 405 h 481"/>
                <a:gd name="T76" fmla="*/ 328 w 483"/>
                <a:gd name="T77" fmla="*/ 270 h 481"/>
                <a:gd name="T78" fmla="*/ 271 w 483"/>
                <a:gd name="T79" fmla="*/ 405 h 481"/>
                <a:gd name="T80" fmla="*/ 287 w 483"/>
                <a:gd name="T81" fmla="*/ 241 h 481"/>
                <a:gd name="T82" fmla="*/ 196 w 483"/>
                <a:gd name="T83" fmla="*/ 241 h 481"/>
                <a:gd name="T84" fmla="*/ 77 w 483"/>
                <a:gd name="T85" fmla="*/ 270 h 481"/>
                <a:gd name="T86" fmla="*/ 212 w 483"/>
                <a:gd name="T87" fmla="*/ 327 h 481"/>
                <a:gd name="T88" fmla="*/ 77 w 483"/>
                <a:gd name="T89" fmla="*/ 270 h 481"/>
                <a:gd name="T90" fmla="*/ 212 w 483"/>
                <a:gd name="T91" fmla="*/ 155 h 481"/>
                <a:gd name="T92" fmla="*/ 77 w 483"/>
                <a:gd name="T93" fmla="*/ 211 h 481"/>
                <a:gd name="T94" fmla="*/ 406 w 483"/>
                <a:gd name="T95" fmla="*/ 211 h 481"/>
                <a:gd name="T96" fmla="*/ 271 w 483"/>
                <a:gd name="T97" fmla="*/ 155 h 481"/>
                <a:gd name="T98" fmla="*/ 406 w 483"/>
                <a:gd name="T99" fmla="*/ 21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3" h="481">
                  <a:moveTo>
                    <a:pt x="435" y="177"/>
                  </a:moveTo>
                  <a:cubicBezTo>
                    <a:pt x="434" y="173"/>
                    <a:pt x="432" y="169"/>
                    <a:pt x="431" y="165"/>
                  </a:cubicBezTo>
                  <a:cubicBezTo>
                    <a:pt x="464" y="146"/>
                    <a:pt x="464" y="146"/>
                    <a:pt x="464" y="146"/>
                  </a:cubicBezTo>
                  <a:cubicBezTo>
                    <a:pt x="435" y="95"/>
                    <a:pt x="435" y="95"/>
                    <a:pt x="435" y="95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399" y="111"/>
                    <a:pt x="396" y="108"/>
                    <a:pt x="394" y="105"/>
                  </a:cubicBezTo>
                  <a:cubicBezTo>
                    <a:pt x="419" y="76"/>
                    <a:pt x="419" y="76"/>
                    <a:pt x="419" y="76"/>
                  </a:cubicBezTo>
                  <a:cubicBezTo>
                    <a:pt x="374" y="38"/>
                    <a:pt x="374" y="38"/>
                    <a:pt x="374" y="38"/>
                  </a:cubicBezTo>
                  <a:cubicBezTo>
                    <a:pt x="349" y="68"/>
                    <a:pt x="349" y="68"/>
                    <a:pt x="349" y="68"/>
                  </a:cubicBezTo>
                  <a:cubicBezTo>
                    <a:pt x="345" y="65"/>
                    <a:pt x="342" y="63"/>
                    <a:pt x="338" y="61"/>
                  </a:cubicBezTo>
                  <a:cubicBezTo>
                    <a:pt x="351" y="25"/>
                    <a:pt x="351" y="25"/>
                    <a:pt x="351" y="25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283" y="41"/>
                    <a:pt x="283" y="41"/>
                    <a:pt x="283" y="41"/>
                  </a:cubicBezTo>
                  <a:cubicBezTo>
                    <a:pt x="279" y="41"/>
                    <a:pt x="275" y="40"/>
                    <a:pt x="271" y="39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08" y="40"/>
                    <a:pt x="204" y="41"/>
                    <a:pt x="200" y="41"/>
                  </a:cubicBezTo>
                  <a:cubicBezTo>
                    <a:pt x="187" y="5"/>
                    <a:pt x="187" y="5"/>
                    <a:pt x="187" y="5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42" y="63"/>
                    <a:pt x="138" y="65"/>
                    <a:pt x="135" y="68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87" y="108"/>
                    <a:pt x="84" y="111"/>
                    <a:pt x="82" y="11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1" y="169"/>
                    <a:pt x="50" y="173"/>
                    <a:pt x="48" y="177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8" y="235"/>
                    <a:pt x="38" y="235"/>
                    <a:pt x="38" y="235"/>
                  </a:cubicBezTo>
                  <a:cubicBezTo>
                    <a:pt x="38" y="237"/>
                    <a:pt x="38" y="239"/>
                    <a:pt x="38" y="241"/>
                  </a:cubicBezTo>
                  <a:cubicBezTo>
                    <a:pt x="38" y="243"/>
                    <a:pt x="38" y="245"/>
                    <a:pt x="38" y="247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48" y="305"/>
                    <a:pt x="48" y="305"/>
                    <a:pt x="48" y="305"/>
                  </a:cubicBezTo>
                  <a:cubicBezTo>
                    <a:pt x="50" y="308"/>
                    <a:pt x="51" y="312"/>
                    <a:pt x="52" y="316"/>
                  </a:cubicBezTo>
                  <a:cubicBezTo>
                    <a:pt x="19" y="335"/>
                    <a:pt x="19" y="335"/>
                    <a:pt x="19" y="335"/>
                  </a:cubicBezTo>
                  <a:cubicBezTo>
                    <a:pt x="48" y="386"/>
                    <a:pt x="48" y="386"/>
                    <a:pt x="48" y="386"/>
                  </a:cubicBezTo>
                  <a:cubicBezTo>
                    <a:pt x="82" y="367"/>
                    <a:pt x="82" y="367"/>
                    <a:pt x="82" y="367"/>
                  </a:cubicBezTo>
                  <a:cubicBezTo>
                    <a:pt x="84" y="370"/>
                    <a:pt x="87" y="373"/>
                    <a:pt x="90" y="376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110" y="444"/>
                    <a:pt x="110" y="444"/>
                    <a:pt x="110" y="444"/>
                  </a:cubicBezTo>
                  <a:cubicBezTo>
                    <a:pt x="135" y="414"/>
                    <a:pt x="135" y="414"/>
                    <a:pt x="135" y="414"/>
                  </a:cubicBezTo>
                  <a:cubicBezTo>
                    <a:pt x="138" y="416"/>
                    <a:pt x="142" y="418"/>
                    <a:pt x="145" y="420"/>
                  </a:cubicBezTo>
                  <a:cubicBezTo>
                    <a:pt x="132" y="456"/>
                    <a:pt x="132" y="456"/>
                    <a:pt x="132" y="456"/>
                  </a:cubicBezTo>
                  <a:cubicBezTo>
                    <a:pt x="187" y="476"/>
                    <a:pt x="187" y="476"/>
                    <a:pt x="187" y="476"/>
                  </a:cubicBezTo>
                  <a:cubicBezTo>
                    <a:pt x="200" y="440"/>
                    <a:pt x="200" y="440"/>
                    <a:pt x="200" y="440"/>
                  </a:cubicBezTo>
                  <a:cubicBezTo>
                    <a:pt x="204" y="441"/>
                    <a:pt x="208" y="442"/>
                    <a:pt x="212" y="442"/>
                  </a:cubicBezTo>
                  <a:cubicBezTo>
                    <a:pt x="212" y="481"/>
                    <a:pt x="212" y="481"/>
                    <a:pt x="212" y="481"/>
                  </a:cubicBezTo>
                  <a:cubicBezTo>
                    <a:pt x="271" y="481"/>
                    <a:pt x="271" y="481"/>
                    <a:pt x="271" y="481"/>
                  </a:cubicBezTo>
                  <a:cubicBezTo>
                    <a:pt x="271" y="442"/>
                    <a:pt x="271" y="442"/>
                    <a:pt x="271" y="442"/>
                  </a:cubicBezTo>
                  <a:cubicBezTo>
                    <a:pt x="275" y="442"/>
                    <a:pt x="279" y="441"/>
                    <a:pt x="283" y="440"/>
                  </a:cubicBezTo>
                  <a:cubicBezTo>
                    <a:pt x="296" y="476"/>
                    <a:pt x="296" y="476"/>
                    <a:pt x="296" y="476"/>
                  </a:cubicBezTo>
                  <a:cubicBezTo>
                    <a:pt x="351" y="456"/>
                    <a:pt x="351" y="456"/>
                    <a:pt x="351" y="45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42" y="418"/>
                    <a:pt x="345" y="416"/>
                    <a:pt x="349" y="414"/>
                  </a:cubicBezTo>
                  <a:cubicBezTo>
                    <a:pt x="374" y="444"/>
                    <a:pt x="374" y="444"/>
                    <a:pt x="374" y="444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394" y="376"/>
                    <a:pt x="394" y="376"/>
                    <a:pt x="394" y="376"/>
                  </a:cubicBezTo>
                  <a:cubicBezTo>
                    <a:pt x="396" y="373"/>
                    <a:pt x="399" y="370"/>
                    <a:pt x="401" y="367"/>
                  </a:cubicBezTo>
                  <a:cubicBezTo>
                    <a:pt x="435" y="386"/>
                    <a:pt x="435" y="386"/>
                    <a:pt x="435" y="386"/>
                  </a:cubicBezTo>
                  <a:cubicBezTo>
                    <a:pt x="464" y="335"/>
                    <a:pt x="464" y="335"/>
                    <a:pt x="464" y="335"/>
                  </a:cubicBezTo>
                  <a:cubicBezTo>
                    <a:pt x="431" y="316"/>
                    <a:pt x="431" y="316"/>
                    <a:pt x="431" y="316"/>
                  </a:cubicBezTo>
                  <a:cubicBezTo>
                    <a:pt x="432" y="312"/>
                    <a:pt x="434" y="308"/>
                    <a:pt x="435" y="305"/>
                  </a:cubicBezTo>
                  <a:cubicBezTo>
                    <a:pt x="473" y="311"/>
                    <a:pt x="473" y="311"/>
                    <a:pt x="473" y="311"/>
                  </a:cubicBezTo>
                  <a:cubicBezTo>
                    <a:pt x="483" y="254"/>
                    <a:pt x="483" y="254"/>
                    <a:pt x="483" y="254"/>
                  </a:cubicBezTo>
                  <a:cubicBezTo>
                    <a:pt x="445" y="247"/>
                    <a:pt x="445" y="247"/>
                    <a:pt x="445" y="247"/>
                  </a:cubicBezTo>
                  <a:cubicBezTo>
                    <a:pt x="445" y="245"/>
                    <a:pt x="445" y="243"/>
                    <a:pt x="445" y="241"/>
                  </a:cubicBezTo>
                  <a:cubicBezTo>
                    <a:pt x="445" y="239"/>
                    <a:pt x="445" y="237"/>
                    <a:pt x="445" y="235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73" y="170"/>
                    <a:pt x="473" y="170"/>
                    <a:pt x="473" y="170"/>
                  </a:cubicBezTo>
                  <a:lnTo>
                    <a:pt x="435" y="177"/>
                  </a:lnTo>
                  <a:close/>
                  <a:moveTo>
                    <a:pt x="271" y="405"/>
                  </a:moveTo>
                  <a:cubicBezTo>
                    <a:pt x="271" y="327"/>
                    <a:pt x="271" y="327"/>
                    <a:pt x="271" y="327"/>
                  </a:cubicBezTo>
                  <a:cubicBezTo>
                    <a:pt x="297" y="318"/>
                    <a:pt x="318" y="297"/>
                    <a:pt x="328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394" y="339"/>
                    <a:pt x="340" y="393"/>
                    <a:pt x="271" y="405"/>
                  </a:cubicBezTo>
                  <a:close/>
                  <a:moveTo>
                    <a:pt x="242" y="195"/>
                  </a:moveTo>
                  <a:cubicBezTo>
                    <a:pt x="267" y="195"/>
                    <a:pt x="287" y="215"/>
                    <a:pt x="287" y="241"/>
                  </a:cubicBezTo>
                  <a:cubicBezTo>
                    <a:pt x="287" y="266"/>
                    <a:pt x="267" y="287"/>
                    <a:pt x="242" y="287"/>
                  </a:cubicBezTo>
                  <a:cubicBezTo>
                    <a:pt x="216" y="287"/>
                    <a:pt x="196" y="266"/>
                    <a:pt x="196" y="241"/>
                  </a:cubicBezTo>
                  <a:cubicBezTo>
                    <a:pt x="196" y="215"/>
                    <a:pt x="216" y="195"/>
                    <a:pt x="242" y="195"/>
                  </a:cubicBezTo>
                  <a:close/>
                  <a:moveTo>
                    <a:pt x="77" y="270"/>
                  </a:moveTo>
                  <a:cubicBezTo>
                    <a:pt x="156" y="270"/>
                    <a:pt x="156" y="270"/>
                    <a:pt x="156" y="270"/>
                  </a:cubicBezTo>
                  <a:cubicBezTo>
                    <a:pt x="165" y="297"/>
                    <a:pt x="186" y="318"/>
                    <a:pt x="212" y="327"/>
                  </a:cubicBezTo>
                  <a:cubicBezTo>
                    <a:pt x="212" y="405"/>
                    <a:pt x="212" y="405"/>
                    <a:pt x="212" y="405"/>
                  </a:cubicBezTo>
                  <a:cubicBezTo>
                    <a:pt x="144" y="393"/>
                    <a:pt x="90" y="339"/>
                    <a:pt x="77" y="270"/>
                  </a:cubicBezTo>
                  <a:close/>
                  <a:moveTo>
                    <a:pt x="212" y="76"/>
                  </a:moveTo>
                  <a:cubicBezTo>
                    <a:pt x="212" y="155"/>
                    <a:pt x="212" y="155"/>
                    <a:pt x="212" y="155"/>
                  </a:cubicBezTo>
                  <a:cubicBezTo>
                    <a:pt x="186" y="164"/>
                    <a:pt x="165" y="185"/>
                    <a:pt x="156" y="211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90" y="143"/>
                    <a:pt x="144" y="89"/>
                    <a:pt x="212" y="76"/>
                  </a:cubicBezTo>
                  <a:close/>
                  <a:moveTo>
                    <a:pt x="406" y="211"/>
                  </a:moveTo>
                  <a:cubicBezTo>
                    <a:pt x="328" y="211"/>
                    <a:pt x="328" y="211"/>
                    <a:pt x="328" y="211"/>
                  </a:cubicBezTo>
                  <a:cubicBezTo>
                    <a:pt x="318" y="185"/>
                    <a:pt x="297" y="164"/>
                    <a:pt x="271" y="15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340" y="89"/>
                    <a:pt x="394" y="143"/>
                    <a:pt x="40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>
              <a:off x="5214" y="315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5214" y="315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4"/>
            <p:cNvSpPr>
              <a:spLocks noEditPoints="1"/>
            </p:cNvSpPr>
            <p:nvPr/>
          </p:nvSpPr>
          <p:spPr bwMode="auto">
            <a:xfrm>
              <a:off x="2150" y="1818"/>
              <a:ext cx="1214" cy="1209"/>
            </a:xfrm>
            <a:custGeom>
              <a:avLst/>
              <a:gdLst>
                <a:gd name="T0" fmla="*/ 713 w 800"/>
                <a:gd name="T1" fmla="*/ 273 h 796"/>
                <a:gd name="T2" fmla="*/ 720 w 800"/>
                <a:gd name="T3" fmla="*/ 157 h 796"/>
                <a:gd name="T4" fmla="*/ 651 w 800"/>
                <a:gd name="T5" fmla="*/ 174 h 796"/>
                <a:gd name="T6" fmla="*/ 618 w 800"/>
                <a:gd name="T7" fmla="*/ 62 h 796"/>
                <a:gd name="T8" fmla="*/ 560 w 800"/>
                <a:gd name="T9" fmla="*/ 101 h 796"/>
                <a:gd name="T10" fmla="*/ 490 w 800"/>
                <a:gd name="T11" fmla="*/ 8 h 796"/>
                <a:gd name="T12" fmla="*/ 448 w 800"/>
                <a:gd name="T13" fmla="*/ 65 h 796"/>
                <a:gd name="T14" fmla="*/ 351 w 800"/>
                <a:gd name="T15" fmla="*/ 0 h 796"/>
                <a:gd name="T16" fmla="*/ 331 w 800"/>
                <a:gd name="T17" fmla="*/ 68 h 796"/>
                <a:gd name="T18" fmla="*/ 218 w 800"/>
                <a:gd name="T19" fmla="*/ 41 h 796"/>
                <a:gd name="T20" fmla="*/ 223 w 800"/>
                <a:gd name="T21" fmla="*/ 111 h 796"/>
                <a:gd name="T22" fmla="*/ 107 w 800"/>
                <a:gd name="T23" fmla="*/ 125 h 796"/>
                <a:gd name="T24" fmla="*/ 135 w 800"/>
                <a:gd name="T25" fmla="*/ 189 h 796"/>
                <a:gd name="T26" fmla="*/ 31 w 800"/>
                <a:gd name="T27" fmla="*/ 241 h 796"/>
                <a:gd name="T28" fmla="*/ 80 w 800"/>
                <a:gd name="T29" fmla="*/ 292 h 796"/>
                <a:gd name="T30" fmla="*/ 0 w 800"/>
                <a:gd name="T31" fmla="*/ 377 h 796"/>
                <a:gd name="T32" fmla="*/ 63 w 800"/>
                <a:gd name="T33" fmla="*/ 398 h 796"/>
                <a:gd name="T34" fmla="*/ 0 w 800"/>
                <a:gd name="T35" fmla="*/ 419 h 796"/>
                <a:gd name="T36" fmla="*/ 80 w 800"/>
                <a:gd name="T37" fmla="*/ 504 h 796"/>
                <a:gd name="T38" fmla="*/ 31 w 800"/>
                <a:gd name="T39" fmla="*/ 555 h 796"/>
                <a:gd name="T40" fmla="*/ 135 w 800"/>
                <a:gd name="T41" fmla="*/ 607 h 796"/>
                <a:gd name="T42" fmla="*/ 107 w 800"/>
                <a:gd name="T43" fmla="*/ 671 h 796"/>
                <a:gd name="T44" fmla="*/ 223 w 800"/>
                <a:gd name="T45" fmla="*/ 685 h 796"/>
                <a:gd name="T46" fmla="*/ 218 w 800"/>
                <a:gd name="T47" fmla="*/ 755 h 796"/>
                <a:gd name="T48" fmla="*/ 331 w 800"/>
                <a:gd name="T49" fmla="*/ 728 h 796"/>
                <a:gd name="T50" fmla="*/ 351 w 800"/>
                <a:gd name="T51" fmla="*/ 796 h 796"/>
                <a:gd name="T52" fmla="*/ 448 w 800"/>
                <a:gd name="T53" fmla="*/ 731 h 796"/>
                <a:gd name="T54" fmla="*/ 490 w 800"/>
                <a:gd name="T55" fmla="*/ 788 h 796"/>
                <a:gd name="T56" fmla="*/ 560 w 800"/>
                <a:gd name="T57" fmla="*/ 695 h 796"/>
                <a:gd name="T58" fmla="*/ 618 w 800"/>
                <a:gd name="T59" fmla="*/ 734 h 796"/>
                <a:gd name="T60" fmla="*/ 651 w 800"/>
                <a:gd name="T61" fmla="*/ 622 h 796"/>
                <a:gd name="T62" fmla="*/ 720 w 800"/>
                <a:gd name="T63" fmla="*/ 639 h 796"/>
                <a:gd name="T64" fmla="*/ 713 w 800"/>
                <a:gd name="T65" fmla="*/ 523 h 796"/>
                <a:gd name="T66" fmla="*/ 783 w 800"/>
                <a:gd name="T67" fmla="*/ 515 h 796"/>
                <a:gd name="T68" fmla="*/ 737 w 800"/>
                <a:gd name="T69" fmla="*/ 408 h 796"/>
                <a:gd name="T70" fmla="*/ 737 w 800"/>
                <a:gd name="T71" fmla="*/ 388 h 796"/>
                <a:gd name="T72" fmla="*/ 783 w 800"/>
                <a:gd name="T73" fmla="*/ 281 h 796"/>
                <a:gd name="T74" fmla="*/ 674 w 800"/>
                <a:gd name="T75" fmla="*/ 398 h 796"/>
                <a:gd name="T76" fmla="*/ 126 w 800"/>
                <a:gd name="T77" fmla="*/ 398 h 796"/>
                <a:gd name="T78" fmla="*/ 674 w 800"/>
                <a:gd name="T79" fmla="*/ 39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0" h="796">
                  <a:moveTo>
                    <a:pt x="720" y="292"/>
                  </a:moveTo>
                  <a:cubicBezTo>
                    <a:pt x="718" y="286"/>
                    <a:pt x="715" y="280"/>
                    <a:pt x="713" y="273"/>
                  </a:cubicBezTo>
                  <a:cubicBezTo>
                    <a:pt x="769" y="241"/>
                    <a:pt x="769" y="241"/>
                    <a:pt x="769" y="241"/>
                  </a:cubicBezTo>
                  <a:cubicBezTo>
                    <a:pt x="720" y="157"/>
                    <a:pt x="720" y="157"/>
                    <a:pt x="720" y="157"/>
                  </a:cubicBezTo>
                  <a:cubicBezTo>
                    <a:pt x="664" y="189"/>
                    <a:pt x="664" y="189"/>
                    <a:pt x="664" y="189"/>
                  </a:cubicBezTo>
                  <a:cubicBezTo>
                    <a:pt x="660" y="184"/>
                    <a:pt x="656" y="179"/>
                    <a:pt x="651" y="174"/>
                  </a:cubicBezTo>
                  <a:cubicBezTo>
                    <a:pt x="693" y="125"/>
                    <a:pt x="693" y="125"/>
                    <a:pt x="693" y="125"/>
                  </a:cubicBezTo>
                  <a:cubicBezTo>
                    <a:pt x="618" y="62"/>
                    <a:pt x="618" y="62"/>
                    <a:pt x="618" y="62"/>
                  </a:cubicBezTo>
                  <a:cubicBezTo>
                    <a:pt x="577" y="111"/>
                    <a:pt x="577" y="111"/>
                    <a:pt x="577" y="111"/>
                  </a:cubicBezTo>
                  <a:cubicBezTo>
                    <a:pt x="571" y="108"/>
                    <a:pt x="566" y="104"/>
                    <a:pt x="560" y="101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490" y="8"/>
                    <a:pt x="490" y="8"/>
                    <a:pt x="490" y="8"/>
                  </a:cubicBezTo>
                  <a:cubicBezTo>
                    <a:pt x="468" y="68"/>
                    <a:pt x="468" y="68"/>
                    <a:pt x="468" y="68"/>
                  </a:cubicBezTo>
                  <a:cubicBezTo>
                    <a:pt x="462" y="67"/>
                    <a:pt x="455" y="66"/>
                    <a:pt x="448" y="65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5" y="66"/>
                    <a:pt x="338" y="67"/>
                    <a:pt x="331" y="68"/>
                  </a:cubicBezTo>
                  <a:cubicBezTo>
                    <a:pt x="309" y="8"/>
                    <a:pt x="309" y="8"/>
                    <a:pt x="309" y="8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34" y="104"/>
                    <a:pt x="228" y="108"/>
                    <a:pt x="223" y="111"/>
                  </a:cubicBezTo>
                  <a:cubicBezTo>
                    <a:pt x="181" y="62"/>
                    <a:pt x="181" y="62"/>
                    <a:pt x="181" y="62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48" y="174"/>
                    <a:pt x="148" y="174"/>
                    <a:pt x="148" y="174"/>
                  </a:cubicBezTo>
                  <a:cubicBezTo>
                    <a:pt x="144" y="179"/>
                    <a:pt x="140" y="184"/>
                    <a:pt x="135" y="189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87" y="273"/>
                    <a:pt x="87" y="273"/>
                    <a:pt x="87" y="273"/>
                  </a:cubicBezTo>
                  <a:cubicBezTo>
                    <a:pt x="84" y="280"/>
                    <a:pt x="82" y="286"/>
                    <a:pt x="80" y="292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3" y="391"/>
                    <a:pt x="63" y="395"/>
                    <a:pt x="63" y="398"/>
                  </a:cubicBezTo>
                  <a:cubicBezTo>
                    <a:pt x="63" y="401"/>
                    <a:pt x="63" y="405"/>
                    <a:pt x="63" y="408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80" y="504"/>
                    <a:pt x="80" y="504"/>
                    <a:pt x="80" y="504"/>
                  </a:cubicBezTo>
                  <a:cubicBezTo>
                    <a:pt x="82" y="510"/>
                    <a:pt x="84" y="516"/>
                    <a:pt x="87" y="523"/>
                  </a:cubicBezTo>
                  <a:cubicBezTo>
                    <a:pt x="31" y="555"/>
                    <a:pt x="31" y="555"/>
                    <a:pt x="31" y="555"/>
                  </a:cubicBezTo>
                  <a:cubicBezTo>
                    <a:pt x="80" y="639"/>
                    <a:pt x="80" y="639"/>
                    <a:pt x="80" y="639"/>
                  </a:cubicBezTo>
                  <a:cubicBezTo>
                    <a:pt x="135" y="607"/>
                    <a:pt x="135" y="607"/>
                    <a:pt x="135" y="607"/>
                  </a:cubicBezTo>
                  <a:cubicBezTo>
                    <a:pt x="140" y="612"/>
                    <a:pt x="144" y="617"/>
                    <a:pt x="148" y="622"/>
                  </a:cubicBezTo>
                  <a:cubicBezTo>
                    <a:pt x="107" y="671"/>
                    <a:pt x="107" y="671"/>
                    <a:pt x="107" y="671"/>
                  </a:cubicBezTo>
                  <a:cubicBezTo>
                    <a:pt x="181" y="734"/>
                    <a:pt x="181" y="734"/>
                    <a:pt x="181" y="734"/>
                  </a:cubicBezTo>
                  <a:cubicBezTo>
                    <a:pt x="223" y="685"/>
                    <a:pt x="223" y="685"/>
                    <a:pt x="223" y="685"/>
                  </a:cubicBezTo>
                  <a:cubicBezTo>
                    <a:pt x="228" y="688"/>
                    <a:pt x="234" y="692"/>
                    <a:pt x="240" y="695"/>
                  </a:cubicBezTo>
                  <a:cubicBezTo>
                    <a:pt x="218" y="755"/>
                    <a:pt x="218" y="755"/>
                    <a:pt x="218" y="755"/>
                  </a:cubicBezTo>
                  <a:cubicBezTo>
                    <a:pt x="310" y="788"/>
                    <a:pt x="310" y="788"/>
                    <a:pt x="310" y="788"/>
                  </a:cubicBezTo>
                  <a:cubicBezTo>
                    <a:pt x="331" y="728"/>
                    <a:pt x="331" y="728"/>
                    <a:pt x="331" y="728"/>
                  </a:cubicBezTo>
                  <a:cubicBezTo>
                    <a:pt x="338" y="729"/>
                    <a:pt x="345" y="731"/>
                    <a:pt x="351" y="731"/>
                  </a:cubicBezTo>
                  <a:cubicBezTo>
                    <a:pt x="351" y="796"/>
                    <a:pt x="351" y="796"/>
                    <a:pt x="351" y="796"/>
                  </a:cubicBezTo>
                  <a:cubicBezTo>
                    <a:pt x="448" y="796"/>
                    <a:pt x="448" y="796"/>
                    <a:pt x="448" y="796"/>
                  </a:cubicBezTo>
                  <a:cubicBezTo>
                    <a:pt x="448" y="731"/>
                    <a:pt x="448" y="731"/>
                    <a:pt x="448" y="731"/>
                  </a:cubicBezTo>
                  <a:cubicBezTo>
                    <a:pt x="455" y="731"/>
                    <a:pt x="462" y="729"/>
                    <a:pt x="468" y="728"/>
                  </a:cubicBezTo>
                  <a:cubicBezTo>
                    <a:pt x="490" y="788"/>
                    <a:pt x="490" y="788"/>
                    <a:pt x="490" y="788"/>
                  </a:cubicBezTo>
                  <a:cubicBezTo>
                    <a:pt x="582" y="755"/>
                    <a:pt x="582" y="755"/>
                    <a:pt x="582" y="755"/>
                  </a:cubicBezTo>
                  <a:cubicBezTo>
                    <a:pt x="560" y="695"/>
                    <a:pt x="560" y="695"/>
                    <a:pt x="560" y="695"/>
                  </a:cubicBezTo>
                  <a:cubicBezTo>
                    <a:pt x="566" y="692"/>
                    <a:pt x="571" y="688"/>
                    <a:pt x="577" y="685"/>
                  </a:cubicBezTo>
                  <a:cubicBezTo>
                    <a:pt x="618" y="734"/>
                    <a:pt x="618" y="734"/>
                    <a:pt x="618" y="734"/>
                  </a:cubicBezTo>
                  <a:cubicBezTo>
                    <a:pt x="693" y="671"/>
                    <a:pt x="693" y="671"/>
                    <a:pt x="693" y="671"/>
                  </a:cubicBezTo>
                  <a:cubicBezTo>
                    <a:pt x="651" y="622"/>
                    <a:pt x="651" y="622"/>
                    <a:pt x="651" y="622"/>
                  </a:cubicBezTo>
                  <a:cubicBezTo>
                    <a:pt x="656" y="617"/>
                    <a:pt x="660" y="612"/>
                    <a:pt x="664" y="607"/>
                  </a:cubicBezTo>
                  <a:cubicBezTo>
                    <a:pt x="720" y="639"/>
                    <a:pt x="720" y="639"/>
                    <a:pt x="720" y="639"/>
                  </a:cubicBezTo>
                  <a:cubicBezTo>
                    <a:pt x="769" y="555"/>
                    <a:pt x="769" y="555"/>
                    <a:pt x="769" y="555"/>
                  </a:cubicBezTo>
                  <a:cubicBezTo>
                    <a:pt x="713" y="523"/>
                    <a:pt x="713" y="523"/>
                    <a:pt x="713" y="523"/>
                  </a:cubicBezTo>
                  <a:cubicBezTo>
                    <a:pt x="715" y="516"/>
                    <a:pt x="718" y="510"/>
                    <a:pt x="720" y="504"/>
                  </a:cubicBezTo>
                  <a:cubicBezTo>
                    <a:pt x="783" y="515"/>
                    <a:pt x="783" y="515"/>
                    <a:pt x="783" y="515"/>
                  </a:cubicBezTo>
                  <a:cubicBezTo>
                    <a:pt x="800" y="419"/>
                    <a:pt x="800" y="419"/>
                    <a:pt x="800" y="419"/>
                  </a:cubicBezTo>
                  <a:cubicBezTo>
                    <a:pt x="737" y="408"/>
                    <a:pt x="737" y="408"/>
                    <a:pt x="737" y="408"/>
                  </a:cubicBezTo>
                  <a:cubicBezTo>
                    <a:pt x="737" y="405"/>
                    <a:pt x="737" y="401"/>
                    <a:pt x="737" y="398"/>
                  </a:cubicBezTo>
                  <a:cubicBezTo>
                    <a:pt x="737" y="395"/>
                    <a:pt x="737" y="391"/>
                    <a:pt x="737" y="388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83" y="281"/>
                    <a:pt x="783" y="281"/>
                    <a:pt x="783" y="281"/>
                  </a:cubicBezTo>
                  <a:lnTo>
                    <a:pt x="720" y="292"/>
                  </a:lnTo>
                  <a:close/>
                  <a:moveTo>
                    <a:pt x="674" y="398"/>
                  </a:moveTo>
                  <a:cubicBezTo>
                    <a:pt x="674" y="549"/>
                    <a:pt x="551" y="672"/>
                    <a:pt x="400" y="672"/>
                  </a:cubicBezTo>
                  <a:cubicBezTo>
                    <a:pt x="248" y="672"/>
                    <a:pt x="126" y="549"/>
                    <a:pt x="126" y="398"/>
                  </a:cubicBezTo>
                  <a:cubicBezTo>
                    <a:pt x="126" y="247"/>
                    <a:pt x="248" y="124"/>
                    <a:pt x="400" y="124"/>
                  </a:cubicBezTo>
                  <a:cubicBezTo>
                    <a:pt x="551" y="124"/>
                    <a:pt x="674" y="247"/>
                    <a:pt x="674" y="3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5"/>
            <p:cNvSpPr>
              <a:spLocks noEditPoints="1"/>
            </p:cNvSpPr>
            <p:nvPr/>
          </p:nvSpPr>
          <p:spPr bwMode="auto">
            <a:xfrm>
              <a:off x="2355" y="2020"/>
              <a:ext cx="804" cy="805"/>
            </a:xfrm>
            <a:custGeom>
              <a:avLst/>
              <a:gdLst>
                <a:gd name="T0" fmla="*/ 265 w 530"/>
                <a:gd name="T1" fmla="*/ 0 h 530"/>
                <a:gd name="T2" fmla="*/ 0 w 530"/>
                <a:gd name="T3" fmla="*/ 265 h 530"/>
                <a:gd name="T4" fmla="*/ 265 w 530"/>
                <a:gd name="T5" fmla="*/ 530 h 530"/>
                <a:gd name="T6" fmla="*/ 530 w 530"/>
                <a:gd name="T7" fmla="*/ 265 h 530"/>
                <a:gd name="T8" fmla="*/ 265 w 530"/>
                <a:gd name="T9" fmla="*/ 0 h 530"/>
                <a:gd name="T10" fmla="*/ 265 w 530"/>
                <a:gd name="T11" fmla="*/ 476 h 530"/>
                <a:gd name="T12" fmla="*/ 54 w 530"/>
                <a:gd name="T13" fmla="*/ 265 h 530"/>
                <a:gd name="T14" fmla="*/ 265 w 530"/>
                <a:gd name="T15" fmla="*/ 54 h 530"/>
                <a:gd name="T16" fmla="*/ 476 w 530"/>
                <a:gd name="T17" fmla="*/ 265 h 530"/>
                <a:gd name="T18" fmla="*/ 265 w 530"/>
                <a:gd name="T19" fmla="*/ 4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0" h="530">
                  <a:moveTo>
                    <a:pt x="265" y="0"/>
                  </a:moveTo>
                  <a:cubicBezTo>
                    <a:pt x="119" y="0"/>
                    <a:pt x="0" y="119"/>
                    <a:pt x="0" y="265"/>
                  </a:cubicBezTo>
                  <a:cubicBezTo>
                    <a:pt x="0" y="411"/>
                    <a:pt x="119" y="530"/>
                    <a:pt x="265" y="530"/>
                  </a:cubicBezTo>
                  <a:cubicBezTo>
                    <a:pt x="411" y="530"/>
                    <a:pt x="530" y="411"/>
                    <a:pt x="530" y="265"/>
                  </a:cubicBezTo>
                  <a:cubicBezTo>
                    <a:pt x="530" y="119"/>
                    <a:pt x="411" y="0"/>
                    <a:pt x="265" y="0"/>
                  </a:cubicBezTo>
                  <a:close/>
                  <a:moveTo>
                    <a:pt x="265" y="476"/>
                  </a:moveTo>
                  <a:cubicBezTo>
                    <a:pt x="148" y="476"/>
                    <a:pt x="54" y="382"/>
                    <a:pt x="54" y="265"/>
                  </a:cubicBezTo>
                  <a:cubicBezTo>
                    <a:pt x="54" y="148"/>
                    <a:pt x="148" y="54"/>
                    <a:pt x="265" y="54"/>
                  </a:cubicBezTo>
                  <a:cubicBezTo>
                    <a:pt x="381" y="54"/>
                    <a:pt x="476" y="148"/>
                    <a:pt x="476" y="265"/>
                  </a:cubicBezTo>
                  <a:cubicBezTo>
                    <a:pt x="476" y="382"/>
                    <a:pt x="381" y="476"/>
                    <a:pt x="265" y="4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6"/>
            <p:cNvSpPr>
              <a:spLocks noEditPoints="1"/>
            </p:cNvSpPr>
            <p:nvPr/>
          </p:nvSpPr>
          <p:spPr bwMode="auto">
            <a:xfrm>
              <a:off x="2451" y="2116"/>
              <a:ext cx="613" cy="613"/>
            </a:xfrm>
            <a:custGeom>
              <a:avLst/>
              <a:gdLst>
                <a:gd name="T0" fmla="*/ 202 w 404"/>
                <a:gd name="T1" fmla="*/ 0 h 404"/>
                <a:gd name="T2" fmla="*/ 0 w 404"/>
                <a:gd name="T3" fmla="*/ 202 h 404"/>
                <a:gd name="T4" fmla="*/ 202 w 404"/>
                <a:gd name="T5" fmla="*/ 404 h 404"/>
                <a:gd name="T6" fmla="*/ 404 w 404"/>
                <a:gd name="T7" fmla="*/ 202 h 404"/>
                <a:gd name="T8" fmla="*/ 202 w 404"/>
                <a:gd name="T9" fmla="*/ 0 h 404"/>
                <a:gd name="T10" fmla="*/ 202 w 404"/>
                <a:gd name="T11" fmla="*/ 232 h 404"/>
                <a:gd name="T12" fmla="*/ 172 w 404"/>
                <a:gd name="T13" fmla="*/ 202 h 404"/>
                <a:gd name="T14" fmla="*/ 202 w 404"/>
                <a:gd name="T15" fmla="*/ 172 h 404"/>
                <a:gd name="T16" fmla="*/ 232 w 404"/>
                <a:gd name="T17" fmla="*/ 202 h 404"/>
                <a:gd name="T18" fmla="*/ 202 w 404"/>
                <a:gd name="T19" fmla="*/ 23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3" y="404"/>
                    <a:pt x="404" y="314"/>
                    <a:pt x="404" y="202"/>
                  </a:cubicBezTo>
                  <a:cubicBezTo>
                    <a:pt x="404" y="90"/>
                    <a:pt x="313" y="0"/>
                    <a:pt x="202" y="0"/>
                  </a:cubicBezTo>
                  <a:close/>
                  <a:moveTo>
                    <a:pt x="202" y="232"/>
                  </a:moveTo>
                  <a:cubicBezTo>
                    <a:pt x="185" y="232"/>
                    <a:pt x="172" y="219"/>
                    <a:pt x="172" y="202"/>
                  </a:cubicBezTo>
                  <a:cubicBezTo>
                    <a:pt x="172" y="185"/>
                    <a:pt x="185" y="172"/>
                    <a:pt x="202" y="172"/>
                  </a:cubicBezTo>
                  <a:cubicBezTo>
                    <a:pt x="218" y="172"/>
                    <a:pt x="232" y="185"/>
                    <a:pt x="232" y="202"/>
                  </a:cubicBezTo>
                  <a:cubicBezTo>
                    <a:pt x="232" y="219"/>
                    <a:pt x="218" y="232"/>
                    <a:pt x="202" y="2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18261" y="3066040"/>
            <a:ext cx="2104421" cy="1794356"/>
            <a:chOff x="4392581" y="2949934"/>
            <a:chExt cx="2104421" cy="1794356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4805624" y="2949934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392581" y="3297069"/>
              <a:ext cx="261290" cy="1447221"/>
              <a:chOff x="1374514" y="1504950"/>
              <a:chExt cx="261290" cy="144722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1374514" y="1504950"/>
                <a:ext cx="0" cy="1447221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8330280" y="1795799"/>
            <a:ext cx="2104421" cy="1794356"/>
            <a:chOff x="4392581" y="2949934"/>
            <a:chExt cx="2104421" cy="1794356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805624" y="2949934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392581" y="3297069"/>
              <a:ext cx="261290" cy="1447221"/>
              <a:chOff x="1374514" y="1504950"/>
              <a:chExt cx="261290" cy="144722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1374514" y="1504950"/>
                <a:ext cx="0" cy="1447221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5876011" y="1706107"/>
            <a:ext cx="2104421" cy="1794356"/>
            <a:chOff x="4392581" y="2949934"/>
            <a:chExt cx="2104421" cy="1794356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4805624" y="2949934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392581" y="3297069"/>
              <a:ext cx="261290" cy="1447221"/>
              <a:chOff x="1374514" y="1504950"/>
              <a:chExt cx="261290" cy="144722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1374514" y="1504950"/>
                <a:ext cx="0" cy="1447221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874862" y="830965"/>
            <a:ext cx="1985214" cy="1422202"/>
            <a:chOff x="2444088" y="1117042"/>
            <a:chExt cx="1985214" cy="1422202"/>
          </a:xfrm>
        </p:grpSpPr>
        <p:grpSp>
          <p:nvGrpSpPr>
            <p:cNvPr id="48" name="Group 47"/>
            <p:cNvGrpSpPr/>
            <p:nvPr/>
          </p:nvGrpSpPr>
          <p:grpSpPr>
            <a:xfrm flipH="1">
              <a:off x="4168012" y="1372226"/>
              <a:ext cx="261290" cy="1167018"/>
              <a:chOff x="1374514" y="1504950"/>
              <a:chExt cx="261290" cy="116701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444088" y="1117042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1383" y="5319844"/>
            <a:ext cx="1952622" cy="1417848"/>
            <a:chOff x="3413971" y="4484475"/>
            <a:chExt cx="1952622" cy="1417848"/>
          </a:xfrm>
        </p:grpSpPr>
        <p:grpSp>
          <p:nvGrpSpPr>
            <p:cNvPr id="53" name="Group 52"/>
            <p:cNvGrpSpPr/>
            <p:nvPr/>
          </p:nvGrpSpPr>
          <p:grpSpPr>
            <a:xfrm flipH="1" flipV="1">
              <a:off x="5105303" y="4484475"/>
              <a:ext cx="261290" cy="1167018"/>
              <a:chOff x="1374514" y="1504950"/>
              <a:chExt cx="261290" cy="1167018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3413971" y="5344835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02968" y="4125832"/>
            <a:ext cx="1952622" cy="1417848"/>
            <a:chOff x="3413971" y="4484475"/>
            <a:chExt cx="1952622" cy="1417848"/>
          </a:xfrm>
        </p:grpSpPr>
        <p:grpSp>
          <p:nvGrpSpPr>
            <p:cNvPr id="58" name="Group 57"/>
            <p:cNvGrpSpPr/>
            <p:nvPr/>
          </p:nvGrpSpPr>
          <p:grpSpPr>
            <a:xfrm flipH="1" flipV="1">
              <a:off x="5105303" y="4484475"/>
              <a:ext cx="261290" cy="1167018"/>
              <a:chOff x="1374514" y="1504950"/>
              <a:chExt cx="261290" cy="1167018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1374514" y="1504950"/>
                <a:ext cx="2" cy="1167018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374514" y="1504950"/>
                <a:ext cx="261290" cy="0"/>
              </a:xfrm>
              <a:prstGeom prst="line">
                <a:avLst/>
              </a:prstGeom>
              <a:ln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3413971" y="5344835"/>
              <a:ext cx="1691378" cy="557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Sed imperdiet tincidunt.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287262" y="177008"/>
            <a:ext cx="141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FFFF"/>
                </a:solidFill>
              </a:rPr>
              <a:t>https://www.ypppt.com/</a:t>
            </a:r>
            <a:endParaRPr lang="zh-CN" alt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176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Meiryo</vt:lpstr>
      <vt:lpstr>宋体</vt:lpstr>
      <vt:lpstr>微软雅黑</vt:lpstr>
      <vt:lpstr>Arial</vt:lpstr>
      <vt:lpstr>Calibri</vt:lpstr>
      <vt:lpstr>Calibri Light</vt:lpstr>
      <vt:lpstr>Lato</vt:lpstr>
      <vt:lpstr>Roboto</vt:lpstr>
      <vt:lpstr>Office Theme</vt:lpstr>
      <vt:lpstr>1_Office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kan</cp:lastModifiedBy>
  <cp:revision>821</cp:revision>
  <dcterms:created xsi:type="dcterms:W3CDTF">2015-04-01T11:42:42Z</dcterms:created>
  <dcterms:modified xsi:type="dcterms:W3CDTF">2023-04-20T01:56:09Z</dcterms:modified>
</cp:coreProperties>
</file>