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44" r:id="rId2"/>
    <p:sldId id="446" r:id="rId3"/>
  </p:sldIdLst>
  <p:sldSz cx="11522075" cy="864076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760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521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728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3042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880360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456432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4032504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608576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FF6600"/>
    <a:srgbClr val="990099"/>
    <a:srgbClr val="FF3399"/>
    <a:srgbClr val="66FF33"/>
    <a:srgbClr val="99FF66"/>
    <a:srgbClr val="FFCC66"/>
    <a:srgbClr val="FF9900"/>
    <a:srgbClr val="FF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0" autoAdjust="0"/>
    <p:restoredTop sz="95672" autoAdjust="0"/>
  </p:normalViewPr>
  <p:slideViewPr>
    <p:cSldViewPr>
      <p:cViewPr varScale="1">
        <p:scale>
          <a:sx n="84" d="100"/>
          <a:sy n="84" d="100"/>
        </p:scale>
        <p:origin x="2004" y="84"/>
      </p:cViewPr>
      <p:guideLst>
        <p:guide orient="horz" pos="2722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304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2021/6/4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2021/6/4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214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21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288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10867" y="1009940"/>
            <a:ext cx="11568081" cy="676892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8002" y="-18002"/>
            <a:ext cx="11565216" cy="109809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5942508" y="419131"/>
            <a:ext cx="5569659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en-US" altLang="zh-CN" sz="2300" spc="378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</a:t>
            </a:r>
            <a:r>
              <a:rPr lang="en-US" altLang="zh-CN" sz="2300" spc="378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</a:t>
            </a: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HTTP://WWW.1PPT.COM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3492660" y="18556379"/>
            <a:ext cx="5081165" cy="453634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homePPT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  <a:hlinkClick r:id="rId7"/>
              </a:rPr>
              <a:t>www.1ppt.com/tubiao/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5942508" y="419131"/>
            <a:ext cx="5569659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en-US" altLang="zh-CN" sz="2300" spc="378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</a:t>
            </a:r>
            <a:r>
              <a:rPr lang="en-US" altLang="zh-CN" sz="2300" spc="378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</a:t>
            </a: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HTTP://WWW.1PPT.COM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3492660" y="10399074"/>
            <a:ext cx="5081165" cy="453634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homePPT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  <a:hlinkClick r:id="rId7"/>
              </a:rPr>
              <a:t>www.1ppt.com/tubiao/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40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21737" y="1054219"/>
            <a:ext cx="11568081" cy="6768925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 bwMode="auto">
          <a:xfrm>
            <a:off x="5942508" y="419131"/>
            <a:ext cx="5569659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en-US" altLang="zh-CN" sz="2300" spc="378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</a:t>
            </a:r>
            <a:r>
              <a:rPr lang="en-US" altLang="zh-CN" sz="2300" spc="378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</a:t>
            </a: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HTTP://WWW.1PPT.COM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1700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576104" y="346031"/>
            <a:ext cx="10369868" cy="144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76104" y="2016179"/>
            <a:ext cx="10369868" cy="570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8008708"/>
            <a:ext cx="3648657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12" r:id="rId2"/>
    <p:sldLayoutId id="214748371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5pPr>
      <a:lvl6pPr marL="576072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6pPr>
      <a:lvl7pPr marL="1152144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7pPr>
      <a:lvl8pPr marL="1728216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8pPr>
      <a:lvl9pPr marL="2304288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32054" indent="-43205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4"/>
          <p:cNvGrpSpPr/>
          <p:nvPr/>
        </p:nvGrpSpPr>
        <p:grpSpPr>
          <a:xfrm>
            <a:off x="8838494" y="1557533"/>
            <a:ext cx="2022226" cy="1383538"/>
            <a:chOff x="18589034" y="3690442"/>
            <a:chExt cx="4044920" cy="2767396"/>
          </a:xfrm>
        </p:grpSpPr>
        <p:sp>
          <p:nvSpPr>
            <p:cNvPr id="3" name="Текст 12"/>
            <p:cNvSpPr txBox="1">
              <a:spLocks/>
            </p:cNvSpPr>
            <p:nvPr/>
          </p:nvSpPr>
          <p:spPr>
            <a:xfrm>
              <a:off x="18589034" y="4462576"/>
              <a:ext cx="4044920" cy="1995262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chemeClr val="accent2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cs typeface="Roboto Medium" charset="0"/>
                </a:rPr>
                <a:t>One section</a:t>
              </a:r>
              <a:r>
                <a:rPr lang="ru-RU" sz="1200" dirty="0">
                  <a:solidFill>
                    <a:schemeClr val="accent2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cs typeface="Roboto Medium" charset="0"/>
                </a:rPr>
                <a:t>:</a:t>
              </a:r>
              <a:endParaRPr lang="en-US" sz="1200" dirty="0">
                <a:solidFill>
                  <a:schemeClr val="accent2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Roboto Medium" charset="0"/>
              </a:endParaRPr>
            </a:p>
            <a:p>
              <a:r>
                <a:rPr lang="en-US" sz="1000" dirty="0">
                  <a:latin typeface="Roboto Light" charset="0"/>
                  <a:ea typeface="Roboto Light" charset="0"/>
                  <a:cs typeface="Roboto Light" charset="0"/>
                </a:rPr>
                <a:t>It is a long established fact that a reader will be distracted</a:t>
              </a:r>
              <a:endParaRPr lang="ru-RU" sz="10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" name="Овал 16"/>
            <p:cNvSpPr/>
            <p:nvPr/>
          </p:nvSpPr>
          <p:spPr>
            <a:xfrm>
              <a:off x="18697297" y="3690442"/>
              <a:ext cx="720331" cy="7203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latin typeface="等线 Light" panose="02010600030101010101" pitchFamily="2" charset="-122"/>
                  <a:ea typeface="等线 Light" panose="02010600030101010101" pitchFamily="2" charset="-122"/>
                  <a:cs typeface="Roboto Medium" charset="0"/>
                </a:rPr>
                <a:t>1</a:t>
              </a:r>
              <a:endParaRPr lang="en-US" sz="1400" dirty="0">
                <a:latin typeface="等线 Light" panose="02010600030101010101" pitchFamily="2" charset="-122"/>
                <a:ea typeface="等线 Light" panose="02010600030101010101" pitchFamily="2" charset="-122"/>
                <a:cs typeface="Roboto Medium" charset="0"/>
              </a:endParaRPr>
            </a:p>
          </p:txBody>
        </p:sp>
      </p:grpSp>
      <p:grpSp>
        <p:nvGrpSpPr>
          <p:cNvPr id="5" name="Группа 17"/>
          <p:cNvGrpSpPr/>
          <p:nvPr/>
        </p:nvGrpSpPr>
        <p:grpSpPr>
          <a:xfrm>
            <a:off x="8838494" y="3001412"/>
            <a:ext cx="2022226" cy="1383538"/>
            <a:chOff x="18589034" y="6987264"/>
            <a:chExt cx="4044920" cy="2767396"/>
          </a:xfrm>
        </p:grpSpPr>
        <p:sp>
          <p:nvSpPr>
            <p:cNvPr id="6" name="Текст 12"/>
            <p:cNvSpPr txBox="1">
              <a:spLocks/>
            </p:cNvSpPr>
            <p:nvPr/>
          </p:nvSpPr>
          <p:spPr>
            <a:xfrm>
              <a:off x="18589034" y="7759398"/>
              <a:ext cx="4044920" cy="1995262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chemeClr val="accent3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cs typeface="Roboto Medium" charset="0"/>
                </a:rPr>
                <a:t>Two section</a:t>
              </a:r>
              <a:r>
                <a:rPr lang="ru-RU" sz="1200" dirty="0">
                  <a:solidFill>
                    <a:schemeClr val="accent3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cs typeface="Roboto Medium" charset="0"/>
                </a:rPr>
                <a:t>:</a:t>
              </a:r>
              <a:endParaRPr lang="en-US" sz="1200" dirty="0">
                <a:solidFill>
                  <a:schemeClr val="accent3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Roboto Medium" charset="0"/>
              </a:endParaRPr>
            </a:p>
            <a:p>
              <a:r>
                <a:rPr lang="en-US" sz="1000" dirty="0">
                  <a:latin typeface="Roboto Light" charset="0"/>
                  <a:ea typeface="Roboto Light" charset="0"/>
                  <a:cs typeface="Roboto Light" charset="0"/>
                </a:rPr>
                <a:t>It is a long established fact that a reader will be distracted</a:t>
              </a:r>
              <a:endParaRPr lang="ru-RU" sz="10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7" name="Овал 20"/>
            <p:cNvSpPr/>
            <p:nvPr/>
          </p:nvSpPr>
          <p:spPr>
            <a:xfrm>
              <a:off x="18697297" y="6987264"/>
              <a:ext cx="720331" cy="7203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latin typeface="等线 Light" panose="02010600030101010101" pitchFamily="2" charset="-122"/>
                  <a:ea typeface="等线 Light" panose="02010600030101010101" pitchFamily="2" charset="-122"/>
                  <a:cs typeface="Roboto Medium" charset="0"/>
                </a:rPr>
                <a:t>2</a:t>
              </a:r>
              <a:endParaRPr lang="en-US" sz="1400" dirty="0">
                <a:latin typeface="等线 Light" panose="02010600030101010101" pitchFamily="2" charset="-122"/>
                <a:ea typeface="等线 Light" panose="02010600030101010101" pitchFamily="2" charset="-122"/>
                <a:cs typeface="Roboto Medium" charset="0"/>
              </a:endParaRPr>
            </a:p>
          </p:txBody>
        </p:sp>
      </p:grpSp>
      <p:grpSp>
        <p:nvGrpSpPr>
          <p:cNvPr id="8" name="Группа 21"/>
          <p:cNvGrpSpPr/>
          <p:nvPr/>
        </p:nvGrpSpPr>
        <p:grpSpPr>
          <a:xfrm>
            <a:off x="8838494" y="4445291"/>
            <a:ext cx="2022226" cy="1383538"/>
            <a:chOff x="18589034" y="10284086"/>
            <a:chExt cx="4044920" cy="2767396"/>
          </a:xfrm>
        </p:grpSpPr>
        <p:sp>
          <p:nvSpPr>
            <p:cNvPr id="9" name="Текст 12"/>
            <p:cNvSpPr txBox="1">
              <a:spLocks/>
            </p:cNvSpPr>
            <p:nvPr/>
          </p:nvSpPr>
          <p:spPr>
            <a:xfrm>
              <a:off x="18589034" y="11056220"/>
              <a:ext cx="4044920" cy="1995262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chemeClr val="accent4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cs typeface="Roboto Medium" charset="0"/>
                </a:rPr>
                <a:t>Three section</a:t>
              </a:r>
              <a:r>
                <a:rPr lang="ru-RU" sz="1200" dirty="0">
                  <a:solidFill>
                    <a:schemeClr val="accent4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cs typeface="Roboto Medium" charset="0"/>
                </a:rPr>
                <a:t>:</a:t>
              </a:r>
              <a:endParaRPr lang="en-US" sz="1200" dirty="0">
                <a:solidFill>
                  <a:schemeClr val="accent4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Roboto Medium" charset="0"/>
              </a:endParaRPr>
            </a:p>
            <a:p>
              <a:r>
                <a:rPr lang="en-US" sz="1000" dirty="0">
                  <a:latin typeface="Roboto Light" charset="0"/>
                  <a:ea typeface="Roboto Light" charset="0"/>
                  <a:cs typeface="Roboto Light" charset="0"/>
                </a:rPr>
                <a:t>It is a long established fact that a reader will be distracted</a:t>
              </a:r>
              <a:endParaRPr lang="ru-RU" sz="10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10" name="Овал 23"/>
            <p:cNvSpPr/>
            <p:nvPr/>
          </p:nvSpPr>
          <p:spPr>
            <a:xfrm>
              <a:off x="18697297" y="10284086"/>
              <a:ext cx="720331" cy="72033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latin typeface="等线 Light" panose="02010600030101010101" pitchFamily="2" charset="-122"/>
                  <a:ea typeface="等线 Light" panose="02010600030101010101" pitchFamily="2" charset="-122"/>
                  <a:cs typeface="Roboto Medium" charset="0"/>
                </a:rPr>
                <a:t>3</a:t>
              </a:r>
              <a:endParaRPr lang="en-US" sz="1400" dirty="0">
                <a:latin typeface="等线 Light" panose="02010600030101010101" pitchFamily="2" charset="-122"/>
                <a:ea typeface="等线 Light" panose="02010600030101010101" pitchFamily="2" charset="-122"/>
                <a:cs typeface="Roboto Medium" charset="0"/>
              </a:endParaRPr>
            </a:p>
          </p:txBody>
        </p:sp>
      </p:grpSp>
      <p:grpSp>
        <p:nvGrpSpPr>
          <p:cNvPr id="11" name="Группа 24"/>
          <p:cNvGrpSpPr/>
          <p:nvPr/>
        </p:nvGrpSpPr>
        <p:grpSpPr>
          <a:xfrm>
            <a:off x="8838494" y="5889171"/>
            <a:ext cx="2022226" cy="1383538"/>
            <a:chOff x="18589034" y="10284086"/>
            <a:chExt cx="4044920" cy="2767396"/>
          </a:xfrm>
        </p:grpSpPr>
        <p:sp>
          <p:nvSpPr>
            <p:cNvPr id="12" name="Текст 12"/>
            <p:cNvSpPr txBox="1">
              <a:spLocks/>
            </p:cNvSpPr>
            <p:nvPr/>
          </p:nvSpPr>
          <p:spPr>
            <a:xfrm>
              <a:off x="18589034" y="11056220"/>
              <a:ext cx="4044920" cy="1995262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chemeClr val="accent4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cs typeface="Roboto Medium" charset="0"/>
                </a:rPr>
                <a:t>Four section</a:t>
              </a:r>
              <a:r>
                <a:rPr lang="ru-RU" sz="1200" dirty="0">
                  <a:solidFill>
                    <a:schemeClr val="accent4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cs typeface="Roboto Medium" charset="0"/>
                </a:rPr>
                <a:t>:</a:t>
              </a:r>
              <a:endParaRPr lang="en-US" sz="1200" dirty="0">
                <a:solidFill>
                  <a:schemeClr val="accent4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Roboto Medium" charset="0"/>
              </a:endParaRPr>
            </a:p>
            <a:p>
              <a:r>
                <a:rPr lang="en-US" sz="1000" dirty="0">
                  <a:latin typeface="Roboto Light" charset="0"/>
                  <a:ea typeface="Roboto Light" charset="0"/>
                  <a:cs typeface="Roboto Light" charset="0"/>
                </a:rPr>
                <a:t>It is a long established fact that a reader will be distracted</a:t>
              </a:r>
              <a:endParaRPr lang="ru-RU" sz="10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13" name="Овал 26"/>
            <p:cNvSpPr/>
            <p:nvPr/>
          </p:nvSpPr>
          <p:spPr>
            <a:xfrm>
              <a:off x="18697297" y="10284086"/>
              <a:ext cx="720331" cy="7203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latin typeface="等线 Light" panose="02010600030101010101" pitchFamily="2" charset="-122"/>
                  <a:ea typeface="等线 Light" panose="02010600030101010101" pitchFamily="2" charset="-122"/>
                  <a:cs typeface="Roboto Medium" charset="0"/>
                </a:rPr>
                <a:t>4</a:t>
              </a:r>
              <a:endParaRPr lang="en-US" sz="1400" dirty="0">
                <a:latin typeface="等线 Light" panose="02010600030101010101" pitchFamily="2" charset="-122"/>
                <a:ea typeface="等线 Light" panose="02010600030101010101" pitchFamily="2" charset="-122"/>
                <a:cs typeface="Roboto Medium" charset="0"/>
              </a:endParaRPr>
            </a:p>
          </p:txBody>
        </p:sp>
      </p:grpSp>
      <p:grpSp>
        <p:nvGrpSpPr>
          <p:cNvPr id="14" name="Группа 27"/>
          <p:cNvGrpSpPr/>
          <p:nvPr/>
        </p:nvGrpSpPr>
        <p:grpSpPr>
          <a:xfrm>
            <a:off x="3312765" y="2707815"/>
            <a:ext cx="4685723" cy="3354270"/>
            <a:chOff x="14059042" y="1747167"/>
            <a:chExt cx="7745894" cy="5544889"/>
          </a:xfrm>
        </p:grpSpPr>
        <p:sp>
          <p:nvSpPr>
            <p:cNvPr id="15" name="Freeform 24"/>
            <p:cNvSpPr>
              <a:spLocks noEditPoints="1"/>
            </p:cNvSpPr>
            <p:nvPr/>
          </p:nvSpPr>
          <p:spPr bwMode="auto">
            <a:xfrm>
              <a:off x="17085728" y="2003830"/>
              <a:ext cx="2627164" cy="2612636"/>
            </a:xfrm>
            <a:custGeom>
              <a:avLst/>
              <a:gdLst>
                <a:gd name="T0" fmla="*/ 260 w 542"/>
                <a:gd name="T1" fmla="*/ 496 h 539"/>
                <a:gd name="T2" fmla="*/ 239 w 542"/>
                <a:gd name="T3" fmla="*/ 517 h 539"/>
                <a:gd name="T4" fmla="*/ 216 w 542"/>
                <a:gd name="T5" fmla="*/ 491 h 539"/>
                <a:gd name="T6" fmla="*/ 189 w 542"/>
                <a:gd name="T7" fmla="*/ 494 h 539"/>
                <a:gd name="T8" fmla="*/ 166 w 542"/>
                <a:gd name="T9" fmla="*/ 472 h 539"/>
                <a:gd name="T10" fmla="*/ 139 w 542"/>
                <a:gd name="T11" fmla="*/ 469 h 539"/>
                <a:gd name="T12" fmla="*/ 122 w 542"/>
                <a:gd name="T13" fmla="*/ 442 h 539"/>
                <a:gd name="T14" fmla="*/ 86 w 542"/>
                <a:gd name="T15" fmla="*/ 438 h 539"/>
                <a:gd name="T16" fmla="*/ 81 w 542"/>
                <a:gd name="T17" fmla="*/ 395 h 539"/>
                <a:gd name="T18" fmla="*/ 63 w 542"/>
                <a:gd name="T19" fmla="*/ 388 h 539"/>
                <a:gd name="T20" fmla="*/ 50 w 542"/>
                <a:gd name="T21" fmla="*/ 365 h 539"/>
                <a:gd name="T22" fmla="*/ 43 w 542"/>
                <a:gd name="T23" fmla="*/ 337 h 539"/>
                <a:gd name="T24" fmla="*/ 34 w 542"/>
                <a:gd name="T25" fmla="*/ 312 h 539"/>
                <a:gd name="T26" fmla="*/ 32 w 542"/>
                <a:gd name="T27" fmla="*/ 283 h 539"/>
                <a:gd name="T28" fmla="*/ 42 w 542"/>
                <a:gd name="T29" fmla="*/ 253 h 539"/>
                <a:gd name="T30" fmla="*/ 25 w 542"/>
                <a:gd name="T31" fmla="*/ 222 h 539"/>
                <a:gd name="T32" fmla="*/ 47 w 542"/>
                <a:gd name="T33" fmla="*/ 201 h 539"/>
                <a:gd name="T34" fmla="*/ 51 w 542"/>
                <a:gd name="T35" fmla="*/ 174 h 539"/>
                <a:gd name="T36" fmla="*/ 73 w 542"/>
                <a:gd name="T37" fmla="*/ 153 h 539"/>
                <a:gd name="T38" fmla="*/ 85 w 542"/>
                <a:gd name="T39" fmla="*/ 135 h 539"/>
                <a:gd name="T40" fmla="*/ 95 w 542"/>
                <a:gd name="T41" fmla="*/ 105 h 539"/>
                <a:gd name="T42" fmla="*/ 117 w 542"/>
                <a:gd name="T43" fmla="*/ 103 h 539"/>
                <a:gd name="T44" fmla="*/ 130 w 542"/>
                <a:gd name="T45" fmla="*/ 63 h 539"/>
                <a:gd name="T46" fmla="*/ 160 w 542"/>
                <a:gd name="T47" fmla="*/ 72 h 539"/>
                <a:gd name="T48" fmla="*/ 170 w 542"/>
                <a:gd name="T49" fmla="*/ 20 h 539"/>
                <a:gd name="T50" fmla="*/ 209 w 542"/>
                <a:gd name="T51" fmla="*/ 54 h 539"/>
                <a:gd name="T52" fmla="*/ 229 w 542"/>
                <a:gd name="T53" fmla="*/ 3 h 539"/>
                <a:gd name="T54" fmla="*/ 258 w 542"/>
                <a:gd name="T55" fmla="*/ 43 h 539"/>
                <a:gd name="T56" fmla="*/ 283 w 542"/>
                <a:gd name="T57" fmla="*/ 1 h 539"/>
                <a:gd name="T58" fmla="*/ 311 w 542"/>
                <a:gd name="T59" fmla="*/ 46 h 539"/>
                <a:gd name="T60" fmla="*/ 334 w 542"/>
                <a:gd name="T61" fmla="*/ 27 h 539"/>
                <a:gd name="T62" fmla="*/ 354 w 542"/>
                <a:gd name="T63" fmla="*/ 56 h 539"/>
                <a:gd name="T64" fmla="*/ 381 w 542"/>
                <a:gd name="T65" fmla="*/ 56 h 539"/>
                <a:gd name="T66" fmla="*/ 401 w 542"/>
                <a:gd name="T67" fmla="*/ 80 h 539"/>
                <a:gd name="T68" fmla="*/ 427 w 542"/>
                <a:gd name="T69" fmla="*/ 87 h 539"/>
                <a:gd name="T70" fmla="*/ 442 w 542"/>
                <a:gd name="T71" fmla="*/ 115 h 539"/>
                <a:gd name="T72" fmla="*/ 455 w 542"/>
                <a:gd name="T73" fmla="*/ 130 h 539"/>
                <a:gd name="T74" fmla="*/ 481 w 542"/>
                <a:gd name="T75" fmla="*/ 149 h 539"/>
                <a:gd name="T76" fmla="*/ 484 w 542"/>
                <a:gd name="T77" fmla="*/ 176 h 539"/>
                <a:gd name="T78" fmla="*/ 512 w 542"/>
                <a:gd name="T79" fmla="*/ 194 h 539"/>
                <a:gd name="T80" fmla="*/ 498 w 542"/>
                <a:gd name="T81" fmla="*/ 227 h 539"/>
                <a:gd name="T82" fmla="*/ 513 w 542"/>
                <a:gd name="T83" fmla="*/ 255 h 539"/>
                <a:gd name="T84" fmla="*/ 512 w 542"/>
                <a:gd name="T85" fmla="*/ 284 h 539"/>
                <a:gd name="T86" fmla="*/ 498 w 542"/>
                <a:gd name="T87" fmla="*/ 312 h 539"/>
                <a:gd name="T88" fmla="*/ 512 w 542"/>
                <a:gd name="T89" fmla="*/ 345 h 539"/>
                <a:gd name="T90" fmla="*/ 484 w 542"/>
                <a:gd name="T91" fmla="*/ 362 h 539"/>
                <a:gd name="T92" fmla="*/ 480 w 542"/>
                <a:gd name="T93" fmla="*/ 389 h 539"/>
                <a:gd name="T94" fmla="*/ 455 w 542"/>
                <a:gd name="T95" fmla="*/ 408 h 539"/>
                <a:gd name="T96" fmla="*/ 442 w 542"/>
                <a:gd name="T97" fmla="*/ 424 h 539"/>
                <a:gd name="T98" fmla="*/ 428 w 542"/>
                <a:gd name="T99" fmla="*/ 453 h 539"/>
                <a:gd name="T100" fmla="*/ 404 w 542"/>
                <a:gd name="T101" fmla="*/ 470 h 539"/>
                <a:gd name="T102" fmla="*/ 372 w 542"/>
                <a:gd name="T103" fmla="*/ 475 h 539"/>
                <a:gd name="T104" fmla="*/ 354 w 542"/>
                <a:gd name="T105" fmla="*/ 494 h 539"/>
                <a:gd name="T106" fmla="*/ 329 w 542"/>
                <a:gd name="T107" fmla="*/ 503 h 539"/>
                <a:gd name="T108" fmla="*/ 302 w 542"/>
                <a:gd name="T109" fmla="*/ 496 h 539"/>
                <a:gd name="T110" fmla="*/ 108 w 542"/>
                <a:gd name="T111" fmla="*/ 26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42" h="539">
                  <a:moveTo>
                    <a:pt x="286" y="539"/>
                  </a:moveTo>
                  <a:cubicBezTo>
                    <a:pt x="284" y="539"/>
                    <a:pt x="283" y="538"/>
                    <a:pt x="282" y="538"/>
                  </a:cubicBezTo>
                  <a:cubicBezTo>
                    <a:pt x="281" y="537"/>
                    <a:pt x="279" y="530"/>
                    <a:pt x="276" y="519"/>
                  </a:cubicBezTo>
                  <a:cubicBezTo>
                    <a:pt x="275" y="516"/>
                    <a:pt x="274" y="512"/>
                    <a:pt x="273" y="509"/>
                  </a:cubicBezTo>
                  <a:cubicBezTo>
                    <a:pt x="270" y="500"/>
                    <a:pt x="270" y="499"/>
                    <a:pt x="269" y="498"/>
                  </a:cubicBezTo>
                  <a:cubicBezTo>
                    <a:pt x="268" y="497"/>
                    <a:pt x="266" y="496"/>
                    <a:pt x="260" y="496"/>
                  </a:cubicBezTo>
                  <a:cubicBezTo>
                    <a:pt x="258" y="496"/>
                    <a:pt x="258" y="496"/>
                    <a:pt x="258" y="496"/>
                  </a:cubicBezTo>
                  <a:cubicBezTo>
                    <a:pt x="259" y="496"/>
                    <a:pt x="259" y="496"/>
                    <a:pt x="259" y="496"/>
                  </a:cubicBezTo>
                  <a:cubicBezTo>
                    <a:pt x="258" y="496"/>
                    <a:pt x="256" y="495"/>
                    <a:pt x="253" y="495"/>
                  </a:cubicBezTo>
                  <a:cubicBezTo>
                    <a:pt x="251" y="495"/>
                    <a:pt x="249" y="496"/>
                    <a:pt x="248" y="497"/>
                  </a:cubicBezTo>
                  <a:cubicBezTo>
                    <a:pt x="247" y="498"/>
                    <a:pt x="247" y="499"/>
                    <a:pt x="243" y="507"/>
                  </a:cubicBezTo>
                  <a:cubicBezTo>
                    <a:pt x="242" y="510"/>
                    <a:pt x="240" y="514"/>
                    <a:pt x="239" y="517"/>
                  </a:cubicBezTo>
                  <a:cubicBezTo>
                    <a:pt x="234" y="527"/>
                    <a:pt x="231" y="533"/>
                    <a:pt x="229" y="535"/>
                  </a:cubicBezTo>
                  <a:cubicBezTo>
                    <a:pt x="229" y="535"/>
                    <a:pt x="229" y="535"/>
                    <a:pt x="228" y="535"/>
                  </a:cubicBezTo>
                  <a:cubicBezTo>
                    <a:pt x="224" y="535"/>
                    <a:pt x="221" y="534"/>
                    <a:pt x="219" y="533"/>
                  </a:cubicBezTo>
                  <a:cubicBezTo>
                    <a:pt x="219" y="532"/>
                    <a:pt x="218" y="525"/>
                    <a:pt x="217" y="514"/>
                  </a:cubicBezTo>
                  <a:cubicBezTo>
                    <a:pt x="217" y="510"/>
                    <a:pt x="217" y="506"/>
                    <a:pt x="217" y="503"/>
                  </a:cubicBezTo>
                  <a:cubicBezTo>
                    <a:pt x="217" y="494"/>
                    <a:pt x="217" y="492"/>
                    <a:pt x="216" y="491"/>
                  </a:cubicBezTo>
                  <a:cubicBezTo>
                    <a:pt x="215" y="490"/>
                    <a:pt x="213" y="489"/>
                    <a:pt x="207" y="487"/>
                  </a:cubicBezTo>
                  <a:cubicBezTo>
                    <a:pt x="207" y="487"/>
                    <a:pt x="207" y="487"/>
                    <a:pt x="207" y="487"/>
                  </a:cubicBezTo>
                  <a:cubicBezTo>
                    <a:pt x="206" y="487"/>
                    <a:pt x="206" y="487"/>
                    <a:pt x="206" y="487"/>
                  </a:cubicBezTo>
                  <a:cubicBezTo>
                    <a:pt x="203" y="485"/>
                    <a:pt x="201" y="485"/>
                    <a:pt x="199" y="485"/>
                  </a:cubicBezTo>
                  <a:cubicBezTo>
                    <a:pt x="198" y="485"/>
                    <a:pt x="197" y="485"/>
                    <a:pt x="196" y="485"/>
                  </a:cubicBezTo>
                  <a:cubicBezTo>
                    <a:pt x="195" y="486"/>
                    <a:pt x="194" y="487"/>
                    <a:pt x="189" y="494"/>
                  </a:cubicBezTo>
                  <a:cubicBezTo>
                    <a:pt x="187" y="497"/>
                    <a:pt x="184" y="500"/>
                    <a:pt x="182" y="503"/>
                  </a:cubicBezTo>
                  <a:cubicBezTo>
                    <a:pt x="175" y="512"/>
                    <a:pt x="170" y="517"/>
                    <a:pt x="169" y="518"/>
                  </a:cubicBezTo>
                  <a:cubicBezTo>
                    <a:pt x="166" y="518"/>
                    <a:pt x="161" y="516"/>
                    <a:pt x="160" y="514"/>
                  </a:cubicBezTo>
                  <a:cubicBezTo>
                    <a:pt x="159" y="512"/>
                    <a:pt x="160" y="505"/>
                    <a:pt x="162" y="495"/>
                  </a:cubicBezTo>
                  <a:cubicBezTo>
                    <a:pt x="163" y="491"/>
                    <a:pt x="164" y="487"/>
                    <a:pt x="164" y="484"/>
                  </a:cubicBezTo>
                  <a:cubicBezTo>
                    <a:pt x="166" y="475"/>
                    <a:pt x="166" y="474"/>
                    <a:pt x="166" y="472"/>
                  </a:cubicBezTo>
                  <a:cubicBezTo>
                    <a:pt x="165" y="471"/>
                    <a:pt x="164" y="470"/>
                    <a:pt x="158" y="467"/>
                  </a:cubicBezTo>
                  <a:cubicBezTo>
                    <a:pt x="158" y="466"/>
                    <a:pt x="158" y="466"/>
                    <a:pt x="158" y="466"/>
                  </a:cubicBezTo>
                  <a:cubicBezTo>
                    <a:pt x="157" y="466"/>
                    <a:pt x="157" y="466"/>
                    <a:pt x="157" y="466"/>
                  </a:cubicBezTo>
                  <a:cubicBezTo>
                    <a:pt x="152" y="462"/>
                    <a:pt x="150" y="462"/>
                    <a:pt x="149" y="462"/>
                  </a:cubicBezTo>
                  <a:cubicBezTo>
                    <a:pt x="149" y="462"/>
                    <a:pt x="148" y="462"/>
                    <a:pt x="148" y="462"/>
                  </a:cubicBezTo>
                  <a:cubicBezTo>
                    <a:pt x="147" y="462"/>
                    <a:pt x="145" y="463"/>
                    <a:pt x="139" y="469"/>
                  </a:cubicBezTo>
                  <a:cubicBezTo>
                    <a:pt x="136" y="471"/>
                    <a:pt x="133" y="474"/>
                    <a:pt x="130" y="476"/>
                  </a:cubicBezTo>
                  <a:cubicBezTo>
                    <a:pt x="121" y="483"/>
                    <a:pt x="116" y="487"/>
                    <a:pt x="114" y="488"/>
                  </a:cubicBezTo>
                  <a:cubicBezTo>
                    <a:pt x="112" y="487"/>
                    <a:pt x="107" y="484"/>
                    <a:pt x="106" y="482"/>
                  </a:cubicBezTo>
                  <a:cubicBezTo>
                    <a:pt x="106" y="480"/>
                    <a:pt x="108" y="473"/>
                    <a:pt x="113" y="463"/>
                  </a:cubicBezTo>
                  <a:cubicBezTo>
                    <a:pt x="114" y="460"/>
                    <a:pt x="116" y="457"/>
                    <a:pt x="117" y="454"/>
                  </a:cubicBezTo>
                  <a:cubicBezTo>
                    <a:pt x="121" y="445"/>
                    <a:pt x="122" y="444"/>
                    <a:pt x="122" y="442"/>
                  </a:cubicBezTo>
                  <a:cubicBezTo>
                    <a:pt x="121" y="440"/>
                    <a:pt x="119" y="438"/>
                    <a:pt x="116" y="435"/>
                  </a:cubicBezTo>
                  <a:cubicBezTo>
                    <a:pt x="116" y="434"/>
                    <a:pt x="116" y="434"/>
                    <a:pt x="116" y="434"/>
                  </a:cubicBezTo>
                  <a:cubicBezTo>
                    <a:pt x="114" y="434"/>
                    <a:pt x="114" y="434"/>
                    <a:pt x="114" y="434"/>
                  </a:cubicBezTo>
                  <a:cubicBezTo>
                    <a:pt x="111" y="430"/>
                    <a:pt x="109" y="429"/>
                    <a:pt x="107" y="429"/>
                  </a:cubicBezTo>
                  <a:cubicBezTo>
                    <a:pt x="105" y="429"/>
                    <a:pt x="104" y="429"/>
                    <a:pt x="96" y="433"/>
                  </a:cubicBezTo>
                  <a:cubicBezTo>
                    <a:pt x="93" y="434"/>
                    <a:pt x="90" y="436"/>
                    <a:pt x="86" y="438"/>
                  </a:cubicBezTo>
                  <a:cubicBezTo>
                    <a:pt x="76" y="443"/>
                    <a:pt x="69" y="445"/>
                    <a:pt x="67" y="446"/>
                  </a:cubicBezTo>
                  <a:cubicBezTo>
                    <a:pt x="65" y="445"/>
                    <a:pt x="61" y="440"/>
                    <a:pt x="61" y="438"/>
                  </a:cubicBezTo>
                  <a:cubicBezTo>
                    <a:pt x="62" y="437"/>
                    <a:pt x="65" y="431"/>
                    <a:pt x="72" y="422"/>
                  </a:cubicBezTo>
                  <a:cubicBezTo>
                    <a:pt x="74" y="419"/>
                    <a:pt x="77" y="416"/>
                    <a:pt x="78" y="413"/>
                  </a:cubicBezTo>
                  <a:cubicBezTo>
                    <a:pt x="84" y="406"/>
                    <a:pt x="85" y="405"/>
                    <a:pt x="85" y="403"/>
                  </a:cubicBezTo>
                  <a:cubicBezTo>
                    <a:pt x="85" y="402"/>
                    <a:pt x="85" y="400"/>
                    <a:pt x="81" y="395"/>
                  </a:cubicBezTo>
                  <a:cubicBezTo>
                    <a:pt x="82" y="393"/>
                    <a:pt x="82" y="393"/>
                    <a:pt x="82" y="393"/>
                  </a:cubicBezTo>
                  <a:cubicBezTo>
                    <a:pt x="80" y="393"/>
                    <a:pt x="80" y="393"/>
                    <a:pt x="80" y="393"/>
                  </a:cubicBezTo>
                  <a:cubicBezTo>
                    <a:pt x="77" y="388"/>
                    <a:pt x="75" y="387"/>
                    <a:pt x="74" y="386"/>
                  </a:cubicBezTo>
                  <a:cubicBezTo>
                    <a:pt x="74" y="386"/>
                    <a:pt x="74" y="386"/>
                    <a:pt x="74" y="386"/>
                  </a:cubicBezTo>
                  <a:cubicBezTo>
                    <a:pt x="73" y="386"/>
                    <a:pt x="73" y="386"/>
                    <a:pt x="73" y="386"/>
                  </a:cubicBezTo>
                  <a:cubicBezTo>
                    <a:pt x="72" y="386"/>
                    <a:pt x="69" y="387"/>
                    <a:pt x="63" y="388"/>
                  </a:cubicBezTo>
                  <a:cubicBezTo>
                    <a:pt x="60" y="389"/>
                    <a:pt x="56" y="390"/>
                    <a:pt x="52" y="391"/>
                  </a:cubicBezTo>
                  <a:cubicBezTo>
                    <a:pt x="43" y="393"/>
                    <a:pt x="35" y="394"/>
                    <a:pt x="32" y="394"/>
                  </a:cubicBezTo>
                  <a:cubicBezTo>
                    <a:pt x="32" y="394"/>
                    <a:pt x="32" y="394"/>
                    <a:pt x="32" y="394"/>
                  </a:cubicBezTo>
                  <a:cubicBezTo>
                    <a:pt x="30" y="393"/>
                    <a:pt x="27" y="387"/>
                    <a:pt x="27" y="385"/>
                  </a:cubicBezTo>
                  <a:cubicBezTo>
                    <a:pt x="28" y="384"/>
                    <a:pt x="33" y="379"/>
                    <a:pt x="42" y="372"/>
                  </a:cubicBezTo>
                  <a:cubicBezTo>
                    <a:pt x="45" y="369"/>
                    <a:pt x="48" y="367"/>
                    <a:pt x="50" y="365"/>
                  </a:cubicBezTo>
                  <a:cubicBezTo>
                    <a:pt x="58" y="359"/>
                    <a:pt x="59" y="358"/>
                    <a:pt x="59" y="357"/>
                  </a:cubicBezTo>
                  <a:cubicBezTo>
                    <a:pt x="60" y="356"/>
                    <a:pt x="60" y="353"/>
                    <a:pt x="57" y="348"/>
                  </a:cubicBezTo>
                  <a:cubicBezTo>
                    <a:pt x="58" y="345"/>
                    <a:pt x="58" y="345"/>
                    <a:pt x="58" y="345"/>
                  </a:cubicBezTo>
                  <a:cubicBezTo>
                    <a:pt x="56" y="345"/>
                    <a:pt x="56" y="345"/>
                    <a:pt x="56" y="345"/>
                  </a:cubicBezTo>
                  <a:cubicBezTo>
                    <a:pt x="55" y="341"/>
                    <a:pt x="54" y="339"/>
                    <a:pt x="52" y="338"/>
                  </a:cubicBezTo>
                  <a:cubicBezTo>
                    <a:pt x="51" y="337"/>
                    <a:pt x="50" y="337"/>
                    <a:pt x="43" y="337"/>
                  </a:cubicBezTo>
                  <a:cubicBezTo>
                    <a:pt x="38" y="337"/>
                    <a:pt x="38" y="337"/>
                    <a:pt x="38" y="337"/>
                  </a:cubicBezTo>
                  <a:cubicBezTo>
                    <a:pt x="35" y="337"/>
                    <a:pt x="32" y="337"/>
                    <a:pt x="29" y="337"/>
                  </a:cubicBezTo>
                  <a:cubicBezTo>
                    <a:pt x="18" y="337"/>
                    <a:pt x="11" y="336"/>
                    <a:pt x="9" y="336"/>
                  </a:cubicBezTo>
                  <a:cubicBezTo>
                    <a:pt x="8" y="334"/>
                    <a:pt x="7" y="328"/>
                    <a:pt x="7" y="326"/>
                  </a:cubicBezTo>
                  <a:cubicBezTo>
                    <a:pt x="8" y="325"/>
                    <a:pt x="14" y="321"/>
                    <a:pt x="25" y="316"/>
                  </a:cubicBezTo>
                  <a:cubicBezTo>
                    <a:pt x="28" y="315"/>
                    <a:pt x="31" y="313"/>
                    <a:pt x="34" y="312"/>
                  </a:cubicBezTo>
                  <a:cubicBezTo>
                    <a:pt x="43" y="308"/>
                    <a:pt x="44" y="307"/>
                    <a:pt x="45" y="306"/>
                  </a:cubicBezTo>
                  <a:cubicBezTo>
                    <a:pt x="45" y="305"/>
                    <a:pt x="46" y="303"/>
                    <a:pt x="45" y="297"/>
                  </a:cubicBezTo>
                  <a:cubicBezTo>
                    <a:pt x="46" y="296"/>
                    <a:pt x="46" y="296"/>
                    <a:pt x="46" y="296"/>
                  </a:cubicBezTo>
                  <a:cubicBezTo>
                    <a:pt x="45" y="295"/>
                    <a:pt x="45" y="295"/>
                    <a:pt x="45" y="295"/>
                  </a:cubicBezTo>
                  <a:cubicBezTo>
                    <a:pt x="45" y="288"/>
                    <a:pt x="43" y="286"/>
                    <a:pt x="42" y="286"/>
                  </a:cubicBezTo>
                  <a:cubicBezTo>
                    <a:pt x="41" y="285"/>
                    <a:pt x="40" y="285"/>
                    <a:pt x="32" y="283"/>
                  </a:cubicBezTo>
                  <a:cubicBezTo>
                    <a:pt x="28" y="282"/>
                    <a:pt x="24" y="281"/>
                    <a:pt x="20" y="280"/>
                  </a:cubicBezTo>
                  <a:cubicBezTo>
                    <a:pt x="9" y="277"/>
                    <a:pt x="3" y="275"/>
                    <a:pt x="1" y="274"/>
                  </a:cubicBezTo>
                  <a:cubicBezTo>
                    <a:pt x="0" y="272"/>
                    <a:pt x="0" y="266"/>
                    <a:pt x="1" y="264"/>
                  </a:cubicBezTo>
                  <a:cubicBezTo>
                    <a:pt x="3" y="263"/>
                    <a:pt x="9" y="261"/>
                    <a:pt x="20" y="258"/>
                  </a:cubicBezTo>
                  <a:cubicBezTo>
                    <a:pt x="24" y="258"/>
                    <a:pt x="27" y="257"/>
                    <a:pt x="31" y="256"/>
                  </a:cubicBezTo>
                  <a:cubicBezTo>
                    <a:pt x="40" y="254"/>
                    <a:pt x="41" y="254"/>
                    <a:pt x="42" y="253"/>
                  </a:cubicBezTo>
                  <a:cubicBezTo>
                    <a:pt x="43" y="252"/>
                    <a:pt x="44" y="250"/>
                    <a:pt x="45" y="244"/>
                  </a:cubicBezTo>
                  <a:cubicBezTo>
                    <a:pt x="46" y="243"/>
                    <a:pt x="46" y="243"/>
                    <a:pt x="46" y="243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6" y="236"/>
                    <a:pt x="45" y="234"/>
                    <a:pt x="44" y="233"/>
                  </a:cubicBezTo>
                  <a:cubicBezTo>
                    <a:pt x="44" y="232"/>
                    <a:pt x="42" y="231"/>
                    <a:pt x="35" y="227"/>
                  </a:cubicBezTo>
                  <a:cubicBezTo>
                    <a:pt x="32" y="226"/>
                    <a:pt x="28" y="224"/>
                    <a:pt x="25" y="222"/>
                  </a:cubicBezTo>
                  <a:cubicBezTo>
                    <a:pt x="15" y="217"/>
                    <a:pt x="9" y="213"/>
                    <a:pt x="7" y="212"/>
                  </a:cubicBezTo>
                  <a:cubicBezTo>
                    <a:pt x="7" y="210"/>
                    <a:pt x="8" y="204"/>
                    <a:pt x="9" y="202"/>
                  </a:cubicBezTo>
                  <a:cubicBezTo>
                    <a:pt x="11" y="202"/>
                    <a:pt x="16" y="201"/>
                    <a:pt x="26" y="201"/>
                  </a:cubicBezTo>
                  <a:cubicBezTo>
                    <a:pt x="27" y="201"/>
                    <a:pt x="28" y="201"/>
                    <a:pt x="30" y="201"/>
                  </a:cubicBezTo>
                  <a:cubicBezTo>
                    <a:pt x="33" y="201"/>
                    <a:pt x="37" y="201"/>
                    <a:pt x="40" y="201"/>
                  </a:cubicBezTo>
                  <a:cubicBezTo>
                    <a:pt x="43" y="201"/>
                    <a:pt x="45" y="201"/>
                    <a:pt x="47" y="201"/>
                  </a:cubicBezTo>
                  <a:cubicBezTo>
                    <a:pt x="50" y="201"/>
                    <a:pt x="51" y="201"/>
                    <a:pt x="52" y="201"/>
                  </a:cubicBezTo>
                  <a:cubicBezTo>
                    <a:pt x="54" y="200"/>
                    <a:pt x="55" y="198"/>
                    <a:pt x="57" y="193"/>
                  </a:cubicBezTo>
                  <a:cubicBezTo>
                    <a:pt x="59" y="191"/>
                    <a:pt x="59" y="191"/>
                    <a:pt x="59" y="191"/>
                  </a:cubicBezTo>
                  <a:cubicBezTo>
                    <a:pt x="58" y="190"/>
                    <a:pt x="58" y="190"/>
                    <a:pt x="58" y="190"/>
                  </a:cubicBezTo>
                  <a:cubicBezTo>
                    <a:pt x="60" y="185"/>
                    <a:pt x="60" y="183"/>
                    <a:pt x="59" y="182"/>
                  </a:cubicBezTo>
                  <a:cubicBezTo>
                    <a:pt x="59" y="180"/>
                    <a:pt x="57" y="179"/>
                    <a:pt x="51" y="174"/>
                  </a:cubicBezTo>
                  <a:cubicBezTo>
                    <a:pt x="48" y="172"/>
                    <a:pt x="45" y="169"/>
                    <a:pt x="42" y="166"/>
                  </a:cubicBezTo>
                  <a:cubicBezTo>
                    <a:pt x="34" y="159"/>
                    <a:pt x="29" y="154"/>
                    <a:pt x="28" y="153"/>
                  </a:cubicBezTo>
                  <a:cubicBezTo>
                    <a:pt x="28" y="150"/>
                    <a:pt x="31" y="145"/>
                    <a:pt x="32" y="144"/>
                  </a:cubicBezTo>
                  <a:cubicBezTo>
                    <a:pt x="35" y="144"/>
                    <a:pt x="43" y="145"/>
                    <a:pt x="52" y="148"/>
                  </a:cubicBezTo>
                  <a:cubicBezTo>
                    <a:pt x="56" y="148"/>
                    <a:pt x="59" y="149"/>
                    <a:pt x="62" y="150"/>
                  </a:cubicBezTo>
                  <a:cubicBezTo>
                    <a:pt x="69" y="152"/>
                    <a:pt x="71" y="153"/>
                    <a:pt x="73" y="153"/>
                  </a:cubicBezTo>
                  <a:cubicBezTo>
                    <a:pt x="73" y="153"/>
                    <a:pt x="73" y="153"/>
                    <a:pt x="73" y="153"/>
                  </a:cubicBezTo>
                  <a:cubicBezTo>
                    <a:pt x="74" y="152"/>
                    <a:pt x="74" y="152"/>
                    <a:pt x="74" y="152"/>
                  </a:cubicBezTo>
                  <a:cubicBezTo>
                    <a:pt x="76" y="152"/>
                    <a:pt x="77" y="151"/>
                    <a:pt x="80" y="146"/>
                  </a:cubicBezTo>
                  <a:cubicBezTo>
                    <a:pt x="83" y="145"/>
                    <a:pt x="83" y="145"/>
                    <a:pt x="83" y="145"/>
                  </a:cubicBezTo>
                  <a:cubicBezTo>
                    <a:pt x="82" y="143"/>
                    <a:pt x="82" y="143"/>
                    <a:pt x="82" y="143"/>
                  </a:cubicBezTo>
                  <a:cubicBezTo>
                    <a:pt x="85" y="139"/>
                    <a:pt x="86" y="137"/>
                    <a:pt x="85" y="135"/>
                  </a:cubicBezTo>
                  <a:cubicBezTo>
                    <a:pt x="85" y="134"/>
                    <a:pt x="84" y="133"/>
                    <a:pt x="79" y="126"/>
                  </a:cubicBezTo>
                  <a:cubicBezTo>
                    <a:pt x="77" y="123"/>
                    <a:pt x="75" y="120"/>
                    <a:pt x="72" y="117"/>
                  </a:cubicBezTo>
                  <a:cubicBezTo>
                    <a:pt x="66" y="108"/>
                    <a:pt x="62" y="102"/>
                    <a:pt x="62" y="100"/>
                  </a:cubicBezTo>
                  <a:cubicBezTo>
                    <a:pt x="62" y="98"/>
                    <a:pt x="66" y="93"/>
                    <a:pt x="68" y="92"/>
                  </a:cubicBezTo>
                  <a:cubicBezTo>
                    <a:pt x="70" y="93"/>
                    <a:pt x="76" y="95"/>
                    <a:pt x="86" y="101"/>
                  </a:cubicBezTo>
                  <a:cubicBezTo>
                    <a:pt x="90" y="102"/>
                    <a:pt x="93" y="104"/>
                    <a:pt x="95" y="105"/>
                  </a:cubicBezTo>
                  <a:cubicBezTo>
                    <a:pt x="104" y="110"/>
                    <a:pt x="105" y="110"/>
                    <a:pt x="106" y="110"/>
                  </a:cubicBezTo>
                  <a:cubicBezTo>
                    <a:pt x="107" y="110"/>
                    <a:pt x="107" y="110"/>
                    <a:pt x="107" y="110"/>
                  </a:cubicBezTo>
                  <a:cubicBezTo>
                    <a:pt x="107" y="110"/>
                    <a:pt x="107" y="110"/>
                    <a:pt x="107" y="110"/>
                  </a:cubicBezTo>
                  <a:cubicBezTo>
                    <a:pt x="109" y="110"/>
                    <a:pt x="111" y="108"/>
                    <a:pt x="114" y="105"/>
                  </a:cubicBezTo>
                  <a:cubicBezTo>
                    <a:pt x="118" y="104"/>
                    <a:pt x="118" y="104"/>
                    <a:pt x="118" y="104"/>
                  </a:cubicBezTo>
                  <a:cubicBezTo>
                    <a:pt x="117" y="103"/>
                    <a:pt x="117" y="103"/>
                    <a:pt x="117" y="103"/>
                  </a:cubicBezTo>
                  <a:cubicBezTo>
                    <a:pt x="120" y="100"/>
                    <a:pt x="121" y="98"/>
                    <a:pt x="121" y="96"/>
                  </a:cubicBezTo>
                  <a:cubicBezTo>
                    <a:pt x="122" y="95"/>
                    <a:pt x="121" y="93"/>
                    <a:pt x="118" y="86"/>
                  </a:cubicBezTo>
                  <a:cubicBezTo>
                    <a:pt x="116" y="82"/>
                    <a:pt x="115" y="79"/>
                    <a:pt x="113" y="75"/>
                  </a:cubicBezTo>
                  <a:cubicBezTo>
                    <a:pt x="109" y="65"/>
                    <a:pt x="107" y="58"/>
                    <a:pt x="107" y="56"/>
                  </a:cubicBezTo>
                  <a:cubicBezTo>
                    <a:pt x="108" y="54"/>
                    <a:pt x="113" y="51"/>
                    <a:pt x="115" y="50"/>
                  </a:cubicBezTo>
                  <a:cubicBezTo>
                    <a:pt x="116" y="51"/>
                    <a:pt x="121" y="55"/>
                    <a:pt x="130" y="63"/>
                  </a:cubicBezTo>
                  <a:cubicBezTo>
                    <a:pt x="133" y="65"/>
                    <a:pt x="136" y="67"/>
                    <a:pt x="138" y="69"/>
                  </a:cubicBezTo>
                  <a:cubicBezTo>
                    <a:pt x="146" y="76"/>
                    <a:pt x="147" y="77"/>
                    <a:pt x="148" y="77"/>
                  </a:cubicBezTo>
                  <a:cubicBezTo>
                    <a:pt x="149" y="77"/>
                    <a:pt x="149" y="77"/>
                    <a:pt x="149" y="77"/>
                  </a:cubicBezTo>
                  <a:cubicBezTo>
                    <a:pt x="151" y="77"/>
                    <a:pt x="153" y="76"/>
                    <a:pt x="157" y="73"/>
                  </a:cubicBezTo>
                  <a:cubicBezTo>
                    <a:pt x="160" y="73"/>
                    <a:pt x="160" y="73"/>
                    <a:pt x="160" y="73"/>
                  </a:cubicBezTo>
                  <a:cubicBezTo>
                    <a:pt x="160" y="72"/>
                    <a:pt x="160" y="72"/>
                    <a:pt x="160" y="72"/>
                  </a:cubicBezTo>
                  <a:cubicBezTo>
                    <a:pt x="164" y="69"/>
                    <a:pt x="165" y="68"/>
                    <a:pt x="166" y="66"/>
                  </a:cubicBezTo>
                  <a:cubicBezTo>
                    <a:pt x="166" y="65"/>
                    <a:pt x="166" y="64"/>
                    <a:pt x="164" y="55"/>
                  </a:cubicBezTo>
                  <a:cubicBezTo>
                    <a:pt x="164" y="52"/>
                    <a:pt x="163" y="48"/>
                    <a:pt x="163" y="44"/>
                  </a:cubicBezTo>
                  <a:cubicBezTo>
                    <a:pt x="161" y="33"/>
                    <a:pt x="160" y="26"/>
                    <a:pt x="160" y="24"/>
                  </a:cubicBezTo>
                  <a:cubicBezTo>
                    <a:pt x="162" y="23"/>
                    <a:pt x="167" y="20"/>
                    <a:pt x="170" y="20"/>
                  </a:cubicBezTo>
                  <a:cubicBezTo>
                    <a:pt x="170" y="20"/>
                    <a:pt x="170" y="20"/>
                    <a:pt x="170" y="20"/>
                  </a:cubicBezTo>
                  <a:cubicBezTo>
                    <a:pt x="171" y="21"/>
                    <a:pt x="176" y="27"/>
                    <a:pt x="182" y="36"/>
                  </a:cubicBezTo>
                  <a:cubicBezTo>
                    <a:pt x="185" y="39"/>
                    <a:pt x="187" y="41"/>
                    <a:pt x="188" y="44"/>
                  </a:cubicBezTo>
                  <a:cubicBezTo>
                    <a:pt x="194" y="52"/>
                    <a:pt x="195" y="53"/>
                    <a:pt x="196" y="54"/>
                  </a:cubicBezTo>
                  <a:cubicBezTo>
                    <a:pt x="197" y="54"/>
                    <a:pt x="197" y="54"/>
                    <a:pt x="198" y="54"/>
                  </a:cubicBezTo>
                  <a:cubicBezTo>
                    <a:pt x="200" y="54"/>
                    <a:pt x="202" y="53"/>
                    <a:pt x="205" y="52"/>
                  </a:cubicBezTo>
                  <a:cubicBezTo>
                    <a:pt x="209" y="54"/>
                    <a:pt x="209" y="54"/>
                    <a:pt x="209" y="54"/>
                  </a:cubicBezTo>
                  <a:cubicBezTo>
                    <a:pt x="209" y="51"/>
                    <a:pt x="209" y="51"/>
                    <a:pt x="209" y="51"/>
                  </a:cubicBezTo>
                  <a:cubicBezTo>
                    <a:pt x="213" y="50"/>
                    <a:pt x="215" y="49"/>
                    <a:pt x="216" y="47"/>
                  </a:cubicBezTo>
                  <a:cubicBezTo>
                    <a:pt x="217" y="46"/>
                    <a:pt x="217" y="45"/>
                    <a:pt x="217" y="37"/>
                  </a:cubicBezTo>
                  <a:cubicBezTo>
                    <a:pt x="217" y="33"/>
                    <a:pt x="218" y="29"/>
                    <a:pt x="218" y="25"/>
                  </a:cubicBezTo>
                  <a:cubicBezTo>
                    <a:pt x="219" y="14"/>
                    <a:pt x="220" y="7"/>
                    <a:pt x="220" y="5"/>
                  </a:cubicBezTo>
                  <a:cubicBezTo>
                    <a:pt x="222" y="5"/>
                    <a:pt x="225" y="3"/>
                    <a:pt x="229" y="3"/>
                  </a:cubicBezTo>
                  <a:cubicBezTo>
                    <a:pt x="230" y="3"/>
                    <a:pt x="230" y="3"/>
                    <a:pt x="230" y="4"/>
                  </a:cubicBezTo>
                  <a:cubicBezTo>
                    <a:pt x="231" y="5"/>
                    <a:pt x="235" y="11"/>
                    <a:pt x="239" y="21"/>
                  </a:cubicBezTo>
                  <a:cubicBezTo>
                    <a:pt x="241" y="25"/>
                    <a:pt x="242" y="28"/>
                    <a:pt x="243" y="31"/>
                  </a:cubicBezTo>
                  <a:cubicBezTo>
                    <a:pt x="247" y="40"/>
                    <a:pt x="247" y="41"/>
                    <a:pt x="248" y="42"/>
                  </a:cubicBezTo>
                  <a:cubicBezTo>
                    <a:pt x="250" y="43"/>
                    <a:pt x="251" y="43"/>
                    <a:pt x="253" y="43"/>
                  </a:cubicBezTo>
                  <a:cubicBezTo>
                    <a:pt x="255" y="43"/>
                    <a:pt x="256" y="43"/>
                    <a:pt x="258" y="43"/>
                  </a:cubicBezTo>
                  <a:cubicBezTo>
                    <a:pt x="261" y="45"/>
                    <a:pt x="261" y="45"/>
                    <a:pt x="261" y="45"/>
                  </a:cubicBezTo>
                  <a:cubicBezTo>
                    <a:pt x="261" y="43"/>
                    <a:pt x="261" y="43"/>
                    <a:pt x="261" y="43"/>
                  </a:cubicBezTo>
                  <a:cubicBezTo>
                    <a:pt x="265" y="43"/>
                    <a:pt x="268" y="42"/>
                    <a:pt x="269" y="41"/>
                  </a:cubicBezTo>
                  <a:cubicBezTo>
                    <a:pt x="270" y="40"/>
                    <a:pt x="270" y="38"/>
                    <a:pt x="273" y="30"/>
                  </a:cubicBezTo>
                  <a:cubicBezTo>
                    <a:pt x="274" y="27"/>
                    <a:pt x="275" y="23"/>
                    <a:pt x="276" y="19"/>
                  </a:cubicBezTo>
                  <a:cubicBezTo>
                    <a:pt x="279" y="9"/>
                    <a:pt x="282" y="2"/>
                    <a:pt x="283" y="1"/>
                  </a:cubicBezTo>
                  <a:cubicBezTo>
                    <a:pt x="284" y="1"/>
                    <a:pt x="285" y="0"/>
                    <a:pt x="287" y="0"/>
                  </a:cubicBezTo>
                  <a:cubicBezTo>
                    <a:pt x="290" y="0"/>
                    <a:pt x="292" y="1"/>
                    <a:pt x="293" y="1"/>
                  </a:cubicBezTo>
                  <a:cubicBezTo>
                    <a:pt x="294" y="3"/>
                    <a:pt x="296" y="10"/>
                    <a:pt x="298" y="21"/>
                  </a:cubicBezTo>
                  <a:cubicBezTo>
                    <a:pt x="298" y="24"/>
                    <a:pt x="299" y="28"/>
                    <a:pt x="299" y="31"/>
                  </a:cubicBezTo>
                  <a:cubicBezTo>
                    <a:pt x="301" y="40"/>
                    <a:pt x="301" y="42"/>
                    <a:pt x="302" y="43"/>
                  </a:cubicBezTo>
                  <a:cubicBezTo>
                    <a:pt x="303" y="44"/>
                    <a:pt x="305" y="45"/>
                    <a:pt x="311" y="46"/>
                  </a:cubicBezTo>
                  <a:cubicBezTo>
                    <a:pt x="311" y="46"/>
                    <a:pt x="311" y="46"/>
                    <a:pt x="311" y="46"/>
                  </a:cubicBezTo>
                  <a:cubicBezTo>
                    <a:pt x="312" y="46"/>
                    <a:pt x="312" y="46"/>
                    <a:pt x="312" y="46"/>
                  </a:cubicBezTo>
                  <a:cubicBezTo>
                    <a:pt x="315" y="47"/>
                    <a:pt x="317" y="47"/>
                    <a:pt x="318" y="47"/>
                  </a:cubicBezTo>
                  <a:cubicBezTo>
                    <a:pt x="320" y="47"/>
                    <a:pt x="321" y="47"/>
                    <a:pt x="322" y="46"/>
                  </a:cubicBezTo>
                  <a:cubicBezTo>
                    <a:pt x="323" y="45"/>
                    <a:pt x="324" y="44"/>
                    <a:pt x="328" y="37"/>
                  </a:cubicBezTo>
                  <a:cubicBezTo>
                    <a:pt x="330" y="34"/>
                    <a:pt x="332" y="30"/>
                    <a:pt x="334" y="27"/>
                  </a:cubicBezTo>
                  <a:cubicBezTo>
                    <a:pt x="340" y="18"/>
                    <a:pt x="344" y="12"/>
                    <a:pt x="345" y="10"/>
                  </a:cubicBezTo>
                  <a:cubicBezTo>
                    <a:pt x="346" y="10"/>
                    <a:pt x="346" y="10"/>
                    <a:pt x="346" y="10"/>
                  </a:cubicBezTo>
                  <a:cubicBezTo>
                    <a:pt x="349" y="10"/>
                    <a:pt x="354" y="12"/>
                    <a:pt x="355" y="13"/>
                  </a:cubicBezTo>
                  <a:cubicBezTo>
                    <a:pt x="355" y="15"/>
                    <a:pt x="356" y="22"/>
                    <a:pt x="355" y="33"/>
                  </a:cubicBezTo>
                  <a:cubicBezTo>
                    <a:pt x="354" y="37"/>
                    <a:pt x="354" y="40"/>
                    <a:pt x="354" y="44"/>
                  </a:cubicBezTo>
                  <a:cubicBezTo>
                    <a:pt x="353" y="53"/>
                    <a:pt x="353" y="54"/>
                    <a:pt x="354" y="56"/>
                  </a:cubicBezTo>
                  <a:cubicBezTo>
                    <a:pt x="355" y="57"/>
                    <a:pt x="357" y="59"/>
                    <a:pt x="361" y="60"/>
                  </a:cubicBezTo>
                  <a:cubicBezTo>
                    <a:pt x="362" y="61"/>
                    <a:pt x="362" y="61"/>
                    <a:pt x="362" y="61"/>
                  </a:cubicBezTo>
                  <a:cubicBezTo>
                    <a:pt x="363" y="61"/>
                    <a:pt x="363" y="61"/>
                    <a:pt x="363" y="61"/>
                  </a:cubicBezTo>
                  <a:cubicBezTo>
                    <a:pt x="366" y="63"/>
                    <a:pt x="369" y="64"/>
                    <a:pt x="371" y="64"/>
                  </a:cubicBezTo>
                  <a:cubicBezTo>
                    <a:pt x="371" y="64"/>
                    <a:pt x="372" y="64"/>
                    <a:pt x="373" y="64"/>
                  </a:cubicBezTo>
                  <a:cubicBezTo>
                    <a:pt x="374" y="63"/>
                    <a:pt x="375" y="62"/>
                    <a:pt x="381" y="56"/>
                  </a:cubicBezTo>
                  <a:cubicBezTo>
                    <a:pt x="383" y="54"/>
                    <a:pt x="386" y="51"/>
                    <a:pt x="389" y="48"/>
                  </a:cubicBezTo>
                  <a:cubicBezTo>
                    <a:pt x="396" y="40"/>
                    <a:pt x="402" y="35"/>
                    <a:pt x="403" y="34"/>
                  </a:cubicBezTo>
                  <a:cubicBezTo>
                    <a:pt x="406" y="35"/>
                    <a:pt x="411" y="38"/>
                    <a:pt x="412" y="39"/>
                  </a:cubicBezTo>
                  <a:cubicBezTo>
                    <a:pt x="412" y="41"/>
                    <a:pt x="411" y="48"/>
                    <a:pt x="407" y="58"/>
                  </a:cubicBezTo>
                  <a:cubicBezTo>
                    <a:pt x="406" y="62"/>
                    <a:pt x="405" y="65"/>
                    <a:pt x="404" y="68"/>
                  </a:cubicBezTo>
                  <a:cubicBezTo>
                    <a:pt x="401" y="78"/>
                    <a:pt x="401" y="79"/>
                    <a:pt x="401" y="80"/>
                  </a:cubicBezTo>
                  <a:cubicBezTo>
                    <a:pt x="402" y="82"/>
                    <a:pt x="403" y="83"/>
                    <a:pt x="408" y="87"/>
                  </a:cubicBezTo>
                  <a:cubicBezTo>
                    <a:pt x="408" y="88"/>
                    <a:pt x="408" y="88"/>
                    <a:pt x="408" y="88"/>
                  </a:cubicBezTo>
                  <a:cubicBezTo>
                    <a:pt x="409" y="88"/>
                    <a:pt x="409" y="88"/>
                    <a:pt x="409" y="88"/>
                  </a:cubicBezTo>
                  <a:cubicBezTo>
                    <a:pt x="414" y="92"/>
                    <a:pt x="416" y="92"/>
                    <a:pt x="417" y="92"/>
                  </a:cubicBezTo>
                  <a:cubicBezTo>
                    <a:pt x="418" y="92"/>
                    <a:pt x="418" y="92"/>
                    <a:pt x="418" y="92"/>
                  </a:cubicBezTo>
                  <a:cubicBezTo>
                    <a:pt x="419" y="92"/>
                    <a:pt x="420" y="91"/>
                    <a:pt x="427" y="87"/>
                  </a:cubicBezTo>
                  <a:cubicBezTo>
                    <a:pt x="430" y="85"/>
                    <a:pt x="434" y="83"/>
                    <a:pt x="437" y="80"/>
                  </a:cubicBezTo>
                  <a:cubicBezTo>
                    <a:pt x="446" y="75"/>
                    <a:pt x="453" y="71"/>
                    <a:pt x="455" y="71"/>
                  </a:cubicBezTo>
                  <a:cubicBezTo>
                    <a:pt x="457" y="71"/>
                    <a:pt x="461" y="76"/>
                    <a:pt x="462" y="78"/>
                  </a:cubicBezTo>
                  <a:cubicBezTo>
                    <a:pt x="461" y="79"/>
                    <a:pt x="458" y="86"/>
                    <a:pt x="453" y="95"/>
                  </a:cubicBezTo>
                  <a:cubicBezTo>
                    <a:pt x="451" y="98"/>
                    <a:pt x="449" y="101"/>
                    <a:pt x="447" y="104"/>
                  </a:cubicBezTo>
                  <a:cubicBezTo>
                    <a:pt x="442" y="112"/>
                    <a:pt x="441" y="113"/>
                    <a:pt x="442" y="115"/>
                  </a:cubicBezTo>
                  <a:cubicBezTo>
                    <a:pt x="442" y="116"/>
                    <a:pt x="442" y="118"/>
                    <a:pt x="446" y="123"/>
                  </a:cubicBezTo>
                  <a:cubicBezTo>
                    <a:pt x="446" y="125"/>
                    <a:pt x="446" y="125"/>
                    <a:pt x="446" y="125"/>
                  </a:cubicBezTo>
                  <a:cubicBezTo>
                    <a:pt x="448" y="125"/>
                    <a:pt x="448" y="125"/>
                    <a:pt x="448" y="125"/>
                  </a:cubicBezTo>
                  <a:cubicBezTo>
                    <a:pt x="451" y="129"/>
                    <a:pt x="453" y="130"/>
                    <a:pt x="455" y="130"/>
                  </a:cubicBezTo>
                  <a:cubicBezTo>
                    <a:pt x="455" y="130"/>
                    <a:pt x="455" y="130"/>
                    <a:pt x="455" y="130"/>
                  </a:cubicBezTo>
                  <a:cubicBezTo>
                    <a:pt x="455" y="130"/>
                    <a:pt x="455" y="130"/>
                    <a:pt x="455" y="130"/>
                  </a:cubicBezTo>
                  <a:cubicBezTo>
                    <a:pt x="457" y="130"/>
                    <a:pt x="458" y="130"/>
                    <a:pt x="466" y="127"/>
                  </a:cubicBezTo>
                  <a:cubicBezTo>
                    <a:pt x="469" y="126"/>
                    <a:pt x="473" y="125"/>
                    <a:pt x="477" y="123"/>
                  </a:cubicBezTo>
                  <a:cubicBezTo>
                    <a:pt x="486" y="120"/>
                    <a:pt x="494" y="118"/>
                    <a:pt x="496" y="118"/>
                  </a:cubicBezTo>
                  <a:cubicBezTo>
                    <a:pt x="498" y="119"/>
                    <a:pt x="501" y="124"/>
                    <a:pt x="501" y="126"/>
                  </a:cubicBezTo>
                  <a:cubicBezTo>
                    <a:pt x="500" y="128"/>
                    <a:pt x="496" y="133"/>
                    <a:pt x="488" y="141"/>
                  </a:cubicBezTo>
                  <a:cubicBezTo>
                    <a:pt x="486" y="144"/>
                    <a:pt x="483" y="146"/>
                    <a:pt x="481" y="149"/>
                  </a:cubicBezTo>
                  <a:cubicBezTo>
                    <a:pt x="474" y="155"/>
                    <a:pt x="473" y="156"/>
                    <a:pt x="473" y="158"/>
                  </a:cubicBezTo>
                  <a:cubicBezTo>
                    <a:pt x="473" y="159"/>
                    <a:pt x="473" y="161"/>
                    <a:pt x="476" y="167"/>
                  </a:cubicBezTo>
                  <a:cubicBezTo>
                    <a:pt x="475" y="169"/>
                    <a:pt x="475" y="169"/>
                    <a:pt x="475" y="169"/>
                  </a:cubicBezTo>
                  <a:cubicBezTo>
                    <a:pt x="477" y="169"/>
                    <a:pt x="477" y="169"/>
                    <a:pt x="477" y="169"/>
                  </a:cubicBezTo>
                  <a:cubicBezTo>
                    <a:pt x="479" y="173"/>
                    <a:pt x="480" y="175"/>
                    <a:pt x="482" y="176"/>
                  </a:cubicBezTo>
                  <a:cubicBezTo>
                    <a:pt x="483" y="176"/>
                    <a:pt x="483" y="176"/>
                    <a:pt x="484" y="176"/>
                  </a:cubicBezTo>
                  <a:cubicBezTo>
                    <a:pt x="486" y="176"/>
                    <a:pt x="489" y="176"/>
                    <a:pt x="493" y="175"/>
                  </a:cubicBezTo>
                  <a:cubicBezTo>
                    <a:pt x="497" y="175"/>
                    <a:pt x="501" y="174"/>
                    <a:pt x="505" y="174"/>
                  </a:cubicBezTo>
                  <a:cubicBezTo>
                    <a:pt x="511" y="173"/>
                    <a:pt x="518" y="173"/>
                    <a:pt x="522" y="173"/>
                  </a:cubicBezTo>
                  <a:cubicBezTo>
                    <a:pt x="524" y="173"/>
                    <a:pt x="525" y="173"/>
                    <a:pt x="525" y="173"/>
                  </a:cubicBezTo>
                  <a:cubicBezTo>
                    <a:pt x="527" y="175"/>
                    <a:pt x="529" y="181"/>
                    <a:pt x="528" y="183"/>
                  </a:cubicBezTo>
                  <a:cubicBezTo>
                    <a:pt x="527" y="184"/>
                    <a:pt x="522" y="188"/>
                    <a:pt x="512" y="194"/>
                  </a:cubicBezTo>
                  <a:cubicBezTo>
                    <a:pt x="509" y="196"/>
                    <a:pt x="506" y="198"/>
                    <a:pt x="503" y="200"/>
                  </a:cubicBezTo>
                  <a:cubicBezTo>
                    <a:pt x="495" y="205"/>
                    <a:pt x="494" y="205"/>
                    <a:pt x="493" y="207"/>
                  </a:cubicBezTo>
                  <a:cubicBezTo>
                    <a:pt x="493" y="208"/>
                    <a:pt x="493" y="210"/>
                    <a:pt x="494" y="216"/>
                  </a:cubicBezTo>
                  <a:cubicBezTo>
                    <a:pt x="493" y="219"/>
                    <a:pt x="493" y="219"/>
                    <a:pt x="493" y="219"/>
                  </a:cubicBezTo>
                  <a:cubicBezTo>
                    <a:pt x="495" y="220"/>
                    <a:pt x="495" y="220"/>
                    <a:pt x="495" y="220"/>
                  </a:cubicBezTo>
                  <a:cubicBezTo>
                    <a:pt x="496" y="223"/>
                    <a:pt x="497" y="225"/>
                    <a:pt x="498" y="227"/>
                  </a:cubicBezTo>
                  <a:cubicBezTo>
                    <a:pt x="499" y="227"/>
                    <a:pt x="501" y="228"/>
                    <a:pt x="509" y="229"/>
                  </a:cubicBezTo>
                  <a:cubicBezTo>
                    <a:pt x="513" y="229"/>
                    <a:pt x="517" y="229"/>
                    <a:pt x="521" y="230"/>
                  </a:cubicBezTo>
                  <a:cubicBezTo>
                    <a:pt x="532" y="231"/>
                    <a:pt x="539" y="233"/>
                    <a:pt x="540" y="234"/>
                  </a:cubicBezTo>
                  <a:cubicBezTo>
                    <a:pt x="542" y="236"/>
                    <a:pt x="542" y="242"/>
                    <a:pt x="542" y="244"/>
                  </a:cubicBezTo>
                  <a:cubicBezTo>
                    <a:pt x="540" y="245"/>
                    <a:pt x="534" y="248"/>
                    <a:pt x="523" y="251"/>
                  </a:cubicBezTo>
                  <a:cubicBezTo>
                    <a:pt x="520" y="252"/>
                    <a:pt x="516" y="254"/>
                    <a:pt x="513" y="255"/>
                  </a:cubicBezTo>
                  <a:cubicBezTo>
                    <a:pt x="504" y="258"/>
                    <a:pt x="503" y="258"/>
                    <a:pt x="502" y="259"/>
                  </a:cubicBezTo>
                  <a:cubicBezTo>
                    <a:pt x="501" y="260"/>
                    <a:pt x="500" y="262"/>
                    <a:pt x="501" y="268"/>
                  </a:cubicBezTo>
                  <a:cubicBezTo>
                    <a:pt x="499" y="270"/>
                    <a:pt x="499" y="270"/>
                    <a:pt x="499" y="270"/>
                  </a:cubicBezTo>
                  <a:cubicBezTo>
                    <a:pt x="500" y="271"/>
                    <a:pt x="500" y="271"/>
                    <a:pt x="500" y="271"/>
                  </a:cubicBezTo>
                  <a:cubicBezTo>
                    <a:pt x="500" y="277"/>
                    <a:pt x="501" y="279"/>
                    <a:pt x="502" y="280"/>
                  </a:cubicBezTo>
                  <a:cubicBezTo>
                    <a:pt x="503" y="281"/>
                    <a:pt x="504" y="281"/>
                    <a:pt x="512" y="284"/>
                  </a:cubicBezTo>
                  <a:cubicBezTo>
                    <a:pt x="516" y="285"/>
                    <a:pt x="519" y="287"/>
                    <a:pt x="523" y="288"/>
                  </a:cubicBezTo>
                  <a:cubicBezTo>
                    <a:pt x="534" y="292"/>
                    <a:pt x="540" y="295"/>
                    <a:pt x="542" y="296"/>
                  </a:cubicBezTo>
                  <a:cubicBezTo>
                    <a:pt x="542" y="298"/>
                    <a:pt x="542" y="304"/>
                    <a:pt x="540" y="306"/>
                  </a:cubicBezTo>
                  <a:cubicBezTo>
                    <a:pt x="539" y="307"/>
                    <a:pt x="532" y="308"/>
                    <a:pt x="521" y="309"/>
                  </a:cubicBezTo>
                  <a:cubicBezTo>
                    <a:pt x="517" y="310"/>
                    <a:pt x="514" y="310"/>
                    <a:pt x="510" y="310"/>
                  </a:cubicBezTo>
                  <a:cubicBezTo>
                    <a:pt x="501" y="311"/>
                    <a:pt x="499" y="311"/>
                    <a:pt x="498" y="312"/>
                  </a:cubicBezTo>
                  <a:cubicBezTo>
                    <a:pt x="497" y="314"/>
                    <a:pt x="496" y="316"/>
                    <a:pt x="495" y="321"/>
                  </a:cubicBezTo>
                  <a:cubicBezTo>
                    <a:pt x="493" y="322"/>
                    <a:pt x="493" y="322"/>
                    <a:pt x="493" y="322"/>
                  </a:cubicBezTo>
                  <a:cubicBezTo>
                    <a:pt x="494" y="323"/>
                    <a:pt x="494" y="323"/>
                    <a:pt x="494" y="323"/>
                  </a:cubicBezTo>
                  <a:cubicBezTo>
                    <a:pt x="492" y="329"/>
                    <a:pt x="493" y="331"/>
                    <a:pt x="494" y="332"/>
                  </a:cubicBezTo>
                  <a:cubicBezTo>
                    <a:pt x="494" y="333"/>
                    <a:pt x="496" y="334"/>
                    <a:pt x="502" y="339"/>
                  </a:cubicBezTo>
                  <a:cubicBezTo>
                    <a:pt x="505" y="341"/>
                    <a:pt x="509" y="343"/>
                    <a:pt x="512" y="345"/>
                  </a:cubicBezTo>
                  <a:cubicBezTo>
                    <a:pt x="521" y="351"/>
                    <a:pt x="527" y="356"/>
                    <a:pt x="528" y="357"/>
                  </a:cubicBezTo>
                  <a:cubicBezTo>
                    <a:pt x="528" y="359"/>
                    <a:pt x="526" y="365"/>
                    <a:pt x="525" y="367"/>
                  </a:cubicBezTo>
                  <a:cubicBezTo>
                    <a:pt x="524" y="367"/>
                    <a:pt x="524" y="367"/>
                    <a:pt x="523" y="367"/>
                  </a:cubicBezTo>
                  <a:cubicBezTo>
                    <a:pt x="519" y="367"/>
                    <a:pt x="512" y="366"/>
                    <a:pt x="505" y="365"/>
                  </a:cubicBezTo>
                  <a:cubicBezTo>
                    <a:pt x="501" y="365"/>
                    <a:pt x="497" y="364"/>
                    <a:pt x="494" y="364"/>
                  </a:cubicBezTo>
                  <a:cubicBezTo>
                    <a:pt x="489" y="363"/>
                    <a:pt x="486" y="362"/>
                    <a:pt x="484" y="362"/>
                  </a:cubicBezTo>
                  <a:cubicBezTo>
                    <a:pt x="484" y="362"/>
                    <a:pt x="483" y="362"/>
                    <a:pt x="482" y="363"/>
                  </a:cubicBezTo>
                  <a:cubicBezTo>
                    <a:pt x="480" y="364"/>
                    <a:pt x="479" y="366"/>
                    <a:pt x="477" y="370"/>
                  </a:cubicBezTo>
                  <a:cubicBezTo>
                    <a:pt x="473" y="372"/>
                    <a:pt x="473" y="372"/>
                    <a:pt x="473" y="372"/>
                  </a:cubicBezTo>
                  <a:cubicBezTo>
                    <a:pt x="475" y="373"/>
                    <a:pt x="475" y="373"/>
                    <a:pt x="475" y="373"/>
                  </a:cubicBezTo>
                  <a:cubicBezTo>
                    <a:pt x="473" y="377"/>
                    <a:pt x="472" y="379"/>
                    <a:pt x="473" y="381"/>
                  </a:cubicBezTo>
                  <a:cubicBezTo>
                    <a:pt x="473" y="382"/>
                    <a:pt x="474" y="383"/>
                    <a:pt x="480" y="389"/>
                  </a:cubicBezTo>
                  <a:cubicBezTo>
                    <a:pt x="483" y="392"/>
                    <a:pt x="485" y="395"/>
                    <a:pt x="488" y="398"/>
                  </a:cubicBezTo>
                  <a:cubicBezTo>
                    <a:pt x="496" y="406"/>
                    <a:pt x="500" y="412"/>
                    <a:pt x="501" y="413"/>
                  </a:cubicBezTo>
                  <a:cubicBezTo>
                    <a:pt x="500" y="416"/>
                    <a:pt x="497" y="421"/>
                    <a:pt x="495" y="422"/>
                  </a:cubicBezTo>
                  <a:cubicBezTo>
                    <a:pt x="493" y="422"/>
                    <a:pt x="486" y="420"/>
                    <a:pt x="476" y="416"/>
                  </a:cubicBezTo>
                  <a:cubicBezTo>
                    <a:pt x="473" y="414"/>
                    <a:pt x="469" y="413"/>
                    <a:pt x="466" y="412"/>
                  </a:cubicBezTo>
                  <a:cubicBezTo>
                    <a:pt x="459" y="409"/>
                    <a:pt x="457" y="408"/>
                    <a:pt x="455" y="408"/>
                  </a:cubicBezTo>
                  <a:cubicBezTo>
                    <a:pt x="455" y="408"/>
                    <a:pt x="455" y="408"/>
                    <a:pt x="455" y="408"/>
                  </a:cubicBezTo>
                  <a:cubicBezTo>
                    <a:pt x="455" y="408"/>
                    <a:pt x="455" y="408"/>
                    <a:pt x="455" y="408"/>
                  </a:cubicBezTo>
                  <a:cubicBezTo>
                    <a:pt x="453" y="409"/>
                    <a:pt x="451" y="410"/>
                    <a:pt x="448" y="414"/>
                  </a:cubicBezTo>
                  <a:cubicBezTo>
                    <a:pt x="446" y="415"/>
                    <a:pt x="446" y="415"/>
                    <a:pt x="446" y="415"/>
                  </a:cubicBezTo>
                  <a:cubicBezTo>
                    <a:pt x="446" y="416"/>
                    <a:pt x="446" y="416"/>
                    <a:pt x="446" y="416"/>
                  </a:cubicBezTo>
                  <a:cubicBezTo>
                    <a:pt x="442" y="420"/>
                    <a:pt x="442" y="423"/>
                    <a:pt x="442" y="424"/>
                  </a:cubicBezTo>
                  <a:cubicBezTo>
                    <a:pt x="442" y="425"/>
                    <a:pt x="442" y="427"/>
                    <a:pt x="447" y="434"/>
                  </a:cubicBezTo>
                  <a:cubicBezTo>
                    <a:pt x="448" y="437"/>
                    <a:pt x="450" y="440"/>
                    <a:pt x="452" y="444"/>
                  </a:cubicBezTo>
                  <a:cubicBezTo>
                    <a:pt x="458" y="454"/>
                    <a:pt x="461" y="460"/>
                    <a:pt x="461" y="462"/>
                  </a:cubicBezTo>
                  <a:cubicBezTo>
                    <a:pt x="460" y="464"/>
                    <a:pt x="456" y="468"/>
                    <a:pt x="454" y="469"/>
                  </a:cubicBezTo>
                  <a:cubicBezTo>
                    <a:pt x="452" y="468"/>
                    <a:pt x="446" y="465"/>
                    <a:pt x="437" y="459"/>
                  </a:cubicBezTo>
                  <a:cubicBezTo>
                    <a:pt x="434" y="457"/>
                    <a:pt x="431" y="454"/>
                    <a:pt x="428" y="453"/>
                  </a:cubicBezTo>
                  <a:cubicBezTo>
                    <a:pt x="420" y="447"/>
                    <a:pt x="419" y="446"/>
                    <a:pt x="417" y="446"/>
                  </a:cubicBezTo>
                  <a:cubicBezTo>
                    <a:pt x="416" y="446"/>
                    <a:pt x="414" y="447"/>
                    <a:pt x="409" y="451"/>
                  </a:cubicBezTo>
                  <a:cubicBezTo>
                    <a:pt x="406" y="451"/>
                    <a:pt x="406" y="451"/>
                    <a:pt x="406" y="451"/>
                  </a:cubicBezTo>
                  <a:cubicBezTo>
                    <a:pt x="407" y="453"/>
                    <a:pt x="407" y="453"/>
                    <a:pt x="407" y="453"/>
                  </a:cubicBezTo>
                  <a:cubicBezTo>
                    <a:pt x="402" y="455"/>
                    <a:pt x="401" y="457"/>
                    <a:pt x="401" y="459"/>
                  </a:cubicBezTo>
                  <a:cubicBezTo>
                    <a:pt x="401" y="460"/>
                    <a:pt x="401" y="462"/>
                    <a:pt x="404" y="470"/>
                  </a:cubicBezTo>
                  <a:cubicBezTo>
                    <a:pt x="405" y="473"/>
                    <a:pt x="406" y="477"/>
                    <a:pt x="407" y="481"/>
                  </a:cubicBezTo>
                  <a:cubicBezTo>
                    <a:pt x="410" y="491"/>
                    <a:pt x="411" y="498"/>
                    <a:pt x="411" y="500"/>
                  </a:cubicBezTo>
                  <a:cubicBezTo>
                    <a:pt x="410" y="502"/>
                    <a:pt x="405" y="505"/>
                    <a:pt x="403" y="505"/>
                  </a:cubicBezTo>
                  <a:cubicBezTo>
                    <a:pt x="401" y="504"/>
                    <a:pt x="396" y="499"/>
                    <a:pt x="388" y="491"/>
                  </a:cubicBezTo>
                  <a:cubicBezTo>
                    <a:pt x="386" y="489"/>
                    <a:pt x="383" y="486"/>
                    <a:pt x="381" y="484"/>
                  </a:cubicBezTo>
                  <a:cubicBezTo>
                    <a:pt x="375" y="476"/>
                    <a:pt x="374" y="475"/>
                    <a:pt x="372" y="475"/>
                  </a:cubicBezTo>
                  <a:cubicBezTo>
                    <a:pt x="372" y="475"/>
                    <a:pt x="372" y="475"/>
                    <a:pt x="371" y="475"/>
                  </a:cubicBezTo>
                  <a:cubicBezTo>
                    <a:pt x="369" y="475"/>
                    <a:pt x="367" y="476"/>
                    <a:pt x="363" y="477"/>
                  </a:cubicBezTo>
                  <a:cubicBezTo>
                    <a:pt x="361" y="477"/>
                    <a:pt x="361" y="477"/>
                    <a:pt x="361" y="477"/>
                  </a:cubicBezTo>
                  <a:cubicBezTo>
                    <a:pt x="361" y="478"/>
                    <a:pt x="361" y="478"/>
                    <a:pt x="361" y="478"/>
                  </a:cubicBezTo>
                  <a:cubicBezTo>
                    <a:pt x="356" y="480"/>
                    <a:pt x="354" y="482"/>
                    <a:pt x="354" y="483"/>
                  </a:cubicBezTo>
                  <a:cubicBezTo>
                    <a:pt x="353" y="485"/>
                    <a:pt x="353" y="486"/>
                    <a:pt x="354" y="494"/>
                  </a:cubicBezTo>
                  <a:cubicBezTo>
                    <a:pt x="354" y="498"/>
                    <a:pt x="354" y="502"/>
                    <a:pt x="354" y="506"/>
                  </a:cubicBezTo>
                  <a:cubicBezTo>
                    <a:pt x="355" y="517"/>
                    <a:pt x="354" y="524"/>
                    <a:pt x="354" y="526"/>
                  </a:cubicBezTo>
                  <a:cubicBezTo>
                    <a:pt x="353" y="527"/>
                    <a:pt x="348" y="529"/>
                    <a:pt x="345" y="529"/>
                  </a:cubicBezTo>
                  <a:cubicBezTo>
                    <a:pt x="344" y="529"/>
                    <a:pt x="344" y="529"/>
                    <a:pt x="344" y="529"/>
                  </a:cubicBezTo>
                  <a:cubicBezTo>
                    <a:pt x="343" y="527"/>
                    <a:pt x="339" y="522"/>
                    <a:pt x="334" y="512"/>
                  </a:cubicBezTo>
                  <a:cubicBezTo>
                    <a:pt x="332" y="509"/>
                    <a:pt x="330" y="505"/>
                    <a:pt x="329" y="503"/>
                  </a:cubicBezTo>
                  <a:cubicBezTo>
                    <a:pt x="324" y="494"/>
                    <a:pt x="323" y="493"/>
                    <a:pt x="322" y="492"/>
                  </a:cubicBezTo>
                  <a:cubicBezTo>
                    <a:pt x="321" y="492"/>
                    <a:pt x="320" y="492"/>
                    <a:pt x="319" y="492"/>
                  </a:cubicBezTo>
                  <a:cubicBezTo>
                    <a:pt x="317" y="492"/>
                    <a:pt x="314" y="492"/>
                    <a:pt x="313" y="493"/>
                  </a:cubicBezTo>
                  <a:cubicBezTo>
                    <a:pt x="310" y="491"/>
                    <a:pt x="310" y="491"/>
                    <a:pt x="310" y="491"/>
                  </a:cubicBezTo>
                  <a:cubicBezTo>
                    <a:pt x="309" y="493"/>
                    <a:pt x="309" y="493"/>
                    <a:pt x="309" y="493"/>
                  </a:cubicBezTo>
                  <a:cubicBezTo>
                    <a:pt x="304" y="494"/>
                    <a:pt x="303" y="495"/>
                    <a:pt x="302" y="496"/>
                  </a:cubicBezTo>
                  <a:cubicBezTo>
                    <a:pt x="301" y="497"/>
                    <a:pt x="301" y="499"/>
                    <a:pt x="299" y="507"/>
                  </a:cubicBezTo>
                  <a:cubicBezTo>
                    <a:pt x="298" y="510"/>
                    <a:pt x="298" y="514"/>
                    <a:pt x="297" y="518"/>
                  </a:cubicBezTo>
                  <a:cubicBezTo>
                    <a:pt x="295" y="529"/>
                    <a:pt x="293" y="536"/>
                    <a:pt x="292" y="538"/>
                  </a:cubicBezTo>
                  <a:cubicBezTo>
                    <a:pt x="291" y="538"/>
                    <a:pt x="289" y="539"/>
                    <a:pt x="286" y="539"/>
                  </a:cubicBezTo>
                  <a:close/>
                  <a:moveTo>
                    <a:pt x="271" y="107"/>
                  </a:moveTo>
                  <a:cubicBezTo>
                    <a:pt x="181" y="107"/>
                    <a:pt x="108" y="180"/>
                    <a:pt x="108" y="269"/>
                  </a:cubicBezTo>
                  <a:cubicBezTo>
                    <a:pt x="108" y="359"/>
                    <a:pt x="181" y="432"/>
                    <a:pt x="271" y="432"/>
                  </a:cubicBezTo>
                  <a:cubicBezTo>
                    <a:pt x="361" y="432"/>
                    <a:pt x="435" y="359"/>
                    <a:pt x="435" y="269"/>
                  </a:cubicBezTo>
                  <a:cubicBezTo>
                    <a:pt x="435" y="180"/>
                    <a:pt x="361" y="107"/>
                    <a:pt x="271" y="1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45715" tIns="22857" rIns="45715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6" name="Freeform 25"/>
            <p:cNvSpPr>
              <a:spLocks noEditPoints="1"/>
            </p:cNvSpPr>
            <p:nvPr/>
          </p:nvSpPr>
          <p:spPr bwMode="auto">
            <a:xfrm>
              <a:off x="16688627" y="4684262"/>
              <a:ext cx="2627164" cy="2607794"/>
            </a:xfrm>
            <a:custGeom>
              <a:avLst/>
              <a:gdLst>
                <a:gd name="T0" fmla="*/ 259 w 542"/>
                <a:gd name="T1" fmla="*/ 496 h 538"/>
                <a:gd name="T2" fmla="*/ 238 w 542"/>
                <a:gd name="T3" fmla="*/ 517 h 538"/>
                <a:gd name="T4" fmla="*/ 215 w 542"/>
                <a:gd name="T5" fmla="*/ 491 h 538"/>
                <a:gd name="T6" fmla="*/ 188 w 542"/>
                <a:gd name="T7" fmla="*/ 494 h 538"/>
                <a:gd name="T8" fmla="*/ 165 w 542"/>
                <a:gd name="T9" fmla="*/ 472 h 538"/>
                <a:gd name="T10" fmla="*/ 138 w 542"/>
                <a:gd name="T11" fmla="*/ 468 h 538"/>
                <a:gd name="T12" fmla="*/ 121 w 542"/>
                <a:gd name="T13" fmla="*/ 442 h 538"/>
                <a:gd name="T14" fmla="*/ 85 w 542"/>
                <a:gd name="T15" fmla="*/ 438 h 538"/>
                <a:gd name="T16" fmla="*/ 81 w 542"/>
                <a:gd name="T17" fmla="*/ 395 h 538"/>
                <a:gd name="T18" fmla="*/ 62 w 542"/>
                <a:gd name="T19" fmla="*/ 388 h 538"/>
                <a:gd name="T20" fmla="*/ 59 w 542"/>
                <a:gd name="T21" fmla="*/ 357 h 538"/>
                <a:gd name="T22" fmla="*/ 38 w 542"/>
                <a:gd name="T23" fmla="*/ 337 h 538"/>
                <a:gd name="T24" fmla="*/ 44 w 542"/>
                <a:gd name="T25" fmla="*/ 306 h 538"/>
                <a:gd name="T26" fmla="*/ 20 w 542"/>
                <a:gd name="T27" fmla="*/ 280 h 538"/>
                <a:gd name="T28" fmla="*/ 44 w 542"/>
                <a:gd name="T29" fmla="*/ 244 h 538"/>
                <a:gd name="T30" fmla="*/ 7 w 542"/>
                <a:gd name="T31" fmla="*/ 212 h 538"/>
                <a:gd name="T32" fmla="*/ 52 w 542"/>
                <a:gd name="T33" fmla="*/ 200 h 538"/>
                <a:gd name="T34" fmla="*/ 41 w 542"/>
                <a:gd name="T35" fmla="*/ 166 h 538"/>
                <a:gd name="T36" fmla="*/ 73 w 542"/>
                <a:gd name="T37" fmla="*/ 152 h 538"/>
                <a:gd name="T38" fmla="*/ 79 w 542"/>
                <a:gd name="T39" fmla="*/ 126 h 538"/>
                <a:gd name="T40" fmla="*/ 106 w 542"/>
                <a:gd name="T41" fmla="*/ 110 h 538"/>
                <a:gd name="T42" fmla="*/ 121 w 542"/>
                <a:gd name="T43" fmla="*/ 96 h 538"/>
                <a:gd name="T44" fmla="*/ 138 w 542"/>
                <a:gd name="T45" fmla="*/ 69 h 538"/>
                <a:gd name="T46" fmla="*/ 165 w 542"/>
                <a:gd name="T47" fmla="*/ 66 h 538"/>
                <a:gd name="T48" fmla="*/ 182 w 542"/>
                <a:gd name="T49" fmla="*/ 35 h 538"/>
                <a:gd name="T50" fmla="*/ 208 w 542"/>
                <a:gd name="T51" fmla="*/ 51 h 538"/>
                <a:gd name="T52" fmla="*/ 230 w 542"/>
                <a:gd name="T53" fmla="*/ 3 h 538"/>
                <a:gd name="T54" fmla="*/ 260 w 542"/>
                <a:gd name="T55" fmla="*/ 45 h 538"/>
                <a:gd name="T56" fmla="*/ 286 w 542"/>
                <a:gd name="T57" fmla="*/ 0 h 538"/>
                <a:gd name="T58" fmla="*/ 310 w 542"/>
                <a:gd name="T59" fmla="*/ 45 h 538"/>
                <a:gd name="T60" fmla="*/ 345 w 542"/>
                <a:gd name="T61" fmla="*/ 10 h 538"/>
                <a:gd name="T62" fmla="*/ 361 w 542"/>
                <a:gd name="T63" fmla="*/ 60 h 538"/>
                <a:gd name="T64" fmla="*/ 388 w 542"/>
                <a:gd name="T65" fmla="*/ 47 h 538"/>
                <a:gd name="T66" fmla="*/ 407 w 542"/>
                <a:gd name="T67" fmla="*/ 86 h 538"/>
                <a:gd name="T68" fmla="*/ 436 w 542"/>
                <a:gd name="T69" fmla="*/ 80 h 538"/>
                <a:gd name="T70" fmla="*/ 446 w 542"/>
                <a:gd name="T71" fmla="*/ 122 h 538"/>
                <a:gd name="T72" fmla="*/ 465 w 542"/>
                <a:gd name="T73" fmla="*/ 127 h 538"/>
                <a:gd name="T74" fmla="*/ 472 w 542"/>
                <a:gd name="T75" fmla="*/ 158 h 538"/>
                <a:gd name="T76" fmla="*/ 493 w 542"/>
                <a:gd name="T77" fmla="*/ 175 h 538"/>
                <a:gd name="T78" fmla="*/ 503 w 542"/>
                <a:gd name="T79" fmla="*/ 199 h 538"/>
                <a:gd name="T80" fmla="*/ 508 w 542"/>
                <a:gd name="T81" fmla="*/ 228 h 538"/>
                <a:gd name="T82" fmla="*/ 501 w 542"/>
                <a:gd name="T83" fmla="*/ 259 h 538"/>
                <a:gd name="T84" fmla="*/ 523 w 542"/>
                <a:gd name="T85" fmla="*/ 288 h 538"/>
                <a:gd name="T86" fmla="*/ 494 w 542"/>
                <a:gd name="T87" fmla="*/ 320 h 538"/>
                <a:gd name="T88" fmla="*/ 527 w 542"/>
                <a:gd name="T89" fmla="*/ 357 h 538"/>
                <a:gd name="T90" fmla="*/ 481 w 542"/>
                <a:gd name="T91" fmla="*/ 363 h 538"/>
                <a:gd name="T92" fmla="*/ 487 w 542"/>
                <a:gd name="T93" fmla="*/ 398 h 538"/>
                <a:gd name="T94" fmla="*/ 455 w 542"/>
                <a:gd name="T95" fmla="*/ 408 h 538"/>
                <a:gd name="T96" fmla="*/ 446 w 542"/>
                <a:gd name="T97" fmla="*/ 434 h 538"/>
                <a:gd name="T98" fmla="*/ 417 w 542"/>
                <a:gd name="T99" fmla="*/ 446 h 538"/>
                <a:gd name="T100" fmla="*/ 406 w 542"/>
                <a:gd name="T101" fmla="*/ 480 h 538"/>
                <a:gd name="T102" fmla="*/ 371 w 542"/>
                <a:gd name="T103" fmla="*/ 475 h 538"/>
                <a:gd name="T104" fmla="*/ 354 w 542"/>
                <a:gd name="T105" fmla="*/ 506 h 538"/>
                <a:gd name="T106" fmla="*/ 321 w 542"/>
                <a:gd name="T107" fmla="*/ 492 h 538"/>
                <a:gd name="T108" fmla="*/ 299 w 542"/>
                <a:gd name="T109" fmla="*/ 507 h 538"/>
                <a:gd name="T110" fmla="*/ 270 w 542"/>
                <a:gd name="T111" fmla="*/ 431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42" h="538">
                  <a:moveTo>
                    <a:pt x="285" y="538"/>
                  </a:moveTo>
                  <a:cubicBezTo>
                    <a:pt x="283" y="538"/>
                    <a:pt x="282" y="538"/>
                    <a:pt x="282" y="538"/>
                  </a:cubicBezTo>
                  <a:cubicBezTo>
                    <a:pt x="280" y="536"/>
                    <a:pt x="278" y="530"/>
                    <a:pt x="275" y="519"/>
                  </a:cubicBezTo>
                  <a:cubicBezTo>
                    <a:pt x="274" y="516"/>
                    <a:pt x="273" y="512"/>
                    <a:pt x="272" y="509"/>
                  </a:cubicBezTo>
                  <a:cubicBezTo>
                    <a:pt x="270" y="500"/>
                    <a:pt x="269" y="498"/>
                    <a:pt x="268" y="497"/>
                  </a:cubicBezTo>
                  <a:cubicBezTo>
                    <a:pt x="267" y="497"/>
                    <a:pt x="265" y="496"/>
                    <a:pt x="259" y="496"/>
                  </a:cubicBezTo>
                  <a:cubicBezTo>
                    <a:pt x="258" y="496"/>
                    <a:pt x="258" y="496"/>
                    <a:pt x="258" y="496"/>
                  </a:cubicBezTo>
                  <a:cubicBezTo>
                    <a:pt x="258" y="496"/>
                    <a:pt x="258" y="496"/>
                    <a:pt x="258" y="496"/>
                  </a:cubicBezTo>
                  <a:cubicBezTo>
                    <a:pt x="257" y="495"/>
                    <a:pt x="255" y="495"/>
                    <a:pt x="253" y="495"/>
                  </a:cubicBezTo>
                  <a:cubicBezTo>
                    <a:pt x="250" y="495"/>
                    <a:pt x="249" y="496"/>
                    <a:pt x="248" y="497"/>
                  </a:cubicBezTo>
                  <a:cubicBezTo>
                    <a:pt x="246" y="497"/>
                    <a:pt x="246" y="499"/>
                    <a:pt x="243" y="507"/>
                  </a:cubicBezTo>
                  <a:cubicBezTo>
                    <a:pt x="241" y="510"/>
                    <a:pt x="240" y="513"/>
                    <a:pt x="238" y="517"/>
                  </a:cubicBezTo>
                  <a:cubicBezTo>
                    <a:pt x="233" y="527"/>
                    <a:pt x="230" y="533"/>
                    <a:pt x="229" y="535"/>
                  </a:cubicBezTo>
                  <a:cubicBezTo>
                    <a:pt x="228" y="535"/>
                    <a:pt x="228" y="535"/>
                    <a:pt x="227" y="535"/>
                  </a:cubicBezTo>
                  <a:cubicBezTo>
                    <a:pt x="224" y="535"/>
                    <a:pt x="220" y="534"/>
                    <a:pt x="219" y="533"/>
                  </a:cubicBezTo>
                  <a:cubicBezTo>
                    <a:pt x="218" y="531"/>
                    <a:pt x="217" y="524"/>
                    <a:pt x="217" y="513"/>
                  </a:cubicBezTo>
                  <a:cubicBezTo>
                    <a:pt x="217" y="510"/>
                    <a:pt x="217" y="506"/>
                    <a:pt x="216" y="503"/>
                  </a:cubicBezTo>
                  <a:cubicBezTo>
                    <a:pt x="216" y="493"/>
                    <a:pt x="216" y="492"/>
                    <a:pt x="215" y="491"/>
                  </a:cubicBezTo>
                  <a:cubicBezTo>
                    <a:pt x="214" y="490"/>
                    <a:pt x="212" y="488"/>
                    <a:pt x="207" y="487"/>
                  </a:cubicBezTo>
                  <a:cubicBezTo>
                    <a:pt x="207" y="486"/>
                    <a:pt x="207" y="486"/>
                    <a:pt x="207" y="486"/>
                  </a:cubicBezTo>
                  <a:cubicBezTo>
                    <a:pt x="206" y="486"/>
                    <a:pt x="206" y="486"/>
                    <a:pt x="206" y="486"/>
                  </a:cubicBezTo>
                  <a:cubicBezTo>
                    <a:pt x="202" y="485"/>
                    <a:pt x="200" y="485"/>
                    <a:pt x="198" y="485"/>
                  </a:cubicBezTo>
                  <a:cubicBezTo>
                    <a:pt x="197" y="485"/>
                    <a:pt x="196" y="485"/>
                    <a:pt x="195" y="485"/>
                  </a:cubicBezTo>
                  <a:cubicBezTo>
                    <a:pt x="194" y="486"/>
                    <a:pt x="193" y="487"/>
                    <a:pt x="188" y="494"/>
                  </a:cubicBezTo>
                  <a:cubicBezTo>
                    <a:pt x="186" y="496"/>
                    <a:pt x="184" y="500"/>
                    <a:pt x="181" y="503"/>
                  </a:cubicBezTo>
                  <a:cubicBezTo>
                    <a:pt x="175" y="511"/>
                    <a:pt x="170" y="516"/>
                    <a:pt x="168" y="518"/>
                  </a:cubicBezTo>
                  <a:cubicBezTo>
                    <a:pt x="165" y="518"/>
                    <a:pt x="160" y="515"/>
                    <a:pt x="159" y="514"/>
                  </a:cubicBezTo>
                  <a:cubicBezTo>
                    <a:pt x="159" y="512"/>
                    <a:pt x="159" y="505"/>
                    <a:pt x="162" y="494"/>
                  </a:cubicBezTo>
                  <a:cubicBezTo>
                    <a:pt x="162" y="491"/>
                    <a:pt x="163" y="487"/>
                    <a:pt x="164" y="484"/>
                  </a:cubicBezTo>
                  <a:cubicBezTo>
                    <a:pt x="166" y="474"/>
                    <a:pt x="166" y="473"/>
                    <a:pt x="165" y="472"/>
                  </a:cubicBezTo>
                  <a:cubicBezTo>
                    <a:pt x="165" y="471"/>
                    <a:pt x="164" y="469"/>
                    <a:pt x="158" y="466"/>
                  </a:cubicBezTo>
                  <a:cubicBezTo>
                    <a:pt x="157" y="465"/>
                    <a:pt x="157" y="465"/>
                    <a:pt x="157" y="465"/>
                  </a:cubicBezTo>
                  <a:cubicBezTo>
                    <a:pt x="156" y="465"/>
                    <a:pt x="156" y="465"/>
                    <a:pt x="156" y="465"/>
                  </a:cubicBezTo>
                  <a:cubicBezTo>
                    <a:pt x="151" y="462"/>
                    <a:pt x="149" y="462"/>
                    <a:pt x="148" y="462"/>
                  </a:cubicBezTo>
                  <a:cubicBezTo>
                    <a:pt x="148" y="462"/>
                    <a:pt x="148" y="462"/>
                    <a:pt x="147" y="462"/>
                  </a:cubicBezTo>
                  <a:cubicBezTo>
                    <a:pt x="146" y="462"/>
                    <a:pt x="145" y="463"/>
                    <a:pt x="138" y="468"/>
                  </a:cubicBezTo>
                  <a:cubicBezTo>
                    <a:pt x="136" y="471"/>
                    <a:pt x="133" y="473"/>
                    <a:pt x="129" y="476"/>
                  </a:cubicBezTo>
                  <a:cubicBezTo>
                    <a:pt x="121" y="483"/>
                    <a:pt x="115" y="487"/>
                    <a:pt x="113" y="487"/>
                  </a:cubicBezTo>
                  <a:cubicBezTo>
                    <a:pt x="111" y="487"/>
                    <a:pt x="106" y="483"/>
                    <a:pt x="105" y="481"/>
                  </a:cubicBezTo>
                  <a:cubicBezTo>
                    <a:pt x="105" y="480"/>
                    <a:pt x="108" y="473"/>
                    <a:pt x="112" y="463"/>
                  </a:cubicBezTo>
                  <a:cubicBezTo>
                    <a:pt x="114" y="460"/>
                    <a:pt x="115" y="456"/>
                    <a:pt x="117" y="453"/>
                  </a:cubicBezTo>
                  <a:cubicBezTo>
                    <a:pt x="121" y="445"/>
                    <a:pt x="121" y="444"/>
                    <a:pt x="121" y="442"/>
                  </a:cubicBezTo>
                  <a:cubicBezTo>
                    <a:pt x="120" y="440"/>
                    <a:pt x="119" y="438"/>
                    <a:pt x="115" y="435"/>
                  </a:cubicBezTo>
                  <a:cubicBezTo>
                    <a:pt x="115" y="433"/>
                    <a:pt x="115" y="433"/>
                    <a:pt x="115" y="433"/>
                  </a:cubicBezTo>
                  <a:cubicBezTo>
                    <a:pt x="114" y="433"/>
                    <a:pt x="114" y="433"/>
                    <a:pt x="114" y="433"/>
                  </a:cubicBezTo>
                  <a:cubicBezTo>
                    <a:pt x="110" y="430"/>
                    <a:pt x="108" y="428"/>
                    <a:pt x="106" y="428"/>
                  </a:cubicBezTo>
                  <a:cubicBezTo>
                    <a:pt x="104" y="428"/>
                    <a:pt x="103" y="429"/>
                    <a:pt x="96" y="433"/>
                  </a:cubicBezTo>
                  <a:cubicBezTo>
                    <a:pt x="93" y="434"/>
                    <a:pt x="89" y="436"/>
                    <a:pt x="85" y="438"/>
                  </a:cubicBezTo>
                  <a:cubicBezTo>
                    <a:pt x="75" y="442"/>
                    <a:pt x="69" y="445"/>
                    <a:pt x="67" y="445"/>
                  </a:cubicBezTo>
                  <a:cubicBezTo>
                    <a:pt x="65" y="444"/>
                    <a:pt x="61" y="440"/>
                    <a:pt x="60" y="438"/>
                  </a:cubicBezTo>
                  <a:cubicBezTo>
                    <a:pt x="61" y="436"/>
                    <a:pt x="64" y="431"/>
                    <a:pt x="71" y="421"/>
                  </a:cubicBezTo>
                  <a:cubicBezTo>
                    <a:pt x="74" y="418"/>
                    <a:pt x="76" y="416"/>
                    <a:pt x="78" y="413"/>
                  </a:cubicBezTo>
                  <a:cubicBezTo>
                    <a:pt x="84" y="405"/>
                    <a:pt x="85" y="404"/>
                    <a:pt x="85" y="403"/>
                  </a:cubicBezTo>
                  <a:cubicBezTo>
                    <a:pt x="85" y="401"/>
                    <a:pt x="84" y="400"/>
                    <a:pt x="81" y="395"/>
                  </a:cubicBezTo>
                  <a:cubicBezTo>
                    <a:pt x="81" y="392"/>
                    <a:pt x="81" y="392"/>
                    <a:pt x="81" y="392"/>
                  </a:cubicBezTo>
                  <a:cubicBezTo>
                    <a:pt x="79" y="392"/>
                    <a:pt x="79" y="392"/>
                    <a:pt x="79" y="392"/>
                  </a:cubicBezTo>
                  <a:cubicBezTo>
                    <a:pt x="77" y="387"/>
                    <a:pt x="75" y="386"/>
                    <a:pt x="73" y="386"/>
                  </a:cubicBezTo>
                  <a:cubicBezTo>
                    <a:pt x="73" y="386"/>
                    <a:pt x="73" y="386"/>
                    <a:pt x="73" y="386"/>
                  </a:cubicBezTo>
                  <a:cubicBezTo>
                    <a:pt x="72" y="386"/>
                    <a:pt x="72" y="386"/>
                    <a:pt x="72" y="386"/>
                  </a:cubicBezTo>
                  <a:cubicBezTo>
                    <a:pt x="71" y="386"/>
                    <a:pt x="68" y="387"/>
                    <a:pt x="62" y="388"/>
                  </a:cubicBezTo>
                  <a:cubicBezTo>
                    <a:pt x="59" y="389"/>
                    <a:pt x="55" y="390"/>
                    <a:pt x="51" y="391"/>
                  </a:cubicBezTo>
                  <a:cubicBezTo>
                    <a:pt x="42" y="392"/>
                    <a:pt x="34" y="394"/>
                    <a:pt x="31" y="394"/>
                  </a:cubicBezTo>
                  <a:cubicBezTo>
                    <a:pt x="30" y="392"/>
                    <a:pt x="27" y="387"/>
                    <a:pt x="27" y="385"/>
                  </a:cubicBezTo>
                  <a:cubicBezTo>
                    <a:pt x="28" y="383"/>
                    <a:pt x="33" y="378"/>
                    <a:pt x="41" y="372"/>
                  </a:cubicBezTo>
                  <a:cubicBezTo>
                    <a:pt x="44" y="369"/>
                    <a:pt x="47" y="367"/>
                    <a:pt x="50" y="365"/>
                  </a:cubicBezTo>
                  <a:cubicBezTo>
                    <a:pt x="57" y="359"/>
                    <a:pt x="58" y="358"/>
                    <a:pt x="59" y="357"/>
                  </a:cubicBezTo>
                  <a:cubicBezTo>
                    <a:pt x="59" y="355"/>
                    <a:pt x="59" y="353"/>
                    <a:pt x="57" y="348"/>
                  </a:cubicBezTo>
                  <a:cubicBezTo>
                    <a:pt x="58" y="345"/>
                    <a:pt x="58" y="345"/>
                    <a:pt x="58" y="345"/>
                  </a:cubicBezTo>
                  <a:cubicBezTo>
                    <a:pt x="56" y="345"/>
                    <a:pt x="56" y="345"/>
                    <a:pt x="56" y="345"/>
                  </a:cubicBezTo>
                  <a:cubicBezTo>
                    <a:pt x="55" y="341"/>
                    <a:pt x="53" y="339"/>
                    <a:pt x="51" y="338"/>
                  </a:cubicBezTo>
                  <a:cubicBezTo>
                    <a:pt x="50" y="337"/>
                    <a:pt x="49" y="337"/>
                    <a:pt x="43" y="337"/>
                  </a:cubicBezTo>
                  <a:cubicBezTo>
                    <a:pt x="38" y="337"/>
                    <a:pt x="38" y="337"/>
                    <a:pt x="38" y="337"/>
                  </a:cubicBezTo>
                  <a:cubicBezTo>
                    <a:pt x="35" y="337"/>
                    <a:pt x="32" y="337"/>
                    <a:pt x="29" y="337"/>
                  </a:cubicBezTo>
                  <a:cubicBezTo>
                    <a:pt x="18" y="337"/>
                    <a:pt x="11" y="336"/>
                    <a:pt x="9" y="335"/>
                  </a:cubicBezTo>
                  <a:cubicBezTo>
                    <a:pt x="7" y="334"/>
                    <a:pt x="6" y="328"/>
                    <a:pt x="6" y="326"/>
                  </a:cubicBezTo>
                  <a:cubicBezTo>
                    <a:pt x="8" y="325"/>
                    <a:pt x="14" y="321"/>
                    <a:pt x="24" y="316"/>
                  </a:cubicBezTo>
                  <a:cubicBezTo>
                    <a:pt x="27" y="314"/>
                    <a:pt x="30" y="313"/>
                    <a:pt x="33" y="312"/>
                  </a:cubicBezTo>
                  <a:cubicBezTo>
                    <a:pt x="42" y="308"/>
                    <a:pt x="43" y="307"/>
                    <a:pt x="44" y="306"/>
                  </a:cubicBezTo>
                  <a:cubicBezTo>
                    <a:pt x="45" y="304"/>
                    <a:pt x="45" y="302"/>
                    <a:pt x="44" y="297"/>
                  </a:cubicBezTo>
                  <a:cubicBezTo>
                    <a:pt x="45" y="295"/>
                    <a:pt x="45" y="295"/>
                    <a:pt x="45" y="295"/>
                  </a:cubicBezTo>
                  <a:cubicBezTo>
                    <a:pt x="44" y="295"/>
                    <a:pt x="44" y="295"/>
                    <a:pt x="44" y="295"/>
                  </a:cubicBezTo>
                  <a:cubicBezTo>
                    <a:pt x="44" y="288"/>
                    <a:pt x="42" y="286"/>
                    <a:pt x="41" y="285"/>
                  </a:cubicBezTo>
                  <a:cubicBezTo>
                    <a:pt x="40" y="285"/>
                    <a:pt x="39" y="284"/>
                    <a:pt x="31" y="282"/>
                  </a:cubicBezTo>
                  <a:cubicBezTo>
                    <a:pt x="28" y="281"/>
                    <a:pt x="24" y="281"/>
                    <a:pt x="20" y="280"/>
                  </a:cubicBezTo>
                  <a:cubicBezTo>
                    <a:pt x="9" y="277"/>
                    <a:pt x="2" y="275"/>
                    <a:pt x="0" y="274"/>
                  </a:cubicBezTo>
                  <a:cubicBezTo>
                    <a:pt x="0" y="272"/>
                    <a:pt x="0" y="265"/>
                    <a:pt x="0" y="264"/>
                  </a:cubicBezTo>
                  <a:cubicBezTo>
                    <a:pt x="2" y="263"/>
                    <a:pt x="9" y="261"/>
                    <a:pt x="20" y="258"/>
                  </a:cubicBezTo>
                  <a:cubicBezTo>
                    <a:pt x="23" y="257"/>
                    <a:pt x="27" y="257"/>
                    <a:pt x="30" y="256"/>
                  </a:cubicBezTo>
                  <a:cubicBezTo>
                    <a:pt x="39" y="254"/>
                    <a:pt x="41" y="254"/>
                    <a:pt x="42" y="253"/>
                  </a:cubicBezTo>
                  <a:cubicBezTo>
                    <a:pt x="43" y="251"/>
                    <a:pt x="44" y="250"/>
                    <a:pt x="44" y="244"/>
                  </a:cubicBezTo>
                  <a:cubicBezTo>
                    <a:pt x="45" y="243"/>
                    <a:pt x="45" y="243"/>
                    <a:pt x="45" y="243"/>
                  </a:cubicBezTo>
                  <a:cubicBezTo>
                    <a:pt x="44" y="241"/>
                    <a:pt x="44" y="241"/>
                    <a:pt x="44" y="241"/>
                  </a:cubicBezTo>
                  <a:cubicBezTo>
                    <a:pt x="46" y="236"/>
                    <a:pt x="45" y="234"/>
                    <a:pt x="44" y="232"/>
                  </a:cubicBezTo>
                  <a:cubicBezTo>
                    <a:pt x="43" y="231"/>
                    <a:pt x="42" y="231"/>
                    <a:pt x="34" y="227"/>
                  </a:cubicBezTo>
                  <a:cubicBezTo>
                    <a:pt x="31" y="225"/>
                    <a:pt x="27" y="223"/>
                    <a:pt x="24" y="222"/>
                  </a:cubicBezTo>
                  <a:cubicBezTo>
                    <a:pt x="14" y="217"/>
                    <a:pt x="8" y="213"/>
                    <a:pt x="7" y="212"/>
                  </a:cubicBezTo>
                  <a:cubicBezTo>
                    <a:pt x="6" y="209"/>
                    <a:pt x="8" y="203"/>
                    <a:pt x="9" y="202"/>
                  </a:cubicBezTo>
                  <a:cubicBezTo>
                    <a:pt x="10" y="201"/>
                    <a:pt x="16" y="201"/>
                    <a:pt x="25" y="201"/>
                  </a:cubicBezTo>
                  <a:cubicBezTo>
                    <a:pt x="27" y="201"/>
                    <a:pt x="28" y="201"/>
                    <a:pt x="29" y="201"/>
                  </a:cubicBezTo>
                  <a:cubicBezTo>
                    <a:pt x="32" y="201"/>
                    <a:pt x="36" y="201"/>
                    <a:pt x="39" y="201"/>
                  </a:cubicBezTo>
                  <a:cubicBezTo>
                    <a:pt x="42" y="201"/>
                    <a:pt x="45" y="201"/>
                    <a:pt x="47" y="201"/>
                  </a:cubicBezTo>
                  <a:cubicBezTo>
                    <a:pt x="50" y="201"/>
                    <a:pt x="51" y="201"/>
                    <a:pt x="52" y="200"/>
                  </a:cubicBezTo>
                  <a:cubicBezTo>
                    <a:pt x="53" y="200"/>
                    <a:pt x="54" y="198"/>
                    <a:pt x="56" y="192"/>
                  </a:cubicBezTo>
                  <a:cubicBezTo>
                    <a:pt x="58" y="191"/>
                    <a:pt x="58" y="191"/>
                    <a:pt x="58" y="191"/>
                  </a:cubicBezTo>
                  <a:cubicBezTo>
                    <a:pt x="57" y="190"/>
                    <a:pt x="57" y="190"/>
                    <a:pt x="57" y="190"/>
                  </a:cubicBezTo>
                  <a:cubicBezTo>
                    <a:pt x="59" y="185"/>
                    <a:pt x="59" y="183"/>
                    <a:pt x="59" y="181"/>
                  </a:cubicBezTo>
                  <a:cubicBezTo>
                    <a:pt x="58" y="180"/>
                    <a:pt x="57" y="179"/>
                    <a:pt x="51" y="174"/>
                  </a:cubicBezTo>
                  <a:cubicBezTo>
                    <a:pt x="48" y="172"/>
                    <a:pt x="45" y="169"/>
                    <a:pt x="41" y="166"/>
                  </a:cubicBezTo>
                  <a:cubicBezTo>
                    <a:pt x="33" y="159"/>
                    <a:pt x="28" y="154"/>
                    <a:pt x="27" y="152"/>
                  </a:cubicBezTo>
                  <a:cubicBezTo>
                    <a:pt x="27" y="150"/>
                    <a:pt x="30" y="145"/>
                    <a:pt x="32" y="143"/>
                  </a:cubicBezTo>
                  <a:cubicBezTo>
                    <a:pt x="35" y="144"/>
                    <a:pt x="42" y="145"/>
                    <a:pt x="51" y="147"/>
                  </a:cubicBezTo>
                  <a:cubicBezTo>
                    <a:pt x="55" y="148"/>
                    <a:pt x="58" y="149"/>
                    <a:pt x="61" y="150"/>
                  </a:cubicBezTo>
                  <a:cubicBezTo>
                    <a:pt x="68" y="152"/>
                    <a:pt x="71" y="152"/>
                    <a:pt x="72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4" y="152"/>
                    <a:pt x="74" y="152"/>
                    <a:pt x="74" y="152"/>
                  </a:cubicBezTo>
                  <a:cubicBezTo>
                    <a:pt x="75" y="152"/>
                    <a:pt x="77" y="150"/>
                    <a:pt x="80" y="145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5" y="139"/>
                    <a:pt x="85" y="136"/>
                    <a:pt x="85" y="135"/>
                  </a:cubicBezTo>
                  <a:cubicBezTo>
                    <a:pt x="84" y="134"/>
                    <a:pt x="84" y="132"/>
                    <a:pt x="79" y="126"/>
                  </a:cubicBezTo>
                  <a:cubicBezTo>
                    <a:pt x="77" y="123"/>
                    <a:pt x="74" y="120"/>
                    <a:pt x="72" y="116"/>
                  </a:cubicBezTo>
                  <a:cubicBezTo>
                    <a:pt x="65" y="108"/>
                    <a:pt x="62" y="101"/>
                    <a:pt x="61" y="100"/>
                  </a:cubicBezTo>
                  <a:cubicBezTo>
                    <a:pt x="61" y="98"/>
                    <a:pt x="66" y="93"/>
                    <a:pt x="67" y="92"/>
                  </a:cubicBezTo>
                  <a:cubicBezTo>
                    <a:pt x="69" y="92"/>
                    <a:pt x="76" y="95"/>
                    <a:pt x="86" y="100"/>
                  </a:cubicBezTo>
                  <a:cubicBezTo>
                    <a:pt x="89" y="102"/>
                    <a:pt x="92" y="104"/>
                    <a:pt x="95" y="105"/>
                  </a:cubicBezTo>
                  <a:cubicBezTo>
                    <a:pt x="103" y="109"/>
                    <a:pt x="104" y="110"/>
                    <a:pt x="106" y="110"/>
                  </a:cubicBezTo>
                  <a:cubicBezTo>
                    <a:pt x="106" y="110"/>
                    <a:pt x="106" y="110"/>
                    <a:pt x="106" y="110"/>
                  </a:cubicBezTo>
                  <a:cubicBezTo>
                    <a:pt x="106" y="110"/>
                    <a:pt x="106" y="110"/>
                    <a:pt x="106" y="110"/>
                  </a:cubicBezTo>
                  <a:cubicBezTo>
                    <a:pt x="108" y="110"/>
                    <a:pt x="110" y="108"/>
                    <a:pt x="114" y="105"/>
                  </a:cubicBezTo>
                  <a:cubicBezTo>
                    <a:pt x="118" y="104"/>
                    <a:pt x="118" y="104"/>
                    <a:pt x="118" y="104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9" y="100"/>
                    <a:pt x="121" y="98"/>
                    <a:pt x="121" y="96"/>
                  </a:cubicBezTo>
                  <a:cubicBezTo>
                    <a:pt x="121" y="94"/>
                    <a:pt x="120" y="93"/>
                    <a:pt x="117" y="85"/>
                  </a:cubicBezTo>
                  <a:cubicBezTo>
                    <a:pt x="116" y="82"/>
                    <a:pt x="114" y="79"/>
                    <a:pt x="113" y="75"/>
                  </a:cubicBezTo>
                  <a:cubicBezTo>
                    <a:pt x="108" y="65"/>
                    <a:pt x="106" y="58"/>
                    <a:pt x="106" y="56"/>
                  </a:cubicBezTo>
                  <a:cubicBezTo>
                    <a:pt x="107" y="54"/>
                    <a:pt x="112" y="50"/>
                    <a:pt x="114" y="50"/>
                  </a:cubicBezTo>
                  <a:cubicBezTo>
                    <a:pt x="116" y="51"/>
                    <a:pt x="121" y="54"/>
                    <a:pt x="130" y="62"/>
                  </a:cubicBezTo>
                  <a:cubicBezTo>
                    <a:pt x="133" y="65"/>
                    <a:pt x="135" y="67"/>
                    <a:pt x="138" y="69"/>
                  </a:cubicBezTo>
                  <a:cubicBezTo>
                    <a:pt x="145" y="75"/>
                    <a:pt x="146" y="76"/>
                    <a:pt x="148" y="76"/>
                  </a:cubicBezTo>
                  <a:cubicBezTo>
                    <a:pt x="148" y="76"/>
                    <a:pt x="148" y="76"/>
                    <a:pt x="148" y="76"/>
                  </a:cubicBezTo>
                  <a:cubicBezTo>
                    <a:pt x="150" y="76"/>
                    <a:pt x="152" y="75"/>
                    <a:pt x="156" y="73"/>
                  </a:cubicBezTo>
                  <a:cubicBezTo>
                    <a:pt x="159" y="73"/>
                    <a:pt x="159" y="73"/>
                    <a:pt x="159" y="73"/>
                  </a:cubicBezTo>
                  <a:cubicBezTo>
                    <a:pt x="159" y="71"/>
                    <a:pt x="159" y="71"/>
                    <a:pt x="159" y="71"/>
                  </a:cubicBezTo>
                  <a:cubicBezTo>
                    <a:pt x="164" y="69"/>
                    <a:pt x="165" y="67"/>
                    <a:pt x="165" y="66"/>
                  </a:cubicBezTo>
                  <a:cubicBezTo>
                    <a:pt x="166" y="65"/>
                    <a:pt x="165" y="63"/>
                    <a:pt x="164" y="55"/>
                  </a:cubicBezTo>
                  <a:cubicBezTo>
                    <a:pt x="163" y="52"/>
                    <a:pt x="163" y="48"/>
                    <a:pt x="162" y="44"/>
                  </a:cubicBezTo>
                  <a:cubicBezTo>
                    <a:pt x="160" y="33"/>
                    <a:pt x="160" y="26"/>
                    <a:pt x="160" y="24"/>
                  </a:cubicBezTo>
                  <a:cubicBezTo>
                    <a:pt x="161" y="22"/>
                    <a:pt x="166" y="20"/>
                    <a:pt x="169" y="20"/>
                  </a:cubicBezTo>
                  <a:cubicBezTo>
                    <a:pt x="169" y="20"/>
                    <a:pt x="169" y="20"/>
                    <a:pt x="169" y="20"/>
                  </a:cubicBezTo>
                  <a:cubicBezTo>
                    <a:pt x="171" y="21"/>
                    <a:pt x="175" y="26"/>
                    <a:pt x="182" y="35"/>
                  </a:cubicBezTo>
                  <a:cubicBezTo>
                    <a:pt x="184" y="38"/>
                    <a:pt x="186" y="41"/>
                    <a:pt x="188" y="44"/>
                  </a:cubicBezTo>
                  <a:cubicBezTo>
                    <a:pt x="193" y="52"/>
                    <a:pt x="194" y="53"/>
                    <a:pt x="196" y="53"/>
                  </a:cubicBezTo>
                  <a:cubicBezTo>
                    <a:pt x="196" y="53"/>
                    <a:pt x="197" y="54"/>
                    <a:pt x="197" y="54"/>
                  </a:cubicBezTo>
                  <a:cubicBezTo>
                    <a:pt x="199" y="54"/>
                    <a:pt x="201" y="53"/>
                    <a:pt x="205" y="52"/>
                  </a:cubicBezTo>
                  <a:cubicBezTo>
                    <a:pt x="208" y="53"/>
                    <a:pt x="208" y="53"/>
                    <a:pt x="208" y="53"/>
                  </a:cubicBezTo>
                  <a:cubicBezTo>
                    <a:pt x="208" y="51"/>
                    <a:pt x="208" y="51"/>
                    <a:pt x="208" y="51"/>
                  </a:cubicBezTo>
                  <a:cubicBezTo>
                    <a:pt x="213" y="50"/>
                    <a:pt x="215" y="48"/>
                    <a:pt x="215" y="47"/>
                  </a:cubicBezTo>
                  <a:cubicBezTo>
                    <a:pt x="216" y="46"/>
                    <a:pt x="216" y="45"/>
                    <a:pt x="216" y="36"/>
                  </a:cubicBezTo>
                  <a:cubicBezTo>
                    <a:pt x="217" y="33"/>
                    <a:pt x="217" y="29"/>
                    <a:pt x="217" y="25"/>
                  </a:cubicBezTo>
                  <a:cubicBezTo>
                    <a:pt x="218" y="14"/>
                    <a:pt x="219" y="7"/>
                    <a:pt x="220" y="5"/>
                  </a:cubicBezTo>
                  <a:cubicBezTo>
                    <a:pt x="221" y="4"/>
                    <a:pt x="225" y="3"/>
                    <a:pt x="228" y="3"/>
                  </a:cubicBezTo>
                  <a:cubicBezTo>
                    <a:pt x="229" y="3"/>
                    <a:pt x="229" y="3"/>
                    <a:pt x="230" y="3"/>
                  </a:cubicBezTo>
                  <a:cubicBezTo>
                    <a:pt x="231" y="5"/>
                    <a:pt x="234" y="11"/>
                    <a:pt x="238" y="21"/>
                  </a:cubicBezTo>
                  <a:cubicBezTo>
                    <a:pt x="240" y="25"/>
                    <a:pt x="241" y="28"/>
                    <a:pt x="242" y="31"/>
                  </a:cubicBezTo>
                  <a:cubicBezTo>
                    <a:pt x="246" y="40"/>
                    <a:pt x="246" y="41"/>
                    <a:pt x="248" y="42"/>
                  </a:cubicBezTo>
                  <a:cubicBezTo>
                    <a:pt x="249" y="43"/>
                    <a:pt x="250" y="43"/>
                    <a:pt x="253" y="43"/>
                  </a:cubicBezTo>
                  <a:cubicBezTo>
                    <a:pt x="254" y="43"/>
                    <a:pt x="256" y="43"/>
                    <a:pt x="257" y="43"/>
                  </a:cubicBezTo>
                  <a:cubicBezTo>
                    <a:pt x="260" y="45"/>
                    <a:pt x="260" y="45"/>
                    <a:pt x="260" y="45"/>
                  </a:cubicBezTo>
                  <a:cubicBezTo>
                    <a:pt x="261" y="43"/>
                    <a:pt x="261" y="43"/>
                    <a:pt x="261" y="43"/>
                  </a:cubicBezTo>
                  <a:cubicBezTo>
                    <a:pt x="264" y="43"/>
                    <a:pt x="267" y="42"/>
                    <a:pt x="268" y="40"/>
                  </a:cubicBezTo>
                  <a:cubicBezTo>
                    <a:pt x="269" y="39"/>
                    <a:pt x="270" y="38"/>
                    <a:pt x="272" y="30"/>
                  </a:cubicBezTo>
                  <a:cubicBezTo>
                    <a:pt x="273" y="27"/>
                    <a:pt x="274" y="23"/>
                    <a:pt x="275" y="19"/>
                  </a:cubicBezTo>
                  <a:cubicBezTo>
                    <a:pt x="279" y="9"/>
                    <a:pt x="282" y="2"/>
                    <a:pt x="283" y="0"/>
                  </a:cubicBezTo>
                  <a:cubicBezTo>
                    <a:pt x="283" y="0"/>
                    <a:pt x="285" y="0"/>
                    <a:pt x="286" y="0"/>
                  </a:cubicBezTo>
                  <a:cubicBezTo>
                    <a:pt x="290" y="0"/>
                    <a:pt x="292" y="1"/>
                    <a:pt x="293" y="1"/>
                  </a:cubicBezTo>
                  <a:cubicBezTo>
                    <a:pt x="293" y="3"/>
                    <a:pt x="295" y="9"/>
                    <a:pt x="297" y="20"/>
                  </a:cubicBezTo>
                  <a:cubicBezTo>
                    <a:pt x="297" y="24"/>
                    <a:pt x="298" y="27"/>
                    <a:pt x="299" y="31"/>
                  </a:cubicBezTo>
                  <a:cubicBezTo>
                    <a:pt x="300" y="40"/>
                    <a:pt x="300" y="41"/>
                    <a:pt x="301" y="43"/>
                  </a:cubicBezTo>
                  <a:cubicBezTo>
                    <a:pt x="302" y="44"/>
                    <a:pt x="304" y="45"/>
                    <a:pt x="310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11" y="46"/>
                    <a:pt x="311" y="46"/>
                    <a:pt x="311" y="46"/>
                  </a:cubicBezTo>
                  <a:cubicBezTo>
                    <a:pt x="314" y="46"/>
                    <a:pt x="316" y="47"/>
                    <a:pt x="318" y="47"/>
                  </a:cubicBezTo>
                  <a:cubicBezTo>
                    <a:pt x="319" y="47"/>
                    <a:pt x="321" y="46"/>
                    <a:pt x="322" y="46"/>
                  </a:cubicBezTo>
                  <a:cubicBezTo>
                    <a:pt x="323" y="45"/>
                    <a:pt x="323" y="44"/>
                    <a:pt x="327" y="37"/>
                  </a:cubicBezTo>
                  <a:cubicBezTo>
                    <a:pt x="329" y="34"/>
                    <a:pt x="331" y="30"/>
                    <a:pt x="334" y="27"/>
                  </a:cubicBezTo>
                  <a:cubicBezTo>
                    <a:pt x="339" y="17"/>
                    <a:pt x="343" y="12"/>
                    <a:pt x="345" y="10"/>
                  </a:cubicBezTo>
                  <a:cubicBezTo>
                    <a:pt x="345" y="10"/>
                    <a:pt x="345" y="10"/>
                    <a:pt x="345" y="10"/>
                  </a:cubicBezTo>
                  <a:cubicBezTo>
                    <a:pt x="348" y="10"/>
                    <a:pt x="353" y="12"/>
                    <a:pt x="354" y="13"/>
                  </a:cubicBezTo>
                  <a:cubicBezTo>
                    <a:pt x="355" y="15"/>
                    <a:pt x="355" y="22"/>
                    <a:pt x="354" y="33"/>
                  </a:cubicBezTo>
                  <a:cubicBezTo>
                    <a:pt x="354" y="36"/>
                    <a:pt x="353" y="40"/>
                    <a:pt x="353" y="43"/>
                  </a:cubicBezTo>
                  <a:cubicBezTo>
                    <a:pt x="352" y="53"/>
                    <a:pt x="352" y="54"/>
                    <a:pt x="353" y="55"/>
                  </a:cubicBezTo>
                  <a:cubicBezTo>
                    <a:pt x="354" y="57"/>
                    <a:pt x="356" y="58"/>
                    <a:pt x="361" y="60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62" y="61"/>
                    <a:pt x="362" y="61"/>
                    <a:pt x="362" y="61"/>
                  </a:cubicBezTo>
                  <a:cubicBezTo>
                    <a:pt x="366" y="63"/>
                    <a:pt x="368" y="64"/>
                    <a:pt x="370" y="64"/>
                  </a:cubicBezTo>
                  <a:cubicBezTo>
                    <a:pt x="371" y="64"/>
                    <a:pt x="371" y="63"/>
                    <a:pt x="372" y="63"/>
                  </a:cubicBezTo>
                  <a:cubicBezTo>
                    <a:pt x="373" y="63"/>
                    <a:pt x="374" y="62"/>
                    <a:pt x="380" y="56"/>
                  </a:cubicBezTo>
                  <a:cubicBezTo>
                    <a:pt x="382" y="53"/>
                    <a:pt x="385" y="50"/>
                    <a:pt x="388" y="47"/>
                  </a:cubicBezTo>
                  <a:cubicBezTo>
                    <a:pt x="396" y="40"/>
                    <a:pt x="401" y="35"/>
                    <a:pt x="403" y="34"/>
                  </a:cubicBezTo>
                  <a:cubicBezTo>
                    <a:pt x="405" y="34"/>
                    <a:pt x="410" y="37"/>
                    <a:pt x="412" y="39"/>
                  </a:cubicBezTo>
                  <a:cubicBezTo>
                    <a:pt x="412" y="41"/>
                    <a:pt x="410" y="48"/>
                    <a:pt x="407" y="58"/>
                  </a:cubicBezTo>
                  <a:cubicBezTo>
                    <a:pt x="406" y="62"/>
                    <a:pt x="404" y="65"/>
                    <a:pt x="403" y="68"/>
                  </a:cubicBezTo>
                  <a:cubicBezTo>
                    <a:pt x="400" y="77"/>
                    <a:pt x="400" y="78"/>
                    <a:pt x="400" y="80"/>
                  </a:cubicBezTo>
                  <a:cubicBezTo>
                    <a:pt x="401" y="81"/>
                    <a:pt x="402" y="83"/>
                    <a:pt x="407" y="86"/>
                  </a:cubicBezTo>
                  <a:cubicBezTo>
                    <a:pt x="407" y="88"/>
                    <a:pt x="407" y="88"/>
                    <a:pt x="407" y="88"/>
                  </a:cubicBezTo>
                  <a:cubicBezTo>
                    <a:pt x="408" y="88"/>
                    <a:pt x="408" y="88"/>
                    <a:pt x="408" y="88"/>
                  </a:cubicBezTo>
                  <a:cubicBezTo>
                    <a:pt x="413" y="92"/>
                    <a:pt x="416" y="92"/>
                    <a:pt x="417" y="92"/>
                  </a:cubicBezTo>
                  <a:cubicBezTo>
                    <a:pt x="417" y="92"/>
                    <a:pt x="417" y="92"/>
                    <a:pt x="417" y="92"/>
                  </a:cubicBezTo>
                  <a:cubicBezTo>
                    <a:pt x="418" y="92"/>
                    <a:pt x="420" y="91"/>
                    <a:pt x="427" y="86"/>
                  </a:cubicBezTo>
                  <a:cubicBezTo>
                    <a:pt x="430" y="85"/>
                    <a:pt x="433" y="82"/>
                    <a:pt x="436" y="80"/>
                  </a:cubicBezTo>
                  <a:cubicBezTo>
                    <a:pt x="446" y="74"/>
                    <a:pt x="452" y="71"/>
                    <a:pt x="454" y="70"/>
                  </a:cubicBezTo>
                  <a:cubicBezTo>
                    <a:pt x="456" y="71"/>
                    <a:pt x="461" y="75"/>
                    <a:pt x="461" y="77"/>
                  </a:cubicBezTo>
                  <a:cubicBezTo>
                    <a:pt x="461" y="79"/>
                    <a:pt x="458" y="85"/>
                    <a:pt x="452" y="95"/>
                  </a:cubicBezTo>
                  <a:cubicBezTo>
                    <a:pt x="450" y="98"/>
                    <a:pt x="448" y="101"/>
                    <a:pt x="447" y="104"/>
                  </a:cubicBezTo>
                  <a:cubicBezTo>
                    <a:pt x="441" y="112"/>
                    <a:pt x="441" y="113"/>
                    <a:pt x="441" y="115"/>
                  </a:cubicBezTo>
                  <a:cubicBezTo>
                    <a:pt x="441" y="116"/>
                    <a:pt x="442" y="118"/>
                    <a:pt x="446" y="122"/>
                  </a:cubicBezTo>
                  <a:cubicBezTo>
                    <a:pt x="446" y="124"/>
                    <a:pt x="446" y="124"/>
                    <a:pt x="446" y="124"/>
                  </a:cubicBezTo>
                  <a:cubicBezTo>
                    <a:pt x="447" y="124"/>
                    <a:pt x="447" y="124"/>
                    <a:pt x="447" y="124"/>
                  </a:cubicBezTo>
                  <a:cubicBezTo>
                    <a:pt x="451" y="129"/>
                    <a:pt x="453" y="130"/>
                    <a:pt x="454" y="130"/>
                  </a:cubicBezTo>
                  <a:cubicBezTo>
                    <a:pt x="455" y="130"/>
                    <a:pt x="455" y="130"/>
                    <a:pt x="455" y="130"/>
                  </a:cubicBezTo>
                  <a:cubicBezTo>
                    <a:pt x="455" y="130"/>
                    <a:pt x="455" y="130"/>
                    <a:pt x="455" y="130"/>
                  </a:cubicBezTo>
                  <a:cubicBezTo>
                    <a:pt x="456" y="130"/>
                    <a:pt x="458" y="129"/>
                    <a:pt x="465" y="127"/>
                  </a:cubicBezTo>
                  <a:cubicBezTo>
                    <a:pt x="468" y="126"/>
                    <a:pt x="472" y="124"/>
                    <a:pt x="476" y="123"/>
                  </a:cubicBezTo>
                  <a:cubicBezTo>
                    <a:pt x="485" y="120"/>
                    <a:pt x="493" y="118"/>
                    <a:pt x="495" y="118"/>
                  </a:cubicBezTo>
                  <a:cubicBezTo>
                    <a:pt x="497" y="119"/>
                    <a:pt x="500" y="124"/>
                    <a:pt x="501" y="126"/>
                  </a:cubicBezTo>
                  <a:cubicBezTo>
                    <a:pt x="500" y="127"/>
                    <a:pt x="495" y="133"/>
                    <a:pt x="488" y="141"/>
                  </a:cubicBezTo>
                  <a:cubicBezTo>
                    <a:pt x="485" y="144"/>
                    <a:pt x="482" y="146"/>
                    <a:pt x="480" y="148"/>
                  </a:cubicBezTo>
                  <a:cubicBezTo>
                    <a:pt x="473" y="155"/>
                    <a:pt x="473" y="156"/>
                    <a:pt x="472" y="158"/>
                  </a:cubicBezTo>
                  <a:cubicBezTo>
                    <a:pt x="472" y="159"/>
                    <a:pt x="472" y="161"/>
                    <a:pt x="475" y="166"/>
                  </a:cubicBezTo>
                  <a:cubicBezTo>
                    <a:pt x="475" y="169"/>
                    <a:pt x="475" y="169"/>
                    <a:pt x="475" y="169"/>
                  </a:cubicBezTo>
                  <a:cubicBezTo>
                    <a:pt x="476" y="169"/>
                    <a:pt x="476" y="169"/>
                    <a:pt x="476" y="169"/>
                  </a:cubicBezTo>
                  <a:cubicBezTo>
                    <a:pt x="478" y="173"/>
                    <a:pt x="480" y="175"/>
                    <a:pt x="482" y="176"/>
                  </a:cubicBezTo>
                  <a:cubicBezTo>
                    <a:pt x="482" y="176"/>
                    <a:pt x="483" y="176"/>
                    <a:pt x="483" y="176"/>
                  </a:cubicBezTo>
                  <a:cubicBezTo>
                    <a:pt x="485" y="176"/>
                    <a:pt x="488" y="176"/>
                    <a:pt x="493" y="175"/>
                  </a:cubicBezTo>
                  <a:cubicBezTo>
                    <a:pt x="496" y="175"/>
                    <a:pt x="500" y="174"/>
                    <a:pt x="504" y="174"/>
                  </a:cubicBezTo>
                  <a:cubicBezTo>
                    <a:pt x="511" y="173"/>
                    <a:pt x="517" y="173"/>
                    <a:pt x="521" y="173"/>
                  </a:cubicBezTo>
                  <a:cubicBezTo>
                    <a:pt x="523" y="173"/>
                    <a:pt x="524" y="173"/>
                    <a:pt x="524" y="173"/>
                  </a:cubicBezTo>
                  <a:cubicBezTo>
                    <a:pt x="526" y="174"/>
                    <a:pt x="528" y="180"/>
                    <a:pt x="528" y="182"/>
                  </a:cubicBezTo>
                  <a:cubicBezTo>
                    <a:pt x="527" y="184"/>
                    <a:pt x="521" y="188"/>
                    <a:pt x="512" y="194"/>
                  </a:cubicBezTo>
                  <a:cubicBezTo>
                    <a:pt x="508" y="196"/>
                    <a:pt x="505" y="198"/>
                    <a:pt x="503" y="199"/>
                  </a:cubicBezTo>
                  <a:cubicBezTo>
                    <a:pt x="494" y="204"/>
                    <a:pt x="493" y="205"/>
                    <a:pt x="493" y="207"/>
                  </a:cubicBezTo>
                  <a:cubicBezTo>
                    <a:pt x="492" y="208"/>
                    <a:pt x="492" y="210"/>
                    <a:pt x="494" y="216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4" y="219"/>
                    <a:pt x="494" y="219"/>
                    <a:pt x="494" y="219"/>
                  </a:cubicBezTo>
                  <a:cubicBezTo>
                    <a:pt x="495" y="223"/>
                    <a:pt x="496" y="225"/>
                    <a:pt x="498" y="226"/>
                  </a:cubicBezTo>
                  <a:cubicBezTo>
                    <a:pt x="499" y="227"/>
                    <a:pt x="500" y="227"/>
                    <a:pt x="508" y="228"/>
                  </a:cubicBezTo>
                  <a:cubicBezTo>
                    <a:pt x="512" y="229"/>
                    <a:pt x="516" y="229"/>
                    <a:pt x="520" y="230"/>
                  </a:cubicBezTo>
                  <a:cubicBezTo>
                    <a:pt x="531" y="231"/>
                    <a:pt x="538" y="233"/>
                    <a:pt x="540" y="233"/>
                  </a:cubicBezTo>
                  <a:cubicBezTo>
                    <a:pt x="541" y="235"/>
                    <a:pt x="542" y="241"/>
                    <a:pt x="541" y="243"/>
                  </a:cubicBezTo>
                  <a:cubicBezTo>
                    <a:pt x="539" y="244"/>
                    <a:pt x="533" y="247"/>
                    <a:pt x="523" y="251"/>
                  </a:cubicBezTo>
                  <a:cubicBezTo>
                    <a:pt x="519" y="252"/>
                    <a:pt x="516" y="253"/>
                    <a:pt x="513" y="254"/>
                  </a:cubicBezTo>
                  <a:cubicBezTo>
                    <a:pt x="503" y="257"/>
                    <a:pt x="502" y="258"/>
                    <a:pt x="501" y="259"/>
                  </a:cubicBezTo>
                  <a:cubicBezTo>
                    <a:pt x="501" y="260"/>
                    <a:pt x="500" y="261"/>
                    <a:pt x="500" y="268"/>
                  </a:cubicBezTo>
                  <a:cubicBezTo>
                    <a:pt x="499" y="270"/>
                    <a:pt x="499" y="270"/>
                    <a:pt x="499" y="270"/>
                  </a:cubicBezTo>
                  <a:cubicBezTo>
                    <a:pt x="500" y="271"/>
                    <a:pt x="500" y="271"/>
                    <a:pt x="500" y="271"/>
                  </a:cubicBezTo>
                  <a:cubicBezTo>
                    <a:pt x="499" y="276"/>
                    <a:pt x="501" y="278"/>
                    <a:pt x="501" y="279"/>
                  </a:cubicBezTo>
                  <a:cubicBezTo>
                    <a:pt x="503" y="280"/>
                    <a:pt x="504" y="281"/>
                    <a:pt x="512" y="284"/>
                  </a:cubicBezTo>
                  <a:cubicBezTo>
                    <a:pt x="515" y="285"/>
                    <a:pt x="519" y="286"/>
                    <a:pt x="523" y="288"/>
                  </a:cubicBezTo>
                  <a:cubicBezTo>
                    <a:pt x="533" y="292"/>
                    <a:pt x="539" y="295"/>
                    <a:pt x="541" y="296"/>
                  </a:cubicBezTo>
                  <a:cubicBezTo>
                    <a:pt x="542" y="298"/>
                    <a:pt x="541" y="304"/>
                    <a:pt x="540" y="306"/>
                  </a:cubicBezTo>
                  <a:cubicBezTo>
                    <a:pt x="538" y="306"/>
                    <a:pt x="531" y="308"/>
                    <a:pt x="520" y="309"/>
                  </a:cubicBezTo>
                  <a:cubicBezTo>
                    <a:pt x="516" y="309"/>
                    <a:pt x="513" y="310"/>
                    <a:pt x="510" y="310"/>
                  </a:cubicBezTo>
                  <a:cubicBezTo>
                    <a:pt x="500" y="311"/>
                    <a:pt x="499" y="311"/>
                    <a:pt x="497" y="312"/>
                  </a:cubicBezTo>
                  <a:cubicBezTo>
                    <a:pt x="496" y="313"/>
                    <a:pt x="495" y="316"/>
                    <a:pt x="494" y="320"/>
                  </a:cubicBezTo>
                  <a:cubicBezTo>
                    <a:pt x="493" y="321"/>
                    <a:pt x="493" y="321"/>
                    <a:pt x="493" y="321"/>
                  </a:cubicBezTo>
                  <a:cubicBezTo>
                    <a:pt x="493" y="323"/>
                    <a:pt x="493" y="323"/>
                    <a:pt x="493" y="323"/>
                  </a:cubicBezTo>
                  <a:cubicBezTo>
                    <a:pt x="492" y="328"/>
                    <a:pt x="492" y="331"/>
                    <a:pt x="493" y="332"/>
                  </a:cubicBezTo>
                  <a:cubicBezTo>
                    <a:pt x="494" y="333"/>
                    <a:pt x="495" y="334"/>
                    <a:pt x="502" y="338"/>
                  </a:cubicBezTo>
                  <a:cubicBezTo>
                    <a:pt x="505" y="340"/>
                    <a:pt x="508" y="342"/>
                    <a:pt x="512" y="345"/>
                  </a:cubicBezTo>
                  <a:cubicBezTo>
                    <a:pt x="521" y="351"/>
                    <a:pt x="526" y="355"/>
                    <a:pt x="527" y="357"/>
                  </a:cubicBezTo>
                  <a:cubicBezTo>
                    <a:pt x="528" y="359"/>
                    <a:pt x="525" y="365"/>
                    <a:pt x="524" y="366"/>
                  </a:cubicBezTo>
                  <a:cubicBezTo>
                    <a:pt x="524" y="366"/>
                    <a:pt x="523" y="366"/>
                    <a:pt x="522" y="366"/>
                  </a:cubicBezTo>
                  <a:cubicBezTo>
                    <a:pt x="518" y="366"/>
                    <a:pt x="512" y="366"/>
                    <a:pt x="504" y="365"/>
                  </a:cubicBezTo>
                  <a:cubicBezTo>
                    <a:pt x="500" y="364"/>
                    <a:pt x="497" y="364"/>
                    <a:pt x="494" y="363"/>
                  </a:cubicBezTo>
                  <a:cubicBezTo>
                    <a:pt x="488" y="363"/>
                    <a:pt x="485" y="362"/>
                    <a:pt x="484" y="362"/>
                  </a:cubicBezTo>
                  <a:cubicBezTo>
                    <a:pt x="483" y="362"/>
                    <a:pt x="482" y="362"/>
                    <a:pt x="481" y="363"/>
                  </a:cubicBezTo>
                  <a:cubicBezTo>
                    <a:pt x="480" y="363"/>
                    <a:pt x="478" y="366"/>
                    <a:pt x="476" y="370"/>
                  </a:cubicBezTo>
                  <a:cubicBezTo>
                    <a:pt x="473" y="372"/>
                    <a:pt x="473" y="372"/>
                    <a:pt x="473" y="372"/>
                  </a:cubicBezTo>
                  <a:cubicBezTo>
                    <a:pt x="474" y="373"/>
                    <a:pt x="474" y="373"/>
                    <a:pt x="474" y="373"/>
                  </a:cubicBezTo>
                  <a:cubicBezTo>
                    <a:pt x="472" y="376"/>
                    <a:pt x="472" y="379"/>
                    <a:pt x="472" y="381"/>
                  </a:cubicBezTo>
                  <a:cubicBezTo>
                    <a:pt x="473" y="382"/>
                    <a:pt x="474" y="383"/>
                    <a:pt x="479" y="389"/>
                  </a:cubicBezTo>
                  <a:cubicBezTo>
                    <a:pt x="482" y="392"/>
                    <a:pt x="485" y="395"/>
                    <a:pt x="487" y="398"/>
                  </a:cubicBezTo>
                  <a:cubicBezTo>
                    <a:pt x="495" y="406"/>
                    <a:pt x="499" y="411"/>
                    <a:pt x="500" y="413"/>
                  </a:cubicBezTo>
                  <a:cubicBezTo>
                    <a:pt x="500" y="415"/>
                    <a:pt x="496" y="421"/>
                    <a:pt x="494" y="421"/>
                  </a:cubicBezTo>
                  <a:cubicBezTo>
                    <a:pt x="493" y="421"/>
                    <a:pt x="485" y="419"/>
                    <a:pt x="476" y="415"/>
                  </a:cubicBezTo>
                  <a:cubicBezTo>
                    <a:pt x="472" y="414"/>
                    <a:pt x="469" y="413"/>
                    <a:pt x="466" y="412"/>
                  </a:cubicBezTo>
                  <a:cubicBezTo>
                    <a:pt x="458" y="409"/>
                    <a:pt x="456" y="408"/>
                    <a:pt x="455" y="408"/>
                  </a:cubicBezTo>
                  <a:cubicBezTo>
                    <a:pt x="455" y="408"/>
                    <a:pt x="455" y="408"/>
                    <a:pt x="455" y="408"/>
                  </a:cubicBezTo>
                  <a:cubicBezTo>
                    <a:pt x="454" y="408"/>
                    <a:pt x="454" y="408"/>
                    <a:pt x="454" y="408"/>
                  </a:cubicBezTo>
                  <a:cubicBezTo>
                    <a:pt x="453" y="408"/>
                    <a:pt x="451" y="409"/>
                    <a:pt x="447" y="414"/>
                  </a:cubicBezTo>
                  <a:cubicBezTo>
                    <a:pt x="445" y="415"/>
                    <a:pt x="445" y="415"/>
                    <a:pt x="445" y="415"/>
                  </a:cubicBezTo>
                  <a:cubicBezTo>
                    <a:pt x="446" y="416"/>
                    <a:pt x="446" y="416"/>
                    <a:pt x="446" y="416"/>
                  </a:cubicBezTo>
                  <a:cubicBezTo>
                    <a:pt x="441" y="420"/>
                    <a:pt x="441" y="422"/>
                    <a:pt x="441" y="424"/>
                  </a:cubicBezTo>
                  <a:cubicBezTo>
                    <a:pt x="441" y="425"/>
                    <a:pt x="442" y="426"/>
                    <a:pt x="446" y="434"/>
                  </a:cubicBezTo>
                  <a:cubicBezTo>
                    <a:pt x="448" y="437"/>
                    <a:pt x="450" y="440"/>
                    <a:pt x="452" y="444"/>
                  </a:cubicBezTo>
                  <a:cubicBezTo>
                    <a:pt x="457" y="453"/>
                    <a:pt x="460" y="460"/>
                    <a:pt x="460" y="462"/>
                  </a:cubicBezTo>
                  <a:cubicBezTo>
                    <a:pt x="460" y="464"/>
                    <a:pt x="455" y="468"/>
                    <a:pt x="453" y="468"/>
                  </a:cubicBezTo>
                  <a:cubicBezTo>
                    <a:pt x="451" y="468"/>
                    <a:pt x="445" y="464"/>
                    <a:pt x="436" y="458"/>
                  </a:cubicBezTo>
                  <a:cubicBezTo>
                    <a:pt x="433" y="456"/>
                    <a:pt x="430" y="454"/>
                    <a:pt x="427" y="452"/>
                  </a:cubicBezTo>
                  <a:cubicBezTo>
                    <a:pt x="419" y="447"/>
                    <a:pt x="418" y="446"/>
                    <a:pt x="417" y="446"/>
                  </a:cubicBezTo>
                  <a:cubicBezTo>
                    <a:pt x="415" y="446"/>
                    <a:pt x="413" y="447"/>
                    <a:pt x="409" y="451"/>
                  </a:cubicBezTo>
                  <a:cubicBezTo>
                    <a:pt x="406" y="451"/>
                    <a:pt x="406" y="451"/>
                    <a:pt x="406" y="451"/>
                  </a:cubicBezTo>
                  <a:cubicBezTo>
                    <a:pt x="406" y="452"/>
                    <a:pt x="406" y="452"/>
                    <a:pt x="406" y="452"/>
                  </a:cubicBezTo>
                  <a:cubicBezTo>
                    <a:pt x="402" y="455"/>
                    <a:pt x="401" y="457"/>
                    <a:pt x="400" y="459"/>
                  </a:cubicBezTo>
                  <a:cubicBezTo>
                    <a:pt x="400" y="460"/>
                    <a:pt x="401" y="461"/>
                    <a:pt x="403" y="469"/>
                  </a:cubicBezTo>
                  <a:cubicBezTo>
                    <a:pt x="404" y="473"/>
                    <a:pt x="405" y="476"/>
                    <a:pt x="406" y="480"/>
                  </a:cubicBezTo>
                  <a:cubicBezTo>
                    <a:pt x="409" y="491"/>
                    <a:pt x="411" y="498"/>
                    <a:pt x="411" y="500"/>
                  </a:cubicBezTo>
                  <a:cubicBezTo>
                    <a:pt x="409" y="501"/>
                    <a:pt x="404" y="505"/>
                    <a:pt x="402" y="505"/>
                  </a:cubicBezTo>
                  <a:cubicBezTo>
                    <a:pt x="400" y="504"/>
                    <a:pt x="395" y="499"/>
                    <a:pt x="388" y="491"/>
                  </a:cubicBezTo>
                  <a:cubicBezTo>
                    <a:pt x="385" y="488"/>
                    <a:pt x="383" y="486"/>
                    <a:pt x="381" y="483"/>
                  </a:cubicBezTo>
                  <a:cubicBezTo>
                    <a:pt x="374" y="476"/>
                    <a:pt x="373" y="475"/>
                    <a:pt x="372" y="475"/>
                  </a:cubicBezTo>
                  <a:cubicBezTo>
                    <a:pt x="371" y="475"/>
                    <a:pt x="371" y="475"/>
                    <a:pt x="371" y="475"/>
                  </a:cubicBezTo>
                  <a:cubicBezTo>
                    <a:pt x="369" y="475"/>
                    <a:pt x="366" y="475"/>
                    <a:pt x="363" y="477"/>
                  </a:cubicBezTo>
                  <a:cubicBezTo>
                    <a:pt x="360" y="477"/>
                    <a:pt x="360" y="477"/>
                    <a:pt x="360" y="477"/>
                  </a:cubicBezTo>
                  <a:cubicBezTo>
                    <a:pt x="360" y="478"/>
                    <a:pt x="360" y="478"/>
                    <a:pt x="360" y="478"/>
                  </a:cubicBezTo>
                  <a:cubicBezTo>
                    <a:pt x="355" y="480"/>
                    <a:pt x="354" y="482"/>
                    <a:pt x="353" y="483"/>
                  </a:cubicBezTo>
                  <a:cubicBezTo>
                    <a:pt x="352" y="484"/>
                    <a:pt x="352" y="486"/>
                    <a:pt x="353" y="494"/>
                  </a:cubicBezTo>
                  <a:cubicBezTo>
                    <a:pt x="353" y="497"/>
                    <a:pt x="353" y="501"/>
                    <a:pt x="354" y="506"/>
                  </a:cubicBezTo>
                  <a:cubicBezTo>
                    <a:pt x="354" y="516"/>
                    <a:pt x="354" y="524"/>
                    <a:pt x="353" y="525"/>
                  </a:cubicBezTo>
                  <a:cubicBezTo>
                    <a:pt x="352" y="526"/>
                    <a:pt x="347" y="528"/>
                    <a:pt x="344" y="528"/>
                  </a:cubicBezTo>
                  <a:cubicBezTo>
                    <a:pt x="344" y="528"/>
                    <a:pt x="344" y="528"/>
                    <a:pt x="344" y="528"/>
                  </a:cubicBezTo>
                  <a:cubicBezTo>
                    <a:pt x="342" y="527"/>
                    <a:pt x="338" y="521"/>
                    <a:pt x="333" y="512"/>
                  </a:cubicBezTo>
                  <a:cubicBezTo>
                    <a:pt x="331" y="508"/>
                    <a:pt x="329" y="505"/>
                    <a:pt x="328" y="502"/>
                  </a:cubicBezTo>
                  <a:cubicBezTo>
                    <a:pt x="323" y="494"/>
                    <a:pt x="323" y="493"/>
                    <a:pt x="321" y="492"/>
                  </a:cubicBezTo>
                  <a:cubicBezTo>
                    <a:pt x="320" y="492"/>
                    <a:pt x="319" y="492"/>
                    <a:pt x="318" y="492"/>
                  </a:cubicBezTo>
                  <a:cubicBezTo>
                    <a:pt x="316" y="492"/>
                    <a:pt x="313" y="492"/>
                    <a:pt x="312" y="493"/>
                  </a:cubicBezTo>
                  <a:cubicBezTo>
                    <a:pt x="309" y="491"/>
                    <a:pt x="309" y="491"/>
                    <a:pt x="309" y="491"/>
                  </a:cubicBezTo>
                  <a:cubicBezTo>
                    <a:pt x="309" y="493"/>
                    <a:pt x="309" y="493"/>
                    <a:pt x="309" y="493"/>
                  </a:cubicBezTo>
                  <a:cubicBezTo>
                    <a:pt x="304" y="493"/>
                    <a:pt x="302" y="495"/>
                    <a:pt x="301" y="496"/>
                  </a:cubicBezTo>
                  <a:cubicBezTo>
                    <a:pt x="300" y="497"/>
                    <a:pt x="300" y="498"/>
                    <a:pt x="299" y="507"/>
                  </a:cubicBezTo>
                  <a:cubicBezTo>
                    <a:pt x="298" y="510"/>
                    <a:pt x="297" y="514"/>
                    <a:pt x="296" y="518"/>
                  </a:cubicBezTo>
                  <a:cubicBezTo>
                    <a:pt x="294" y="529"/>
                    <a:pt x="292" y="535"/>
                    <a:pt x="292" y="537"/>
                  </a:cubicBezTo>
                  <a:cubicBezTo>
                    <a:pt x="291" y="538"/>
                    <a:pt x="288" y="538"/>
                    <a:pt x="285" y="538"/>
                  </a:cubicBezTo>
                  <a:close/>
                  <a:moveTo>
                    <a:pt x="270" y="107"/>
                  </a:moveTo>
                  <a:cubicBezTo>
                    <a:pt x="180" y="107"/>
                    <a:pt x="107" y="180"/>
                    <a:pt x="107" y="269"/>
                  </a:cubicBezTo>
                  <a:cubicBezTo>
                    <a:pt x="107" y="359"/>
                    <a:pt x="180" y="431"/>
                    <a:pt x="270" y="431"/>
                  </a:cubicBezTo>
                  <a:cubicBezTo>
                    <a:pt x="361" y="431"/>
                    <a:pt x="434" y="359"/>
                    <a:pt x="434" y="269"/>
                  </a:cubicBezTo>
                  <a:cubicBezTo>
                    <a:pt x="434" y="180"/>
                    <a:pt x="361" y="107"/>
                    <a:pt x="270" y="1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5" tIns="22857" rIns="45715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26"/>
            <p:cNvSpPr>
              <a:spLocks noEditPoints="1"/>
            </p:cNvSpPr>
            <p:nvPr/>
          </p:nvSpPr>
          <p:spPr bwMode="auto">
            <a:xfrm>
              <a:off x="19795217" y="2270178"/>
              <a:ext cx="1234888" cy="1227625"/>
            </a:xfrm>
            <a:custGeom>
              <a:avLst/>
              <a:gdLst>
                <a:gd name="T0" fmla="*/ 122 w 255"/>
                <a:gd name="T1" fmla="*/ 233 h 253"/>
                <a:gd name="T2" fmla="*/ 112 w 255"/>
                <a:gd name="T3" fmla="*/ 243 h 253"/>
                <a:gd name="T4" fmla="*/ 101 w 255"/>
                <a:gd name="T5" fmla="*/ 231 h 253"/>
                <a:gd name="T6" fmla="*/ 89 w 255"/>
                <a:gd name="T7" fmla="*/ 232 h 253"/>
                <a:gd name="T8" fmla="*/ 78 w 255"/>
                <a:gd name="T9" fmla="*/ 222 h 253"/>
                <a:gd name="T10" fmla="*/ 65 w 255"/>
                <a:gd name="T11" fmla="*/ 220 h 253"/>
                <a:gd name="T12" fmla="*/ 57 w 255"/>
                <a:gd name="T13" fmla="*/ 208 h 253"/>
                <a:gd name="T14" fmla="*/ 40 w 255"/>
                <a:gd name="T15" fmla="*/ 206 h 253"/>
                <a:gd name="T16" fmla="*/ 38 w 255"/>
                <a:gd name="T17" fmla="*/ 186 h 253"/>
                <a:gd name="T18" fmla="*/ 29 w 255"/>
                <a:gd name="T19" fmla="*/ 183 h 253"/>
                <a:gd name="T20" fmla="*/ 24 w 255"/>
                <a:gd name="T21" fmla="*/ 172 h 253"/>
                <a:gd name="T22" fmla="*/ 20 w 255"/>
                <a:gd name="T23" fmla="*/ 159 h 253"/>
                <a:gd name="T24" fmla="*/ 16 w 255"/>
                <a:gd name="T25" fmla="*/ 147 h 253"/>
                <a:gd name="T26" fmla="*/ 15 w 255"/>
                <a:gd name="T27" fmla="*/ 133 h 253"/>
                <a:gd name="T28" fmla="*/ 20 w 255"/>
                <a:gd name="T29" fmla="*/ 119 h 253"/>
                <a:gd name="T30" fmla="*/ 11 w 255"/>
                <a:gd name="T31" fmla="*/ 104 h 253"/>
                <a:gd name="T32" fmla="*/ 22 w 255"/>
                <a:gd name="T33" fmla="*/ 95 h 253"/>
                <a:gd name="T34" fmla="*/ 24 w 255"/>
                <a:gd name="T35" fmla="*/ 82 h 253"/>
                <a:gd name="T36" fmla="*/ 34 w 255"/>
                <a:gd name="T37" fmla="*/ 72 h 253"/>
                <a:gd name="T38" fmla="*/ 40 w 255"/>
                <a:gd name="T39" fmla="*/ 64 h 253"/>
                <a:gd name="T40" fmla="*/ 45 w 255"/>
                <a:gd name="T41" fmla="*/ 50 h 253"/>
                <a:gd name="T42" fmla="*/ 55 w 255"/>
                <a:gd name="T43" fmla="*/ 48 h 253"/>
                <a:gd name="T44" fmla="*/ 61 w 255"/>
                <a:gd name="T45" fmla="*/ 29 h 253"/>
                <a:gd name="T46" fmla="*/ 75 w 255"/>
                <a:gd name="T47" fmla="*/ 34 h 253"/>
                <a:gd name="T48" fmla="*/ 86 w 255"/>
                <a:gd name="T49" fmla="*/ 17 h 253"/>
                <a:gd name="T50" fmla="*/ 98 w 255"/>
                <a:gd name="T51" fmla="*/ 24 h 253"/>
                <a:gd name="T52" fmla="*/ 108 w 255"/>
                <a:gd name="T53" fmla="*/ 2 h 253"/>
                <a:gd name="T54" fmla="*/ 122 w 255"/>
                <a:gd name="T55" fmla="*/ 21 h 253"/>
                <a:gd name="T56" fmla="*/ 135 w 255"/>
                <a:gd name="T57" fmla="*/ 0 h 253"/>
                <a:gd name="T58" fmla="*/ 146 w 255"/>
                <a:gd name="T59" fmla="*/ 22 h 253"/>
                <a:gd name="T60" fmla="*/ 162 w 255"/>
                <a:gd name="T61" fmla="*/ 5 h 253"/>
                <a:gd name="T62" fmla="*/ 170 w 255"/>
                <a:gd name="T63" fmla="*/ 29 h 253"/>
                <a:gd name="T64" fmla="*/ 183 w 255"/>
                <a:gd name="T65" fmla="*/ 22 h 253"/>
                <a:gd name="T66" fmla="*/ 191 w 255"/>
                <a:gd name="T67" fmla="*/ 41 h 253"/>
                <a:gd name="T68" fmla="*/ 205 w 255"/>
                <a:gd name="T69" fmla="*/ 38 h 253"/>
                <a:gd name="T70" fmla="*/ 210 w 255"/>
                <a:gd name="T71" fmla="*/ 58 h 253"/>
                <a:gd name="T72" fmla="*/ 219 w 255"/>
                <a:gd name="T73" fmla="*/ 60 h 253"/>
                <a:gd name="T74" fmla="*/ 222 w 255"/>
                <a:gd name="T75" fmla="*/ 74 h 253"/>
                <a:gd name="T76" fmla="*/ 232 w 255"/>
                <a:gd name="T77" fmla="*/ 82 h 253"/>
                <a:gd name="T78" fmla="*/ 236 w 255"/>
                <a:gd name="T79" fmla="*/ 94 h 253"/>
                <a:gd name="T80" fmla="*/ 239 w 255"/>
                <a:gd name="T81" fmla="*/ 108 h 253"/>
                <a:gd name="T82" fmla="*/ 236 w 255"/>
                <a:gd name="T83" fmla="*/ 122 h 253"/>
                <a:gd name="T84" fmla="*/ 246 w 255"/>
                <a:gd name="T85" fmla="*/ 135 h 253"/>
                <a:gd name="T86" fmla="*/ 232 w 255"/>
                <a:gd name="T87" fmla="*/ 151 h 253"/>
                <a:gd name="T88" fmla="*/ 248 w 255"/>
                <a:gd name="T89" fmla="*/ 168 h 253"/>
                <a:gd name="T90" fmla="*/ 226 w 255"/>
                <a:gd name="T91" fmla="*/ 171 h 253"/>
                <a:gd name="T92" fmla="*/ 229 w 255"/>
                <a:gd name="T93" fmla="*/ 187 h 253"/>
                <a:gd name="T94" fmla="*/ 214 w 255"/>
                <a:gd name="T95" fmla="*/ 192 h 253"/>
                <a:gd name="T96" fmla="*/ 210 w 255"/>
                <a:gd name="T97" fmla="*/ 204 h 253"/>
                <a:gd name="T98" fmla="*/ 196 w 255"/>
                <a:gd name="T99" fmla="*/ 210 h 253"/>
                <a:gd name="T100" fmla="*/ 191 w 255"/>
                <a:gd name="T101" fmla="*/ 226 h 253"/>
                <a:gd name="T102" fmla="*/ 174 w 255"/>
                <a:gd name="T103" fmla="*/ 223 h 253"/>
                <a:gd name="T104" fmla="*/ 166 w 255"/>
                <a:gd name="T105" fmla="*/ 238 h 253"/>
                <a:gd name="T106" fmla="*/ 151 w 255"/>
                <a:gd name="T107" fmla="*/ 232 h 253"/>
                <a:gd name="T108" fmla="*/ 140 w 255"/>
                <a:gd name="T109" fmla="*/ 238 h 253"/>
                <a:gd name="T110" fmla="*/ 127 w 255"/>
                <a:gd name="T111" fmla="*/ 20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5" h="253">
                  <a:moveTo>
                    <a:pt x="134" y="253"/>
                  </a:moveTo>
                  <a:cubicBezTo>
                    <a:pt x="133" y="253"/>
                    <a:pt x="133" y="253"/>
                    <a:pt x="132" y="253"/>
                  </a:cubicBezTo>
                  <a:cubicBezTo>
                    <a:pt x="132" y="252"/>
                    <a:pt x="131" y="249"/>
                    <a:pt x="129" y="244"/>
                  </a:cubicBezTo>
                  <a:cubicBezTo>
                    <a:pt x="129" y="243"/>
                    <a:pt x="128" y="241"/>
                    <a:pt x="128" y="240"/>
                  </a:cubicBezTo>
                  <a:cubicBezTo>
                    <a:pt x="127" y="235"/>
                    <a:pt x="127" y="234"/>
                    <a:pt x="126" y="234"/>
                  </a:cubicBezTo>
                  <a:cubicBezTo>
                    <a:pt x="126" y="234"/>
                    <a:pt x="125" y="233"/>
                    <a:pt x="122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1" y="233"/>
                    <a:pt x="120" y="233"/>
                    <a:pt x="119" y="233"/>
                  </a:cubicBezTo>
                  <a:cubicBezTo>
                    <a:pt x="118" y="233"/>
                    <a:pt x="117" y="233"/>
                    <a:pt x="116" y="234"/>
                  </a:cubicBezTo>
                  <a:cubicBezTo>
                    <a:pt x="116" y="234"/>
                    <a:pt x="116" y="235"/>
                    <a:pt x="114" y="238"/>
                  </a:cubicBezTo>
                  <a:cubicBezTo>
                    <a:pt x="114" y="240"/>
                    <a:pt x="113" y="242"/>
                    <a:pt x="112" y="243"/>
                  </a:cubicBezTo>
                  <a:cubicBezTo>
                    <a:pt x="110" y="248"/>
                    <a:pt x="108" y="251"/>
                    <a:pt x="108" y="251"/>
                  </a:cubicBezTo>
                  <a:cubicBezTo>
                    <a:pt x="108" y="252"/>
                    <a:pt x="107" y="252"/>
                    <a:pt x="107" y="252"/>
                  </a:cubicBezTo>
                  <a:cubicBezTo>
                    <a:pt x="105" y="252"/>
                    <a:pt x="103" y="251"/>
                    <a:pt x="103" y="251"/>
                  </a:cubicBezTo>
                  <a:cubicBezTo>
                    <a:pt x="103" y="250"/>
                    <a:pt x="102" y="247"/>
                    <a:pt x="102" y="241"/>
                  </a:cubicBezTo>
                  <a:cubicBezTo>
                    <a:pt x="102" y="240"/>
                    <a:pt x="102" y="238"/>
                    <a:pt x="102" y="236"/>
                  </a:cubicBezTo>
                  <a:cubicBezTo>
                    <a:pt x="102" y="232"/>
                    <a:pt x="102" y="231"/>
                    <a:pt x="101" y="231"/>
                  </a:cubicBezTo>
                  <a:cubicBezTo>
                    <a:pt x="101" y="230"/>
                    <a:pt x="100" y="230"/>
                    <a:pt x="97" y="229"/>
                  </a:cubicBezTo>
                  <a:cubicBezTo>
                    <a:pt x="97" y="229"/>
                    <a:pt x="97" y="229"/>
                    <a:pt x="97" y="229"/>
                  </a:cubicBezTo>
                  <a:cubicBezTo>
                    <a:pt x="97" y="229"/>
                    <a:pt x="97" y="229"/>
                    <a:pt x="97" y="229"/>
                  </a:cubicBezTo>
                  <a:cubicBezTo>
                    <a:pt x="95" y="228"/>
                    <a:pt x="94" y="228"/>
                    <a:pt x="93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1" y="229"/>
                    <a:pt x="91" y="229"/>
                    <a:pt x="89" y="232"/>
                  </a:cubicBezTo>
                  <a:cubicBezTo>
                    <a:pt x="88" y="233"/>
                    <a:pt x="87" y="235"/>
                    <a:pt x="85" y="236"/>
                  </a:cubicBezTo>
                  <a:cubicBezTo>
                    <a:pt x="82" y="241"/>
                    <a:pt x="80" y="243"/>
                    <a:pt x="79" y="244"/>
                  </a:cubicBezTo>
                  <a:cubicBezTo>
                    <a:pt x="78" y="244"/>
                    <a:pt x="75" y="242"/>
                    <a:pt x="75" y="242"/>
                  </a:cubicBezTo>
                  <a:cubicBezTo>
                    <a:pt x="75" y="241"/>
                    <a:pt x="75" y="238"/>
                    <a:pt x="76" y="233"/>
                  </a:cubicBezTo>
                  <a:cubicBezTo>
                    <a:pt x="76" y="231"/>
                    <a:pt x="77" y="229"/>
                    <a:pt x="77" y="228"/>
                  </a:cubicBezTo>
                  <a:cubicBezTo>
                    <a:pt x="78" y="223"/>
                    <a:pt x="78" y="223"/>
                    <a:pt x="78" y="222"/>
                  </a:cubicBezTo>
                  <a:cubicBezTo>
                    <a:pt x="78" y="222"/>
                    <a:pt x="77" y="221"/>
                    <a:pt x="74" y="219"/>
                  </a:cubicBezTo>
                  <a:cubicBezTo>
                    <a:pt x="74" y="219"/>
                    <a:pt x="74" y="219"/>
                    <a:pt x="74" y="219"/>
                  </a:cubicBezTo>
                  <a:cubicBezTo>
                    <a:pt x="74" y="219"/>
                    <a:pt x="74" y="219"/>
                    <a:pt x="74" y="219"/>
                  </a:cubicBezTo>
                  <a:cubicBezTo>
                    <a:pt x="71" y="217"/>
                    <a:pt x="70" y="217"/>
                    <a:pt x="70" y="217"/>
                  </a:cubicBezTo>
                  <a:cubicBezTo>
                    <a:pt x="69" y="217"/>
                    <a:pt x="69" y="217"/>
                    <a:pt x="69" y="217"/>
                  </a:cubicBezTo>
                  <a:cubicBezTo>
                    <a:pt x="69" y="217"/>
                    <a:pt x="68" y="218"/>
                    <a:pt x="65" y="220"/>
                  </a:cubicBezTo>
                  <a:cubicBezTo>
                    <a:pt x="64" y="221"/>
                    <a:pt x="62" y="223"/>
                    <a:pt x="61" y="224"/>
                  </a:cubicBezTo>
                  <a:cubicBezTo>
                    <a:pt x="57" y="227"/>
                    <a:pt x="54" y="229"/>
                    <a:pt x="53" y="229"/>
                  </a:cubicBezTo>
                  <a:cubicBezTo>
                    <a:pt x="52" y="229"/>
                    <a:pt x="50" y="227"/>
                    <a:pt x="50" y="227"/>
                  </a:cubicBezTo>
                  <a:cubicBezTo>
                    <a:pt x="50" y="226"/>
                    <a:pt x="51" y="223"/>
                    <a:pt x="53" y="218"/>
                  </a:cubicBezTo>
                  <a:cubicBezTo>
                    <a:pt x="54" y="216"/>
                    <a:pt x="54" y="215"/>
                    <a:pt x="55" y="213"/>
                  </a:cubicBezTo>
                  <a:cubicBezTo>
                    <a:pt x="57" y="209"/>
                    <a:pt x="57" y="209"/>
                    <a:pt x="57" y="208"/>
                  </a:cubicBezTo>
                  <a:cubicBezTo>
                    <a:pt x="57" y="207"/>
                    <a:pt x="56" y="206"/>
                    <a:pt x="54" y="205"/>
                  </a:cubicBezTo>
                  <a:cubicBezTo>
                    <a:pt x="54" y="204"/>
                    <a:pt x="54" y="204"/>
                    <a:pt x="54" y="204"/>
                  </a:cubicBezTo>
                  <a:cubicBezTo>
                    <a:pt x="54" y="204"/>
                    <a:pt x="54" y="204"/>
                    <a:pt x="54" y="204"/>
                  </a:cubicBezTo>
                  <a:cubicBezTo>
                    <a:pt x="52" y="202"/>
                    <a:pt x="51" y="201"/>
                    <a:pt x="50" y="201"/>
                  </a:cubicBezTo>
                  <a:cubicBezTo>
                    <a:pt x="49" y="201"/>
                    <a:pt x="49" y="202"/>
                    <a:pt x="45" y="203"/>
                  </a:cubicBezTo>
                  <a:cubicBezTo>
                    <a:pt x="44" y="204"/>
                    <a:pt x="42" y="205"/>
                    <a:pt x="40" y="206"/>
                  </a:cubicBezTo>
                  <a:cubicBezTo>
                    <a:pt x="36" y="208"/>
                    <a:pt x="32" y="209"/>
                    <a:pt x="32" y="210"/>
                  </a:cubicBezTo>
                  <a:cubicBezTo>
                    <a:pt x="31" y="209"/>
                    <a:pt x="29" y="207"/>
                    <a:pt x="28" y="206"/>
                  </a:cubicBezTo>
                  <a:cubicBezTo>
                    <a:pt x="29" y="205"/>
                    <a:pt x="30" y="203"/>
                    <a:pt x="34" y="198"/>
                  </a:cubicBezTo>
                  <a:cubicBezTo>
                    <a:pt x="35" y="197"/>
                    <a:pt x="36" y="196"/>
                    <a:pt x="37" y="194"/>
                  </a:cubicBezTo>
                  <a:cubicBezTo>
                    <a:pt x="40" y="191"/>
                    <a:pt x="40" y="190"/>
                    <a:pt x="40" y="190"/>
                  </a:cubicBezTo>
                  <a:cubicBezTo>
                    <a:pt x="40" y="189"/>
                    <a:pt x="40" y="188"/>
                    <a:pt x="38" y="186"/>
                  </a:cubicBezTo>
                  <a:cubicBezTo>
                    <a:pt x="38" y="185"/>
                    <a:pt x="38" y="185"/>
                    <a:pt x="38" y="185"/>
                  </a:cubicBezTo>
                  <a:cubicBezTo>
                    <a:pt x="38" y="185"/>
                    <a:pt x="38" y="185"/>
                    <a:pt x="38" y="185"/>
                  </a:cubicBezTo>
                  <a:cubicBezTo>
                    <a:pt x="36" y="182"/>
                    <a:pt x="35" y="182"/>
                    <a:pt x="35" y="182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3" y="182"/>
                    <a:pt x="32" y="182"/>
                    <a:pt x="29" y="183"/>
                  </a:cubicBezTo>
                  <a:cubicBezTo>
                    <a:pt x="28" y="183"/>
                    <a:pt x="26" y="183"/>
                    <a:pt x="24" y="184"/>
                  </a:cubicBezTo>
                  <a:cubicBezTo>
                    <a:pt x="20" y="185"/>
                    <a:pt x="16" y="185"/>
                    <a:pt x="15" y="185"/>
                  </a:cubicBezTo>
                  <a:cubicBezTo>
                    <a:pt x="15" y="185"/>
                    <a:pt x="15" y="185"/>
                    <a:pt x="15" y="185"/>
                  </a:cubicBezTo>
                  <a:cubicBezTo>
                    <a:pt x="14" y="185"/>
                    <a:pt x="13" y="182"/>
                    <a:pt x="13" y="181"/>
                  </a:cubicBezTo>
                  <a:cubicBezTo>
                    <a:pt x="13" y="180"/>
                    <a:pt x="15" y="178"/>
                    <a:pt x="20" y="175"/>
                  </a:cubicBezTo>
                  <a:cubicBezTo>
                    <a:pt x="21" y="174"/>
                    <a:pt x="22" y="173"/>
                    <a:pt x="24" y="172"/>
                  </a:cubicBezTo>
                  <a:cubicBezTo>
                    <a:pt x="27" y="169"/>
                    <a:pt x="28" y="169"/>
                    <a:pt x="28" y="168"/>
                  </a:cubicBezTo>
                  <a:cubicBezTo>
                    <a:pt x="28" y="167"/>
                    <a:pt x="28" y="166"/>
                    <a:pt x="27" y="164"/>
                  </a:cubicBezTo>
                  <a:cubicBezTo>
                    <a:pt x="27" y="162"/>
                    <a:pt x="27" y="162"/>
                    <a:pt x="27" y="162"/>
                  </a:cubicBezTo>
                  <a:cubicBezTo>
                    <a:pt x="26" y="162"/>
                    <a:pt x="26" y="162"/>
                    <a:pt x="26" y="162"/>
                  </a:cubicBezTo>
                  <a:cubicBezTo>
                    <a:pt x="26" y="160"/>
                    <a:pt x="25" y="159"/>
                    <a:pt x="24" y="159"/>
                  </a:cubicBezTo>
                  <a:cubicBezTo>
                    <a:pt x="24" y="159"/>
                    <a:pt x="23" y="159"/>
                    <a:pt x="20" y="159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16" y="159"/>
                    <a:pt x="15" y="159"/>
                    <a:pt x="14" y="159"/>
                  </a:cubicBezTo>
                  <a:cubicBezTo>
                    <a:pt x="8" y="158"/>
                    <a:pt x="5" y="158"/>
                    <a:pt x="4" y="158"/>
                  </a:cubicBezTo>
                  <a:cubicBezTo>
                    <a:pt x="4" y="157"/>
                    <a:pt x="3" y="154"/>
                    <a:pt x="3" y="153"/>
                  </a:cubicBezTo>
                  <a:cubicBezTo>
                    <a:pt x="4" y="153"/>
                    <a:pt x="7" y="151"/>
                    <a:pt x="11" y="149"/>
                  </a:cubicBezTo>
                  <a:cubicBezTo>
                    <a:pt x="13" y="148"/>
                    <a:pt x="14" y="147"/>
                    <a:pt x="16" y="147"/>
                  </a:cubicBezTo>
                  <a:cubicBezTo>
                    <a:pt x="20" y="145"/>
                    <a:pt x="21" y="145"/>
                    <a:pt x="21" y="144"/>
                  </a:cubicBezTo>
                  <a:cubicBezTo>
                    <a:pt x="21" y="143"/>
                    <a:pt x="21" y="142"/>
                    <a:pt x="21" y="140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21" y="135"/>
                    <a:pt x="20" y="135"/>
                    <a:pt x="20" y="134"/>
                  </a:cubicBezTo>
                  <a:cubicBezTo>
                    <a:pt x="19" y="134"/>
                    <a:pt x="18" y="134"/>
                    <a:pt x="15" y="133"/>
                  </a:cubicBezTo>
                  <a:cubicBezTo>
                    <a:pt x="13" y="133"/>
                    <a:pt x="11" y="132"/>
                    <a:pt x="9" y="132"/>
                  </a:cubicBezTo>
                  <a:cubicBezTo>
                    <a:pt x="4" y="130"/>
                    <a:pt x="1" y="129"/>
                    <a:pt x="0" y="129"/>
                  </a:cubicBezTo>
                  <a:cubicBezTo>
                    <a:pt x="0" y="128"/>
                    <a:pt x="0" y="125"/>
                    <a:pt x="0" y="124"/>
                  </a:cubicBezTo>
                  <a:cubicBezTo>
                    <a:pt x="1" y="124"/>
                    <a:pt x="4" y="123"/>
                    <a:pt x="9" y="122"/>
                  </a:cubicBezTo>
                  <a:cubicBezTo>
                    <a:pt x="11" y="121"/>
                    <a:pt x="13" y="121"/>
                    <a:pt x="14" y="121"/>
                  </a:cubicBezTo>
                  <a:cubicBezTo>
                    <a:pt x="19" y="120"/>
                    <a:pt x="19" y="119"/>
                    <a:pt x="20" y="119"/>
                  </a:cubicBezTo>
                  <a:cubicBezTo>
                    <a:pt x="20" y="118"/>
                    <a:pt x="21" y="118"/>
                    <a:pt x="21" y="115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2" y="111"/>
                    <a:pt x="21" y="110"/>
                    <a:pt x="21" y="109"/>
                  </a:cubicBezTo>
                  <a:cubicBezTo>
                    <a:pt x="20" y="109"/>
                    <a:pt x="20" y="109"/>
                    <a:pt x="16" y="107"/>
                  </a:cubicBezTo>
                  <a:cubicBezTo>
                    <a:pt x="15" y="106"/>
                    <a:pt x="13" y="105"/>
                    <a:pt x="11" y="104"/>
                  </a:cubicBezTo>
                  <a:cubicBezTo>
                    <a:pt x="7" y="102"/>
                    <a:pt x="4" y="100"/>
                    <a:pt x="3" y="100"/>
                  </a:cubicBezTo>
                  <a:cubicBezTo>
                    <a:pt x="3" y="99"/>
                    <a:pt x="4" y="96"/>
                    <a:pt x="4" y="95"/>
                  </a:cubicBezTo>
                  <a:cubicBezTo>
                    <a:pt x="5" y="95"/>
                    <a:pt x="8" y="95"/>
                    <a:pt x="12" y="95"/>
                  </a:cubicBezTo>
                  <a:cubicBezTo>
                    <a:pt x="13" y="95"/>
                    <a:pt x="13" y="95"/>
                    <a:pt x="14" y="95"/>
                  </a:cubicBezTo>
                  <a:cubicBezTo>
                    <a:pt x="15" y="95"/>
                    <a:pt x="17" y="95"/>
                    <a:pt x="19" y="95"/>
                  </a:cubicBezTo>
                  <a:cubicBezTo>
                    <a:pt x="20" y="95"/>
                    <a:pt x="21" y="95"/>
                    <a:pt x="22" y="95"/>
                  </a:cubicBezTo>
                  <a:cubicBezTo>
                    <a:pt x="24" y="95"/>
                    <a:pt x="24" y="95"/>
                    <a:pt x="24" y="94"/>
                  </a:cubicBezTo>
                  <a:cubicBezTo>
                    <a:pt x="25" y="94"/>
                    <a:pt x="26" y="93"/>
                    <a:pt x="26" y="91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8" y="87"/>
                    <a:pt x="28" y="86"/>
                    <a:pt x="28" y="85"/>
                  </a:cubicBezTo>
                  <a:cubicBezTo>
                    <a:pt x="27" y="85"/>
                    <a:pt x="27" y="84"/>
                    <a:pt x="24" y="82"/>
                  </a:cubicBezTo>
                  <a:cubicBezTo>
                    <a:pt x="23" y="81"/>
                    <a:pt x="21" y="80"/>
                    <a:pt x="20" y="78"/>
                  </a:cubicBezTo>
                  <a:cubicBezTo>
                    <a:pt x="16" y="75"/>
                    <a:pt x="13" y="73"/>
                    <a:pt x="13" y="72"/>
                  </a:cubicBezTo>
                  <a:cubicBezTo>
                    <a:pt x="13" y="71"/>
                    <a:pt x="14" y="68"/>
                    <a:pt x="15" y="68"/>
                  </a:cubicBezTo>
                  <a:cubicBezTo>
                    <a:pt x="16" y="68"/>
                    <a:pt x="20" y="68"/>
                    <a:pt x="24" y="69"/>
                  </a:cubicBezTo>
                  <a:cubicBezTo>
                    <a:pt x="26" y="70"/>
                    <a:pt x="28" y="70"/>
                    <a:pt x="29" y="71"/>
                  </a:cubicBezTo>
                  <a:cubicBezTo>
                    <a:pt x="32" y="72"/>
                    <a:pt x="33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5" y="71"/>
                    <a:pt x="36" y="71"/>
                    <a:pt x="38" y="69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5"/>
                    <a:pt x="40" y="64"/>
                    <a:pt x="40" y="64"/>
                  </a:cubicBezTo>
                  <a:cubicBezTo>
                    <a:pt x="40" y="63"/>
                    <a:pt x="39" y="62"/>
                    <a:pt x="37" y="59"/>
                  </a:cubicBezTo>
                  <a:cubicBezTo>
                    <a:pt x="36" y="58"/>
                    <a:pt x="35" y="56"/>
                    <a:pt x="34" y="55"/>
                  </a:cubicBezTo>
                  <a:cubicBezTo>
                    <a:pt x="31" y="51"/>
                    <a:pt x="29" y="48"/>
                    <a:pt x="29" y="47"/>
                  </a:cubicBezTo>
                  <a:cubicBezTo>
                    <a:pt x="29" y="46"/>
                    <a:pt x="31" y="44"/>
                    <a:pt x="32" y="43"/>
                  </a:cubicBezTo>
                  <a:cubicBezTo>
                    <a:pt x="33" y="44"/>
                    <a:pt x="36" y="45"/>
                    <a:pt x="40" y="47"/>
                  </a:cubicBezTo>
                  <a:cubicBezTo>
                    <a:pt x="42" y="48"/>
                    <a:pt x="43" y="49"/>
                    <a:pt x="45" y="50"/>
                  </a:cubicBezTo>
                  <a:cubicBezTo>
                    <a:pt x="49" y="52"/>
                    <a:pt x="49" y="52"/>
                    <a:pt x="50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2"/>
                    <a:pt x="52" y="51"/>
                    <a:pt x="54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6" y="47"/>
                    <a:pt x="57" y="46"/>
                    <a:pt x="57" y="45"/>
                  </a:cubicBezTo>
                  <a:cubicBezTo>
                    <a:pt x="57" y="45"/>
                    <a:pt x="57" y="44"/>
                    <a:pt x="55" y="40"/>
                  </a:cubicBezTo>
                  <a:cubicBezTo>
                    <a:pt x="54" y="39"/>
                    <a:pt x="54" y="37"/>
                    <a:pt x="53" y="35"/>
                  </a:cubicBezTo>
                  <a:cubicBezTo>
                    <a:pt x="51" y="31"/>
                    <a:pt x="50" y="27"/>
                    <a:pt x="50" y="27"/>
                  </a:cubicBezTo>
                  <a:cubicBezTo>
                    <a:pt x="51" y="26"/>
                    <a:pt x="53" y="24"/>
                    <a:pt x="54" y="24"/>
                  </a:cubicBezTo>
                  <a:cubicBezTo>
                    <a:pt x="54" y="24"/>
                    <a:pt x="57" y="26"/>
                    <a:pt x="61" y="29"/>
                  </a:cubicBezTo>
                  <a:cubicBezTo>
                    <a:pt x="62" y="31"/>
                    <a:pt x="64" y="32"/>
                    <a:pt x="65" y="33"/>
                  </a:cubicBezTo>
                  <a:cubicBezTo>
                    <a:pt x="68" y="36"/>
                    <a:pt x="69" y="36"/>
                    <a:pt x="70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0" y="36"/>
                    <a:pt x="72" y="36"/>
                    <a:pt x="74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7" y="33"/>
                    <a:pt x="78" y="32"/>
                    <a:pt x="78" y="31"/>
                  </a:cubicBezTo>
                  <a:cubicBezTo>
                    <a:pt x="78" y="31"/>
                    <a:pt x="78" y="30"/>
                    <a:pt x="77" y="26"/>
                  </a:cubicBezTo>
                  <a:cubicBezTo>
                    <a:pt x="77" y="25"/>
                    <a:pt x="77" y="23"/>
                    <a:pt x="76" y="21"/>
                  </a:cubicBezTo>
                  <a:cubicBezTo>
                    <a:pt x="75" y="16"/>
                    <a:pt x="75" y="12"/>
                    <a:pt x="75" y="12"/>
                  </a:cubicBezTo>
                  <a:cubicBezTo>
                    <a:pt x="76" y="11"/>
                    <a:pt x="78" y="10"/>
                    <a:pt x="80" y="10"/>
                  </a:cubicBezTo>
                  <a:cubicBezTo>
                    <a:pt x="80" y="10"/>
                    <a:pt x="82" y="13"/>
                    <a:pt x="86" y="17"/>
                  </a:cubicBezTo>
                  <a:cubicBezTo>
                    <a:pt x="87" y="18"/>
                    <a:pt x="88" y="20"/>
                    <a:pt x="88" y="21"/>
                  </a:cubicBezTo>
                  <a:cubicBezTo>
                    <a:pt x="91" y="25"/>
                    <a:pt x="91" y="25"/>
                    <a:pt x="92" y="25"/>
                  </a:cubicBezTo>
                  <a:cubicBezTo>
                    <a:pt x="92" y="25"/>
                    <a:pt x="93" y="25"/>
                    <a:pt x="93" y="25"/>
                  </a:cubicBezTo>
                  <a:cubicBezTo>
                    <a:pt x="94" y="25"/>
                    <a:pt x="95" y="25"/>
                    <a:pt x="96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100" y="24"/>
                    <a:pt x="101" y="23"/>
                    <a:pt x="101" y="22"/>
                  </a:cubicBezTo>
                  <a:cubicBezTo>
                    <a:pt x="102" y="22"/>
                    <a:pt x="102" y="21"/>
                    <a:pt x="102" y="17"/>
                  </a:cubicBezTo>
                  <a:cubicBezTo>
                    <a:pt x="102" y="16"/>
                    <a:pt x="102" y="14"/>
                    <a:pt x="102" y="12"/>
                  </a:cubicBezTo>
                  <a:cubicBezTo>
                    <a:pt x="103" y="7"/>
                    <a:pt x="103" y="3"/>
                    <a:pt x="103" y="3"/>
                  </a:cubicBezTo>
                  <a:cubicBezTo>
                    <a:pt x="104" y="2"/>
                    <a:pt x="106" y="2"/>
                    <a:pt x="107" y="2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9" y="3"/>
                    <a:pt x="110" y="5"/>
                    <a:pt x="112" y="10"/>
                  </a:cubicBezTo>
                  <a:cubicBezTo>
                    <a:pt x="113" y="12"/>
                    <a:pt x="114" y="13"/>
                    <a:pt x="114" y="15"/>
                  </a:cubicBezTo>
                  <a:cubicBezTo>
                    <a:pt x="116" y="19"/>
                    <a:pt x="116" y="20"/>
                    <a:pt x="117" y="20"/>
                  </a:cubicBezTo>
                  <a:cubicBezTo>
                    <a:pt x="117" y="20"/>
                    <a:pt x="118" y="20"/>
                    <a:pt x="119" y="20"/>
                  </a:cubicBezTo>
                  <a:cubicBezTo>
                    <a:pt x="120" y="20"/>
                    <a:pt x="120" y="20"/>
                    <a:pt x="121" y="20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6" y="20"/>
                    <a:pt x="126" y="19"/>
                  </a:cubicBezTo>
                  <a:cubicBezTo>
                    <a:pt x="127" y="19"/>
                    <a:pt x="127" y="18"/>
                    <a:pt x="128" y="14"/>
                  </a:cubicBezTo>
                  <a:cubicBezTo>
                    <a:pt x="128" y="13"/>
                    <a:pt x="129" y="11"/>
                    <a:pt x="130" y="9"/>
                  </a:cubicBezTo>
                  <a:cubicBezTo>
                    <a:pt x="131" y="4"/>
                    <a:pt x="132" y="1"/>
                    <a:pt x="133" y="0"/>
                  </a:cubicBezTo>
                  <a:cubicBezTo>
                    <a:pt x="133" y="0"/>
                    <a:pt x="134" y="0"/>
                    <a:pt x="135" y="0"/>
                  </a:cubicBezTo>
                  <a:cubicBezTo>
                    <a:pt x="136" y="0"/>
                    <a:pt x="137" y="1"/>
                    <a:pt x="138" y="1"/>
                  </a:cubicBezTo>
                  <a:cubicBezTo>
                    <a:pt x="138" y="2"/>
                    <a:pt x="139" y="5"/>
                    <a:pt x="140" y="10"/>
                  </a:cubicBezTo>
                  <a:cubicBezTo>
                    <a:pt x="140" y="11"/>
                    <a:pt x="140" y="13"/>
                    <a:pt x="140" y="15"/>
                  </a:cubicBezTo>
                  <a:cubicBezTo>
                    <a:pt x="141" y="19"/>
                    <a:pt x="141" y="20"/>
                    <a:pt x="142" y="20"/>
                  </a:cubicBezTo>
                  <a:cubicBezTo>
                    <a:pt x="142" y="21"/>
                    <a:pt x="143" y="21"/>
                    <a:pt x="146" y="22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8" y="22"/>
                    <a:pt x="149" y="22"/>
                    <a:pt x="149" y="22"/>
                  </a:cubicBezTo>
                  <a:cubicBezTo>
                    <a:pt x="150" y="22"/>
                    <a:pt x="151" y="22"/>
                    <a:pt x="151" y="22"/>
                  </a:cubicBezTo>
                  <a:cubicBezTo>
                    <a:pt x="152" y="21"/>
                    <a:pt x="152" y="21"/>
                    <a:pt x="154" y="17"/>
                  </a:cubicBezTo>
                  <a:cubicBezTo>
                    <a:pt x="155" y="16"/>
                    <a:pt x="156" y="14"/>
                    <a:pt x="157" y="13"/>
                  </a:cubicBezTo>
                  <a:cubicBezTo>
                    <a:pt x="159" y="8"/>
                    <a:pt x="161" y="6"/>
                    <a:pt x="162" y="5"/>
                  </a:cubicBezTo>
                  <a:cubicBezTo>
                    <a:pt x="162" y="5"/>
                    <a:pt x="162" y="5"/>
                    <a:pt x="162" y="5"/>
                  </a:cubicBezTo>
                  <a:cubicBezTo>
                    <a:pt x="164" y="5"/>
                    <a:pt x="166" y="6"/>
                    <a:pt x="167" y="6"/>
                  </a:cubicBezTo>
                  <a:cubicBezTo>
                    <a:pt x="167" y="7"/>
                    <a:pt x="167" y="10"/>
                    <a:pt x="166" y="16"/>
                  </a:cubicBezTo>
                  <a:cubicBezTo>
                    <a:pt x="166" y="17"/>
                    <a:pt x="166" y="19"/>
                    <a:pt x="166" y="21"/>
                  </a:cubicBezTo>
                  <a:cubicBezTo>
                    <a:pt x="166" y="25"/>
                    <a:pt x="166" y="26"/>
                    <a:pt x="166" y="26"/>
                  </a:cubicBezTo>
                  <a:cubicBezTo>
                    <a:pt x="167" y="27"/>
                    <a:pt x="168" y="28"/>
                    <a:pt x="170" y="29"/>
                  </a:cubicBezTo>
                  <a:cubicBezTo>
                    <a:pt x="170" y="29"/>
                    <a:pt x="170" y="29"/>
                    <a:pt x="170" y="29"/>
                  </a:cubicBezTo>
                  <a:cubicBezTo>
                    <a:pt x="170" y="29"/>
                    <a:pt x="170" y="29"/>
                    <a:pt x="170" y="29"/>
                  </a:cubicBezTo>
                  <a:cubicBezTo>
                    <a:pt x="172" y="30"/>
                    <a:pt x="173" y="30"/>
                    <a:pt x="174" y="30"/>
                  </a:cubicBezTo>
                  <a:cubicBezTo>
                    <a:pt x="175" y="30"/>
                    <a:pt x="175" y="30"/>
                    <a:pt x="175" y="30"/>
                  </a:cubicBezTo>
                  <a:cubicBezTo>
                    <a:pt x="176" y="30"/>
                    <a:pt x="176" y="29"/>
                    <a:pt x="179" y="27"/>
                  </a:cubicBezTo>
                  <a:cubicBezTo>
                    <a:pt x="180" y="25"/>
                    <a:pt x="181" y="24"/>
                    <a:pt x="183" y="22"/>
                  </a:cubicBezTo>
                  <a:cubicBezTo>
                    <a:pt x="186" y="19"/>
                    <a:pt x="189" y="17"/>
                    <a:pt x="189" y="16"/>
                  </a:cubicBezTo>
                  <a:cubicBezTo>
                    <a:pt x="191" y="16"/>
                    <a:pt x="193" y="18"/>
                    <a:pt x="193" y="19"/>
                  </a:cubicBezTo>
                  <a:cubicBezTo>
                    <a:pt x="193" y="19"/>
                    <a:pt x="193" y="23"/>
                    <a:pt x="191" y="28"/>
                  </a:cubicBezTo>
                  <a:cubicBezTo>
                    <a:pt x="191" y="29"/>
                    <a:pt x="190" y="31"/>
                    <a:pt x="190" y="32"/>
                  </a:cubicBezTo>
                  <a:cubicBezTo>
                    <a:pt x="188" y="37"/>
                    <a:pt x="188" y="37"/>
                    <a:pt x="188" y="38"/>
                  </a:cubicBezTo>
                  <a:cubicBezTo>
                    <a:pt x="189" y="38"/>
                    <a:pt x="189" y="39"/>
                    <a:pt x="191" y="41"/>
                  </a:cubicBezTo>
                  <a:cubicBezTo>
                    <a:pt x="192" y="41"/>
                    <a:pt x="192" y="41"/>
                    <a:pt x="192" y="41"/>
                  </a:cubicBezTo>
                  <a:cubicBezTo>
                    <a:pt x="192" y="41"/>
                    <a:pt x="192" y="41"/>
                    <a:pt x="192" y="41"/>
                  </a:cubicBezTo>
                  <a:cubicBezTo>
                    <a:pt x="194" y="43"/>
                    <a:pt x="195" y="43"/>
                    <a:pt x="196" y="43"/>
                  </a:cubicBezTo>
                  <a:cubicBezTo>
                    <a:pt x="196" y="43"/>
                    <a:pt x="196" y="43"/>
                    <a:pt x="196" y="43"/>
                  </a:cubicBezTo>
                  <a:cubicBezTo>
                    <a:pt x="197" y="43"/>
                    <a:pt x="197" y="43"/>
                    <a:pt x="201" y="41"/>
                  </a:cubicBezTo>
                  <a:cubicBezTo>
                    <a:pt x="202" y="40"/>
                    <a:pt x="204" y="39"/>
                    <a:pt x="205" y="38"/>
                  </a:cubicBezTo>
                  <a:cubicBezTo>
                    <a:pt x="210" y="35"/>
                    <a:pt x="212" y="34"/>
                    <a:pt x="213" y="33"/>
                  </a:cubicBezTo>
                  <a:cubicBezTo>
                    <a:pt x="214" y="34"/>
                    <a:pt x="217" y="36"/>
                    <a:pt x="217" y="37"/>
                  </a:cubicBezTo>
                  <a:cubicBezTo>
                    <a:pt x="217" y="37"/>
                    <a:pt x="215" y="40"/>
                    <a:pt x="212" y="45"/>
                  </a:cubicBezTo>
                  <a:cubicBezTo>
                    <a:pt x="212" y="46"/>
                    <a:pt x="211" y="48"/>
                    <a:pt x="210" y="49"/>
                  </a:cubicBezTo>
                  <a:cubicBezTo>
                    <a:pt x="208" y="53"/>
                    <a:pt x="207" y="53"/>
                    <a:pt x="207" y="54"/>
                  </a:cubicBezTo>
                  <a:cubicBezTo>
                    <a:pt x="207" y="55"/>
                    <a:pt x="208" y="56"/>
                    <a:pt x="210" y="58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12" y="61"/>
                    <a:pt x="213" y="61"/>
                    <a:pt x="214" y="61"/>
                  </a:cubicBezTo>
                  <a:cubicBezTo>
                    <a:pt x="214" y="61"/>
                    <a:pt x="214" y="61"/>
                    <a:pt x="214" y="61"/>
                  </a:cubicBezTo>
                  <a:cubicBezTo>
                    <a:pt x="214" y="61"/>
                    <a:pt x="214" y="61"/>
                    <a:pt x="214" y="61"/>
                  </a:cubicBezTo>
                  <a:cubicBezTo>
                    <a:pt x="214" y="61"/>
                    <a:pt x="215" y="61"/>
                    <a:pt x="219" y="60"/>
                  </a:cubicBezTo>
                  <a:cubicBezTo>
                    <a:pt x="220" y="59"/>
                    <a:pt x="222" y="59"/>
                    <a:pt x="224" y="58"/>
                  </a:cubicBezTo>
                  <a:cubicBezTo>
                    <a:pt x="228" y="56"/>
                    <a:pt x="232" y="56"/>
                    <a:pt x="233" y="56"/>
                  </a:cubicBezTo>
                  <a:cubicBezTo>
                    <a:pt x="234" y="56"/>
                    <a:pt x="235" y="59"/>
                    <a:pt x="235" y="59"/>
                  </a:cubicBezTo>
                  <a:cubicBezTo>
                    <a:pt x="235" y="60"/>
                    <a:pt x="233" y="63"/>
                    <a:pt x="229" y="66"/>
                  </a:cubicBezTo>
                  <a:cubicBezTo>
                    <a:pt x="228" y="68"/>
                    <a:pt x="227" y="69"/>
                    <a:pt x="226" y="70"/>
                  </a:cubicBezTo>
                  <a:cubicBezTo>
                    <a:pt x="223" y="73"/>
                    <a:pt x="222" y="74"/>
                    <a:pt x="222" y="74"/>
                  </a:cubicBezTo>
                  <a:cubicBezTo>
                    <a:pt x="222" y="75"/>
                    <a:pt x="222" y="76"/>
                    <a:pt x="223" y="78"/>
                  </a:cubicBezTo>
                  <a:cubicBezTo>
                    <a:pt x="223" y="80"/>
                    <a:pt x="223" y="80"/>
                    <a:pt x="223" y="80"/>
                  </a:cubicBezTo>
                  <a:cubicBezTo>
                    <a:pt x="224" y="80"/>
                    <a:pt x="224" y="80"/>
                    <a:pt x="224" y="80"/>
                  </a:cubicBezTo>
                  <a:cubicBezTo>
                    <a:pt x="225" y="82"/>
                    <a:pt x="226" y="82"/>
                    <a:pt x="226" y="83"/>
                  </a:cubicBezTo>
                  <a:cubicBezTo>
                    <a:pt x="227" y="83"/>
                    <a:pt x="227" y="83"/>
                    <a:pt x="227" y="83"/>
                  </a:cubicBezTo>
                  <a:cubicBezTo>
                    <a:pt x="228" y="83"/>
                    <a:pt x="230" y="83"/>
                    <a:pt x="232" y="82"/>
                  </a:cubicBezTo>
                  <a:cubicBezTo>
                    <a:pt x="233" y="82"/>
                    <a:pt x="235" y="82"/>
                    <a:pt x="237" y="82"/>
                  </a:cubicBezTo>
                  <a:cubicBezTo>
                    <a:pt x="240" y="82"/>
                    <a:pt x="243" y="81"/>
                    <a:pt x="245" y="81"/>
                  </a:cubicBezTo>
                  <a:cubicBezTo>
                    <a:pt x="246" y="81"/>
                    <a:pt x="246" y="81"/>
                    <a:pt x="247" y="81"/>
                  </a:cubicBezTo>
                  <a:cubicBezTo>
                    <a:pt x="247" y="82"/>
                    <a:pt x="248" y="85"/>
                    <a:pt x="248" y="86"/>
                  </a:cubicBezTo>
                  <a:cubicBezTo>
                    <a:pt x="248" y="87"/>
                    <a:pt x="245" y="89"/>
                    <a:pt x="241" y="91"/>
                  </a:cubicBezTo>
                  <a:cubicBezTo>
                    <a:pt x="239" y="92"/>
                    <a:pt x="238" y="93"/>
                    <a:pt x="236" y="94"/>
                  </a:cubicBezTo>
                  <a:cubicBezTo>
                    <a:pt x="232" y="96"/>
                    <a:pt x="232" y="97"/>
                    <a:pt x="232" y="97"/>
                  </a:cubicBezTo>
                  <a:cubicBezTo>
                    <a:pt x="231" y="98"/>
                    <a:pt x="231" y="99"/>
                    <a:pt x="232" y="102"/>
                  </a:cubicBezTo>
                  <a:cubicBezTo>
                    <a:pt x="231" y="103"/>
                    <a:pt x="231" y="103"/>
                    <a:pt x="231" y="103"/>
                  </a:cubicBezTo>
                  <a:cubicBezTo>
                    <a:pt x="232" y="103"/>
                    <a:pt x="232" y="103"/>
                    <a:pt x="232" y="103"/>
                  </a:cubicBezTo>
                  <a:cubicBezTo>
                    <a:pt x="233" y="105"/>
                    <a:pt x="233" y="106"/>
                    <a:pt x="234" y="107"/>
                  </a:cubicBezTo>
                  <a:cubicBezTo>
                    <a:pt x="235" y="107"/>
                    <a:pt x="235" y="107"/>
                    <a:pt x="239" y="108"/>
                  </a:cubicBezTo>
                  <a:cubicBezTo>
                    <a:pt x="241" y="108"/>
                    <a:pt x="243" y="108"/>
                    <a:pt x="245" y="108"/>
                  </a:cubicBezTo>
                  <a:cubicBezTo>
                    <a:pt x="250" y="109"/>
                    <a:pt x="253" y="110"/>
                    <a:pt x="254" y="110"/>
                  </a:cubicBezTo>
                  <a:cubicBezTo>
                    <a:pt x="254" y="111"/>
                    <a:pt x="255" y="114"/>
                    <a:pt x="254" y="115"/>
                  </a:cubicBezTo>
                  <a:cubicBezTo>
                    <a:pt x="254" y="115"/>
                    <a:pt x="251" y="116"/>
                    <a:pt x="246" y="118"/>
                  </a:cubicBezTo>
                  <a:cubicBezTo>
                    <a:pt x="244" y="119"/>
                    <a:pt x="242" y="119"/>
                    <a:pt x="241" y="120"/>
                  </a:cubicBezTo>
                  <a:cubicBezTo>
                    <a:pt x="237" y="121"/>
                    <a:pt x="236" y="121"/>
                    <a:pt x="236" y="122"/>
                  </a:cubicBezTo>
                  <a:cubicBezTo>
                    <a:pt x="235" y="122"/>
                    <a:pt x="235" y="123"/>
                    <a:pt x="235" y="126"/>
                  </a:cubicBezTo>
                  <a:cubicBezTo>
                    <a:pt x="234" y="127"/>
                    <a:pt x="234" y="127"/>
                    <a:pt x="234" y="127"/>
                  </a:cubicBezTo>
                  <a:cubicBezTo>
                    <a:pt x="235" y="127"/>
                    <a:pt x="235" y="127"/>
                    <a:pt x="235" y="127"/>
                  </a:cubicBezTo>
                  <a:cubicBezTo>
                    <a:pt x="235" y="130"/>
                    <a:pt x="235" y="131"/>
                    <a:pt x="236" y="132"/>
                  </a:cubicBezTo>
                  <a:cubicBezTo>
                    <a:pt x="236" y="132"/>
                    <a:pt x="237" y="132"/>
                    <a:pt x="241" y="134"/>
                  </a:cubicBezTo>
                  <a:cubicBezTo>
                    <a:pt x="242" y="134"/>
                    <a:pt x="244" y="135"/>
                    <a:pt x="246" y="135"/>
                  </a:cubicBezTo>
                  <a:cubicBezTo>
                    <a:pt x="251" y="137"/>
                    <a:pt x="254" y="139"/>
                    <a:pt x="254" y="139"/>
                  </a:cubicBezTo>
                  <a:cubicBezTo>
                    <a:pt x="255" y="140"/>
                    <a:pt x="254" y="143"/>
                    <a:pt x="254" y="144"/>
                  </a:cubicBezTo>
                  <a:cubicBezTo>
                    <a:pt x="253" y="144"/>
                    <a:pt x="250" y="145"/>
                    <a:pt x="245" y="145"/>
                  </a:cubicBezTo>
                  <a:cubicBezTo>
                    <a:pt x="243" y="146"/>
                    <a:pt x="241" y="146"/>
                    <a:pt x="240" y="146"/>
                  </a:cubicBezTo>
                  <a:cubicBezTo>
                    <a:pt x="235" y="146"/>
                    <a:pt x="234" y="146"/>
                    <a:pt x="234" y="147"/>
                  </a:cubicBezTo>
                  <a:cubicBezTo>
                    <a:pt x="233" y="147"/>
                    <a:pt x="233" y="149"/>
                    <a:pt x="232" y="151"/>
                  </a:cubicBezTo>
                  <a:cubicBezTo>
                    <a:pt x="232" y="151"/>
                    <a:pt x="232" y="151"/>
                    <a:pt x="232" y="151"/>
                  </a:cubicBezTo>
                  <a:cubicBezTo>
                    <a:pt x="232" y="152"/>
                    <a:pt x="232" y="152"/>
                    <a:pt x="232" y="152"/>
                  </a:cubicBezTo>
                  <a:cubicBezTo>
                    <a:pt x="231" y="155"/>
                    <a:pt x="231" y="156"/>
                    <a:pt x="232" y="156"/>
                  </a:cubicBezTo>
                  <a:cubicBezTo>
                    <a:pt x="232" y="157"/>
                    <a:pt x="233" y="157"/>
                    <a:pt x="236" y="159"/>
                  </a:cubicBezTo>
                  <a:cubicBezTo>
                    <a:pt x="237" y="160"/>
                    <a:pt x="239" y="161"/>
                    <a:pt x="241" y="162"/>
                  </a:cubicBezTo>
                  <a:cubicBezTo>
                    <a:pt x="245" y="165"/>
                    <a:pt x="247" y="167"/>
                    <a:pt x="248" y="168"/>
                  </a:cubicBezTo>
                  <a:cubicBezTo>
                    <a:pt x="248" y="169"/>
                    <a:pt x="247" y="172"/>
                    <a:pt x="246" y="172"/>
                  </a:cubicBezTo>
                  <a:cubicBezTo>
                    <a:pt x="246" y="172"/>
                    <a:pt x="246" y="172"/>
                    <a:pt x="245" y="172"/>
                  </a:cubicBezTo>
                  <a:cubicBezTo>
                    <a:pt x="244" y="172"/>
                    <a:pt x="241" y="172"/>
                    <a:pt x="237" y="172"/>
                  </a:cubicBezTo>
                  <a:cubicBezTo>
                    <a:pt x="235" y="171"/>
                    <a:pt x="234" y="171"/>
                    <a:pt x="232" y="171"/>
                  </a:cubicBezTo>
                  <a:cubicBezTo>
                    <a:pt x="230" y="171"/>
                    <a:pt x="228" y="170"/>
                    <a:pt x="227" y="170"/>
                  </a:cubicBezTo>
                  <a:cubicBezTo>
                    <a:pt x="227" y="170"/>
                    <a:pt x="227" y="170"/>
                    <a:pt x="226" y="171"/>
                  </a:cubicBezTo>
                  <a:cubicBezTo>
                    <a:pt x="226" y="171"/>
                    <a:pt x="225" y="172"/>
                    <a:pt x="224" y="174"/>
                  </a:cubicBezTo>
                  <a:cubicBezTo>
                    <a:pt x="222" y="175"/>
                    <a:pt x="222" y="175"/>
                    <a:pt x="222" y="175"/>
                  </a:cubicBezTo>
                  <a:cubicBezTo>
                    <a:pt x="223" y="176"/>
                    <a:pt x="223" y="176"/>
                    <a:pt x="223" y="176"/>
                  </a:cubicBezTo>
                  <a:cubicBezTo>
                    <a:pt x="222" y="177"/>
                    <a:pt x="222" y="178"/>
                    <a:pt x="222" y="179"/>
                  </a:cubicBezTo>
                  <a:cubicBezTo>
                    <a:pt x="222" y="180"/>
                    <a:pt x="223" y="180"/>
                    <a:pt x="225" y="183"/>
                  </a:cubicBezTo>
                  <a:cubicBezTo>
                    <a:pt x="227" y="184"/>
                    <a:pt x="228" y="186"/>
                    <a:pt x="229" y="187"/>
                  </a:cubicBezTo>
                  <a:cubicBezTo>
                    <a:pt x="233" y="191"/>
                    <a:pt x="235" y="194"/>
                    <a:pt x="235" y="194"/>
                  </a:cubicBezTo>
                  <a:cubicBezTo>
                    <a:pt x="235" y="195"/>
                    <a:pt x="233" y="198"/>
                    <a:pt x="233" y="198"/>
                  </a:cubicBezTo>
                  <a:cubicBezTo>
                    <a:pt x="232" y="198"/>
                    <a:pt x="228" y="197"/>
                    <a:pt x="224" y="195"/>
                  </a:cubicBezTo>
                  <a:cubicBezTo>
                    <a:pt x="222" y="195"/>
                    <a:pt x="220" y="194"/>
                    <a:pt x="219" y="194"/>
                  </a:cubicBezTo>
                  <a:cubicBezTo>
                    <a:pt x="215" y="192"/>
                    <a:pt x="214" y="192"/>
                    <a:pt x="214" y="192"/>
                  </a:cubicBezTo>
                  <a:cubicBezTo>
                    <a:pt x="214" y="192"/>
                    <a:pt x="214" y="192"/>
                    <a:pt x="214" y="192"/>
                  </a:cubicBezTo>
                  <a:cubicBezTo>
                    <a:pt x="213" y="192"/>
                    <a:pt x="213" y="192"/>
                    <a:pt x="213" y="192"/>
                  </a:cubicBezTo>
                  <a:cubicBezTo>
                    <a:pt x="213" y="192"/>
                    <a:pt x="212" y="193"/>
                    <a:pt x="210" y="195"/>
                  </a:cubicBezTo>
                  <a:cubicBezTo>
                    <a:pt x="209" y="195"/>
                    <a:pt x="209" y="195"/>
                    <a:pt x="209" y="195"/>
                  </a:cubicBezTo>
                  <a:cubicBezTo>
                    <a:pt x="210" y="196"/>
                    <a:pt x="210" y="196"/>
                    <a:pt x="210" y="196"/>
                  </a:cubicBezTo>
                  <a:cubicBezTo>
                    <a:pt x="208" y="198"/>
                    <a:pt x="207" y="199"/>
                    <a:pt x="207" y="199"/>
                  </a:cubicBezTo>
                  <a:cubicBezTo>
                    <a:pt x="207" y="200"/>
                    <a:pt x="208" y="201"/>
                    <a:pt x="210" y="204"/>
                  </a:cubicBezTo>
                  <a:cubicBezTo>
                    <a:pt x="211" y="205"/>
                    <a:pt x="212" y="207"/>
                    <a:pt x="212" y="209"/>
                  </a:cubicBezTo>
                  <a:cubicBezTo>
                    <a:pt x="215" y="213"/>
                    <a:pt x="216" y="216"/>
                    <a:pt x="217" y="217"/>
                  </a:cubicBezTo>
                  <a:cubicBezTo>
                    <a:pt x="216" y="218"/>
                    <a:pt x="214" y="220"/>
                    <a:pt x="213" y="220"/>
                  </a:cubicBezTo>
                  <a:cubicBezTo>
                    <a:pt x="212" y="220"/>
                    <a:pt x="209" y="219"/>
                    <a:pt x="205" y="216"/>
                  </a:cubicBezTo>
                  <a:cubicBezTo>
                    <a:pt x="204" y="215"/>
                    <a:pt x="202" y="214"/>
                    <a:pt x="201" y="213"/>
                  </a:cubicBezTo>
                  <a:cubicBezTo>
                    <a:pt x="197" y="210"/>
                    <a:pt x="197" y="210"/>
                    <a:pt x="196" y="210"/>
                  </a:cubicBezTo>
                  <a:cubicBezTo>
                    <a:pt x="195" y="210"/>
                    <a:pt x="194" y="210"/>
                    <a:pt x="192" y="212"/>
                  </a:cubicBezTo>
                  <a:cubicBezTo>
                    <a:pt x="191" y="212"/>
                    <a:pt x="191" y="212"/>
                    <a:pt x="191" y="212"/>
                  </a:cubicBezTo>
                  <a:cubicBezTo>
                    <a:pt x="191" y="213"/>
                    <a:pt x="191" y="213"/>
                    <a:pt x="191" y="213"/>
                  </a:cubicBezTo>
                  <a:cubicBezTo>
                    <a:pt x="189" y="214"/>
                    <a:pt x="188" y="215"/>
                    <a:pt x="188" y="216"/>
                  </a:cubicBezTo>
                  <a:cubicBezTo>
                    <a:pt x="188" y="216"/>
                    <a:pt x="188" y="217"/>
                    <a:pt x="189" y="221"/>
                  </a:cubicBezTo>
                  <a:cubicBezTo>
                    <a:pt x="190" y="222"/>
                    <a:pt x="191" y="224"/>
                    <a:pt x="191" y="226"/>
                  </a:cubicBezTo>
                  <a:cubicBezTo>
                    <a:pt x="192" y="231"/>
                    <a:pt x="193" y="234"/>
                    <a:pt x="193" y="235"/>
                  </a:cubicBezTo>
                  <a:cubicBezTo>
                    <a:pt x="193" y="236"/>
                    <a:pt x="190" y="237"/>
                    <a:pt x="189" y="237"/>
                  </a:cubicBezTo>
                  <a:cubicBezTo>
                    <a:pt x="188" y="237"/>
                    <a:pt x="186" y="235"/>
                    <a:pt x="182" y="231"/>
                  </a:cubicBezTo>
                  <a:cubicBezTo>
                    <a:pt x="181" y="230"/>
                    <a:pt x="180" y="228"/>
                    <a:pt x="179" y="227"/>
                  </a:cubicBezTo>
                  <a:cubicBezTo>
                    <a:pt x="176" y="224"/>
                    <a:pt x="176" y="223"/>
                    <a:pt x="175" y="223"/>
                  </a:cubicBezTo>
                  <a:cubicBezTo>
                    <a:pt x="174" y="223"/>
                    <a:pt x="174" y="223"/>
                    <a:pt x="174" y="223"/>
                  </a:cubicBezTo>
                  <a:cubicBezTo>
                    <a:pt x="173" y="223"/>
                    <a:pt x="172" y="224"/>
                    <a:pt x="171" y="225"/>
                  </a:cubicBezTo>
                  <a:cubicBezTo>
                    <a:pt x="169" y="224"/>
                    <a:pt x="169" y="224"/>
                    <a:pt x="169" y="224"/>
                  </a:cubicBezTo>
                  <a:cubicBezTo>
                    <a:pt x="169" y="225"/>
                    <a:pt x="169" y="225"/>
                    <a:pt x="169" y="225"/>
                  </a:cubicBezTo>
                  <a:cubicBezTo>
                    <a:pt x="167" y="226"/>
                    <a:pt x="166" y="227"/>
                    <a:pt x="166" y="227"/>
                  </a:cubicBezTo>
                  <a:cubicBezTo>
                    <a:pt x="166" y="228"/>
                    <a:pt x="166" y="229"/>
                    <a:pt x="166" y="232"/>
                  </a:cubicBezTo>
                  <a:cubicBezTo>
                    <a:pt x="166" y="234"/>
                    <a:pt x="166" y="236"/>
                    <a:pt x="166" y="238"/>
                  </a:cubicBezTo>
                  <a:cubicBezTo>
                    <a:pt x="166" y="243"/>
                    <a:pt x="166" y="246"/>
                    <a:pt x="166" y="247"/>
                  </a:cubicBezTo>
                  <a:cubicBezTo>
                    <a:pt x="166" y="248"/>
                    <a:pt x="163" y="249"/>
                    <a:pt x="162" y="249"/>
                  </a:cubicBezTo>
                  <a:cubicBezTo>
                    <a:pt x="162" y="248"/>
                    <a:pt x="162" y="248"/>
                    <a:pt x="162" y="248"/>
                  </a:cubicBezTo>
                  <a:cubicBezTo>
                    <a:pt x="161" y="248"/>
                    <a:pt x="159" y="245"/>
                    <a:pt x="157" y="241"/>
                  </a:cubicBezTo>
                  <a:cubicBezTo>
                    <a:pt x="156" y="239"/>
                    <a:pt x="155" y="238"/>
                    <a:pt x="154" y="236"/>
                  </a:cubicBezTo>
                  <a:cubicBezTo>
                    <a:pt x="152" y="232"/>
                    <a:pt x="152" y="232"/>
                    <a:pt x="151" y="232"/>
                  </a:cubicBezTo>
                  <a:cubicBezTo>
                    <a:pt x="151" y="231"/>
                    <a:pt x="150" y="231"/>
                    <a:pt x="150" y="231"/>
                  </a:cubicBezTo>
                  <a:cubicBezTo>
                    <a:pt x="149" y="231"/>
                    <a:pt x="147" y="232"/>
                    <a:pt x="147" y="232"/>
                  </a:cubicBezTo>
                  <a:cubicBezTo>
                    <a:pt x="145" y="231"/>
                    <a:pt x="145" y="231"/>
                    <a:pt x="145" y="231"/>
                  </a:cubicBezTo>
                  <a:cubicBezTo>
                    <a:pt x="145" y="232"/>
                    <a:pt x="145" y="232"/>
                    <a:pt x="145" y="232"/>
                  </a:cubicBezTo>
                  <a:cubicBezTo>
                    <a:pt x="143" y="232"/>
                    <a:pt x="142" y="233"/>
                    <a:pt x="142" y="233"/>
                  </a:cubicBezTo>
                  <a:cubicBezTo>
                    <a:pt x="141" y="234"/>
                    <a:pt x="141" y="234"/>
                    <a:pt x="140" y="238"/>
                  </a:cubicBezTo>
                  <a:cubicBezTo>
                    <a:pt x="140" y="240"/>
                    <a:pt x="140" y="242"/>
                    <a:pt x="139" y="244"/>
                  </a:cubicBezTo>
                  <a:cubicBezTo>
                    <a:pt x="138" y="249"/>
                    <a:pt x="138" y="252"/>
                    <a:pt x="137" y="253"/>
                  </a:cubicBezTo>
                  <a:cubicBezTo>
                    <a:pt x="137" y="253"/>
                    <a:pt x="136" y="253"/>
                    <a:pt x="134" y="253"/>
                  </a:cubicBezTo>
                  <a:close/>
                  <a:moveTo>
                    <a:pt x="127" y="50"/>
                  </a:moveTo>
                  <a:cubicBezTo>
                    <a:pt x="85" y="50"/>
                    <a:pt x="50" y="85"/>
                    <a:pt x="50" y="127"/>
                  </a:cubicBezTo>
                  <a:cubicBezTo>
                    <a:pt x="50" y="169"/>
                    <a:pt x="85" y="203"/>
                    <a:pt x="127" y="203"/>
                  </a:cubicBezTo>
                  <a:cubicBezTo>
                    <a:pt x="170" y="203"/>
                    <a:pt x="204" y="169"/>
                    <a:pt x="204" y="127"/>
                  </a:cubicBezTo>
                  <a:cubicBezTo>
                    <a:pt x="204" y="85"/>
                    <a:pt x="170" y="50"/>
                    <a:pt x="127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5" tIns="22857" rIns="45715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8" name="Freeform 27"/>
            <p:cNvSpPr>
              <a:spLocks noEditPoints="1"/>
            </p:cNvSpPr>
            <p:nvPr/>
          </p:nvSpPr>
          <p:spPr bwMode="auto">
            <a:xfrm>
              <a:off x="19175351" y="3647925"/>
              <a:ext cx="2629585" cy="2605371"/>
            </a:xfrm>
            <a:custGeom>
              <a:avLst/>
              <a:gdLst>
                <a:gd name="T0" fmla="*/ 260 w 543"/>
                <a:gd name="T1" fmla="*/ 496 h 538"/>
                <a:gd name="T2" fmla="*/ 239 w 543"/>
                <a:gd name="T3" fmla="*/ 517 h 538"/>
                <a:gd name="T4" fmla="*/ 216 w 543"/>
                <a:gd name="T5" fmla="*/ 491 h 538"/>
                <a:gd name="T6" fmla="*/ 189 w 543"/>
                <a:gd name="T7" fmla="*/ 494 h 538"/>
                <a:gd name="T8" fmla="*/ 166 w 543"/>
                <a:gd name="T9" fmla="*/ 472 h 538"/>
                <a:gd name="T10" fmla="*/ 139 w 543"/>
                <a:gd name="T11" fmla="*/ 468 h 538"/>
                <a:gd name="T12" fmla="*/ 122 w 543"/>
                <a:gd name="T13" fmla="*/ 442 h 538"/>
                <a:gd name="T14" fmla="*/ 86 w 543"/>
                <a:gd name="T15" fmla="*/ 438 h 538"/>
                <a:gd name="T16" fmla="*/ 82 w 543"/>
                <a:gd name="T17" fmla="*/ 395 h 538"/>
                <a:gd name="T18" fmla="*/ 63 w 543"/>
                <a:gd name="T19" fmla="*/ 388 h 538"/>
                <a:gd name="T20" fmla="*/ 50 w 543"/>
                <a:gd name="T21" fmla="*/ 365 h 538"/>
                <a:gd name="T22" fmla="*/ 44 w 543"/>
                <a:gd name="T23" fmla="*/ 337 h 538"/>
                <a:gd name="T24" fmla="*/ 34 w 543"/>
                <a:gd name="T25" fmla="*/ 312 h 538"/>
                <a:gd name="T26" fmla="*/ 32 w 543"/>
                <a:gd name="T27" fmla="*/ 282 h 538"/>
                <a:gd name="T28" fmla="*/ 43 w 543"/>
                <a:gd name="T29" fmla="*/ 253 h 538"/>
                <a:gd name="T30" fmla="*/ 25 w 543"/>
                <a:gd name="T31" fmla="*/ 222 h 538"/>
                <a:gd name="T32" fmla="*/ 48 w 543"/>
                <a:gd name="T33" fmla="*/ 201 h 538"/>
                <a:gd name="T34" fmla="*/ 51 w 543"/>
                <a:gd name="T35" fmla="*/ 174 h 538"/>
                <a:gd name="T36" fmla="*/ 73 w 543"/>
                <a:gd name="T37" fmla="*/ 152 h 538"/>
                <a:gd name="T38" fmla="*/ 86 w 543"/>
                <a:gd name="T39" fmla="*/ 135 h 538"/>
                <a:gd name="T40" fmla="*/ 96 w 543"/>
                <a:gd name="T41" fmla="*/ 105 h 538"/>
                <a:gd name="T42" fmla="*/ 117 w 543"/>
                <a:gd name="T43" fmla="*/ 102 h 538"/>
                <a:gd name="T44" fmla="*/ 131 w 543"/>
                <a:gd name="T45" fmla="*/ 62 h 538"/>
                <a:gd name="T46" fmla="*/ 160 w 543"/>
                <a:gd name="T47" fmla="*/ 71 h 538"/>
                <a:gd name="T48" fmla="*/ 170 w 543"/>
                <a:gd name="T49" fmla="*/ 20 h 538"/>
                <a:gd name="T50" fmla="*/ 209 w 543"/>
                <a:gd name="T51" fmla="*/ 53 h 538"/>
                <a:gd name="T52" fmla="*/ 229 w 543"/>
                <a:gd name="T53" fmla="*/ 3 h 538"/>
                <a:gd name="T54" fmla="*/ 258 w 543"/>
                <a:gd name="T55" fmla="*/ 42 h 538"/>
                <a:gd name="T56" fmla="*/ 283 w 543"/>
                <a:gd name="T57" fmla="*/ 0 h 538"/>
                <a:gd name="T58" fmla="*/ 311 w 543"/>
                <a:gd name="T59" fmla="*/ 45 h 538"/>
                <a:gd name="T60" fmla="*/ 334 w 543"/>
                <a:gd name="T61" fmla="*/ 27 h 538"/>
                <a:gd name="T62" fmla="*/ 354 w 543"/>
                <a:gd name="T63" fmla="*/ 55 h 538"/>
                <a:gd name="T64" fmla="*/ 381 w 543"/>
                <a:gd name="T65" fmla="*/ 56 h 538"/>
                <a:gd name="T66" fmla="*/ 401 w 543"/>
                <a:gd name="T67" fmla="*/ 80 h 538"/>
                <a:gd name="T68" fmla="*/ 428 w 543"/>
                <a:gd name="T69" fmla="*/ 86 h 538"/>
                <a:gd name="T70" fmla="*/ 442 w 543"/>
                <a:gd name="T71" fmla="*/ 115 h 538"/>
                <a:gd name="T72" fmla="*/ 456 w 543"/>
                <a:gd name="T73" fmla="*/ 130 h 538"/>
                <a:gd name="T74" fmla="*/ 481 w 543"/>
                <a:gd name="T75" fmla="*/ 148 h 538"/>
                <a:gd name="T76" fmla="*/ 484 w 543"/>
                <a:gd name="T77" fmla="*/ 176 h 538"/>
                <a:gd name="T78" fmla="*/ 512 w 543"/>
                <a:gd name="T79" fmla="*/ 194 h 538"/>
                <a:gd name="T80" fmla="*/ 499 w 543"/>
                <a:gd name="T81" fmla="*/ 226 h 538"/>
                <a:gd name="T82" fmla="*/ 514 w 543"/>
                <a:gd name="T83" fmla="*/ 254 h 538"/>
                <a:gd name="T84" fmla="*/ 513 w 543"/>
                <a:gd name="T85" fmla="*/ 284 h 538"/>
                <a:gd name="T86" fmla="*/ 498 w 543"/>
                <a:gd name="T87" fmla="*/ 312 h 538"/>
                <a:gd name="T88" fmla="*/ 512 w 543"/>
                <a:gd name="T89" fmla="*/ 345 h 538"/>
                <a:gd name="T90" fmla="*/ 484 w 543"/>
                <a:gd name="T91" fmla="*/ 362 h 538"/>
                <a:gd name="T92" fmla="*/ 480 w 543"/>
                <a:gd name="T93" fmla="*/ 389 h 538"/>
                <a:gd name="T94" fmla="*/ 456 w 543"/>
                <a:gd name="T95" fmla="*/ 408 h 538"/>
                <a:gd name="T96" fmla="*/ 442 w 543"/>
                <a:gd name="T97" fmla="*/ 424 h 538"/>
                <a:gd name="T98" fmla="*/ 428 w 543"/>
                <a:gd name="T99" fmla="*/ 452 h 538"/>
                <a:gd name="T100" fmla="*/ 404 w 543"/>
                <a:gd name="T101" fmla="*/ 469 h 538"/>
                <a:gd name="T102" fmla="*/ 373 w 543"/>
                <a:gd name="T103" fmla="*/ 475 h 538"/>
                <a:gd name="T104" fmla="*/ 354 w 543"/>
                <a:gd name="T105" fmla="*/ 494 h 538"/>
                <a:gd name="T106" fmla="*/ 329 w 543"/>
                <a:gd name="T107" fmla="*/ 502 h 538"/>
                <a:gd name="T108" fmla="*/ 302 w 543"/>
                <a:gd name="T109" fmla="*/ 496 h 538"/>
                <a:gd name="T110" fmla="*/ 108 w 543"/>
                <a:gd name="T111" fmla="*/ 269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43" h="538">
                  <a:moveTo>
                    <a:pt x="286" y="538"/>
                  </a:moveTo>
                  <a:cubicBezTo>
                    <a:pt x="284" y="538"/>
                    <a:pt x="283" y="538"/>
                    <a:pt x="283" y="538"/>
                  </a:cubicBezTo>
                  <a:cubicBezTo>
                    <a:pt x="281" y="536"/>
                    <a:pt x="279" y="530"/>
                    <a:pt x="276" y="519"/>
                  </a:cubicBezTo>
                  <a:cubicBezTo>
                    <a:pt x="275" y="516"/>
                    <a:pt x="274" y="512"/>
                    <a:pt x="273" y="509"/>
                  </a:cubicBezTo>
                  <a:cubicBezTo>
                    <a:pt x="271" y="500"/>
                    <a:pt x="270" y="499"/>
                    <a:pt x="269" y="498"/>
                  </a:cubicBezTo>
                  <a:cubicBezTo>
                    <a:pt x="268" y="497"/>
                    <a:pt x="266" y="496"/>
                    <a:pt x="260" y="496"/>
                  </a:cubicBezTo>
                  <a:cubicBezTo>
                    <a:pt x="259" y="496"/>
                    <a:pt x="259" y="496"/>
                    <a:pt x="259" y="496"/>
                  </a:cubicBezTo>
                  <a:cubicBezTo>
                    <a:pt x="259" y="496"/>
                    <a:pt x="259" y="496"/>
                    <a:pt x="259" y="496"/>
                  </a:cubicBezTo>
                  <a:cubicBezTo>
                    <a:pt x="258" y="495"/>
                    <a:pt x="256" y="495"/>
                    <a:pt x="254" y="495"/>
                  </a:cubicBezTo>
                  <a:cubicBezTo>
                    <a:pt x="251" y="495"/>
                    <a:pt x="250" y="495"/>
                    <a:pt x="249" y="497"/>
                  </a:cubicBezTo>
                  <a:cubicBezTo>
                    <a:pt x="247" y="498"/>
                    <a:pt x="247" y="499"/>
                    <a:pt x="244" y="507"/>
                  </a:cubicBezTo>
                  <a:cubicBezTo>
                    <a:pt x="242" y="510"/>
                    <a:pt x="240" y="513"/>
                    <a:pt x="239" y="517"/>
                  </a:cubicBezTo>
                  <a:cubicBezTo>
                    <a:pt x="234" y="527"/>
                    <a:pt x="231" y="533"/>
                    <a:pt x="230" y="535"/>
                  </a:cubicBezTo>
                  <a:cubicBezTo>
                    <a:pt x="229" y="535"/>
                    <a:pt x="229" y="535"/>
                    <a:pt x="228" y="535"/>
                  </a:cubicBezTo>
                  <a:cubicBezTo>
                    <a:pt x="224" y="535"/>
                    <a:pt x="221" y="534"/>
                    <a:pt x="220" y="533"/>
                  </a:cubicBezTo>
                  <a:cubicBezTo>
                    <a:pt x="219" y="531"/>
                    <a:pt x="218" y="524"/>
                    <a:pt x="218" y="513"/>
                  </a:cubicBezTo>
                  <a:cubicBezTo>
                    <a:pt x="218" y="510"/>
                    <a:pt x="217" y="506"/>
                    <a:pt x="217" y="503"/>
                  </a:cubicBezTo>
                  <a:cubicBezTo>
                    <a:pt x="217" y="493"/>
                    <a:pt x="217" y="492"/>
                    <a:pt x="216" y="491"/>
                  </a:cubicBezTo>
                  <a:cubicBezTo>
                    <a:pt x="215" y="490"/>
                    <a:pt x="213" y="488"/>
                    <a:pt x="208" y="487"/>
                  </a:cubicBezTo>
                  <a:cubicBezTo>
                    <a:pt x="208" y="486"/>
                    <a:pt x="208" y="486"/>
                    <a:pt x="208" y="486"/>
                  </a:cubicBezTo>
                  <a:cubicBezTo>
                    <a:pt x="206" y="486"/>
                    <a:pt x="206" y="486"/>
                    <a:pt x="206" y="486"/>
                  </a:cubicBezTo>
                  <a:cubicBezTo>
                    <a:pt x="203" y="485"/>
                    <a:pt x="201" y="485"/>
                    <a:pt x="199" y="485"/>
                  </a:cubicBezTo>
                  <a:cubicBezTo>
                    <a:pt x="198" y="485"/>
                    <a:pt x="197" y="485"/>
                    <a:pt x="196" y="485"/>
                  </a:cubicBezTo>
                  <a:cubicBezTo>
                    <a:pt x="195" y="486"/>
                    <a:pt x="194" y="487"/>
                    <a:pt x="189" y="494"/>
                  </a:cubicBezTo>
                  <a:cubicBezTo>
                    <a:pt x="187" y="496"/>
                    <a:pt x="185" y="499"/>
                    <a:pt x="182" y="503"/>
                  </a:cubicBezTo>
                  <a:cubicBezTo>
                    <a:pt x="176" y="511"/>
                    <a:pt x="171" y="516"/>
                    <a:pt x="169" y="518"/>
                  </a:cubicBezTo>
                  <a:cubicBezTo>
                    <a:pt x="166" y="518"/>
                    <a:pt x="161" y="515"/>
                    <a:pt x="160" y="514"/>
                  </a:cubicBezTo>
                  <a:cubicBezTo>
                    <a:pt x="160" y="512"/>
                    <a:pt x="160" y="505"/>
                    <a:pt x="162" y="494"/>
                  </a:cubicBezTo>
                  <a:cubicBezTo>
                    <a:pt x="163" y="491"/>
                    <a:pt x="164" y="487"/>
                    <a:pt x="164" y="484"/>
                  </a:cubicBezTo>
                  <a:cubicBezTo>
                    <a:pt x="166" y="474"/>
                    <a:pt x="167" y="473"/>
                    <a:pt x="166" y="472"/>
                  </a:cubicBezTo>
                  <a:cubicBezTo>
                    <a:pt x="166" y="471"/>
                    <a:pt x="165" y="469"/>
                    <a:pt x="159" y="466"/>
                  </a:cubicBezTo>
                  <a:cubicBezTo>
                    <a:pt x="158" y="465"/>
                    <a:pt x="158" y="465"/>
                    <a:pt x="158" y="465"/>
                  </a:cubicBezTo>
                  <a:cubicBezTo>
                    <a:pt x="157" y="465"/>
                    <a:pt x="157" y="465"/>
                    <a:pt x="157" y="465"/>
                  </a:cubicBezTo>
                  <a:cubicBezTo>
                    <a:pt x="152" y="462"/>
                    <a:pt x="150" y="462"/>
                    <a:pt x="149" y="462"/>
                  </a:cubicBezTo>
                  <a:cubicBezTo>
                    <a:pt x="149" y="462"/>
                    <a:pt x="149" y="462"/>
                    <a:pt x="148" y="462"/>
                  </a:cubicBezTo>
                  <a:cubicBezTo>
                    <a:pt x="147" y="462"/>
                    <a:pt x="146" y="463"/>
                    <a:pt x="139" y="468"/>
                  </a:cubicBezTo>
                  <a:cubicBezTo>
                    <a:pt x="137" y="471"/>
                    <a:pt x="133" y="473"/>
                    <a:pt x="130" y="476"/>
                  </a:cubicBezTo>
                  <a:cubicBezTo>
                    <a:pt x="122" y="483"/>
                    <a:pt x="116" y="487"/>
                    <a:pt x="114" y="487"/>
                  </a:cubicBezTo>
                  <a:cubicBezTo>
                    <a:pt x="112" y="487"/>
                    <a:pt x="107" y="483"/>
                    <a:pt x="106" y="481"/>
                  </a:cubicBezTo>
                  <a:cubicBezTo>
                    <a:pt x="106" y="480"/>
                    <a:pt x="109" y="473"/>
                    <a:pt x="113" y="463"/>
                  </a:cubicBezTo>
                  <a:cubicBezTo>
                    <a:pt x="115" y="460"/>
                    <a:pt x="116" y="456"/>
                    <a:pt x="118" y="453"/>
                  </a:cubicBezTo>
                  <a:cubicBezTo>
                    <a:pt x="122" y="445"/>
                    <a:pt x="122" y="443"/>
                    <a:pt x="122" y="442"/>
                  </a:cubicBezTo>
                  <a:cubicBezTo>
                    <a:pt x="121" y="440"/>
                    <a:pt x="120" y="438"/>
                    <a:pt x="116" y="435"/>
                  </a:cubicBezTo>
                  <a:cubicBezTo>
                    <a:pt x="116" y="433"/>
                    <a:pt x="116" y="433"/>
                    <a:pt x="116" y="433"/>
                  </a:cubicBezTo>
                  <a:cubicBezTo>
                    <a:pt x="115" y="433"/>
                    <a:pt x="115" y="433"/>
                    <a:pt x="115" y="433"/>
                  </a:cubicBezTo>
                  <a:cubicBezTo>
                    <a:pt x="111" y="430"/>
                    <a:pt x="109" y="428"/>
                    <a:pt x="107" y="428"/>
                  </a:cubicBezTo>
                  <a:cubicBezTo>
                    <a:pt x="105" y="428"/>
                    <a:pt x="104" y="429"/>
                    <a:pt x="97" y="433"/>
                  </a:cubicBezTo>
                  <a:cubicBezTo>
                    <a:pt x="94" y="434"/>
                    <a:pt x="90" y="436"/>
                    <a:pt x="86" y="438"/>
                  </a:cubicBezTo>
                  <a:cubicBezTo>
                    <a:pt x="76" y="442"/>
                    <a:pt x="70" y="445"/>
                    <a:pt x="68" y="445"/>
                  </a:cubicBezTo>
                  <a:cubicBezTo>
                    <a:pt x="66" y="444"/>
                    <a:pt x="62" y="440"/>
                    <a:pt x="61" y="438"/>
                  </a:cubicBezTo>
                  <a:cubicBezTo>
                    <a:pt x="62" y="436"/>
                    <a:pt x="65" y="431"/>
                    <a:pt x="72" y="421"/>
                  </a:cubicBezTo>
                  <a:cubicBezTo>
                    <a:pt x="75" y="418"/>
                    <a:pt x="77" y="416"/>
                    <a:pt x="79" y="413"/>
                  </a:cubicBezTo>
                  <a:cubicBezTo>
                    <a:pt x="85" y="405"/>
                    <a:pt x="86" y="404"/>
                    <a:pt x="86" y="403"/>
                  </a:cubicBezTo>
                  <a:cubicBezTo>
                    <a:pt x="86" y="401"/>
                    <a:pt x="85" y="399"/>
                    <a:pt x="82" y="395"/>
                  </a:cubicBezTo>
                  <a:cubicBezTo>
                    <a:pt x="82" y="392"/>
                    <a:pt x="82" y="392"/>
                    <a:pt x="82" y="392"/>
                  </a:cubicBezTo>
                  <a:cubicBezTo>
                    <a:pt x="80" y="392"/>
                    <a:pt x="80" y="392"/>
                    <a:pt x="80" y="392"/>
                  </a:cubicBezTo>
                  <a:cubicBezTo>
                    <a:pt x="78" y="387"/>
                    <a:pt x="76" y="386"/>
                    <a:pt x="74" y="386"/>
                  </a:cubicBezTo>
                  <a:cubicBezTo>
                    <a:pt x="74" y="386"/>
                    <a:pt x="74" y="386"/>
                    <a:pt x="74" y="386"/>
                  </a:cubicBezTo>
                  <a:cubicBezTo>
                    <a:pt x="73" y="386"/>
                    <a:pt x="73" y="386"/>
                    <a:pt x="73" y="386"/>
                  </a:cubicBezTo>
                  <a:cubicBezTo>
                    <a:pt x="72" y="386"/>
                    <a:pt x="69" y="387"/>
                    <a:pt x="63" y="388"/>
                  </a:cubicBezTo>
                  <a:cubicBezTo>
                    <a:pt x="60" y="389"/>
                    <a:pt x="56" y="390"/>
                    <a:pt x="52" y="391"/>
                  </a:cubicBezTo>
                  <a:cubicBezTo>
                    <a:pt x="43" y="392"/>
                    <a:pt x="35" y="394"/>
                    <a:pt x="32" y="394"/>
                  </a:cubicBezTo>
                  <a:cubicBezTo>
                    <a:pt x="32" y="394"/>
                    <a:pt x="32" y="394"/>
                    <a:pt x="32" y="394"/>
                  </a:cubicBezTo>
                  <a:cubicBezTo>
                    <a:pt x="30" y="392"/>
                    <a:pt x="28" y="387"/>
                    <a:pt x="28" y="385"/>
                  </a:cubicBezTo>
                  <a:cubicBezTo>
                    <a:pt x="29" y="383"/>
                    <a:pt x="34" y="378"/>
                    <a:pt x="42" y="371"/>
                  </a:cubicBezTo>
                  <a:cubicBezTo>
                    <a:pt x="45" y="369"/>
                    <a:pt x="48" y="367"/>
                    <a:pt x="50" y="365"/>
                  </a:cubicBezTo>
                  <a:cubicBezTo>
                    <a:pt x="58" y="359"/>
                    <a:pt x="59" y="358"/>
                    <a:pt x="60" y="357"/>
                  </a:cubicBezTo>
                  <a:cubicBezTo>
                    <a:pt x="60" y="355"/>
                    <a:pt x="60" y="353"/>
                    <a:pt x="58" y="348"/>
                  </a:cubicBezTo>
                  <a:cubicBezTo>
                    <a:pt x="58" y="345"/>
                    <a:pt x="58" y="345"/>
                    <a:pt x="58" y="345"/>
                  </a:cubicBezTo>
                  <a:cubicBezTo>
                    <a:pt x="57" y="345"/>
                    <a:pt x="57" y="345"/>
                    <a:pt x="57" y="345"/>
                  </a:cubicBezTo>
                  <a:cubicBezTo>
                    <a:pt x="56" y="341"/>
                    <a:pt x="54" y="338"/>
                    <a:pt x="52" y="338"/>
                  </a:cubicBezTo>
                  <a:cubicBezTo>
                    <a:pt x="51" y="337"/>
                    <a:pt x="50" y="337"/>
                    <a:pt x="44" y="337"/>
                  </a:cubicBezTo>
                  <a:cubicBezTo>
                    <a:pt x="38" y="337"/>
                    <a:pt x="38" y="337"/>
                    <a:pt x="38" y="337"/>
                  </a:cubicBezTo>
                  <a:cubicBezTo>
                    <a:pt x="36" y="337"/>
                    <a:pt x="33" y="337"/>
                    <a:pt x="29" y="337"/>
                  </a:cubicBezTo>
                  <a:cubicBezTo>
                    <a:pt x="19" y="337"/>
                    <a:pt x="12" y="336"/>
                    <a:pt x="10" y="335"/>
                  </a:cubicBezTo>
                  <a:cubicBezTo>
                    <a:pt x="8" y="334"/>
                    <a:pt x="7" y="328"/>
                    <a:pt x="7" y="326"/>
                  </a:cubicBezTo>
                  <a:cubicBezTo>
                    <a:pt x="9" y="324"/>
                    <a:pt x="15" y="321"/>
                    <a:pt x="25" y="316"/>
                  </a:cubicBezTo>
                  <a:cubicBezTo>
                    <a:pt x="28" y="315"/>
                    <a:pt x="31" y="313"/>
                    <a:pt x="34" y="312"/>
                  </a:cubicBezTo>
                  <a:cubicBezTo>
                    <a:pt x="43" y="308"/>
                    <a:pt x="44" y="307"/>
                    <a:pt x="45" y="306"/>
                  </a:cubicBezTo>
                  <a:cubicBezTo>
                    <a:pt x="46" y="304"/>
                    <a:pt x="46" y="302"/>
                    <a:pt x="45" y="296"/>
                  </a:cubicBezTo>
                  <a:cubicBezTo>
                    <a:pt x="46" y="296"/>
                    <a:pt x="46" y="296"/>
                    <a:pt x="46" y="296"/>
                  </a:cubicBezTo>
                  <a:cubicBezTo>
                    <a:pt x="45" y="295"/>
                    <a:pt x="45" y="295"/>
                    <a:pt x="45" y="295"/>
                  </a:cubicBezTo>
                  <a:cubicBezTo>
                    <a:pt x="45" y="288"/>
                    <a:pt x="43" y="286"/>
                    <a:pt x="42" y="285"/>
                  </a:cubicBezTo>
                  <a:cubicBezTo>
                    <a:pt x="41" y="285"/>
                    <a:pt x="40" y="284"/>
                    <a:pt x="32" y="282"/>
                  </a:cubicBezTo>
                  <a:cubicBezTo>
                    <a:pt x="29" y="281"/>
                    <a:pt x="24" y="281"/>
                    <a:pt x="20" y="279"/>
                  </a:cubicBezTo>
                  <a:cubicBezTo>
                    <a:pt x="10" y="277"/>
                    <a:pt x="3" y="274"/>
                    <a:pt x="1" y="274"/>
                  </a:cubicBezTo>
                  <a:cubicBezTo>
                    <a:pt x="0" y="272"/>
                    <a:pt x="0" y="265"/>
                    <a:pt x="1" y="264"/>
                  </a:cubicBezTo>
                  <a:cubicBezTo>
                    <a:pt x="3" y="263"/>
                    <a:pt x="10" y="261"/>
                    <a:pt x="21" y="258"/>
                  </a:cubicBezTo>
                  <a:cubicBezTo>
                    <a:pt x="24" y="257"/>
                    <a:pt x="28" y="257"/>
                    <a:pt x="31" y="256"/>
                  </a:cubicBezTo>
                  <a:cubicBezTo>
                    <a:pt x="40" y="254"/>
                    <a:pt x="42" y="254"/>
                    <a:pt x="43" y="253"/>
                  </a:cubicBezTo>
                  <a:cubicBezTo>
                    <a:pt x="44" y="251"/>
                    <a:pt x="45" y="250"/>
                    <a:pt x="45" y="244"/>
                  </a:cubicBezTo>
                  <a:cubicBezTo>
                    <a:pt x="46" y="242"/>
                    <a:pt x="46" y="242"/>
                    <a:pt x="46" y="242"/>
                  </a:cubicBezTo>
                  <a:cubicBezTo>
                    <a:pt x="45" y="241"/>
                    <a:pt x="45" y="241"/>
                    <a:pt x="45" y="241"/>
                  </a:cubicBezTo>
                  <a:cubicBezTo>
                    <a:pt x="47" y="236"/>
                    <a:pt x="46" y="233"/>
                    <a:pt x="45" y="232"/>
                  </a:cubicBezTo>
                  <a:cubicBezTo>
                    <a:pt x="44" y="231"/>
                    <a:pt x="43" y="231"/>
                    <a:pt x="35" y="227"/>
                  </a:cubicBezTo>
                  <a:cubicBezTo>
                    <a:pt x="32" y="225"/>
                    <a:pt x="28" y="223"/>
                    <a:pt x="25" y="222"/>
                  </a:cubicBezTo>
                  <a:cubicBezTo>
                    <a:pt x="15" y="217"/>
                    <a:pt x="9" y="213"/>
                    <a:pt x="8" y="211"/>
                  </a:cubicBezTo>
                  <a:cubicBezTo>
                    <a:pt x="7" y="209"/>
                    <a:pt x="9" y="203"/>
                    <a:pt x="10" y="202"/>
                  </a:cubicBezTo>
                  <a:cubicBezTo>
                    <a:pt x="11" y="201"/>
                    <a:pt x="17" y="201"/>
                    <a:pt x="26" y="201"/>
                  </a:cubicBezTo>
                  <a:cubicBezTo>
                    <a:pt x="28" y="201"/>
                    <a:pt x="29" y="201"/>
                    <a:pt x="30" y="201"/>
                  </a:cubicBezTo>
                  <a:cubicBezTo>
                    <a:pt x="34" y="201"/>
                    <a:pt x="37" y="201"/>
                    <a:pt x="40" y="201"/>
                  </a:cubicBezTo>
                  <a:cubicBezTo>
                    <a:pt x="43" y="201"/>
                    <a:pt x="46" y="201"/>
                    <a:pt x="48" y="201"/>
                  </a:cubicBezTo>
                  <a:cubicBezTo>
                    <a:pt x="50" y="201"/>
                    <a:pt x="52" y="201"/>
                    <a:pt x="53" y="200"/>
                  </a:cubicBezTo>
                  <a:cubicBezTo>
                    <a:pt x="54" y="200"/>
                    <a:pt x="55" y="198"/>
                    <a:pt x="57" y="192"/>
                  </a:cubicBezTo>
                  <a:cubicBezTo>
                    <a:pt x="59" y="191"/>
                    <a:pt x="59" y="191"/>
                    <a:pt x="59" y="191"/>
                  </a:cubicBezTo>
                  <a:cubicBezTo>
                    <a:pt x="58" y="190"/>
                    <a:pt x="58" y="190"/>
                    <a:pt x="58" y="190"/>
                  </a:cubicBezTo>
                  <a:cubicBezTo>
                    <a:pt x="60" y="185"/>
                    <a:pt x="60" y="183"/>
                    <a:pt x="59" y="181"/>
                  </a:cubicBezTo>
                  <a:cubicBezTo>
                    <a:pt x="59" y="180"/>
                    <a:pt x="58" y="179"/>
                    <a:pt x="51" y="174"/>
                  </a:cubicBezTo>
                  <a:cubicBezTo>
                    <a:pt x="49" y="172"/>
                    <a:pt x="46" y="169"/>
                    <a:pt x="42" y="166"/>
                  </a:cubicBezTo>
                  <a:cubicBezTo>
                    <a:pt x="34" y="159"/>
                    <a:pt x="29" y="154"/>
                    <a:pt x="28" y="152"/>
                  </a:cubicBezTo>
                  <a:cubicBezTo>
                    <a:pt x="28" y="150"/>
                    <a:pt x="31" y="145"/>
                    <a:pt x="33" y="143"/>
                  </a:cubicBezTo>
                  <a:cubicBezTo>
                    <a:pt x="36" y="143"/>
                    <a:pt x="43" y="145"/>
                    <a:pt x="52" y="147"/>
                  </a:cubicBezTo>
                  <a:cubicBezTo>
                    <a:pt x="56" y="148"/>
                    <a:pt x="59" y="149"/>
                    <a:pt x="62" y="150"/>
                  </a:cubicBezTo>
                  <a:cubicBezTo>
                    <a:pt x="69" y="152"/>
                    <a:pt x="72" y="152"/>
                    <a:pt x="73" y="152"/>
                  </a:cubicBezTo>
                  <a:cubicBezTo>
                    <a:pt x="74" y="152"/>
                    <a:pt x="74" y="152"/>
                    <a:pt x="74" y="152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76" y="151"/>
                    <a:pt x="78" y="150"/>
                    <a:pt x="81" y="145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82" y="143"/>
                    <a:pt x="82" y="143"/>
                    <a:pt x="82" y="143"/>
                  </a:cubicBezTo>
                  <a:cubicBezTo>
                    <a:pt x="86" y="139"/>
                    <a:pt x="86" y="136"/>
                    <a:pt x="86" y="135"/>
                  </a:cubicBezTo>
                  <a:cubicBezTo>
                    <a:pt x="85" y="134"/>
                    <a:pt x="85" y="132"/>
                    <a:pt x="80" y="126"/>
                  </a:cubicBezTo>
                  <a:cubicBezTo>
                    <a:pt x="77" y="123"/>
                    <a:pt x="75" y="120"/>
                    <a:pt x="73" y="116"/>
                  </a:cubicBezTo>
                  <a:cubicBezTo>
                    <a:pt x="66" y="107"/>
                    <a:pt x="63" y="101"/>
                    <a:pt x="62" y="100"/>
                  </a:cubicBezTo>
                  <a:cubicBezTo>
                    <a:pt x="62" y="98"/>
                    <a:pt x="66" y="93"/>
                    <a:pt x="68" y="92"/>
                  </a:cubicBezTo>
                  <a:cubicBezTo>
                    <a:pt x="70" y="92"/>
                    <a:pt x="76" y="95"/>
                    <a:pt x="86" y="100"/>
                  </a:cubicBezTo>
                  <a:cubicBezTo>
                    <a:pt x="90" y="102"/>
                    <a:pt x="93" y="103"/>
                    <a:pt x="96" y="105"/>
                  </a:cubicBezTo>
                  <a:cubicBezTo>
                    <a:pt x="104" y="109"/>
                    <a:pt x="105" y="110"/>
                    <a:pt x="107" y="110"/>
                  </a:cubicBezTo>
                  <a:cubicBezTo>
                    <a:pt x="107" y="110"/>
                    <a:pt x="107" y="110"/>
                    <a:pt x="107" y="110"/>
                  </a:cubicBezTo>
                  <a:cubicBezTo>
                    <a:pt x="107" y="110"/>
                    <a:pt x="107" y="110"/>
                    <a:pt x="107" y="110"/>
                  </a:cubicBezTo>
                  <a:cubicBezTo>
                    <a:pt x="109" y="110"/>
                    <a:pt x="111" y="108"/>
                    <a:pt x="115" y="105"/>
                  </a:cubicBezTo>
                  <a:cubicBezTo>
                    <a:pt x="119" y="104"/>
                    <a:pt x="119" y="104"/>
                    <a:pt x="119" y="104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20" y="100"/>
                    <a:pt x="122" y="98"/>
                    <a:pt x="122" y="96"/>
                  </a:cubicBezTo>
                  <a:cubicBezTo>
                    <a:pt x="122" y="94"/>
                    <a:pt x="121" y="93"/>
                    <a:pt x="118" y="85"/>
                  </a:cubicBezTo>
                  <a:cubicBezTo>
                    <a:pt x="116" y="82"/>
                    <a:pt x="115" y="79"/>
                    <a:pt x="113" y="75"/>
                  </a:cubicBezTo>
                  <a:cubicBezTo>
                    <a:pt x="109" y="65"/>
                    <a:pt x="107" y="58"/>
                    <a:pt x="107" y="56"/>
                  </a:cubicBezTo>
                  <a:cubicBezTo>
                    <a:pt x="108" y="54"/>
                    <a:pt x="113" y="50"/>
                    <a:pt x="115" y="50"/>
                  </a:cubicBezTo>
                  <a:cubicBezTo>
                    <a:pt x="116" y="51"/>
                    <a:pt x="122" y="55"/>
                    <a:pt x="131" y="62"/>
                  </a:cubicBezTo>
                  <a:cubicBezTo>
                    <a:pt x="133" y="65"/>
                    <a:pt x="136" y="67"/>
                    <a:pt x="139" y="69"/>
                  </a:cubicBezTo>
                  <a:cubicBezTo>
                    <a:pt x="146" y="75"/>
                    <a:pt x="147" y="76"/>
                    <a:pt x="149" y="76"/>
                  </a:cubicBezTo>
                  <a:cubicBezTo>
                    <a:pt x="149" y="76"/>
                    <a:pt x="149" y="76"/>
                    <a:pt x="149" y="76"/>
                  </a:cubicBezTo>
                  <a:cubicBezTo>
                    <a:pt x="151" y="76"/>
                    <a:pt x="153" y="75"/>
                    <a:pt x="157" y="73"/>
                  </a:cubicBezTo>
                  <a:cubicBezTo>
                    <a:pt x="160" y="73"/>
                    <a:pt x="160" y="73"/>
                    <a:pt x="160" y="73"/>
                  </a:cubicBezTo>
                  <a:cubicBezTo>
                    <a:pt x="160" y="71"/>
                    <a:pt x="160" y="71"/>
                    <a:pt x="160" y="71"/>
                  </a:cubicBezTo>
                  <a:cubicBezTo>
                    <a:pt x="165" y="69"/>
                    <a:pt x="166" y="67"/>
                    <a:pt x="166" y="66"/>
                  </a:cubicBezTo>
                  <a:cubicBezTo>
                    <a:pt x="166" y="65"/>
                    <a:pt x="166" y="63"/>
                    <a:pt x="165" y="55"/>
                  </a:cubicBezTo>
                  <a:cubicBezTo>
                    <a:pt x="164" y="52"/>
                    <a:pt x="163" y="48"/>
                    <a:pt x="163" y="44"/>
                  </a:cubicBezTo>
                  <a:cubicBezTo>
                    <a:pt x="161" y="33"/>
                    <a:pt x="161" y="26"/>
                    <a:pt x="161" y="24"/>
                  </a:cubicBezTo>
                  <a:cubicBezTo>
                    <a:pt x="162" y="22"/>
                    <a:pt x="167" y="20"/>
                    <a:pt x="170" y="20"/>
                  </a:cubicBezTo>
                  <a:cubicBezTo>
                    <a:pt x="170" y="20"/>
                    <a:pt x="170" y="20"/>
                    <a:pt x="170" y="20"/>
                  </a:cubicBezTo>
                  <a:cubicBezTo>
                    <a:pt x="171" y="21"/>
                    <a:pt x="176" y="26"/>
                    <a:pt x="183" y="35"/>
                  </a:cubicBezTo>
                  <a:cubicBezTo>
                    <a:pt x="185" y="38"/>
                    <a:pt x="187" y="41"/>
                    <a:pt x="189" y="44"/>
                  </a:cubicBezTo>
                  <a:cubicBezTo>
                    <a:pt x="194" y="52"/>
                    <a:pt x="195" y="53"/>
                    <a:pt x="197" y="53"/>
                  </a:cubicBezTo>
                  <a:cubicBezTo>
                    <a:pt x="197" y="53"/>
                    <a:pt x="198" y="53"/>
                    <a:pt x="198" y="53"/>
                  </a:cubicBezTo>
                  <a:cubicBezTo>
                    <a:pt x="200" y="53"/>
                    <a:pt x="202" y="53"/>
                    <a:pt x="205" y="52"/>
                  </a:cubicBezTo>
                  <a:cubicBezTo>
                    <a:pt x="209" y="53"/>
                    <a:pt x="209" y="53"/>
                    <a:pt x="209" y="53"/>
                  </a:cubicBezTo>
                  <a:cubicBezTo>
                    <a:pt x="209" y="51"/>
                    <a:pt x="209" y="51"/>
                    <a:pt x="209" y="51"/>
                  </a:cubicBezTo>
                  <a:cubicBezTo>
                    <a:pt x="214" y="50"/>
                    <a:pt x="215" y="48"/>
                    <a:pt x="216" y="47"/>
                  </a:cubicBezTo>
                  <a:cubicBezTo>
                    <a:pt x="217" y="46"/>
                    <a:pt x="217" y="45"/>
                    <a:pt x="217" y="36"/>
                  </a:cubicBezTo>
                  <a:cubicBezTo>
                    <a:pt x="218" y="33"/>
                    <a:pt x="218" y="29"/>
                    <a:pt x="218" y="25"/>
                  </a:cubicBezTo>
                  <a:cubicBezTo>
                    <a:pt x="219" y="14"/>
                    <a:pt x="220" y="7"/>
                    <a:pt x="221" y="5"/>
                  </a:cubicBezTo>
                  <a:cubicBezTo>
                    <a:pt x="222" y="4"/>
                    <a:pt x="226" y="3"/>
                    <a:pt x="229" y="3"/>
                  </a:cubicBezTo>
                  <a:cubicBezTo>
                    <a:pt x="230" y="3"/>
                    <a:pt x="230" y="3"/>
                    <a:pt x="231" y="3"/>
                  </a:cubicBezTo>
                  <a:cubicBezTo>
                    <a:pt x="232" y="5"/>
                    <a:pt x="235" y="11"/>
                    <a:pt x="239" y="21"/>
                  </a:cubicBezTo>
                  <a:cubicBezTo>
                    <a:pt x="241" y="24"/>
                    <a:pt x="242" y="28"/>
                    <a:pt x="243" y="31"/>
                  </a:cubicBezTo>
                  <a:cubicBezTo>
                    <a:pt x="247" y="40"/>
                    <a:pt x="247" y="41"/>
                    <a:pt x="249" y="42"/>
                  </a:cubicBezTo>
                  <a:cubicBezTo>
                    <a:pt x="250" y="42"/>
                    <a:pt x="251" y="43"/>
                    <a:pt x="254" y="43"/>
                  </a:cubicBezTo>
                  <a:cubicBezTo>
                    <a:pt x="255" y="43"/>
                    <a:pt x="257" y="43"/>
                    <a:pt x="258" y="42"/>
                  </a:cubicBezTo>
                  <a:cubicBezTo>
                    <a:pt x="261" y="45"/>
                    <a:pt x="261" y="45"/>
                    <a:pt x="261" y="45"/>
                  </a:cubicBezTo>
                  <a:cubicBezTo>
                    <a:pt x="262" y="43"/>
                    <a:pt x="262" y="43"/>
                    <a:pt x="262" y="43"/>
                  </a:cubicBezTo>
                  <a:cubicBezTo>
                    <a:pt x="265" y="42"/>
                    <a:pt x="268" y="42"/>
                    <a:pt x="269" y="40"/>
                  </a:cubicBezTo>
                  <a:cubicBezTo>
                    <a:pt x="270" y="39"/>
                    <a:pt x="271" y="38"/>
                    <a:pt x="273" y="30"/>
                  </a:cubicBezTo>
                  <a:cubicBezTo>
                    <a:pt x="274" y="27"/>
                    <a:pt x="275" y="23"/>
                    <a:pt x="276" y="19"/>
                  </a:cubicBezTo>
                  <a:cubicBezTo>
                    <a:pt x="280" y="9"/>
                    <a:pt x="282" y="2"/>
                    <a:pt x="283" y="0"/>
                  </a:cubicBezTo>
                  <a:cubicBezTo>
                    <a:pt x="284" y="0"/>
                    <a:pt x="285" y="0"/>
                    <a:pt x="287" y="0"/>
                  </a:cubicBezTo>
                  <a:cubicBezTo>
                    <a:pt x="291" y="0"/>
                    <a:pt x="293" y="0"/>
                    <a:pt x="293" y="1"/>
                  </a:cubicBezTo>
                  <a:cubicBezTo>
                    <a:pt x="294" y="3"/>
                    <a:pt x="296" y="9"/>
                    <a:pt x="298" y="20"/>
                  </a:cubicBezTo>
                  <a:cubicBezTo>
                    <a:pt x="299" y="24"/>
                    <a:pt x="299" y="27"/>
                    <a:pt x="299" y="31"/>
                  </a:cubicBezTo>
                  <a:cubicBezTo>
                    <a:pt x="301" y="40"/>
                    <a:pt x="301" y="41"/>
                    <a:pt x="302" y="43"/>
                  </a:cubicBezTo>
                  <a:cubicBezTo>
                    <a:pt x="303" y="43"/>
                    <a:pt x="305" y="45"/>
                    <a:pt x="311" y="45"/>
                  </a:cubicBezTo>
                  <a:cubicBezTo>
                    <a:pt x="311" y="45"/>
                    <a:pt x="311" y="45"/>
                    <a:pt x="311" y="45"/>
                  </a:cubicBezTo>
                  <a:cubicBezTo>
                    <a:pt x="312" y="46"/>
                    <a:pt x="312" y="46"/>
                    <a:pt x="312" y="46"/>
                  </a:cubicBezTo>
                  <a:cubicBezTo>
                    <a:pt x="315" y="46"/>
                    <a:pt x="317" y="47"/>
                    <a:pt x="319" y="47"/>
                  </a:cubicBezTo>
                  <a:cubicBezTo>
                    <a:pt x="320" y="47"/>
                    <a:pt x="321" y="46"/>
                    <a:pt x="322" y="46"/>
                  </a:cubicBezTo>
                  <a:cubicBezTo>
                    <a:pt x="323" y="45"/>
                    <a:pt x="324" y="44"/>
                    <a:pt x="328" y="37"/>
                  </a:cubicBezTo>
                  <a:cubicBezTo>
                    <a:pt x="330" y="34"/>
                    <a:pt x="332" y="30"/>
                    <a:pt x="334" y="27"/>
                  </a:cubicBezTo>
                  <a:cubicBezTo>
                    <a:pt x="340" y="17"/>
                    <a:pt x="344" y="12"/>
                    <a:pt x="346" y="10"/>
                  </a:cubicBezTo>
                  <a:cubicBezTo>
                    <a:pt x="346" y="10"/>
                    <a:pt x="346" y="10"/>
                    <a:pt x="346" y="10"/>
                  </a:cubicBezTo>
                  <a:cubicBezTo>
                    <a:pt x="349" y="10"/>
                    <a:pt x="354" y="12"/>
                    <a:pt x="355" y="13"/>
                  </a:cubicBezTo>
                  <a:cubicBezTo>
                    <a:pt x="356" y="15"/>
                    <a:pt x="356" y="22"/>
                    <a:pt x="355" y="33"/>
                  </a:cubicBezTo>
                  <a:cubicBezTo>
                    <a:pt x="355" y="36"/>
                    <a:pt x="354" y="40"/>
                    <a:pt x="354" y="43"/>
                  </a:cubicBezTo>
                  <a:cubicBezTo>
                    <a:pt x="353" y="53"/>
                    <a:pt x="353" y="54"/>
                    <a:pt x="354" y="55"/>
                  </a:cubicBezTo>
                  <a:cubicBezTo>
                    <a:pt x="355" y="57"/>
                    <a:pt x="357" y="58"/>
                    <a:pt x="362" y="60"/>
                  </a:cubicBezTo>
                  <a:cubicBezTo>
                    <a:pt x="362" y="61"/>
                    <a:pt x="362" y="61"/>
                    <a:pt x="362" y="61"/>
                  </a:cubicBezTo>
                  <a:cubicBezTo>
                    <a:pt x="363" y="61"/>
                    <a:pt x="363" y="61"/>
                    <a:pt x="363" y="61"/>
                  </a:cubicBezTo>
                  <a:cubicBezTo>
                    <a:pt x="367" y="63"/>
                    <a:pt x="369" y="64"/>
                    <a:pt x="371" y="64"/>
                  </a:cubicBezTo>
                  <a:cubicBezTo>
                    <a:pt x="372" y="64"/>
                    <a:pt x="372" y="63"/>
                    <a:pt x="373" y="63"/>
                  </a:cubicBezTo>
                  <a:cubicBezTo>
                    <a:pt x="374" y="63"/>
                    <a:pt x="375" y="62"/>
                    <a:pt x="381" y="56"/>
                  </a:cubicBezTo>
                  <a:cubicBezTo>
                    <a:pt x="383" y="53"/>
                    <a:pt x="386" y="50"/>
                    <a:pt x="389" y="47"/>
                  </a:cubicBezTo>
                  <a:cubicBezTo>
                    <a:pt x="397" y="40"/>
                    <a:pt x="402" y="35"/>
                    <a:pt x="404" y="34"/>
                  </a:cubicBezTo>
                  <a:cubicBezTo>
                    <a:pt x="406" y="34"/>
                    <a:pt x="411" y="37"/>
                    <a:pt x="413" y="39"/>
                  </a:cubicBezTo>
                  <a:cubicBezTo>
                    <a:pt x="413" y="41"/>
                    <a:pt x="411" y="47"/>
                    <a:pt x="408" y="58"/>
                  </a:cubicBezTo>
                  <a:cubicBezTo>
                    <a:pt x="406" y="62"/>
                    <a:pt x="405" y="65"/>
                    <a:pt x="404" y="68"/>
                  </a:cubicBezTo>
                  <a:cubicBezTo>
                    <a:pt x="401" y="77"/>
                    <a:pt x="401" y="78"/>
                    <a:pt x="401" y="80"/>
                  </a:cubicBezTo>
                  <a:cubicBezTo>
                    <a:pt x="402" y="81"/>
                    <a:pt x="403" y="83"/>
                    <a:pt x="408" y="86"/>
                  </a:cubicBezTo>
                  <a:cubicBezTo>
                    <a:pt x="408" y="88"/>
                    <a:pt x="408" y="88"/>
                    <a:pt x="408" y="88"/>
                  </a:cubicBezTo>
                  <a:cubicBezTo>
                    <a:pt x="409" y="88"/>
                    <a:pt x="409" y="88"/>
                    <a:pt x="409" y="88"/>
                  </a:cubicBezTo>
                  <a:cubicBezTo>
                    <a:pt x="414" y="92"/>
                    <a:pt x="417" y="92"/>
                    <a:pt x="417" y="92"/>
                  </a:cubicBezTo>
                  <a:cubicBezTo>
                    <a:pt x="418" y="92"/>
                    <a:pt x="418" y="92"/>
                    <a:pt x="418" y="92"/>
                  </a:cubicBezTo>
                  <a:cubicBezTo>
                    <a:pt x="419" y="92"/>
                    <a:pt x="420" y="91"/>
                    <a:pt x="428" y="86"/>
                  </a:cubicBezTo>
                  <a:cubicBezTo>
                    <a:pt x="431" y="84"/>
                    <a:pt x="434" y="82"/>
                    <a:pt x="437" y="80"/>
                  </a:cubicBezTo>
                  <a:cubicBezTo>
                    <a:pt x="447" y="74"/>
                    <a:pt x="453" y="71"/>
                    <a:pt x="455" y="70"/>
                  </a:cubicBezTo>
                  <a:cubicBezTo>
                    <a:pt x="457" y="71"/>
                    <a:pt x="462" y="75"/>
                    <a:pt x="462" y="77"/>
                  </a:cubicBezTo>
                  <a:cubicBezTo>
                    <a:pt x="462" y="79"/>
                    <a:pt x="459" y="85"/>
                    <a:pt x="453" y="95"/>
                  </a:cubicBezTo>
                  <a:cubicBezTo>
                    <a:pt x="451" y="98"/>
                    <a:pt x="449" y="101"/>
                    <a:pt x="447" y="104"/>
                  </a:cubicBezTo>
                  <a:cubicBezTo>
                    <a:pt x="442" y="112"/>
                    <a:pt x="442" y="113"/>
                    <a:pt x="442" y="115"/>
                  </a:cubicBezTo>
                  <a:cubicBezTo>
                    <a:pt x="442" y="116"/>
                    <a:pt x="443" y="118"/>
                    <a:pt x="447" y="122"/>
                  </a:cubicBezTo>
                  <a:cubicBezTo>
                    <a:pt x="447" y="124"/>
                    <a:pt x="447" y="124"/>
                    <a:pt x="447" y="124"/>
                  </a:cubicBezTo>
                  <a:cubicBezTo>
                    <a:pt x="448" y="124"/>
                    <a:pt x="448" y="124"/>
                    <a:pt x="448" y="124"/>
                  </a:cubicBezTo>
                  <a:cubicBezTo>
                    <a:pt x="452" y="129"/>
                    <a:pt x="454" y="130"/>
                    <a:pt x="455" y="130"/>
                  </a:cubicBezTo>
                  <a:cubicBezTo>
                    <a:pt x="455" y="130"/>
                    <a:pt x="455" y="130"/>
                    <a:pt x="455" y="130"/>
                  </a:cubicBezTo>
                  <a:cubicBezTo>
                    <a:pt x="456" y="130"/>
                    <a:pt x="456" y="130"/>
                    <a:pt x="456" y="130"/>
                  </a:cubicBezTo>
                  <a:cubicBezTo>
                    <a:pt x="457" y="130"/>
                    <a:pt x="459" y="130"/>
                    <a:pt x="466" y="127"/>
                  </a:cubicBezTo>
                  <a:cubicBezTo>
                    <a:pt x="469" y="126"/>
                    <a:pt x="473" y="124"/>
                    <a:pt x="477" y="123"/>
                  </a:cubicBezTo>
                  <a:cubicBezTo>
                    <a:pt x="486" y="120"/>
                    <a:pt x="494" y="118"/>
                    <a:pt x="496" y="117"/>
                  </a:cubicBezTo>
                  <a:cubicBezTo>
                    <a:pt x="498" y="119"/>
                    <a:pt x="501" y="124"/>
                    <a:pt x="502" y="126"/>
                  </a:cubicBezTo>
                  <a:cubicBezTo>
                    <a:pt x="501" y="127"/>
                    <a:pt x="496" y="133"/>
                    <a:pt x="489" y="141"/>
                  </a:cubicBezTo>
                  <a:cubicBezTo>
                    <a:pt x="486" y="143"/>
                    <a:pt x="483" y="146"/>
                    <a:pt x="481" y="148"/>
                  </a:cubicBezTo>
                  <a:cubicBezTo>
                    <a:pt x="474" y="155"/>
                    <a:pt x="473" y="156"/>
                    <a:pt x="473" y="158"/>
                  </a:cubicBezTo>
                  <a:cubicBezTo>
                    <a:pt x="473" y="159"/>
                    <a:pt x="473" y="161"/>
                    <a:pt x="476" y="166"/>
                  </a:cubicBezTo>
                  <a:cubicBezTo>
                    <a:pt x="476" y="169"/>
                    <a:pt x="476" y="169"/>
                    <a:pt x="476" y="169"/>
                  </a:cubicBezTo>
                  <a:cubicBezTo>
                    <a:pt x="477" y="169"/>
                    <a:pt x="477" y="169"/>
                    <a:pt x="477" y="169"/>
                  </a:cubicBezTo>
                  <a:cubicBezTo>
                    <a:pt x="479" y="173"/>
                    <a:pt x="481" y="175"/>
                    <a:pt x="483" y="176"/>
                  </a:cubicBezTo>
                  <a:cubicBezTo>
                    <a:pt x="483" y="176"/>
                    <a:pt x="484" y="176"/>
                    <a:pt x="484" y="176"/>
                  </a:cubicBezTo>
                  <a:cubicBezTo>
                    <a:pt x="486" y="176"/>
                    <a:pt x="489" y="175"/>
                    <a:pt x="493" y="175"/>
                  </a:cubicBezTo>
                  <a:cubicBezTo>
                    <a:pt x="497" y="175"/>
                    <a:pt x="501" y="174"/>
                    <a:pt x="505" y="174"/>
                  </a:cubicBezTo>
                  <a:cubicBezTo>
                    <a:pt x="512" y="173"/>
                    <a:pt x="518" y="173"/>
                    <a:pt x="522" y="173"/>
                  </a:cubicBezTo>
                  <a:cubicBezTo>
                    <a:pt x="524" y="173"/>
                    <a:pt x="525" y="173"/>
                    <a:pt x="525" y="173"/>
                  </a:cubicBezTo>
                  <a:cubicBezTo>
                    <a:pt x="527" y="174"/>
                    <a:pt x="529" y="180"/>
                    <a:pt x="529" y="182"/>
                  </a:cubicBezTo>
                  <a:cubicBezTo>
                    <a:pt x="527" y="184"/>
                    <a:pt x="522" y="188"/>
                    <a:pt x="512" y="194"/>
                  </a:cubicBezTo>
                  <a:cubicBezTo>
                    <a:pt x="509" y="196"/>
                    <a:pt x="506" y="198"/>
                    <a:pt x="504" y="199"/>
                  </a:cubicBezTo>
                  <a:cubicBezTo>
                    <a:pt x="495" y="204"/>
                    <a:pt x="494" y="205"/>
                    <a:pt x="494" y="207"/>
                  </a:cubicBezTo>
                  <a:cubicBezTo>
                    <a:pt x="493" y="208"/>
                    <a:pt x="493" y="210"/>
                    <a:pt x="494" y="216"/>
                  </a:cubicBezTo>
                  <a:cubicBezTo>
                    <a:pt x="493" y="219"/>
                    <a:pt x="493" y="219"/>
                    <a:pt x="493" y="219"/>
                  </a:cubicBezTo>
                  <a:cubicBezTo>
                    <a:pt x="495" y="219"/>
                    <a:pt x="495" y="219"/>
                    <a:pt x="495" y="219"/>
                  </a:cubicBezTo>
                  <a:cubicBezTo>
                    <a:pt x="496" y="223"/>
                    <a:pt x="497" y="225"/>
                    <a:pt x="499" y="226"/>
                  </a:cubicBezTo>
                  <a:cubicBezTo>
                    <a:pt x="500" y="227"/>
                    <a:pt x="501" y="227"/>
                    <a:pt x="509" y="228"/>
                  </a:cubicBezTo>
                  <a:cubicBezTo>
                    <a:pt x="513" y="229"/>
                    <a:pt x="517" y="229"/>
                    <a:pt x="521" y="230"/>
                  </a:cubicBezTo>
                  <a:cubicBezTo>
                    <a:pt x="532" y="231"/>
                    <a:pt x="539" y="233"/>
                    <a:pt x="541" y="233"/>
                  </a:cubicBezTo>
                  <a:cubicBezTo>
                    <a:pt x="542" y="235"/>
                    <a:pt x="543" y="241"/>
                    <a:pt x="542" y="243"/>
                  </a:cubicBezTo>
                  <a:cubicBezTo>
                    <a:pt x="541" y="244"/>
                    <a:pt x="534" y="247"/>
                    <a:pt x="523" y="251"/>
                  </a:cubicBezTo>
                  <a:cubicBezTo>
                    <a:pt x="520" y="252"/>
                    <a:pt x="517" y="253"/>
                    <a:pt x="514" y="254"/>
                  </a:cubicBezTo>
                  <a:cubicBezTo>
                    <a:pt x="504" y="257"/>
                    <a:pt x="503" y="258"/>
                    <a:pt x="502" y="259"/>
                  </a:cubicBezTo>
                  <a:cubicBezTo>
                    <a:pt x="502" y="260"/>
                    <a:pt x="501" y="261"/>
                    <a:pt x="501" y="268"/>
                  </a:cubicBezTo>
                  <a:cubicBezTo>
                    <a:pt x="500" y="270"/>
                    <a:pt x="500" y="270"/>
                    <a:pt x="500" y="270"/>
                  </a:cubicBezTo>
                  <a:cubicBezTo>
                    <a:pt x="501" y="271"/>
                    <a:pt x="501" y="271"/>
                    <a:pt x="501" y="271"/>
                  </a:cubicBezTo>
                  <a:cubicBezTo>
                    <a:pt x="500" y="276"/>
                    <a:pt x="501" y="278"/>
                    <a:pt x="502" y="279"/>
                  </a:cubicBezTo>
                  <a:cubicBezTo>
                    <a:pt x="503" y="280"/>
                    <a:pt x="505" y="281"/>
                    <a:pt x="513" y="284"/>
                  </a:cubicBezTo>
                  <a:cubicBezTo>
                    <a:pt x="516" y="285"/>
                    <a:pt x="520" y="286"/>
                    <a:pt x="524" y="288"/>
                  </a:cubicBezTo>
                  <a:cubicBezTo>
                    <a:pt x="534" y="292"/>
                    <a:pt x="540" y="295"/>
                    <a:pt x="542" y="296"/>
                  </a:cubicBezTo>
                  <a:cubicBezTo>
                    <a:pt x="542" y="298"/>
                    <a:pt x="542" y="304"/>
                    <a:pt x="541" y="306"/>
                  </a:cubicBezTo>
                  <a:cubicBezTo>
                    <a:pt x="539" y="306"/>
                    <a:pt x="532" y="308"/>
                    <a:pt x="521" y="309"/>
                  </a:cubicBezTo>
                  <a:cubicBezTo>
                    <a:pt x="517" y="309"/>
                    <a:pt x="514" y="310"/>
                    <a:pt x="511" y="310"/>
                  </a:cubicBezTo>
                  <a:cubicBezTo>
                    <a:pt x="501" y="311"/>
                    <a:pt x="499" y="311"/>
                    <a:pt x="498" y="312"/>
                  </a:cubicBezTo>
                  <a:cubicBezTo>
                    <a:pt x="497" y="313"/>
                    <a:pt x="496" y="316"/>
                    <a:pt x="495" y="320"/>
                  </a:cubicBezTo>
                  <a:cubicBezTo>
                    <a:pt x="493" y="321"/>
                    <a:pt x="493" y="321"/>
                    <a:pt x="493" y="321"/>
                  </a:cubicBezTo>
                  <a:cubicBezTo>
                    <a:pt x="494" y="323"/>
                    <a:pt x="494" y="323"/>
                    <a:pt x="494" y="323"/>
                  </a:cubicBezTo>
                  <a:cubicBezTo>
                    <a:pt x="493" y="328"/>
                    <a:pt x="493" y="330"/>
                    <a:pt x="494" y="332"/>
                  </a:cubicBezTo>
                  <a:cubicBezTo>
                    <a:pt x="495" y="333"/>
                    <a:pt x="496" y="334"/>
                    <a:pt x="503" y="338"/>
                  </a:cubicBezTo>
                  <a:cubicBezTo>
                    <a:pt x="506" y="340"/>
                    <a:pt x="509" y="342"/>
                    <a:pt x="512" y="345"/>
                  </a:cubicBezTo>
                  <a:cubicBezTo>
                    <a:pt x="522" y="351"/>
                    <a:pt x="527" y="355"/>
                    <a:pt x="528" y="357"/>
                  </a:cubicBezTo>
                  <a:cubicBezTo>
                    <a:pt x="528" y="359"/>
                    <a:pt x="526" y="365"/>
                    <a:pt x="525" y="366"/>
                  </a:cubicBezTo>
                  <a:cubicBezTo>
                    <a:pt x="525" y="366"/>
                    <a:pt x="524" y="366"/>
                    <a:pt x="523" y="366"/>
                  </a:cubicBezTo>
                  <a:cubicBezTo>
                    <a:pt x="519" y="366"/>
                    <a:pt x="512" y="366"/>
                    <a:pt x="505" y="365"/>
                  </a:cubicBezTo>
                  <a:cubicBezTo>
                    <a:pt x="501" y="364"/>
                    <a:pt x="498" y="364"/>
                    <a:pt x="495" y="363"/>
                  </a:cubicBezTo>
                  <a:cubicBezTo>
                    <a:pt x="489" y="362"/>
                    <a:pt x="486" y="362"/>
                    <a:pt x="484" y="362"/>
                  </a:cubicBezTo>
                  <a:cubicBezTo>
                    <a:pt x="484" y="362"/>
                    <a:pt x="483" y="362"/>
                    <a:pt x="482" y="362"/>
                  </a:cubicBezTo>
                  <a:cubicBezTo>
                    <a:pt x="481" y="363"/>
                    <a:pt x="479" y="366"/>
                    <a:pt x="477" y="370"/>
                  </a:cubicBezTo>
                  <a:cubicBezTo>
                    <a:pt x="474" y="372"/>
                    <a:pt x="474" y="372"/>
                    <a:pt x="474" y="372"/>
                  </a:cubicBezTo>
                  <a:cubicBezTo>
                    <a:pt x="475" y="373"/>
                    <a:pt x="475" y="373"/>
                    <a:pt x="475" y="373"/>
                  </a:cubicBezTo>
                  <a:cubicBezTo>
                    <a:pt x="473" y="376"/>
                    <a:pt x="473" y="379"/>
                    <a:pt x="473" y="381"/>
                  </a:cubicBezTo>
                  <a:cubicBezTo>
                    <a:pt x="474" y="382"/>
                    <a:pt x="475" y="383"/>
                    <a:pt x="480" y="389"/>
                  </a:cubicBezTo>
                  <a:cubicBezTo>
                    <a:pt x="483" y="392"/>
                    <a:pt x="486" y="395"/>
                    <a:pt x="488" y="398"/>
                  </a:cubicBezTo>
                  <a:cubicBezTo>
                    <a:pt x="496" y="406"/>
                    <a:pt x="500" y="411"/>
                    <a:pt x="501" y="413"/>
                  </a:cubicBezTo>
                  <a:cubicBezTo>
                    <a:pt x="501" y="415"/>
                    <a:pt x="497" y="420"/>
                    <a:pt x="496" y="421"/>
                  </a:cubicBezTo>
                  <a:cubicBezTo>
                    <a:pt x="493" y="421"/>
                    <a:pt x="486" y="419"/>
                    <a:pt x="476" y="415"/>
                  </a:cubicBezTo>
                  <a:cubicBezTo>
                    <a:pt x="473" y="414"/>
                    <a:pt x="470" y="413"/>
                    <a:pt x="467" y="412"/>
                  </a:cubicBezTo>
                  <a:cubicBezTo>
                    <a:pt x="459" y="409"/>
                    <a:pt x="457" y="408"/>
                    <a:pt x="456" y="408"/>
                  </a:cubicBezTo>
                  <a:cubicBezTo>
                    <a:pt x="455" y="408"/>
                    <a:pt x="455" y="408"/>
                    <a:pt x="455" y="408"/>
                  </a:cubicBezTo>
                  <a:cubicBezTo>
                    <a:pt x="455" y="408"/>
                    <a:pt x="455" y="408"/>
                    <a:pt x="455" y="408"/>
                  </a:cubicBezTo>
                  <a:cubicBezTo>
                    <a:pt x="453" y="408"/>
                    <a:pt x="452" y="409"/>
                    <a:pt x="448" y="414"/>
                  </a:cubicBezTo>
                  <a:cubicBezTo>
                    <a:pt x="446" y="414"/>
                    <a:pt x="446" y="414"/>
                    <a:pt x="446" y="414"/>
                  </a:cubicBezTo>
                  <a:cubicBezTo>
                    <a:pt x="446" y="416"/>
                    <a:pt x="446" y="416"/>
                    <a:pt x="446" y="416"/>
                  </a:cubicBezTo>
                  <a:cubicBezTo>
                    <a:pt x="442" y="420"/>
                    <a:pt x="442" y="422"/>
                    <a:pt x="442" y="424"/>
                  </a:cubicBezTo>
                  <a:cubicBezTo>
                    <a:pt x="442" y="425"/>
                    <a:pt x="443" y="426"/>
                    <a:pt x="447" y="434"/>
                  </a:cubicBezTo>
                  <a:cubicBezTo>
                    <a:pt x="449" y="437"/>
                    <a:pt x="451" y="440"/>
                    <a:pt x="453" y="444"/>
                  </a:cubicBezTo>
                  <a:cubicBezTo>
                    <a:pt x="458" y="453"/>
                    <a:pt x="461" y="460"/>
                    <a:pt x="461" y="462"/>
                  </a:cubicBezTo>
                  <a:cubicBezTo>
                    <a:pt x="461" y="464"/>
                    <a:pt x="456" y="468"/>
                    <a:pt x="454" y="468"/>
                  </a:cubicBezTo>
                  <a:cubicBezTo>
                    <a:pt x="452" y="468"/>
                    <a:pt x="446" y="464"/>
                    <a:pt x="437" y="458"/>
                  </a:cubicBezTo>
                  <a:cubicBezTo>
                    <a:pt x="434" y="456"/>
                    <a:pt x="431" y="454"/>
                    <a:pt x="428" y="452"/>
                  </a:cubicBezTo>
                  <a:cubicBezTo>
                    <a:pt x="420" y="447"/>
                    <a:pt x="419" y="446"/>
                    <a:pt x="418" y="446"/>
                  </a:cubicBezTo>
                  <a:cubicBezTo>
                    <a:pt x="416" y="446"/>
                    <a:pt x="414" y="447"/>
                    <a:pt x="410" y="451"/>
                  </a:cubicBezTo>
                  <a:cubicBezTo>
                    <a:pt x="406" y="451"/>
                    <a:pt x="406" y="451"/>
                    <a:pt x="406" y="451"/>
                  </a:cubicBezTo>
                  <a:cubicBezTo>
                    <a:pt x="407" y="452"/>
                    <a:pt x="407" y="452"/>
                    <a:pt x="407" y="452"/>
                  </a:cubicBezTo>
                  <a:cubicBezTo>
                    <a:pt x="402" y="455"/>
                    <a:pt x="402" y="457"/>
                    <a:pt x="401" y="458"/>
                  </a:cubicBezTo>
                  <a:cubicBezTo>
                    <a:pt x="401" y="460"/>
                    <a:pt x="402" y="461"/>
                    <a:pt x="404" y="469"/>
                  </a:cubicBezTo>
                  <a:cubicBezTo>
                    <a:pt x="405" y="473"/>
                    <a:pt x="406" y="476"/>
                    <a:pt x="407" y="480"/>
                  </a:cubicBezTo>
                  <a:cubicBezTo>
                    <a:pt x="410" y="491"/>
                    <a:pt x="412" y="498"/>
                    <a:pt x="412" y="500"/>
                  </a:cubicBezTo>
                  <a:cubicBezTo>
                    <a:pt x="410" y="501"/>
                    <a:pt x="405" y="505"/>
                    <a:pt x="403" y="505"/>
                  </a:cubicBezTo>
                  <a:cubicBezTo>
                    <a:pt x="401" y="504"/>
                    <a:pt x="396" y="499"/>
                    <a:pt x="388" y="491"/>
                  </a:cubicBezTo>
                  <a:cubicBezTo>
                    <a:pt x="386" y="488"/>
                    <a:pt x="384" y="485"/>
                    <a:pt x="382" y="483"/>
                  </a:cubicBezTo>
                  <a:cubicBezTo>
                    <a:pt x="375" y="476"/>
                    <a:pt x="374" y="475"/>
                    <a:pt x="373" y="475"/>
                  </a:cubicBezTo>
                  <a:cubicBezTo>
                    <a:pt x="372" y="475"/>
                    <a:pt x="372" y="475"/>
                    <a:pt x="372" y="475"/>
                  </a:cubicBezTo>
                  <a:cubicBezTo>
                    <a:pt x="370" y="475"/>
                    <a:pt x="367" y="475"/>
                    <a:pt x="364" y="477"/>
                  </a:cubicBezTo>
                  <a:cubicBezTo>
                    <a:pt x="361" y="476"/>
                    <a:pt x="361" y="476"/>
                    <a:pt x="361" y="476"/>
                  </a:cubicBezTo>
                  <a:cubicBezTo>
                    <a:pt x="361" y="478"/>
                    <a:pt x="361" y="478"/>
                    <a:pt x="361" y="478"/>
                  </a:cubicBezTo>
                  <a:cubicBezTo>
                    <a:pt x="356" y="480"/>
                    <a:pt x="354" y="482"/>
                    <a:pt x="354" y="483"/>
                  </a:cubicBezTo>
                  <a:cubicBezTo>
                    <a:pt x="353" y="484"/>
                    <a:pt x="353" y="486"/>
                    <a:pt x="354" y="494"/>
                  </a:cubicBezTo>
                  <a:cubicBezTo>
                    <a:pt x="354" y="497"/>
                    <a:pt x="354" y="501"/>
                    <a:pt x="354" y="506"/>
                  </a:cubicBezTo>
                  <a:cubicBezTo>
                    <a:pt x="355" y="516"/>
                    <a:pt x="355" y="523"/>
                    <a:pt x="354" y="525"/>
                  </a:cubicBezTo>
                  <a:cubicBezTo>
                    <a:pt x="353" y="526"/>
                    <a:pt x="348" y="528"/>
                    <a:pt x="345" y="528"/>
                  </a:cubicBezTo>
                  <a:cubicBezTo>
                    <a:pt x="345" y="528"/>
                    <a:pt x="345" y="528"/>
                    <a:pt x="345" y="528"/>
                  </a:cubicBezTo>
                  <a:cubicBezTo>
                    <a:pt x="343" y="527"/>
                    <a:pt x="339" y="521"/>
                    <a:pt x="334" y="511"/>
                  </a:cubicBezTo>
                  <a:cubicBezTo>
                    <a:pt x="332" y="508"/>
                    <a:pt x="330" y="505"/>
                    <a:pt x="329" y="502"/>
                  </a:cubicBezTo>
                  <a:cubicBezTo>
                    <a:pt x="324" y="494"/>
                    <a:pt x="323" y="493"/>
                    <a:pt x="322" y="492"/>
                  </a:cubicBezTo>
                  <a:cubicBezTo>
                    <a:pt x="321" y="492"/>
                    <a:pt x="320" y="492"/>
                    <a:pt x="319" y="492"/>
                  </a:cubicBezTo>
                  <a:cubicBezTo>
                    <a:pt x="317" y="492"/>
                    <a:pt x="314" y="492"/>
                    <a:pt x="313" y="492"/>
                  </a:cubicBezTo>
                  <a:cubicBezTo>
                    <a:pt x="310" y="491"/>
                    <a:pt x="310" y="491"/>
                    <a:pt x="310" y="491"/>
                  </a:cubicBezTo>
                  <a:cubicBezTo>
                    <a:pt x="310" y="493"/>
                    <a:pt x="310" y="493"/>
                    <a:pt x="310" y="493"/>
                  </a:cubicBezTo>
                  <a:cubicBezTo>
                    <a:pt x="305" y="493"/>
                    <a:pt x="303" y="495"/>
                    <a:pt x="302" y="496"/>
                  </a:cubicBezTo>
                  <a:cubicBezTo>
                    <a:pt x="301" y="497"/>
                    <a:pt x="301" y="498"/>
                    <a:pt x="299" y="507"/>
                  </a:cubicBezTo>
                  <a:cubicBezTo>
                    <a:pt x="299" y="510"/>
                    <a:pt x="298" y="514"/>
                    <a:pt x="297" y="518"/>
                  </a:cubicBezTo>
                  <a:cubicBezTo>
                    <a:pt x="295" y="529"/>
                    <a:pt x="293" y="535"/>
                    <a:pt x="293" y="537"/>
                  </a:cubicBezTo>
                  <a:cubicBezTo>
                    <a:pt x="292" y="538"/>
                    <a:pt x="289" y="538"/>
                    <a:pt x="286" y="538"/>
                  </a:cubicBezTo>
                  <a:close/>
                  <a:moveTo>
                    <a:pt x="271" y="107"/>
                  </a:moveTo>
                  <a:cubicBezTo>
                    <a:pt x="181" y="107"/>
                    <a:pt x="108" y="180"/>
                    <a:pt x="108" y="269"/>
                  </a:cubicBezTo>
                  <a:cubicBezTo>
                    <a:pt x="108" y="359"/>
                    <a:pt x="181" y="431"/>
                    <a:pt x="271" y="431"/>
                  </a:cubicBezTo>
                  <a:cubicBezTo>
                    <a:pt x="362" y="431"/>
                    <a:pt x="435" y="359"/>
                    <a:pt x="435" y="269"/>
                  </a:cubicBezTo>
                  <a:cubicBezTo>
                    <a:pt x="435" y="180"/>
                    <a:pt x="362" y="107"/>
                    <a:pt x="271" y="1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5" tIns="22857" rIns="45715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28"/>
            <p:cNvSpPr>
              <a:spLocks noEditPoints="1"/>
            </p:cNvSpPr>
            <p:nvPr/>
          </p:nvSpPr>
          <p:spPr bwMode="auto">
            <a:xfrm>
              <a:off x="14059042" y="2749605"/>
              <a:ext cx="3171967" cy="3150176"/>
            </a:xfrm>
            <a:custGeom>
              <a:avLst/>
              <a:gdLst>
                <a:gd name="T0" fmla="*/ 314 w 655"/>
                <a:gd name="T1" fmla="*/ 598 h 650"/>
                <a:gd name="T2" fmla="*/ 288 w 655"/>
                <a:gd name="T3" fmla="*/ 624 h 650"/>
                <a:gd name="T4" fmla="*/ 261 w 655"/>
                <a:gd name="T5" fmla="*/ 592 h 650"/>
                <a:gd name="T6" fmla="*/ 228 w 655"/>
                <a:gd name="T7" fmla="*/ 596 h 650"/>
                <a:gd name="T8" fmla="*/ 200 w 655"/>
                <a:gd name="T9" fmla="*/ 569 h 650"/>
                <a:gd name="T10" fmla="*/ 168 w 655"/>
                <a:gd name="T11" fmla="*/ 565 h 650"/>
                <a:gd name="T12" fmla="*/ 147 w 655"/>
                <a:gd name="T13" fmla="*/ 533 h 650"/>
                <a:gd name="T14" fmla="*/ 104 w 655"/>
                <a:gd name="T15" fmla="*/ 528 h 650"/>
                <a:gd name="T16" fmla="*/ 99 w 655"/>
                <a:gd name="T17" fmla="*/ 476 h 650"/>
                <a:gd name="T18" fmla="*/ 76 w 655"/>
                <a:gd name="T19" fmla="*/ 468 h 650"/>
                <a:gd name="T20" fmla="*/ 61 w 655"/>
                <a:gd name="T21" fmla="*/ 440 h 650"/>
                <a:gd name="T22" fmla="*/ 53 w 655"/>
                <a:gd name="T23" fmla="*/ 407 h 650"/>
                <a:gd name="T24" fmla="*/ 41 w 655"/>
                <a:gd name="T25" fmla="*/ 376 h 650"/>
                <a:gd name="T26" fmla="*/ 39 w 655"/>
                <a:gd name="T27" fmla="*/ 341 h 650"/>
                <a:gd name="T28" fmla="*/ 52 w 655"/>
                <a:gd name="T29" fmla="*/ 305 h 650"/>
                <a:gd name="T30" fmla="*/ 30 w 655"/>
                <a:gd name="T31" fmla="*/ 267 h 650"/>
                <a:gd name="T32" fmla="*/ 57 w 655"/>
                <a:gd name="T33" fmla="*/ 243 h 650"/>
                <a:gd name="T34" fmla="*/ 62 w 655"/>
                <a:gd name="T35" fmla="*/ 210 h 650"/>
                <a:gd name="T36" fmla="*/ 88 w 655"/>
                <a:gd name="T37" fmla="*/ 184 h 650"/>
                <a:gd name="T38" fmla="*/ 103 w 655"/>
                <a:gd name="T39" fmla="*/ 163 h 650"/>
                <a:gd name="T40" fmla="*/ 116 w 655"/>
                <a:gd name="T41" fmla="*/ 127 h 650"/>
                <a:gd name="T42" fmla="*/ 142 w 655"/>
                <a:gd name="T43" fmla="*/ 123 h 650"/>
                <a:gd name="T44" fmla="*/ 158 w 655"/>
                <a:gd name="T45" fmla="*/ 75 h 650"/>
                <a:gd name="T46" fmla="*/ 193 w 655"/>
                <a:gd name="T47" fmla="*/ 86 h 650"/>
                <a:gd name="T48" fmla="*/ 205 w 655"/>
                <a:gd name="T49" fmla="*/ 24 h 650"/>
                <a:gd name="T50" fmla="*/ 252 w 655"/>
                <a:gd name="T51" fmla="*/ 65 h 650"/>
                <a:gd name="T52" fmla="*/ 276 w 655"/>
                <a:gd name="T53" fmla="*/ 4 h 650"/>
                <a:gd name="T54" fmla="*/ 311 w 655"/>
                <a:gd name="T55" fmla="*/ 51 h 650"/>
                <a:gd name="T56" fmla="*/ 342 w 655"/>
                <a:gd name="T57" fmla="*/ 1 h 650"/>
                <a:gd name="T58" fmla="*/ 375 w 655"/>
                <a:gd name="T59" fmla="*/ 55 h 650"/>
                <a:gd name="T60" fmla="*/ 404 w 655"/>
                <a:gd name="T61" fmla="*/ 32 h 650"/>
                <a:gd name="T62" fmla="*/ 427 w 655"/>
                <a:gd name="T63" fmla="*/ 67 h 650"/>
                <a:gd name="T64" fmla="*/ 460 w 655"/>
                <a:gd name="T65" fmla="*/ 67 h 650"/>
                <a:gd name="T66" fmla="*/ 484 w 655"/>
                <a:gd name="T67" fmla="*/ 97 h 650"/>
                <a:gd name="T68" fmla="*/ 516 w 655"/>
                <a:gd name="T69" fmla="*/ 104 h 650"/>
                <a:gd name="T70" fmla="*/ 533 w 655"/>
                <a:gd name="T71" fmla="*/ 138 h 650"/>
                <a:gd name="T72" fmla="*/ 550 w 655"/>
                <a:gd name="T73" fmla="*/ 157 h 650"/>
                <a:gd name="T74" fmla="*/ 581 w 655"/>
                <a:gd name="T75" fmla="*/ 179 h 650"/>
                <a:gd name="T76" fmla="*/ 585 w 655"/>
                <a:gd name="T77" fmla="*/ 212 h 650"/>
                <a:gd name="T78" fmla="*/ 619 w 655"/>
                <a:gd name="T79" fmla="*/ 234 h 650"/>
                <a:gd name="T80" fmla="*/ 602 w 655"/>
                <a:gd name="T81" fmla="*/ 273 h 650"/>
                <a:gd name="T82" fmla="*/ 620 w 655"/>
                <a:gd name="T83" fmla="*/ 307 h 650"/>
                <a:gd name="T84" fmla="*/ 619 w 655"/>
                <a:gd name="T85" fmla="*/ 342 h 650"/>
                <a:gd name="T86" fmla="*/ 601 w 655"/>
                <a:gd name="T87" fmla="*/ 377 h 650"/>
                <a:gd name="T88" fmla="*/ 619 w 655"/>
                <a:gd name="T89" fmla="*/ 416 h 650"/>
                <a:gd name="T90" fmla="*/ 585 w 655"/>
                <a:gd name="T91" fmla="*/ 437 h 650"/>
                <a:gd name="T92" fmla="*/ 580 w 655"/>
                <a:gd name="T93" fmla="*/ 470 h 650"/>
                <a:gd name="T94" fmla="*/ 550 w 655"/>
                <a:gd name="T95" fmla="*/ 492 h 650"/>
                <a:gd name="T96" fmla="*/ 533 w 655"/>
                <a:gd name="T97" fmla="*/ 511 h 650"/>
                <a:gd name="T98" fmla="*/ 517 w 655"/>
                <a:gd name="T99" fmla="*/ 546 h 650"/>
                <a:gd name="T100" fmla="*/ 488 w 655"/>
                <a:gd name="T101" fmla="*/ 566 h 650"/>
                <a:gd name="T102" fmla="*/ 450 w 655"/>
                <a:gd name="T103" fmla="*/ 573 h 650"/>
                <a:gd name="T104" fmla="*/ 427 w 655"/>
                <a:gd name="T105" fmla="*/ 596 h 650"/>
                <a:gd name="T106" fmla="*/ 397 w 655"/>
                <a:gd name="T107" fmla="*/ 606 h 650"/>
                <a:gd name="T108" fmla="*/ 365 w 655"/>
                <a:gd name="T109" fmla="*/ 599 h 650"/>
                <a:gd name="T110" fmla="*/ 130 w 655"/>
                <a:gd name="T111" fmla="*/ 32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55" h="650">
                  <a:moveTo>
                    <a:pt x="345" y="650"/>
                  </a:moveTo>
                  <a:cubicBezTo>
                    <a:pt x="343" y="650"/>
                    <a:pt x="341" y="649"/>
                    <a:pt x="341" y="649"/>
                  </a:cubicBezTo>
                  <a:cubicBezTo>
                    <a:pt x="340" y="647"/>
                    <a:pt x="337" y="639"/>
                    <a:pt x="333" y="626"/>
                  </a:cubicBezTo>
                  <a:cubicBezTo>
                    <a:pt x="332" y="622"/>
                    <a:pt x="331" y="618"/>
                    <a:pt x="330" y="614"/>
                  </a:cubicBezTo>
                  <a:cubicBezTo>
                    <a:pt x="327" y="603"/>
                    <a:pt x="326" y="602"/>
                    <a:pt x="325" y="600"/>
                  </a:cubicBezTo>
                  <a:cubicBezTo>
                    <a:pt x="323" y="599"/>
                    <a:pt x="321" y="598"/>
                    <a:pt x="314" y="598"/>
                  </a:cubicBezTo>
                  <a:cubicBezTo>
                    <a:pt x="312" y="598"/>
                    <a:pt x="312" y="598"/>
                    <a:pt x="312" y="598"/>
                  </a:cubicBezTo>
                  <a:cubicBezTo>
                    <a:pt x="313" y="598"/>
                    <a:pt x="313" y="598"/>
                    <a:pt x="313" y="598"/>
                  </a:cubicBezTo>
                  <a:cubicBezTo>
                    <a:pt x="312" y="598"/>
                    <a:pt x="309" y="598"/>
                    <a:pt x="306" y="598"/>
                  </a:cubicBezTo>
                  <a:cubicBezTo>
                    <a:pt x="303" y="598"/>
                    <a:pt x="301" y="598"/>
                    <a:pt x="300" y="599"/>
                  </a:cubicBezTo>
                  <a:cubicBezTo>
                    <a:pt x="299" y="600"/>
                    <a:pt x="298" y="602"/>
                    <a:pt x="294" y="611"/>
                  </a:cubicBezTo>
                  <a:cubicBezTo>
                    <a:pt x="292" y="615"/>
                    <a:pt x="290" y="620"/>
                    <a:pt x="288" y="624"/>
                  </a:cubicBezTo>
                  <a:cubicBezTo>
                    <a:pt x="283" y="636"/>
                    <a:pt x="279" y="643"/>
                    <a:pt x="277" y="645"/>
                  </a:cubicBezTo>
                  <a:cubicBezTo>
                    <a:pt x="277" y="645"/>
                    <a:pt x="276" y="645"/>
                    <a:pt x="275" y="645"/>
                  </a:cubicBezTo>
                  <a:cubicBezTo>
                    <a:pt x="271" y="645"/>
                    <a:pt x="266" y="644"/>
                    <a:pt x="265" y="643"/>
                  </a:cubicBezTo>
                  <a:cubicBezTo>
                    <a:pt x="264" y="641"/>
                    <a:pt x="263" y="633"/>
                    <a:pt x="263" y="619"/>
                  </a:cubicBezTo>
                  <a:cubicBezTo>
                    <a:pt x="263" y="615"/>
                    <a:pt x="262" y="611"/>
                    <a:pt x="262" y="607"/>
                  </a:cubicBezTo>
                  <a:cubicBezTo>
                    <a:pt x="262" y="595"/>
                    <a:pt x="262" y="594"/>
                    <a:pt x="261" y="592"/>
                  </a:cubicBezTo>
                  <a:cubicBezTo>
                    <a:pt x="260" y="591"/>
                    <a:pt x="258" y="589"/>
                    <a:pt x="251" y="588"/>
                  </a:cubicBezTo>
                  <a:cubicBezTo>
                    <a:pt x="250" y="587"/>
                    <a:pt x="250" y="587"/>
                    <a:pt x="250" y="587"/>
                  </a:cubicBezTo>
                  <a:cubicBezTo>
                    <a:pt x="249" y="587"/>
                    <a:pt x="249" y="587"/>
                    <a:pt x="249" y="587"/>
                  </a:cubicBezTo>
                  <a:cubicBezTo>
                    <a:pt x="245" y="586"/>
                    <a:pt x="242" y="585"/>
                    <a:pt x="240" y="585"/>
                  </a:cubicBezTo>
                  <a:cubicBezTo>
                    <a:pt x="239" y="585"/>
                    <a:pt x="238" y="585"/>
                    <a:pt x="237" y="585"/>
                  </a:cubicBezTo>
                  <a:cubicBezTo>
                    <a:pt x="235" y="586"/>
                    <a:pt x="234" y="588"/>
                    <a:pt x="228" y="596"/>
                  </a:cubicBezTo>
                  <a:cubicBezTo>
                    <a:pt x="226" y="599"/>
                    <a:pt x="223" y="603"/>
                    <a:pt x="220" y="607"/>
                  </a:cubicBezTo>
                  <a:cubicBezTo>
                    <a:pt x="212" y="617"/>
                    <a:pt x="206" y="623"/>
                    <a:pt x="204" y="625"/>
                  </a:cubicBezTo>
                  <a:cubicBezTo>
                    <a:pt x="201" y="625"/>
                    <a:pt x="194" y="622"/>
                    <a:pt x="193" y="620"/>
                  </a:cubicBezTo>
                  <a:cubicBezTo>
                    <a:pt x="193" y="618"/>
                    <a:pt x="194" y="610"/>
                    <a:pt x="196" y="596"/>
                  </a:cubicBezTo>
                  <a:cubicBezTo>
                    <a:pt x="197" y="592"/>
                    <a:pt x="198" y="588"/>
                    <a:pt x="199" y="584"/>
                  </a:cubicBezTo>
                  <a:cubicBezTo>
                    <a:pt x="201" y="573"/>
                    <a:pt x="201" y="571"/>
                    <a:pt x="200" y="569"/>
                  </a:cubicBezTo>
                  <a:cubicBezTo>
                    <a:pt x="200" y="568"/>
                    <a:pt x="199" y="566"/>
                    <a:pt x="192" y="563"/>
                  </a:cubicBezTo>
                  <a:cubicBezTo>
                    <a:pt x="191" y="562"/>
                    <a:pt x="191" y="562"/>
                    <a:pt x="191" y="562"/>
                  </a:cubicBezTo>
                  <a:cubicBezTo>
                    <a:pt x="190" y="562"/>
                    <a:pt x="190" y="562"/>
                    <a:pt x="190" y="562"/>
                  </a:cubicBezTo>
                  <a:cubicBezTo>
                    <a:pt x="184" y="557"/>
                    <a:pt x="181" y="557"/>
                    <a:pt x="180" y="557"/>
                  </a:cubicBezTo>
                  <a:cubicBezTo>
                    <a:pt x="180" y="557"/>
                    <a:pt x="179" y="557"/>
                    <a:pt x="179" y="557"/>
                  </a:cubicBezTo>
                  <a:cubicBezTo>
                    <a:pt x="177" y="558"/>
                    <a:pt x="176" y="559"/>
                    <a:pt x="168" y="565"/>
                  </a:cubicBezTo>
                  <a:cubicBezTo>
                    <a:pt x="165" y="568"/>
                    <a:pt x="161" y="571"/>
                    <a:pt x="157" y="574"/>
                  </a:cubicBezTo>
                  <a:cubicBezTo>
                    <a:pt x="147" y="583"/>
                    <a:pt x="140" y="587"/>
                    <a:pt x="138" y="588"/>
                  </a:cubicBezTo>
                  <a:cubicBezTo>
                    <a:pt x="135" y="588"/>
                    <a:pt x="129" y="583"/>
                    <a:pt x="128" y="581"/>
                  </a:cubicBezTo>
                  <a:cubicBezTo>
                    <a:pt x="128" y="579"/>
                    <a:pt x="131" y="571"/>
                    <a:pt x="137" y="559"/>
                  </a:cubicBezTo>
                  <a:cubicBezTo>
                    <a:pt x="138" y="555"/>
                    <a:pt x="140" y="551"/>
                    <a:pt x="142" y="547"/>
                  </a:cubicBezTo>
                  <a:cubicBezTo>
                    <a:pt x="147" y="537"/>
                    <a:pt x="147" y="535"/>
                    <a:pt x="147" y="533"/>
                  </a:cubicBezTo>
                  <a:cubicBezTo>
                    <a:pt x="147" y="531"/>
                    <a:pt x="145" y="529"/>
                    <a:pt x="140" y="525"/>
                  </a:cubicBezTo>
                  <a:cubicBezTo>
                    <a:pt x="140" y="523"/>
                    <a:pt x="140" y="523"/>
                    <a:pt x="140" y="523"/>
                  </a:cubicBezTo>
                  <a:cubicBezTo>
                    <a:pt x="138" y="523"/>
                    <a:pt x="138" y="523"/>
                    <a:pt x="138" y="523"/>
                  </a:cubicBezTo>
                  <a:cubicBezTo>
                    <a:pt x="135" y="519"/>
                    <a:pt x="132" y="517"/>
                    <a:pt x="129" y="517"/>
                  </a:cubicBezTo>
                  <a:cubicBezTo>
                    <a:pt x="127" y="517"/>
                    <a:pt x="126" y="518"/>
                    <a:pt x="117" y="522"/>
                  </a:cubicBezTo>
                  <a:cubicBezTo>
                    <a:pt x="113" y="524"/>
                    <a:pt x="108" y="526"/>
                    <a:pt x="104" y="528"/>
                  </a:cubicBezTo>
                  <a:cubicBezTo>
                    <a:pt x="92" y="534"/>
                    <a:pt x="84" y="537"/>
                    <a:pt x="82" y="537"/>
                  </a:cubicBezTo>
                  <a:cubicBezTo>
                    <a:pt x="79" y="536"/>
                    <a:pt x="74" y="531"/>
                    <a:pt x="74" y="528"/>
                  </a:cubicBezTo>
                  <a:cubicBezTo>
                    <a:pt x="75" y="526"/>
                    <a:pt x="79" y="520"/>
                    <a:pt x="87" y="508"/>
                  </a:cubicBezTo>
                  <a:cubicBezTo>
                    <a:pt x="90" y="505"/>
                    <a:pt x="93" y="502"/>
                    <a:pt x="95" y="499"/>
                  </a:cubicBezTo>
                  <a:cubicBezTo>
                    <a:pt x="102" y="489"/>
                    <a:pt x="103" y="488"/>
                    <a:pt x="103" y="486"/>
                  </a:cubicBezTo>
                  <a:cubicBezTo>
                    <a:pt x="103" y="484"/>
                    <a:pt x="103" y="482"/>
                    <a:pt x="99" y="476"/>
                  </a:cubicBezTo>
                  <a:cubicBezTo>
                    <a:pt x="99" y="474"/>
                    <a:pt x="99" y="474"/>
                    <a:pt x="99" y="474"/>
                  </a:cubicBezTo>
                  <a:cubicBezTo>
                    <a:pt x="97" y="473"/>
                    <a:pt x="97" y="473"/>
                    <a:pt x="97" y="473"/>
                  </a:cubicBezTo>
                  <a:cubicBezTo>
                    <a:pt x="94" y="468"/>
                    <a:pt x="91" y="466"/>
                    <a:pt x="90" y="466"/>
                  </a:cubicBezTo>
                  <a:cubicBezTo>
                    <a:pt x="89" y="466"/>
                    <a:pt x="89" y="466"/>
                    <a:pt x="89" y="466"/>
                  </a:cubicBezTo>
                  <a:cubicBezTo>
                    <a:pt x="88" y="466"/>
                    <a:pt x="88" y="466"/>
                    <a:pt x="88" y="466"/>
                  </a:cubicBezTo>
                  <a:cubicBezTo>
                    <a:pt x="87" y="466"/>
                    <a:pt x="84" y="467"/>
                    <a:pt x="76" y="468"/>
                  </a:cubicBezTo>
                  <a:cubicBezTo>
                    <a:pt x="72" y="469"/>
                    <a:pt x="67" y="470"/>
                    <a:pt x="63" y="471"/>
                  </a:cubicBezTo>
                  <a:cubicBezTo>
                    <a:pt x="52" y="474"/>
                    <a:pt x="43" y="475"/>
                    <a:pt x="39" y="475"/>
                  </a:cubicBezTo>
                  <a:cubicBezTo>
                    <a:pt x="39" y="475"/>
                    <a:pt x="39" y="475"/>
                    <a:pt x="39" y="475"/>
                  </a:cubicBezTo>
                  <a:cubicBezTo>
                    <a:pt x="37" y="474"/>
                    <a:pt x="33" y="467"/>
                    <a:pt x="33" y="464"/>
                  </a:cubicBezTo>
                  <a:cubicBezTo>
                    <a:pt x="35" y="463"/>
                    <a:pt x="41" y="457"/>
                    <a:pt x="51" y="448"/>
                  </a:cubicBezTo>
                  <a:cubicBezTo>
                    <a:pt x="55" y="446"/>
                    <a:pt x="58" y="443"/>
                    <a:pt x="61" y="440"/>
                  </a:cubicBezTo>
                  <a:cubicBezTo>
                    <a:pt x="70" y="433"/>
                    <a:pt x="71" y="432"/>
                    <a:pt x="72" y="430"/>
                  </a:cubicBezTo>
                  <a:cubicBezTo>
                    <a:pt x="72" y="429"/>
                    <a:pt x="72" y="426"/>
                    <a:pt x="70" y="420"/>
                  </a:cubicBezTo>
                  <a:cubicBezTo>
                    <a:pt x="71" y="416"/>
                    <a:pt x="71" y="416"/>
                    <a:pt x="71" y="416"/>
                  </a:cubicBezTo>
                  <a:cubicBezTo>
                    <a:pt x="68" y="416"/>
                    <a:pt x="68" y="416"/>
                    <a:pt x="68" y="416"/>
                  </a:cubicBezTo>
                  <a:cubicBezTo>
                    <a:pt x="67" y="411"/>
                    <a:pt x="65" y="409"/>
                    <a:pt x="63" y="407"/>
                  </a:cubicBezTo>
                  <a:cubicBezTo>
                    <a:pt x="62" y="407"/>
                    <a:pt x="60" y="407"/>
                    <a:pt x="53" y="407"/>
                  </a:cubicBezTo>
                  <a:cubicBezTo>
                    <a:pt x="46" y="407"/>
                    <a:pt x="46" y="407"/>
                    <a:pt x="46" y="407"/>
                  </a:cubicBezTo>
                  <a:cubicBezTo>
                    <a:pt x="43" y="407"/>
                    <a:pt x="39" y="407"/>
                    <a:pt x="36" y="407"/>
                  </a:cubicBezTo>
                  <a:cubicBezTo>
                    <a:pt x="23" y="406"/>
                    <a:pt x="14" y="405"/>
                    <a:pt x="12" y="405"/>
                  </a:cubicBezTo>
                  <a:cubicBezTo>
                    <a:pt x="10" y="403"/>
                    <a:pt x="8" y="395"/>
                    <a:pt x="9" y="393"/>
                  </a:cubicBezTo>
                  <a:cubicBezTo>
                    <a:pt x="11" y="392"/>
                    <a:pt x="18" y="387"/>
                    <a:pt x="30" y="382"/>
                  </a:cubicBezTo>
                  <a:cubicBezTo>
                    <a:pt x="34" y="380"/>
                    <a:pt x="38" y="378"/>
                    <a:pt x="41" y="376"/>
                  </a:cubicBezTo>
                  <a:cubicBezTo>
                    <a:pt x="52" y="371"/>
                    <a:pt x="53" y="370"/>
                    <a:pt x="54" y="369"/>
                  </a:cubicBezTo>
                  <a:cubicBezTo>
                    <a:pt x="55" y="367"/>
                    <a:pt x="56" y="365"/>
                    <a:pt x="55" y="358"/>
                  </a:cubicBezTo>
                  <a:cubicBezTo>
                    <a:pt x="55" y="357"/>
                    <a:pt x="55" y="357"/>
                    <a:pt x="55" y="357"/>
                  </a:cubicBezTo>
                  <a:cubicBezTo>
                    <a:pt x="55" y="356"/>
                    <a:pt x="55" y="356"/>
                    <a:pt x="55" y="356"/>
                  </a:cubicBezTo>
                  <a:cubicBezTo>
                    <a:pt x="54" y="347"/>
                    <a:pt x="52" y="345"/>
                    <a:pt x="51" y="344"/>
                  </a:cubicBezTo>
                  <a:cubicBezTo>
                    <a:pt x="50" y="343"/>
                    <a:pt x="48" y="343"/>
                    <a:pt x="39" y="341"/>
                  </a:cubicBezTo>
                  <a:cubicBezTo>
                    <a:pt x="34" y="340"/>
                    <a:pt x="30" y="339"/>
                    <a:pt x="25" y="337"/>
                  </a:cubicBezTo>
                  <a:cubicBezTo>
                    <a:pt x="12" y="334"/>
                    <a:pt x="4" y="331"/>
                    <a:pt x="2" y="330"/>
                  </a:cubicBezTo>
                  <a:cubicBezTo>
                    <a:pt x="0" y="328"/>
                    <a:pt x="0" y="320"/>
                    <a:pt x="2" y="318"/>
                  </a:cubicBezTo>
                  <a:cubicBezTo>
                    <a:pt x="4" y="317"/>
                    <a:pt x="12" y="315"/>
                    <a:pt x="25" y="312"/>
                  </a:cubicBezTo>
                  <a:cubicBezTo>
                    <a:pt x="29" y="311"/>
                    <a:pt x="34" y="310"/>
                    <a:pt x="37" y="309"/>
                  </a:cubicBezTo>
                  <a:cubicBezTo>
                    <a:pt x="49" y="307"/>
                    <a:pt x="50" y="306"/>
                    <a:pt x="52" y="305"/>
                  </a:cubicBezTo>
                  <a:cubicBezTo>
                    <a:pt x="53" y="303"/>
                    <a:pt x="54" y="301"/>
                    <a:pt x="54" y="294"/>
                  </a:cubicBezTo>
                  <a:cubicBezTo>
                    <a:pt x="56" y="293"/>
                    <a:pt x="56" y="293"/>
                    <a:pt x="56" y="293"/>
                  </a:cubicBezTo>
                  <a:cubicBezTo>
                    <a:pt x="55" y="292"/>
                    <a:pt x="55" y="292"/>
                    <a:pt x="55" y="292"/>
                  </a:cubicBezTo>
                  <a:cubicBezTo>
                    <a:pt x="56" y="284"/>
                    <a:pt x="55" y="282"/>
                    <a:pt x="54" y="280"/>
                  </a:cubicBezTo>
                  <a:cubicBezTo>
                    <a:pt x="53" y="279"/>
                    <a:pt x="52" y="278"/>
                    <a:pt x="43" y="274"/>
                  </a:cubicBezTo>
                  <a:cubicBezTo>
                    <a:pt x="39" y="272"/>
                    <a:pt x="34" y="270"/>
                    <a:pt x="30" y="267"/>
                  </a:cubicBezTo>
                  <a:cubicBezTo>
                    <a:pt x="18" y="261"/>
                    <a:pt x="11" y="257"/>
                    <a:pt x="9" y="255"/>
                  </a:cubicBezTo>
                  <a:cubicBezTo>
                    <a:pt x="9" y="253"/>
                    <a:pt x="10" y="245"/>
                    <a:pt x="12" y="243"/>
                  </a:cubicBezTo>
                  <a:cubicBezTo>
                    <a:pt x="14" y="243"/>
                    <a:pt x="20" y="242"/>
                    <a:pt x="32" y="242"/>
                  </a:cubicBezTo>
                  <a:cubicBezTo>
                    <a:pt x="33" y="242"/>
                    <a:pt x="35" y="242"/>
                    <a:pt x="36" y="242"/>
                  </a:cubicBezTo>
                  <a:cubicBezTo>
                    <a:pt x="41" y="242"/>
                    <a:pt x="45" y="243"/>
                    <a:pt x="49" y="243"/>
                  </a:cubicBezTo>
                  <a:cubicBezTo>
                    <a:pt x="52" y="243"/>
                    <a:pt x="55" y="243"/>
                    <a:pt x="57" y="243"/>
                  </a:cubicBezTo>
                  <a:cubicBezTo>
                    <a:pt x="61" y="243"/>
                    <a:pt x="62" y="243"/>
                    <a:pt x="64" y="242"/>
                  </a:cubicBezTo>
                  <a:cubicBezTo>
                    <a:pt x="65" y="241"/>
                    <a:pt x="67" y="239"/>
                    <a:pt x="69" y="232"/>
                  </a:cubicBezTo>
                  <a:cubicBezTo>
                    <a:pt x="72" y="230"/>
                    <a:pt x="72" y="230"/>
                    <a:pt x="72" y="230"/>
                  </a:cubicBezTo>
                  <a:cubicBezTo>
                    <a:pt x="70" y="229"/>
                    <a:pt x="70" y="229"/>
                    <a:pt x="70" y="229"/>
                  </a:cubicBezTo>
                  <a:cubicBezTo>
                    <a:pt x="73" y="223"/>
                    <a:pt x="72" y="220"/>
                    <a:pt x="72" y="219"/>
                  </a:cubicBezTo>
                  <a:cubicBezTo>
                    <a:pt x="71" y="217"/>
                    <a:pt x="70" y="216"/>
                    <a:pt x="62" y="210"/>
                  </a:cubicBezTo>
                  <a:cubicBezTo>
                    <a:pt x="59" y="207"/>
                    <a:pt x="55" y="204"/>
                    <a:pt x="51" y="201"/>
                  </a:cubicBezTo>
                  <a:cubicBezTo>
                    <a:pt x="41" y="192"/>
                    <a:pt x="35" y="186"/>
                    <a:pt x="34" y="184"/>
                  </a:cubicBezTo>
                  <a:cubicBezTo>
                    <a:pt x="34" y="181"/>
                    <a:pt x="37" y="175"/>
                    <a:pt x="39" y="173"/>
                  </a:cubicBezTo>
                  <a:cubicBezTo>
                    <a:pt x="43" y="173"/>
                    <a:pt x="52" y="175"/>
                    <a:pt x="63" y="178"/>
                  </a:cubicBezTo>
                  <a:cubicBezTo>
                    <a:pt x="67" y="179"/>
                    <a:pt x="72" y="180"/>
                    <a:pt x="75" y="181"/>
                  </a:cubicBezTo>
                  <a:cubicBezTo>
                    <a:pt x="84" y="183"/>
                    <a:pt x="87" y="184"/>
                    <a:pt x="88" y="184"/>
                  </a:cubicBezTo>
                  <a:cubicBezTo>
                    <a:pt x="89" y="184"/>
                    <a:pt x="89" y="184"/>
                    <a:pt x="89" y="184"/>
                  </a:cubicBezTo>
                  <a:cubicBezTo>
                    <a:pt x="90" y="183"/>
                    <a:pt x="90" y="183"/>
                    <a:pt x="90" y="183"/>
                  </a:cubicBezTo>
                  <a:cubicBezTo>
                    <a:pt x="92" y="183"/>
                    <a:pt x="94" y="181"/>
                    <a:pt x="97" y="175"/>
                  </a:cubicBezTo>
                  <a:cubicBezTo>
                    <a:pt x="100" y="174"/>
                    <a:pt x="100" y="174"/>
                    <a:pt x="100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103" y="167"/>
                    <a:pt x="104" y="165"/>
                    <a:pt x="103" y="163"/>
                  </a:cubicBezTo>
                  <a:cubicBezTo>
                    <a:pt x="103" y="161"/>
                    <a:pt x="102" y="160"/>
                    <a:pt x="96" y="152"/>
                  </a:cubicBezTo>
                  <a:cubicBezTo>
                    <a:pt x="93" y="148"/>
                    <a:pt x="91" y="145"/>
                    <a:pt x="88" y="140"/>
                  </a:cubicBezTo>
                  <a:cubicBezTo>
                    <a:pt x="80" y="130"/>
                    <a:pt x="76" y="122"/>
                    <a:pt x="75" y="120"/>
                  </a:cubicBezTo>
                  <a:cubicBezTo>
                    <a:pt x="75" y="118"/>
                    <a:pt x="80" y="112"/>
                    <a:pt x="83" y="111"/>
                  </a:cubicBezTo>
                  <a:cubicBezTo>
                    <a:pt x="84" y="111"/>
                    <a:pt x="92" y="115"/>
                    <a:pt x="104" y="121"/>
                  </a:cubicBezTo>
                  <a:cubicBezTo>
                    <a:pt x="108" y="123"/>
                    <a:pt x="112" y="125"/>
                    <a:pt x="116" y="127"/>
                  </a:cubicBezTo>
                  <a:cubicBezTo>
                    <a:pt x="125" y="132"/>
                    <a:pt x="127" y="133"/>
                    <a:pt x="129" y="133"/>
                  </a:cubicBezTo>
                  <a:cubicBezTo>
                    <a:pt x="129" y="133"/>
                    <a:pt x="129" y="133"/>
                    <a:pt x="129" y="133"/>
                  </a:cubicBezTo>
                  <a:cubicBezTo>
                    <a:pt x="129" y="133"/>
                    <a:pt x="129" y="133"/>
                    <a:pt x="129" y="133"/>
                  </a:cubicBezTo>
                  <a:cubicBezTo>
                    <a:pt x="132" y="132"/>
                    <a:pt x="134" y="131"/>
                    <a:pt x="138" y="126"/>
                  </a:cubicBezTo>
                  <a:cubicBezTo>
                    <a:pt x="143" y="126"/>
                    <a:pt x="143" y="126"/>
                    <a:pt x="143" y="126"/>
                  </a:cubicBezTo>
                  <a:cubicBezTo>
                    <a:pt x="142" y="123"/>
                    <a:pt x="142" y="123"/>
                    <a:pt x="142" y="123"/>
                  </a:cubicBezTo>
                  <a:cubicBezTo>
                    <a:pt x="145" y="120"/>
                    <a:pt x="147" y="118"/>
                    <a:pt x="147" y="116"/>
                  </a:cubicBezTo>
                  <a:cubicBezTo>
                    <a:pt x="147" y="114"/>
                    <a:pt x="146" y="112"/>
                    <a:pt x="142" y="103"/>
                  </a:cubicBezTo>
                  <a:cubicBezTo>
                    <a:pt x="141" y="99"/>
                    <a:pt x="139" y="95"/>
                    <a:pt x="137" y="90"/>
                  </a:cubicBezTo>
                  <a:cubicBezTo>
                    <a:pt x="132" y="78"/>
                    <a:pt x="129" y="70"/>
                    <a:pt x="129" y="68"/>
                  </a:cubicBezTo>
                  <a:cubicBezTo>
                    <a:pt x="130" y="65"/>
                    <a:pt x="136" y="61"/>
                    <a:pt x="139" y="60"/>
                  </a:cubicBezTo>
                  <a:cubicBezTo>
                    <a:pt x="140" y="61"/>
                    <a:pt x="147" y="66"/>
                    <a:pt x="158" y="75"/>
                  </a:cubicBezTo>
                  <a:cubicBezTo>
                    <a:pt x="161" y="78"/>
                    <a:pt x="164" y="81"/>
                    <a:pt x="167" y="83"/>
                  </a:cubicBezTo>
                  <a:cubicBezTo>
                    <a:pt x="176" y="91"/>
                    <a:pt x="177" y="92"/>
                    <a:pt x="179" y="92"/>
                  </a:cubicBezTo>
                  <a:cubicBezTo>
                    <a:pt x="180" y="92"/>
                    <a:pt x="180" y="92"/>
                    <a:pt x="180" y="92"/>
                  </a:cubicBezTo>
                  <a:cubicBezTo>
                    <a:pt x="182" y="92"/>
                    <a:pt x="185" y="91"/>
                    <a:pt x="190" y="88"/>
                  </a:cubicBezTo>
                  <a:cubicBezTo>
                    <a:pt x="194" y="88"/>
                    <a:pt x="194" y="88"/>
                    <a:pt x="194" y="88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99" y="83"/>
                    <a:pt x="200" y="81"/>
                    <a:pt x="200" y="80"/>
                  </a:cubicBezTo>
                  <a:cubicBezTo>
                    <a:pt x="201" y="78"/>
                    <a:pt x="201" y="76"/>
                    <a:pt x="199" y="66"/>
                  </a:cubicBezTo>
                  <a:cubicBezTo>
                    <a:pt x="198" y="62"/>
                    <a:pt x="197" y="57"/>
                    <a:pt x="197" y="53"/>
                  </a:cubicBezTo>
                  <a:cubicBezTo>
                    <a:pt x="195" y="40"/>
                    <a:pt x="194" y="31"/>
                    <a:pt x="194" y="29"/>
                  </a:cubicBezTo>
                  <a:cubicBezTo>
                    <a:pt x="196" y="27"/>
                    <a:pt x="202" y="24"/>
                    <a:pt x="205" y="24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7" y="26"/>
                    <a:pt x="213" y="32"/>
                    <a:pt x="220" y="43"/>
                  </a:cubicBezTo>
                  <a:cubicBezTo>
                    <a:pt x="223" y="46"/>
                    <a:pt x="225" y="50"/>
                    <a:pt x="228" y="53"/>
                  </a:cubicBezTo>
                  <a:cubicBezTo>
                    <a:pt x="234" y="62"/>
                    <a:pt x="235" y="64"/>
                    <a:pt x="237" y="64"/>
                  </a:cubicBezTo>
                  <a:cubicBezTo>
                    <a:pt x="238" y="64"/>
                    <a:pt x="239" y="65"/>
                    <a:pt x="240" y="65"/>
                  </a:cubicBezTo>
                  <a:cubicBezTo>
                    <a:pt x="241" y="65"/>
                    <a:pt x="244" y="64"/>
                    <a:pt x="248" y="63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62"/>
                    <a:pt x="252" y="62"/>
                    <a:pt x="252" y="62"/>
                  </a:cubicBezTo>
                  <a:cubicBezTo>
                    <a:pt x="258" y="60"/>
                    <a:pt x="260" y="58"/>
                    <a:pt x="261" y="57"/>
                  </a:cubicBezTo>
                  <a:cubicBezTo>
                    <a:pt x="262" y="56"/>
                    <a:pt x="262" y="54"/>
                    <a:pt x="262" y="44"/>
                  </a:cubicBezTo>
                  <a:cubicBezTo>
                    <a:pt x="263" y="40"/>
                    <a:pt x="263" y="35"/>
                    <a:pt x="263" y="30"/>
                  </a:cubicBezTo>
                  <a:cubicBezTo>
                    <a:pt x="264" y="17"/>
                    <a:pt x="266" y="8"/>
                    <a:pt x="266" y="6"/>
                  </a:cubicBezTo>
                  <a:cubicBezTo>
                    <a:pt x="268" y="5"/>
                    <a:pt x="272" y="4"/>
                    <a:pt x="276" y="4"/>
                  </a:cubicBezTo>
                  <a:cubicBezTo>
                    <a:pt x="277" y="4"/>
                    <a:pt x="278" y="4"/>
                    <a:pt x="278" y="4"/>
                  </a:cubicBezTo>
                  <a:cubicBezTo>
                    <a:pt x="280" y="6"/>
                    <a:pt x="284" y="13"/>
                    <a:pt x="289" y="26"/>
                  </a:cubicBezTo>
                  <a:cubicBezTo>
                    <a:pt x="291" y="30"/>
                    <a:pt x="292" y="34"/>
                    <a:pt x="293" y="37"/>
                  </a:cubicBezTo>
                  <a:cubicBezTo>
                    <a:pt x="298" y="48"/>
                    <a:pt x="299" y="49"/>
                    <a:pt x="300" y="51"/>
                  </a:cubicBezTo>
                  <a:cubicBezTo>
                    <a:pt x="302" y="51"/>
                    <a:pt x="303" y="52"/>
                    <a:pt x="306" y="52"/>
                  </a:cubicBezTo>
                  <a:cubicBezTo>
                    <a:pt x="308" y="52"/>
                    <a:pt x="310" y="51"/>
                    <a:pt x="311" y="51"/>
                  </a:cubicBezTo>
                  <a:cubicBezTo>
                    <a:pt x="315" y="54"/>
                    <a:pt x="315" y="54"/>
                    <a:pt x="315" y="54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20" y="51"/>
                    <a:pt x="323" y="51"/>
                    <a:pt x="325" y="49"/>
                  </a:cubicBezTo>
                  <a:cubicBezTo>
                    <a:pt x="326" y="47"/>
                    <a:pt x="327" y="46"/>
                    <a:pt x="329" y="36"/>
                  </a:cubicBezTo>
                  <a:cubicBezTo>
                    <a:pt x="331" y="32"/>
                    <a:pt x="332" y="28"/>
                    <a:pt x="334" y="23"/>
                  </a:cubicBezTo>
                  <a:cubicBezTo>
                    <a:pt x="337" y="10"/>
                    <a:pt x="341" y="3"/>
                    <a:pt x="342" y="1"/>
                  </a:cubicBezTo>
                  <a:cubicBezTo>
                    <a:pt x="343" y="0"/>
                    <a:pt x="345" y="0"/>
                    <a:pt x="347" y="0"/>
                  </a:cubicBezTo>
                  <a:cubicBezTo>
                    <a:pt x="351" y="0"/>
                    <a:pt x="353" y="1"/>
                    <a:pt x="354" y="1"/>
                  </a:cubicBezTo>
                  <a:cubicBezTo>
                    <a:pt x="355" y="3"/>
                    <a:pt x="357" y="11"/>
                    <a:pt x="359" y="25"/>
                  </a:cubicBezTo>
                  <a:cubicBezTo>
                    <a:pt x="360" y="29"/>
                    <a:pt x="361" y="33"/>
                    <a:pt x="361" y="37"/>
                  </a:cubicBezTo>
                  <a:cubicBezTo>
                    <a:pt x="363" y="48"/>
                    <a:pt x="363" y="50"/>
                    <a:pt x="365" y="51"/>
                  </a:cubicBezTo>
                  <a:cubicBezTo>
                    <a:pt x="366" y="53"/>
                    <a:pt x="368" y="54"/>
                    <a:pt x="375" y="55"/>
                  </a:cubicBezTo>
                  <a:cubicBezTo>
                    <a:pt x="375" y="55"/>
                    <a:pt x="375" y="55"/>
                    <a:pt x="375" y="55"/>
                  </a:cubicBezTo>
                  <a:cubicBezTo>
                    <a:pt x="377" y="55"/>
                    <a:pt x="377" y="55"/>
                    <a:pt x="377" y="55"/>
                  </a:cubicBezTo>
                  <a:cubicBezTo>
                    <a:pt x="380" y="56"/>
                    <a:pt x="383" y="56"/>
                    <a:pt x="385" y="56"/>
                  </a:cubicBezTo>
                  <a:cubicBezTo>
                    <a:pt x="386" y="56"/>
                    <a:pt x="388" y="56"/>
                    <a:pt x="389" y="55"/>
                  </a:cubicBezTo>
                  <a:cubicBezTo>
                    <a:pt x="391" y="54"/>
                    <a:pt x="392" y="53"/>
                    <a:pt x="396" y="44"/>
                  </a:cubicBezTo>
                  <a:cubicBezTo>
                    <a:pt x="398" y="41"/>
                    <a:pt x="401" y="36"/>
                    <a:pt x="404" y="32"/>
                  </a:cubicBezTo>
                  <a:cubicBezTo>
                    <a:pt x="410" y="21"/>
                    <a:pt x="415" y="14"/>
                    <a:pt x="417" y="12"/>
                  </a:cubicBezTo>
                  <a:cubicBezTo>
                    <a:pt x="418" y="12"/>
                    <a:pt x="418" y="12"/>
                    <a:pt x="418" y="12"/>
                  </a:cubicBezTo>
                  <a:cubicBezTo>
                    <a:pt x="422" y="12"/>
                    <a:pt x="427" y="14"/>
                    <a:pt x="429" y="16"/>
                  </a:cubicBezTo>
                  <a:cubicBezTo>
                    <a:pt x="429" y="18"/>
                    <a:pt x="429" y="26"/>
                    <a:pt x="428" y="40"/>
                  </a:cubicBezTo>
                  <a:cubicBezTo>
                    <a:pt x="428" y="44"/>
                    <a:pt x="428" y="48"/>
                    <a:pt x="427" y="52"/>
                  </a:cubicBezTo>
                  <a:cubicBezTo>
                    <a:pt x="426" y="64"/>
                    <a:pt x="426" y="65"/>
                    <a:pt x="427" y="67"/>
                  </a:cubicBezTo>
                  <a:cubicBezTo>
                    <a:pt x="428" y="69"/>
                    <a:pt x="431" y="71"/>
                    <a:pt x="437" y="73"/>
                  </a:cubicBezTo>
                  <a:cubicBezTo>
                    <a:pt x="437" y="73"/>
                    <a:pt x="437" y="73"/>
                    <a:pt x="437" y="73"/>
                  </a:cubicBezTo>
                  <a:cubicBezTo>
                    <a:pt x="438" y="73"/>
                    <a:pt x="438" y="73"/>
                    <a:pt x="438" y="73"/>
                  </a:cubicBezTo>
                  <a:cubicBezTo>
                    <a:pt x="442" y="76"/>
                    <a:pt x="446" y="77"/>
                    <a:pt x="448" y="77"/>
                  </a:cubicBezTo>
                  <a:cubicBezTo>
                    <a:pt x="449" y="77"/>
                    <a:pt x="449" y="77"/>
                    <a:pt x="450" y="76"/>
                  </a:cubicBezTo>
                  <a:cubicBezTo>
                    <a:pt x="452" y="76"/>
                    <a:pt x="453" y="75"/>
                    <a:pt x="460" y="67"/>
                  </a:cubicBezTo>
                  <a:cubicBezTo>
                    <a:pt x="462" y="64"/>
                    <a:pt x="466" y="61"/>
                    <a:pt x="470" y="57"/>
                  </a:cubicBezTo>
                  <a:cubicBezTo>
                    <a:pt x="479" y="48"/>
                    <a:pt x="485" y="42"/>
                    <a:pt x="487" y="41"/>
                  </a:cubicBezTo>
                  <a:cubicBezTo>
                    <a:pt x="490" y="41"/>
                    <a:pt x="497" y="45"/>
                    <a:pt x="498" y="47"/>
                  </a:cubicBezTo>
                  <a:cubicBezTo>
                    <a:pt x="498" y="49"/>
                    <a:pt x="496" y="57"/>
                    <a:pt x="492" y="70"/>
                  </a:cubicBezTo>
                  <a:cubicBezTo>
                    <a:pt x="490" y="74"/>
                    <a:pt x="489" y="78"/>
                    <a:pt x="488" y="82"/>
                  </a:cubicBezTo>
                  <a:cubicBezTo>
                    <a:pt x="484" y="93"/>
                    <a:pt x="484" y="95"/>
                    <a:pt x="484" y="97"/>
                  </a:cubicBezTo>
                  <a:cubicBezTo>
                    <a:pt x="485" y="98"/>
                    <a:pt x="486" y="100"/>
                    <a:pt x="492" y="104"/>
                  </a:cubicBezTo>
                  <a:cubicBezTo>
                    <a:pt x="493" y="106"/>
                    <a:pt x="493" y="106"/>
                    <a:pt x="493" y="106"/>
                  </a:cubicBezTo>
                  <a:cubicBezTo>
                    <a:pt x="494" y="106"/>
                    <a:pt x="494" y="106"/>
                    <a:pt x="494" y="106"/>
                  </a:cubicBezTo>
                  <a:cubicBezTo>
                    <a:pt x="500" y="111"/>
                    <a:pt x="503" y="111"/>
                    <a:pt x="504" y="111"/>
                  </a:cubicBezTo>
                  <a:cubicBezTo>
                    <a:pt x="504" y="111"/>
                    <a:pt x="504" y="111"/>
                    <a:pt x="504" y="111"/>
                  </a:cubicBezTo>
                  <a:cubicBezTo>
                    <a:pt x="506" y="111"/>
                    <a:pt x="508" y="110"/>
                    <a:pt x="516" y="104"/>
                  </a:cubicBezTo>
                  <a:cubicBezTo>
                    <a:pt x="519" y="102"/>
                    <a:pt x="524" y="99"/>
                    <a:pt x="528" y="97"/>
                  </a:cubicBezTo>
                  <a:cubicBezTo>
                    <a:pt x="539" y="90"/>
                    <a:pt x="547" y="86"/>
                    <a:pt x="549" y="85"/>
                  </a:cubicBezTo>
                  <a:cubicBezTo>
                    <a:pt x="551" y="86"/>
                    <a:pt x="557" y="91"/>
                    <a:pt x="558" y="93"/>
                  </a:cubicBezTo>
                  <a:cubicBezTo>
                    <a:pt x="557" y="95"/>
                    <a:pt x="554" y="103"/>
                    <a:pt x="547" y="114"/>
                  </a:cubicBezTo>
                  <a:cubicBezTo>
                    <a:pt x="544" y="118"/>
                    <a:pt x="542" y="122"/>
                    <a:pt x="540" y="125"/>
                  </a:cubicBezTo>
                  <a:cubicBezTo>
                    <a:pt x="534" y="135"/>
                    <a:pt x="533" y="136"/>
                    <a:pt x="533" y="138"/>
                  </a:cubicBezTo>
                  <a:cubicBezTo>
                    <a:pt x="533" y="140"/>
                    <a:pt x="534" y="143"/>
                    <a:pt x="539" y="148"/>
                  </a:cubicBezTo>
                  <a:cubicBezTo>
                    <a:pt x="539" y="150"/>
                    <a:pt x="539" y="150"/>
                    <a:pt x="539" y="150"/>
                  </a:cubicBezTo>
                  <a:cubicBezTo>
                    <a:pt x="541" y="150"/>
                    <a:pt x="541" y="150"/>
                    <a:pt x="541" y="150"/>
                  </a:cubicBezTo>
                  <a:cubicBezTo>
                    <a:pt x="545" y="156"/>
                    <a:pt x="548" y="157"/>
                    <a:pt x="549" y="157"/>
                  </a:cubicBezTo>
                  <a:cubicBezTo>
                    <a:pt x="550" y="157"/>
                    <a:pt x="550" y="157"/>
                    <a:pt x="550" y="157"/>
                  </a:cubicBezTo>
                  <a:cubicBezTo>
                    <a:pt x="550" y="157"/>
                    <a:pt x="550" y="157"/>
                    <a:pt x="550" y="157"/>
                  </a:cubicBezTo>
                  <a:cubicBezTo>
                    <a:pt x="551" y="157"/>
                    <a:pt x="554" y="156"/>
                    <a:pt x="562" y="153"/>
                  </a:cubicBezTo>
                  <a:cubicBezTo>
                    <a:pt x="566" y="152"/>
                    <a:pt x="571" y="150"/>
                    <a:pt x="575" y="148"/>
                  </a:cubicBezTo>
                  <a:cubicBezTo>
                    <a:pt x="587" y="145"/>
                    <a:pt x="596" y="142"/>
                    <a:pt x="599" y="142"/>
                  </a:cubicBezTo>
                  <a:cubicBezTo>
                    <a:pt x="601" y="143"/>
                    <a:pt x="605" y="150"/>
                    <a:pt x="605" y="152"/>
                  </a:cubicBezTo>
                  <a:cubicBezTo>
                    <a:pt x="604" y="154"/>
                    <a:pt x="599" y="160"/>
                    <a:pt x="590" y="170"/>
                  </a:cubicBezTo>
                  <a:cubicBezTo>
                    <a:pt x="586" y="173"/>
                    <a:pt x="583" y="176"/>
                    <a:pt x="581" y="179"/>
                  </a:cubicBezTo>
                  <a:cubicBezTo>
                    <a:pt x="573" y="187"/>
                    <a:pt x="571" y="188"/>
                    <a:pt x="571" y="190"/>
                  </a:cubicBezTo>
                  <a:cubicBezTo>
                    <a:pt x="571" y="192"/>
                    <a:pt x="571" y="194"/>
                    <a:pt x="575" y="201"/>
                  </a:cubicBezTo>
                  <a:cubicBezTo>
                    <a:pt x="574" y="204"/>
                    <a:pt x="574" y="204"/>
                    <a:pt x="574" y="204"/>
                  </a:cubicBezTo>
                  <a:cubicBezTo>
                    <a:pt x="576" y="204"/>
                    <a:pt x="576" y="204"/>
                    <a:pt x="576" y="204"/>
                  </a:cubicBezTo>
                  <a:cubicBezTo>
                    <a:pt x="578" y="209"/>
                    <a:pt x="580" y="211"/>
                    <a:pt x="582" y="212"/>
                  </a:cubicBezTo>
                  <a:cubicBezTo>
                    <a:pt x="583" y="212"/>
                    <a:pt x="584" y="212"/>
                    <a:pt x="585" y="212"/>
                  </a:cubicBezTo>
                  <a:cubicBezTo>
                    <a:pt x="586" y="212"/>
                    <a:pt x="590" y="212"/>
                    <a:pt x="596" y="211"/>
                  </a:cubicBezTo>
                  <a:cubicBezTo>
                    <a:pt x="600" y="211"/>
                    <a:pt x="605" y="210"/>
                    <a:pt x="610" y="210"/>
                  </a:cubicBezTo>
                  <a:cubicBezTo>
                    <a:pt x="618" y="209"/>
                    <a:pt x="625" y="208"/>
                    <a:pt x="630" y="208"/>
                  </a:cubicBezTo>
                  <a:cubicBezTo>
                    <a:pt x="632" y="208"/>
                    <a:pt x="633" y="209"/>
                    <a:pt x="634" y="209"/>
                  </a:cubicBezTo>
                  <a:cubicBezTo>
                    <a:pt x="636" y="211"/>
                    <a:pt x="638" y="218"/>
                    <a:pt x="638" y="220"/>
                  </a:cubicBezTo>
                  <a:cubicBezTo>
                    <a:pt x="637" y="222"/>
                    <a:pt x="630" y="227"/>
                    <a:pt x="619" y="234"/>
                  </a:cubicBezTo>
                  <a:cubicBezTo>
                    <a:pt x="615" y="236"/>
                    <a:pt x="611" y="239"/>
                    <a:pt x="608" y="241"/>
                  </a:cubicBezTo>
                  <a:cubicBezTo>
                    <a:pt x="598" y="247"/>
                    <a:pt x="597" y="248"/>
                    <a:pt x="596" y="249"/>
                  </a:cubicBezTo>
                  <a:cubicBezTo>
                    <a:pt x="595" y="251"/>
                    <a:pt x="595" y="253"/>
                    <a:pt x="597" y="260"/>
                  </a:cubicBezTo>
                  <a:cubicBezTo>
                    <a:pt x="595" y="264"/>
                    <a:pt x="595" y="264"/>
                    <a:pt x="595" y="264"/>
                  </a:cubicBezTo>
                  <a:cubicBezTo>
                    <a:pt x="597" y="265"/>
                    <a:pt x="597" y="265"/>
                    <a:pt x="597" y="265"/>
                  </a:cubicBezTo>
                  <a:cubicBezTo>
                    <a:pt x="598" y="269"/>
                    <a:pt x="600" y="272"/>
                    <a:pt x="602" y="273"/>
                  </a:cubicBezTo>
                  <a:cubicBezTo>
                    <a:pt x="603" y="274"/>
                    <a:pt x="605" y="274"/>
                    <a:pt x="615" y="275"/>
                  </a:cubicBezTo>
                  <a:cubicBezTo>
                    <a:pt x="619" y="276"/>
                    <a:pt x="624" y="277"/>
                    <a:pt x="629" y="277"/>
                  </a:cubicBezTo>
                  <a:cubicBezTo>
                    <a:pt x="642" y="279"/>
                    <a:pt x="650" y="281"/>
                    <a:pt x="653" y="282"/>
                  </a:cubicBezTo>
                  <a:cubicBezTo>
                    <a:pt x="654" y="284"/>
                    <a:pt x="655" y="291"/>
                    <a:pt x="654" y="294"/>
                  </a:cubicBezTo>
                  <a:cubicBezTo>
                    <a:pt x="652" y="295"/>
                    <a:pt x="645" y="298"/>
                    <a:pt x="632" y="303"/>
                  </a:cubicBezTo>
                  <a:cubicBezTo>
                    <a:pt x="628" y="304"/>
                    <a:pt x="623" y="306"/>
                    <a:pt x="620" y="307"/>
                  </a:cubicBezTo>
                  <a:cubicBezTo>
                    <a:pt x="609" y="311"/>
                    <a:pt x="607" y="311"/>
                    <a:pt x="606" y="313"/>
                  </a:cubicBezTo>
                  <a:cubicBezTo>
                    <a:pt x="605" y="314"/>
                    <a:pt x="604" y="315"/>
                    <a:pt x="604" y="323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4" y="326"/>
                    <a:pt x="604" y="326"/>
                    <a:pt x="604" y="326"/>
                  </a:cubicBezTo>
                  <a:cubicBezTo>
                    <a:pt x="604" y="333"/>
                    <a:pt x="605" y="336"/>
                    <a:pt x="606" y="337"/>
                  </a:cubicBezTo>
                  <a:cubicBezTo>
                    <a:pt x="608" y="338"/>
                    <a:pt x="609" y="339"/>
                    <a:pt x="619" y="342"/>
                  </a:cubicBezTo>
                  <a:cubicBezTo>
                    <a:pt x="623" y="344"/>
                    <a:pt x="627" y="345"/>
                    <a:pt x="632" y="347"/>
                  </a:cubicBezTo>
                  <a:cubicBezTo>
                    <a:pt x="644" y="352"/>
                    <a:pt x="652" y="356"/>
                    <a:pt x="654" y="357"/>
                  </a:cubicBezTo>
                  <a:cubicBezTo>
                    <a:pt x="655" y="360"/>
                    <a:pt x="654" y="367"/>
                    <a:pt x="653" y="369"/>
                  </a:cubicBezTo>
                  <a:cubicBezTo>
                    <a:pt x="650" y="370"/>
                    <a:pt x="642" y="371"/>
                    <a:pt x="629" y="373"/>
                  </a:cubicBezTo>
                  <a:cubicBezTo>
                    <a:pt x="624" y="373"/>
                    <a:pt x="620" y="374"/>
                    <a:pt x="616" y="374"/>
                  </a:cubicBezTo>
                  <a:cubicBezTo>
                    <a:pt x="604" y="375"/>
                    <a:pt x="603" y="375"/>
                    <a:pt x="601" y="377"/>
                  </a:cubicBezTo>
                  <a:cubicBezTo>
                    <a:pt x="600" y="378"/>
                    <a:pt x="599" y="381"/>
                    <a:pt x="597" y="387"/>
                  </a:cubicBezTo>
                  <a:cubicBezTo>
                    <a:pt x="595" y="388"/>
                    <a:pt x="595" y="388"/>
                    <a:pt x="595" y="388"/>
                  </a:cubicBezTo>
                  <a:cubicBezTo>
                    <a:pt x="597" y="390"/>
                    <a:pt x="597" y="390"/>
                    <a:pt x="597" y="390"/>
                  </a:cubicBezTo>
                  <a:cubicBezTo>
                    <a:pt x="594" y="396"/>
                    <a:pt x="595" y="399"/>
                    <a:pt x="596" y="400"/>
                  </a:cubicBezTo>
                  <a:cubicBezTo>
                    <a:pt x="597" y="402"/>
                    <a:pt x="598" y="403"/>
                    <a:pt x="607" y="408"/>
                  </a:cubicBezTo>
                  <a:cubicBezTo>
                    <a:pt x="610" y="411"/>
                    <a:pt x="614" y="413"/>
                    <a:pt x="619" y="416"/>
                  </a:cubicBezTo>
                  <a:cubicBezTo>
                    <a:pt x="629" y="424"/>
                    <a:pt x="636" y="429"/>
                    <a:pt x="638" y="431"/>
                  </a:cubicBezTo>
                  <a:cubicBezTo>
                    <a:pt x="638" y="433"/>
                    <a:pt x="635" y="440"/>
                    <a:pt x="634" y="442"/>
                  </a:cubicBezTo>
                  <a:cubicBezTo>
                    <a:pt x="633" y="442"/>
                    <a:pt x="632" y="442"/>
                    <a:pt x="631" y="442"/>
                  </a:cubicBezTo>
                  <a:cubicBezTo>
                    <a:pt x="627" y="442"/>
                    <a:pt x="619" y="441"/>
                    <a:pt x="609" y="440"/>
                  </a:cubicBezTo>
                  <a:cubicBezTo>
                    <a:pt x="605" y="440"/>
                    <a:pt x="601" y="439"/>
                    <a:pt x="597" y="438"/>
                  </a:cubicBezTo>
                  <a:cubicBezTo>
                    <a:pt x="590" y="438"/>
                    <a:pt x="587" y="437"/>
                    <a:pt x="585" y="437"/>
                  </a:cubicBezTo>
                  <a:cubicBezTo>
                    <a:pt x="584" y="437"/>
                    <a:pt x="583" y="437"/>
                    <a:pt x="582" y="438"/>
                  </a:cubicBezTo>
                  <a:cubicBezTo>
                    <a:pt x="580" y="439"/>
                    <a:pt x="578" y="441"/>
                    <a:pt x="576" y="447"/>
                  </a:cubicBezTo>
                  <a:cubicBezTo>
                    <a:pt x="572" y="448"/>
                    <a:pt x="572" y="448"/>
                    <a:pt x="572" y="448"/>
                  </a:cubicBezTo>
                  <a:cubicBezTo>
                    <a:pt x="574" y="450"/>
                    <a:pt x="574" y="450"/>
                    <a:pt x="574" y="450"/>
                  </a:cubicBezTo>
                  <a:cubicBezTo>
                    <a:pt x="571" y="454"/>
                    <a:pt x="571" y="457"/>
                    <a:pt x="571" y="460"/>
                  </a:cubicBezTo>
                  <a:cubicBezTo>
                    <a:pt x="572" y="461"/>
                    <a:pt x="573" y="462"/>
                    <a:pt x="580" y="470"/>
                  </a:cubicBezTo>
                  <a:cubicBezTo>
                    <a:pt x="583" y="473"/>
                    <a:pt x="586" y="476"/>
                    <a:pt x="589" y="480"/>
                  </a:cubicBezTo>
                  <a:cubicBezTo>
                    <a:pt x="598" y="490"/>
                    <a:pt x="604" y="496"/>
                    <a:pt x="605" y="499"/>
                  </a:cubicBezTo>
                  <a:cubicBezTo>
                    <a:pt x="604" y="501"/>
                    <a:pt x="600" y="507"/>
                    <a:pt x="598" y="509"/>
                  </a:cubicBezTo>
                  <a:cubicBezTo>
                    <a:pt x="595" y="508"/>
                    <a:pt x="587" y="506"/>
                    <a:pt x="575" y="501"/>
                  </a:cubicBezTo>
                  <a:cubicBezTo>
                    <a:pt x="571" y="500"/>
                    <a:pt x="567" y="498"/>
                    <a:pt x="563" y="497"/>
                  </a:cubicBezTo>
                  <a:cubicBezTo>
                    <a:pt x="554" y="493"/>
                    <a:pt x="552" y="492"/>
                    <a:pt x="550" y="492"/>
                  </a:cubicBezTo>
                  <a:cubicBezTo>
                    <a:pt x="550" y="492"/>
                    <a:pt x="550" y="492"/>
                    <a:pt x="550" y="492"/>
                  </a:cubicBezTo>
                  <a:cubicBezTo>
                    <a:pt x="549" y="492"/>
                    <a:pt x="549" y="492"/>
                    <a:pt x="549" y="492"/>
                  </a:cubicBezTo>
                  <a:cubicBezTo>
                    <a:pt x="547" y="493"/>
                    <a:pt x="545" y="494"/>
                    <a:pt x="541" y="500"/>
                  </a:cubicBezTo>
                  <a:cubicBezTo>
                    <a:pt x="539" y="500"/>
                    <a:pt x="539" y="500"/>
                    <a:pt x="539" y="500"/>
                  </a:cubicBezTo>
                  <a:cubicBezTo>
                    <a:pt x="539" y="502"/>
                    <a:pt x="539" y="502"/>
                    <a:pt x="539" y="502"/>
                  </a:cubicBezTo>
                  <a:cubicBezTo>
                    <a:pt x="534" y="507"/>
                    <a:pt x="533" y="510"/>
                    <a:pt x="533" y="511"/>
                  </a:cubicBezTo>
                  <a:cubicBezTo>
                    <a:pt x="533" y="513"/>
                    <a:pt x="534" y="515"/>
                    <a:pt x="539" y="523"/>
                  </a:cubicBezTo>
                  <a:cubicBezTo>
                    <a:pt x="541" y="527"/>
                    <a:pt x="544" y="531"/>
                    <a:pt x="546" y="536"/>
                  </a:cubicBezTo>
                  <a:cubicBezTo>
                    <a:pt x="553" y="547"/>
                    <a:pt x="556" y="555"/>
                    <a:pt x="557" y="557"/>
                  </a:cubicBezTo>
                  <a:cubicBezTo>
                    <a:pt x="556" y="560"/>
                    <a:pt x="550" y="565"/>
                    <a:pt x="548" y="565"/>
                  </a:cubicBezTo>
                  <a:cubicBezTo>
                    <a:pt x="546" y="565"/>
                    <a:pt x="539" y="561"/>
                    <a:pt x="527" y="553"/>
                  </a:cubicBezTo>
                  <a:cubicBezTo>
                    <a:pt x="524" y="551"/>
                    <a:pt x="520" y="548"/>
                    <a:pt x="517" y="546"/>
                  </a:cubicBezTo>
                  <a:cubicBezTo>
                    <a:pt x="507" y="539"/>
                    <a:pt x="506" y="538"/>
                    <a:pt x="504" y="538"/>
                  </a:cubicBezTo>
                  <a:cubicBezTo>
                    <a:pt x="502" y="539"/>
                    <a:pt x="500" y="539"/>
                    <a:pt x="494" y="544"/>
                  </a:cubicBezTo>
                  <a:cubicBezTo>
                    <a:pt x="490" y="544"/>
                    <a:pt x="490" y="544"/>
                    <a:pt x="490" y="544"/>
                  </a:cubicBezTo>
                  <a:cubicBezTo>
                    <a:pt x="491" y="546"/>
                    <a:pt x="491" y="546"/>
                    <a:pt x="491" y="546"/>
                  </a:cubicBezTo>
                  <a:cubicBezTo>
                    <a:pt x="486" y="549"/>
                    <a:pt x="485" y="552"/>
                    <a:pt x="484" y="553"/>
                  </a:cubicBezTo>
                  <a:cubicBezTo>
                    <a:pt x="484" y="555"/>
                    <a:pt x="485" y="557"/>
                    <a:pt x="488" y="566"/>
                  </a:cubicBezTo>
                  <a:cubicBezTo>
                    <a:pt x="489" y="570"/>
                    <a:pt x="490" y="575"/>
                    <a:pt x="491" y="580"/>
                  </a:cubicBezTo>
                  <a:cubicBezTo>
                    <a:pt x="495" y="592"/>
                    <a:pt x="497" y="601"/>
                    <a:pt x="497" y="603"/>
                  </a:cubicBezTo>
                  <a:cubicBezTo>
                    <a:pt x="495" y="605"/>
                    <a:pt x="489" y="609"/>
                    <a:pt x="486" y="609"/>
                  </a:cubicBezTo>
                  <a:cubicBezTo>
                    <a:pt x="484" y="608"/>
                    <a:pt x="478" y="602"/>
                    <a:pt x="469" y="592"/>
                  </a:cubicBezTo>
                  <a:cubicBezTo>
                    <a:pt x="466" y="589"/>
                    <a:pt x="463" y="586"/>
                    <a:pt x="460" y="583"/>
                  </a:cubicBezTo>
                  <a:cubicBezTo>
                    <a:pt x="453" y="574"/>
                    <a:pt x="451" y="573"/>
                    <a:pt x="450" y="573"/>
                  </a:cubicBezTo>
                  <a:cubicBezTo>
                    <a:pt x="449" y="573"/>
                    <a:pt x="449" y="573"/>
                    <a:pt x="448" y="573"/>
                  </a:cubicBezTo>
                  <a:cubicBezTo>
                    <a:pt x="446" y="573"/>
                    <a:pt x="443" y="574"/>
                    <a:pt x="439" y="576"/>
                  </a:cubicBezTo>
                  <a:cubicBezTo>
                    <a:pt x="436" y="575"/>
                    <a:pt x="436" y="575"/>
                    <a:pt x="436" y="575"/>
                  </a:cubicBezTo>
                  <a:cubicBezTo>
                    <a:pt x="435" y="577"/>
                    <a:pt x="435" y="577"/>
                    <a:pt x="435" y="577"/>
                  </a:cubicBezTo>
                  <a:cubicBezTo>
                    <a:pt x="429" y="579"/>
                    <a:pt x="428" y="581"/>
                    <a:pt x="427" y="583"/>
                  </a:cubicBezTo>
                  <a:cubicBezTo>
                    <a:pt x="426" y="584"/>
                    <a:pt x="427" y="586"/>
                    <a:pt x="427" y="596"/>
                  </a:cubicBezTo>
                  <a:cubicBezTo>
                    <a:pt x="427" y="600"/>
                    <a:pt x="428" y="605"/>
                    <a:pt x="428" y="610"/>
                  </a:cubicBezTo>
                  <a:cubicBezTo>
                    <a:pt x="428" y="623"/>
                    <a:pt x="428" y="632"/>
                    <a:pt x="428" y="634"/>
                  </a:cubicBezTo>
                  <a:cubicBezTo>
                    <a:pt x="426" y="635"/>
                    <a:pt x="421" y="638"/>
                    <a:pt x="417" y="638"/>
                  </a:cubicBezTo>
                  <a:cubicBezTo>
                    <a:pt x="416" y="638"/>
                    <a:pt x="416" y="638"/>
                    <a:pt x="416" y="638"/>
                  </a:cubicBezTo>
                  <a:cubicBezTo>
                    <a:pt x="414" y="636"/>
                    <a:pt x="410" y="629"/>
                    <a:pt x="403" y="617"/>
                  </a:cubicBezTo>
                  <a:cubicBezTo>
                    <a:pt x="401" y="614"/>
                    <a:pt x="399" y="610"/>
                    <a:pt x="397" y="606"/>
                  </a:cubicBezTo>
                  <a:cubicBezTo>
                    <a:pt x="391" y="596"/>
                    <a:pt x="391" y="595"/>
                    <a:pt x="389" y="594"/>
                  </a:cubicBezTo>
                  <a:cubicBezTo>
                    <a:pt x="388" y="594"/>
                    <a:pt x="387" y="593"/>
                    <a:pt x="385" y="593"/>
                  </a:cubicBezTo>
                  <a:cubicBezTo>
                    <a:pt x="383" y="593"/>
                    <a:pt x="380" y="594"/>
                    <a:pt x="378" y="594"/>
                  </a:cubicBezTo>
                  <a:cubicBezTo>
                    <a:pt x="374" y="593"/>
                    <a:pt x="374" y="593"/>
                    <a:pt x="374" y="593"/>
                  </a:cubicBezTo>
                  <a:cubicBezTo>
                    <a:pt x="374" y="595"/>
                    <a:pt x="374" y="595"/>
                    <a:pt x="374" y="595"/>
                  </a:cubicBezTo>
                  <a:cubicBezTo>
                    <a:pt x="368" y="595"/>
                    <a:pt x="366" y="597"/>
                    <a:pt x="365" y="599"/>
                  </a:cubicBezTo>
                  <a:cubicBezTo>
                    <a:pt x="364" y="600"/>
                    <a:pt x="363" y="601"/>
                    <a:pt x="361" y="611"/>
                  </a:cubicBezTo>
                  <a:cubicBezTo>
                    <a:pt x="361" y="616"/>
                    <a:pt x="360" y="620"/>
                    <a:pt x="359" y="625"/>
                  </a:cubicBezTo>
                  <a:cubicBezTo>
                    <a:pt x="356" y="638"/>
                    <a:pt x="354" y="646"/>
                    <a:pt x="353" y="648"/>
                  </a:cubicBezTo>
                  <a:cubicBezTo>
                    <a:pt x="352" y="649"/>
                    <a:pt x="349" y="650"/>
                    <a:pt x="345" y="650"/>
                  </a:cubicBezTo>
                  <a:close/>
                  <a:moveTo>
                    <a:pt x="328" y="129"/>
                  </a:moveTo>
                  <a:cubicBezTo>
                    <a:pt x="219" y="129"/>
                    <a:pt x="130" y="217"/>
                    <a:pt x="130" y="325"/>
                  </a:cubicBezTo>
                  <a:cubicBezTo>
                    <a:pt x="130" y="433"/>
                    <a:pt x="219" y="521"/>
                    <a:pt x="328" y="521"/>
                  </a:cubicBezTo>
                  <a:cubicBezTo>
                    <a:pt x="436" y="521"/>
                    <a:pt x="525" y="433"/>
                    <a:pt x="525" y="325"/>
                  </a:cubicBezTo>
                  <a:cubicBezTo>
                    <a:pt x="525" y="217"/>
                    <a:pt x="436" y="129"/>
                    <a:pt x="328" y="1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5" tIns="22857" rIns="45715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0" name="Freeform 29"/>
            <p:cNvSpPr>
              <a:spLocks noEditPoints="1"/>
            </p:cNvSpPr>
            <p:nvPr/>
          </p:nvSpPr>
          <p:spPr bwMode="auto">
            <a:xfrm>
              <a:off x="16063919" y="1747167"/>
              <a:ext cx="1079922" cy="1075079"/>
            </a:xfrm>
            <a:custGeom>
              <a:avLst/>
              <a:gdLst>
                <a:gd name="T0" fmla="*/ 216 w 223"/>
                <a:gd name="T1" fmla="*/ 95 h 222"/>
                <a:gd name="T2" fmla="*/ 212 w 223"/>
                <a:gd name="T3" fmla="*/ 80 h 222"/>
                <a:gd name="T4" fmla="*/ 209 w 223"/>
                <a:gd name="T5" fmla="*/ 72 h 222"/>
                <a:gd name="T6" fmla="*/ 207 w 223"/>
                <a:gd name="T7" fmla="*/ 52 h 222"/>
                <a:gd name="T8" fmla="*/ 190 w 223"/>
                <a:gd name="T9" fmla="*/ 46 h 222"/>
                <a:gd name="T10" fmla="*/ 187 w 223"/>
                <a:gd name="T11" fmla="*/ 29 h 222"/>
                <a:gd name="T12" fmla="*/ 169 w 223"/>
                <a:gd name="T13" fmla="*/ 23 h 222"/>
                <a:gd name="T14" fmla="*/ 161 w 223"/>
                <a:gd name="T15" fmla="*/ 19 h 222"/>
                <a:gd name="T16" fmla="*/ 147 w 223"/>
                <a:gd name="T17" fmla="*/ 6 h 222"/>
                <a:gd name="T18" fmla="*/ 130 w 223"/>
                <a:gd name="T19" fmla="*/ 11 h 222"/>
                <a:gd name="T20" fmla="*/ 116 w 223"/>
                <a:gd name="T21" fmla="*/ 0 h 222"/>
                <a:gd name="T22" fmla="*/ 99 w 223"/>
                <a:gd name="T23" fmla="*/ 8 h 222"/>
                <a:gd name="T24" fmla="*/ 90 w 223"/>
                <a:gd name="T25" fmla="*/ 9 h 222"/>
                <a:gd name="T26" fmla="*/ 70 w 223"/>
                <a:gd name="T27" fmla="*/ 8 h 222"/>
                <a:gd name="T28" fmla="*/ 61 w 223"/>
                <a:gd name="T29" fmla="*/ 23 h 222"/>
                <a:gd name="T30" fmla="*/ 43 w 223"/>
                <a:gd name="T31" fmla="*/ 24 h 222"/>
                <a:gd name="T32" fmla="*/ 35 w 223"/>
                <a:gd name="T33" fmla="*/ 40 h 222"/>
                <a:gd name="T34" fmla="*/ 29 w 223"/>
                <a:gd name="T35" fmla="*/ 47 h 222"/>
                <a:gd name="T36" fmla="*/ 14 w 223"/>
                <a:gd name="T37" fmla="*/ 59 h 222"/>
                <a:gd name="T38" fmla="*/ 16 w 223"/>
                <a:gd name="T39" fmla="*/ 76 h 222"/>
                <a:gd name="T40" fmla="*/ 3 w 223"/>
                <a:gd name="T41" fmla="*/ 88 h 222"/>
                <a:gd name="T42" fmla="*/ 7 w 223"/>
                <a:gd name="T43" fmla="*/ 106 h 222"/>
                <a:gd name="T44" fmla="*/ 7 w 223"/>
                <a:gd name="T45" fmla="*/ 115 h 222"/>
                <a:gd name="T46" fmla="*/ 3 w 223"/>
                <a:gd name="T47" fmla="*/ 134 h 222"/>
                <a:gd name="T48" fmla="*/ 16 w 223"/>
                <a:gd name="T49" fmla="*/ 146 h 222"/>
                <a:gd name="T50" fmla="*/ 13 w 223"/>
                <a:gd name="T51" fmla="*/ 163 h 222"/>
                <a:gd name="T52" fmla="*/ 28 w 223"/>
                <a:gd name="T53" fmla="*/ 174 h 222"/>
                <a:gd name="T54" fmla="*/ 34 w 223"/>
                <a:gd name="T55" fmla="*/ 181 h 222"/>
                <a:gd name="T56" fmla="*/ 43 w 223"/>
                <a:gd name="T57" fmla="*/ 198 h 222"/>
                <a:gd name="T58" fmla="*/ 61 w 223"/>
                <a:gd name="T59" fmla="*/ 199 h 222"/>
                <a:gd name="T60" fmla="*/ 70 w 223"/>
                <a:gd name="T61" fmla="*/ 214 h 222"/>
                <a:gd name="T62" fmla="*/ 89 w 223"/>
                <a:gd name="T63" fmla="*/ 213 h 222"/>
                <a:gd name="T64" fmla="*/ 98 w 223"/>
                <a:gd name="T65" fmla="*/ 214 h 222"/>
                <a:gd name="T66" fmla="*/ 116 w 223"/>
                <a:gd name="T67" fmla="*/ 222 h 222"/>
                <a:gd name="T68" fmla="*/ 130 w 223"/>
                <a:gd name="T69" fmla="*/ 211 h 222"/>
                <a:gd name="T70" fmla="*/ 147 w 223"/>
                <a:gd name="T71" fmla="*/ 217 h 222"/>
                <a:gd name="T72" fmla="*/ 160 w 223"/>
                <a:gd name="T73" fmla="*/ 204 h 222"/>
                <a:gd name="T74" fmla="*/ 168 w 223"/>
                <a:gd name="T75" fmla="*/ 199 h 222"/>
                <a:gd name="T76" fmla="*/ 187 w 223"/>
                <a:gd name="T77" fmla="*/ 193 h 222"/>
                <a:gd name="T78" fmla="*/ 190 w 223"/>
                <a:gd name="T79" fmla="*/ 176 h 222"/>
                <a:gd name="T80" fmla="*/ 207 w 223"/>
                <a:gd name="T81" fmla="*/ 170 h 222"/>
                <a:gd name="T82" fmla="*/ 209 w 223"/>
                <a:gd name="T83" fmla="*/ 151 h 222"/>
                <a:gd name="T84" fmla="*/ 212 w 223"/>
                <a:gd name="T85" fmla="*/ 143 h 222"/>
                <a:gd name="T86" fmla="*/ 223 w 223"/>
                <a:gd name="T87" fmla="*/ 126 h 222"/>
                <a:gd name="T88" fmla="*/ 214 w 223"/>
                <a:gd name="T89" fmla="*/ 111 h 222"/>
                <a:gd name="T90" fmla="*/ 135 w 223"/>
                <a:gd name="T91" fmla="*/ 111 h 222"/>
                <a:gd name="T92" fmla="*/ 112 w 223"/>
                <a:gd name="T93" fmla="*/ 8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3" h="222">
                  <a:moveTo>
                    <a:pt x="223" y="101"/>
                  </a:moveTo>
                  <a:cubicBezTo>
                    <a:pt x="223" y="99"/>
                    <a:pt x="223" y="98"/>
                    <a:pt x="223" y="96"/>
                  </a:cubicBezTo>
                  <a:cubicBezTo>
                    <a:pt x="220" y="96"/>
                    <a:pt x="218" y="96"/>
                    <a:pt x="216" y="95"/>
                  </a:cubicBezTo>
                  <a:cubicBezTo>
                    <a:pt x="215" y="94"/>
                    <a:pt x="214" y="94"/>
                    <a:pt x="213" y="93"/>
                  </a:cubicBezTo>
                  <a:cubicBezTo>
                    <a:pt x="213" y="91"/>
                    <a:pt x="212" y="90"/>
                    <a:pt x="211" y="88"/>
                  </a:cubicBezTo>
                  <a:cubicBezTo>
                    <a:pt x="211" y="84"/>
                    <a:pt x="211" y="82"/>
                    <a:pt x="212" y="80"/>
                  </a:cubicBezTo>
                  <a:cubicBezTo>
                    <a:pt x="214" y="78"/>
                    <a:pt x="216" y="77"/>
                    <a:pt x="218" y="76"/>
                  </a:cubicBezTo>
                  <a:cubicBezTo>
                    <a:pt x="217" y="74"/>
                    <a:pt x="217" y="73"/>
                    <a:pt x="216" y="71"/>
                  </a:cubicBezTo>
                  <a:cubicBezTo>
                    <a:pt x="214" y="71"/>
                    <a:pt x="212" y="72"/>
                    <a:pt x="209" y="72"/>
                  </a:cubicBezTo>
                  <a:cubicBezTo>
                    <a:pt x="207" y="71"/>
                    <a:pt x="205" y="70"/>
                    <a:pt x="203" y="66"/>
                  </a:cubicBezTo>
                  <a:cubicBezTo>
                    <a:pt x="202" y="62"/>
                    <a:pt x="202" y="60"/>
                    <a:pt x="203" y="58"/>
                  </a:cubicBezTo>
                  <a:cubicBezTo>
                    <a:pt x="203" y="56"/>
                    <a:pt x="205" y="54"/>
                    <a:pt x="207" y="52"/>
                  </a:cubicBezTo>
                  <a:cubicBezTo>
                    <a:pt x="206" y="51"/>
                    <a:pt x="205" y="50"/>
                    <a:pt x="204" y="48"/>
                  </a:cubicBezTo>
                  <a:cubicBezTo>
                    <a:pt x="202" y="49"/>
                    <a:pt x="200" y="50"/>
                    <a:pt x="198" y="50"/>
                  </a:cubicBezTo>
                  <a:cubicBezTo>
                    <a:pt x="195" y="51"/>
                    <a:pt x="193" y="49"/>
                    <a:pt x="190" y="46"/>
                  </a:cubicBezTo>
                  <a:cubicBezTo>
                    <a:pt x="188" y="43"/>
                    <a:pt x="187" y="41"/>
                    <a:pt x="188" y="39"/>
                  </a:cubicBezTo>
                  <a:cubicBezTo>
                    <a:pt x="188" y="36"/>
                    <a:pt x="189" y="34"/>
                    <a:pt x="191" y="32"/>
                  </a:cubicBezTo>
                  <a:cubicBezTo>
                    <a:pt x="189" y="31"/>
                    <a:pt x="188" y="30"/>
                    <a:pt x="187" y="29"/>
                  </a:cubicBezTo>
                  <a:cubicBezTo>
                    <a:pt x="185" y="30"/>
                    <a:pt x="183" y="32"/>
                    <a:pt x="181" y="32"/>
                  </a:cubicBezTo>
                  <a:cubicBezTo>
                    <a:pt x="179" y="33"/>
                    <a:pt x="177" y="32"/>
                    <a:pt x="173" y="30"/>
                  </a:cubicBezTo>
                  <a:cubicBezTo>
                    <a:pt x="170" y="28"/>
                    <a:pt x="169" y="26"/>
                    <a:pt x="169" y="23"/>
                  </a:cubicBezTo>
                  <a:cubicBezTo>
                    <a:pt x="169" y="21"/>
                    <a:pt x="169" y="19"/>
                    <a:pt x="170" y="16"/>
                  </a:cubicBezTo>
                  <a:cubicBezTo>
                    <a:pt x="168" y="15"/>
                    <a:pt x="168" y="15"/>
                    <a:pt x="166" y="14"/>
                  </a:cubicBezTo>
                  <a:cubicBezTo>
                    <a:pt x="164" y="16"/>
                    <a:pt x="163" y="18"/>
                    <a:pt x="161" y="19"/>
                  </a:cubicBezTo>
                  <a:cubicBezTo>
                    <a:pt x="159" y="20"/>
                    <a:pt x="157" y="20"/>
                    <a:pt x="153" y="18"/>
                  </a:cubicBezTo>
                  <a:cubicBezTo>
                    <a:pt x="149" y="17"/>
                    <a:pt x="148" y="15"/>
                    <a:pt x="147" y="13"/>
                  </a:cubicBezTo>
                  <a:cubicBezTo>
                    <a:pt x="146" y="10"/>
                    <a:pt x="147" y="8"/>
                    <a:pt x="147" y="6"/>
                  </a:cubicBezTo>
                  <a:cubicBezTo>
                    <a:pt x="145" y="5"/>
                    <a:pt x="144" y="5"/>
                    <a:pt x="142" y="4"/>
                  </a:cubicBezTo>
                  <a:cubicBezTo>
                    <a:pt x="141" y="6"/>
                    <a:pt x="140" y="9"/>
                    <a:pt x="138" y="10"/>
                  </a:cubicBezTo>
                  <a:cubicBezTo>
                    <a:pt x="137" y="11"/>
                    <a:pt x="134" y="12"/>
                    <a:pt x="130" y="11"/>
                  </a:cubicBezTo>
                  <a:cubicBezTo>
                    <a:pt x="126" y="11"/>
                    <a:pt x="124" y="9"/>
                    <a:pt x="123" y="7"/>
                  </a:cubicBezTo>
                  <a:cubicBezTo>
                    <a:pt x="122" y="5"/>
                    <a:pt x="122" y="3"/>
                    <a:pt x="121" y="1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3"/>
                    <a:pt x="115" y="5"/>
                    <a:pt x="114" y="7"/>
                  </a:cubicBezTo>
                  <a:cubicBezTo>
                    <a:pt x="113" y="8"/>
                    <a:pt x="111" y="10"/>
                    <a:pt x="106" y="10"/>
                  </a:cubicBezTo>
                  <a:cubicBezTo>
                    <a:pt x="103" y="10"/>
                    <a:pt x="100" y="9"/>
                    <a:pt x="99" y="8"/>
                  </a:cubicBezTo>
                  <a:cubicBezTo>
                    <a:pt x="97" y="6"/>
                    <a:pt x="96" y="4"/>
                    <a:pt x="95" y="1"/>
                  </a:cubicBezTo>
                  <a:cubicBezTo>
                    <a:pt x="93" y="2"/>
                    <a:pt x="92" y="2"/>
                    <a:pt x="90" y="2"/>
                  </a:cubicBezTo>
                  <a:cubicBezTo>
                    <a:pt x="90" y="5"/>
                    <a:pt x="91" y="7"/>
                    <a:pt x="90" y="9"/>
                  </a:cubicBezTo>
                  <a:cubicBezTo>
                    <a:pt x="89" y="11"/>
                    <a:pt x="87" y="13"/>
                    <a:pt x="83" y="14"/>
                  </a:cubicBezTo>
                  <a:cubicBezTo>
                    <a:pt x="79" y="15"/>
                    <a:pt x="77" y="15"/>
                    <a:pt x="75" y="13"/>
                  </a:cubicBezTo>
                  <a:cubicBezTo>
                    <a:pt x="73" y="12"/>
                    <a:pt x="72" y="10"/>
                    <a:pt x="70" y="8"/>
                  </a:cubicBezTo>
                  <a:cubicBezTo>
                    <a:pt x="68" y="9"/>
                    <a:pt x="68" y="9"/>
                    <a:pt x="66" y="10"/>
                  </a:cubicBezTo>
                  <a:cubicBezTo>
                    <a:pt x="66" y="13"/>
                    <a:pt x="67" y="15"/>
                    <a:pt x="67" y="17"/>
                  </a:cubicBezTo>
                  <a:cubicBezTo>
                    <a:pt x="66" y="19"/>
                    <a:pt x="65" y="21"/>
                    <a:pt x="61" y="23"/>
                  </a:cubicBezTo>
                  <a:cubicBezTo>
                    <a:pt x="58" y="25"/>
                    <a:pt x="56" y="25"/>
                    <a:pt x="53" y="24"/>
                  </a:cubicBezTo>
                  <a:cubicBezTo>
                    <a:pt x="51" y="24"/>
                    <a:pt x="49" y="22"/>
                    <a:pt x="48" y="21"/>
                  </a:cubicBezTo>
                  <a:cubicBezTo>
                    <a:pt x="46" y="22"/>
                    <a:pt x="45" y="22"/>
                    <a:pt x="43" y="24"/>
                  </a:cubicBezTo>
                  <a:cubicBezTo>
                    <a:pt x="45" y="26"/>
                    <a:pt x="46" y="28"/>
                    <a:pt x="46" y="30"/>
                  </a:cubicBezTo>
                  <a:cubicBezTo>
                    <a:pt x="46" y="32"/>
                    <a:pt x="45" y="34"/>
                    <a:pt x="42" y="37"/>
                  </a:cubicBezTo>
                  <a:cubicBezTo>
                    <a:pt x="39" y="40"/>
                    <a:pt x="37" y="40"/>
                    <a:pt x="35" y="40"/>
                  </a:cubicBezTo>
                  <a:cubicBezTo>
                    <a:pt x="33" y="40"/>
                    <a:pt x="30" y="39"/>
                    <a:pt x="28" y="38"/>
                  </a:cubicBezTo>
                  <a:cubicBezTo>
                    <a:pt x="27" y="39"/>
                    <a:pt x="26" y="40"/>
                    <a:pt x="25" y="42"/>
                  </a:cubicBezTo>
                  <a:cubicBezTo>
                    <a:pt x="27" y="43"/>
                    <a:pt x="28" y="45"/>
                    <a:pt x="29" y="47"/>
                  </a:cubicBezTo>
                  <a:cubicBezTo>
                    <a:pt x="30" y="49"/>
                    <a:pt x="29" y="52"/>
                    <a:pt x="27" y="55"/>
                  </a:cubicBezTo>
                  <a:cubicBezTo>
                    <a:pt x="25" y="58"/>
                    <a:pt x="23" y="60"/>
                    <a:pt x="20" y="60"/>
                  </a:cubicBezTo>
                  <a:cubicBezTo>
                    <a:pt x="18" y="60"/>
                    <a:pt x="16" y="60"/>
                    <a:pt x="14" y="59"/>
                  </a:cubicBezTo>
                  <a:cubicBezTo>
                    <a:pt x="13" y="61"/>
                    <a:pt x="12" y="62"/>
                    <a:pt x="11" y="63"/>
                  </a:cubicBezTo>
                  <a:cubicBezTo>
                    <a:pt x="13" y="65"/>
                    <a:pt x="15" y="66"/>
                    <a:pt x="17" y="68"/>
                  </a:cubicBezTo>
                  <a:cubicBezTo>
                    <a:pt x="18" y="70"/>
                    <a:pt x="18" y="72"/>
                    <a:pt x="16" y="76"/>
                  </a:cubicBezTo>
                  <a:cubicBezTo>
                    <a:pt x="15" y="80"/>
                    <a:pt x="13" y="81"/>
                    <a:pt x="11" y="82"/>
                  </a:cubicBezTo>
                  <a:cubicBezTo>
                    <a:pt x="9" y="83"/>
                    <a:pt x="7" y="83"/>
                    <a:pt x="4" y="83"/>
                  </a:cubicBezTo>
                  <a:cubicBezTo>
                    <a:pt x="3" y="85"/>
                    <a:pt x="3" y="86"/>
                    <a:pt x="3" y="88"/>
                  </a:cubicBezTo>
                  <a:cubicBezTo>
                    <a:pt x="5" y="89"/>
                    <a:pt x="8" y="89"/>
                    <a:pt x="9" y="91"/>
                  </a:cubicBezTo>
                  <a:cubicBezTo>
                    <a:pt x="11" y="92"/>
                    <a:pt x="11" y="95"/>
                    <a:pt x="11" y="99"/>
                  </a:cubicBezTo>
                  <a:cubicBezTo>
                    <a:pt x="10" y="103"/>
                    <a:pt x="9" y="105"/>
                    <a:pt x="7" y="106"/>
                  </a:cubicBezTo>
                  <a:cubicBezTo>
                    <a:pt x="5" y="107"/>
                    <a:pt x="3" y="108"/>
                    <a:pt x="0" y="108"/>
                  </a:cubicBezTo>
                  <a:cubicBezTo>
                    <a:pt x="0" y="110"/>
                    <a:pt x="0" y="111"/>
                    <a:pt x="0" y="113"/>
                  </a:cubicBezTo>
                  <a:cubicBezTo>
                    <a:pt x="3" y="114"/>
                    <a:pt x="5" y="114"/>
                    <a:pt x="7" y="115"/>
                  </a:cubicBezTo>
                  <a:cubicBezTo>
                    <a:pt x="9" y="116"/>
                    <a:pt x="10" y="118"/>
                    <a:pt x="11" y="123"/>
                  </a:cubicBezTo>
                  <a:cubicBezTo>
                    <a:pt x="11" y="126"/>
                    <a:pt x="10" y="129"/>
                    <a:pt x="9" y="130"/>
                  </a:cubicBezTo>
                  <a:cubicBezTo>
                    <a:pt x="7" y="132"/>
                    <a:pt x="5" y="133"/>
                    <a:pt x="3" y="134"/>
                  </a:cubicBezTo>
                  <a:cubicBezTo>
                    <a:pt x="3" y="136"/>
                    <a:pt x="3" y="137"/>
                    <a:pt x="4" y="139"/>
                  </a:cubicBezTo>
                  <a:cubicBezTo>
                    <a:pt x="7" y="139"/>
                    <a:pt x="9" y="138"/>
                    <a:pt x="11" y="139"/>
                  </a:cubicBezTo>
                  <a:cubicBezTo>
                    <a:pt x="13" y="140"/>
                    <a:pt x="15" y="141"/>
                    <a:pt x="16" y="146"/>
                  </a:cubicBezTo>
                  <a:cubicBezTo>
                    <a:pt x="17" y="149"/>
                    <a:pt x="17" y="151"/>
                    <a:pt x="16" y="153"/>
                  </a:cubicBezTo>
                  <a:cubicBezTo>
                    <a:pt x="15" y="155"/>
                    <a:pt x="13" y="157"/>
                    <a:pt x="11" y="159"/>
                  </a:cubicBezTo>
                  <a:cubicBezTo>
                    <a:pt x="12" y="160"/>
                    <a:pt x="12" y="161"/>
                    <a:pt x="13" y="163"/>
                  </a:cubicBezTo>
                  <a:cubicBezTo>
                    <a:pt x="16" y="162"/>
                    <a:pt x="18" y="161"/>
                    <a:pt x="20" y="161"/>
                  </a:cubicBezTo>
                  <a:cubicBezTo>
                    <a:pt x="22" y="162"/>
                    <a:pt x="24" y="163"/>
                    <a:pt x="27" y="167"/>
                  </a:cubicBezTo>
                  <a:cubicBezTo>
                    <a:pt x="29" y="170"/>
                    <a:pt x="29" y="172"/>
                    <a:pt x="28" y="174"/>
                  </a:cubicBezTo>
                  <a:cubicBezTo>
                    <a:pt x="28" y="176"/>
                    <a:pt x="26" y="178"/>
                    <a:pt x="25" y="180"/>
                  </a:cubicBezTo>
                  <a:cubicBezTo>
                    <a:pt x="26" y="182"/>
                    <a:pt x="27" y="183"/>
                    <a:pt x="28" y="184"/>
                  </a:cubicBezTo>
                  <a:cubicBezTo>
                    <a:pt x="30" y="183"/>
                    <a:pt x="32" y="181"/>
                    <a:pt x="34" y="181"/>
                  </a:cubicBezTo>
                  <a:cubicBezTo>
                    <a:pt x="36" y="181"/>
                    <a:pt x="39" y="182"/>
                    <a:pt x="42" y="185"/>
                  </a:cubicBezTo>
                  <a:cubicBezTo>
                    <a:pt x="45" y="187"/>
                    <a:pt x="46" y="189"/>
                    <a:pt x="45" y="192"/>
                  </a:cubicBezTo>
                  <a:cubicBezTo>
                    <a:pt x="45" y="194"/>
                    <a:pt x="44" y="196"/>
                    <a:pt x="43" y="198"/>
                  </a:cubicBezTo>
                  <a:cubicBezTo>
                    <a:pt x="45" y="200"/>
                    <a:pt x="46" y="200"/>
                    <a:pt x="47" y="201"/>
                  </a:cubicBezTo>
                  <a:cubicBezTo>
                    <a:pt x="49" y="200"/>
                    <a:pt x="51" y="198"/>
                    <a:pt x="53" y="197"/>
                  </a:cubicBezTo>
                  <a:cubicBezTo>
                    <a:pt x="55" y="196"/>
                    <a:pt x="57" y="197"/>
                    <a:pt x="61" y="199"/>
                  </a:cubicBezTo>
                  <a:cubicBezTo>
                    <a:pt x="64" y="201"/>
                    <a:pt x="65" y="203"/>
                    <a:pt x="66" y="205"/>
                  </a:cubicBezTo>
                  <a:cubicBezTo>
                    <a:pt x="66" y="207"/>
                    <a:pt x="66" y="209"/>
                    <a:pt x="66" y="212"/>
                  </a:cubicBezTo>
                  <a:cubicBezTo>
                    <a:pt x="67" y="213"/>
                    <a:pt x="68" y="213"/>
                    <a:pt x="70" y="214"/>
                  </a:cubicBezTo>
                  <a:cubicBezTo>
                    <a:pt x="71" y="212"/>
                    <a:pt x="72" y="210"/>
                    <a:pt x="74" y="208"/>
                  </a:cubicBezTo>
                  <a:cubicBezTo>
                    <a:pt x="76" y="207"/>
                    <a:pt x="78" y="207"/>
                    <a:pt x="83" y="208"/>
                  </a:cubicBezTo>
                  <a:cubicBezTo>
                    <a:pt x="86" y="209"/>
                    <a:pt x="88" y="211"/>
                    <a:pt x="89" y="213"/>
                  </a:cubicBezTo>
                  <a:cubicBezTo>
                    <a:pt x="90" y="215"/>
                    <a:pt x="90" y="217"/>
                    <a:pt x="90" y="220"/>
                  </a:cubicBezTo>
                  <a:cubicBezTo>
                    <a:pt x="92" y="220"/>
                    <a:pt x="93" y="220"/>
                    <a:pt x="95" y="221"/>
                  </a:cubicBezTo>
                  <a:cubicBezTo>
                    <a:pt x="96" y="218"/>
                    <a:pt x="96" y="216"/>
                    <a:pt x="98" y="214"/>
                  </a:cubicBezTo>
                  <a:cubicBezTo>
                    <a:pt x="99" y="213"/>
                    <a:pt x="102" y="212"/>
                    <a:pt x="106" y="212"/>
                  </a:cubicBezTo>
                  <a:cubicBezTo>
                    <a:pt x="110" y="212"/>
                    <a:pt x="112" y="214"/>
                    <a:pt x="113" y="215"/>
                  </a:cubicBezTo>
                  <a:cubicBezTo>
                    <a:pt x="115" y="217"/>
                    <a:pt x="115" y="219"/>
                    <a:pt x="116" y="222"/>
                  </a:cubicBezTo>
                  <a:cubicBezTo>
                    <a:pt x="118" y="222"/>
                    <a:pt x="119" y="222"/>
                    <a:pt x="121" y="221"/>
                  </a:cubicBezTo>
                  <a:cubicBezTo>
                    <a:pt x="121" y="219"/>
                    <a:pt x="121" y="217"/>
                    <a:pt x="122" y="215"/>
                  </a:cubicBezTo>
                  <a:cubicBezTo>
                    <a:pt x="123" y="213"/>
                    <a:pt x="125" y="212"/>
                    <a:pt x="130" y="211"/>
                  </a:cubicBezTo>
                  <a:cubicBezTo>
                    <a:pt x="133" y="210"/>
                    <a:pt x="136" y="211"/>
                    <a:pt x="137" y="212"/>
                  </a:cubicBezTo>
                  <a:cubicBezTo>
                    <a:pt x="139" y="214"/>
                    <a:pt x="140" y="216"/>
                    <a:pt x="142" y="218"/>
                  </a:cubicBezTo>
                  <a:cubicBezTo>
                    <a:pt x="144" y="217"/>
                    <a:pt x="144" y="217"/>
                    <a:pt x="147" y="217"/>
                  </a:cubicBezTo>
                  <a:cubicBezTo>
                    <a:pt x="146" y="214"/>
                    <a:pt x="145" y="212"/>
                    <a:pt x="146" y="210"/>
                  </a:cubicBezTo>
                  <a:cubicBezTo>
                    <a:pt x="147" y="208"/>
                    <a:pt x="148" y="206"/>
                    <a:pt x="153" y="204"/>
                  </a:cubicBezTo>
                  <a:cubicBezTo>
                    <a:pt x="156" y="203"/>
                    <a:pt x="158" y="203"/>
                    <a:pt x="160" y="204"/>
                  </a:cubicBezTo>
                  <a:cubicBezTo>
                    <a:pt x="162" y="205"/>
                    <a:pt x="164" y="207"/>
                    <a:pt x="166" y="208"/>
                  </a:cubicBezTo>
                  <a:cubicBezTo>
                    <a:pt x="167" y="207"/>
                    <a:pt x="168" y="207"/>
                    <a:pt x="170" y="206"/>
                  </a:cubicBezTo>
                  <a:cubicBezTo>
                    <a:pt x="169" y="204"/>
                    <a:pt x="168" y="201"/>
                    <a:pt x="168" y="199"/>
                  </a:cubicBezTo>
                  <a:cubicBezTo>
                    <a:pt x="168" y="197"/>
                    <a:pt x="169" y="195"/>
                    <a:pt x="173" y="192"/>
                  </a:cubicBezTo>
                  <a:cubicBezTo>
                    <a:pt x="176" y="190"/>
                    <a:pt x="178" y="190"/>
                    <a:pt x="180" y="190"/>
                  </a:cubicBezTo>
                  <a:cubicBezTo>
                    <a:pt x="183" y="191"/>
                    <a:pt x="185" y="192"/>
                    <a:pt x="187" y="193"/>
                  </a:cubicBezTo>
                  <a:cubicBezTo>
                    <a:pt x="188" y="192"/>
                    <a:pt x="189" y="191"/>
                    <a:pt x="190" y="190"/>
                  </a:cubicBezTo>
                  <a:cubicBezTo>
                    <a:pt x="189" y="188"/>
                    <a:pt x="188" y="186"/>
                    <a:pt x="187" y="184"/>
                  </a:cubicBezTo>
                  <a:cubicBezTo>
                    <a:pt x="187" y="182"/>
                    <a:pt x="187" y="180"/>
                    <a:pt x="190" y="176"/>
                  </a:cubicBezTo>
                  <a:cubicBezTo>
                    <a:pt x="193" y="173"/>
                    <a:pt x="195" y="172"/>
                    <a:pt x="197" y="172"/>
                  </a:cubicBezTo>
                  <a:cubicBezTo>
                    <a:pt x="199" y="172"/>
                    <a:pt x="202" y="173"/>
                    <a:pt x="204" y="174"/>
                  </a:cubicBezTo>
                  <a:cubicBezTo>
                    <a:pt x="205" y="172"/>
                    <a:pt x="206" y="172"/>
                    <a:pt x="207" y="170"/>
                  </a:cubicBezTo>
                  <a:cubicBezTo>
                    <a:pt x="205" y="168"/>
                    <a:pt x="203" y="167"/>
                    <a:pt x="202" y="165"/>
                  </a:cubicBezTo>
                  <a:cubicBezTo>
                    <a:pt x="201" y="163"/>
                    <a:pt x="201" y="161"/>
                    <a:pt x="203" y="156"/>
                  </a:cubicBezTo>
                  <a:cubicBezTo>
                    <a:pt x="205" y="153"/>
                    <a:pt x="207" y="152"/>
                    <a:pt x="209" y="151"/>
                  </a:cubicBezTo>
                  <a:cubicBezTo>
                    <a:pt x="211" y="151"/>
                    <a:pt x="214" y="151"/>
                    <a:pt x="216" y="151"/>
                  </a:cubicBezTo>
                  <a:cubicBezTo>
                    <a:pt x="217" y="150"/>
                    <a:pt x="217" y="149"/>
                    <a:pt x="218" y="147"/>
                  </a:cubicBezTo>
                  <a:cubicBezTo>
                    <a:pt x="216" y="146"/>
                    <a:pt x="214" y="145"/>
                    <a:pt x="212" y="143"/>
                  </a:cubicBezTo>
                  <a:cubicBezTo>
                    <a:pt x="211" y="141"/>
                    <a:pt x="210" y="139"/>
                    <a:pt x="211" y="134"/>
                  </a:cubicBezTo>
                  <a:cubicBezTo>
                    <a:pt x="212" y="131"/>
                    <a:pt x="214" y="129"/>
                    <a:pt x="216" y="128"/>
                  </a:cubicBezTo>
                  <a:cubicBezTo>
                    <a:pt x="218" y="127"/>
                    <a:pt x="220" y="127"/>
                    <a:pt x="223" y="126"/>
                  </a:cubicBezTo>
                  <a:cubicBezTo>
                    <a:pt x="223" y="124"/>
                    <a:pt x="223" y="124"/>
                    <a:pt x="223" y="121"/>
                  </a:cubicBezTo>
                  <a:cubicBezTo>
                    <a:pt x="221" y="121"/>
                    <a:pt x="219" y="121"/>
                    <a:pt x="217" y="119"/>
                  </a:cubicBezTo>
                  <a:cubicBezTo>
                    <a:pt x="215" y="118"/>
                    <a:pt x="214" y="116"/>
                    <a:pt x="214" y="111"/>
                  </a:cubicBezTo>
                  <a:cubicBezTo>
                    <a:pt x="214" y="107"/>
                    <a:pt x="215" y="105"/>
                    <a:pt x="217" y="104"/>
                  </a:cubicBezTo>
                  <a:cubicBezTo>
                    <a:pt x="219" y="102"/>
                    <a:pt x="221" y="102"/>
                    <a:pt x="223" y="101"/>
                  </a:cubicBezTo>
                  <a:close/>
                  <a:moveTo>
                    <a:pt x="135" y="111"/>
                  </a:moveTo>
                  <a:cubicBezTo>
                    <a:pt x="135" y="124"/>
                    <a:pt x="124" y="134"/>
                    <a:pt x="112" y="134"/>
                  </a:cubicBezTo>
                  <a:cubicBezTo>
                    <a:pt x="99" y="134"/>
                    <a:pt x="89" y="124"/>
                    <a:pt x="89" y="111"/>
                  </a:cubicBezTo>
                  <a:cubicBezTo>
                    <a:pt x="89" y="99"/>
                    <a:pt x="99" y="89"/>
                    <a:pt x="112" y="89"/>
                  </a:cubicBezTo>
                  <a:cubicBezTo>
                    <a:pt x="124" y="89"/>
                    <a:pt x="135" y="99"/>
                    <a:pt x="135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5" tIns="22857" rIns="45715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1" name="Freeform 30"/>
            <p:cNvSpPr>
              <a:spLocks noEditPoints="1"/>
            </p:cNvSpPr>
            <p:nvPr/>
          </p:nvSpPr>
          <p:spPr bwMode="auto">
            <a:xfrm>
              <a:off x="19335160" y="6117701"/>
              <a:ext cx="702191" cy="694928"/>
            </a:xfrm>
            <a:custGeom>
              <a:avLst/>
              <a:gdLst>
                <a:gd name="T0" fmla="*/ 136 w 145"/>
                <a:gd name="T1" fmla="*/ 53 h 143"/>
                <a:gd name="T2" fmla="*/ 128 w 145"/>
                <a:gd name="T3" fmla="*/ 46 h 143"/>
                <a:gd name="T4" fmla="*/ 130 w 145"/>
                <a:gd name="T5" fmla="*/ 39 h 143"/>
                <a:gd name="T6" fmla="*/ 121 w 145"/>
                <a:gd name="T7" fmla="*/ 34 h 143"/>
                <a:gd name="T8" fmla="*/ 123 w 145"/>
                <a:gd name="T9" fmla="*/ 21 h 143"/>
                <a:gd name="T10" fmla="*/ 109 w 145"/>
                <a:gd name="T11" fmla="*/ 23 h 143"/>
                <a:gd name="T12" fmla="*/ 110 w 145"/>
                <a:gd name="T13" fmla="*/ 11 h 143"/>
                <a:gd name="T14" fmla="*/ 97 w 145"/>
                <a:gd name="T15" fmla="*/ 16 h 143"/>
                <a:gd name="T16" fmla="*/ 91 w 145"/>
                <a:gd name="T17" fmla="*/ 3 h 143"/>
                <a:gd name="T18" fmla="*/ 81 w 145"/>
                <a:gd name="T19" fmla="*/ 11 h 143"/>
                <a:gd name="T20" fmla="*/ 73 w 145"/>
                <a:gd name="T21" fmla="*/ 6 h 143"/>
                <a:gd name="T22" fmla="*/ 67 w 145"/>
                <a:gd name="T23" fmla="*/ 11 h 143"/>
                <a:gd name="T24" fmla="*/ 57 w 145"/>
                <a:gd name="T25" fmla="*/ 7 h 143"/>
                <a:gd name="T26" fmla="*/ 53 w 145"/>
                <a:gd name="T27" fmla="*/ 14 h 143"/>
                <a:gd name="T28" fmla="*/ 43 w 145"/>
                <a:gd name="T29" fmla="*/ 13 h 143"/>
                <a:gd name="T30" fmla="*/ 36 w 145"/>
                <a:gd name="T31" fmla="*/ 17 h 143"/>
                <a:gd name="T32" fmla="*/ 32 w 145"/>
                <a:gd name="T33" fmla="*/ 26 h 143"/>
                <a:gd name="T34" fmla="*/ 24 w 145"/>
                <a:gd name="T35" fmla="*/ 26 h 143"/>
                <a:gd name="T36" fmla="*/ 23 w 145"/>
                <a:gd name="T37" fmla="*/ 37 h 143"/>
                <a:gd name="T38" fmla="*/ 15 w 145"/>
                <a:gd name="T39" fmla="*/ 39 h 143"/>
                <a:gd name="T40" fmla="*/ 16 w 145"/>
                <a:gd name="T41" fmla="*/ 49 h 143"/>
                <a:gd name="T42" fmla="*/ 3 w 145"/>
                <a:gd name="T43" fmla="*/ 53 h 143"/>
                <a:gd name="T44" fmla="*/ 12 w 145"/>
                <a:gd name="T45" fmla="*/ 65 h 143"/>
                <a:gd name="T46" fmla="*/ 1 w 145"/>
                <a:gd name="T47" fmla="*/ 70 h 143"/>
                <a:gd name="T48" fmla="*/ 12 w 145"/>
                <a:gd name="T49" fmla="*/ 79 h 143"/>
                <a:gd name="T50" fmla="*/ 2 w 145"/>
                <a:gd name="T51" fmla="*/ 86 h 143"/>
                <a:gd name="T52" fmla="*/ 15 w 145"/>
                <a:gd name="T53" fmla="*/ 92 h 143"/>
                <a:gd name="T54" fmla="*/ 7 w 145"/>
                <a:gd name="T55" fmla="*/ 102 h 143"/>
                <a:gd name="T56" fmla="*/ 21 w 145"/>
                <a:gd name="T57" fmla="*/ 105 h 143"/>
                <a:gd name="T58" fmla="*/ 16 w 145"/>
                <a:gd name="T59" fmla="*/ 116 h 143"/>
                <a:gd name="T60" fmla="*/ 31 w 145"/>
                <a:gd name="T61" fmla="*/ 116 h 143"/>
                <a:gd name="T62" fmla="*/ 28 w 145"/>
                <a:gd name="T63" fmla="*/ 128 h 143"/>
                <a:gd name="T64" fmla="*/ 42 w 145"/>
                <a:gd name="T65" fmla="*/ 124 h 143"/>
                <a:gd name="T66" fmla="*/ 42 w 145"/>
                <a:gd name="T67" fmla="*/ 136 h 143"/>
                <a:gd name="T68" fmla="*/ 55 w 145"/>
                <a:gd name="T69" fmla="*/ 130 h 143"/>
                <a:gd name="T70" fmla="*/ 58 w 145"/>
                <a:gd name="T71" fmla="*/ 142 h 143"/>
                <a:gd name="T72" fmla="*/ 69 w 145"/>
                <a:gd name="T73" fmla="*/ 132 h 143"/>
                <a:gd name="T74" fmla="*/ 75 w 145"/>
                <a:gd name="T75" fmla="*/ 143 h 143"/>
                <a:gd name="T76" fmla="*/ 83 w 145"/>
                <a:gd name="T77" fmla="*/ 131 h 143"/>
                <a:gd name="T78" fmla="*/ 95 w 145"/>
                <a:gd name="T79" fmla="*/ 139 h 143"/>
                <a:gd name="T80" fmla="*/ 99 w 145"/>
                <a:gd name="T81" fmla="*/ 126 h 143"/>
                <a:gd name="T82" fmla="*/ 109 w 145"/>
                <a:gd name="T83" fmla="*/ 127 h 143"/>
                <a:gd name="T84" fmla="*/ 115 w 145"/>
                <a:gd name="T85" fmla="*/ 122 h 143"/>
                <a:gd name="T86" fmla="*/ 118 w 145"/>
                <a:gd name="T87" fmla="*/ 112 h 143"/>
                <a:gd name="T88" fmla="*/ 126 w 145"/>
                <a:gd name="T89" fmla="*/ 111 h 143"/>
                <a:gd name="T90" fmla="*/ 126 w 145"/>
                <a:gd name="T91" fmla="*/ 101 h 143"/>
                <a:gd name="T92" fmla="*/ 133 w 145"/>
                <a:gd name="T93" fmla="*/ 98 h 143"/>
                <a:gd name="T94" fmla="*/ 131 w 145"/>
                <a:gd name="T95" fmla="*/ 88 h 143"/>
                <a:gd name="T96" fmla="*/ 138 w 145"/>
                <a:gd name="T97" fmla="*/ 83 h 143"/>
                <a:gd name="T98" fmla="*/ 134 w 145"/>
                <a:gd name="T99" fmla="*/ 74 h 143"/>
                <a:gd name="T100" fmla="*/ 144 w 145"/>
                <a:gd name="T101" fmla="*/ 65 h 143"/>
                <a:gd name="T102" fmla="*/ 132 w 145"/>
                <a:gd name="T103" fmla="*/ 58 h 143"/>
                <a:gd name="T104" fmla="*/ 63 w 145"/>
                <a:gd name="T105" fmla="*/ 124 h 143"/>
                <a:gd name="T106" fmla="*/ 48 w 145"/>
                <a:gd name="T107" fmla="*/ 93 h 143"/>
                <a:gd name="T108" fmla="*/ 32 w 145"/>
                <a:gd name="T109" fmla="*/ 74 h 143"/>
                <a:gd name="T110" fmla="*/ 61 w 145"/>
                <a:gd name="T111" fmla="*/ 35 h 143"/>
                <a:gd name="T112" fmla="*/ 61 w 145"/>
                <a:gd name="T113" fmla="*/ 35 h 143"/>
                <a:gd name="T114" fmla="*/ 57 w 145"/>
                <a:gd name="T115" fmla="*/ 72 h 143"/>
                <a:gd name="T116" fmla="*/ 70 w 145"/>
                <a:gd name="T117" fmla="*/ 30 h 143"/>
                <a:gd name="T118" fmla="*/ 96 w 145"/>
                <a:gd name="T119" fmla="*/ 118 h 143"/>
                <a:gd name="T120" fmla="*/ 120 w 145"/>
                <a:gd name="T121" fmla="*/ 49 h 143"/>
                <a:gd name="T122" fmla="*/ 120 w 145"/>
                <a:gd name="T123" fmla="*/ 49 h 143"/>
                <a:gd name="T124" fmla="*/ 114 w 145"/>
                <a:gd name="T125" fmla="*/ 6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5" h="143">
                  <a:moveTo>
                    <a:pt x="132" y="58"/>
                  </a:moveTo>
                  <a:cubicBezTo>
                    <a:pt x="132" y="58"/>
                    <a:pt x="132" y="58"/>
                    <a:pt x="132" y="58"/>
                  </a:cubicBezTo>
                  <a:cubicBezTo>
                    <a:pt x="132" y="58"/>
                    <a:pt x="131" y="56"/>
                    <a:pt x="131" y="56"/>
                  </a:cubicBezTo>
                  <a:cubicBezTo>
                    <a:pt x="131" y="55"/>
                    <a:pt x="134" y="54"/>
                    <a:pt x="136" y="53"/>
                  </a:cubicBezTo>
                  <a:cubicBezTo>
                    <a:pt x="138" y="51"/>
                    <a:pt x="140" y="50"/>
                    <a:pt x="141" y="49"/>
                  </a:cubicBezTo>
                  <a:cubicBezTo>
                    <a:pt x="141" y="48"/>
                    <a:pt x="140" y="46"/>
                    <a:pt x="139" y="46"/>
                  </a:cubicBezTo>
                  <a:cubicBezTo>
                    <a:pt x="139" y="45"/>
                    <a:pt x="136" y="45"/>
                    <a:pt x="134" y="46"/>
                  </a:cubicBezTo>
                  <a:cubicBezTo>
                    <a:pt x="131" y="46"/>
                    <a:pt x="128" y="46"/>
                    <a:pt x="128" y="46"/>
                  </a:cubicBezTo>
                  <a:cubicBezTo>
                    <a:pt x="128" y="46"/>
                    <a:pt x="127" y="45"/>
                    <a:pt x="127" y="45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4"/>
                    <a:pt x="126" y="43"/>
                    <a:pt x="126" y="43"/>
                  </a:cubicBezTo>
                  <a:cubicBezTo>
                    <a:pt x="126" y="42"/>
                    <a:pt x="128" y="40"/>
                    <a:pt x="130" y="39"/>
                  </a:cubicBezTo>
                  <a:cubicBezTo>
                    <a:pt x="132" y="37"/>
                    <a:pt x="134" y="35"/>
                    <a:pt x="134" y="34"/>
                  </a:cubicBezTo>
                  <a:cubicBezTo>
                    <a:pt x="134" y="33"/>
                    <a:pt x="132" y="31"/>
                    <a:pt x="131" y="31"/>
                  </a:cubicBezTo>
                  <a:cubicBezTo>
                    <a:pt x="131" y="31"/>
                    <a:pt x="128" y="32"/>
                    <a:pt x="126" y="32"/>
                  </a:cubicBezTo>
                  <a:cubicBezTo>
                    <a:pt x="123" y="33"/>
                    <a:pt x="121" y="34"/>
                    <a:pt x="121" y="34"/>
                  </a:cubicBezTo>
                  <a:cubicBezTo>
                    <a:pt x="120" y="34"/>
                    <a:pt x="119" y="33"/>
                    <a:pt x="119" y="33"/>
                  </a:cubicBezTo>
                  <a:cubicBezTo>
                    <a:pt x="119" y="33"/>
                    <a:pt x="118" y="32"/>
                    <a:pt x="118" y="31"/>
                  </a:cubicBezTo>
                  <a:cubicBezTo>
                    <a:pt x="118" y="31"/>
                    <a:pt x="119" y="29"/>
                    <a:pt x="121" y="26"/>
                  </a:cubicBezTo>
                  <a:cubicBezTo>
                    <a:pt x="122" y="24"/>
                    <a:pt x="123" y="22"/>
                    <a:pt x="123" y="21"/>
                  </a:cubicBezTo>
                  <a:cubicBezTo>
                    <a:pt x="123" y="20"/>
                    <a:pt x="121" y="19"/>
                    <a:pt x="120" y="19"/>
                  </a:cubicBezTo>
                  <a:cubicBezTo>
                    <a:pt x="120" y="19"/>
                    <a:pt x="118" y="20"/>
                    <a:pt x="115" y="21"/>
                  </a:cubicBezTo>
                  <a:cubicBezTo>
                    <a:pt x="113" y="23"/>
                    <a:pt x="111" y="24"/>
                    <a:pt x="111" y="24"/>
                  </a:cubicBezTo>
                  <a:cubicBezTo>
                    <a:pt x="110" y="24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7" y="22"/>
                    <a:pt x="107" y="22"/>
                  </a:cubicBezTo>
                  <a:cubicBezTo>
                    <a:pt x="107" y="21"/>
                    <a:pt x="108" y="19"/>
                    <a:pt x="109" y="16"/>
                  </a:cubicBezTo>
                  <a:cubicBezTo>
                    <a:pt x="110" y="14"/>
                    <a:pt x="110" y="11"/>
                    <a:pt x="110" y="11"/>
                  </a:cubicBezTo>
                  <a:cubicBezTo>
                    <a:pt x="110" y="10"/>
                    <a:pt x="108" y="9"/>
                    <a:pt x="107" y="9"/>
                  </a:cubicBezTo>
                  <a:cubicBezTo>
                    <a:pt x="106" y="9"/>
                    <a:pt x="104" y="11"/>
                    <a:pt x="103" y="13"/>
                  </a:cubicBezTo>
                  <a:cubicBezTo>
                    <a:pt x="101" y="15"/>
                    <a:pt x="99" y="17"/>
                    <a:pt x="99" y="17"/>
                  </a:cubicBezTo>
                  <a:cubicBezTo>
                    <a:pt x="98" y="17"/>
                    <a:pt x="97" y="16"/>
                    <a:pt x="97" y="16"/>
                  </a:cubicBezTo>
                  <a:cubicBezTo>
                    <a:pt x="97" y="16"/>
                    <a:pt x="95" y="15"/>
                    <a:pt x="95" y="15"/>
                  </a:cubicBezTo>
                  <a:cubicBezTo>
                    <a:pt x="94" y="15"/>
                    <a:pt x="95" y="12"/>
                    <a:pt x="95" y="10"/>
                  </a:cubicBezTo>
                  <a:cubicBezTo>
                    <a:pt x="95" y="7"/>
                    <a:pt x="95" y="4"/>
                    <a:pt x="95" y="4"/>
                  </a:cubicBezTo>
                  <a:cubicBezTo>
                    <a:pt x="94" y="3"/>
                    <a:pt x="92" y="2"/>
                    <a:pt x="91" y="3"/>
                  </a:cubicBezTo>
                  <a:cubicBezTo>
                    <a:pt x="91" y="3"/>
                    <a:pt x="89" y="5"/>
                    <a:pt x="88" y="7"/>
                  </a:cubicBezTo>
                  <a:cubicBezTo>
                    <a:pt x="87" y="10"/>
                    <a:pt x="85" y="12"/>
                    <a:pt x="85" y="12"/>
                  </a:cubicBezTo>
                  <a:cubicBezTo>
                    <a:pt x="85" y="13"/>
                    <a:pt x="83" y="12"/>
                    <a:pt x="83" y="12"/>
                  </a:cubicBezTo>
                  <a:cubicBezTo>
                    <a:pt x="83" y="12"/>
                    <a:pt x="81" y="12"/>
                    <a:pt x="81" y="11"/>
                  </a:cubicBezTo>
                  <a:cubicBezTo>
                    <a:pt x="81" y="11"/>
                    <a:pt x="80" y="9"/>
                    <a:pt x="80" y="6"/>
                  </a:cubicBezTo>
                  <a:cubicBezTo>
                    <a:pt x="80" y="3"/>
                    <a:pt x="79" y="1"/>
                    <a:pt x="79" y="1"/>
                  </a:cubicBezTo>
                  <a:cubicBezTo>
                    <a:pt x="78" y="0"/>
                    <a:pt x="76" y="0"/>
                    <a:pt x="75" y="0"/>
                  </a:cubicBezTo>
                  <a:cubicBezTo>
                    <a:pt x="74" y="1"/>
                    <a:pt x="74" y="3"/>
                    <a:pt x="73" y="6"/>
                  </a:cubicBezTo>
                  <a:cubicBezTo>
                    <a:pt x="72" y="8"/>
                    <a:pt x="71" y="11"/>
                    <a:pt x="71" y="11"/>
                  </a:cubicBezTo>
                  <a:cubicBezTo>
                    <a:pt x="71" y="11"/>
                    <a:pt x="69" y="11"/>
                    <a:pt x="69" y="11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9" y="11"/>
                    <a:pt x="67" y="11"/>
                    <a:pt x="67" y="11"/>
                  </a:cubicBezTo>
                  <a:cubicBezTo>
                    <a:pt x="66" y="11"/>
                    <a:pt x="66" y="9"/>
                    <a:pt x="65" y="6"/>
                  </a:cubicBezTo>
                  <a:cubicBezTo>
                    <a:pt x="64" y="4"/>
                    <a:pt x="62" y="1"/>
                    <a:pt x="62" y="1"/>
                  </a:cubicBezTo>
                  <a:cubicBezTo>
                    <a:pt x="61" y="1"/>
                    <a:pt x="59" y="1"/>
                    <a:pt x="58" y="2"/>
                  </a:cubicBezTo>
                  <a:cubicBezTo>
                    <a:pt x="58" y="2"/>
                    <a:pt x="58" y="5"/>
                    <a:pt x="57" y="7"/>
                  </a:cubicBezTo>
                  <a:cubicBezTo>
                    <a:pt x="57" y="10"/>
                    <a:pt x="57" y="13"/>
                    <a:pt x="57" y="13"/>
                  </a:cubicBezTo>
                  <a:cubicBezTo>
                    <a:pt x="57" y="13"/>
                    <a:pt x="55" y="14"/>
                    <a:pt x="55" y="14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55" y="14"/>
                    <a:pt x="53" y="14"/>
                    <a:pt x="53" y="14"/>
                  </a:cubicBezTo>
                  <a:cubicBezTo>
                    <a:pt x="53" y="14"/>
                    <a:pt x="51" y="12"/>
                    <a:pt x="50" y="10"/>
                  </a:cubicBezTo>
                  <a:cubicBezTo>
                    <a:pt x="48" y="8"/>
                    <a:pt x="46" y="5"/>
                    <a:pt x="46" y="5"/>
                  </a:cubicBezTo>
                  <a:cubicBezTo>
                    <a:pt x="45" y="5"/>
                    <a:pt x="43" y="6"/>
                    <a:pt x="42" y="7"/>
                  </a:cubicBezTo>
                  <a:cubicBezTo>
                    <a:pt x="42" y="7"/>
                    <a:pt x="42" y="10"/>
                    <a:pt x="43" y="13"/>
                  </a:cubicBezTo>
                  <a:cubicBezTo>
                    <a:pt x="43" y="15"/>
                    <a:pt x="44" y="18"/>
                    <a:pt x="44" y="18"/>
                  </a:cubicBezTo>
                  <a:cubicBezTo>
                    <a:pt x="44" y="19"/>
                    <a:pt x="42" y="19"/>
                    <a:pt x="42" y="19"/>
                  </a:cubicBezTo>
                  <a:cubicBezTo>
                    <a:pt x="42" y="19"/>
                    <a:pt x="41" y="20"/>
                    <a:pt x="40" y="20"/>
                  </a:cubicBezTo>
                  <a:cubicBezTo>
                    <a:pt x="40" y="20"/>
                    <a:pt x="38" y="18"/>
                    <a:pt x="36" y="17"/>
                  </a:cubicBezTo>
                  <a:cubicBezTo>
                    <a:pt x="34" y="15"/>
                    <a:pt x="32" y="13"/>
                    <a:pt x="31" y="13"/>
                  </a:cubicBezTo>
                  <a:cubicBezTo>
                    <a:pt x="30" y="13"/>
                    <a:pt x="28" y="15"/>
                    <a:pt x="28" y="15"/>
                  </a:cubicBezTo>
                  <a:cubicBezTo>
                    <a:pt x="28" y="16"/>
                    <a:pt x="29" y="18"/>
                    <a:pt x="30" y="21"/>
                  </a:cubicBezTo>
                  <a:cubicBezTo>
                    <a:pt x="31" y="23"/>
                    <a:pt x="32" y="26"/>
                    <a:pt x="32" y="26"/>
                  </a:cubicBezTo>
                  <a:cubicBezTo>
                    <a:pt x="32" y="27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29" y="29"/>
                    <a:pt x="29" y="29"/>
                  </a:cubicBezTo>
                  <a:cubicBezTo>
                    <a:pt x="29" y="29"/>
                    <a:pt x="26" y="28"/>
                    <a:pt x="24" y="26"/>
                  </a:cubicBezTo>
                  <a:cubicBezTo>
                    <a:pt x="22" y="25"/>
                    <a:pt x="19" y="24"/>
                    <a:pt x="19" y="24"/>
                  </a:cubicBezTo>
                  <a:cubicBezTo>
                    <a:pt x="18" y="25"/>
                    <a:pt x="16" y="26"/>
                    <a:pt x="16" y="27"/>
                  </a:cubicBezTo>
                  <a:cubicBezTo>
                    <a:pt x="16" y="28"/>
                    <a:pt x="18" y="30"/>
                    <a:pt x="19" y="32"/>
                  </a:cubicBezTo>
                  <a:cubicBezTo>
                    <a:pt x="21" y="34"/>
                    <a:pt x="23" y="36"/>
                    <a:pt x="23" y="37"/>
                  </a:cubicBezTo>
                  <a:cubicBezTo>
                    <a:pt x="23" y="37"/>
                    <a:pt x="22" y="38"/>
                    <a:pt x="22" y="3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1" y="38"/>
                    <a:pt x="21" y="40"/>
                    <a:pt x="20" y="40"/>
                  </a:cubicBezTo>
                  <a:cubicBezTo>
                    <a:pt x="20" y="40"/>
                    <a:pt x="17" y="39"/>
                    <a:pt x="15" y="39"/>
                  </a:cubicBezTo>
                  <a:cubicBezTo>
                    <a:pt x="12" y="38"/>
                    <a:pt x="10" y="38"/>
                    <a:pt x="9" y="38"/>
                  </a:cubicBezTo>
                  <a:cubicBezTo>
                    <a:pt x="8" y="38"/>
                    <a:pt x="7" y="40"/>
                    <a:pt x="7" y="41"/>
                  </a:cubicBezTo>
                  <a:cubicBezTo>
                    <a:pt x="7" y="42"/>
                    <a:pt x="9" y="43"/>
                    <a:pt x="12" y="45"/>
                  </a:cubicBezTo>
                  <a:cubicBezTo>
                    <a:pt x="14" y="47"/>
                    <a:pt x="16" y="49"/>
                    <a:pt x="16" y="49"/>
                  </a:cubicBezTo>
                  <a:cubicBezTo>
                    <a:pt x="16" y="49"/>
                    <a:pt x="15" y="51"/>
                    <a:pt x="15" y="51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1" y="53"/>
                    <a:pt x="9" y="53"/>
                  </a:cubicBezTo>
                  <a:cubicBezTo>
                    <a:pt x="6" y="53"/>
                    <a:pt x="3" y="53"/>
                    <a:pt x="3" y="53"/>
                  </a:cubicBezTo>
                  <a:cubicBezTo>
                    <a:pt x="2" y="54"/>
                    <a:pt x="2" y="56"/>
                    <a:pt x="2" y="57"/>
                  </a:cubicBezTo>
                  <a:cubicBezTo>
                    <a:pt x="2" y="57"/>
                    <a:pt x="5" y="59"/>
                    <a:pt x="7" y="60"/>
                  </a:cubicBezTo>
                  <a:cubicBezTo>
                    <a:pt x="9" y="61"/>
                    <a:pt x="12" y="62"/>
                    <a:pt x="12" y="63"/>
                  </a:cubicBezTo>
                  <a:cubicBezTo>
                    <a:pt x="12" y="63"/>
                    <a:pt x="12" y="65"/>
                    <a:pt x="12" y="65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65"/>
                    <a:pt x="12" y="66"/>
                    <a:pt x="12" y="67"/>
                  </a:cubicBezTo>
                  <a:cubicBezTo>
                    <a:pt x="11" y="67"/>
                    <a:pt x="9" y="67"/>
                    <a:pt x="6" y="68"/>
                  </a:cubicBezTo>
                  <a:cubicBezTo>
                    <a:pt x="3" y="68"/>
                    <a:pt x="1" y="69"/>
                    <a:pt x="1" y="70"/>
                  </a:cubicBezTo>
                  <a:cubicBezTo>
                    <a:pt x="0" y="70"/>
                    <a:pt x="0" y="73"/>
                    <a:pt x="1" y="73"/>
                  </a:cubicBezTo>
                  <a:cubicBezTo>
                    <a:pt x="1" y="74"/>
                    <a:pt x="3" y="75"/>
                    <a:pt x="6" y="75"/>
                  </a:cubicBezTo>
                  <a:cubicBezTo>
                    <a:pt x="9" y="76"/>
                    <a:pt x="11" y="76"/>
                    <a:pt x="12" y="77"/>
                  </a:cubicBezTo>
                  <a:cubicBezTo>
                    <a:pt x="12" y="77"/>
                    <a:pt x="12" y="79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2" y="79"/>
                    <a:pt x="12" y="80"/>
                    <a:pt x="12" y="81"/>
                  </a:cubicBezTo>
                  <a:cubicBezTo>
                    <a:pt x="12" y="81"/>
                    <a:pt x="9" y="82"/>
                    <a:pt x="7" y="83"/>
                  </a:cubicBezTo>
                  <a:cubicBezTo>
                    <a:pt x="5" y="84"/>
                    <a:pt x="2" y="86"/>
                    <a:pt x="2" y="86"/>
                  </a:cubicBezTo>
                  <a:cubicBezTo>
                    <a:pt x="2" y="87"/>
                    <a:pt x="2" y="89"/>
                    <a:pt x="3" y="90"/>
                  </a:cubicBezTo>
                  <a:cubicBezTo>
                    <a:pt x="3" y="90"/>
                    <a:pt x="6" y="90"/>
                    <a:pt x="9" y="90"/>
                  </a:cubicBezTo>
                  <a:cubicBezTo>
                    <a:pt x="11" y="90"/>
                    <a:pt x="14" y="90"/>
                    <a:pt x="14" y="90"/>
                  </a:cubicBezTo>
                  <a:cubicBezTo>
                    <a:pt x="15" y="91"/>
                    <a:pt x="15" y="92"/>
                    <a:pt x="15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5" y="92"/>
                    <a:pt x="16" y="94"/>
                    <a:pt x="16" y="94"/>
                  </a:cubicBezTo>
                  <a:cubicBezTo>
                    <a:pt x="16" y="95"/>
                    <a:pt x="14" y="96"/>
                    <a:pt x="12" y="98"/>
                  </a:cubicBezTo>
                  <a:cubicBezTo>
                    <a:pt x="9" y="100"/>
                    <a:pt x="7" y="101"/>
                    <a:pt x="7" y="102"/>
                  </a:cubicBezTo>
                  <a:cubicBezTo>
                    <a:pt x="7" y="103"/>
                    <a:pt x="8" y="105"/>
                    <a:pt x="9" y="105"/>
                  </a:cubicBezTo>
                  <a:cubicBezTo>
                    <a:pt x="9" y="105"/>
                    <a:pt x="12" y="105"/>
                    <a:pt x="15" y="104"/>
                  </a:cubicBezTo>
                  <a:cubicBezTo>
                    <a:pt x="17" y="104"/>
                    <a:pt x="20" y="103"/>
                    <a:pt x="20" y="103"/>
                  </a:cubicBezTo>
                  <a:cubicBezTo>
                    <a:pt x="21" y="103"/>
                    <a:pt x="21" y="105"/>
                    <a:pt x="21" y="105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1" y="105"/>
                    <a:pt x="23" y="106"/>
                    <a:pt x="23" y="107"/>
                  </a:cubicBezTo>
                  <a:cubicBezTo>
                    <a:pt x="23" y="107"/>
                    <a:pt x="21" y="109"/>
                    <a:pt x="19" y="111"/>
                  </a:cubicBezTo>
                  <a:cubicBezTo>
                    <a:pt x="18" y="113"/>
                    <a:pt x="16" y="115"/>
                    <a:pt x="16" y="116"/>
                  </a:cubicBezTo>
                  <a:cubicBezTo>
                    <a:pt x="16" y="117"/>
                    <a:pt x="18" y="119"/>
                    <a:pt x="19" y="119"/>
                  </a:cubicBezTo>
                  <a:cubicBezTo>
                    <a:pt x="19" y="119"/>
                    <a:pt x="21" y="118"/>
                    <a:pt x="24" y="117"/>
                  </a:cubicBezTo>
                  <a:cubicBezTo>
                    <a:pt x="26" y="116"/>
                    <a:pt x="29" y="114"/>
                    <a:pt x="29" y="114"/>
                  </a:cubicBezTo>
                  <a:cubicBezTo>
                    <a:pt x="30" y="114"/>
                    <a:pt x="31" y="116"/>
                    <a:pt x="31" y="116"/>
                  </a:cubicBezTo>
                  <a:cubicBezTo>
                    <a:pt x="31" y="116"/>
                    <a:pt x="31" y="116"/>
                    <a:pt x="31" y="116"/>
                  </a:cubicBezTo>
                  <a:cubicBezTo>
                    <a:pt x="31" y="116"/>
                    <a:pt x="32" y="117"/>
                    <a:pt x="32" y="117"/>
                  </a:cubicBezTo>
                  <a:cubicBezTo>
                    <a:pt x="32" y="118"/>
                    <a:pt x="31" y="120"/>
                    <a:pt x="30" y="122"/>
                  </a:cubicBezTo>
                  <a:cubicBezTo>
                    <a:pt x="29" y="125"/>
                    <a:pt x="28" y="127"/>
                    <a:pt x="28" y="128"/>
                  </a:cubicBezTo>
                  <a:cubicBezTo>
                    <a:pt x="28" y="129"/>
                    <a:pt x="30" y="130"/>
                    <a:pt x="31" y="130"/>
                  </a:cubicBezTo>
                  <a:cubicBezTo>
                    <a:pt x="31" y="130"/>
                    <a:pt x="34" y="128"/>
                    <a:pt x="36" y="127"/>
                  </a:cubicBezTo>
                  <a:cubicBezTo>
                    <a:pt x="38" y="125"/>
                    <a:pt x="40" y="123"/>
                    <a:pt x="40" y="123"/>
                  </a:cubicBezTo>
                  <a:cubicBezTo>
                    <a:pt x="41" y="123"/>
                    <a:pt x="42" y="124"/>
                    <a:pt x="42" y="124"/>
                  </a:cubicBezTo>
                  <a:cubicBezTo>
                    <a:pt x="42" y="124"/>
                    <a:pt x="42" y="124"/>
                    <a:pt x="42" y="124"/>
                  </a:cubicBezTo>
                  <a:cubicBezTo>
                    <a:pt x="42" y="124"/>
                    <a:pt x="43" y="125"/>
                    <a:pt x="44" y="125"/>
                  </a:cubicBezTo>
                  <a:cubicBezTo>
                    <a:pt x="44" y="126"/>
                    <a:pt x="43" y="128"/>
                    <a:pt x="43" y="131"/>
                  </a:cubicBezTo>
                  <a:cubicBezTo>
                    <a:pt x="42" y="133"/>
                    <a:pt x="42" y="136"/>
                    <a:pt x="42" y="136"/>
                  </a:cubicBezTo>
                  <a:cubicBezTo>
                    <a:pt x="43" y="137"/>
                    <a:pt x="45" y="138"/>
                    <a:pt x="46" y="138"/>
                  </a:cubicBezTo>
                  <a:cubicBezTo>
                    <a:pt x="46" y="138"/>
                    <a:pt x="48" y="136"/>
                    <a:pt x="49" y="134"/>
                  </a:cubicBezTo>
                  <a:cubicBezTo>
                    <a:pt x="51" y="132"/>
                    <a:pt x="53" y="129"/>
                    <a:pt x="53" y="129"/>
                  </a:cubicBezTo>
                  <a:cubicBezTo>
                    <a:pt x="53" y="129"/>
                    <a:pt x="55" y="130"/>
                    <a:pt x="55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5" y="130"/>
                    <a:pt x="57" y="130"/>
                    <a:pt x="57" y="130"/>
                  </a:cubicBezTo>
                  <a:cubicBezTo>
                    <a:pt x="57" y="131"/>
                    <a:pt x="57" y="133"/>
                    <a:pt x="57" y="136"/>
                  </a:cubicBezTo>
                  <a:cubicBezTo>
                    <a:pt x="57" y="139"/>
                    <a:pt x="58" y="141"/>
                    <a:pt x="58" y="142"/>
                  </a:cubicBezTo>
                  <a:cubicBezTo>
                    <a:pt x="59" y="142"/>
                    <a:pt x="61" y="143"/>
                    <a:pt x="62" y="142"/>
                  </a:cubicBezTo>
                  <a:cubicBezTo>
                    <a:pt x="62" y="142"/>
                    <a:pt x="63" y="140"/>
                    <a:pt x="64" y="137"/>
                  </a:cubicBezTo>
                  <a:cubicBezTo>
                    <a:pt x="66" y="135"/>
                    <a:pt x="66" y="132"/>
                    <a:pt x="67" y="132"/>
                  </a:cubicBezTo>
                  <a:cubicBezTo>
                    <a:pt x="67" y="132"/>
                    <a:pt x="69" y="132"/>
                    <a:pt x="69" y="132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69" y="132"/>
                    <a:pt x="71" y="132"/>
                    <a:pt x="71" y="132"/>
                  </a:cubicBezTo>
                  <a:cubicBezTo>
                    <a:pt x="71" y="133"/>
                    <a:pt x="72" y="135"/>
                    <a:pt x="73" y="138"/>
                  </a:cubicBezTo>
                  <a:cubicBezTo>
                    <a:pt x="73" y="140"/>
                    <a:pt x="74" y="143"/>
                    <a:pt x="75" y="143"/>
                  </a:cubicBezTo>
                  <a:cubicBezTo>
                    <a:pt x="75" y="143"/>
                    <a:pt x="78" y="143"/>
                    <a:pt x="78" y="143"/>
                  </a:cubicBezTo>
                  <a:cubicBezTo>
                    <a:pt x="79" y="143"/>
                    <a:pt x="79" y="140"/>
                    <a:pt x="80" y="137"/>
                  </a:cubicBezTo>
                  <a:cubicBezTo>
                    <a:pt x="80" y="135"/>
                    <a:pt x="81" y="132"/>
                    <a:pt x="81" y="132"/>
                  </a:cubicBezTo>
                  <a:cubicBezTo>
                    <a:pt x="81" y="131"/>
                    <a:pt x="83" y="131"/>
                    <a:pt x="83" y="131"/>
                  </a:cubicBezTo>
                  <a:cubicBezTo>
                    <a:pt x="83" y="131"/>
                    <a:pt x="85" y="131"/>
                    <a:pt x="85" y="131"/>
                  </a:cubicBezTo>
                  <a:cubicBezTo>
                    <a:pt x="85" y="131"/>
                    <a:pt x="87" y="133"/>
                    <a:pt x="88" y="136"/>
                  </a:cubicBezTo>
                  <a:cubicBezTo>
                    <a:pt x="89" y="138"/>
                    <a:pt x="91" y="140"/>
                    <a:pt x="91" y="141"/>
                  </a:cubicBezTo>
                  <a:cubicBezTo>
                    <a:pt x="92" y="141"/>
                    <a:pt x="94" y="140"/>
                    <a:pt x="95" y="139"/>
                  </a:cubicBezTo>
                  <a:cubicBezTo>
                    <a:pt x="95" y="139"/>
                    <a:pt x="95" y="136"/>
                    <a:pt x="95" y="134"/>
                  </a:cubicBezTo>
                  <a:cubicBezTo>
                    <a:pt x="95" y="131"/>
                    <a:pt x="95" y="129"/>
                    <a:pt x="95" y="128"/>
                  </a:cubicBezTo>
                  <a:cubicBezTo>
                    <a:pt x="95" y="128"/>
                    <a:pt x="97" y="127"/>
                    <a:pt x="97" y="127"/>
                  </a:cubicBezTo>
                  <a:cubicBezTo>
                    <a:pt x="97" y="127"/>
                    <a:pt x="98" y="126"/>
                    <a:pt x="99" y="126"/>
                  </a:cubicBezTo>
                  <a:cubicBezTo>
                    <a:pt x="99" y="127"/>
                    <a:pt x="100" y="129"/>
                    <a:pt x="102" y="130"/>
                  </a:cubicBezTo>
                  <a:cubicBezTo>
                    <a:pt x="104" y="133"/>
                    <a:pt x="106" y="134"/>
                    <a:pt x="107" y="134"/>
                  </a:cubicBezTo>
                  <a:cubicBezTo>
                    <a:pt x="108" y="135"/>
                    <a:pt x="109" y="133"/>
                    <a:pt x="110" y="133"/>
                  </a:cubicBezTo>
                  <a:cubicBezTo>
                    <a:pt x="110" y="132"/>
                    <a:pt x="109" y="129"/>
                    <a:pt x="109" y="127"/>
                  </a:cubicBezTo>
                  <a:cubicBezTo>
                    <a:pt x="108" y="124"/>
                    <a:pt x="107" y="122"/>
                    <a:pt x="107" y="122"/>
                  </a:cubicBezTo>
                  <a:cubicBezTo>
                    <a:pt x="107" y="121"/>
                    <a:pt x="109" y="120"/>
                    <a:pt x="109" y="120"/>
                  </a:cubicBezTo>
                  <a:cubicBezTo>
                    <a:pt x="109" y="120"/>
                    <a:pt x="110" y="119"/>
                    <a:pt x="111" y="119"/>
                  </a:cubicBezTo>
                  <a:cubicBezTo>
                    <a:pt x="111" y="119"/>
                    <a:pt x="113" y="121"/>
                    <a:pt x="115" y="122"/>
                  </a:cubicBezTo>
                  <a:cubicBezTo>
                    <a:pt x="117" y="124"/>
                    <a:pt x="120" y="125"/>
                    <a:pt x="120" y="125"/>
                  </a:cubicBezTo>
                  <a:cubicBezTo>
                    <a:pt x="121" y="125"/>
                    <a:pt x="123" y="123"/>
                    <a:pt x="123" y="122"/>
                  </a:cubicBezTo>
                  <a:cubicBezTo>
                    <a:pt x="123" y="122"/>
                    <a:pt x="122" y="119"/>
                    <a:pt x="121" y="117"/>
                  </a:cubicBezTo>
                  <a:cubicBezTo>
                    <a:pt x="119" y="115"/>
                    <a:pt x="118" y="113"/>
                    <a:pt x="118" y="112"/>
                  </a:cubicBezTo>
                  <a:cubicBezTo>
                    <a:pt x="118" y="112"/>
                    <a:pt x="119" y="111"/>
                    <a:pt x="119" y="111"/>
                  </a:cubicBezTo>
                  <a:cubicBezTo>
                    <a:pt x="119" y="111"/>
                    <a:pt x="119" y="111"/>
                    <a:pt x="119" y="111"/>
                  </a:cubicBezTo>
                  <a:cubicBezTo>
                    <a:pt x="119" y="111"/>
                    <a:pt x="120" y="109"/>
                    <a:pt x="121" y="109"/>
                  </a:cubicBezTo>
                  <a:cubicBezTo>
                    <a:pt x="121" y="109"/>
                    <a:pt x="123" y="110"/>
                    <a:pt x="126" y="111"/>
                  </a:cubicBezTo>
                  <a:cubicBezTo>
                    <a:pt x="128" y="112"/>
                    <a:pt x="131" y="113"/>
                    <a:pt x="131" y="113"/>
                  </a:cubicBezTo>
                  <a:cubicBezTo>
                    <a:pt x="132" y="112"/>
                    <a:pt x="133" y="110"/>
                    <a:pt x="133" y="109"/>
                  </a:cubicBezTo>
                  <a:cubicBezTo>
                    <a:pt x="133" y="109"/>
                    <a:pt x="132" y="107"/>
                    <a:pt x="130" y="105"/>
                  </a:cubicBezTo>
                  <a:cubicBezTo>
                    <a:pt x="128" y="103"/>
                    <a:pt x="126" y="101"/>
                    <a:pt x="126" y="101"/>
                  </a:cubicBezTo>
                  <a:cubicBezTo>
                    <a:pt x="126" y="100"/>
                    <a:pt x="127" y="99"/>
                    <a:pt x="127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27" y="99"/>
                    <a:pt x="128" y="97"/>
                    <a:pt x="128" y="97"/>
                  </a:cubicBezTo>
                  <a:cubicBezTo>
                    <a:pt x="128" y="97"/>
                    <a:pt x="131" y="97"/>
                    <a:pt x="133" y="98"/>
                  </a:cubicBezTo>
                  <a:cubicBezTo>
                    <a:pt x="136" y="98"/>
                    <a:pt x="139" y="98"/>
                    <a:pt x="139" y="98"/>
                  </a:cubicBezTo>
                  <a:cubicBezTo>
                    <a:pt x="140" y="97"/>
                    <a:pt x="141" y="95"/>
                    <a:pt x="141" y="94"/>
                  </a:cubicBezTo>
                  <a:cubicBezTo>
                    <a:pt x="140" y="94"/>
                    <a:pt x="138" y="92"/>
                    <a:pt x="136" y="91"/>
                  </a:cubicBezTo>
                  <a:cubicBezTo>
                    <a:pt x="134" y="89"/>
                    <a:pt x="132" y="88"/>
                    <a:pt x="131" y="88"/>
                  </a:cubicBezTo>
                  <a:cubicBezTo>
                    <a:pt x="131" y="87"/>
                    <a:pt x="132" y="86"/>
                    <a:pt x="132" y="86"/>
                  </a:cubicBezTo>
                  <a:cubicBezTo>
                    <a:pt x="132" y="86"/>
                    <a:pt x="132" y="86"/>
                    <a:pt x="132" y="86"/>
                  </a:cubicBezTo>
                  <a:cubicBezTo>
                    <a:pt x="132" y="86"/>
                    <a:pt x="132" y="84"/>
                    <a:pt x="132" y="84"/>
                  </a:cubicBezTo>
                  <a:cubicBezTo>
                    <a:pt x="133" y="83"/>
                    <a:pt x="135" y="83"/>
                    <a:pt x="138" y="83"/>
                  </a:cubicBezTo>
                  <a:cubicBezTo>
                    <a:pt x="141" y="83"/>
                    <a:pt x="143" y="82"/>
                    <a:pt x="144" y="82"/>
                  </a:cubicBezTo>
                  <a:cubicBezTo>
                    <a:pt x="144" y="81"/>
                    <a:pt x="144" y="79"/>
                    <a:pt x="144" y="78"/>
                  </a:cubicBezTo>
                  <a:cubicBezTo>
                    <a:pt x="144" y="78"/>
                    <a:pt x="141" y="77"/>
                    <a:pt x="139" y="76"/>
                  </a:cubicBezTo>
                  <a:cubicBezTo>
                    <a:pt x="136" y="75"/>
                    <a:pt x="134" y="74"/>
                    <a:pt x="134" y="74"/>
                  </a:cubicBezTo>
                  <a:cubicBezTo>
                    <a:pt x="133" y="73"/>
                    <a:pt x="133" y="72"/>
                    <a:pt x="133" y="72"/>
                  </a:cubicBezTo>
                  <a:cubicBezTo>
                    <a:pt x="133" y="72"/>
                    <a:pt x="133" y="70"/>
                    <a:pt x="134" y="70"/>
                  </a:cubicBezTo>
                  <a:cubicBezTo>
                    <a:pt x="134" y="69"/>
                    <a:pt x="136" y="69"/>
                    <a:pt x="139" y="68"/>
                  </a:cubicBezTo>
                  <a:cubicBezTo>
                    <a:pt x="141" y="67"/>
                    <a:pt x="144" y="66"/>
                    <a:pt x="144" y="65"/>
                  </a:cubicBezTo>
                  <a:cubicBezTo>
                    <a:pt x="145" y="65"/>
                    <a:pt x="144" y="62"/>
                    <a:pt x="144" y="62"/>
                  </a:cubicBezTo>
                  <a:cubicBezTo>
                    <a:pt x="143" y="61"/>
                    <a:pt x="141" y="61"/>
                    <a:pt x="138" y="60"/>
                  </a:cubicBezTo>
                  <a:cubicBezTo>
                    <a:pt x="135" y="60"/>
                    <a:pt x="133" y="60"/>
                    <a:pt x="132" y="60"/>
                  </a:cubicBezTo>
                  <a:cubicBezTo>
                    <a:pt x="132" y="59"/>
                    <a:pt x="132" y="58"/>
                    <a:pt x="132" y="58"/>
                  </a:cubicBezTo>
                  <a:close/>
                  <a:moveTo>
                    <a:pt x="51" y="112"/>
                  </a:moveTo>
                  <a:cubicBezTo>
                    <a:pt x="51" y="106"/>
                    <a:pt x="56" y="101"/>
                    <a:pt x="63" y="101"/>
                  </a:cubicBezTo>
                  <a:cubicBezTo>
                    <a:pt x="69" y="101"/>
                    <a:pt x="74" y="106"/>
                    <a:pt x="74" y="112"/>
                  </a:cubicBezTo>
                  <a:cubicBezTo>
                    <a:pt x="74" y="119"/>
                    <a:pt x="69" y="124"/>
                    <a:pt x="63" y="124"/>
                  </a:cubicBezTo>
                  <a:cubicBezTo>
                    <a:pt x="56" y="124"/>
                    <a:pt x="51" y="119"/>
                    <a:pt x="51" y="112"/>
                  </a:cubicBezTo>
                  <a:close/>
                  <a:moveTo>
                    <a:pt x="25" y="93"/>
                  </a:moveTo>
                  <a:cubicBezTo>
                    <a:pt x="25" y="87"/>
                    <a:pt x="30" y="81"/>
                    <a:pt x="37" y="81"/>
                  </a:cubicBezTo>
                  <a:cubicBezTo>
                    <a:pt x="43" y="81"/>
                    <a:pt x="48" y="87"/>
                    <a:pt x="48" y="93"/>
                  </a:cubicBezTo>
                  <a:cubicBezTo>
                    <a:pt x="48" y="99"/>
                    <a:pt x="43" y="104"/>
                    <a:pt x="37" y="104"/>
                  </a:cubicBezTo>
                  <a:cubicBezTo>
                    <a:pt x="30" y="104"/>
                    <a:pt x="25" y="99"/>
                    <a:pt x="25" y="93"/>
                  </a:cubicBezTo>
                  <a:close/>
                  <a:moveTo>
                    <a:pt x="43" y="62"/>
                  </a:moveTo>
                  <a:cubicBezTo>
                    <a:pt x="43" y="68"/>
                    <a:pt x="38" y="74"/>
                    <a:pt x="32" y="74"/>
                  </a:cubicBezTo>
                  <a:cubicBezTo>
                    <a:pt x="25" y="74"/>
                    <a:pt x="20" y="68"/>
                    <a:pt x="20" y="62"/>
                  </a:cubicBezTo>
                  <a:cubicBezTo>
                    <a:pt x="20" y="56"/>
                    <a:pt x="25" y="51"/>
                    <a:pt x="32" y="51"/>
                  </a:cubicBezTo>
                  <a:cubicBezTo>
                    <a:pt x="38" y="51"/>
                    <a:pt x="43" y="56"/>
                    <a:pt x="43" y="62"/>
                  </a:cubicBezTo>
                  <a:close/>
                  <a:moveTo>
                    <a:pt x="61" y="35"/>
                  </a:moveTo>
                  <a:cubicBezTo>
                    <a:pt x="61" y="41"/>
                    <a:pt x="56" y="47"/>
                    <a:pt x="49" y="47"/>
                  </a:cubicBezTo>
                  <a:cubicBezTo>
                    <a:pt x="43" y="47"/>
                    <a:pt x="38" y="41"/>
                    <a:pt x="38" y="35"/>
                  </a:cubicBezTo>
                  <a:cubicBezTo>
                    <a:pt x="38" y="29"/>
                    <a:pt x="43" y="24"/>
                    <a:pt x="49" y="24"/>
                  </a:cubicBezTo>
                  <a:cubicBezTo>
                    <a:pt x="56" y="24"/>
                    <a:pt x="61" y="29"/>
                    <a:pt x="61" y="35"/>
                  </a:cubicBezTo>
                  <a:close/>
                  <a:moveTo>
                    <a:pt x="72" y="56"/>
                  </a:moveTo>
                  <a:cubicBezTo>
                    <a:pt x="81" y="56"/>
                    <a:pt x="88" y="63"/>
                    <a:pt x="88" y="72"/>
                  </a:cubicBezTo>
                  <a:cubicBezTo>
                    <a:pt x="88" y="80"/>
                    <a:pt x="81" y="87"/>
                    <a:pt x="72" y="87"/>
                  </a:cubicBezTo>
                  <a:cubicBezTo>
                    <a:pt x="64" y="87"/>
                    <a:pt x="57" y="80"/>
                    <a:pt x="57" y="72"/>
                  </a:cubicBezTo>
                  <a:cubicBezTo>
                    <a:pt x="57" y="63"/>
                    <a:pt x="64" y="56"/>
                    <a:pt x="72" y="56"/>
                  </a:cubicBezTo>
                  <a:close/>
                  <a:moveTo>
                    <a:pt x="93" y="30"/>
                  </a:moveTo>
                  <a:cubicBezTo>
                    <a:pt x="93" y="36"/>
                    <a:pt x="88" y="42"/>
                    <a:pt x="82" y="42"/>
                  </a:cubicBezTo>
                  <a:cubicBezTo>
                    <a:pt x="75" y="42"/>
                    <a:pt x="70" y="36"/>
                    <a:pt x="70" y="30"/>
                  </a:cubicBezTo>
                  <a:cubicBezTo>
                    <a:pt x="70" y="24"/>
                    <a:pt x="75" y="19"/>
                    <a:pt x="82" y="19"/>
                  </a:cubicBezTo>
                  <a:cubicBezTo>
                    <a:pt x="88" y="19"/>
                    <a:pt x="93" y="24"/>
                    <a:pt x="93" y="30"/>
                  </a:cubicBezTo>
                  <a:close/>
                  <a:moveTo>
                    <a:pt x="107" y="107"/>
                  </a:moveTo>
                  <a:cubicBezTo>
                    <a:pt x="107" y="113"/>
                    <a:pt x="102" y="118"/>
                    <a:pt x="96" y="118"/>
                  </a:cubicBezTo>
                  <a:cubicBezTo>
                    <a:pt x="89" y="118"/>
                    <a:pt x="84" y="113"/>
                    <a:pt x="84" y="107"/>
                  </a:cubicBezTo>
                  <a:cubicBezTo>
                    <a:pt x="84" y="101"/>
                    <a:pt x="89" y="95"/>
                    <a:pt x="96" y="95"/>
                  </a:cubicBezTo>
                  <a:cubicBezTo>
                    <a:pt x="102" y="95"/>
                    <a:pt x="107" y="101"/>
                    <a:pt x="107" y="107"/>
                  </a:cubicBezTo>
                  <a:close/>
                  <a:moveTo>
                    <a:pt x="120" y="49"/>
                  </a:moveTo>
                  <a:cubicBezTo>
                    <a:pt x="120" y="55"/>
                    <a:pt x="115" y="60"/>
                    <a:pt x="109" y="60"/>
                  </a:cubicBezTo>
                  <a:cubicBezTo>
                    <a:pt x="102" y="60"/>
                    <a:pt x="97" y="55"/>
                    <a:pt x="97" y="49"/>
                  </a:cubicBezTo>
                  <a:cubicBezTo>
                    <a:pt x="97" y="42"/>
                    <a:pt x="102" y="37"/>
                    <a:pt x="109" y="37"/>
                  </a:cubicBezTo>
                  <a:cubicBezTo>
                    <a:pt x="115" y="37"/>
                    <a:pt x="120" y="42"/>
                    <a:pt x="120" y="49"/>
                  </a:cubicBezTo>
                  <a:close/>
                  <a:moveTo>
                    <a:pt x="125" y="81"/>
                  </a:moveTo>
                  <a:cubicBezTo>
                    <a:pt x="125" y="87"/>
                    <a:pt x="120" y="92"/>
                    <a:pt x="114" y="92"/>
                  </a:cubicBezTo>
                  <a:cubicBezTo>
                    <a:pt x="107" y="92"/>
                    <a:pt x="102" y="87"/>
                    <a:pt x="102" y="81"/>
                  </a:cubicBezTo>
                  <a:cubicBezTo>
                    <a:pt x="102" y="74"/>
                    <a:pt x="107" y="69"/>
                    <a:pt x="114" y="69"/>
                  </a:cubicBezTo>
                  <a:cubicBezTo>
                    <a:pt x="120" y="69"/>
                    <a:pt x="125" y="74"/>
                    <a:pt x="125" y="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5" tIns="22857" rIns="45715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2" name="Freeform 31"/>
            <p:cNvSpPr>
              <a:spLocks noEditPoints="1"/>
            </p:cNvSpPr>
            <p:nvPr/>
          </p:nvSpPr>
          <p:spPr bwMode="auto">
            <a:xfrm>
              <a:off x="15608705" y="5962735"/>
              <a:ext cx="1012124" cy="1009703"/>
            </a:xfrm>
            <a:custGeom>
              <a:avLst/>
              <a:gdLst>
                <a:gd name="T0" fmla="*/ 197 w 209"/>
                <a:gd name="T1" fmla="*/ 76 h 208"/>
                <a:gd name="T2" fmla="*/ 185 w 209"/>
                <a:gd name="T3" fmla="*/ 67 h 208"/>
                <a:gd name="T4" fmla="*/ 193 w 209"/>
                <a:gd name="T5" fmla="*/ 50 h 208"/>
                <a:gd name="T6" fmla="*/ 172 w 209"/>
                <a:gd name="T7" fmla="*/ 48 h 208"/>
                <a:gd name="T8" fmla="*/ 174 w 209"/>
                <a:gd name="T9" fmla="*/ 27 h 208"/>
                <a:gd name="T10" fmla="*/ 157 w 209"/>
                <a:gd name="T11" fmla="*/ 34 h 208"/>
                <a:gd name="T12" fmla="*/ 154 w 209"/>
                <a:gd name="T13" fmla="*/ 13 h 208"/>
                <a:gd name="T14" fmla="*/ 139 w 209"/>
                <a:gd name="T15" fmla="*/ 24 h 208"/>
                <a:gd name="T16" fmla="*/ 132 w 209"/>
                <a:gd name="T17" fmla="*/ 4 h 208"/>
                <a:gd name="T18" fmla="*/ 120 w 209"/>
                <a:gd name="T19" fmla="*/ 18 h 208"/>
                <a:gd name="T20" fmla="*/ 108 w 209"/>
                <a:gd name="T21" fmla="*/ 1 h 208"/>
                <a:gd name="T22" fmla="*/ 96 w 209"/>
                <a:gd name="T23" fmla="*/ 17 h 208"/>
                <a:gd name="T24" fmla="*/ 83 w 209"/>
                <a:gd name="T25" fmla="*/ 11 h 208"/>
                <a:gd name="T26" fmla="*/ 71 w 209"/>
                <a:gd name="T27" fmla="*/ 14 h 208"/>
                <a:gd name="T28" fmla="*/ 63 w 209"/>
                <a:gd name="T29" fmla="*/ 26 h 208"/>
                <a:gd name="T30" fmla="*/ 51 w 209"/>
                <a:gd name="T31" fmla="*/ 24 h 208"/>
                <a:gd name="T32" fmla="*/ 46 w 209"/>
                <a:gd name="T33" fmla="*/ 38 h 208"/>
                <a:gd name="T34" fmla="*/ 34 w 209"/>
                <a:gd name="T35" fmla="*/ 39 h 208"/>
                <a:gd name="T36" fmla="*/ 32 w 209"/>
                <a:gd name="T37" fmla="*/ 53 h 208"/>
                <a:gd name="T38" fmla="*/ 13 w 209"/>
                <a:gd name="T39" fmla="*/ 55 h 208"/>
                <a:gd name="T40" fmla="*/ 22 w 209"/>
                <a:gd name="T41" fmla="*/ 74 h 208"/>
                <a:gd name="T42" fmla="*/ 4 w 209"/>
                <a:gd name="T43" fmla="*/ 77 h 208"/>
                <a:gd name="T44" fmla="*/ 17 w 209"/>
                <a:gd name="T45" fmla="*/ 94 h 208"/>
                <a:gd name="T46" fmla="*/ 0 w 209"/>
                <a:gd name="T47" fmla="*/ 107 h 208"/>
                <a:gd name="T48" fmla="*/ 17 w 209"/>
                <a:gd name="T49" fmla="*/ 114 h 208"/>
                <a:gd name="T50" fmla="*/ 4 w 209"/>
                <a:gd name="T51" fmla="*/ 130 h 208"/>
                <a:gd name="T52" fmla="*/ 21 w 209"/>
                <a:gd name="T53" fmla="*/ 134 h 208"/>
                <a:gd name="T54" fmla="*/ 13 w 209"/>
                <a:gd name="T55" fmla="*/ 153 h 208"/>
                <a:gd name="T56" fmla="*/ 31 w 209"/>
                <a:gd name="T57" fmla="*/ 152 h 208"/>
                <a:gd name="T58" fmla="*/ 26 w 209"/>
                <a:gd name="T59" fmla="*/ 172 h 208"/>
                <a:gd name="T60" fmla="*/ 46 w 209"/>
                <a:gd name="T61" fmla="*/ 170 h 208"/>
                <a:gd name="T62" fmla="*/ 51 w 209"/>
                <a:gd name="T63" fmla="*/ 184 h 208"/>
                <a:gd name="T64" fmla="*/ 63 w 209"/>
                <a:gd name="T65" fmla="*/ 182 h 208"/>
                <a:gd name="T66" fmla="*/ 71 w 209"/>
                <a:gd name="T67" fmla="*/ 194 h 208"/>
                <a:gd name="T68" fmla="*/ 83 w 209"/>
                <a:gd name="T69" fmla="*/ 197 h 208"/>
                <a:gd name="T70" fmla="*/ 96 w 209"/>
                <a:gd name="T71" fmla="*/ 192 h 208"/>
                <a:gd name="T72" fmla="*/ 105 w 209"/>
                <a:gd name="T73" fmla="*/ 199 h 208"/>
                <a:gd name="T74" fmla="*/ 117 w 209"/>
                <a:gd name="T75" fmla="*/ 191 h 208"/>
                <a:gd name="T76" fmla="*/ 127 w 209"/>
                <a:gd name="T77" fmla="*/ 197 h 208"/>
                <a:gd name="T78" fmla="*/ 137 w 209"/>
                <a:gd name="T79" fmla="*/ 186 h 208"/>
                <a:gd name="T80" fmla="*/ 148 w 209"/>
                <a:gd name="T81" fmla="*/ 189 h 208"/>
                <a:gd name="T82" fmla="*/ 155 w 209"/>
                <a:gd name="T83" fmla="*/ 176 h 208"/>
                <a:gd name="T84" fmla="*/ 166 w 209"/>
                <a:gd name="T85" fmla="*/ 177 h 208"/>
                <a:gd name="T86" fmla="*/ 170 w 209"/>
                <a:gd name="T87" fmla="*/ 163 h 208"/>
                <a:gd name="T88" fmla="*/ 182 w 209"/>
                <a:gd name="T89" fmla="*/ 161 h 208"/>
                <a:gd name="T90" fmla="*/ 182 w 209"/>
                <a:gd name="T91" fmla="*/ 146 h 208"/>
                <a:gd name="T92" fmla="*/ 193 w 209"/>
                <a:gd name="T93" fmla="*/ 142 h 208"/>
                <a:gd name="T94" fmla="*/ 190 w 209"/>
                <a:gd name="T95" fmla="*/ 127 h 208"/>
                <a:gd name="T96" fmla="*/ 199 w 209"/>
                <a:gd name="T97" fmla="*/ 120 h 208"/>
                <a:gd name="T98" fmla="*/ 193 w 209"/>
                <a:gd name="T99" fmla="*/ 107 h 208"/>
                <a:gd name="T100" fmla="*/ 200 w 209"/>
                <a:gd name="T101" fmla="*/ 98 h 208"/>
                <a:gd name="T102" fmla="*/ 191 w 209"/>
                <a:gd name="T103" fmla="*/ 87 h 208"/>
                <a:gd name="T104" fmla="*/ 104 w 209"/>
                <a:gd name="T105" fmla="*/ 144 h 208"/>
                <a:gd name="T106" fmla="*/ 52 w 209"/>
                <a:gd name="T107" fmla="*/ 147 h 208"/>
                <a:gd name="T108" fmla="*/ 115 w 209"/>
                <a:gd name="T109" fmla="*/ 104 h 208"/>
                <a:gd name="T110" fmla="*/ 67 w 209"/>
                <a:gd name="T111" fmla="*/ 120 h 208"/>
                <a:gd name="T112" fmla="*/ 79 w 209"/>
                <a:gd name="T113" fmla="*/ 73 h 208"/>
                <a:gd name="T114" fmla="*/ 92 w 209"/>
                <a:gd name="T115" fmla="*/ 66 h 208"/>
                <a:gd name="T116" fmla="*/ 172 w 209"/>
                <a:gd name="T117" fmla="*/ 104 h 208"/>
                <a:gd name="T118" fmla="*/ 144 w 209"/>
                <a:gd name="T119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9" h="208">
                  <a:moveTo>
                    <a:pt x="190" y="84"/>
                  </a:moveTo>
                  <a:cubicBezTo>
                    <a:pt x="190" y="84"/>
                    <a:pt x="190" y="84"/>
                    <a:pt x="190" y="84"/>
                  </a:cubicBezTo>
                  <a:cubicBezTo>
                    <a:pt x="190" y="84"/>
                    <a:pt x="189" y="81"/>
                    <a:pt x="190" y="81"/>
                  </a:cubicBezTo>
                  <a:cubicBezTo>
                    <a:pt x="190" y="80"/>
                    <a:pt x="193" y="79"/>
                    <a:pt x="197" y="76"/>
                  </a:cubicBezTo>
                  <a:cubicBezTo>
                    <a:pt x="200" y="74"/>
                    <a:pt x="203" y="72"/>
                    <a:pt x="203" y="72"/>
                  </a:cubicBezTo>
                  <a:cubicBezTo>
                    <a:pt x="204" y="70"/>
                    <a:pt x="202" y="67"/>
                    <a:pt x="201" y="66"/>
                  </a:cubicBezTo>
                  <a:cubicBezTo>
                    <a:pt x="201" y="66"/>
                    <a:pt x="197" y="66"/>
                    <a:pt x="193" y="67"/>
                  </a:cubicBezTo>
                  <a:cubicBezTo>
                    <a:pt x="189" y="67"/>
                    <a:pt x="185" y="68"/>
                    <a:pt x="185" y="67"/>
                  </a:cubicBezTo>
                  <a:cubicBezTo>
                    <a:pt x="184" y="67"/>
                    <a:pt x="183" y="65"/>
                    <a:pt x="183" y="65"/>
                  </a:cubicBezTo>
                  <a:cubicBezTo>
                    <a:pt x="183" y="65"/>
                    <a:pt x="182" y="63"/>
                    <a:pt x="182" y="62"/>
                  </a:cubicBezTo>
                  <a:cubicBezTo>
                    <a:pt x="182" y="61"/>
                    <a:pt x="185" y="59"/>
                    <a:pt x="188" y="56"/>
                  </a:cubicBezTo>
                  <a:cubicBezTo>
                    <a:pt x="190" y="53"/>
                    <a:pt x="193" y="50"/>
                    <a:pt x="193" y="50"/>
                  </a:cubicBezTo>
                  <a:cubicBezTo>
                    <a:pt x="193" y="48"/>
                    <a:pt x="191" y="46"/>
                    <a:pt x="190" y="45"/>
                  </a:cubicBezTo>
                  <a:cubicBezTo>
                    <a:pt x="189" y="45"/>
                    <a:pt x="186" y="46"/>
                    <a:pt x="182" y="47"/>
                  </a:cubicBezTo>
                  <a:cubicBezTo>
                    <a:pt x="178" y="49"/>
                    <a:pt x="175" y="50"/>
                    <a:pt x="174" y="50"/>
                  </a:cubicBezTo>
                  <a:cubicBezTo>
                    <a:pt x="173" y="50"/>
                    <a:pt x="172" y="48"/>
                    <a:pt x="172" y="48"/>
                  </a:cubicBezTo>
                  <a:cubicBezTo>
                    <a:pt x="172" y="48"/>
                    <a:pt x="170" y="46"/>
                    <a:pt x="170" y="45"/>
                  </a:cubicBezTo>
                  <a:cubicBezTo>
                    <a:pt x="170" y="45"/>
                    <a:pt x="172" y="42"/>
                    <a:pt x="174" y="38"/>
                  </a:cubicBezTo>
                  <a:cubicBezTo>
                    <a:pt x="176" y="35"/>
                    <a:pt x="178" y="32"/>
                    <a:pt x="178" y="31"/>
                  </a:cubicBezTo>
                  <a:cubicBezTo>
                    <a:pt x="178" y="30"/>
                    <a:pt x="175" y="27"/>
                    <a:pt x="174" y="27"/>
                  </a:cubicBezTo>
                  <a:cubicBezTo>
                    <a:pt x="173" y="27"/>
                    <a:pt x="170" y="29"/>
                    <a:pt x="167" y="31"/>
                  </a:cubicBezTo>
                  <a:cubicBezTo>
                    <a:pt x="163" y="33"/>
                    <a:pt x="160" y="35"/>
                    <a:pt x="160" y="35"/>
                  </a:cubicBezTo>
                  <a:cubicBezTo>
                    <a:pt x="159" y="35"/>
                    <a:pt x="157" y="34"/>
                    <a:pt x="157" y="34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7" y="34"/>
                    <a:pt x="155" y="33"/>
                    <a:pt x="155" y="32"/>
                  </a:cubicBezTo>
                  <a:cubicBezTo>
                    <a:pt x="155" y="31"/>
                    <a:pt x="156" y="28"/>
                    <a:pt x="157" y="24"/>
                  </a:cubicBezTo>
                  <a:cubicBezTo>
                    <a:pt x="158" y="21"/>
                    <a:pt x="159" y="17"/>
                    <a:pt x="159" y="16"/>
                  </a:cubicBezTo>
                  <a:cubicBezTo>
                    <a:pt x="158" y="15"/>
                    <a:pt x="155" y="13"/>
                    <a:pt x="154" y="13"/>
                  </a:cubicBezTo>
                  <a:cubicBezTo>
                    <a:pt x="154" y="13"/>
                    <a:pt x="151" y="16"/>
                    <a:pt x="148" y="19"/>
                  </a:cubicBezTo>
                  <a:cubicBezTo>
                    <a:pt x="145" y="21"/>
                    <a:pt x="143" y="24"/>
                    <a:pt x="142" y="25"/>
                  </a:cubicBezTo>
                  <a:cubicBezTo>
                    <a:pt x="141" y="25"/>
                    <a:pt x="139" y="24"/>
                    <a:pt x="139" y="24"/>
                  </a:cubicBezTo>
                  <a:cubicBezTo>
                    <a:pt x="139" y="24"/>
                    <a:pt x="139" y="24"/>
                    <a:pt x="139" y="24"/>
                  </a:cubicBezTo>
                  <a:cubicBezTo>
                    <a:pt x="139" y="24"/>
                    <a:pt x="137" y="23"/>
                    <a:pt x="137" y="22"/>
                  </a:cubicBezTo>
                  <a:cubicBezTo>
                    <a:pt x="136" y="22"/>
                    <a:pt x="137" y="18"/>
                    <a:pt x="137" y="14"/>
                  </a:cubicBezTo>
                  <a:cubicBezTo>
                    <a:pt x="137" y="10"/>
                    <a:pt x="137" y="7"/>
                    <a:pt x="137" y="6"/>
                  </a:cubicBezTo>
                  <a:cubicBezTo>
                    <a:pt x="136" y="5"/>
                    <a:pt x="133" y="4"/>
                    <a:pt x="132" y="4"/>
                  </a:cubicBezTo>
                  <a:cubicBezTo>
                    <a:pt x="131" y="5"/>
                    <a:pt x="129" y="8"/>
                    <a:pt x="127" y="11"/>
                  </a:cubicBezTo>
                  <a:cubicBezTo>
                    <a:pt x="125" y="14"/>
                    <a:pt x="123" y="18"/>
                    <a:pt x="123" y="18"/>
                  </a:cubicBezTo>
                  <a:cubicBezTo>
                    <a:pt x="122" y="19"/>
                    <a:pt x="120" y="18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8"/>
                    <a:pt x="117" y="17"/>
                    <a:pt x="117" y="17"/>
                  </a:cubicBezTo>
                  <a:cubicBezTo>
                    <a:pt x="116" y="17"/>
                    <a:pt x="116" y="13"/>
                    <a:pt x="115" y="9"/>
                  </a:cubicBezTo>
                  <a:cubicBezTo>
                    <a:pt x="115" y="5"/>
                    <a:pt x="114" y="2"/>
                    <a:pt x="113" y="1"/>
                  </a:cubicBezTo>
                  <a:cubicBezTo>
                    <a:pt x="112" y="0"/>
                    <a:pt x="109" y="0"/>
                    <a:pt x="108" y="1"/>
                  </a:cubicBezTo>
                  <a:cubicBezTo>
                    <a:pt x="107" y="1"/>
                    <a:pt x="106" y="5"/>
                    <a:pt x="105" y="9"/>
                  </a:cubicBezTo>
                  <a:cubicBezTo>
                    <a:pt x="104" y="12"/>
                    <a:pt x="103" y="16"/>
                    <a:pt x="102" y="16"/>
                  </a:cubicBezTo>
                  <a:cubicBezTo>
                    <a:pt x="102" y="17"/>
                    <a:pt x="99" y="17"/>
                    <a:pt x="99" y="17"/>
                  </a:cubicBezTo>
                  <a:cubicBezTo>
                    <a:pt x="99" y="17"/>
                    <a:pt x="97" y="17"/>
                    <a:pt x="96" y="17"/>
                  </a:cubicBezTo>
                  <a:cubicBezTo>
                    <a:pt x="96" y="16"/>
                    <a:pt x="94" y="13"/>
                    <a:pt x="93" y="9"/>
                  </a:cubicBezTo>
                  <a:cubicBezTo>
                    <a:pt x="92" y="6"/>
                    <a:pt x="90" y="2"/>
                    <a:pt x="89" y="2"/>
                  </a:cubicBezTo>
                  <a:cubicBezTo>
                    <a:pt x="88" y="1"/>
                    <a:pt x="85" y="2"/>
                    <a:pt x="84" y="3"/>
                  </a:cubicBezTo>
                  <a:cubicBezTo>
                    <a:pt x="83" y="3"/>
                    <a:pt x="83" y="7"/>
                    <a:pt x="83" y="11"/>
                  </a:cubicBezTo>
                  <a:cubicBezTo>
                    <a:pt x="82" y="15"/>
                    <a:pt x="82" y="19"/>
                    <a:pt x="82" y="19"/>
                  </a:cubicBezTo>
                  <a:cubicBezTo>
                    <a:pt x="82" y="20"/>
                    <a:pt x="79" y="20"/>
                    <a:pt x="79" y="20"/>
                  </a:cubicBezTo>
                  <a:cubicBezTo>
                    <a:pt x="79" y="20"/>
                    <a:pt x="77" y="21"/>
                    <a:pt x="76" y="21"/>
                  </a:cubicBezTo>
                  <a:cubicBezTo>
                    <a:pt x="76" y="21"/>
                    <a:pt x="74" y="17"/>
                    <a:pt x="71" y="14"/>
                  </a:cubicBezTo>
                  <a:cubicBezTo>
                    <a:pt x="69" y="11"/>
                    <a:pt x="67" y="8"/>
                    <a:pt x="66" y="8"/>
                  </a:cubicBezTo>
                  <a:cubicBezTo>
                    <a:pt x="65" y="8"/>
                    <a:pt x="61" y="9"/>
                    <a:pt x="61" y="10"/>
                  </a:cubicBezTo>
                  <a:cubicBezTo>
                    <a:pt x="61" y="11"/>
                    <a:pt x="61" y="15"/>
                    <a:pt x="62" y="18"/>
                  </a:cubicBezTo>
                  <a:cubicBezTo>
                    <a:pt x="62" y="22"/>
                    <a:pt x="63" y="26"/>
                    <a:pt x="63" y="26"/>
                  </a:cubicBezTo>
                  <a:cubicBezTo>
                    <a:pt x="63" y="27"/>
                    <a:pt x="60" y="28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58" y="30"/>
                    <a:pt x="57" y="30"/>
                  </a:cubicBezTo>
                  <a:cubicBezTo>
                    <a:pt x="57" y="29"/>
                    <a:pt x="54" y="27"/>
                    <a:pt x="51" y="24"/>
                  </a:cubicBezTo>
                  <a:cubicBezTo>
                    <a:pt x="48" y="22"/>
                    <a:pt x="45" y="20"/>
                    <a:pt x="45" y="20"/>
                  </a:cubicBezTo>
                  <a:cubicBezTo>
                    <a:pt x="43" y="20"/>
                    <a:pt x="41" y="22"/>
                    <a:pt x="40" y="23"/>
                  </a:cubicBezTo>
                  <a:cubicBezTo>
                    <a:pt x="40" y="23"/>
                    <a:pt x="41" y="27"/>
                    <a:pt x="43" y="31"/>
                  </a:cubicBezTo>
                  <a:cubicBezTo>
                    <a:pt x="44" y="34"/>
                    <a:pt x="46" y="38"/>
                    <a:pt x="46" y="38"/>
                  </a:cubicBezTo>
                  <a:cubicBezTo>
                    <a:pt x="46" y="39"/>
                    <a:pt x="44" y="40"/>
                    <a:pt x="44" y="4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0"/>
                    <a:pt x="42" y="42"/>
                    <a:pt x="41" y="42"/>
                  </a:cubicBezTo>
                  <a:cubicBezTo>
                    <a:pt x="41" y="42"/>
                    <a:pt x="38" y="40"/>
                    <a:pt x="34" y="39"/>
                  </a:cubicBezTo>
                  <a:cubicBezTo>
                    <a:pt x="31" y="37"/>
                    <a:pt x="27" y="35"/>
                    <a:pt x="27" y="35"/>
                  </a:cubicBezTo>
                  <a:cubicBezTo>
                    <a:pt x="25" y="36"/>
                    <a:pt x="23" y="38"/>
                    <a:pt x="23" y="40"/>
                  </a:cubicBezTo>
                  <a:cubicBezTo>
                    <a:pt x="23" y="40"/>
                    <a:pt x="25" y="44"/>
                    <a:pt x="27" y="47"/>
                  </a:cubicBezTo>
                  <a:cubicBezTo>
                    <a:pt x="30" y="50"/>
                    <a:pt x="32" y="53"/>
                    <a:pt x="32" y="53"/>
                  </a:cubicBezTo>
                  <a:cubicBezTo>
                    <a:pt x="32" y="54"/>
                    <a:pt x="31" y="56"/>
                    <a:pt x="31" y="56"/>
                  </a:cubicBezTo>
                  <a:cubicBezTo>
                    <a:pt x="31" y="56"/>
                    <a:pt x="29" y="58"/>
                    <a:pt x="29" y="58"/>
                  </a:cubicBezTo>
                  <a:cubicBezTo>
                    <a:pt x="28" y="58"/>
                    <a:pt x="25" y="57"/>
                    <a:pt x="21" y="57"/>
                  </a:cubicBezTo>
                  <a:cubicBezTo>
                    <a:pt x="17" y="56"/>
                    <a:pt x="13" y="55"/>
                    <a:pt x="13" y="55"/>
                  </a:cubicBezTo>
                  <a:cubicBezTo>
                    <a:pt x="12" y="56"/>
                    <a:pt x="10" y="59"/>
                    <a:pt x="10" y="60"/>
                  </a:cubicBezTo>
                  <a:cubicBezTo>
                    <a:pt x="10" y="61"/>
                    <a:pt x="13" y="63"/>
                    <a:pt x="16" y="66"/>
                  </a:cubicBezTo>
                  <a:cubicBezTo>
                    <a:pt x="19" y="68"/>
                    <a:pt x="22" y="71"/>
                    <a:pt x="22" y="71"/>
                  </a:cubicBezTo>
                  <a:cubicBezTo>
                    <a:pt x="23" y="72"/>
                    <a:pt x="22" y="74"/>
                    <a:pt x="22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74"/>
                    <a:pt x="21" y="77"/>
                    <a:pt x="20" y="77"/>
                  </a:cubicBezTo>
                  <a:cubicBezTo>
                    <a:pt x="20" y="77"/>
                    <a:pt x="16" y="77"/>
                    <a:pt x="12" y="77"/>
                  </a:cubicBezTo>
                  <a:cubicBezTo>
                    <a:pt x="8" y="77"/>
                    <a:pt x="4" y="77"/>
                    <a:pt x="4" y="77"/>
                  </a:cubicBezTo>
                  <a:cubicBezTo>
                    <a:pt x="3" y="78"/>
                    <a:pt x="2" y="82"/>
                    <a:pt x="3" y="83"/>
                  </a:cubicBezTo>
                  <a:cubicBezTo>
                    <a:pt x="3" y="83"/>
                    <a:pt x="6" y="85"/>
                    <a:pt x="10" y="87"/>
                  </a:cubicBezTo>
                  <a:cubicBezTo>
                    <a:pt x="13" y="89"/>
                    <a:pt x="17" y="91"/>
                    <a:pt x="17" y="91"/>
                  </a:cubicBezTo>
                  <a:cubicBezTo>
                    <a:pt x="17" y="92"/>
                    <a:pt x="17" y="94"/>
                    <a:pt x="17" y="94"/>
                  </a:cubicBezTo>
                  <a:cubicBezTo>
                    <a:pt x="17" y="94"/>
                    <a:pt x="17" y="96"/>
                    <a:pt x="16" y="97"/>
                  </a:cubicBezTo>
                  <a:cubicBezTo>
                    <a:pt x="16" y="97"/>
                    <a:pt x="12" y="98"/>
                    <a:pt x="8" y="99"/>
                  </a:cubicBezTo>
                  <a:cubicBezTo>
                    <a:pt x="5" y="99"/>
                    <a:pt x="1" y="101"/>
                    <a:pt x="0" y="101"/>
                  </a:cubicBezTo>
                  <a:cubicBezTo>
                    <a:pt x="0" y="102"/>
                    <a:pt x="0" y="106"/>
                    <a:pt x="0" y="107"/>
                  </a:cubicBezTo>
                  <a:cubicBezTo>
                    <a:pt x="1" y="107"/>
                    <a:pt x="5" y="108"/>
                    <a:pt x="8" y="109"/>
                  </a:cubicBezTo>
                  <a:cubicBezTo>
                    <a:pt x="12" y="110"/>
                    <a:pt x="16" y="111"/>
                    <a:pt x="16" y="111"/>
                  </a:cubicBezTo>
                  <a:cubicBezTo>
                    <a:pt x="17" y="112"/>
                    <a:pt x="17" y="114"/>
                    <a:pt x="17" y="114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7" y="114"/>
                    <a:pt x="17" y="117"/>
                    <a:pt x="17" y="117"/>
                  </a:cubicBezTo>
                  <a:cubicBezTo>
                    <a:pt x="17" y="118"/>
                    <a:pt x="13" y="119"/>
                    <a:pt x="10" y="121"/>
                  </a:cubicBezTo>
                  <a:cubicBezTo>
                    <a:pt x="6" y="123"/>
                    <a:pt x="3" y="124"/>
                    <a:pt x="2" y="125"/>
                  </a:cubicBezTo>
                  <a:cubicBezTo>
                    <a:pt x="2" y="126"/>
                    <a:pt x="3" y="130"/>
                    <a:pt x="4" y="130"/>
                  </a:cubicBezTo>
                  <a:cubicBezTo>
                    <a:pt x="4" y="131"/>
                    <a:pt x="8" y="131"/>
                    <a:pt x="12" y="131"/>
                  </a:cubicBezTo>
                  <a:cubicBezTo>
                    <a:pt x="16" y="131"/>
                    <a:pt x="20" y="131"/>
                    <a:pt x="20" y="131"/>
                  </a:cubicBezTo>
                  <a:cubicBezTo>
                    <a:pt x="21" y="132"/>
                    <a:pt x="22" y="134"/>
                    <a:pt x="22" y="134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1" y="134"/>
                    <a:pt x="23" y="136"/>
                    <a:pt x="22" y="137"/>
                  </a:cubicBezTo>
                  <a:cubicBezTo>
                    <a:pt x="22" y="137"/>
                    <a:pt x="19" y="140"/>
                    <a:pt x="16" y="142"/>
                  </a:cubicBezTo>
                  <a:cubicBezTo>
                    <a:pt x="13" y="144"/>
                    <a:pt x="10" y="147"/>
                    <a:pt x="10" y="148"/>
                  </a:cubicBezTo>
                  <a:cubicBezTo>
                    <a:pt x="10" y="149"/>
                    <a:pt x="12" y="152"/>
                    <a:pt x="13" y="153"/>
                  </a:cubicBezTo>
                  <a:cubicBezTo>
                    <a:pt x="13" y="153"/>
                    <a:pt x="17" y="152"/>
                    <a:pt x="21" y="151"/>
                  </a:cubicBezTo>
                  <a:cubicBezTo>
                    <a:pt x="25" y="151"/>
                    <a:pt x="28" y="150"/>
                    <a:pt x="29" y="150"/>
                  </a:cubicBezTo>
                  <a:cubicBezTo>
                    <a:pt x="30" y="150"/>
                    <a:pt x="31" y="152"/>
                    <a:pt x="31" y="152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31" y="152"/>
                    <a:pt x="32" y="154"/>
                    <a:pt x="32" y="155"/>
                  </a:cubicBezTo>
                  <a:cubicBezTo>
                    <a:pt x="32" y="155"/>
                    <a:pt x="30" y="158"/>
                    <a:pt x="27" y="161"/>
                  </a:cubicBezTo>
                  <a:cubicBezTo>
                    <a:pt x="25" y="164"/>
                    <a:pt x="23" y="167"/>
                    <a:pt x="23" y="168"/>
                  </a:cubicBezTo>
                  <a:cubicBezTo>
                    <a:pt x="23" y="169"/>
                    <a:pt x="25" y="172"/>
                    <a:pt x="26" y="172"/>
                  </a:cubicBezTo>
                  <a:cubicBezTo>
                    <a:pt x="27" y="172"/>
                    <a:pt x="31" y="171"/>
                    <a:pt x="34" y="169"/>
                  </a:cubicBezTo>
                  <a:cubicBezTo>
                    <a:pt x="38" y="168"/>
                    <a:pt x="41" y="166"/>
                    <a:pt x="41" y="166"/>
                  </a:cubicBezTo>
                  <a:cubicBezTo>
                    <a:pt x="42" y="166"/>
                    <a:pt x="44" y="168"/>
                    <a:pt x="44" y="168"/>
                  </a:cubicBezTo>
                  <a:cubicBezTo>
                    <a:pt x="44" y="168"/>
                    <a:pt x="46" y="169"/>
                    <a:pt x="46" y="170"/>
                  </a:cubicBezTo>
                  <a:cubicBezTo>
                    <a:pt x="46" y="170"/>
                    <a:pt x="44" y="174"/>
                    <a:pt x="43" y="177"/>
                  </a:cubicBezTo>
                  <a:cubicBezTo>
                    <a:pt x="41" y="181"/>
                    <a:pt x="40" y="184"/>
                    <a:pt x="40" y="185"/>
                  </a:cubicBezTo>
                  <a:cubicBezTo>
                    <a:pt x="40" y="186"/>
                    <a:pt x="43" y="188"/>
                    <a:pt x="44" y="188"/>
                  </a:cubicBezTo>
                  <a:cubicBezTo>
                    <a:pt x="45" y="188"/>
                    <a:pt x="48" y="186"/>
                    <a:pt x="51" y="184"/>
                  </a:cubicBezTo>
                  <a:cubicBezTo>
                    <a:pt x="54" y="181"/>
                    <a:pt x="57" y="179"/>
                    <a:pt x="57" y="179"/>
                  </a:cubicBezTo>
                  <a:cubicBezTo>
                    <a:pt x="58" y="178"/>
                    <a:pt x="60" y="180"/>
                    <a:pt x="60" y="180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0" y="180"/>
                    <a:pt x="63" y="181"/>
                    <a:pt x="63" y="182"/>
                  </a:cubicBezTo>
                  <a:cubicBezTo>
                    <a:pt x="63" y="182"/>
                    <a:pt x="62" y="186"/>
                    <a:pt x="61" y="189"/>
                  </a:cubicBezTo>
                  <a:cubicBezTo>
                    <a:pt x="61" y="193"/>
                    <a:pt x="60" y="197"/>
                    <a:pt x="60" y="198"/>
                  </a:cubicBezTo>
                  <a:cubicBezTo>
                    <a:pt x="61" y="199"/>
                    <a:pt x="64" y="200"/>
                    <a:pt x="65" y="200"/>
                  </a:cubicBezTo>
                  <a:cubicBezTo>
                    <a:pt x="66" y="200"/>
                    <a:pt x="69" y="197"/>
                    <a:pt x="71" y="194"/>
                  </a:cubicBezTo>
                  <a:cubicBezTo>
                    <a:pt x="74" y="191"/>
                    <a:pt x="76" y="188"/>
                    <a:pt x="76" y="187"/>
                  </a:cubicBezTo>
                  <a:cubicBezTo>
                    <a:pt x="77" y="187"/>
                    <a:pt x="79" y="188"/>
                    <a:pt x="79" y="188"/>
                  </a:cubicBezTo>
                  <a:cubicBezTo>
                    <a:pt x="79" y="188"/>
                    <a:pt x="82" y="189"/>
                    <a:pt x="82" y="189"/>
                  </a:cubicBezTo>
                  <a:cubicBezTo>
                    <a:pt x="82" y="189"/>
                    <a:pt x="82" y="193"/>
                    <a:pt x="83" y="197"/>
                  </a:cubicBezTo>
                  <a:cubicBezTo>
                    <a:pt x="83" y="201"/>
                    <a:pt x="83" y="205"/>
                    <a:pt x="83" y="205"/>
                  </a:cubicBezTo>
                  <a:cubicBezTo>
                    <a:pt x="84" y="206"/>
                    <a:pt x="88" y="207"/>
                    <a:pt x="89" y="206"/>
                  </a:cubicBezTo>
                  <a:cubicBezTo>
                    <a:pt x="89" y="206"/>
                    <a:pt x="91" y="202"/>
                    <a:pt x="93" y="199"/>
                  </a:cubicBezTo>
                  <a:cubicBezTo>
                    <a:pt x="94" y="195"/>
                    <a:pt x="96" y="192"/>
                    <a:pt x="96" y="192"/>
                  </a:cubicBezTo>
                  <a:cubicBezTo>
                    <a:pt x="97" y="191"/>
                    <a:pt x="99" y="192"/>
                    <a:pt x="99" y="191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102" y="191"/>
                    <a:pt x="102" y="192"/>
                  </a:cubicBezTo>
                  <a:cubicBezTo>
                    <a:pt x="103" y="192"/>
                    <a:pt x="103" y="196"/>
                    <a:pt x="105" y="199"/>
                  </a:cubicBezTo>
                  <a:cubicBezTo>
                    <a:pt x="106" y="203"/>
                    <a:pt x="107" y="207"/>
                    <a:pt x="107" y="207"/>
                  </a:cubicBezTo>
                  <a:cubicBezTo>
                    <a:pt x="108" y="208"/>
                    <a:pt x="112" y="208"/>
                    <a:pt x="113" y="207"/>
                  </a:cubicBezTo>
                  <a:cubicBezTo>
                    <a:pt x="113" y="207"/>
                    <a:pt x="114" y="203"/>
                    <a:pt x="115" y="199"/>
                  </a:cubicBezTo>
                  <a:cubicBezTo>
                    <a:pt x="116" y="195"/>
                    <a:pt x="116" y="191"/>
                    <a:pt x="117" y="191"/>
                  </a:cubicBezTo>
                  <a:cubicBezTo>
                    <a:pt x="117" y="190"/>
                    <a:pt x="120" y="190"/>
                    <a:pt x="120" y="190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0" y="190"/>
                    <a:pt x="122" y="190"/>
                    <a:pt x="123" y="190"/>
                  </a:cubicBezTo>
                  <a:cubicBezTo>
                    <a:pt x="123" y="190"/>
                    <a:pt x="125" y="194"/>
                    <a:pt x="127" y="197"/>
                  </a:cubicBezTo>
                  <a:cubicBezTo>
                    <a:pt x="129" y="200"/>
                    <a:pt x="131" y="203"/>
                    <a:pt x="131" y="204"/>
                  </a:cubicBezTo>
                  <a:cubicBezTo>
                    <a:pt x="133" y="204"/>
                    <a:pt x="136" y="203"/>
                    <a:pt x="137" y="202"/>
                  </a:cubicBezTo>
                  <a:cubicBezTo>
                    <a:pt x="137" y="202"/>
                    <a:pt x="137" y="198"/>
                    <a:pt x="137" y="194"/>
                  </a:cubicBezTo>
                  <a:cubicBezTo>
                    <a:pt x="137" y="190"/>
                    <a:pt x="136" y="186"/>
                    <a:pt x="137" y="186"/>
                  </a:cubicBezTo>
                  <a:cubicBezTo>
                    <a:pt x="137" y="185"/>
                    <a:pt x="139" y="185"/>
                    <a:pt x="139" y="185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139" y="185"/>
                    <a:pt x="142" y="183"/>
                    <a:pt x="142" y="184"/>
                  </a:cubicBezTo>
                  <a:cubicBezTo>
                    <a:pt x="143" y="184"/>
                    <a:pt x="145" y="186"/>
                    <a:pt x="148" y="189"/>
                  </a:cubicBezTo>
                  <a:cubicBezTo>
                    <a:pt x="150" y="192"/>
                    <a:pt x="153" y="195"/>
                    <a:pt x="154" y="195"/>
                  </a:cubicBezTo>
                  <a:cubicBezTo>
                    <a:pt x="155" y="195"/>
                    <a:pt x="158" y="193"/>
                    <a:pt x="159" y="192"/>
                  </a:cubicBezTo>
                  <a:cubicBezTo>
                    <a:pt x="159" y="192"/>
                    <a:pt x="158" y="188"/>
                    <a:pt x="157" y="184"/>
                  </a:cubicBezTo>
                  <a:cubicBezTo>
                    <a:pt x="156" y="180"/>
                    <a:pt x="155" y="177"/>
                    <a:pt x="155" y="176"/>
                  </a:cubicBezTo>
                  <a:cubicBezTo>
                    <a:pt x="155" y="175"/>
                    <a:pt x="157" y="174"/>
                    <a:pt x="157" y="174"/>
                  </a:cubicBezTo>
                  <a:cubicBezTo>
                    <a:pt x="157" y="174"/>
                    <a:pt x="157" y="174"/>
                    <a:pt x="157" y="174"/>
                  </a:cubicBezTo>
                  <a:cubicBezTo>
                    <a:pt x="157" y="174"/>
                    <a:pt x="159" y="173"/>
                    <a:pt x="160" y="173"/>
                  </a:cubicBezTo>
                  <a:cubicBezTo>
                    <a:pt x="160" y="173"/>
                    <a:pt x="163" y="175"/>
                    <a:pt x="166" y="177"/>
                  </a:cubicBezTo>
                  <a:cubicBezTo>
                    <a:pt x="170" y="179"/>
                    <a:pt x="173" y="181"/>
                    <a:pt x="174" y="181"/>
                  </a:cubicBezTo>
                  <a:cubicBezTo>
                    <a:pt x="175" y="181"/>
                    <a:pt x="177" y="179"/>
                    <a:pt x="178" y="177"/>
                  </a:cubicBezTo>
                  <a:cubicBezTo>
                    <a:pt x="178" y="177"/>
                    <a:pt x="176" y="173"/>
                    <a:pt x="174" y="170"/>
                  </a:cubicBezTo>
                  <a:cubicBezTo>
                    <a:pt x="172" y="167"/>
                    <a:pt x="170" y="163"/>
                    <a:pt x="170" y="163"/>
                  </a:cubicBezTo>
                  <a:cubicBezTo>
                    <a:pt x="170" y="162"/>
                    <a:pt x="172" y="160"/>
                    <a:pt x="172" y="160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172" y="160"/>
                    <a:pt x="173" y="158"/>
                    <a:pt x="174" y="158"/>
                  </a:cubicBezTo>
                  <a:cubicBezTo>
                    <a:pt x="175" y="158"/>
                    <a:pt x="178" y="160"/>
                    <a:pt x="182" y="161"/>
                  </a:cubicBezTo>
                  <a:cubicBezTo>
                    <a:pt x="185" y="162"/>
                    <a:pt x="189" y="163"/>
                    <a:pt x="190" y="163"/>
                  </a:cubicBezTo>
                  <a:cubicBezTo>
                    <a:pt x="191" y="163"/>
                    <a:pt x="193" y="160"/>
                    <a:pt x="193" y="159"/>
                  </a:cubicBezTo>
                  <a:cubicBezTo>
                    <a:pt x="193" y="158"/>
                    <a:pt x="190" y="155"/>
                    <a:pt x="188" y="152"/>
                  </a:cubicBezTo>
                  <a:cubicBezTo>
                    <a:pt x="185" y="149"/>
                    <a:pt x="182" y="147"/>
                    <a:pt x="182" y="146"/>
                  </a:cubicBezTo>
                  <a:cubicBezTo>
                    <a:pt x="182" y="145"/>
                    <a:pt x="183" y="143"/>
                    <a:pt x="183" y="143"/>
                  </a:cubicBezTo>
                  <a:cubicBezTo>
                    <a:pt x="183" y="143"/>
                    <a:pt x="183" y="143"/>
                    <a:pt x="183" y="143"/>
                  </a:cubicBezTo>
                  <a:cubicBezTo>
                    <a:pt x="183" y="143"/>
                    <a:pt x="184" y="141"/>
                    <a:pt x="185" y="141"/>
                  </a:cubicBezTo>
                  <a:cubicBezTo>
                    <a:pt x="185" y="140"/>
                    <a:pt x="189" y="141"/>
                    <a:pt x="193" y="142"/>
                  </a:cubicBezTo>
                  <a:cubicBezTo>
                    <a:pt x="197" y="142"/>
                    <a:pt x="201" y="143"/>
                    <a:pt x="201" y="142"/>
                  </a:cubicBezTo>
                  <a:cubicBezTo>
                    <a:pt x="202" y="141"/>
                    <a:pt x="203" y="138"/>
                    <a:pt x="203" y="137"/>
                  </a:cubicBezTo>
                  <a:cubicBezTo>
                    <a:pt x="203" y="136"/>
                    <a:pt x="200" y="134"/>
                    <a:pt x="197" y="132"/>
                  </a:cubicBezTo>
                  <a:cubicBezTo>
                    <a:pt x="193" y="130"/>
                    <a:pt x="190" y="128"/>
                    <a:pt x="190" y="127"/>
                  </a:cubicBezTo>
                  <a:cubicBezTo>
                    <a:pt x="189" y="127"/>
                    <a:pt x="190" y="124"/>
                    <a:pt x="190" y="124"/>
                  </a:cubicBezTo>
                  <a:cubicBezTo>
                    <a:pt x="190" y="124"/>
                    <a:pt x="190" y="124"/>
                    <a:pt x="190" y="124"/>
                  </a:cubicBezTo>
                  <a:cubicBezTo>
                    <a:pt x="190" y="124"/>
                    <a:pt x="191" y="122"/>
                    <a:pt x="191" y="121"/>
                  </a:cubicBezTo>
                  <a:cubicBezTo>
                    <a:pt x="192" y="121"/>
                    <a:pt x="195" y="121"/>
                    <a:pt x="199" y="120"/>
                  </a:cubicBezTo>
                  <a:cubicBezTo>
                    <a:pt x="203" y="120"/>
                    <a:pt x="207" y="119"/>
                    <a:pt x="207" y="119"/>
                  </a:cubicBezTo>
                  <a:cubicBezTo>
                    <a:pt x="208" y="118"/>
                    <a:pt x="209" y="114"/>
                    <a:pt x="208" y="113"/>
                  </a:cubicBezTo>
                  <a:cubicBezTo>
                    <a:pt x="208" y="113"/>
                    <a:pt x="204" y="111"/>
                    <a:pt x="200" y="110"/>
                  </a:cubicBezTo>
                  <a:cubicBezTo>
                    <a:pt x="197" y="109"/>
                    <a:pt x="193" y="107"/>
                    <a:pt x="193" y="107"/>
                  </a:cubicBezTo>
                  <a:cubicBezTo>
                    <a:pt x="192" y="106"/>
                    <a:pt x="193" y="104"/>
                    <a:pt x="193" y="104"/>
                  </a:cubicBezTo>
                  <a:cubicBezTo>
                    <a:pt x="193" y="104"/>
                    <a:pt x="193" y="104"/>
                    <a:pt x="193" y="104"/>
                  </a:cubicBezTo>
                  <a:cubicBezTo>
                    <a:pt x="193" y="104"/>
                    <a:pt x="192" y="102"/>
                    <a:pt x="193" y="101"/>
                  </a:cubicBezTo>
                  <a:cubicBezTo>
                    <a:pt x="193" y="101"/>
                    <a:pt x="197" y="100"/>
                    <a:pt x="200" y="98"/>
                  </a:cubicBezTo>
                  <a:cubicBezTo>
                    <a:pt x="204" y="97"/>
                    <a:pt x="208" y="96"/>
                    <a:pt x="208" y="95"/>
                  </a:cubicBezTo>
                  <a:cubicBezTo>
                    <a:pt x="209" y="94"/>
                    <a:pt x="208" y="90"/>
                    <a:pt x="207" y="90"/>
                  </a:cubicBezTo>
                  <a:cubicBezTo>
                    <a:pt x="207" y="89"/>
                    <a:pt x="203" y="88"/>
                    <a:pt x="199" y="88"/>
                  </a:cubicBezTo>
                  <a:cubicBezTo>
                    <a:pt x="195" y="87"/>
                    <a:pt x="192" y="87"/>
                    <a:pt x="191" y="87"/>
                  </a:cubicBezTo>
                  <a:cubicBezTo>
                    <a:pt x="191" y="86"/>
                    <a:pt x="190" y="84"/>
                    <a:pt x="190" y="84"/>
                  </a:cubicBezTo>
                  <a:close/>
                  <a:moveTo>
                    <a:pt x="52" y="147"/>
                  </a:moveTo>
                  <a:cubicBezTo>
                    <a:pt x="75" y="131"/>
                    <a:pt x="75" y="131"/>
                    <a:pt x="75" y="131"/>
                  </a:cubicBezTo>
                  <a:cubicBezTo>
                    <a:pt x="83" y="139"/>
                    <a:pt x="93" y="144"/>
                    <a:pt x="104" y="144"/>
                  </a:cubicBezTo>
                  <a:cubicBezTo>
                    <a:pt x="109" y="144"/>
                    <a:pt x="113" y="143"/>
                    <a:pt x="117" y="141"/>
                  </a:cubicBezTo>
                  <a:cubicBezTo>
                    <a:pt x="132" y="165"/>
                    <a:pt x="132" y="165"/>
                    <a:pt x="132" y="165"/>
                  </a:cubicBezTo>
                  <a:cubicBezTo>
                    <a:pt x="124" y="169"/>
                    <a:pt x="114" y="171"/>
                    <a:pt x="104" y="171"/>
                  </a:cubicBezTo>
                  <a:cubicBezTo>
                    <a:pt x="83" y="171"/>
                    <a:pt x="64" y="162"/>
                    <a:pt x="52" y="147"/>
                  </a:cubicBezTo>
                  <a:close/>
                  <a:moveTo>
                    <a:pt x="104" y="115"/>
                  </a:moveTo>
                  <a:cubicBezTo>
                    <a:pt x="98" y="115"/>
                    <a:pt x="93" y="110"/>
                    <a:pt x="93" y="104"/>
                  </a:cubicBezTo>
                  <a:cubicBezTo>
                    <a:pt x="93" y="98"/>
                    <a:pt x="98" y="93"/>
                    <a:pt x="104" y="93"/>
                  </a:cubicBezTo>
                  <a:cubicBezTo>
                    <a:pt x="110" y="93"/>
                    <a:pt x="115" y="98"/>
                    <a:pt x="115" y="104"/>
                  </a:cubicBezTo>
                  <a:cubicBezTo>
                    <a:pt x="115" y="110"/>
                    <a:pt x="110" y="115"/>
                    <a:pt x="104" y="115"/>
                  </a:cubicBezTo>
                  <a:close/>
                  <a:moveTo>
                    <a:pt x="79" y="73"/>
                  </a:moveTo>
                  <a:cubicBezTo>
                    <a:pt x="70" y="80"/>
                    <a:pt x="64" y="91"/>
                    <a:pt x="64" y="104"/>
                  </a:cubicBezTo>
                  <a:cubicBezTo>
                    <a:pt x="64" y="110"/>
                    <a:pt x="65" y="115"/>
                    <a:pt x="67" y="120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39" y="124"/>
                    <a:pt x="36" y="114"/>
                    <a:pt x="36" y="104"/>
                  </a:cubicBezTo>
                  <a:cubicBezTo>
                    <a:pt x="36" y="81"/>
                    <a:pt x="48" y="61"/>
                    <a:pt x="65" y="49"/>
                  </a:cubicBezTo>
                  <a:lnTo>
                    <a:pt x="79" y="73"/>
                  </a:lnTo>
                  <a:close/>
                  <a:moveTo>
                    <a:pt x="158" y="63"/>
                  </a:moveTo>
                  <a:cubicBezTo>
                    <a:pt x="133" y="77"/>
                    <a:pt x="133" y="77"/>
                    <a:pt x="133" y="77"/>
                  </a:cubicBezTo>
                  <a:cubicBezTo>
                    <a:pt x="126" y="69"/>
                    <a:pt x="115" y="64"/>
                    <a:pt x="104" y="64"/>
                  </a:cubicBezTo>
                  <a:cubicBezTo>
                    <a:pt x="100" y="64"/>
                    <a:pt x="96" y="65"/>
                    <a:pt x="92" y="66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87" y="38"/>
                    <a:pt x="95" y="37"/>
                    <a:pt x="104" y="37"/>
                  </a:cubicBezTo>
                  <a:cubicBezTo>
                    <a:pt x="126" y="37"/>
                    <a:pt x="145" y="47"/>
                    <a:pt x="158" y="63"/>
                  </a:cubicBezTo>
                  <a:close/>
                  <a:moveTo>
                    <a:pt x="172" y="104"/>
                  </a:moveTo>
                  <a:cubicBezTo>
                    <a:pt x="172" y="126"/>
                    <a:pt x="161" y="146"/>
                    <a:pt x="145" y="158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130" y="134"/>
                    <a:pt x="130" y="134"/>
                    <a:pt x="130" y="134"/>
                  </a:cubicBezTo>
                  <a:cubicBezTo>
                    <a:pt x="139" y="127"/>
                    <a:pt x="144" y="116"/>
                    <a:pt x="144" y="104"/>
                  </a:cubicBezTo>
                  <a:cubicBezTo>
                    <a:pt x="144" y="99"/>
                    <a:pt x="143" y="95"/>
                    <a:pt x="142" y="91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70" y="84"/>
                    <a:pt x="172" y="94"/>
                    <a:pt x="172" y="1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45715" tIns="22857" rIns="45715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48" name="Заголовок 2"/>
          <p:cNvSpPr txBox="1">
            <a:spLocks/>
          </p:cNvSpPr>
          <p:nvPr/>
        </p:nvSpPr>
        <p:spPr>
          <a:xfrm>
            <a:off x="288429" y="2520715"/>
            <a:ext cx="2700124" cy="1475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498" algn="l"/>
              </a:tabLst>
              <a:defRPr sz="2999" b="0" kern="1200" baseline="0">
                <a:solidFill>
                  <a:schemeClr val="tx2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等线 Light" panose="02010600030101010101" pitchFamily="2" charset="-122"/>
              </a:defRPr>
            </a:lvl1pPr>
          </a:lstStyle>
          <a:p>
            <a:pPr marL="0" marR="0" lvl="0" indent="0" algn="l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498" algn="l"/>
              </a:tabLst>
              <a:defRPr/>
            </a:pPr>
            <a:r>
              <a:rPr kumimoji="0" lang="en-US" sz="2999" b="0" i="0" u="none" strike="noStrike" kern="1200" cap="none" spc="0" normalizeH="0" baseline="0" noProof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ea typeface="等线 Light" panose="02010600030101010101" pitchFamily="2" charset="-122"/>
              </a:rPr>
              <a:t>Infographics</a:t>
            </a:r>
            <a:br>
              <a:rPr kumimoji="0" lang="en-US" sz="2999" b="0" i="0" u="none" strike="noStrike" kern="1200" cap="none" spc="0" normalizeH="0" baseline="0" noProof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ea typeface="等线 Light" panose="02010600030101010101" pitchFamily="2" charset="-122"/>
              </a:rPr>
            </a:br>
            <a:r>
              <a:rPr kumimoji="0" lang="en-US" sz="2999" b="0" i="0" u="none" strike="noStrike" kern="1200" cap="none" spc="0" normalizeH="0" baseline="0" noProof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ea typeface="等线 Light" panose="02010600030101010101" pitchFamily="2" charset="-122"/>
              </a:rPr>
              <a:t>powerpoint</a:t>
            </a:r>
            <a:br>
              <a:rPr kumimoji="0" lang="en-US" sz="2999" b="0" i="0" u="none" strike="noStrike" kern="1200" cap="none" spc="0" normalizeH="0" baseline="0" noProof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ea typeface="等线 Light" panose="02010600030101010101" pitchFamily="2" charset="-122"/>
              </a:rPr>
            </a:br>
            <a:r>
              <a:rPr kumimoji="0" lang="en-US" sz="2999" b="0" i="0" u="none" strike="noStrike" kern="1200" cap="none" spc="0" normalizeH="0" baseline="0" noProof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ea typeface="等线 Light" panose="02010600030101010101" pitchFamily="2" charset="-122"/>
              </a:rPr>
              <a:t>slide </a:t>
            </a:r>
            <a:endParaRPr kumimoji="0" lang="en-US" sz="2999" b="0" i="0" u="none" strike="noStrike" kern="1200" cap="none" spc="0" normalizeH="0" baseline="0" noProof="0" dirty="0">
              <a:ln>
                <a:noFill/>
              </a:ln>
              <a:solidFill>
                <a:srgbClr val="373545"/>
              </a:solidFill>
              <a:effectLst/>
              <a:uLnTx/>
              <a:uFillTx/>
              <a:ea typeface="等线 Light" panose="02010600030101010101" pitchFamily="2" charset="-122"/>
            </a:endParaRPr>
          </a:p>
        </p:txBody>
      </p:sp>
      <p:sp>
        <p:nvSpPr>
          <p:cNvPr id="49" name="Текст 5"/>
          <p:cNvSpPr txBox="1">
            <a:spLocks/>
          </p:cNvSpPr>
          <p:nvPr/>
        </p:nvSpPr>
        <p:spPr>
          <a:xfrm>
            <a:off x="288917" y="4176707"/>
            <a:ext cx="2699636" cy="295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000" b="0" i="0" kern="120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latin typeface="Roboto Light" charset="0"/>
              </a:rPr>
              <a:t>Lorem Ipsum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latin typeface="Roboto Light" charset="0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73545"/>
              </a:solidFill>
              <a:effectLst/>
              <a:uLnTx/>
              <a:uFillTx/>
              <a:latin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8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4"/>
          <p:cNvGrpSpPr/>
          <p:nvPr/>
        </p:nvGrpSpPr>
        <p:grpSpPr>
          <a:xfrm>
            <a:off x="8994570" y="3214724"/>
            <a:ext cx="2022226" cy="1383538"/>
            <a:chOff x="18589034" y="3690442"/>
            <a:chExt cx="4044920" cy="2767396"/>
          </a:xfrm>
        </p:grpSpPr>
        <p:sp>
          <p:nvSpPr>
            <p:cNvPr id="3" name="Текст 12"/>
            <p:cNvSpPr txBox="1">
              <a:spLocks/>
            </p:cNvSpPr>
            <p:nvPr/>
          </p:nvSpPr>
          <p:spPr>
            <a:xfrm>
              <a:off x="18589034" y="4462576"/>
              <a:ext cx="4044920" cy="1995262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chemeClr val="accent2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cs typeface="Roboto Medium" charset="0"/>
                </a:rPr>
                <a:t>One section</a:t>
              </a:r>
              <a:r>
                <a:rPr lang="ru-RU" sz="1200" dirty="0">
                  <a:solidFill>
                    <a:schemeClr val="accent2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cs typeface="Roboto Medium" charset="0"/>
                </a:rPr>
                <a:t>:</a:t>
              </a:r>
              <a:endParaRPr lang="en-US" sz="1200" dirty="0">
                <a:solidFill>
                  <a:schemeClr val="accent2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Roboto Medium" charset="0"/>
              </a:endParaRPr>
            </a:p>
            <a:p>
              <a:r>
                <a:rPr lang="en-US" sz="1000" dirty="0">
                  <a:latin typeface="Roboto Light" charset="0"/>
                  <a:ea typeface="Roboto Light" charset="0"/>
                  <a:cs typeface="Roboto Light" charset="0"/>
                </a:rPr>
                <a:t>It is a long established fact that a reader will be distracted</a:t>
              </a:r>
              <a:endParaRPr lang="ru-RU" sz="10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" name="Овал 61"/>
            <p:cNvSpPr/>
            <p:nvPr/>
          </p:nvSpPr>
          <p:spPr>
            <a:xfrm>
              <a:off x="18697297" y="3690442"/>
              <a:ext cx="720331" cy="7203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latin typeface="等线 Light" panose="02010600030101010101" pitchFamily="2" charset="-122"/>
                  <a:ea typeface="等线 Light" panose="02010600030101010101" pitchFamily="2" charset="-122"/>
                  <a:cs typeface="Roboto Medium" charset="0"/>
                </a:rPr>
                <a:t>1</a:t>
              </a:r>
              <a:endParaRPr lang="en-US" sz="1400" dirty="0">
                <a:latin typeface="等线 Light" panose="02010600030101010101" pitchFamily="2" charset="-122"/>
                <a:ea typeface="等线 Light" panose="02010600030101010101" pitchFamily="2" charset="-122"/>
                <a:cs typeface="Roboto Medium" charset="0"/>
              </a:endParaRPr>
            </a:p>
          </p:txBody>
        </p:sp>
      </p:grpSp>
      <p:grpSp>
        <p:nvGrpSpPr>
          <p:cNvPr id="5" name="Группа 7"/>
          <p:cNvGrpSpPr/>
          <p:nvPr/>
        </p:nvGrpSpPr>
        <p:grpSpPr>
          <a:xfrm>
            <a:off x="8994570" y="4704895"/>
            <a:ext cx="2022226" cy="1383538"/>
            <a:chOff x="18589034" y="6987264"/>
            <a:chExt cx="4044920" cy="2767396"/>
          </a:xfrm>
        </p:grpSpPr>
        <p:sp>
          <p:nvSpPr>
            <p:cNvPr id="6" name="Текст 12"/>
            <p:cNvSpPr txBox="1">
              <a:spLocks/>
            </p:cNvSpPr>
            <p:nvPr/>
          </p:nvSpPr>
          <p:spPr>
            <a:xfrm>
              <a:off x="18589034" y="7759398"/>
              <a:ext cx="4044920" cy="1995262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chemeClr val="accent3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cs typeface="Roboto Medium" charset="0"/>
                </a:rPr>
                <a:t>Two section</a:t>
              </a:r>
              <a:r>
                <a:rPr lang="ru-RU" sz="1200" dirty="0">
                  <a:solidFill>
                    <a:schemeClr val="accent3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cs typeface="Roboto Medium" charset="0"/>
                </a:rPr>
                <a:t>:</a:t>
              </a:r>
              <a:endParaRPr lang="en-US" sz="1200" dirty="0">
                <a:solidFill>
                  <a:schemeClr val="accent3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Roboto Medium" charset="0"/>
              </a:endParaRPr>
            </a:p>
            <a:p>
              <a:r>
                <a:rPr lang="en-US" sz="1000" dirty="0">
                  <a:latin typeface="Roboto Light" charset="0"/>
                  <a:ea typeface="Roboto Light" charset="0"/>
                  <a:cs typeface="Roboto Light" charset="0"/>
                </a:rPr>
                <a:t>It is a long established fact that a reader will be distracted</a:t>
              </a:r>
              <a:endParaRPr lang="ru-RU" sz="10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7" name="Овал 64"/>
            <p:cNvSpPr/>
            <p:nvPr/>
          </p:nvSpPr>
          <p:spPr>
            <a:xfrm>
              <a:off x="18697297" y="6987264"/>
              <a:ext cx="720331" cy="7203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latin typeface="等线 Light" panose="02010600030101010101" pitchFamily="2" charset="-122"/>
                  <a:ea typeface="等线 Light" panose="02010600030101010101" pitchFamily="2" charset="-122"/>
                  <a:cs typeface="Roboto Medium" charset="0"/>
                </a:rPr>
                <a:t>2</a:t>
              </a:r>
              <a:endParaRPr lang="en-US" sz="1400" dirty="0">
                <a:latin typeface="等线 Light" panose="02010600030101010101" pitchFamily="2" charset="-122"/>
                <a:ea typeface="等线 Light" panose="02010600030101010101" pitchFamily="2" charset="-122"/>
                <a:cs typeface="Roboto Medium" charset="0"/>
              </a:endParaRPr>
            </a:p>
          </p:txBody>
        </p:sp>
      </p:grpSp>
      <p:grpSp>
        <p:nvGrpSpPr>
          <p:cNvPr id="8" name="Группа 11"/>
          <p:cNvGrpSpPr/>
          <p:nvPr/>
        </p:nvGrpSpPr>
        <p:grpSpPr>
          <a:xfrm>
            <a:off x="3888829" y="2092451"/>
            <a:ext cx="3920639" cy="4172146"/>
            <a:chOff x="13056890" y="1458194"/>
            <a:chExt cx="10009112" cy="10651190"/>
          </a:xfrm>
        </p:grpSpPr>
        <p:sp>
          <p:nvSpPr>
            <p:cNvPr id="9" name="Freeform 12"/>
            <p:cNvSpPr>
              <a:spLocks noEditPoints="1"/>
            </p:cNvSpPr>
            <p:nvPr/>
          </p:nvSpPr>
          <p:spPr bwMode="auto">
            <a:xfrm>
              <a:off x="16750121" y="4643788"/>
              <a:ext cx="6315881" cy="6320724"/>
            </a:xfrm>
            <a:custGeom>
              <a:avLst/>
              <a:gdLst>
                <a:gd name="T0" fmla="*/ 1099 w 1104"/>
                <a:gd name="T1" fmla="*/ 471 h 1105"/>
                <a:gd name="T2" fmla="*/ 955 w 1104"/>
                <a:gd name="T3" fmla="*/ 447 h 1105"/>
                <a:gd name="T4" fmla="*/ 911 w 1104"/>
                <a:gd name="T5" fmla="*/ 342 h 1105"/>
                <a:gd name="T6" fmla="*/ 997 w 1104"/>
                <a:gd name="T7" fmla="*/ 223 h 1105"/>
                <a:gd name="T8" fmla="*/ 996 w 1104"/>
                <a:gd name="T9" fmla="*/ 216 h 1105"/>
                <a:gd name="T10" fmla="*/ 889 w 1104"/>
                <a:gd name="T11" fmla="*/ 108 h 1105"/>
                <a:gd name="T12" fmla="*/ 881 w 1104"/>
                <a:gd name="T13" fmla="*/ 108 h 1105"/>
                <a:gd name="T14" fmla="*/ 762 w 1104"/>
                <a:gd name="T15" fmla="*/ 193 h 1105"/>
                <a:gd name="T16" fmla="*/ 657 w 1104"/>
                <a:gd name="T17" fmla="*/ 149 h 1105"/>
                <a:gd name="T18" fmla="*/ 633 w 1104"/>
                <a:gd name="T19" fmla="*/ 5 h 1105"/>
                <a:gd name="T20" fmla="*/ 628 w 1104"/>
                <a:gd name="T21" fmla="*/ 0 h 1105"/>
                <a:gd name="T22" fmla="*/ 476 w 1104"/>
                <a:gd name="T23" fmla="*/ 0 h 1105"/>
                <a:gd name="T24" fmla="*/ 470 w 1104"/>
                <a:gd name="T25" fmla="*/ 5 h 1105"/>
                <a:gd name="T26" fmla="*/ 447 w 1104"/>
                <a:gd name="T27" fmla="*/ 149 h 1105"/>
                <a:gd name="T28" fmla="*/ 341 w 1104"/>
                <a:gd name="T29" fmla="*/ 193 h 1105"/>
                <a:gd name="T30" fmla="*/ 222 w 1104"/>
                <a:gd name="T31" fmla="*/ 108 h 1105"/>
                <a:gd name="T32" fmla="*/ 215 w 1104"/>
                <a:gd name="T33" fmla="*/ 108 h 1105"/>
                <a:gd name="T34" fmla="*/ 108 w 1104"/>
                <a:gd name="T35" fmla="*/ 216 h 1105"/>
                <a:gd name="T36" fmla="*/ 107 w 1104"/>
                <a:gd name="T37" fmla="*/ 223 h 1105"/>
                <a:gd name="T38" fmla="*/ 192 w 1104"/>
                <a:gd name="T39" fmla="*/ 342 h 1105"/>
                <a:gd name="T40" fmla="*/ 149 w 1104"/>
                <a:gd name="T41" fmla="*/ 447 h 1105"/>
                <a:gd name="T42" fmla="*/ 4 w 1104"/>
                <a:gd name="T43" fmla="*/ 471 h 1105"/>
                <a:gd name="T44" fmla="*/ 0 w 1104"/>
                <a:gd name="T45" fmla="*/ 476 h 1105"/>
                <a:gd name="T46" fmla="*/ 0 w 1104"/>
                <a:gd name="T47" fmla="*/ 628 h 1105"/>
                <a:gd name="T48" fmla="*/ 4 w 1104"/>
                <a:gd name="T49" fmla="*/ 634 h 1105"/>
                <a:gd name="T50" fmla="*/ 149 w 1104"/>
                <a:gd name="T51" fmla="*/ 658 h 1105"/>
                <a:gd name="T52" fmla="*/ 192 w 1104"/>
                <a:gd name="T53" fmla="*/ 763 h 1105"/>
                <a:gd name="T54" fmla="*/ 107 w 1104"/>
                <a:gd name="T55" fmla="*/ 882 h 1105"/>
                <a:gd name="T56" fmla="*/ 108 w 1104"/>
                <a:gd name="T57" fmla="*/ 889 h 1105"/>
                <a:gd name="T58" fmla="*/ 215 w 1104"/>
                <a:gd name="T59" fmla="*/ 997 h 1105"/>
                <a:gd name="T60" fmla="*/ 222 w 1104"/>
                <a:gd name="T61" fmla="*/ 997 h 1105"/>
                <a:gd name="T62" fmla="*/ 341 w 1104"/>
                <a:gd name="T63" fmla="*/ 912 h 1105"/>
                <a:gd name="T64" fmla="*/ 447 w 1104"/>
                <a:gd name="T65" fmla="*/ 956 h 1105"/>
                <a:gd name="T66" fmla="*/ 470 w 1104"/>
                <a:gd name="T67" fmla="*/ 1100 h 1105"/>
                <a:gd name="T68" fmla="*/ 476 w 1104"/>
                <a:gd name="T69" fmla="*/ 1105 h 1105"/>
                <a:gd name="T70" fmla="*/ 628 w 1104"/>
                <a:gd name="T71" fmla="*/ 1105 h 1105"/>
                <a:gd name="T72" fmla="*/ 633 w 1104"/>
                <a:gd name="T73" fmla="*/ 1100 h 1105"/>
                <a:gd name="T74" fmla="*/ 657 w 1104"/>
                <a:gd name="T75" fmla="*/ 956 h 1105"/>
                <a:gd name="T76" fmla="*/ 762 w 1104"/>
                <a:gd name="T77" fmla="*/ 912 h 1105"/>
                <a:gd name="T78" fmla="*/ 881 w 1104"/>
                <a:gd name="T79" fmla="*/ 997 h 1105"/>
                <a:gd name="T80" fmla="*/ 889 w 1104"/>
                <a:gd name="T81" fmla="*/ 997 h 1105"/>
                <a:gd name="T82" fmla="*/ 996 w 1104"/>
                <a:gd name="T83" fmla="*/ 889 h 1105"/>
                <a:gd name="T84" fmla="*/ 997 w 1104"/>
                <a:gd name="T85" fmla="*/ 882 h 1105"/>
                <a:gd name="T86" fmla="*/ 911 w 1104"/>
                <a:gd name="T87" fmla="*/ 763 h 1105"/>
                <a:gd name="T88" fmla="*/ 955 w 1104"/>
                <a:gd name="T89" fmla="*/ 658 h 1105"/>
                <a:gd name="T90" fmla="*/ 1099 w 1104"/>
                <a:gd name="T91" fmla="*/ 634 h 1105"/>
                <a:gd name="T92" fmla="*/ 1104 w 1104"/>
                <a:gd name="T93" fmla="*/ 628 h 1105"/>
                <a:gd name="T94" fmla="*/ 1104 w 1104"/>
                <a:gd name="T95" fmla="*/ 476 h 1105"/>
                <a:gd name="T96" fmla="*/ 1099 w 1104"/>
                <a:gd name="T97" fmla="*/ 471 h 1105"/>
                <a:gd name="T98" fmla="*/ 552 w 1104"/>
                <a:gd name="T99" fmla="*/ 848 h 1105"/>
                <a:gd name="T100" fmla="*/ 256 w 1104"/>
                <a:gd name="T101" fmla="*/ 552 h 1105"/>
                <a:gd name="T102" fmla="*/ 552 w 1104"/>
                <a:gd name="T103" fmla="*/ 257 h 1105"/>
                <a:gd name="T104" fmla="*/ 848 w 1104"/>
                <a:gd name="T105" fmla="*/ 552 h 1105"/>
                <a:gd name="T106" fmla="*/ 552 w 1104"/>
                <a:gd name="T107" fmla="*/ 848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4" h="1105">
                  <a:moveTo>
                    <a:pt x="1099" y="471"/>
                  </a:moveTo>
                  <a:cubicBezTo>
                    <a:pt x="955" y="447"/>
                    <a:pt x="955" y="447"/>
                    <a:pt x="955" y="447"/>
                  </a:cubicBezTo>
                  <a:cubicBezTo>
                    <a:pt x="945" y="410"/>
                    <a:pt x="930" y="374"/>
                    <a:pt x="911" y="342"/>
                  </a:cubicBezTo>
                  <a:cubicBezTo>
                    <a:pt x="997" y="223"/>
                    <a:pt x="997" y="223"/>
                    <a:pt x="997" y="223"/>
                  </a:cubicBezTo>
                  <a:cubicBezTo>
                    <a:pt x="998" y="221"/>
                    <a:pt x="998" y="218"/>
                    <a:pt x="996" y="216"/>
                  </a:cubicBezTo>
                  <a:cubicBezTo>
                    <a:pt x="889" y="108"/>
                    <a:pt x="889" y="108"/>
                    <a:pt x="889" y="108"/>
                  </a:cubicBezTo>
                  <a:cubicBezTo>
                    <a:pt x="887" y="106"/>
                    <a:pt x="884" y="106"/>
                    <a:pt x="881" y="108"/>
                  </a:cubicBezTo>
                  <a:cubicBezTo>
                    <a:pt x="762" y="193"/>
                    <a:pt x="762" y="193"/>
                    <a:pt x="762" y="193"/>
                  </a:cubicBezTo>
                  <a:cubicBezTo>
                    <a:pt x="730" y="174"/>
                    <a:pt x="695" y="159"/>
                    <a:pt x="657" y="149"/>
                  </a:cubicBezTo>
                  <a:cubicBezTo>
                    <a:pt x="633" y="5"/>
                    <a:pt x="633" y="5"/>
                    <a:pt x="633" y="5"/>
                  </a:cubicBezTo>
                  <a:cubicBezTo>
                    <a:pt x="633" y="2"/>
                    <a:pt x="631" y="0"/>
                    <a:pt x="628" y="0"/>
                  </a:cubicBezTo>
                  <a:cubicBezTo>
                    <a:pt x="476" y="0"/>
                    <a:pt x="476" y="0"/>
                    <a:pt x="476" y="0"/>
                  </a:cubicBezTo>
                  <a:cubicBezTo>
                    <a:pt x="473" y="0"/>
                    <a:pt x="471" y="2"/>
                    <a:pt x="470" y="5"/>
                  </a:cubicBezTo>
                  <a:cubicBezTo>
                    <a:pt x="447" y="149"/>
                    <a:pt x="447" y="149"/>
                    <a:pt x="447" y="149"/>
                  </a:cubicBezTo>
                  <a:cubicBezTo>
                    <a:pt x="409" y="159"/>
                    <a:pt x="374" y="174"/>
                    <a:pt x="341" y="193"/>
                  </a:cubicBezTo>
                  <a:cubicBezTo>
                    <a:pt x="222" y="108"/>
                    <a:pt x="222" y="108"/>
                    <a:pt x="222" y="108"/>
                  </a:cubicBezTo>
                  <a:cubicBezTo>
                    <a:pt x="220" y="106"/>
                    <a:pt x="217" y="106"/>
                    <a:pt x="215" y="108"/>
                  </a:cubicBezTo>
                  <a:cubicBezTo>
                    <a:pt x="108" y="216"/>
                    <a:pt x="108" y="216"/>
                    <a:pt x="108" y="216"/>
                  </a:cubicBezTo>
                  <a:cubicBezTo>
                    <a:pt x="106" y="218"/>
                    <a:pt x="105" y="221"/>
                    <a:pt x="107" y="223"/>
                  </a:cubicBezTo>
                  <a:cubicBezTo>
                    <a:pt x="192" y="342"/>
                    <a:pt x="192" y="342"/>
                    <a:pt x="192" y="342"/>
                  </a:cubicBezTo>
                  <a:cubicBezTo>
                    <a:pt x="173" y="374"/>
                    <a:pt x="159" y="410"/>
                    <a:pt x="149" y="447"/>
                  </a:cubicBezTo>
                  <a:cubicBezTo>
                    <a:pt x="4" y="471"/>
                    <a:pt x="4" y="471"/>
                    <a:pt x="4" y="471"/>
                  </a:cubicBezTo>
                  <a:cubicBezTo>
                    <a:pt x="2" y="471"/>
                    <a:pt x="0" y="474"/>
                    <a:pt x="0" y="476"/>
                  </a:cubicBezTo>
                  <a:cubicBezTo>
                    <a:pt x="0" y="628"/>
                    <a:pt x="0" y="628"/>
                    <a:pt x="0" y="628"/>
                  </a:cubicBezTo>
                  <a:cubicBezTo>
                    <a:pt x="0" y="631"/>
                    <a:pt x="2" y="634"/>
                    <a:pt x="4" y="634"/>
                  </a:cubicBezTo>
                  <a:cubicBezTo>
                    <a:pt x="149" y="658"/>
                    <a:pt x="149" y="658"/>
                    <a:pt x="149" y="658"/>
                  </a:cubicBezTo>
                  <a:cubicBezTo>
                    <a:pt x="159" y="695"/>
                    <a:pt x="173" y="730"/>
                    <a:pt x="192" y="763"/>
                  </a:cubicBezTo>
                  <a:cubicBezTo>
                    <a:pt x="107" y="882"/>
                    <a:pt x="107" y="882"/>
                    <a:pt x="107" y="882"/>
                  </a:cubicBezTo>
                  <a:cubicBezTo>
                    <a:pt x="105" y="884"/>
                    <a:pt x="106" y="887"/>
                    <a:pt x="108" y="889"/>
                  </a:cubicBezTo>
                  <a:cubicBezTo>
                    <a:pt x="215" y="997"/>
                    <a:pt x="215" y="997"/>
                    <a:pt x="215" y="997"/>
                  </a:cubicBezTo>
                  <a:cubicBezTo>
                    <a:pt x="217" y="999"/>
                    <a:pt x="220" y="999"/>
                    <a:pt x="222" y="997"/>
                  </a:cubicBezTo>
                  <a:cubicBezTo>
                    <a:pt x="341" y="912"/>
                    <a:pt x="341" y="912"/>
                    <a:pt x="341" y="912"/>
                  </a:cubicBezTo>
                  <a:cubicBezTo>
                    <a:pt x="374" y="931"/>
                    <a:pt x="409" y="946"/>
                    <a:pt x="447" y="956"/>
                  </a:cubicBezTo>
                  <a:cubicBezTo>
                    <a:pt x="470" y="1100"/>
                    <a:pt x="470" y="1100"/>
                    <a:pt x="470" y="1100"/>
                  </a:cubicBezTo>
                  <a:cubicBezTo>
                    <a:pt x="471" y="1103"/>
                    <a:pt x="473" y="1105"/>
                    <a:pt x="476" y="1105"/>
                  </a:cubicBezTo>
                  <a:cubicBezTo>
                    <a:pt x="628" y="1105"/>
                    <a:pt x="628" y="1105"/>
                    <a:pt x="628" y="1105"/>
                  </a:cubicBezTo>
                  <a:cubicBezTo>
                    <a:pt x="631" y="1105"/>
                    <a:pt x="633" y="1103"/>
                    <a:pt x="633" y="1100"/>
                  </a:cubicBezTo>
                  <a:cubicBezTo>
                    <a:pt x="657" y="956"/>
                    <a:pt x="657" y="956"/>
                    <a:pt x="657" y="956"/>
                  </a:cubicBezTo>
                  <a:cubicBezTo>
                    <a:pt x="695" y="946"/>
                    <a:pt x="730" y="931"/>
                    <a:pt x="762" y="912"/>
                  </a:cubicBezTo>
                  <a:cubicBezTo>
                    <a:pt x="881" y="997"/>
                    <a:pt x="881" y="997"/>
                    <a:pt x="881" y="997"/>
                  </a:cubicBezTo>
                  <a:cubicBezTo>
                    <a:pt x="884" y="999"/>
                    <a:pt x="887" y="999"/>
                    <a:pt x="889" y="997"/>
                  </a:cubicBezTo>
                  <a:cubicBezTo>
                    <a:pt x="996" y="889"/>
                    <a:pt x="996" y="889"/>
                    <a:pt x="996" y="889"/>
                  </a:cubicBezTo>
                  <a:cubicBezTo>
                    <a:pt x="998" y="887"/>
                    <a:pt x="998" y="884"/>
                    <a:pt x="997" y="882"/>
                  </a:cubicBezTo>
                  <a:cubicBezTo>
                    <a:pt x="911" y="763"/>
                    <a:pt x="911" y="763"/>
                    <a:pt x="911" y="763"/>
                  </a:cubicBezTo>
                  <a:cubicBezTo>
                    <a:pt x="930" y="730"/>
                    <a:pt x="945" y="695"/>
                    <a:pt x="955" y="658"/>
                  </a:cubicBezTo>
                  <a:cubicBezTo>
                    <a:pt x="1099" y="634"/>
                    <a:pt x="1099" y="634"/>
                    <a:pt x="1099" y="634"/>
                  </a:cubicBezTo>
                  <a:cubicBezTo>
                    <a:pt x="1102" y="634"/>
                    <a:pt x="1104" y="631"/>
                    <a:pt x="1104" y="628"/>
                  </a:cubicBezTo>
                  <a:cubicBezTo>
                    <a:pt x="1104" y="476"/>
                    <a:pt x="1104" y="476"/>
                    <a:pt x="1104" y="476"/>
                  </a:cubicBezTo>
                  <a:cubicBezTo>
                    <a:pt x="1104" y="474"/>
                    <a:pt x="1102" y="471"/>
                    <a:pt x="1099" y="471"/>
                  </a:cubicBezTo>
                  <a:close/>
                  <a:moveTo>
                    <a:pt x="552" y="848"/>
                  </a:moveTo>
                  <a:cubicBezTo>
                    <a:pt x="388" y="848"/>
                    <a:pt x="256" y="716"/>
                    <a:pt x="256" y="552"/>
                  </a:cubicBezTo>
                  <a:cubicBezTo>
                    <a:pt x="256" y="389"/>
                    <a:pt x="388" y="257"/>
                    <a:pt x="552" y="257"/>
                  </a:cubicBezTo>
                  <a:cubicBezTo>
                    <a:pt x="715" y="257"/>
                    <a:pt x="848" y="389"/>
                    <a:pt x="848" y="552"/>
                  </a:cubicBezTo>
                  <a:cubicBezTo>
                    <a:pt x="848" y="716"/>
                    <a:pt x="715" y="848"/>
                    <a:pt x="552" y="8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15" tIns="22857" rIns="45715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0" name="Freeform 13"/>
            <p:cNvSpPr>
              <a:spLocks noEditPoints="1"/>
            </p:cNvSpPr>
            <p:nvPr/>
          </p:nvSpPr>
          <p:spPr bwMode="auto">
            <a:xfrm>
              <a:off x="13507317" y="1458194"/>
              <a:ext cx="4262438" cy="4260850"/>
            </a:xfrm>
            <a:custGeom>
              <a:avLst/>
              <a:gdLst>
                <a:gd name="T0" fmla="*/ 756 w 1137"/>
                <a:gd name="T1" fmla="*/ 612 h 1136"/>
                <a:gd name="T2" fmla="*/ 255 w 1137"/>
                <a:gd name="T3" fmla="*/ 55 h 1136"/>
                <a:gd name="T4" fmla="*/ 56 w 1137"/>
                <a:gd name="T5" fmla="*/ 55 h 1136"/>
                <a:gd name="T6" fmla="*/ 56 w 1137"/>
                <a:gd name="T7" fmla="*/ 255 h 1136"/>
                <a:gd name="T8" fmla="*/ 613 w 1137"/>
                <a:gd name="T9" fmla="*/ 755 h 1136"/>
                <a:gd name="T10" fmla="*/ 568 w 1137"/>
                <a:gd name="T11" fmla="*/ 945 h 1136"/>
                <a:gd name="T12" fmla="*/ 781 w 1137"/>
                <a:gd name="T13" fmla="*/ 1136 h 1136"/>
                <a:gd name="T14" fmla="*/ 928 w 1137"/>
                <a:gd name="T15" fmla="*/ 1099 h 1136"/>
                <a:gd name="T16" fmla="*/ 777 w 1137"/>
                <a:gd name="T17" fmla="*/ 949 h 1136"/>
                <a:gd name="T18" fmla="*/ 835 w 1137"/>
                <a:gd name="T19" fmla="*/ 834 h 1136"/>
                <a:gd name="T20" fmla="*/ 950 w 1137"/>
                <a:gd name="T21" fmla="*/ 776 h 1136"/>
                <a:gd name="T22" fmla="*/ 1100 w 1137"/>
                <a:gd name="T23" fmla="*/ 927 h 1136"/>
                <a:gd name="T24" fmla="*/ 1137 w 1137"/>
                <a:gd name="T25" fmla="*/ 780 h 1136"/>
                <a:gd name="T26" fmla="*/ 946 w 1137"/>
                <a:gd name="T27" fmla="*/ 568 h 1136"/>
                <a:gd name="T28" fmla="*/ 756 w 1137"/>
                <a:gd name="T29" fmla="*/ 612 h 1136"/>
                <a:gd name="T30" fmla="*/ 202 w 1137"/>
                <a:gd name="T31" fmla="*/ 201 h 1136"/>
                <a:gd name="T32" fmla="*/ 116 w 1137"/>
                <a:gd name="T33" fmla="*/ 201 h 1136"/>
                <a:gd name="T34" fmla="*/ 116 w 1137"/>
                <a:gd name="T35" fmla="*/ 115 h 1136"/>
                <a:gd name="T36" fmla="*/ 202 w 1137"/>
                <a:gd name="T37" fmla="*/ 115 h 1136"/>
                <a:gd name="T38" fmla="*/ 202 w 1137"/>
                <a:gd name="T39" fmla="*/ 201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37" h="1136">
                  <a:moveTo>
                    <a:pt x="756" y="612"/>
                  </a:moveTo>
                  <a:cubicBezTo>
                    <a:pt x="255" y="55"/>
                    <a:pt x="255" y="55"/>
                    <a:pt x="255" y="55"/>
                  </a:cubicBezTo>
                  <a:cubicBezTo>
                    <a:pt x="200" y="0"/>
                    <a:pt x="111" y="0"/>
                    <a:pt x="56" y="55"/>
                  </a:cubicBezTo>
                  <a:cubicBezTo>
                    <a:pt x="0" y="110"/>
                    <a:pt x="0" y="199"/>
                    <a:pt x="56" y="255"/>
                  </a:cubicBezTo>
                  <a:cubicBezTo>
                    <a:pt x="613" y="755"/>
                    <a:pt x="613" y="755"/>
                    <a:pt x="613" y="755"/>
                  </a:cubicBezTo>
                  <a:cubicBezTo>
                    <a:pt x="568" y="945"/>
                    <a:pt x="568" y="945"/>
                    <a:pt x="568" y="945"/>
                  </a:cubicBezTo>
                  <a:cubicBezTo>
                    <a:pt x="781" y="1136"/>
                    <a:pt x="781" y="1136"/>
                    <a:pt x="781" y="1136"/>
                  </a:cubicBezTo>
                  <a:cubicBezTo>
                    <a:pt x="928" y="1099"/>
                    <a:pt x="928" y="1099"/>
                    <a:pt x="928" y="1099"/>
                  </a:cubicBezTo>
                  <a:cubicBezTo>
                    <a:pt x="777" y="949"/>
                    <a:pt x="777" y="949"/>
                    <a:pt x="777" y="949"/>
                  </a:cubicBezTo>
                  <a:cubicBezTo>
                    <a:pt x="835" y="834"/>
                    <a:pt x="835" y="834"/>
                    <a:pt x="835" y="834"/>
                  </a:cubicBezTo>
                  <a:cubicBezTo>
                    <a:pt x="950" y="776"/>
                    <a:pt x="950" y="776"/>
                    <a:pt x="950" y="776"/>
                  </a:cubicBezTo>
                  <a:cubicBezTo>
                    <a:pt x="1100" y="927"/>
                    <a:pt x="1100" y="927"/>
                    <a:pt x="1100" y="927"/>
                  </a:cubicBezTo>
                  <a:cubicBezTo>
                    <a:pt x="1137" y="780"/>
                    <a:pt x="1137" y="780"/>
                    <a:pt x="1137" y="780"/>
                  </a:cubicBezTo>
                  <a:cubicBezTo>
                    <a:pt x="946" y="568"/>
                    <a:pt x="946" y="568"/>
                    <a:pt x="946" y="568"/>
                  </a:cubicBezTo>
                  <a:lnTo>
                    <a:pt x="756" y="612"/>
                  </a:lnTo>
                  <a:close/>
                  <a:moveTo>
                    <a:pt x="202" y="201"/>
                  </a:moveTo>
                  <a:cubicBezTo>
                    <a:pt x="178" y="225"/>
                    <a:pt x="140" y="225"/>
                    <a:pt x="116" y="201"/>
                  </a:cubicBezTo>
                  <a:cubicBezTo>
                    <a:pt x="92" y="178"/>
                    <a:pt x="92" y="139"/>
                    <a:pt x="116" y="115"/>
                  </a:cubicBezTo>
                  <a:cubicBezTo>
                    <a:pt x="140" y="91"/>
                    <a:pt x="178" y="91"/>
                    <a:pt x="202" y="115"/>
                  </a:cubicBezTo>
                  <a:cubicBezTo>
                    <a:pt x="226" y="139"/>
                    <a:pt x="226" y="178"/>
                    <a:pt x="202" y="2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15" tIns="22857" rIns="45715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13056890" y="8226946"/>
              <a:ext cx="3879464" cy="3882438"/>
            </a:xfrm>
            <a:custGeom>
              <a:avLst/>
              <a:gdLst>
                <a:gd name="T0" fmla="*/ 1099 w 1104"/>
                <a:gd name="T1" fmla="*/ 471 h 1105"/>
                <a:gd name="T2" fmla="*/ 955 w 1104"/>
                <a:gd name="T3" fmla="*/ 447 h 1105"/>
                <a:gd name="T4" fmla="*/ 911 w 1104"/>
                <a:gd name="T5" fmla="*/ 342 h 1105"/>
                <a:gd name="T6" fmla="*/ 997 w 1104"/>
                <a:gd name="T7" fmla="*/ 223 h 1105"/>
                <a:gd name="T8" fmla="*/ 996 w 1104"/>
                <a:gd name="T9" fmla="*/ 216 h 1105"/>
                <a:gd name="T10" fmla="*/ 889 w 1104"/>
                <a:gd name="T11" fmla="*/ 108 h 1105"/>
                <a:gd name="T12" fmla="*/ 881 w 1104"/>
                <a:gd name="T13" fmla="*/ 108 h 1105"/>
                <a:gd name="T14" fmla="*/ 762 w 1104"/>
                <a:gd name="T15" fmla="*/ 193 h 1105"/>
                <a:gd name="T16" fmla="*/ 657 w 1104"/>
                <a:gd name="T17" fmla="*/ 149 h 1105"/>
                <a:gd name="T18" fmla="*/ 633 w 1104"/>
                <a:gd name="T19" fmla="*/ 5 h 1105"/>
                <a:gd name="T20" fmla="*/ 628 w 1104"/>
                <a:gd name="T21" fmla="*/ 0 h 1105"/>
                <a:gd name="T22" fmla="*/ 476 w 1104"/>
                <a:gd name="T23" fmla="*/ 0 h 1105"/>
                <a:gd name="T24" fmla="*/ 470 w 1104"/>
                <a:gd name="T25" fmla="*/ 5 h 1105"/>
                <a:gd name="T26" fmla="*/ 447 w 1104"/>
                <a:gd name="T27" fmla="*/ 149 h 1105"/>
                <a:gd name="T28" fmla="*/ 341 w 1104"/>
                <a:gd name="T29" fmla="*/ 193 h 1105"/>
                <a:gd name="T30" fmla="*/ 222 w 1104"/>
                <a:gd name="T31" fmla="*/ 108 h 1105"/>
                <a:gd name="T32" fmla="*/ 215 w 1104"/>
                <a:gd name="T33" fmla="*/ 108 h 1105"/>
                <a:gd name="T34" fmla="*/ 108 w 1104"/>
                <a:gd name="T35" fmla="*/ 216 h 1105"/>
                <a:gd name="T36" fmla="*/ 107 w 1104"/>
                <a:gd name="T37" fmla="*/ 223 h 1105"/>
                <a:gd name="T38" fmla="*/ 192 w 1104"/>
                <a:gd name="T39" fmla="*/ 342 h 1105"/>
                <a:gd name="T40" fmla="*/ 149 w 1104"/>
                <a:gd name="T41" fmla="*/ 447 h 1105"/>
                <a:gd name="T42" fmla="*/ 4 w 1104"/>
                <a:gd name="T43" fmla="*/ 471 h 1105"/>
                <a:gd name="T44" fmla="*/ 0 w 1104"/>
                <a:gd name="T45" fmla="*/ 476 h 1105"/>
                <a:gd name="T46" fmla="*/ 0 w 1104"/>
                <a:gd name="T47" fmla="*/ 628 h 1105"/>
                <a:gd name="T48" fmla="*/ 4 w 1104"/>
                <a:gd name="T49" fmla="*/ 634 h 1105"/>
                <a:gd name="T50" fmla="*/ 149 w 1104"/>
                <a:gd name="T51" fmla="*/ 658 h 1105"/>
                <a:gd name="T52" fmla="*/ 192 w 1104"/>
                <a:gd name="T53" fmla="*/ 763 h 1105"/>
                <a:gd name="T54" fmla="*/ 107 w 1104"/>
                <a:gd name="T55" fmla="*/ 882 h 1105"/>
                <a:gd name="T56" fmla="*/ 108 w 1104"/>
                <a:gd name="T57" fmla="*/ 889 h 1105"/>
                <a:gd name="T58" fmla="*/ 215 w 1104"/>
                <a:gd name="T59" fmla="*/ 997 h 1105"/>
                <a:gd name="T60" fmla="*/ 222 w 1104"/>
                <a:gd name="T61" fmla="*/ 997 h 1105"/>
                <a:gd name="T62" fmla="*/ 341 w 1104"/>
                <a:gd name="T63" fmla="*/ 912 h 1105"/>
                <a:gd name="T64" fmla="*/ 447 w 1104"/>
                <a:gd name="T65" fmla="*/ 956 h 1105"/>
                <a:gd name="T66" fmla="*/ 470 w 1104"/>
                <a:gd name="T67" fmla="*/ 1100 h 1105"/>
                <a:gd name="T68" fmla="*/ 476 w 1104"/>
                <a:gd name="T69" fmla="*/ 1105 h 1105"/>
                <a:gd name="T70" fmla="*/ 628 w 1104"/>
                <a:gd name="T71" fmla="*/ 1105 h 1105"/>
                <a:gd name="T72" fmla="*/ 633 w 1104"/>
                <a:gd name="T73" fmla="*/ 1100 h 1105"/>
                <a:gd name="T74" fmla="*/ 657 w 1104"/>
                <a:gd name="T75" fmla="*/ 956 h 1105"/>
                <a:gd name="T76" fmla="*/ 762 w 1104"/>
                <a:gd name="T77" fmla="*/ 912 h 1105"/>
                <a:gd name="T78" fmla="*/ 881 w 1104"/>
                <a:gd name="T79" fmla="*/ 997 h 1105"/>
                <a:gd name="T80" fmla="*/ 889 w 1104"/>
                <a:gd name="T81" fmla="*/ 997 h 1105"/>
                <a:gd name="T82" fmla="*/ 996 w 1104"/>
                <a:gd name="T83" fmla="*/ 889 h 1105"/>
                <a:gd name="T84" fmla="*/ 997 w 1104"/>
                <a:gd name="T85" fmla="*/ 882 h 1105"/>
                <a:gd name="T86" fmla="*/ 911 w 1104"/>
                <a:gd name="T87" fmla="*/ 763 h 1105"/>
                <a:gd name="T88" fmla="*/ 955 w 1104"/>
                <a:gd name="T89" fmla="*/ 658 h 1105"/>
                <a:gd name="T90" fmla="*/ 1099 w 1104"/>
                <a:gd name="T91" fmla="*/ 634 h 1105"/>
                <a:gd name="T92" fmla="*/ 1104 w 1104"/>
                <a:gd name="T93" fmla="*/ 628 h 1105"/>
                <a:gd name="T94" fmla="*/ 1104 w 1104"/>
                <a:gd name="T95" fmla="*/ 476 h 1105"/>
                <a:gd name="T96" fmla="*/ 1099 w 1104"/>
                <a:gd name="T97" fmla="*/ 471 h 1105"/>
                <a:gd name="T98" fmla="*/ 552 w 1104"/>
                <a:gd name="T99" fmla="*/ 848 h 1105"/>
                <a:gd name="T100" fmla="*/ 256 w 1104"/>
                <a:gd name="T101" fmla="*/ 552 h 1105"/>
                <a:gd name="T102" fmla="*/ 552 w 1104"/>
                <a:gd name="T103" fmla="*/ 257 h 1105"/>
                <a:gd name="T104" fmla="*/ 848 w 1104"/>
                <a:gd name="T105" fmla="*/ 552 h 1105"/>
                <a:gd name="T106" fmla="*/ 552 w 1104"/>
                <a:gd name="T107" fmla="*/ 848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4" h="1105">
                  <a:moveTo>
                    <a:pt x="1099" y="471"/>
                  </a:moveTo>
                  <a:cubicBezTo>
                    <a:pt x="955" y="447"/>
                    <a:pt x="955" y="447"/>
                    <a:pt x="955" y="447"/>
                  </a:cubicBezTo>
                  <a:cubicBezTo>
                    <a:pt x="945" y="410"/>
                    <a:pt x="930" y="374"/>
                    <a:pt x="911" y="342"/>
                  </a:cubicBezTo>
                  <a:cubicBezTo>
                    <a:pt x="997" y="223"/>
                    <a:pt x="997" y="223"/>
                    <a:pt x="997" y="223"/>
                  </a:cubicBezTo>
                  <a:cubicBezTo>
                    <a:pt x="998" y="221"/>
                    <a:pt x="998" y="218"/>
                    <a:pt x="996" y="216"/>
                  </a:cubicBezTo>
                  <a:cubicBezTo>
                    <a:pt x="889" y="108"/>
                    <a:pt x="889" y="108"/>
                    <a:pt x="889" y="108"/>
                  </a:cubicBezTo>
                  <a:cubicBezTo>
                    <a:pt x="887" y="106"/>
                    <a:pt x="884" y="106"/>
                    <a:pt x="881" y="108"/>
                  </a:cubicBezTo>
                  <a:cubicBezTo>
                    <a:pt x="762" y="193"/>
                    <a:pt x="762" y="193"/>
                    <a:pt x="762" y="193"/>
                  </a:cubicBezTo>
                  <a:cubicBezTo>
                    <a:pt x="730" y="174"/>
                    <a:pt x="695" y="159"/>
                    <a:pt x="657" y="149"/>
                  </a:cubicBezTo>
                  <a:cubicBezTo>
                    <a:pt x="633" y="5"/>
                    <a:pt x="633" y="5"/>
                    <a:pt x="633" y="5"/>
                  </a:cubicBezTo>
                  <a:cubicBezTo>
                    <a:pt x="633" y="2"/>
                    <a:pt x="631" y="0"/>
                    <a:pt x="628" y="0"/>
                  </a:cubicBezTo>
                  <a:cubicBezTo>
                    <a:pt x="476" y="0"/>
                    <a:pt x="476" y="0"/>
                    <a:pt x="476" y="0"/>
                  </a:cubicBezTo>
                  <a:cubicBezTo>
                    <a:pt x="473" y="0"/>
                    <a:pt x="471" y="2"/>
                    <a:pt x="470" y="5"/>
                  </a:cubicBezTo>
                  <a:cubicBezTo>
                    <a:pt x="447" y="149"/>
                    <a:pt x="447" y="149"/>
                    <a:pt x="447" y="149"/>
                  </a:cubicBezTo>
                  <a:cubicBezTo>
                    <a:pt x="409" y="159"/>
                    <a:pt x="374" y="174"/>
                    <a:pt x="341" y="193"/>
                  </a:cubicBezTo>
                  <a:cubicBezTo>
                    <a:pt x="222" y="108"/>
                    <a:pt x="222" y="108"/>
                    <a:pt x="222" y="108"/>
                  </a:cubicBezTo>
                  <a:cubicBezTo>
                    <a:pt x="220" y="106"/>
                    <a:pt x="217" y="106"/>
                    <a:pt x="215" y="108"/>
                  </a:cubicBezTo>
                  <a:cubicBezTo>
                    <a:pt x="108" y="216"/>
                    <a:pt x="108" y="216"/>
                    <a:pt x="108" y="216"/>
                  </a:cubicBezTo>
                  <a:cubicBezTo>
                    <a:pt x="106" y="218"/>
                    <a:pt x="105" y="221"/>
                    <a:pt x="107" y="223"/>
                  </a:cubicBezTo>
                  <a:cubicBezTo>
                    <a:pt x="192" y="342"/>
                    <a:pt x="192" y="342"/>
                    <a:pt x="192" y="342"/>
                  </a:cubicBezTo>
                  <a:cubicBezTo>
                    <a:pt x="173" y="374"/>
                    <a:pt x="159" y="410"/>
                    <a:pt x="149" y="447"/>
                  </a:cubicBezTo>
                  <a:cubicBezTo>
                    <a:pt x="4" y="471"/>
                    <a:pt x="4" y="471"/>
                    <a:pt x="4" y="471"/>
                  </a:cubicBezTo>
                  <a:cubicBezTo>
                    <a:pt x="2" y="471"/>
                    <a:pt x="0" y="474"/>
                    <a:pt x="0" y="476"/>
                  </a:cubicBezTo>
                  <a:cubicBezTo>
                    <a:pt x="0" y="628"/>
                    <a:pt x="0" y="628"/>
                    <a:pt x="0" y="628"/>
                  </a:cubicBezTo>
                  <a:cubicBezTo>
                    <a:pt x="0" y="631"/>
                    <a:pt x="2" y="634"/>
                    <a:pt x="4" y="634"/>
                  </a:cubicBezTo>
                  <a:cubicBezTo>
                    <a:pt x="149" y="658"/>
                    <a:pt x="149" y="658"/>
                    <a:pt x="149" y="658"/>
                  </a:cubicBezTo>
                  <a:cubicBezTo>
                    <a:pt x="159" y="695"/>
                    <a:pt x="173" y="730"/>
                    <a:pt x="192" y="763"/>
                  </a:cubicBezTo>
                  <a:cubicBezTo>
                    <a:pt x="107" y="882"/>
                    <a:pt x="107" y="882"/>
                    <a:pt x="107" y="882"/>
                  </a:cubicBezTo>
                  <a:cubicBezTo>
                    <a:pt x="105" y="884"/>
                    <a:pt x="106" y="887"/>
                    <a:pt x="108" y="889"/>
                  </a:cubicBezTo>
                  <a:cubicBezTo>
                    <a:pt x="215" y="997"/>
                    <a:pt x="215" y="997"/>
                    <a:pt x="215" y="997"/>
                  </a:cubicBezTo>
                  <a:cubicBezTo>
                    <a:pt x="217" y="999"/>
                    <a:pt x="220" y="999"/>
                    <a:pt x="222" y="997"/>
                  </a:cubicBezTo>
                  <a:cubicBezTo>
                    <a:pt x="341" y="912"/>
                    <a:pt x="341" y="912"/>
                    <a:pt x="341" y="912"/>
                  </a:cubicBezTo>
                  <a:cubicBezTo>
                    <a:pt x="374" y="931"/>
                    <a:pt x="409" y="946"/>
                    <a:pt x="447" y="956"/>
                  </a:cubicBezTo>
                  <a:cubicBezTo>
                    <a:pt x="470" y="1100"/>
                    <a:pt x="470" y="1100"/>
                    <a:pt x="470" y="1100"/>
                  </a:cubicBezTo>
                  <a:cubicBezTo>
                    <a:pt x="471" y="1103"/>
                    <a:pt x="473" y="1105"/>
                    <a:pt x="476" y="1105"/>
                  </a:cubicBezTo>
                  <a:cubicBezTo>
                    <a:pt x="628" y="1105"/>
                    <a:pt x="628" y="1105"/>
                    <a:pt x="628" y="1105"/>
                  </a:cubicBezTo>
                  <a:cubicBezTo>
                    <a:pt x="631" y="1105"/>
                    <a:pt x="633" y="1103"/>
                    <a:pt x="633" y="1100"/>
                  </a:cubicBezTo>
                  <a:cubicBezTo>
                    <a:pt x="657" y="956"/>
                    <a:pt x="657" y="956"/>
                    <a:pt x="657" y="956"/>
                  </a:cubicBezTo>
                  <a:cubicBezTo>
                    <a:pt x="695" y="946"/>
                    <a:pt x="730" y="931"/>
                    <a:pt x="762" y="912"/>
                  </a:cubicBezTo>
                  <a:cubicBezTo>
                    <a:pt x="881" y="997"/>
                    <a:pt x="881" y="997"/>
                    <a:pt x="881" y="997"/>
                  </a:cubicBezTo>
                  <a:cubicBezTo>
                    <a:pt x="884" y="999"/>
                    <a:pt x="887" y="999"/>
                    <a:pt x="889" y="997"/>
                  </a:cubicBezTo>
                  <a:cubicBezTo>
                    <a:pt x="996" y="889"/>
                    <a:pt x="996" y="889"/>
                    <a:pt x="996" y="889"/>
                  </a:cubicBezTo>
                  <a:cubicBezTo>
                    <a:pt x="998" y="887"/>
                    <a:pt x="998" y="884"/>
                    <a:pt x="997" y="882"/>
                  </a:cubicBezTo>
                  <a:cubicBezTo>
                    <a:pt x="911" y="763"/>
                    <a:pt x="911" y="763"/>
                    <a:pt x="911" y="763"/>
                  </a:cubicBezTo>
                  <a:cubicBezTo>
                    <a:pt x="930" y="730"/>
                    <a:pt x="945" y="695"/>
                    <a:pt x="955" y="658"/>
                  </a:cubicBezTo>
                  <a:cubicBezTo>
                    <a:pt x="1099" y="634"/>
                    <a:pt x="1099" y="634"/>
                    <a:pt x="1099" y="634"/>
                  </a:cubicBezTo>
                  <a:cubicBezTo>
                    <a:pt x="1102" y="634"/>
                    <a:pt x="1104" y="631"/>
                    <a:pt x="1104" y="628"/>
                  </a:cubicBezTo>
                  <a:cubicBezTo>
                    <a:pt x="1104" y="476"/>
                    <a:pt x="1104" y="476"/>
                    <a:pt x="1104" y="476"/>
                  </a:cubicBezTo>
                  <a:cubicBezTo>
                    <a:pt x="1104" y="474"/>
                    <a:pt x="1102" y="471"/>
                    <a:pt x="1099" y="471"/>
                  </a:cubicBezTo>
                  <a:close/>
                  <a:moveTo>
                    <a:pt x="552" y="848"/>
                  </a:moveTo>
                  <a:cubicBezTo>
                    <a:pt x="388" y="848"/>
                    <a:pt x="256" y="716"/>
                    <a:pt x="256" y="552"/>
                  </a:cubicBezTo>
                  <a:cubicBezTo>
                    <a:pt x="256" y="389"/>
                    <a:pt x="388" y="257"/>
                    <a:pt x="552" y="257"/>
                  </a:cubicBezTo>
                  <a:cubicBezTo>
                    <a:pt x="715" y="257"/>
                    <a:pt x="848" y="389"/>
                    <a:pt x="848" y="552"/>
                  </a:cubicBezTo>
                  <a:cubicBezTo>
                    <a:pt x="848" y="716"/>
                    <a:pt x="715" y="848"/>
                    <a:pt x="552" y="8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45715" tIns="22857" rIns="45715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0204061" y="1962250"/>
              <a:ext cx="2323708" cy="2325490"/>
            </a:xfrm>
            <a:custGeom>
              <a:avLst/>
              <a:gdLst>
                <a:gd name="T0" fmla="*/ 1099 w 1104"/>
                <a:gd name="T1" fmla="*/ 471 h 1105"/>
                <a:gd name="T2" fmla="*/ 955 w 1104"/>
                <a:gd name="T3" fmla="*/ 447 h 1105"/>
                <a:gd name="T4" fmla="*/ 911 w 1104"/>
                <a:gd name="T5" fmla="*/ 342 h 1105"/>
                <a:gd name="T6" fmla="*/ 997 w 1104"/>
                <a:gd name="T7" fmla="*/ 223 h 1105"/>
                <a:gd name="T8" fmla="*/ 996 w 1104"/>
                <a:gd name="T9" fmla="*/ 216 h 1105"/>
                <a:gd name="T10" fmla="*/ 889 w 1104"/>
                <a:gd name="T11" fmla="*/ 108 h 1105"/>
                <a:gd name="T12" fmla="*/ 881 w 1104"/>
                <a:gd name="T13" fmla="*/ 108 h 1105"/>
                <a:gd name="T14" fmla="*/ 762 w 1104"/>
                <a:gd name="T15" fmla="*/ 193 h 1105"/>
                <a:gd name="T16" fmla="*/ 657 w 1104"/>
                <a:gd name="T17" fmla="*/ 149 h 1105"/>
                <a:gd name="T18" fmla="*/ 633 w 1104"/>
                <a:gd name="T19" fmla="*/ 5 h 1105"/>
                <a:gd name="T20" fmla="*/ 628 w 1104"/>
                <a:gd name="T21" fmla="*/ 0 h 1105"/>
                <a:gd name="T22" fmla="*/ 476 w 1104"/>
                <a:gd name="T23" fmla="*/ 0 h 1105"/>
                <a:gd name="T24" fmla="*/ 470 w 1104"/>
                <a:gd name="T25" fmla="*/ 5 h 1105"/>
                <a:gd name="T26" fmla="*/ 447 w 1104"/>
                <a:gd name="T27" fmla="*/ 149 h 1105"/>
                <a:gd name="T28" fmla="*/ 341 w 1104"/>
                <a:gd name="T29" fmla="*/ 193 h 1105"/>
                <a:gd name="T30" fmla="*/ 222 w 1104"/>
                <a:gd name="T31" fmla="*/ 108 h 1105"/>
                <a:gd name="T32" fmla="*/ 215 w 1104"/>
                <a:gd name="T33" fmla="*/ 108 h 1105"/>
                <a:gd name="T34" fmla="*/ 108 w 1104"/>
                <a:gd name="T35" fmla="*/ 216 h 1105"/>
                <a:gd name="T36" fmla="*/ 107 w 1104"/>
                <a:gd name="T37" fmla="*/ 223 h 1105"/>
                <a:gd name="T38" fmla="*/ 192 w 1104"/>
                <a:gd name="T39" fmla="*/ 342 h 1105"/>
                <a:gd name="T40" fmla="*/ 149 w 1104"/>
                <a:gd name="T41" fmla="*/ 447 h 1105"/>
                <a:gd name="T42" fmla="*/ 4 w 1104"/>
                <a:gd name="T43" fmla="*/ 471 h 1105"/>
                <a:gd name="T44" fmla="*/ 0 w 1104"/>
                <a:gd name="T45" fmla="*/ 476 h 1105"/>
                <a:gd name="T46" fmla="*/ 0 w 1104"/>
                <a:gd name="T47" fmla="*/ 628 h 1105"/>
                <a:gd name="T48" fmla="*/ 4 w 1104"/>
                <a:gd name="T49" fmla="*/ 634 h 1105"/>
                <a:gd name="T50" fmla="*/ 149 w 1104"/>
                <a:gd name="T51" fmla="*/ 658 h 1105"/>
                <a:gd name="T52" fmla="*/ 192 w 1104"/>
                <a:gd name="T53" fmla="*/ 763 h 1105"/>
                <a:gd name="T54" fmla="*/ 107 w 1104"/>
                <a:gd name="T55" fmla="*/ 882 h 1105"/>
                <a:gd name="T56" fmla="*/ 108 w 1104"/>
                <a:gd name="T57" fmla="*/ 889 h 1105"/>
                <a:gd name="T58" fmla="*/ 215 w 1104"/>
                <a:gd name="T59" fmla="*/ 997 h 1105"/>
                <a:gd name="T60" fmla="*/ 222 w 1104"/>
                <a:gd name="T61" fmla="*/ 997 h 1105"/>
                <a:gd name="T62" fmla="*/ 341 w 1104"/>
                <a:gd name="T63" fmla="*/ 912 h 1105"/>
                <a:gd name="T64" fmla="*/ 447 w 1104"/>
                <a:gd name="T65" fmla="*/ 956 h 1105"/>
                <a:gd name="T66" fmla="*/ 470 w 1104"/>
                <a:gd name="T67" fmla="*/ 1100 h 1105"/>
                <a:gd name="T68" fmla="*/ 476 w 1104"/>
                <a:gd name="T69" fmla="*/ 1105 h 1105"/>
                <a:gd name="T70" fmla="*/ 628 w 1104"/>
                <a:gd name="T71" fmla="*/ 1105 h 1105"/>
                <a:gd name="T72" fmla="*/ 633 w 1104"/>
                <a:gd name="T73" fmla="*/ 1100 h 1105"/>
                <a:gd name="T74" fmla="*/ 657 w 1104"/>
                <a:gd name="T75" fmla="*/ 956 h 1105"/>
                <a:gd name="T76" fmla="*/ 762 w 1104"/>
                <a:gd name="T77" fmla="*/ 912 h 1105"/>
                <a:gd name="T78" fmla="*/ 881 w 1104"/>
                <a:gd name="T79" fmla="*/ 997 h 1105"/>
                <a:gd name="T80" fmla="*/ 889 w 1104"/>
                <a:gd name="T81" fmla="*/ 997 h 1105"/>
                <a:gd name="T82" fmla="*/ 996 w 1104"/>
                <a:gd name="T83" fmla="*/ 889 h 1105"/>
                <a:gd name="T84" fmla="*/ 997 w 1104"/>
                <a:gd name="T85" fmla="*/ 882 h 1105"/>
                <a:gd name="T86" fmla="*/ 911 w 1104"/>
                <a:gd name="T87" fmla="*/ 763 h 1105"/>
                <a:gd name="T88" fmla="*/ 955 w 1104"/>
                <a:gd name="T89" fmla="*/ 658 h 1105"/>
                <a:gd name="T90" fmla="*/ 1099 w 1104"/>
                <a:gd name="T91" fmla="*/ 634 h 1105"/>
                <a:gd name="T92" fmla="*/ 1104 w 1104"/>
                <a:gd name="T93" fmla="*/ 628 h 1105"/>
                <a:gd name="T94" fmla="*/ 1104 w 1104"/>
                <a:gd name="T95" fmla="*/ 476 h 1105"/>
                <a:gd name="T96" fmla="*/ 1099 w 1104"/>
                <a:gd name="T97" fmla="*/ 471 h 1105"/>
                <a:gd name="T98" fmla="*/ 552 w 1104"/>
                <a:gd name="T99" fmla="*/ 848 h 1105"/>
                <a:gd name="T100" fmla="*/ 256 w 1104"/>
                <a:gd name="T101" fmla="*/ 552 h 1105"/>
                <a:gd name="T102" fmla="*/ 552 w 1104"/>
                <a:gd name="T103" fmla="*/ 257 h 1105"/>
                <a:gd name="T104" fmla="*/ 848 w 1104"/>
                <a:gd name="T105" fmla="*/ 552 h 1105"/>
                <a:gd name="T106" fmla="*/ 552 w 1104"/>
                <a:gd name="T107" fmla="*/ 848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4" h="1105">
                  <a:moveTo>
                    <a:pt x="1099" y="471"/>
                  </a:moveTo>
                  <a:cubicBezTo>
                    <a:pt x="955" y="447"/>
                    <a:pt x="955" y="447"/>
                    <a:pt x="955" y="447"/>
                  </a:cubicBezTo>
                  <a:cubicBezTo>
                    <a:pt x="945" y="410"/>
                    <a:pt x="930" y="374"/>
                    <a:pt x="911" y="342"/>
                  </a:cubicBezTo>
                  <a:cubicBezTo>
                    <a:pt x="997" y="223"/>
                    <a:pt x="997" y="223"/>
                    <a:pt x="997" y="223"/>
                  </a:cubicBezTo>
                  <a:cubicBezTo>
                    <a:pt x="998" y="221"/>
                    <a:pt x="998" y="218"/>
                    <a:pt x="996" y="216"/>
                  </a:cubicBezTo>
                  <a:cubicBezTo>
                    <a:pt x="889" y="108"/>
                    <a:pt x="889" y="108"/>
                    <a:pt x="889" y="108"/>
                  </a:cubicBezTo>
                  <a:cubicBezTo>
                    <a:pt x="887" y="106"/>
                    <a:pt x="884" y="106"/>
                    <a:pt x="881" y="108"/>
                  </a:cubicBezTo>
                  <a:cubicBezTo>
                    <a:pt x="762" y="193"/>
                    <a:pt x="762" y="193"/>
                    <a:pt x="762" y="193"/>
                  </a:cubicBezTo>
                  <a:cubicBezTo>
                    <a:pt x="730" y="174"/>
                    <a:pt x="695" y="159"/>
                    <a:pt x="657" y="149"/>
                  </a:cubicBezTo>
                  <a:cubicBezTo>
                    <a:pt x="633" y="5"/>
                    <a:pt x="633" y="5"/>
                    <a:pt x="633" y="5"/>
                  </a:cubicBezTo>
                  <a:cubicBezTo>
                    <a:pt x="633" y="2"/>
                    <a:pt x="631" y="0"/>
                    <a:pt x="628" y="0"/>
                  </a:cubicBezTo>
                  <a:cubicBezTo>
                    <a:pt x="476" y="0"/>
                    <a:pt x="476" y="0"/>
                    <a:pt x="476" y="0"/>
                  </a:cubicBezTo>
                  <a:cubicBezTo>
                    <a:pt x="473" y="0"/>
                    <a:pt x="471" y="2"/>
                    <a:pt x="470" y="5"/>
                  </a:cubicBezTo>
                  <a:cubicBezTo>
                    <a:pt x="447" y="149"/>
                    <a:pt x="447" y="149"/>
                    <a:pt x="447" y="149"/>
                  </a:cubicBezTo>
                  <a:cubicBezTo>
                    <a:pt x="409" y="159"/>
                    <a:pt x="374" y="174"/>
                    <a:pt x="341" y="193"/>
                  </a:cubicBezTo>
                  <a:cubicBezTo>
                    <a:pt x="222" y="108"/>
                    <a:pt x="222" y="108"/>
                    <a:pt x="222" y="108"/>
                  </a:cubicBezTo>
                  <a:cubicBezTo>
                    <a:pt x="220" y="106"/>
                    <a:pt x="217" y="106"/>
                    <a:pt x="215" y="108"/>
                  </a:cubicBezTo>
                  <a:cubicBezTo>
                    <a:pt x="108" y="216"/>
                    <a:pt x="108" y="216"/>
                    <a:pt x="108" y="216"/>
                  </a:cubicBezTo>
                  <a:cubicBezTo>
                    <a:pt x="106" y="218"/>
                    <a:pt x="105" y="221"/>
                    <a:pt x="107" y="223"/>
                  </a:cubicBezTo>
                  <a:cubicBezTo>
                    <a:pt x="192" y="342"/>
                    <a:pt x="192" y="342"/>
                    <a:pt x="192" y="342"/>
                  </a:cubicBezTo>
                  <a:cubicBezTo>
                    <a:pt x="173" y="374"/>
                    <a:pt x="159" y="410"/>
                    <a:pt x="149" y="447"/>
                  </a:cubicBezTo>
                  <a:cubicBezTo>
                    <a:pt x="4" y="471"/>
                    <a:pt x="4" y="471"/>
                    <a:pt x="4" y="471"/>
                  </a:cubicBezTo>
                  <a:cubicBezTo>
                    <a:pt x="2" y="471"/>
                    <a:pt x="0" y="474"/>
                    <a:pt x="0" y="476"/>
                  </a:cubicBezTo>
                  <a:cubicBezTo>
                    <a:pt x="0" y="628"/>
                    <a:pt x="0" y="628"/>
                    <a:pt x="0" y="628"/>
                  </a:cubicBezTo>
                  <a:cubicBezTo>
                    <a:pt x="0" y="631"/>
                    <a:pt x="2" y="634"/>
                    <a:pt x="4" y="634"/>
                  </a:cubicBezTo>
                  <a:cubicBezTo>
                    <a:pt x="149" y="658"/>
                    <a:pt x="149" y="658"/>
                    <a:pt x="149" y="658"/>
                  </a:cubicBezTo>
                  <a:cubicBezTo>
                    <a:pt x="159" y="695"/>
                    <a:pt x="173" y="730"/>
                    <a:pt x="192" y="763"/>
                  </a:cubicBezTo>
                  <a:cubicBezTo>
                    <a:pt x="107" y="882"/>
                    <a:pt x="107" y="882"/>
                    <a:pt x="107" y="882"/>
                  </a:cubicBezTo>
                  <a:cubicBezTo>
                    <a:pt x="105" y="884"/>
                    <a:pt x="106" y="887"/>
                    <a:pt x="108" y="889"/>
                  </a:cubicBezTo>
                  <a:cubicBezTo>
                    <a:pt x="215" y="997"/>
                    <a:pt x="215" y="997"/>
                    <a:pt x="215" y="997"/>
                  </a:cubicBezTo>
                  <a:cubicBezTo>
                    <a:pt x="217" y="999"/>
                    <a:pt x="220" y="999"/>
                    <a:pt x="222" y="997"/>
                  </a:cubicBezTo>
                  <a:cubicBezTo>
                    <a:pt x="341" y="912"/>
                    <a:pt x="341" y="912"/>
                    <a:pt x="341" y="912"/>
                  </a:cubicBezTo>
                  <a:cubicBezTo>
                    <a:pt x="374" y="931"/>
                    <a:pt x="409" y="946"/>
                    <a:pt x="447" y="956"/>
                  </a:cubicBezTo>
                  <a:cubicBezTo>
                    <a:pt x="470" y="1100"/>
                    <a:pt x="470" y="1100"/>
                    <a:pt x="470" y="1100"/>
                  </a:cubicBezTo>
                  <a:cubicBezTo>
                    <a:pt x="471" y="1103"/>
                    <a:pt x="473" y="1105"/>
                    <a:pt x="476" y="1105"/>
                  </a:cubicBezTo>
                  <a:cubicBezTo>
                    <a:pt x="628" y="1105"/>
                    <a:pt x="628" y="1105"/>
                    <a:pt x="628" y="1105"/>
                  </a:cubicBezTo>
                  <a:cubicBezTo>
                    <a:pt x="631" y="1105"/>
                    <a:pt x="633" y="1103"/>
                    <a:pt x="633" y="1100"/>
                  </a:cubicBezTo>
                  <a:cubicBezTo>
                    <a:pt x="657" y="956"/>
                    <a:pt x="657" y="956"/>
                    <a:pt x="657" y="956"/>
                  </a:cubicBezTo>
                  <a:cubicBezTo>
                    <a:pt x="695" y="946"/>
                    <a:pt x="730" y="931"/>
                    <a:pt x="762" y="912"/>
                  </a:cubicBezTo>
                  <a:cubicBezTo>
                    <a:pt x="881" y="997"/>
                    <a:pt x="881" y="997"/>
                    <a:pt x="881" y="997"/>
                  </a:cubicBezTo>
                  <a:cubicBezTo>
                    <a:pt x="884" y="999"/>
                    <a:pt x="887" y="999"/>
                    <a:pt x="889" y="997"/>
                  </a:cubicBezTo>
                  <a:cubicBezTo>
                    <a:pt x="996" y="889"/>
                    <a:pt x="996" y="889"/>
                    <a:pt x="996" y="889"/>
                  </a:cubicBezTo>
                  <a:cubicBezTo>
                    <a:pt x="998" y="887"/>
                    <a:pt x="998" y="884"/>
                    <a:pt x="997" y="882"/>
                  </a:cubicBezTo>
                  <a:cubicBezTo>
                    <a:pt x="911" y="763"/>
                    <a:pt x="911" y="763"/>
                    <a:pt x="911" y="763"/>
                  </a:cubicBezTo>
                  <a:cubicBezTo>
                    <a:pt x="930" y="730"/>
                    <a:pt x="945" y="695"/>
                    <a:pt x="955" y="658"/>
                  </a:cubicBezTo>
                  <a:cubicBezTo>
                    <a:pt x="1099" y="634"/>
                    <a:pt x="1099" y="634"/>
                    <a:pt x="1099" y="634"/>
                  </a:cubicBezTo>
                  <a:cubicBezTo>
                    <a:pt x="1102" y="634"/>
                    <a:pt x="1104" y="631"/>
                    <a:pt x="1104" y="628"/>
                  </a:cubicBezTo>
                  <a:cubicBezTo>
                    <a:pt x="1104" y="476"/>
                    <a:pt x="1104" y="476"/>
                    <a:pt x="1104" y="476"/>
                  </a:cubicBezTo>
                  <a:cubicBezTo>
                    <a:pt x="1104" y="474"/>
                    <a:pt x="1102" y="471"/>
                    <a:pt x="1099" y="471"/>
                  </a:cubicBezTo>
                  <a:close/>
                  <a:moveTo>
                    <a:pt x="552" y="848"/>
                  </a:moveTo>
                  <a:cubicBezTo>
                    <a:pt x="388" y="848"/>
                    <a:pt x="256" y="716"/>
                    <a:pt x="256" y="552"/>
                  </a:cubicBezTo>
                  <a:cubicBezTo>
                    <a:pt x="256" y="389"/>
                    <a:pt x="388" y="257"/>
                    <a:pt x="552" y="257"/>
                  </a:cubicBezTo>
                  <a:cubicBezTo>
                    <a:pt x="715" y="257"/>
                    <a:pt x="848" y="389"/>
                    <a:pt x="848" y="552"/>
                  </a:cubicBezTo>
                  <a:cubicBezTo>
                    <a:pt x="848" y="716"/>
                    <a:pt x="715" y="848"/>
                    <a:pt x="552" y="8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5" tIns="22857" rIns="45715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13" name="Заголовок 2"/>
          <p:cNvSpPr txBox="1">
            <a:spLocks/>
          </p:cNvSpPr>
          <p:nvPr/>
        </p:nvSpPr>
        <p:spPr>
          <a:xfrm>
            <a:off x="288429" y="2520715"/>
            <a:ext cx="2700124" cy="1475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498" algn="l"/>
              </a:tabLst>
              <a:defRPr sz="2999" b="0" kern="1200" baseline="0">
                <a:solidFill>
                  <a:schemeClr val="tx2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等线 Light" panose="02010600030101010101" pitchFamily="2" charset="-122"/>
              </a:defRPr>
            </a:lvl1pPr>
          </a:lstStyle>
          <a:p>
            <a:pPr marL="0" marR="0" lvl="0" indent="0" algn="l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498" algn="l"/>
              </a:tabLst>
              <a:defRPr/>
            </a:pPr>
            <a:r>
              <a:rPr kumimoji="0" lang="en-US" sz="2999" b="0" i="0" u="none" strike="noStrike" kern="1200" cap="none" spc="0" normalizeH="0" baseline="0" noProof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ea typeface="等线 Light" panose="02010600030101010101" pitchFamily="2" charset="-122"/>
              </a:rPr>
              <a:t>Infographics</a:t>
            </a:r>
            <a:br>
              <a:rPr kumimoji="0" lang="en-US" sz="2999" b="0" i="0" u="none" strike="noStrike" kern="1200" cap="none" spc="0" normalizeH="0" baseline="0" noProof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ea typeface="等线 Light" panose="02010600030101010101" pitchFamily="2" charset="-122"/>
              </a:rPr>
            </a:br>
            <a:r>
              <a:rPr kumimoji="0" lang="en-US" sz="2999" b="0" i="0" u="none" strike="noStrike" kern="1200" cap="none" spc="0" normalizeH="0" baseline="0" noProof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ea typeface="等线 Light" panose="02010600030101010101" pitchFamily="2" charset="-122"/>
              </a:rPr>
              <a:t>powerpoint</a:t>
            </a:r>
            <a:br>
              <a:rPr kumimoji="0" lang="en-US" sz="2999" b="0" i="0" u="none" strike="noStrike" kern="1200" cap="none" spc="0" normalizeH="0" baseline="0" noProof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ea typeface="等线 Light" panose="02010600030101010101" pitchFamily="2" charset="-122"/>
              </a:rPr>
            </a:br>
            <a:r>
              <a:rPr kumimoji="0" lang="en-US" sz="2999" b="0" i="0" u="none" strike="noStrike" kern="1200" cap="none" spc="0" normalizeH="0" baseline="0" noProof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ea typeface="等线 Light" panose="02010600030101010101" pitchFamily="2" charset="-122"/>
              </a:rPr>
              <a:t>slide </a:t>
            </a:r>
            <a:endParaRPr kumimoji="0" lang="en-US" sz="2999" b="0" i="0" u="none" strike="noStrike" kern="1200" cap="none" spc="0" normalizeH="0" baseline="0" noProof="0" dirty="0">
              <a:ln>
                <a:noFill/>
              </a:ln>
              <a:solidFill>
                <a:srgbClr val="373545"/>
              </a:solidFill>
              <a:effectLst/>
              <a:uLnTx/>
              <a:uFillTx/>
              <a:ea typeface="等线 Light" panose="02010600030101010101" pitchFamily="2" charset="-122"/>
            </a:endParaRPr>
          </a:p>
        </p:txBody>
      </p:sp>
      <p:sp>
        <p:nvSpPr>
          <p:cNvPr id="14" name="Текст 5"/>
          <p:cNvSpPr txBox="1">
            <a:spLocks/>
          </p:cNvSpPr>
          <p:nvPr/>
        </p:nvSpPr>
        <p:spPr>
          <a:xfrm>
            <a:off x="288917" y="4176707"/>
            <a:ext cx="2699636" cy="295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000" b="0" i="0" kern="120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latin typeface="Roboto Light" charset="0"/>
              </a:rPr>
              <a:t>Lorem Ipsum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latin typeface="Roboto Light" charset="0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73545"/>
              </a:solidFill>
              <a:effectLst/>
              <a:uLnTx/>
              <a:uFillTx/>
              <a:latin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657662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26BAB"/>
      </a:accent1>
      <a:accent2>
        <a:srgbClr val="2E9273"/>
      </a:accent2>
      <a:accent3>
        <a:srgbClr val="83AC3F"/>
      </a:accent3>
      <a:accent4>
        <a:srgbClr val="EE852A"/>
      </a:accent4>
      <a:accent5>
        <a:srgbClr val="B02521"/>
      </a:accent5>
      <a:accent6>
        <a:srgbClr val="9069A1"/>
      </a:accent6>
      <a:hlink>
        <a:srgbClr val="226BAB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26BAB"/>
    </a:accent1>
    <a:accent2>
      <a:srgbClr val="2E9273"/>
    </a:accent2>
    <a:accent3>
      <a:srgbClr val="83AC3F"/>
    </a:accent3>
    <a:accent4>
      <a:srgbClr val="EE852A"/>
    </a:accent4>
    <a:accent5>
      <a:srgbClr val="B02521"/>
    </a:accent5>
    <a:accent6>
      <a:srgbClr val="9069A1"/>
    </a:accent6>
    <a:hlink>
      <a:srgbClr val="226BA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26BAB"/>
    </a:accent1>
    <a:accent2>
      <a:srgbClr val="2E9273"/>
    </a:accent2>
    <a:accent3>
      <a:srgbClr val="83AC3F"/>
    </a:accent3>
    <a:accent4>
      <a:srgbClr val="EE852A"/>
    </a:accent4>
    <a:accent5>
      <a:srgbClr val="B02521"/>
    </a:accent5>
    <a:accent6>
      <a:srgbClr val="9069A1"/>
    </a:accent6>
    <a:hlink>
      <a:srgbClr val="226BA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23088</TotalTime>
  <Words>198</Words>
  <Application>Microsoft Office PowerPoint</Application>
  <PresentationFormat>自定义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 Unicode MS</vt:lpstr>
      <vt:lpstr>等线 Light</vt:lpstr>
      <vt:lpstr>华文细黑</vt:lpstr>
      <vt:lpstr>微软雅黑</vt:lpstr>
      <vt:lpstr>Arial</vt:lpstr>
      <vt:lpstr>Calibri</vt:lpstr>
      <vt:lpstr>Roboto Light</vt:lpstr>
      <vt:lpstr>第一PPT模板网：www.1ppt.com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lastModifiedBy>Qingri-7</cp:lastModifiedBy>
  <cp:revision>1383</cp:revision>
  <dcterms:created xsi:type="dcterms:W3CDTF">2009-02-11T05:37:22Z</dcterms:created>
  <dcterms:modified xsi:type="dcterms:W3CDTF">2021-06-04T06:14:23Z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