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58" r:id="rId2"/>
    <p:sldId id="360" r:id="rId3"/>
    <p:sldId id="361" r:id="rId4"/>
    <p:sldId id="362" r:id="rId5"/>
    <p:sldId id="363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FF3399"/>
    <a:srgbClr val="FF6600"/>
    <a:srgbClr val="66FF33"/>
    <a:srgbClr val="99FF66"/>
    <a:srgbClr val="FFCC66"/>
    <a:srgbClr val="FF9900"/>
    <a:srgbClr val="FFFFFF"/>
    <a:srgbClr val="FFCC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70" autoAdjust="0"/>
    <p:restoredTop sz="95672" autoAdjust="0"/>
  </p:normalViewPr>
  <p:slideViewPr>
    <p:cSldViewPr>
      <p:cViewPr varScale="1">
        <p:scale>
          <a:sx n="105" d="100"/>
          <a:sy n="105" d="100"/>
        </p:scale>
        <p:origin x="202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  <a:pPr>
                <a:defRPr/>
              </a:pPr>
              <a:t>2021/6/15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9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  <a:pPr/>
              <a:t>2021/6/15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DEE79-D6A9-404B-B2E7-14B1D354893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801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://www.1ppt.com/tubiao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0" y="-14288"/>
            <a:ext cx="9144000" cy="87153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7938" y="6042025"/>
            <a:ext cx="9188451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1875" y="792942"/>
            <a:ext cx="9192388" cy="5372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3314578" y="6345218"/>
            <a:ext cx="5829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2654"/>
            <a:ext cx="785794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4716016" y="332656"/>
            <a:ext cx="4420121" cy="369332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en-US" altLang="zh-CN" sz="1800" spc="3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</a:t>
            </a:r>
            <a:r>
              <a:rPr lang="en-US" altLang="zh-CN" sz="1800" spc="300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PPT</a:t>
            </a:r>
            <a:r>
              <a:rPr lang="en-US" altLang="zh-CN" sz="1800" spc="30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1800" spc="30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spc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WWW.1PPT.COM</a:t>
            </a:r>
            <a:endParaRPr lang="zh-CN" altLang="en-US" sz="18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3347864" y="6347069"/>
            <a:ext cx="53562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spc="3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</a:t>
            </a:r>
            <a:r>
              <a:rPr lang="en-US" altLang="zh-CN" sz="14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HTTP://WWW.1PPT.COM</a:t>
            </a:r>
            <a:endParaRPr lang="zh-CN" altLang="en-US" sz="14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2786050" y="6273138"/>
            <a:ext cx="403225" cy="406400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sz="900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2771800" y="8253536"/>
            <a:ext cx="4032448" cy="360040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homePPT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模板网</a:t>
            </a:r>
            <a:endParaRPr lang="en-US" altLang="zh-CN" sz="1400" dirty="0">
              <a:latin typeface="华文细黑" pitchFamily="2" charset="-122"/>
              <a:ea typeface="华文细黑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  <a:hlinkClick r:id="rId7"/>
              </a:rPr>
              <a:t>www.1ppt.com/tubiao/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97B707-22D4-4B06-9A8A-89EF284804D8}" type="datetimeFigureOut">
              <a:rPr lang="zh-CN" altLang="en-US"/>
              <a:pPr>
                <a:defRPr/>
              </a:pPr>
              <a:t>2021/6/15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49717-76DA-4DAA-9161-16E5D566D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1ppt.com/tubia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tubiao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 bwMode="auto">
          <a:xfrm>
            <a:off x="2771800" y="8253536"/>
            <a:ext cx="4032448" cy="360040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homePPT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模板网</a:t>
            </a:r>
            <a:endParaRPr lang="en-US" altLang="zh-CN" sz="1400" dirty="0">
              <a:latin typeface="华文细黑" pitchFamily="2" charset="-122"/>
              <a:ea typeface="华文细黑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  <a:hlinkClick r:id="rId3"/>
              </a:rPr>
              <a:t>www.1ppt.com/tubiao/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87" name="Gruppieren 54"/>
          <p:cNvGrpSpPr/>
          <p:nvPr/>
        </p:nvGrpSpPr>
        <p:grpSpPr bwMode="gray">
          <a:xfrm flipV="1">
            <a:off x="1112838" y="5190685"/>
            <a:ext cx="6630497" cy="251707"/>
            <a:chOff x="1112838" y="5441950"/>
            <a:chExt cx="6630497" cy="833881"/>
          </a:xfrm>
        </p:grpSpPr>
        <p:sp>
          <p:nvSpPr>
            <p:cNvPr id="88" name="Freeform 70" descr="© INSCALE GmbH, 26.05.2010&#10;http://www.presentationload.com/"/>
            <p:cNvSpPr>
              <a:spLocks/>
            </p:cNvSpPr>
            <p:nvPr/>
          </p:nvSpPr>
          <p:spPr bwMode="gray">
            <a:xfrm>
              <a:off x="1979614" y="5441950"/>
              <a:ext cx="5032332" cy="826738"/>
            </a:xfrm>
            <a:custGeom>
              <a:avLst/>
              <a:gdLst/>
              <a:ahLst/>
              <a:cxnLst>
                <a:cxn ang="0">
                  <a:pos x="3327" y="0"/>
                </a:cxn>
                <a:cxn ang="0">
                  <a:pos x="0" y="0"/>
                </a:cxn>
                <a:cxn ang="0">
                  <a:pos x="426" y="617"/>
                </a:cxn>
                <a:cxn ang="0">
                  <a:pos x="3750" y="617"/>
                </a:cxn>
                <a:cxn ang="0">
                  <a:pos x="3327" y="0"/>
                </a:cxn>
              </a:cxnLst>
              <a:rect l="0" t="0" r="r" b="b"/>
              <a:pathLst>
                <a:path w="3750" h="617">
                  <a:moveTo>
                    <a:pt x="3327" y="0"/>
                  </a:moveTo>
                  <a:lnTo>
                    <a:pt x="0" y="0"/>
                  </a:lnTo>
                  <a:lnTo>
                    <a:pt x="426" y="617"/>
                  </a:lnTo>
                  <a:lnTo>
                    <a:pt x="3750" y="617"/>
                  </a:lnTo>
                  <a:lnTo>
                    <a:pt x="3327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5000"/>
                  </a:srgbClr>
                </a:gs>
                <a:gs pos="100000">
                  <a:sysClr val="windowText" lastClr="000000">
                    <a:alpha val="0"/>
                  </a:sys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71" descr="© INSCALE GmbH, 26.05.2010&#10;http://www.presentationload.com/"/>
            <p:cNvSpPr>
              <a:spLocks/>
            </p:cNvSpPr>
            <p:nvPr/>
          </p:nvSpPr>
          <p:spPr bwMode="gray">
            <a:xfrm>
              <a:off x="6911975" y="5442393"/>
              <a:ext cx="831360" cy="833438"/>
            </a:xfrm>
            <a:custGeom>
              <a:avLst/>
              <a:gdLst/>
              <a:ahLst/>
              <a:cxnLst>
                <a:cxn ang="0">
                  <a:pos x="196" y="0"/>
                </a:cxn>
                <a:cxn ang="0">
                  <a:pos x="0" y="0"/>
                </a:cxn>
                <a:cxn ang="0">
                  <a:pos x="428" y="622"/>
                </a:cxn>
                <a:cxn ang="0">
                  <a:pos x="621" y="622"/>
                </a:cxn>
                <a:cxn ang="0">
                  <a:pos x="196" y="0"/>
                </a:cxn>
              </a:cxnLst>
              <a:rect l="0" t="0" r="r" b="b"/>
              <a:pathLst>
                <a:path w="621" h="622">
                  <a:moveTo>
                    <a:pt x="196" y="0"/>
                  </a:moveTo>
                  <a:lnTo>
                    <a:pt x="0" y="0"/>
                  </a:lnTo>
                  <a:lnTo>
                    <a:pt x="428" y="622"/>
                  </a:lnTo>
                  <a:lnTo>
                    <a:pt x="621" y="622"/>
                  </a:lnTo>
                  <a:lnTo>
                    <a:pt x="196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5000"/>
                  </a:srgbClr>
                </a:gs>
                <a:gs pos="100000">
                  <a:sysClr val="windowText" lastClr="000000">
                    <a:alpha val="0"/>
                  </a:sys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72" descr="© INSCALE GmbH, 26.05.2010&#10;http://www.presentationload.com/"/>
            <p:cNvSpPr>
              <a:spLocks/>
            </p:cNvSpPr>
            <p:nvPr/>
          </p:nvSpPr>
          <p:spPr bwMode="gray">
            <a:xfrm>
              <a:off x="6556376" y="5442393"/>
              <a:ext cx="831360" cy="833438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0" y="0"/>
                </a:cxn>
                <a:cxn ang="0">
                  <a:pos x="425" y="622"/>
                </a:cxn>
                <a:cxn ang="0">
                  <a:pos x="621" y="622"/>
                </a:cxn>
                <a:cxn ang="0">
                  <a:pos x="193" y="0"/>
                </a:cxn>
              </a:cxnLst>
              <a:rect l="0" t="0" r="r" b="b"/>
              <a:pathLst>
                <a:path w="621" h="622">
                  <a:moveTo>
                    <a:pt x="193" y="0"/>
                  </a:moveTo>
                  <a:lnTo>
                    <a:pt x="0" y="0"/>
                  </a:lnTo>
                  <a:lnTo>
                    <a:pt x="425" y="622"/>
                  </a:lnTo>
                  <a:lnTo>
                    <a:pt x="621" y="622"/>
                  </a:lnTo>
                  <a:lnTo>
                    <a:pt x="19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5000"/>
                  </a:srgbClr>
                </a:gs>
                <a:gs pos="100000">
                  <a:sysClr val="windowText" lastClr="000000">
                    <a:alpha val="0"/>
                  </a:sys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73" descr="© INSCALE GmbH, 26.05.2010&#10;http://www.presentationload.com/"/>
            <p:cNvSpPr>
              <a:spLocks/>
            </p:cNvSpPr>
            <p:nvPr/>
          </p:nvSpPr>
          <p:spPr bwMode="gray">
            <a:xfrm>
              <a:off x="1582441" y="5442393"/>
              <a:ext cx="831360" cy="833438"/>
            </a:xfrm>
            <a:custGeom>
              <a:avLst/>
              <a:gdLst/>
              <a:ahLst/>
              <a:cxnLst>
                <a:cxn ang="0">
                  <a:pos x="194" y="0"/>
                </a:cxn>
                <a:cxn ang="0">
                  <a:pos x="0" y="0"/>
                </a:cxn>
                <a:cxn ang="0">
                  <a:pos x="428" y="622"/>
                </a:cxn>
                <a:cxn ang="0">
                  <a:pos x="621" y="622"/>
                </a:cxn>
                <a:cxn ang="0">
                  <a:pos x="194" y="0"/>
                </a:cxn>
              </a:cxnLst>
              <a:rect l="0" t="0" r="r" b="b"/>
              <a:pathLst>
                <a:path w="621" h="622">
                  <a:moveTo>
                    <a:pt x="194" y="0"/>
                  </a:moveTo>
                  <a:lnTo>
                    <a:pt x="0" y="0"/>
                  </a:lnTo>
                  <a:lnTo>
                    <a:pt x="428" y="622"/>
                  </a:lnTo>
                  <a:lnTo>
                    <a:pt x="621" y="622"/>
                  </a:lnTo>
                  <a:lnTo>
                    <a:pt x="19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5000"/>
                  </a:srgbClr>
                </a:gs>
                <a:gs pos="100000">
                  <a:sysClr val="windowText" lastClr="000000">
                    <a:alpha val="0"/>
                  </a:sys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74" descr="© INSCALE GmbH, 26.05.2010&#10;http://www.presentationload.com/"/>
            <p:cNvSpPr>
              <a:spLocks/>
            </p:cNvSpPr>
            <p:nvPr/>
          </p:nvSpPr>
          <p:spPr bwMode="gray">
            <a:xfrm>
              <a:off x="1112838" y="5441950"/>
              <a:ext cx="921802" cy="826738"/>
            </a:xfrm>
            <a:custGeom>
              <a:avLst/>
              <a:gdLst/>
              <a:ahLst/>
              <a:cxnLst>
                <a:cxn ang="0">
                  <a:pos x="257" y="0"/>
                </a:cxn>
                <a:cxn ang="0">
                  <a:pos x="0" y="0"/>
                </a:cxn>
                <a:cxn ang="0">
                  <a:pos x="0" y="617"/>
                </a:cxn>
                <a:cxn ang="0">
                  <a:pos x="685" y="617"/>
                </a:cxn>
                <a:cxn ang="0">
                  <a:pos x="257" y="0"/>
                </a:cxn>
              </a:cxnLst>
              <a:rect l="0" t="0" r="r" b="b"/>
              <a:pathLst>
                <a:path w="685" h="617">
                  <a:moveTo>
                    <a:pt x="257" y="0"/>
                  </a:moveTo>
                  <a:lnTo>
                    <a:pt x="0" y="0"/>
                  </a:lnTo>
                  <a:lnTo>
                    <a:pt x="0" y="617"/>
                  </a:lnTo>
                  <a:lnTo>
                    <a:pt x="685" y="617"/>
                  </a:lnTo>
                  <a:lnTo>
                    <a:pt x="257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5000"/>
                  </a:srgbClr>
                </a:gs>
                <a:gs pos="100000">
                  <a:sysClr val="windowText" lastClr="000000">
                    <a:alpha val="0"/>
                  </a:sys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3" name="_h2"/>
          <p:cNvSpPr txBox="1">
            <a:spLocks/>
          </p:cNvSpPr>
          <p:nvPr/>
        </p:nvSpPr>
        <p:spPr bwMode="gray">
          <a:xfrm>
            <a:off x="323850" y="854994"/>
            <a:ext cx="8496300" cy="3362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76213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marR="0" lvl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Enter your subheadline here</a:t>
            </a:r>
          </a:p>
        </p:txBody>
      </p:sp>
      <p:grpSp>
        <p:nvGrpSpPr>
          <p:cNvPr id="94" name="Gruppieren 73"/>
          <p:cNvGrpSpPr/>
          <p:nvPr/>
        </p:nvGrpSpPr>
        <p:grpSpPr>
          <a:xfrm>
            <a:off x="6556376" y="1912937"/>
            <a:ext cx="1830387" cy="3529455"/>
            <a:chOff x="6556376" y="1912937"/>
            <a:chExt cx="1830387" cy="3529455"/>
          </a:xfrm>
        </p:grpSpPr>
        <p:sp>
          <p:nvSpPr>
            <p:cNvPr id="95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6556376" y="1912937"/>
              <a:ext cx="1830387" cy="3529455"/>
            </a:xfrm>
            <a:prstGeom prst="chevron">
              <a:avLst>
                <a:gd name="adj" fmla="val 66423"/>
              </a:avLst>
            </a:prstGeom>
            <a:solidFill>
              <a:srgbClr val="2A79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Text Box 74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 rot="-3369462">
              <a:off x="6836540" y="4409964"/>
              <a:ext cx="1045234" cy="612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90000" rIns="72000" bIns="90000">
              <a:spAutoFit/>
            </a:bodyPr>
            <a:lstStyle/>
            <a:p>
              <a:pPr marL="139700" marR="0" lvl="0" indent="-139700" defTabSz="801688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Placeholder</a:t>
              </a:r>
              <a:b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</a:b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text</a:t>
              </a:r>
            </a:p>
          </p:txBody>
        </p:sp>
      </p:grpSp>
      <p:grpSp>
        <p:nvGrpSpPr>
          <p:cNvPr id="97" name="Gruppieren 69"/>
          <p:cNvGrpSpPr/>
          <p:nvPr/>
        </p:nvGrpSpPr>
        <p:grpSpPr>
          <a:xfrm>
            <a:off x="1112837" y="1917705"/>
            <a:ext cx="1944689" cy="3524246"/>
            <a:chOff x="1112837" y="1917705"/>
            <a:chExt cx="1944689" cy="3524246"/>
          </a:xfrm>
        </p:grpSpPr>
        <p:sp>
          <p:nvSpPr>
            <p:cNvPr id="98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1112837" y="1917705"/>
              <a:ext cx="1944689" cy="3524246"/>
            </a:xfrm>
            <a:prstGeom prst="homePlate">
              <a:avLst>
                <a:gd name="adj" fmla="val 62234"/>
              </a:avLst>
            </a:prstGeom>
            <a:solidFill>
              <a:srgbClr val="2A79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Text Box 64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 rot="18280578">
              <a:off x="1244541" y="4105764"/>
              <a:ext cx="1743259" cy="67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90000" rIns="72000" bIns="90000">
              <a:spAutoFit/>
            </a:bodyPr>
            <a:lstStyle/>
            <a:p>
              <a:pPr marL="0" marR="0" lvl="0" indent="0" defTabSz="8016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This is placeholder</a:t>
              </a:r>
              <a:br>
                <a:rPr kumimoji="0" lang="en-GB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</a:br>
              <a:r>
                <a:rPr kumimoji="0" lang="en-GB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for your text</a:t>
              </a:r>
            </a:p>
          </p:txBody>
        </p:sp>
      </p:grpSp>
      <p:grpSp>
        <p:nvGrpSpPr>
          <p:cNvPr id="100" name="Gruppieren 72"/>
          <p:cNvGrpSpPr/>
          <p:nvPr/>
        </p:nvGrpSpPr>
        <p:grpSpPr>
          <a:xfrm>
            <a:off x="1979613" y="4613091"/>
            <a:ext cx="5032375" cy="827880"/>
            <a:chOff x="1979613" y="4613091"/>
            <a:chExt cx="5032375" cy="827880"/>
          </a:xfrm>
        </p:grpSpPr>
        <p:sp>
          <p:nvSpPr>
            <p:cNvPr id="101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1979613" y="4613091"/>
              <a:ext cx="5032375" cy="827880"/>
            </a:xfrm>
            <a:prstGeom prst="parallelogram">
              <a:avLst>
                <a:gd name="adj" fmla="val 68977"/>
              </a:avLst>
            </a:prstGeom>
            <a:solidFill>
              <a:srgbClr val="2A79FF">
                <a:lumMod val="60000"/>
                <a:lumOff val="4000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Text Box 61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3294856" y="4660853"/>
              <a:ext cx="2617788" cy="740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801688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This is placeholder text. </a:t>
              </a:r>
              <a:br>
                <a:rPr kumimoji="0" lang="de-DE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</a:br>
              <a:r>
                <a:rPr kumimoji="0" lang="de-DE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All phrases can be replaced </a:t>
              </a:r>
              <a:br>
                <a:rPr kumimoji="0" lang="de-DE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</a:br>
              <a:r>
                <a:rPr kumimoji="0" lang="de-DE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with your own text.</a:t>
              </a:r>
            </a:p>
          </p:txBody>
        </p:sp>
      </p:grpSp>
      <p:grpSp>
        <p:nvGrpSpPr>
          <p:cNvPr id="103" name="Gruppieren 71"/>
          <p:cNvGrpSpPr/>
          <p:nvPr/>
        </p:nvGrpSpPr>
        <p:grpSpPr>
          <a:xfrm>
            <a:off x="1979613" y="1916113"/>
            <a:ext cx="5032375" cy="827880"/>
            <a:chOff x="1979613" y="1916113"/>
            <a:chExt cx="5032375" cy="827880"/>
          </a:xfrm>
        </p:grpSpPr>
        <p:sp>
          <p:nvSpPr>
            <p:cNvPr id="104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 flipV="1">
              <a:off x="1979613" y="1916113"/>
              <a:ext cx="5032375" cy="827880"/>
            </a:xfrm>
            <a:prstGeom prst="parallelogram">
              <a:avLst>
                <a:gd name="adj" fmla="val 68977"/>
              </a:avLst>
            </a:prstGeom>
            <a:solidFill>
              <a:srgbClr val="2A79FF">
                <a:lumMod val="60000"/>
                <a:lumOff val="4000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Text Box 52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3294856" y="1961479"/>
              <a:ext cx="2617788" cy="740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801688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This is placeholder text. </a:t>
              </a:r>
              <a:br>
                <a:rPr kumimoji="0" lang="de-DE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</a:br>
              <a:r>
                <a:rPr kumimoji="0" lang="de-DE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All phrases can be replaced </a:t>
              </a:r>
              <a:br>
                <a:rPr kumimoji="0" lang="de-DE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</a:br>
              <a:r>
                <a:rPr kumimoji="0" lang="de-DE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with your own text.</a:t>
              </a:r>
            </a:p>
          </p:txBody>
        </p:sp>
      </p:grpSp>
      <p:grpSp>
        <p:nvGrpSpPr>
          <p:cNvPr id="106" name="Gruppieren 70"/>
          <p:cNvGrpSpPr/>
          <p:nvPr/>
        </p:nvGrpSpPr>
        <p:grpSpPr>
          <a:xfrm>
            <a:off x="2618580" y="2834740"/>
            <a:ext cx="5027613" cy="1676457"/>
            <a:chOff x="2618580" y="2834740"/>
            <a:chExt cx="5027613" cy="1676457"/>
          </a:xfrm>
        </p:grpSpPr>
        <p:sp>
          <p:nvSpPr>
            <p:cNvPr id="107" name="AutoShape 44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2618580" y="2834740"/>
              <a:ext cx="1982788" cy="1676457"/>
            </a:xfrm>
            <a:prstGeom prst="chevron">
              <a:avLst>
                <a:gd name="adj" fmla="val 34068"/>
              </a:avLst>
            </a:prstGeom>
            <a:solidFill>
              <a:srgbClr val="7D7D7D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AutoShape 45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4140993" y="2834740"/>
              <a:ext cx="1982787" cy="1676457"/>
            </a:xfrm>
            <a:prstGeom prst="chevron">
              <a:avLst>
                <a:gd name="adj" fmla="val 34068"/>
              </a:avLst>
            </a:prstGeom>
            <a:solidFill>
              <a:srgbClr val="969696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AutoShape 46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5663405" y="2834740"/>
              <a:ext cx="1982788" cy="1676457"/>
            </a:xfrm>
            <a:prstGeom prst="chevron">
              <a:avLst>
                <a:gd name="adj" fmla="val 34068"/>
              </a:avLst>
            </a:prstGeom>
            <a:solidFill>
              <a:srgbClr val="AFAFA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Text Box 58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3294856" y="3369756"/>
              <a:ext cx="1098550" cy="606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90000" rIns="72000" bIns="90000">
              <a:spAutoFit/>
            </a:bodyPr>
            <a:lstStyle/>
            <a:p>
              <a:pPr marL="0" marR="0" lvl="0" indent="0" defTabSz="801688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Placeholder</a:t>
              </a:r>
              <a:b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</a:b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for your text</a:t>
              </a:r>
            </a:p>
          </p:txBody>
        </p:sp>
        <p:sp>
          <p:nvSpPr>
            <p:cNvPr id="111" name="Text Box 61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4764088" y="3263393"/>
              <a:ext cx="1098550" cy="819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90000" rIns="72000" bIns="90000">
              <a:spAutoFit/>
            </a:bodyPr>
            <a:lstStyle/>
            <a:p>
              <a:pPr marL="0" marR="0" lvl="0" indent="0" defTabSz="801688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This is placeholder</a:t>
              </a:r>
              <a:b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</a:b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for your text</a:t>
              </a:r>
            </a:p>
          </p:txBody>
        </p:sp>
        <p:sp>
          <p:nvSpPr>
            <p:cNvPr id="112" name="Text Box 62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6310313" y="3369756"/>
              <a:ext cx="1098550" cy="612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90000" rIns="72000" bIns="90000">
              <a:spAutoFit/>
            </a:bodyPr>
            <a:lstStyle/>
            <a:p>
              <a:pPr marL="0" marR="0" lvl="0" indent="0" defTabSz="801688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Placeholder</a:t>
              </a:r>
              <a:b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</a:b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for your text</a:t>
              </a:r>
            </a:p>
          </p:txBody>
        </p:sp>
      </p:grpSp>
      <p:grpSp>
        <p:nvGrpSpPr>
          <p:cNvPr id="113" name="Gruppieren 38"/>
          <p:cNvGrpSpPr/>
          <p:nvPr/>
        </p:nvGrpSpPr>
        <p:grpSpPr>
          <a:xfrm>
            <a:off x="1112837" y="5459368"/>
            <a:ext cx="6634130" cy="833881"/>
            <a:chOff x="1112837" y="5441950"/>
            <a:chExt cx="6634130" cy="833881"/>
          </a:xfrm>
        </p:grpSpPr>
        <p:sp>
          <p:nvSpPr>
            <p:cNvPr id="114" name="_color1" descr="© INSCALE GmbH, 26.05.2010&#10;http://www.presentationload.com/"/>
            <p:cNvSpPr>
              <a:spLocks/>
            </p:cNvSpPr>
            <p:nvPr/>
          </p:nvSpPr>
          <p:spPr bwMode="gray">
            <a:xfrm>
              <a:off x="6556376" y="5442393"/>
              <a:ext cx="1190591" cy="833438"/>
            </a:xfrm>
            <a:custGeom>
              <a:avLst/>
              <a:gdLst>
                <a:gd name="connsiteX0" fmla="*/ 7393 w 10000"/>
                <a:gd name="connsiteY0" fmla="*/ 0 h 10017"/>
                <a:gd name="connsiteX1" fmla="*/ 0 w 10000"/>
                <a:gd name="connsiteY1" fmla="*/ 17 h 10017"/>
                <a:gd name="connsiteX2" fmla="*/ 6844 w 10000"/>
                <a:gd name="connsiteY2" fmla="*/ 10017 h 10017"/>
                <a:gd name="connsiteX3" fmla="*/ 10000 w 10000"/>
                <a:gd name="connsiteY3" fmla="*/ 10017 h 10017"/>
                <a:gd name="connsiteX4" fmla="*/ 7393 w 10000"/>
                <a:gd name="connsiteY4" fmla="*/ 0 h 10017"/>
                <a:gd name="connsiteX0" fmla="*/ 7393 w 14321"/>
                <a:gd name="connsiteY0" fmla="*/ 0 h 10017"/>
                <a:gd name="connsiteX1" fmla="*/ 0 w 14321"/>
                <a:gd name="connsiteY1" fmla="*/ 17 h 10017"/>
                <a:gd name="connsiteX2" fmla="*/ 6844 w 14321"/>
                <a:gd name="connsiteY2" fmla="*/ 10017 h 10017"/>
                <a:gd name="connsiteX3" fmla="*/ 14321 w 14321"/>
                <a:gd name="connsiteY3" fmla="*/ 10017 h 10017"/>
                <a:gd name="connsiteX4" fmla="*/ 7393 w 14321"/>
                <a:gd name="connsiteY4" fmla="*/ 0 h 10017"/>
                <a:gd name="connsiteX0" fmla="*/ 7393 w 14321"/>
                <a:gd name="connsiteY0" fmla="*/ 0 h 10000"/>
                <a:gd name="connsiteX1" fmla="*/ 0 w 14321"/>
                <a:gd name="connsiteY1" fmla="*/ 0 h 10000"/>
                <a:gd name="connsiteX2" fmla="*/ 6844 w 14321"/>
                <a:gd name="connsiteY2" fmla="*/ 10000 h 10000"/>
                <a:gd name="connsiteX3" fmla="*/ 14321 w 14321"/>
                <a:gd name="connsiteY3" fmla="*/ 10000 h 10000"/>
                <a:gd name="connsiteX4" fmla="*/ 7393 w 14321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21" h="10000">
                  <a:moveTo>
                    <a:pt x="7393" y="0"/>
                  </a:moveTo>
                  <a:lnTo>
                    <a:pt x="0" y="0"/>
                  </a:lnTo>
                  <a:lnTo>
                    <a:pt x="6844" y="10000"/>
                  </a:lnTo>
                  <a:lnTo>
                    <a:pt x="14321" y="10000"/>
                  </a:lnTo>
                  <a:lnTo>
                    <a:pt x="739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A79FF">
                    <a:alpha val="52000"/>
                  </a:srgbClr>
                </a:gs>
                <a:gs pos="100000">
                  <a:sysClr val="windowText" lastClr="000000">
                    <a:alpha val="0"/>
                  </a:sys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_color1" descr="© INSCALE GmbH, 26.05.2010&#10;http://www.presentationload.com/"/>
            <p:cNvSpPr>
              <a:spLocks/>
            </p:cNvSpPr>
            <p:nvPr/>
          </p:nvSpPr>
          <p:spPr bwMode="gray">
            <a:xfrm>
              <a:off x="1979614" y="5441950"/>
              <a:ext cx="5032332" cy="826738"/>
            </a:xfrm>
            <a:custGeom>
              <a:avLst/>
              <a:gdLst/>
              <a:ahLst/>
              <a:cxnLst>
                <a:cxn ang="0">
                  <a:pos x="3327" y="0"/>
                </a:cxn>
                <a:cxn ang="0">
                  <a:pos x="0" y="0"/>
                </a:cxn>
                <a:cxn ang="0">
                  <a:pos x="426" y="617"/>
                </a:cxn>
                <a:cxn ang="0">
                  <a:pos x="3750" y="617"/>
                </a:cxn>
                <a:cxn ang="0">
                  <a:pos x="3327" y="0"/>
                </a:cxn>
              </a:cxnLst>
              <a:rect l="0" t="0" r="r" b="b"/>
              <a:pathLst>
                <a:path w="3750" h="617">
                  <a:moveTo>
                    <a:pt x="3327" y="0"/>
                  </a:moveTo>
                  <a:lnTo>
                    <a:pt x="0" y="0"/>
                  </a:lnTo>
                  <a:lnTo>
                    <a:pt x="426" y="617"/>
                  </a:lnTo>
                  <a:lnTo>
                    <a:pt x="3750" y="617"/>
                  </a:lnTo>
                  <a:lnTo>
                    <a:pt x="332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A79FF">
                    <a:lumMod val="60000"/>
                    <a:lumOff val="40000"/>
                    <a:alpha val="34000"/>
                  </a:srgbClr>
                </a:gs>
                <a:gs pos="100000">
                  <a:sysClr val="windowText" lastClr="000000">
                    <a:alpha val="0"/>
                  </a:sys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_color1" descr="© INSCALE GmbH, 26.05.2010&#10;http://www.presentationload.com/"/>
            <p:cNvSpPr>
              <a:spLocks/>
            </p:cNvSpPr>
            <p:nvPr/>
          </p:nvSpPr>
          <p:spPr bwMode="gray">
            <a:xfrm>
              <a:off x="1112837" y="5441950"/>
              <a:ext cx="1300963" cy="826738"/>
            </a:xfrm>
            <a:custGeom>
              <a:avLst/>
              <a:gdLst>
                <a:gd name="connsiteX0" fmla="*/ 5768 w 10000"/>
                <a:gd name="connsiteY0" fmla="*/ 5 h 10000"/>
                <a:gd name="connsiteX1" fmla="*/ 0 w 10000"/>
                <a:gd name="connsiteY1" fmla="*/ 0 h 10000"/>
                <a:gd name="connsiteX2" fmla="*/ 0 w 10000"/>
                <a:gd name="connsiteY2" fmla="*/ 10000 h 10000"/>
                <a:gd name="connsiteX3" fmla="*/ 10000 w 10000"/>
                <a:gd name="connsiteY3" fmla="*/ 10000 h 10000"/>
                <a:gd name="connsiteX4" fmla="*/ 5768 w 10000"/>
                <a:gd name="connsiteY4" fmla="*/ 5 h 10000"/>
                <a:gd name="connsiteX0" fmla="*/ 5622 w 10000"/>
                <a:gd name="connsiteY0" fmla="*/ 5 h 10000"/>
                <a:gd name="connsiteX1" fmla="*/ 0 w 10000"/>
                <a:gd name="connsiteY1" fmla="*/ 0 h 10000"/>
                <a:gd name="connsiteX2" fmla="*/ 0 w 10000"/>
                <a:gd name="connsiteY2" fmla="*/ 10000 h 10000"/>
                <a:gd name="connsiteX3" fmla="*/ 10000 w 10000"/>
                <a:gd name="connsiteY3" fmla="*/ 10000 h 10000"/>
                <a:gd name="connsiteX4" fmla="*/ 5622 w 10000"/>
                <a:gd name="connsiteY4" fmla="*/ 5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5622" y="5"/>
                  </a:moveTo>
                  <a:lnTo>
                    <a:pt x="0" y="0"/>
                  </a:lnTo>
                  <a:lnTo>
                    <a:pt x="0" y="10000"/>
                  </a:lnTo>
                  <a:lnTo>
                    <a:pt x="10000" y="10000"/>
                  </a:lnTo>
                  <a:lnTo>
                    <a:pt x="5622" y="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A79FF">
                    <a:alpha val="36000"/>
                  </a:srgbClr>
                </a:gs>
                <a:gs pos="100000">
                  <a:sysClr val="windowText" lastClr="000000">
                    <a:alpha val="0"/>
                  </a:sys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54"/>
          <p:cNvGrpSpPr/>
          <p:nvPr/>
        </p:nvGrpSpPr>
        <p:grpSpPr bwMode="gray">
          <a:xfrm flipV="1">
            <a:off x="1112838" y="5190685"/>
            <a:ext cx="6630497" cy="251707"/>
            <a:chOff x="1112838" y="5441950"/>
            <a:chExt cx="6630497" cy="833881"/>
          </a:xfrm>
        </p:grpSpPr>
        <p:sp>
          <p:nvSpPr>
            <p:cNvPr id="33" name="Freeform 70" descr="© INSCALE GmbH, 26.05.2010&#10;http://www.presentationload.com/"/>
            <p:cNvSpPr>
              <a:spLocks/>
            </p:cNvSpPr>
            <p:nvPr/>
          </p:nvSpPr>
          <p:spPr bwMode="gray">
            <a:xfrm>
              <a:off x="1979614" y="5441950"/>
              <a:ext cx="5032332" cy="826738"/>
            </a:xfrm>
            <a:custGeom>
              <a:avLst/>
              <a:gdLst/>
              <a:ahLst/>
              <a:cxnLst>
                <a:cxn ang="0">
                  <a:pos x="3327" y="0"/>
                </a:cxn>
                <a:cxn ang="0">
                  <a:pos x="0" y="0"/>
                </a:cxn>
                <a:cxn ang="0">
                  <a:pos x="426" y="617"/>
                </a:cxn>
                <a:cxn ang="0">
                  <a:pos x="3750" y="617"/>
                </a:cxn>
                <a:cxn ang="0">
                  <a:pos x="3327" y="0"/>
                </a:cxn>
              </a:cxnLst>
              <a:rect l="0" t="0" r="r" b="b"/>
              <a:pathLst>
                <a:path w="3750" h="617">
                  <a:moveTo>
                    <a:pt x="3327" y="0"/>
                  </a:moveTo>
                  <a:lnTo>
                    <a:pt x="0" y="0"/>
                  </a:lnTo>
                  <a:lnTo>
                    <a:pt x="426" y="617"/>
                  </a:lnTo>
                  <a:lnTo>
                    <a:pt x="3750" y="617"/>
                  </a:lnTo>
                  <a:lnTo>
                    <a:pt x="3327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5000"/>
                  </a:srgbClr>
                </a:gs>
                <a:gs pos="100000">
                  <a:sysClr val="windowText" lastClr="000000">
                    <a:alpha val="0"/>
                  </a:sys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71" descr="© INSCALE GmbH, 26.05.2010&#10;http://www.presentationload.com/"/>
            <p:cNvSpPr>
              <a:spLocks/>
            </p:cNvSpPr>
            <p:nvPr/>
          </p:nvSpPr>
          <p:spPr bwMode="gray">
            <a:xfrm>
              <a:off x="6911975" y="5442393"/>
              <a:ext cx="831360" cy="833438"/>
            </a:xfrm>
            <a:custGeom>
              <a:avLst/>
              <a:gdLst/>
              <a:ahLst/>
              <a:cxnLst>
                <a:cxn ang="0">
                  <a:pos x="196" y="0"/>
                </a:cxn>
                <a:cxn ang="0">
                  <a:pos x="0" y="0"/>
                </a:cxn>
                <a:cxn ang="0">
                  <a:pos x="428" y="622"/>
                </a:cxn>
                <a:cxn ang="0">
                  <a:pos x="621" y="622"/>
                </a:cxn>
                <a:cxn ang="0">
                  <a:pos x="196" y="0"/>
                </a:cxn>
              </a:cxnLst>
              <a:rect l="0" t="0" r="r" b="b"/>
              <a:pathLst>
                <a:path w="621" h="622">
                  <a:moveTo>
                    <a:pt x="196" y="0"/>
                  </a:moveTo>
                  <a:lnTo>
                    <a:pt x="0" y="0"/>
                  </a:lnTo>
                  <a:lnTo>
                    <a:pt x="428" y="622"/>
                  </a:lnTo>
                  <a:lnTo>
                    <a:pt x="621" y="622"/>
                  </a:lnTo>
                  <a:lnTo>
                    <a:pt x="196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5000"/>
                  </a:srgbClr>
                </a:gs>
                <a:gs pos="100000">
                  <a:sysClr val="windowText" lastClr="000000">
                    <a:alpha val="0"/>
                  </a:sys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72" descr="© INSCALE GmbH, 26.05.2010&#10;http://www.presentationload.com/"/>
            <p:cNvSpPr>
              <a:spLocks/>
            </p:cNvSpPr>
            <p:nvPr/>
          </p:nvSpPr>
          <p:spPr bwMode="gray">
            <a:xfrm>
              <a:off x="6556376" y="5442393"/>
              <a:ext cx="831360" cy="833438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0" y="0"/>
                </a:cxn>
                <a:cxn ang="0">
                  <a:pos x="425" y="622"/>
                </a:cxn>
                <a:cxn ang="0">
                  <a:pos x="621" y="622"/>
                </a:cxn>
                <a:cxn ang="0">
                  <a:pos x="193" y="0"/>
                </a:cxn>
              </a:cxnLst>
              <a:rect l="0" t="0" r="r" b="b"/>
              <a:pathLst>
                <a:path w="621" h="622">
                  <a:moveTo>
                    <a:pt x="193" y="0"/>
                  </a:moveTo>
                  <a:lnTo>
                    <a:pt x="0" y="0"/>
                  </a:lnTo>
                  <a:lnTo>
                    <a:pt x="425" y="622"/>
                  </a:lnTo>
                  <a:lnTo>
                    <a:pt x="621" y="622"/>
                  </a:lnTo>
                  <a:lnTo>
                    <a:pt x="19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5000"/>
                  </a:srgbClr>
                </a:gs>
                <a:gs pos="100000">
                  <a:sysClr val="windowText" lastClr="000000">
                    <a:alpha val="0"/>
                  </a:sys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73" descr="© INSCALE GmbH, 26.05.2010&#10;http://www.presentationload.com/"/>
            <p:cNvSpPr>
              <a:spLocks/>
            </p:cNvSpPr>
            <p:nvPr/>
          </p:nvSpPr>
          <p:spPr bwMode="gray">
            <a:xfrm>
              <a:off x="1582441" y="5442393"/>
              <a:ext cx="831360" cy="833438"/>
            </a:xfrm>
            <a:custGeom>
              <a:avLst/>
              <a:gdLst/>
              <a:ahLst/>
              <a:cxnLst>
                <a:cxn ang="0">
                  <a:pos x="194" y="0"/>
                </a:cxn>
                <a:cxn ang="0">
                  <a:pos x="0" y="0"/>
                </a:cxn>
                <a:cxn ang="0">
                  <a:pos x="428" y="622"/>
                </a:cxn>
                <a:cxn ang="0">
                  <a:pos x="621" y="622"/>
                </a:cxn>
                <a:cxn ang="0">
                  <a:pos x="194" y="0"/>
                </a:cxn>
              </a:cxnLst>
              <a:rect l="0" t="0" r="r" b="b"/>
              <a:pathLst>
                <a:path w="621" h="622">
                  <a:moveTo>
                    <a:pt x="194" y="0"/>
                  </a:moveTo>
                  <a:lnTo>
                    <a:pt x="0" y="0"/>
                  </a:lnTo>
                  <a:lnTo>
                    <a:pt x="428" y="622"/>
                  </a:lnTo>
                  <a:lnTo>
                    <a:pt x="621" y="622"/>
                  </a:lnTo>
                  <a:lnTo>
                    <a:pt x="19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5000"/>
                  </a:srgbClr>
                </a:gs>
                <a:gs pos="100000">
                  <a:sysClr val="windowText" lastClr="000000">
                    <a:alpha val="0"/>
                  </a:sys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74" descr="© INSCALE GmbH, 26.05.2010&#10;http://www.presentationload.com/"/>
            <p:cNvSpPr>
              <a:spLocks/>
            </p:cNvSpPr>
            <p:nvPr/>
          </p:nvSpPr>
          <p:spPr bwMode="gray">
            <a:xfrm>
              <a:off x="1112838" y="5441950"/>
              <a:ext cx="921802" cy="826738"/>
            </a:xfrm>
            <a:custGeom>
              <a:avLst/>
              <a:gdLst/>
              <a:ahLst/>
              <a:cxnLst>
                <a:cxn ang="0">
                  <a:pos x="257" y="0"/>
                </a:cxn>
                <a:cxn ang="0">
                  <a:pos x="0" y="0"/>
                </a:cxn>
                <a:cxn ang="0">
                  <a:pos x="0" y="617"/>
                </a:cxn>
                <a:cxn ang="0">
                  <a:pos x="685" y="617"/>
                </a:cxn>
                <a:cxn ang="0">
                  <a:pos x="257" y="0"/>
                </a:cxn>
              </a:cxnLst>
              <a:rect l="0" t="0" r="r" b="b"/>
              <a:pathLst>
                <a:path w="685" h="617">
                  <a:moveTo>
                    <a:pt x="257" y="0"/>
                  </a:moveTo>
                  <a:lnTo>
                    <a:pt x="0" y="0"/>
                  </a:lnTo>
                  <a:lnTo>
                    <a:pt x="0" y="617"/>
                  </a:lnTo>
                  <a:lnTo>
                    <a:pt x="685" y="617"/>
                  </a:lnTo>
                  <a:lnTo>
                    <a:pt x="257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5000"/>
                  </a:srgbClr>
                </a:gs>
                <a:gs pos="100000">
                  <a:sysClr val="windowText" lastClr="000000">
                    <a:alpha val="0"/>
                  </a:sys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8" name="_h2"/>
          <p:cNvSpPr txBox="1">
            <a:spLocks/>
          </p:cNvSpPr>
          <p:nvPr/>
        </p:nvSpPr>
        <p:spPr bwMode="gray">
          <a:xfrm>
            <a:off x="323850" y="854994"/>
            <a:ext cx="8496300" cy="3362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76213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marR="0" lvl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Enter your subheadline here</a:t>
            </a:r>
          </a:p>
        </p:txBody>
      </p:sp>
      <p:grpSp>
        <p:nvGrpSpPr>
          <p:cNvPr id="39" name="Gruppieren 73"/>
          <p:cNvGrpSpPr/>
          <p:nvPr/>
        </p:nvGrpSpPr>
        <p:grpSpPr>
          <a:xfrm>
            <a:off x="6556376" y="1912937"/>
            <a:ext cx="1830387" cy="3529455"/>
            <a:chOff x="6556376" y="1912937"/>
            <a:chExt cx="1830387" cy="3529455"/>
          </a:xfrm>
        </p:grpSpPr>
        <p:sp>
          <p:nvSpPr>
            <p:cNvPr id="40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6556376" y="1912937"/>
              <a:ext cx="1830387" cy="3529455"/>
            </a:xfrm>
            <a:prstGeom prst="chevron">
              <a:avLst>
                <a:gd name="adj" fmla="val 66423"/>
              </a:avLst>
            </a:prstGeom>
            <a:solidFill>
              <a:srgbClr val="2A79FF">
                <a:lumMod val="50000"/>
              </a:srgbClr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Text Box 74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 rot="-3369462">
              <a:off x="6836540" y="4409964"/>
              <a:ext cx="1045234" cy="612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90000" rIns="72000" bIns="90000">
              <a:spAutoFit/>
            </a:bodyPr>
            <a:lstStyle/>
            <a:p>
              <a:pPr marL="139700" marR="0" lvl="0" indent="-139700" defTabSz="801688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Placeholder</a:t>
              </a:r>
              <a:b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</a:b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text</a:t>
              </a:r>
            </a:p>
          </p:txBody>
        </p:sp>
      </p:grpSp>
      <p:grpSp>
        <p:nvGrpSpPr>
          <p:cNvPr id="42" name="Gruppieren 69"/>
          <p:cNvGrpSpPr/>
          <p:nvPr/>
        </p:nvGrpSpPr>
        <p:grpSpPr>
          <a:xfrm>
            <a:off x="1112837" y="1917705"/>
            <a:ext cx="1944689" cy="3524246"/>
            <a:chOff x="1112837" y="1917705"/>
            <a:chExt cx="1944689" cy="3524246"/>
          </a:xfrm>
        </p:grpSpPr>
        <p:sp>
          <p:nvSpPr>
            <p:cNvPr id="43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1112837" y="1917705"/>
              <a:ext cx="1944689" cy="3524246"/>
            </a:xfrm>
            <a:prstGeom prst="homePlate">
              <a:avLst>
                <a:gd name="adj" fmla="val 62234"/>
              </a:avLst>
            </a:prstGeom>
            <a:solidFill>
              <a:srgbClr val="2A79FF">
                <a:lumMod val="50000"/>
              </a:srgbClr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Text Box 64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 rot="18280578">
              <a:off x="1244541" y="4105764"/>
              <a:ext cx="1743259" cy="67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90000" rIns="72000" bIns="90000">
              <a:spAutoFit/>
            </a:bodyPr>
            <a:lstStyle/>
            <a:p>
              <a:pPr marL="0" marR="0" lvl="0" indent="0" defTabSz="8016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This is placeholder</a:t>
              </a:r>
              <a:br>
                <a:rPr kumimoji="0" lang="en-GB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</a:br>
              <a:r>
                <a:rPr kumimoji="0" lang="en-GB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for your text</a:t>
              </a:r>
            </a:p>
          </p:txBody>
        </p:sp>
      </p:grpSp>
      <p:grpSp>
        <p:nvGrpSpPr>
          <p:cNvPr id="45" name="Gruppieren 72"/>
          <p:cNvGrpSpPr/>
          <p:nvPr/>
        </p:nvGrpSpPr>
        <p:grpSpPr>
          <a:xfrm>
            <a:off x="1979613" y="4613091"/>
            <a:ext cx="5032375" cy="827880"/>
            <a:chOff x="1979613" y="4613091"/>
            <a:chExt cx="5032375" cy="827880"/>
          </a:xfrm>
        </p:grpSpPr>
        <p:sp>
          <p:nvSpPr>
            <p:cNvPr id="46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1979613" y="4613091"/>
              <a:ext cx="5032375" cy="827880"/>
            </a:xfrm>
            <a:prstGeom prst="parallelogram">
              <a:avLst>
                <a:gd name="adj" fmla="val 68977"/>
              </a:avLst>
            </a:prstGeom>
            <a:solidFill>
              <a:srgbClr val="2A79FF">
                <a:lumMod val="7500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Text Box 61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3294856" y="4660853"/>
              <a:ext cx="2617788" cy="740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801688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This is placeholder text. </a:t>
              </a:r>
              <a:br>
                <a:rPr kumimoji="0" lang="de-DE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</a:br>
              <a:r>
                <a:rPr kumimoji="0" lang="de-DE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All phrases can be replaced </a:t>
              </a:r>
              <a:br>
                <a:rPr kumimoji="0" lang="de-DE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</a:br>
              <a:r>
                <a:rPr kumimoji="0" lang="de-DE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with your own text.</a:t>
              </a:r>
            </a:p>
          </p:txBody>
        </p:sp>
      </p:grpSp>
      <p:grpSp>
        <p:nvGrpSpPr>
          <p:cNvPr id="48" name="Gruppieren 71"/>
          <p:cNvGrpSpPr/>
          <p:nvPr/>
        </p:nvGrpSpPr>
        <p:grpSpPr>
          <a:xfrm>
            <a:off x="1979613" y="1916113"/>
            <a:ext cx="5032375" cy="827880"/>
            <a:chOff x="1979613" y="1916113"/>
            <a:chExt cx="5032375" cy="827880"/>
          </a:xfrm>
        </p:grpSpPr>
        <p:sp>
          <p:nvSpPr>
            <p:cNvPr id="49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 flipV="1">
              <a:off x="1979613" y="1916113"/>
              <a:ext cx="5032375" cy="827880"/>
            </a:xfrm>
            <a:prstGeom prst="parallelogram">
              <a:avLst>
                <a:gd name="adj" fmla="val 68977"/>
              </a:avLst>
            </a:prstGeom>
            <a:solidFill>
              <a:srgbClr val="2A79FF">
                <a:lumMod val="7500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Text Box 52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3294856" y="1961479"/>
              <a:ext cx="2617788" cy="740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801688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This is placeholder text. </a:t>
              </a:r>
              <a:br>
                <a:rPr kumimoji="0" lang="de-DE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</a:br>
              <a:r>
                <a:rPr kumimoji="0" lang="de-DE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All phrases can be replaced </a:t>
              </a:r>
              <a:br>
                <a:rPr kumimoji="0" lang="de-DE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</a:br>
              <a:r>
                <a:rPr kumimoji="0" lang="de-DE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with your own text.</a:t>
              </a:r>
            </a:p>
          </p:txBody>
        </p:sp>
      </p:grpSp>
      <p:grpSp>
        <p:nvGrpSpPr>
          <p:cNvPr id="51" name="Gruppieren 70"/>
          <p:cNvGrpSpPr/>
          <p:nvPr/>
        </p:nvGrpSpPr>
        <p:grpSpPr>
          <a:xfrm>
            <a:off x="2618580" y="2834740"/>
            <a:ext cx="5027613" cy="1676457"/>
            <a:chOff x="2618580" y="2834740"/>
            <a:chExt cx="5027613" cy="1676457"/>
          </a:xfrm>
        </p:grpSpPr>
        <p:sp>
          <p:nvSpPr>
            <p:cNvPr id="52" name="AutoShape 44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2618580" y="2834740"/>
              <a:ext cx="1982788" cy="1676457"/>
            </a:xfrm>
            <a:prstGeom prst="chevron">
              <a:avLst>
                <a:gd name="adj" fmla="val 34068"/>
              </a:avLst>
            </a:prstGeom>
            <a:solidFill>
              <a:srgbClr val="7D7D7D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AutoShape 45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4140993" y="2834740"/>
              <a:ext cx="1982787" cy="1676457"/>
            </a:xfrm>
            <a:prstGeom prst="chevron">
              <a:avLst>
                <a:gd name="adj" fmla="val 34068"/>
              </a:avLst>
            </a:prstGeom>
            <a:solidFill>
              <a:srgbClr val="969696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AutoShape 46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5663405" y="2834740"/>
              <a:ext cx="1982788" cy="1676457"/>
            </a:xfrm>
            <a:prstGeom prst="chevron">
              <a:avLst>
                <a:gd name="adj" fmla="val 34068"/>
              </a:avLst>
            </a:prstGeom>
            <a:solidFill>
              <a:srgbClr val="AFAFA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Text Box 58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3294856" y="3369756"/>
              <a:ext cx="1098550" cy="606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90000" rIns="72000" bIns="90000">
              <a:spAutoFit/>
            </a:bodyPr>
            <a:lstStyle/>
            <a:p>
              <a:pPr marL="0" marR="0" lvl="0" indent="0" defTabSz="801688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Placeholder</a:t>
              </a:r>
              <a:b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</a:b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for your text</a:t>
              </a:r>
            </a:p>
          </p:txBody>
        </p:sp>
        <p:sp>
          <p:nvSpPr>
            <p:cNvPr id="56" name="Text Box 61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4764088" y="3263393"/>
              <a:ext cx="1098550" cy="819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90000" rIns="72000" bIns="90000">
              <a:spAutoFit/>
            </a:bodyPr>
            <a:lstStyle/>
            <a:p>
              <a:pPr marL="0" marR="0" lvl="0" indent="0" defTabSz="801688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This is placeholder</a:t>
              </a:r>
              <a:b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</a:b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for your text</a:t>
              </a:r>
            </a:p>
          </p:txBody>
        </p:sp>
        <p:sp>
          <p:nvSpPr>
            <p:cNvPr id="57" name="Text Box 62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6310313" y="3369756"/>
              <a:ext cx="1098550" cy="612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90000" rIns="72000" bIns="90000">
              <a:spAutoFit/>
            </a:bodyPr>
            <a:lstStyle/>
            <a:p>
              <a:pPr marL="0" marR="0" lvl="0" indent="0" defTabSz="801688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Placeholder</a:t>
              </a:r>
              <a:b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</a:b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for your text</a:t>
              </a:r>
            </a:p>
          </p:txBody>
        </p:sp>
      </p:grpSp>
      <p:grpSp>
        <p:nvGrpSpPr>
          <p:cNvPr id="58" name="Gruppieren 38"/>
          <p:cNvGrpSpPr/>
          <p:nvPr/>
        </p:nvGrpSpPr>
        <p:grpSpPr>
          <a:xfrm>
            <a:off x="1112837" y="5459368"/>
            <a:ext cx="6634130" cy="833881"/>
            <a:chOff x="1112837" y="5441950"/>
            <a:chExt cx="6634130" cy="833881"/>
          </a:xfrm>
        </p:grpSpPr>
        <p:sp>
          <p:nvSpPr>
            <p:cNvPr id="59" name="_color1" descr="© INSCALE GmbH, 26.05.2010&#10;http://www.presentationload.com/"/>
            <p:cNvSpPr>
              <a:spLocks/>
            </p:cNvSpPr>
            <p:nvPr/>
          </p:nvSpPr>
          <p:spPr bwMode="gray">
            <a:xfrm>
              <a:off x="6556376" y="5442393"/>
              <a:ext cx="1190591" cy="833438"/>
            </a:xfrm>
            <a:custGeom>
              <a:avLst/>
              <a:gdLst>
                <a:gd name="connsiteX0" fmla="*/ 7393 w 10000"/>
                <a:gd name="connsiteY0" fmla="*/ 0 h 10017"/>
                <a:gd name="connsiteX1" fmla="*/ 0 w 10000"/>
                <a:gd name="connsiteY1" fmla="*/ 17 h 10017"/>
                <a:gd name="connsiteX2" fmla="*/ 6844 w 10000"/>
                <a:gd name="connsiteY2" fmla="*/ 10017 h 10017"/>
                <a:gd name="connsiteX3" fmla="*/ 10000 w 10000"/>
                <a:gd name="connsiteY3" fmla="*/ 10017 h 10017"/>
                <a:gd name="connsiteX4" fmla="*/ 7393 w 10000"/>
                <a:gd name="connsiteY4" fmla="*/ 0 h 10017"/>
                <a:gd name="connsiteX0" fmla="*/ 7393 w 14321"/>
                <a:gd name="connsiteY0" fmla="*/ 0 h 10017"/>
                <a:gd name="connsiteX1" fmla="*/ 0 w 14321"/>
                <a:gd name="connsiteY1" fmla="*/ 17 h 10017"/>
                <a:gd name="connsiteX2" fmla="*/ 6844 w 14321"/>
                <a:gd name="connsiteY2" fmla="*/ 10017 h 10017"/>
                <a:gd name="connsiteX3" fmla="*/ 14321 w 14321"/>
                <a:gd name="connsiteY3" fmla="*/ 10017 h 10017"/>
                <a:gd name="connsiteX4" fmla="*/ 7393 w 14321"/>
                <a:gd name="connsiteY4" fmla="*/ 0 h 10017"/>
                <a:gd name="connsiteX0" fmla="*/ 7393 w 14321"/>
                <a:gd name="connsiteY0" fmla="*/ 0 h 10000"/>
                <a:gd name="connsiteX1" fmla="*/ 0 w 14321"/>
                <a:gd name="connsiteY1" fmla="*/ 0 h 10000"/>
                <a:gd name="connsiteX2" fmla="*/ 6844 w 14321"/>
                <a:gd name="connsiteY2" fmla="*/ 10000 h 10000"/>
                <a:gd name="connsiteX3" fmla="*/ 14321 w 14321"/>
                <a:gd name="connsiteY3" fmla="*/ 10000 h 10000"/>
                <a:gd name="connsiteX4" fmla="*/ 7393 w 14321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21" h="10000">
                  <a:moveTo>
                    <a:pt x="7393" y="0"/>
                  </a:moveTo>
                  <a:lnTo>
                    <a:pt x="0" y="0"/>
                  </a:lnTo>
                  <a:lnTo>
                    <a:pt x="6844" y="10000"/>
                  </a:lnTo>
                  <a:lnTo>
                    <a:pt x="14321" y="10000"/>
                  </a:lnTo>
                  <a:lnTo>
                    <a:pt x="739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A79FF">
                    <a:alpha val="52000"/>
                  </a:srgbClr>
                </a:gs>
                <a:gs pos="100000">
                  <a:sysClr val="windowText" lastClr="000000">
                    <a:alpha val="0"/>
                  </a:sys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_color1" descr="© INSCALE GmbH, 26.05.2010&#10;http://www.presentationload.com/"/>
            <p:cNvSpPr>
              <a:spLocks/>
            </p:cNvSpPr>
            <p:nvPr/>
          </p:nvSpPr>
          <p:spPr bwMode="gray">
            <a:xfrm>
              <a:off x="1979614" y="5441950"/>
              <a:ext cx="5032332" cy="826738"/>
            </a:xfrm>
            <a:custGeom>
              <a:avLst/>
              <a:gdLst/>
              <a:ahLst/>
              <a:cxnLst>
                <a:cxn ang="0">
                  <a:pos x="3327" y="0"/>
                </a:cxn>
                <a:cxn ang="0">
                  <a:pos x="0" y="0"/>
                </a:cxn>
                <a:cxn ang="0">
                  <a:pos x="426" y="617"/>
                </a:cxn>
                <a:cxn ang="0">
                  <a:pos x="3750" y="617"/>
                </a:cxn>
                <a:cxn ang="0">
                  <a:pos x="3327" y="0"/>
                </a:cxn>
              </a:cxnLst>
              <a:rect l="0" t="0" r="r" b="b"/>
              <a:pathLst>
                <a:path w="3750" h="617">
                  <a:moveTo>
                    <a:pt x="3327" y="0"/>
                  </a:moveTo>
                  <a:lnTo>
                    <a:pt x="0" y="0"/>
                  </a:lnTo>
                  <a:lnTo>
                    <a:pt x="426" y="617"/>
                  </a:lnTo>
                  <a:lnTo>
                    <a:pt x="3750" y="617"/>
                  </a:lnTo>
                  <a:lnTo>
                    <a:pt x="332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A79FF">
                    <a:lumMod val="60000"/>
                    <a:lumOff val="40000"/>
                    <a:alpha val="34000"/>
                  </a:srgbClr>
                </a:gs>
                <a:gs pos="100000">
                  <a:sysClr val="windowText" lastClr="000000">
                    <a:alpha val="0"/>
                  </a:sys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_color1" descr="© INSCALE GmbH, 26.05.2010&#10;http://www.presentationload.com/"/>
            <p:cNvSpPr>
              <a:spLocks/>
            </p:cNvSpPr>
            <p:nvPr/>
          </p:nvSpPr>
          <p:spPr bwMode="gray">
            <a:xfrm>
              <a:off x="1112837" y="5441950"/>
              <a:ext cx="1300963" cy="826738"/>
            </a:xfrm>
            <a:custGeom>
              <a:avLst/>
              <a:gdLst>
                <a:gd name="connsiteX0" fmla="*/ 5768 w 10000"/>
                <a:gd name="connsiteY0" fmla="*/ 5 h 10000"/>
                <a:gd name="connsiteX1" fmla="*/ 0 w 10000"/>
                <a:gd name="connsiteY1" fmla="*/ 0 h 10000"/>
                <a:gd name="connsiteX2" fmla="*/ 0 w 10000"/>
                <a:gd name="connsiteY2" fmla="*/ 10000 h 10000"/>
                <a:gd name="connsiteX3" fmla="*/ 10000 w 10000"/>
                <a:gd name="connsiteY3" fmla="*/ 10000 h 10000"/>
                <a:gd name="connsiteX4" fmla="*/ 5768 w 10000"/>
                <a:gd name="connsiteY4" fmla="*/ 5 h 10000"/>
                <a:gd name="connsiteX0" fmla="*/ 5622 w 10000"/>
                <a:gd name="connsiteY0" fmla="*/ 5 h 10000"/>
                <a:gd name="connsiteX1" fmla="*/ 0 w 10000"/>
                <a:gd name="connsiteY1" fmla="*/ 0 h 10000"/>
                <a:gd name="connsiteX2" fmla="*/ 0 w 10000"/>
                <a:gd name="connsiteY2" fmla="*/ 10000 h 10000"/>
                <a:gd name="connsiteX3" fmla="*/ 10000 w 10000"/>
                <a:gd name="connsiteY3" fmla="*/ 10000 h 10000"/>
                <a:gd name="connsiteX4" fmla="*/ 5622 w 10000"/>
                <a:gd name="connsiteY4" fmla="*/ 5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5622" y="5"/>
                  </a:moveTo>
                  <a:lnTo>
                    <a:pt x="0" y="0"/>
                  </a:lnTo>
                  <a:lnTo>
                    <a:pt x="0" y="10000"/>
                  </a:lnTo>
                  <a:lnTo>
                    <a:pt x="10000" y="10000"/>
                  </a:lnTo>
                  <a:lnTo>
                    <a:pt x="5622" y="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A79FF">
                    <a:alpha val="36000"/>
                  </a:srgbClr>
                </a:gs>
                <a:gs pos="100000">
                  <a:sysClr val="windowText" lastClr="000000">
                    <a:alpha val="0"/>
                  </a:sys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398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54"/>
          <p:cNvGrpSpPr/>
          <p:nvPr/>
        </p:nvGrpSpPr>
        <p:grpSpPr bwMode="gray">
          <a:xfrm flipV="1">
            <a:off x="1112838" y="5190685"/>
            <a:ext cx="6630497" cy="251707"/>
            <a:chOff x="1112838" y="5441950"/>
            <a:chExt cx="6630497" cy="833881"/>
          </a:xfrm>
        </p:grpSpPr>
        <p:sp>
          <p:nvSpPr>
            <p:cNvPr id="33" name="Freeform 70" descr="© INSCALE GmbH, 26.05.2010&#10;http://www.presentationload.com/"/>
            <p:cNvSpPr>
              <a:spLocks/>
            </p:cNvSpPr>
            <p:nvPr/>
          </p:nvSpPr>
          <p:spPr bwMode="gray">
            <a:xfrm>
              <a:off x="1979614" y="5441950"/>
              <a:ext cx="5032332" cy="826738"/>
            </a:xfrm>
            <a:custGeom>
              <a:avLst/>
              <a:gdLst/>
              <a:ahLst/>
              <a:cxnLst>
                <a:cxn ang="0">
                  <a:pos x="3327" y="0"/>
                </a:cxn>
                <a:cxn ang="0">
                  <a:pos x="0" y="0"/>
                </a:cxn>
                <a:cxn ang="0">
                  <a:pos x="426" y="617"/>
                </a:cxn>
                <a:cxn ang="0">
                  <a:pos x="3750" y="617"/>
                </a:cxn>
                <a:cxn ang="0">
                  <a:pos x="3327" y="0"/>
                </a:cxn>
              </a:cxnLst>
              <a:rect l="0" t="0" r="r" b="b"/>
              <a:pathLst>
                <a:path w="3750" h="617">
                  <a:moveTo>
                    <a:pt x="3327" y="0"/>
                  </a:moveTo>
                  <a:lnTo>
                    <a:pt x="0" y="0"/>
                  </a:lnTo>
                  <a:lnTo>
                    <a:pt x="426" y="617"/>
                  </a:lnTo>
                  <a:lnTo>
                    <a:pt x="3750" y="617"/>
                  </a:lnTo>
                  <a:lnTo>
                    <a:pt x="3327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5000"/>
                  </a:srgbClr>
                </a:gs>
                <a:gs pos="100000">
                  <a:sysClr val="windowText" lastClr="000000">
                    <a:alpha val="0"/>
                  </a:sys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71" descr="© INSCALE GmbH, 26.05.2010&#10;http://www.presentationload.com/"/>
            <p:cNvSpPr>
              <a:spLocks/>
            </p:cNvSpPr>
            <p:nvPr/>
          </p:nvSpPr>
          <p:spPr bwMode="gray">
            <a:xfrm>
              <a:off x="6911975" y="5442393"/>
              <a:ext cx="831360" cy="833438"/>
            </a:xfrm>
            <a:custGeom>
              <a:avLst/>
              <a:gdLst/>
              <a:ahLst/>
              <a:cxnLst>
                <a:cxn ang="0">
                  <a:pos x="196" y="0"/>
                </a:cxn>
                <a:cxn ang="0">
                  <a:pos x="0" y="0"/>
                </a:cxn>
                <a:cxn ang="0">
                  <a:pos x="428" y="622"/>
                </a:cxn>
                <a:cxn ang="0">
                  <a:pos x="621" y="622"/>
                </a:cxn>
                <a:cxn ang="0">
                  <a:pos x="196" y="0"/>
                </a:cxn>
              </a:cxnLst>
              <a:rect l="0" t="0" r="r" b="b"/>
              <a:pathLst>
                <a:path w="621" h="622">
                  <a:moveTo>
                    <a:pt x="196" y="0"/>
                  </a:moveTo>
                  <a:lnTo>
                    <a:pt x="0" y="0"/>
                  </a:lnTo>
                  <a:lnTo>
                    <a:pt x="428" y="622"/>
                  </a:lnTo>
                  <a:lnTo>
                    <a:pt x="621" y="622"/>
                  </a:lnTo>
                  <a:lnTo>
                    <a:pt x="196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5000"/>
                  </a:srgbClr>
                </a:gs>
                <a:gs pos="100000">
                  <a:sysClr val="windowText" lastClr="000000">
                    <a:alpha val="0"/>
                  </a:sys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72" descr="© INSCALE GmbH, 26.05.2010&#10;http://www.presentationload.com/"/>
            <p:cNvSpPr>
              <a:spLocks/>
            </p:cNvSpPr>
            <p:nvPr/>
          </p:nvSpPr>
          <p:spPr bwMode="gray">
            <a:xfrm>
              <a:off x="6556376" y="5442393"/>
              <a:ext cx="831360" cy="833438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0" y="0"/>
                </a:cxn>
                <a:cxn ang="0">
                  <a:pos x="425" y="622"/>
                </a:cxn>
                <a:cxn ang="0">
                  <a:pos x="621" y="622"/>
                </a:cxn>
                <a:cxn ang="0">
                  <a:pos x="193" y="0"/>
                </a:cxn>
              </a:cxnLst>
              <a:rect l="0" t="0" r="r" b="b"/>
              <a:pathLst>
                <a:path w="621" h="622">
                  <a:moveTo>
                    <a:pt x="193" y="0"/>
                  </a:moveTo>
                  <a:lnTo>
                    <a:pt x="0" y="0"/>
                  </a:lnTo>
                  <a:lnTo>
                    <a:pt x="425" y="622"/>
                  </a:lnTo>
                  <a:lnTo>
                    <a:pt x="621" y="622"/>
                  </a:lnTo>
                  <a:lnTo>
                    <a:pt x="19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5000"/>
                  </a:srgbClr>
                </a:gs>
                <a:gs pos="100000">
                  <a:sysClr val="windowText" lastClr="000000">
                    <a:alpha val="0"/>
                  </a:sys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73" descr="© INSCALE GmbH, 26.05.2010&#10;http://www.presentationload.com/"/>
            <p:cNvSpPr>
              <a:spLocks/>
            </p:cNvSpPr>
            <p:nvPr/>
          </p:nvSpPr>
          <p:spPr bwMode="gray">
            <a:xfrm>
              <a:off x="1582441" y="5442393"/>
              <a:ext cx="831360" cy="833438"/>
            </a:xfrm>
            <a:custGeom>
              <a:avLst/>
              <a:gdLst/>
              <a:ahLst/>
              <a:cxnLst>
                <a:cxn ang="0">
                  <a:pos x="194" y="0"/>
                </a:cxn>
                <a:cxn ang="0">
                  <a:pos x="0" y="0"/>
                </a:cxn>
                <a:cxn ang="0">
                  <a:pos x="428" y="622"/>
                </a:cxn>
                <a:cxn ang="0">
                  <a:pos x="621" y="622"/>
                </a:cxn>
                <a:cxn ang="0">
                  <a:pos x="194" y="0"/>
                </a:cxn>
              </a:cxnLst>
              <a:rect l="0" t="0" r="r" b="b"/>
              <a:pathLst>
                <a:path w="621" h="622">
                  <a:moveTo>
                    <a:pt x="194" y="0"/>
                  </a:moveTo>
                  <a:lnTo>
                    <a:pt x="0" y="0"/>
                  </a:lnTo>
                  <a:lnTo>
                    <a:pt x="428" y="622"/>
                  </a:lnTo>
                  <a:lnTo>
                    <a:pt x="621" y="622"/>
                  </a:lnTo>
                  <a:lnTo>
                    <a:pt x="19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5000"/>
                  </a:srgbClr>
                </a:gs>
                <a:gs pos="100000">
                  <a:sysClr val="windowText" lastClr="000000">
                    <a:alpha val="0"/>
                  </a:sys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74" descr="© INSCALE GmbH, 26.05.2010&#10;http://www.presentationload.com/"/>
            <p:cNvSpPr>
              <a:spLocks/>
            </p:cNvSpPr>
            <p:nvPr/>
          </p:nvSpPr>
          <p:spPr bwMode="gray">
            <a:xfrm>
              <a:off x="1112838" y="5441950"/>
              <a:ext cx="921802" cy="826738"/>
            </a:xfrm>
            <a:custGeom>
              <a:avLst/>
              <a:gdLst/>
              <a:ahLst/>
              <a:cxnLst>
                <a:cxn ang="0">
                  <a:pos x="257" y="0"/>
                </a:cxn>
                <a:cxn ang="0">
                  <a:pos x="0" y="0"/>
                </a:cxn>
                <a:cxn ang="0">
                  <a:pos x="0" y="617"/>
                </a:cxn>
                <a:cxn ang="0">
                  <a:pos x="685" y="617"/>
                </a:cxn>
                <a:cxn ang="0">
                  <a:pos x="257" y="0"/>
                </a:cxn>
              </a:cxnLst>
              <a:rect l="0" t="0" r="r" b="b"/>
              <a:pathLst>
                <a:path w="685" h="617">
                  <a:moveTo>
                    <a:pt x="257" y="0"/>
                  </a:moveTo>
                  <a:lnTo>
                    <a:pt x="0" y="0"/>
                  </a:lnTo>
                  <a:lnTo>
                    <a:pt x="0" y="617"/>
                  </a:lnTo>
                  <a:lnTo>
                    <a:pt x="685" y="617"/>
                  </a:lnTo>
                  <a:lnTo>
                    <a:pt x="257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5000"/>
                  </a:srgbClr>
                </a:gs>
                <a:gs pos="100000">
                  <a:sysClr val="windowText" lastClr="000000">
                    <a:alpha val="0"/>
                  </a:sys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8" name="_h2"/>
          <p:cNvSpPr txBox="1">
            <a:spLocks/>
          </p:cNvSpPr>
          <p:nvPr/>
        </p:nvSpPr>
        <p:spPr bwMode="gray">
          <a:xfrm>
            <a:off x="323850" y="854994"/>
            <a:ext cx="8496300" cy="3362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76213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marR="0" lvl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Enter your subheadline here</a:t>
            </a:r>
          </a:p>
        </p:txBody>
      </p:sp>
      <p:grpSp>
        <p:nvGrpSpPr>
          <p:cNvPr id="39" name="Gruppieren 73"/>
          <p:cNvGrpSpPr/>
          <p:nvPr/>
        </p:nvGrpSpPr>
        <p:grpSpPr>
          <a:xfrm>
            <a:off x="6556376" y="1912937"/>
            <a:ext cx="1830387" cy="3529455"/>
            <a:chOff x="6556376" y="1912937"/>
            <a:chExt cx="1830387" cy="3529455"/>
          </a:xfrm>
          <a:solidFill>
            <a:srgbClr val="C00000"/>
          </a:solidFill>
        </p:grpSpPr>
        <p:sp>
          <p:nvSpPr>
            <p:cNvPr id="40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6556376" y="1912937"/>
              <a:ext cx="1830387" cy="3529455"/>
            </a:xfrm>
            <a:prstGeom prst="chevron">
              <a:avLst>
                <a:gd name="adj" fmla="val 66423"/>
              </a:avLst>
            </a:prstGeom>
            <a:grpFill/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Text Box 74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 rot="18230538">
              <a:off x="6845356" y="4409964"/>
              <a:ext cx="1027601" cy="612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90000" rIns="72000" bIns="90000">
              <a:spAutoFit/>
            </a:bodyPr>
            <a:lstStyle/>
            <a:p>
              <a:pPr marL="139700" marR="0" lvl="0" indent="-139700" defTabSz="801688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Placeholder</a:t>
              </a:r>
              <a:b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</a:b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text</a:t>
              </a:r>
            </a:p>
          </p:txBody>
        </p:sp>
      </p:grpSp>
      <p:grpSp>
        <p:nvGrpSpPr>
          <p:cNvPr id="42" name="Gruppieren 69"/>
          <p:cNvGrpSpPr/>
          <p:nvPr/>
        </p:nvGrpSpPr>
        <p:grpSpPr>
          <a:xfrm>
            <a:off x="1112837" y="1917705"/>
            <a:ext cx="1944689" cy="3524246"/>
            <a:chOff x="1112837" y="1917705"/>
            <a:chExt cx="1944689" cy="3524246"/>
          </a:xfrm>
        </p:grpSpPr>
        <p:sp>
          <p:nvSpPr>
            <p:cNvPr id="43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1112837" y="1917705"/>
              <a:ext cx="1944689" cy="3524246"/>
            </a:xfrm>
            <a:prstGeom prst="homePlate">
              <a:avLst>
                <a:gd name="adj" fmla="val 62234"/>
              </a:avLst>
            </a:prstGeom>
            <a:solidFill>
              <a:srgbClr val="C00000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Text Box 64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 rot="18280578">
              <a:off x="1244541" y="4105764"/>
              <a:ext cx="1743259" cy="67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90000" rIns="72000" bIns="90000">
              <a:spAutoFit/>
            </a:bodyPr>
            <a:lstStyle/>
            <a:p>
              <a:pPr marL="0" marR="0" lvl="0" indent="0" defTabSz="8016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This is placeholder</a:t>
              </a:r>
              <a:br>
                <a:rPr kumimoji="0" lang="en-GB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</a:br>
              <a:r>
                <a:rPr kumimoji="0" lang="en-GB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for your text</a:t>
              </a:r>
            </a:p>
          </p:txBody>
        </p:sp>
      </p:grpSp>
      <p:grpSp>
        <p:nvGrpSpPr>
          <p:cNvPr id="45" name="Gruppieren 72"/>
          <p:cNvGrpSpPr/>
          <p:nvPr/>
        </p:nvGrpSpPr>
        <p:grpSpPr>
          <a:xfrm>
            <a:off x="1979613" y="4613091"/>
            <a:ext cx="5032375" cy="827880"/>
            <a:chOff x="1979613" y="4613091"/>
            <a:chExt cx="5032375" cy="827880"/>
          </a:xfrm>
        </p:grpSpPr>
        <p:sp>
          <p:nvSpPr>
            <p:cNvPr id="46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1979613" y="4613091"/>
              <a:ext cx="5032375" cy="827880"/>
            </a:xfrm>
            <a:prstGeom prst="parallelogram">
              <a:avLst>
                <a:gd name="adj" fmla="val 68977"/>
              </a:avLst>
            </a:prstGeom>
            <a:solidFill>
              <a:srgbClr val="C00000">
                <a:alpha val="8000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Text Box 61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3294856" y="4660853"/>
              <a:ext cx="2617788" cy="740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801688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This is placeholder text. </a:t>
              </a:r>
              <a:br>
                <a:rPr kumimoji="0" lang="de-DE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</a:br>
              <a:r>
                <a:rPr kumimoji="0" lang="de-DE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All phrases can be replaced </a:t>
              </a:r>
              <a:br>
                <a:rPr kumimoji="0" lang="de-DE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</a:br>
              <a:r>
                <a:rPr kumimoji="0" lang="de-DE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with your own text.</a:t>
              </a:r>
            </a:p>
          </p:txBody>
        </p:sp>
      </p:grpSp>
      <p:grpSp>
        <p:nvGrpSpPr>
          <p:cNvPr id="48" name="Gruppieren 71"/>
          <p:cNvGrpSpPr/>
          <p:nvPr/>
        </p:nvGrpSpPr>
        <p:grpSpPr>
          <a:xfrm>
            <a:off x="1979613" y="1916113"/>
            <a:ext cx="5032375" cy="827880"/>
            <a:chOff x="1979613" y="1916113"/>
            <a:chExt cx="5032375" cy="827880"/>
          </a:xfrm>
        </p:grpSpPr>
        <p:sp>
          <p:nvSpPr>
            <p:cNvPr id="49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 flipV="1">
              <a:off x="1979613" y="1916113"/>
              <a:ext cx="5032375" cy="827880"/>
            </a:xfrm>
            <a:prstGeom prst="parallelogram">
              <a:avLst>
                <a:gd name="adj" fmla="val 68977"/>
              </a:avLst>
            </a:prstGeom>
            <a:solidFill>
              <a:srgbClr val="C00000">
                <a:alpha val="8000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Text Box 52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3294856" y="1961479"/>
              <a:ext cx="2617788" cy="740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801688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This is placeholder text. </a:t>
              </a:r>
              <a:br>
                <a:rPr kumimoji="0" lang="de-DE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</a:br>
              <a:r>
                <a:rPr kumimoji="0" lang="de-DE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All phrases can be replaced </a:t>
              </a:r>
              <a:br>
                <a:rPr kumimoji="0" lang="de-DE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</a:br>
              <a:r>
                <a:rPr kumimoji="0" lang="de-DE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with your own text.</a:t>
              </a:r>
            </a:p>
          </p:txBody>
        </p:sp>
      </p:grpSp>
      <p:grpSp>
        <p:nvGrpSpPr>
          <p:cNvPr id="51" name="Gruppieren 70"/>
          <p:cNvGrpSpPr/>
          <p:nvPr/>
        </p:nvGrpSpPr>
        <p:grpSpPr>
          <a:xfrm>
            <a:off x="2618580" y="2834740"/>
            <a:ext cx="5027613" cy="1676457"/>
            <a:chOff x="2618580" y="2834740"/>
            <a:chExt cx="5027613" cy="1676457"/>
          </a:xfrm>
        </p:grpSpPr>
        <p:sp>
          <p:nvSpPr>
            <p:cNvPr id="52" name="AutoShape 44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2618580" y="2834740"/>
              <a:ext cx="1982788" cy="1676457"/>
            </a:xfrm>
            <a:prstGeom prst="chevron">
              <a:avLst>
                <a:gd name="adj" fmla="val 34068"/>
              </a:avLst>
            </a:prstGeom>
            <a:solidFill>
              <a:srgbClr val="7D7D7D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AutoShape 45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4140993" y="2834740"/>
              <a:ext cx="1982787" cy="1676457"/>
            </a:xfrm>
            <a:prstGeom prst="chevron">
              <a:avLst>
                <a:gd name="adj" fmla="val 34068"/>
              </a:avLst>
            </a:prstGeom>
            <a:solidFill>
              <a:srgbClr val="969696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AutoShape 46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5663405" y="2834740"/>
              <a:ext cx="1982788" cy="1676457"/>
            </a:xfrm>
            <a:prstGeom prst="chevron">
              <a:avLst>
                <a:gd name="adj" fmla="val 34068"/>
              </a:avLst>
            </a:prstGeom>
            <a:solidFill>
              <a:srgbClr val="AFAFA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Text Box 58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3294856" y="3369756"/>
              <a:ext cx="1098550" cy="606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90000" rIns="72000" bIns="90000">
              <a:spAutoFit/>
            </a:bodyPr>
            <a:lstStyle/>
            <a:p>
              <a:pPr marL="0" marR="0" lvl="0" indent="0" defTabSz="801688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Placeholder</a:t>
              </a:r>
              <a:b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</a:b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for your text</a:t>
              </a:r>
            </a:p>
          </p:txBody>
        </p:sp>
        <p:sp>
          <p:nvSpPr>
            <p:cNvPr id="56" name="Text Box 61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4764088" y="3263393"/>
              <a:ext cx="1098550" cy="819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90000" rIns="72000" bIns="90000">
              <a:spAutoFit/>
            </a:bodyPr>
            <a:lstStyle/>
            <a:p>
              <a:pPr marL="0" marR="0" lvl="0" indent="0" defTabSz="801688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This is placeholder</a:t>
              </a:r>
              <a:b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</a:b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for your text</a:t>
              </a:r>
            </a:p>
          </p:txBody>
        </p:sp>
        <p:sp>
          <p:nvSpPr>
            <p:cNvPr id="57" name="Text Box 62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6310313" y="3369756"/>
              <a:ext cx="1098550" cy="612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90000" rIns="72000" bIns="90000">
              <a:spAutoFit/>
            </a:bodyPr>
            <a:lstStyle/>
            <a:p>
              <a:pPr marL="0" marR="0" lvl="0" indent="0" defTabSz="801688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Placeholder</a:t>
              </a:r>
              <a:b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</a:b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for your text</a:t>
              </a:r>
            </a:p>
          </p:txBody>
        </p:sp>
      </p:grpSp>
      <p:grpSp>
        <p:nvGrpSpPr>
          <p:cNvPr id="58" name="Gruppieren 38"/>
          <p:cNvGrpSpPr/>
          <p:nvPr/>
        </p:nvGrpSpPr>
        <p:grpSpPr>
          <a:xfrm>
            <a:off x="1112837" y="5459368"/>
            <a:ext cx="6634130" cy="833881"/>
            <a:chOff x="1112837" y="5441950"/>
            <a:chExt cx="6634130" cy="833881"/>
          </a:xfrm>
        </p:grpSpPr>
        <p:sp>
          <p:nvSpPr>
            <p:cNvPr id="59" name="_color1" descr="© INSCALE GmbH, 26.05.2010&#10;http://www.presentationload.com/"/>
            <p:cNvSpPr>
              <a:spLocks/>
            </p:cNvSpPr>
            <p:nvPr/>
          </p:nvSpPr>
          <p:spPr bwMode="gray">
            <a:xfrm>
              <a:off x="6556376" y="5442393"/>
              <a:ext cx="1190591" cy="833438"/>
            </a:xfrm>
            <a:custGeom>
              <a:avLst/>
              <a:gdLst>
                <a:gd name="connsiteX0" fmla="*/ 7393 w 10000"/>
                <a:gd name="connsiteY0" fmla="*/ 0 h 10017"/>
                <a:gd name="connsiteX1" fmla="*/ 0 w 10000"/>
                <a:gd name="connsiteY1" fmla="*/ 17 h 10017"/>
                <a:gd name="connsiteX2" fmla="*/ 6844 w 10000"/>
                <a:gd name="connsiteY2" fmla="*/ 10017 h 10017"/>
                <a:gd name="connsiteX3" fmla="*/ 10000 w 10000"/>
                <a:gd name="connsiteY3" fmla="*/ 10017 h 10017"/>
                <a:gd name="connsiteX4" fmla="*/ 7393 w 10000"/>
                <a:gd name="connsiteY4" fmla="*/ 0 h 10017"/>
                <a:gd name="connsiteX0" fmla="*/ 7393 w 14321"/>
                <a:gd name="connsiteY0" fmla="*/ 0 h 10017"/>
                <a:gd name="connsiteX1" fmla="*/ 0 w 14321"/>
                <a:gd name="connsiteY1" fmla="*/ 17 h 10017"/>
                <a:gd name="connsiteX2" fmla="*/ 6844 w 14321"/>
                <a:gd name="connsiteY2" fmla="*/ 10017 h 10017"/>
                <a:gd name="connsiteX3" fmla="*/ 14321 w 14321"/>
                <a:gd name="connsiteY3" fmla="*/ 10017 h 10017"/>
                <a:gd name="connsiteX4" fmla="*/ 7393 w 14321"/>
                <a:gd name="connsiteY4" fmla="*/ 0 h 10017"/>
                <a:gd name="connsiteX0" fmla="*/ 7393 w 14321"/>
                <a:gd name="connsiteY0" fmla="*/ 0 h 10000"/>
                <a:gd name="connsiteX1" fmla="*/ 0 w 14321"/>
                <a:gd name="connsiteY1" fmla="*/ 0 h 10000"/>
                <a:gd name="connsiteX2" fmla="*/ 6844 w 14321"/>
                <a:gd name="connsiteY2" fmla="*/ 10000 h 10000"/>
                <a:gd name="connsiteX3" fmla="*/ 14321 w 14321"/>
                <a:gd name="connsiteY3" fmla="*/ 10000 h 10000"/>
                <a:gd name="connsiteX4" fmla="*/ 7393 w 14321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21" h="10000">
                  <a:moveTo>
                    <a:pt x="7393" y="0"/>
                  </a:moveTo>
                  <a:lnTo>
                    <a:pt x="0" y="0"/>
                  </a:lnTo>
                  <a:lnTo>
                    <a:pt x="6844" y="10000"/>
                  </a:lnTo>
                  <a:lnTo>
                    <a:pt x="14321" y="10000"/>
                  </a:lnTo>
                  <a:lnTo>
                    <a:pt x="739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A79FF">
                    <a:alpha val="52000"/>
                  </a:srgbClr>
                </a:gs>
                <a:gs pos="100000">
                  <a:sysClr val="windowText" lastClr="000000">
                    <a:alpha val="0"/>
                  </a:sys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_color1" descr="© INSCALE GmbH, 26.05.2010&#10;http://www.presentationload.com/"/>
            <p:cNvSpPr>
              <a:spLocks/>
            </p:cNvSpPr>
            <p:nvPr/>
          </p:nvSpPr>
          <p:spPr bwMode="gray">
            <a:xfrm>
              <a:off x="1979614" y="5441950"/>
              <a:ext cx="5032332" cy="826738"/>
            </a:xfrm>
            <a:custGeom>
              <a:avLst/>
              <a:gdLst/>
              <a:ahLst/>
              <a:cxnLst>
                <a:cxn ang="0">
                  <a:pos x="3327" y="0"/>
                </a:cxn>
                <a:cxn ang="0">
                  <a:pos x="0" y="0"/>
                </a:cxn>
                <a:cxn ang="0">
                  <a:pos x="426" y="617"/>
                </a:cxn>
                <a:cxn ang="0">
                  <a:pos x="3750" y="617"/>
                </a:cxn>
                <a:cxn ang="0">
                  <a:pos x="3327" y="0"/>
                </a:cxn>
              </a:cxnLst>
              <a:rect l="0" t="0" r="r" b="b"/>
              <a:pathLst>
                <a:path w="3750" h="617">
                  <a:moveTo>
                    <a:pt x="3327" y="0"/>
                  </a:moveTo>
                  <a:lnTo>
                    <a:pt x="0" y="0"/>
                  </a:lnTo>
                  <a:lnTo>
                    <a:pt x="426" y="617"/>
                  </a:lnTo>
                  <a:lnTo>
                    <a:pt x="3750" y="617"/>
                  </a:lnTo>
                  <a:lnTo>
                    <a:pt x="332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A79FF">
                    <a:lumMod val="60000"/>
                    <a:lumOff val="40000"/>
                    <a:alpha val="34000"/>
                  </a:srgbClr>
                </a:gs>
                <a:gs pos="100000">
                  <a:sysClr val="windowText" lastClr="000000">
                    <a:alpha val="0"/>
                  </a:sys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_color1" descr="© INSCALE GmbH, 26.05.2010&#10;http://www.presentationload.com/"/>
            <p:cNvSpPr>
              <a:spLocks/>
            </p:cNvSpPr>
            <p:nvPr/>
          </p:nvSpPr>
          <p:spPr bwMode="gray">
            <a:xfrm>
              <a:off x="1112837" y="5441950"/>
              <a:ext cx="1300963" cy="826738"/>
            </a:xfrm>
            <a:custGeom>
              <a:avLst/>
              <a:gdLst>
                <a:gd name="connsiteX0" fmla="*/ 5768 w 10000"/>
                <a:gd name="connsiteY0" fmla="*/ 5 h 10000"/>
                <a:gd name="connsiteX1" fmla="*/ 0 w 10000"/>
                <a:gd name="connsiteY1" fmla="*/ 0 h 10000"/>
                <a:gd name="connsiteX2" fmla="*/ 0 w 10000"/>
                <a:gd name="connsiteY2" fmla="*/ 10000 h 10000"/>
                <a:gd name="connsiteX3" fmla="*/ 10000 w 10000"/>
                <a:gd name="connsiteY3" fmla="*/ 10000 h 10000"/>
                <a:gd name="connsiteX4" fmla="*/ 5768 w 10000"/>
                <a:gd name="connsiteY4" fmla="*/ 5 h 10000"/>
                <a:gd name="connsiteX0" fmla="*/ 5622 w 10000"/>
                <a:gd name="connsiteY0" fmla="*/ 5 h 10000"/>
                <a:gd name="connsiteX1" fmla="*/ 0 w 10000"/>
                <a:gd name="connsiteY1" fmla="*/ 0 h 10000"/>
                <a:gd name="connsiteX2" fmla="*/ 0 w 10000"/>
                <a:gd name="connsiteY2" fmla="*/ 10000 h 10000"/>
                <a:gd name="connsiteX3" fmla="*/ 10000 w 10000"/>
                <a:gd name="connsiteY3" fmla="*/ 10000 h 10000"/>
                <a:gd name="connsiteX4" fmla="*/ 5622 w 10000"/>
                <a:gd name="connsiteY4" fmla="*/ 5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5622" y="5"/>
                  </a:moveTo>
                  <a:lnTo>
                    <a:pt x="0" y="0"/>
                  </a:lnTo>
                  <a:lnTo>
                    <a:pt x="0" y="10000"/>
                  </a:lnTo>
                  <a:lnTo>
                    <a:pt x="10000" y="10000"/>
                  </a:lnTo>
                  <a:lnTo>
                    <a:pt x="5622" y="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A79FF">
                    <a:alpha val="36000"/>
                  </a:srgbClr>
                </a:gs>
                <a:gs pos="100000">
                  <a:sysClr val="windowText" lastClr="000000">
                    <a:alpha val="0"/>
                  </a:sys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896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54"/>
          <p:cNvGrpSpPr/>
          <p:nvPr/>
        </p:nvGrpSpPr>
        <p:grpSpPr bwMode="gray">
          <a:xfrm flipV="1">
            <a:off x="1112838" y="5190685"/>
            <a:ext cx="6630497" cy="251707"/>
            <a:chOff x="1112838" y="5441950"/>
            <a:chExt cx="6630497" cy="833881"/>
          </a:xfrm>
        </p:grpSpPr>
        <p:sp>
          <p:nvSpPr>
            <p:cNvPr id="33" name="Freeform 70" descr="© INSCALE GmbH, 26.05.2010&#10;http://www.presentationload.com/"/>
            <p:cNvSpPr>
              <a:spLocks/>
            </p:cNvSpPr>
            <p:nvPr/>
          </p:nvSpPr>
          <p:spPr bwMode="gray">
            <a:xfrm>
              <a:off x="1979614" y="5441950"/>
              <a:ext cx="5032332" cy="826738"/>
            </a:xfrm>
            <a:custGeom>
              <a:avLst/>
              <a:gdLst/>
              <a:ahLst/>
              <a:cxnLst>
                <a:cxn ang="0">
                  <a:pos x="3327" y="0"/>
                </a:cxn>
                <a:cxn ang="0">
                  <a:pos x="0" y="0"/>
                </a:cxn>
                <a:cxn ang="0">
                  <a:pos x="426" y="617"/>
                </a:cxn>
                <a:cxn ang="0">
                  <a:pos x="3750" y="617"/>
                </a:cxn>
                <a:cxn ang="0">
                  <a:pos x="3327" y="0"/>
                </a:cxn>
              </a:cxnLst>
              <a:rect l="0" t="0" r="r" b="b"/>
              <a:pathLst>
                <a:path w="3750" h="617">
                  <a:moveTo>
                    <a:pt x="3327" y="0"/>
                  </a:moveTo>
                  <a:lnTo>
                    <a:pt x="0" y="0"/>
                  </a:lnTo>
                  <a:lnTo>
                    <a:pt x="426" y="617"/>
                  </a:lnTo>
                  <a:lnTo>
                    <a:pt x="3750" y="617"/>
                  </a:lnTo>
                  <a:lnTo>
                    <a:pt x="3327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5000"/>
                  </a:srgbClr>
                </a:gs>
                <a:gs pos="100000">
                  <a:sysClr val="windowText" lastClr="000000">
                    <a:alpha val="0"/>
                  </a:sys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71" descr="© INSCALE GmbH, 26.05.2010&#10;http://www.presentationload.com/"/>
            <p:cNvSpPr>
              <a:spLocks/>
            </p:cNvSpPr>
            <p:nvPr/>
          </p:nvSpPr>
          <p:spPr bwMode="gray">
            <a:xfrm>
              <a:off x="6911975" y="5442393"/>
              <a:ext cx="831360" cy="833438"/>
            </a:xfrm>
            <a:custGeom>
              <a:avLst/>
              <a:gdLst/>
              <a:ahLst/>
              <a:cxnLst>
                <a:cxn ang="0">
                  <a:pos x="196" y="0"/>
                </a:cxn>
                <a:cxn ang="0">
                  <a:pos x="0" y="0"/>
                </a:cxn>
                <a:cxn ang="0">
                  <a:pos x="428" y="622"/>
                </a:cxn>
                <a:cxn ang="0">
                  <a:pos x="621" y="622"/>
                </a:cxn>
                <a:cxn ang="0">
                  <a:pos x="196" y="0"/>
                </a:cxn>
              </a:cxnLst>
              <a:rect l="0" t="0" r="r" b="b"/>
              <a:pathLst>
                <a:path w="621" h="622">
                  <a:moveTo>
                    <a:pt x="196" y="0"/>
                  </a:moveTo>
                  <a:lnTo>
                    <a:pt x="0" y="0"/>
                  </a:lnTo>
                  <a:lnTo>
                    <a:pt x="428" y="622"/>
                  </a:lnTo>
                  <a:lnTo>
                    <a:pt x="621" y="622"/>
                  </a:lnTo>
                  <a:lnTo>
                    <a:pt x="196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5000"/>
                  </a:srgbClr>
                </a:gs>
                <a:gs pos="100000">
                  <a:sysClr val="windowText" lastClr="000000">
                    <a:alpha val="0"/>
                  </a:sys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72" descr="© INSCALE GmbH, 26.05.2010&#10;http://www.presentationload.com/"/>
            <p:cNvSpPr>
              <a:spLocks/>
            </p:cNvSpPr>
            <p:nvPr/>
          </p:nvSpPr>
          <p:spPr bwMode="gray">
            <a:xfrm>
              <a:off x="6556376" y="5442393"/>
              <a:ext cx="831360" cy="833438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0" y="0"/>
                </a:cxn>
                <a:cxn ang="0">
                  <a:pos x="425" y="622"/>
                </a:cxn>
                <a:cxn ang="0">
                  <a:pos x="621" y="622"/>
                </a:cxn>
                <a:cxn ang="0">
                  <a:pos x="193" y="0"/>
                </a:cxn>
              </a:cxnLst>
              <a:rect l="0" t="0" r="r" b="b"/>
              <a:pathLst>
                <a:path w="621" h="622">
                  <a:moveTo>
                    <a:pt x="193" y="0"/>
                  </a:moveTo>
                  <a:lnTo>
                    <a:pt x="0" y="0"/>
                  </a:lnTo>
                  <a:lnTo>
                    <a:pt x="425" y="622"/>
                  </a:lnTo>
                  <a:lnTo>
                    <a:pt x="621" y="622"/>
                  </a:lnTo>
                  <a:lnTo>
                    <a:pt x="19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5000"/>
                  </a:srgbClr>
                </a:gs>
                <a:gs pos="100000">
                  <a:sysClr val="windowText" lastClr="000000">
                    <a:alpha val="0"/>
                  </a:sys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73" descr="© INSCALE GmbH, 26.05.2010&#10;http://www.presentationload.com/"/>
            <p:cNvSpPr>
              <a:spLocks/>
            </p:cNvSpPr>
            <p:nvPr/>
          </p:nvSpPr>
          <p:spPr bwMode="gray">
            <a:xfrm>
              <a:off x="1582441" y="5442393"/>
              <a:ext cx="831360" cy="833438"/>
            </a:xfrm>
            <a:custGeom>
              <a:avLst/>
              <a:gdLst/>
              <a:ahLst/>
              <a:cxnLst>
                <a:cxn ang="0">
                  <a:pos x="194" y="0"/>
                </a:cxn>
                <a:cxn ang="0">
                  <a:pos x="0" y="0"/>
                </a:cxn>
                <a:cxn ang="0">
                  <a:pos x="428" y="622"/>
                </a:cxn>
                <a:cxn ang="0">
                  <a:pos x="621" y="622"/>
                </a:cxn>
                <a:cxn ang="0">
                  <a:pos x="194" y="0"/>
                </a:cxn>
              </a:cxnLst>
              <a:rect l="0" t="0" r="r" b="b"/>
              <a:pathLst>
                <a:path w="621" h="622">
                  <a:moveTo>
                    <a:pt x="194" y="0"/>
                  </a:moveTo>
                  <a:lnTo>
                    <a:pt x="0" y="0"/>
                  </a:lnTo>
                  <a:lnTo>
                    <a:pt x="428" y="622"/>
                  </a:lnTo>
                  <a:lnTo>
                    <a:pt x="621" y="622"/>
                  </a:lnTo>
                  <a:lnTo>
                    <a:pt x="19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5000"/>
                  </a:srgbClr>
                </a:gs>
                <a:gs pos="100000">
                  <a:sysClr val="windowText" lastClr="000000">
                    <a:alpha val="0"/>
                  </a:sys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74" descr="© INSCALE GmbH, 26.05.2010&#10;http://www.presentationload.com/"/>
            <p:cNvSpPr>
              <a:spLocks/>
            </p:cNvSpPr>
            <p:nvPr/>
          </p:nvSpPr>
          <p:spPr bwMode="gray">
            <a:xfrm>
              <a:off x="1112838" y="5441950"/>
              <a:ext cx="921802" cy="826738"/>
            </a:xfrm>
            <a:custGeom>
              <a:avLst/>
              <a:gdLst/>
              <a:ahLst/>
              <a:cxnLst>
                <a:cxn ang="0">
                  <a:pos x="257" y="0"/>
                </a:cxn>
                <a:cxn ang="0">
                  <a:pos x="0" y="0"/>
                </a:cxn>
                <a:cxn ang="0">
                  <a:pos x="0" y="617"/>
                </a:cxn>
                <a:cxn ang="0">
                  <a:pos x="685" y="617"/>
                </a:cxn>
                <a:cxn ang="0">
                  <a:pos x="257" y="0"/>
                </a:cxn>
              </a:cxnLst>
              <a:rect l="0" t="0" r="r" b="b"/>
              <a:pathLst>
                <a:path w="685" h="617">
                  <a:moveTo>
                    <a:pt x="257" y="0"/>
                  </a:moveTo>
                  <a:lnTo>
                    <a:pt x="0" y="0"/>
                  </a:lnTo>
                  <a:lnTo>
                    <a:pt x="0" y="617"/>
                  </a:lnTo>
                  <a:lnTo>
                    <a:pt x="685" y="617"/>
                  </a:lnTo>
                  <a:lnTo>
                    <a:pt x="257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5000"/>
                  </a:srgbClr>
                </a:gs>
                <a:gs pos="100000">
                  <a:sysClr val="windowText" lastClr="000000">
                    <a:alpha val="0"/>
                  </a:sys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8" name="_h2"/>
          <p:cNvSpPr txBox="1">
            <a:spLocks/>
          </p:cNvSpPr>
          <p:nvPr/>
        </p:nvSpPr>
        <p:spPr bwMode="gray">
          <a:xfrm>
            <a:off x="323850" y="854994"/>
            <a:ext cx="8496300" cy="3362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76213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marR="0" lvl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Enter your subheadline here 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/>
              </a:rPr>
              <a:t>www.1ppt.com/tubiao/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de-DE" sz="2000" b="0" i="0" u="none" strike="noStrike" kern="1200" cap="none" spc="0" normalizeH="0" baseline="0" noProof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9" name="Gruppieren 73"/>
          <p:cNvGrpSpPr/>
          <p:nvPr/>
        </p:nvGrpSpPr>
        <p:grpSpPr>
          <a:xfrm>
            <a:off x="6556376" y="1912937"/>
            <a:ext cx="1830387" cy="3529455"/>
            <a:chOff x="6556376" y="1912937"/>
            <a:chExt cx="1830387" cy="3529455"/>
          </a:xfrm>
          <a:solidFill>
            <a:srgbClr val="C00000"/>
          </a:solidFill>
        </p:grpSpPr>
        <p:sp>
          <p:nvSpPr>
            <p:cNvPr id="40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6556376" y="1912937"/>
              <a:ext cx="1830387" cy="3529455"/>
            </a:xfrm>
            <a:prstGeom prst="chevron">
              <a:avLst>
                <a:gd name="adj" fmla="val 66423"/>
              </a:avLst>
            </a:prstGeom>
            <a:solidFill>
              <a:srgbClr val="FABE00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Text Box 74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 rot="18230538">
              <a:off x="6845356" y="4409964"/>
              <a:ext cx="1027601" cy="612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90000" rIns="72000" bIns="90000">
              <a:spAutoFit/>
            </a:bodyPr>
            <a:lstStyle/>
            <a:p>
              <a:pPr marL="139700" marR="0" lvl="0" indent="-139700" defTabSz="801688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Placeholder</a:t>
              </a:r>
              <a:b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</a:b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text</a:t>
              </a:r>
            </a:p>
          </p:txBody>
        </p:sp>
      </p:grpSp>
      <p:grpSp>
        <p:nvGrpSpPr>
          <p:cNvPr id="42" name="Gruppieren 69"/>
          <p:cNvGrpSpPr/>
          <p:nvPr/>
        </p:nvGrpSpPr>
        <p:grpSpPr>
          <a:xfrm>
            <a:off x="1112837" y="1917705"/>
            <a:ext cx="1944689" cy="3524246"/>
            <a:chOff x="1112837" y="1917705"/>
            <a:chExt cx="1944689" cy="3524246"/>
          </a:xfrm>
        </p:grpSpPr>
        <p:sp>
          <p:nvSpPr>
            <p:cNvPr id="43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1112837" y="1917705"/>
              <a:ext cx="1944689" cy="3524246"/>
            </a:xfrm>
            <a:prstGeom prst="homePlate">
              <a:avLst>
                <a:gd name="adj" fmla="val 62234"/>
              </a:avLst>
            </a:prstGeom>
            <a:solidFill>
              <a:srgbClr val="FABE00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Text Box 64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 rot="18280578">
              <a:off x="1244541" y="4105764"/>
              <a:ext cx="1743259" cy="67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90000" rIns="72000" bIns="90000">
              <a:spAutoFit/>
            </a:bodyPr>
            <a:lstStyle/>
            <a:p>
              <a:pPr marL="0" marR="0" lvl="0" indent="0" defTabSz="8016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This is placeholder</a:t>
              </a:r>
              <a:br>
                <a:rPr kumimoji="0" lang="en-GB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</a:br>
              <a:r>
                <a:rPr kumimoji="0" lang="en-GB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for your text</a:t>
              </a:r>
            </a:p>
          </p:txBody>
        </p:sp>
      </p:grpSp>
      <p:grpSp>
        <p:nvGrpSpPr>
          <p:cNvPr id="45" name="Gruppieren 72"/>
          <p:cNvGrpSpPr/>
          <p:nvPr/>
        </p:nvGrpSpPr>
        <p:grpSpPr>
          <a:xfrm>
            <a:off x="1979613" y="4613091"/>
            <a:ext cx="5032375" cy="827880"/>
            <a:chOff x="1979613" y="4613091"/>
            <a:chExt cx="5032375" cy="827880"/>
          </a:xfrm>
        </p:grpSpPr>
        <p:sp>
          <p:nvSpPr>
            <p:cNvPr id="46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1979613" y="4613091"/>
              <a:ext cx="5032375" cy="827880"/>
            </a:xfrm>
            <a:prstGeom prst="parallelogram">
              <a:avLst>
                <a:gd name="adj" fmla="val 68977"/>
              </a:avLst>
            </a:prstGeom>
            <a:solidFill>
              <a:srgbClr val="FFC000">
                <a:alpha val="6000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Text Box 61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3294856" y="4660853"/>
              <a:ext cx="2617788" cy="740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801688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charset="0"/>
                </a:rPr>
                <a:t>This is placeholder text. </a:t>
              </a:r>
              <a:br>
                <a:rPr kumimoji="0" lang="de-DE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charset="0"/>
                </a:rPr>
              </a:br>
              <a:r>
                <a:rPr kumimoji="0" lang="de-DE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charset="0"/>
                </a:rPr>
                <a:t>All phrases can be replaced </a:t>
              </a:r>
              <a:br>
                <a:rPr kumimoji="0" lang="de-DE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charset="0"/>
                </a:rPr>
              </a:br>
              <a:r>
                <a:rPr kumimoji="0" lang="de-DE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charset="0"/>
                </a:rPr>
                <a:t>with your own text.</a:t>
              </a:r>
            </a:p>
          </p:txBody>
        </p:sp>
      </p:grpSp>
      <p:grpSp>
        <p:nvGrpSpPr>
          <p:cNvPr id="48" name="Gruppieren 71"/>
          <p:cNvGrpSpPr/>
          <p:nvPr/>
        </p:nvGrpSpPr>
        <p:grpSpPr>
          <a:xfrm>
            <a:off x="1979613" y="1916113"/>
            <a:ext cx="5032375" cy="827880"/>
            <a:chOff x="1979613" y="1916113"/>
            <a:chExt cx="5032375" cy="827880"/>
          </a:xfrm>
        </p:grpSpPr>
        <p:sp>
          <p:nvSpPr>
            <p:cNvPr id="49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 flipV="1">
              <a:off x="1979613" y="1916113"/>
              <a:ext cx="5032375" cy="827880"/>
            </a:xfrm>
            <a:prstGeom prst="parallelogram">
              <a:avLst>
                <a:gd name="adj" fmla="val 68977"/>
              </a:avLst>
            </a:prstGeom>
            <a:solidFill>
              <a:srgbClr val="FFC000">
                <a:alpha val="6000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Text Box 52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3294856" y="1961479"/>
              <a:ext cx="2617788" cy="740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801688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charset="0"/>
                </a:rPr>
                <a:t>This is placeholder text. </a:t>
              </a:r>
              <a:br>
                <a:rPr kumimoji="0" lang="de-DE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charset="0"/>
                </a:rPr>
              </a:br>
              <a:r>
                <a:rPr kumimoji="0" lang="de-DE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charset="0"/>
                </a:rPr>
                <a:t>All phrases can be replaced </a:t>
              </a:r>
              <a:br>
                <a:rPr kumimoji="0" lang="de-DE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charset="0"/>
                </a:rPr>
              </a:br>
              <a:r>
                <a:rPr kumimoji="0" lang="de-DE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charset="0"/>
                </a:rPr>
                <a:t>with your own text.</a:t>
              </a:r>
            </a:p>
          </p:txBody>
        </p:sp>
      </p:grpSp>
      <p:grpSp>
        <p:nvGrpSpPr>
          <p:cNvPr id="51" name="Gruppieren 70"/>
          <p:cNvGrpSpPr/>
          <p:nvPr/>
        </p:nvGrpSpPr>
        <p:grpSpPr>
          <a:xfrm>
            <a:off x="2618580" y="2834740"/>
            <a:ext cx="5027613" cy="1676457"/>
            <a:chOff x="2618580" y="2834740"/>
            <a:chExt cx="5027613" cy="1676457"/>
          </a:xfrm>
        </p:grpSpPr>
        <p:sp>
          <p:nvSpPr>
            <p:cNvPr id="52" name="AutoShape 44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2618580" y="2834740"/>
              <a:ext cx="1982788" cy="1676457"/>
            </a:xfrm>
            <a:prstGeom prst="chevron">
              <a:avLst>
                <a:gd name="adj" fmla="val 34068"/>
              </a:avLst>
            </a:prstGeom>
            <a:solidFill>
              <a:srgbClr val="7D7D7D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AutoShape 45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4140993" y="2834740"/>
              <a:ext cx="1982787" cy="1676457"/>
            </a:xfrm>
            <a:prstGeom prst="chevron">
              <a:avLst>
                <a:gd name="adj" fmla="val 34068"/>
              </a:avLst>
            </a:prstGeom>
            <a:solidFill>
              <a:srgbClr val="969696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AutoShape 46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5663405" y="2834740"/>
              <a:ext cx="1982788" cy="1676457"/>
            </a:xfrm>
            <a:prstGeom prst="chevron">
              <a:avLst>
                <a:gd name="adj" fmla="val 34068"/>
              </a:avLst>
            </a:prstGeom>
            <a:solidFill>
              <a:srgbClr val="AFAFA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Text Box 58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3294856" y="3369756"/>
              <a:ext cx="1098550" cy="606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90000" rIns="72000" bIns="90000">
              <a:spAutoFit/>
            </a:bodyPr>
            <a:lstStyle/>
            <a:p>
              <a:pPr marL="0" marR="0" lvl="0" indent="0" defTabSz="801688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Placeholder</a:t>
              </a:r>
              <a:b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</a:b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for your text</a:t>
              </a:r>
            </a:p>
          </p:txBody>
        </p:sp>
        <p:sp>
          <p:nvSpPr>
            <p:cNvPr id="56" name="Text Box 61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4764088" y="3263393"/>
              <a:ext cx="1098550" cy="819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90000" rIns="72000" bIns="90000">
              <a:spAutoFit/>
            </a:bodyPr>
            <a:lstStyle/>
            <a:p>
              <a:pPr marL="0" marR="0" lvl="0" indent="0" defTabSz="801688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This is placeholder</a:t>
              </a:r>
              <a:b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</a:b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for your text</a:t>
              </a:r>
            </a:p>
          </p:txBody>
        </p:sp>
        <p:sp>
          <p:nvSpPr>
            <p:cNvPr id="57" name="Text Box 62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6310313" y="3369756"/>
              <a:ext cx="1098550" cy="612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90000" rIns="72000" bIns="90000">
              <a:spAutoFit/>
            </a:bodyPr>
            <a:lstStyle/>
            <a:p>
              <a:pPr marL="0" marR="0" lvl="0" indent="0" defTabSz="801688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Placeholder</a:t>
              </a:r>
              <a:b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</a:b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for your text</a:t>
              </a:r>
            </a:p>
          </p:txBody>
        </p:sp>
      </p:grpSp>
      <p:grpSp>
        <p:nvGrpSpPr>
          <p:cNvPr id="58" name="Gruppieren 38"/>
          <p:cNvGrpSpPr/>
          <p:nvPr/>
        </p:nvGrpSpPr>
        <p:grpSpPr>
          <a:xfrm>
            <a:off x="1112837" y="5459368"/>
            <a:ext cx="6634130" cy="833881"/>
            <a:chOff x="1112837" y="5441950"/>
            <a:chExt cx="6634130" cy="833881"/>
          </a:xfrm>
        </p:grpSpPr>
        <p:sp>
          <p:nvSpPr>
            <p:cNvPr id="59" name="_color1" descr="© INSCALE GmbH, 26.05.2010&#10;http://www.presentationload.com/"/>
            <p:cNvSpPr>
              <a:spLocks/>
            </p:cNvSpPr>
            <p:nvPr/>
          </p:nvSpPr>
          <p:spPr bwMode="gray">
            <a:xfrm>
              <a:off x="6556376" y="5442393"/>
              <a:ext cx="1190591" cy="833438"/>
            </a:xfrm>
            <a:custGeom>
              <a:avLst/>
              <a:gdLst>
                <a:gd name="connsiteX0" fmla="*/ 7393 w 10000"/>
                <a:gd name="connsiteY0" fmla="*/ 0 h 10017"/>
                <a:gd name="connsiteX1" fmla="*/ 0 w 10000"/>
                <a:gd name="connsiteY1" fmla="*/ 17 h 10017"/>
                <a:gd name="connsiteX2" fmla="*/ 6844 w 10000"/>
                <a:gd name="connsiteY2" fmla="*/ 10017 h 10017"/>
                <a:gd name="connsiteX3" fmla="*/ 10000 w 10000"/>
                <a:gd name="connsiteY3" fmla="*/ 10017 h 10017"/>
                <a:gd name="connsiteX4" fmla="*/ 7393 w 10000"/>
                <a:gd name="connsiteY4" fmla="*/ 0 h 10017"/>
                <a:gd name="connsiteX0" fmla="*/ 7393 w 14321"/>
                <a:gd name="connsiteY0" fmla="*/ 0 h 10017"/>
                <a:gd name="connsiteX1" fmla="*/ 0 w 14321"/>
                <a:gd name="connsiteY1" fmla="*/ 17 h 10017"/>
                <a:gd name="connsiteX2" fmla="*/ 6844 w 14321"/>
                <a:gd name="connsiteY2" fmla="*/ 10017 h 10017"/>
                <a:gd name="connsiteX3" fmla="*/ 14321 w 14321"/>
                <a:gd name="connsiteY3" fmla="*/ 10017 h 10017"/>
                <a:gd name="connsiteX4" fmla="*/ 7393 w 14321"/>
                <a:gd name="connsiteY4" fmla="*/ 0 h 10017"/>
                <a:gd name="connsiteX0" fmla="*/ 7393 w 14321"/>
                <a:gd name="connsiteY0" fmla="*/ 0 h 10000"/>
                <a:gd name="connsiteX1" fmla="*/ 0 w 14321"/>
                <a:gd name="connsiteY1" fmla="*/ 0 h 10000"/>
                <a:gd name="connsiteX2" fmla="*/ 6844 w 14321"/>
                <a:gd name="connsiteY2" fmla="*/ 10000 h 10000"/>
                <a:gd name="connsiteX3" fmla="*/ 14321 w 14321"/>
                <a:gd name="connsiteY3" fmla="*/ 10000 h 10000"/>
                <a:gd name="connsiteX4" fmla="*/ 7393 w 14321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21" h="10000">
                  <a:moveTo>
                    <a:pt x="7393" y="0"/>
                  </a:moveTo>
                  <a:lnTo>
                    <a:pt x="0" y="0"/>
                  </a:lnTo>
                  <a:lnTo>
                    <a:pt x="6844" y="10000"/>
                  </a:lnTo>
                  <a:lnTo>
                    <a:pt x="14321" y="10000"/>
                  </a:lnTo>
                  <a:lnTo>
                    <a:pt x="739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A79FF">
                    <a:alpha val="52000"/>
                  </a:srgbClr>
                </a:gs>
                <a:gs pos="100000">
                  <a:sysClr val="windowText" lastClr="000000">
                    <a:alpha val="0"/>
                  </a:sys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_color1" descr="© INSCALE GmbH, 26.05.2010&#10;http://www.presentationload.com/"/>
            <p:cNvSpPr>
              <a:spLocks/>
            </p:cNvSpPr>
            <p:nvPr/>
          </p:nvSpPr>
          <p:spPr bwMode="gray">
            <a:xfrm>
              <a:off x="1979614" y="5441950"/>
              <a:ext cx="5032332" cy="826738"/>
            </a:xfrm>
            <a:custGeom>
              <a:avLst/>
              <a:gdLst/>
              <a:ahLst/>
              <a:cxnLst>
                <a:cxn ang="0">
                  <a:pos x="3327" y="0"/>
                </a:cxn>
                <a:cxn ang="0">
                  <a:pos x="0" y="0"/>
                </a:cxn>
                <a:cxn ang="0">
                  <a:pos x="426" y="617"/>
                </a:cxn>
                <a:cxn ang="0">
                  <a:pos x="3750" y="617"/>
                </a:cxn>
                <a:cxn ang="0">
                  <a:pos x="3327" y="0"/>
                </a:cxn>
              </a:cxnLst>
              <a:rect l="0" t="0" r="r" b="b"/>
              <a:pathLst>
                <a:path w="3750" h="617">
                  <a:moveTo>
                    <a:pt x="3327" y="0"/>
                  </a:moveTo>
                  <a:lnTo>
                    <a:pt x="0" y="0"/>
                  </a:lnTo>
                  <a:lnTo>
                    <a:pt x="426" y="617"/>
                  </a:lnTo>
                  <a:lnTo>
                    <a:pt x="3750" y="617"/>
                  </a:lnTo>
                  <a:lnTo>
                    <a:pt x="332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A79FF">
                    <a:lumMod val="60000"/>
                    <a:lumOff val="40000"/>
                    <a:alpha val="34000"/>
                  </a:srgbClr>
                </a:gs>
                <a:gs pos="100000">
                  <a:sysClr val="windowText" lastClr="000000">
                    <a:alpha val="0"/>
                  </a:sys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_color1" descr="© INSCALE GmbH, 26.05.2010&#10;http://www.presentationload.com/"/>
            <p:cNvSpPr>
              <a:spLocks/>
            </p:cNvSpPr>
            <p:nvPr/>
          </p:nvSpPr>
          <p:spPr bwMode="gray">
            <a:xfrm>
              <a:off x="1112837" y="5441950"/>
              <a:ext cx="1300963" cy="826738"/>
            </a:xfrm>
            <a:custGeom>
              <a:avLst/>
              <a:gdLst>
                <a:gd name="connsiteX0" fmla="*/ 5768 w 10000"/>
                <a:gd name="connsiteY0" fmla="*/ 5 h 10000"/>
                <a:gd name="connsiteX1" fmla="*/ 0 w 10000"/>
                <a:gd name="connsiteY1" fmla="*/ 0 h 10000"/>
                <a:gd name="connsiteX2" fmla="*/ 0 w 10000"/>
                <a:gd name="connsiteY2" fmla="*/ 10000 h 10000"/>
                <a:gd name="connsiteX3" fmla="*/ 10000 w 10000"/>
                <a:gd name="connsiteY3" fmla="*/ 10000 h 10000"/>
                <a:gd name="connsiteX4" fmla="*/ 5768 w 10000"/>
                <a:gd name="connsiteY4" fmla="*/ 5 h 10000"/>
                <a:gd name="connsiteX0" fmla="*/ 5622 w 10000"/>
                <a:gd name="connsiteY0" fmla="*/ 5 h 10000"/>
                <a:gd name="connsiteX1" fmla="*/ 0 w 10000"/>
                <a:gd name="connsiteY1" fmla="*/ 0 h 10000"/>
                <a:gd name="connsiteX2" fmla="*/ 0 w 10000"/>
                <a:gd name="connsiteY2" fmla="*/ 10000 h 10000"/>
                <a:gd name="connsiteX3" fmla="*/ 10000 w 10000"/>
                <a:gd name="connsiteY3" fmla="*/ 10000 h 10000"/>
                <a:gd name="connsiteX4" fmla="*/ 5622 w 10000"/>
                <a:gd name="connsiteY4" fmla="*/ 5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5622" y="5"/>
                  </a:moveTo>
                  <a:lnTo>
                    <a:pt x="0" y="0"/>
                  </a:lnTo>
                  <a:lnTo>
                    <a:pt x="0" y="10000"/>
                  </a:lnTo>
                  <a:lnTo>
                    <a:pt x="10000" y="10000"/>
                  </a:lnTo>
                  <a:lnTo>
                    <a:pt x="5622" y="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A79FF">
                    <a:alpha val="36000"/>
                  </a:srgbClr>
                </a:gs>
                <a:gs pos="100000">
                  <a:sysClr val="windowText" lastClr="000000">
                    <a:alpha val="0"/>
                  </a:sys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742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54"/>
          <p:cNvGrpSpPr/>
          <p:nvPr/>
        </p:nvGrpSpPr>
        <p:grpSpPr bwMode="gray">
          <a:xfrm flipV="1">
            <a:off x="1112838" y="5190685"/>
            <a:ext cx="6630497" cy="251707"/>
            <a:chOff x="1112838" y="5441950"/>
            <a:chExt cx="6630497" cy="833881"/>
          </a:xfrm>
        </p:grpSpPr>
        <p:sp>
          <p:nvSpPr>
            <p:cNvPr id="33" name="Freeform 70" descr="© INSCALE GmbH, 26.05.2010&#10;http://www.presentationload.com/"/>
            <p:cNvSpPr>
              <a:spLocks/>
            </p:cNvSpPr>
            <p:nvPr/>
          </p:nvSpPr>
          <p:spPr bwMode="gray">
            <a:xfrm>
              <a:off x="1979614" y="5441950"/>
              <a:ext cx="5032332" cy="826738"/>
            </a:xfrm>
            <a:custGeom>
              <a:avLst/>
              <a:gdLst/>
              <a:ahLst/>
              <a:cxnLst>
                <a:cxn ang="0">
                  <a:pos x="3327" y="0"/>
                </a:cxn>
                <a:cxn ang="0">
                  <a:pos x="0" y="0"/>
                </a:cxn>
                <a:cxn ang="0">
                  <a:pos x="426" y="617"/>
                </a:cxn>
                <a:cxn ang="0">
                  <a:pos x="3750" y="617"/>
                </a:cxn>
                <a:cxn ang="0">
                  <a:pos x="3327" y="0"/>
                </a:cxn>
              </a:cxnLst>
              <a:rect l="0" t="0" r="r" b="b"/>
              <a:pathLst>
                <a:path w="3750" h="617">
                  <a:moveTo>
                    <a:pt x="3327" y="0"/>
                  </a:moveTo>
                  <a:lnTo>
                    <a:pt x="0" y="0"/>
                  </a:lnTo>
                  <a:lnTo>
                    <a:pt x="426" y="617"/>
                  </a:lnTo>
                  <a:lnTo>
                    <a:pt x="3750" y="617"/>
                  </a:lnTo>
                  <a:lnTo>
                    <a:pt x="3327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5000"/>
                  </a:srgbClr>
                </a:gs>
                <a:gs pos="100000">
                  <a:sysClr val="windowText" lastClr="000000">
                    <a:alpha val="0"/>
                  </a:sys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71" descr="© INSCALE GmbH, 26.05.2010&#10;http://www.presentationload.com/"/>
            <p:cNvSpPr>
              <a:spLocks/>
            </p:cNvSpPr>
            <p:nvPr/>
          </p:nvSpPr>
          <p:spPr bwMode="gray">
            <a:xfrm>
              <a:off x="6911975" y="5442393"/>
              <a:ext cx="831360" cy="833438"/>
            </a:xfrm>
            <a:custGeom>
              <a:avLst/>
              <a:gdLst/>
              <a:ahLst/>
              <a:cxnLst>
                <a:cxn ang="0">
                  <a:pos x="196" y="0"/>
                </a:cxn>
                <a:cxn ang="0">
                  <a:pos x="0" y="0"/>
                </a:cxn>
                <a:cxn ang="0">
                  <a:pos x="428" y="622"/>
                </a:cxn>
                <a:cxn ang="0">
                  <a:pos x="621" y="622"/>
                </a:cxn>
                <a:cxn ang="0">
                  <a:pos x="196" y="0"/>
                </a:cxn>
              </a:cxnLst>
              <a:rect l="0" t="0" r="r" b="b"/>
              <a:pathLst>
                <a:path w="621" h="622">
                  <a:moveTo>
                    <a:pt x="196" y="0"/>
                  </a:moveTo>
                  <a:lnTo>
                    <a:pt x="0" y="0"/>
                  </a:lnTo>
                  <a:lnTo>
                    <a:pt x="428" y="622"/>
                  </a:lnTo>
                  <a:lnTo>
                    <a:pt x="621" y="622"/>
                  </a:lnTo>
                  <a:lnTo>
                    <a:pt x="196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5000"/>
                  </a:srgbClr>
                </a:gs>
                <a:gs pos="100000">
                  <a:sysClr val="windowText" lastClr="000000">
                    <a:alpha val="0"/>
                  </a:sys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72" descr="© INSCALE GmbH, 26.05.2010&#10;http://www.presentationload.com/"/>
            <p:cNvSpPr>
              <a:spLocks/>
            </p:cNvSpPr>
            <p:nvPr/>
          </p:nvSpPr>
          <p:spPr bwMode="gray">
            <a:xfrm>
              <a:off x="6556376" y="5442393"/>
              <a:ext cx="831360" cy="833438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0" y="0"/>
                </a:cxn>
                <a:cxn ang="0">
                  <a:pos x="425" y="622"/>
                </a:cxn>
                <a:cxn ang="0">
                  <a:pos x="621" y="622"/>
                </a:cxn>
                <a:cxn ang="0">
                  <a:pos x="193" y="0"/>
                </a:cxn>
              </a:cxnLst>
              <a:rect l="0" t="0" r="r" b="b"/>
              <a:pathLst>
                <a:path w="621" h="622">
                  <a:moveTo>
                    <a:pt x="193" y="0"/>
                  </a:moveTo>
                  <a:lnTo>
                    <a:pt x="0" y="0"/>
                  </a:lnTo>
                  <a:lnTo>
                    <a:pt x="425" y="622"/>
                  </a:lnTo>
                  <a:lnTo>
                    <a:pt x="621" y="622"/>
                  </a:lnTo>
                  <a:lnTo>
                    <a:pt x="19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5000"/>
                  </a:srgbClr>
                </a:gs>
                <a:gs pos="100000">
                  <a:sysClr val="windowText" lastClr="000000">
                    <a:alpha val="0"/>
                  </a:sys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73" descr="© INSCALE GmbH, 26.05.2010&#10;http://www.presentationload.com/"/>
            <p:cNvSpPr>
              <a:spLocks/>
            </p:cNvSpPr>
            <p:nvPr/>
          </p:nvSpPr>
          <p:spPr bwMode="gray">
            <a:xfrm>
              <a:off x="1582441" y="5442393"/>
              <a:ext cx="831360" cy="833438"/>
            </a:xfrm>
            <a:custGeom>
              <a:avLst/>
              <a:gdLst/>
              <a:ahLst/>
              <a:cxnLst>
                <a:cxn ang="0">
                  <a:pos x="194" y="0"/>
                </a:cxn>
                <a:cxn ang="0">
                  <a:pos x="0" y="0"/>
                </a:cxn>
                <a:cxn ang="0">
                  <a:pos x="428" y="622"/>
                </a:cxn>
                <a:cxn ang="0">
                  <a:pos x="621" y="622"/>
                </a:cxn>
                <a:cxn ang="0">
                  <a:pos x="194" y="0"/>
                </a:cxn>
              </a:cxnLst>
              <a:rect l="0" t="0" r="r" b="b"/>
              <a:pathLst>
                <a:path w="621" h="622">
                  <a:moveTo>
                    <a:pt x="194" y="0"/>
                  </a:moveTo>
                  <a:lnTo>
                    <a:pt x="0" y="0"/>
                  </a:lnTo>
                  <a:lnTo>
                    <a:pt x="428" y="622"/>
                  </a:lnTo>
                  <a:lnTo>
                    <a:pt x="621" y="622"/>
                  </a:lnTo>
                  <a:lnTo>
                    <a:pt x="19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5000"/>
                  </a:srgbClr>
                </a:gs>
                <a:gs pos="100000">
                  <a:sysClr val="windowText" lastClr="000000">
                    <a:alpha val="0"/>
                  </a:sys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74" descr="© INSCALE GmbH, 26.05.2010&#10;http://www.presentationload.com/"/>
            <p:cNvSpPr>
              <a:spLocks/>
            </p:cNvSpPr>
            <p:nvPr/>
          </p:nvSpPr>
          <p:spPr bwMode="gray">
            <a:xfrm>
              <a:off x="1112838" y="5441950"/>
              <a:ext cx="921802" cy="826738"/>
            </a:xfrm>
            <a:custGeom>
              <a:avLst/>
              <a:gdLst/>
              <a:ahLst/>
              <a:cxnLst>
                <a:cxn ang="0">
                  <a:pos x="257" y="0"/>
                </a:cxn>
                <a:cxn ang="0">
                  <a:pos x="0" y="0"/>
                </a:cxn>
                <a:cxn ang="0">
                  <a:pos x="0" y="617"/>
                </a:cxn>
                <a:cxn ang="0">
                  <a:pos x="685" y="617"/>
                </a:cxn>
                <a:cxn ang="0">
                  <a:pos x="257" y="0"/>
                </a:cxn>
              </a:cxnLst>
              <a:rect l="0" t="0" r="r" b="b"/>
              <a:pathLst>
                <a:path w="685" h="617">
                  <a:moveTo>
                    <a:pt x="257" y="0"/>
                  </a:moveTo>
                  <a:lnTo>
                    <a:pt x="0" y="0"/>
                  </a:lnTo>
                  <a:lnTo>
                    <a:pt x="0" y="617"/>
                  </a:lnTo>
                  <a:lnTo>
                    <a:pt x="685" y="617"/>
                  </a:lnTo>
                  <a:lnTo>
                    <a:pt x="257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5000"/>
                  </a:srgbClr>
                </a:gs>
                <a:gs pos="100000">
                  <a:sysClr val="windowText" lastClr="000000">
                    <a:alpha val="0"/>
                  </a:sys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8" name="_h2"/>
          <p:cNvSpPr txBox="1">
            <a:spLocks/>
          </p:cNvSpPr>
          <p:nvPr/>
        </p:nvSpPr>
        <p:spPr bwMode="gray">
          <a:xfrm>
            <a:off x="323850" y="854994"/>
            <a:ext cx="8496300" cy="3362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76213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marR="0" lvl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Enter your subheadline here</a:t>
            </a:r>
          </a:p>
        </p:txBody>
      </p:sp>
      <p:grpSp>
        <p:nvGrpSpPr>
          <p:cNvPr id="39" name="Gruppieren 73"/>
          <p:cNvGrpSpPr/>
          <p:nvPr/>
        </p:nvGrpSpPr>
        <p:grpSpPr>
          <a:xfrm>
            <a:off x="6556376" y="1912937"/>
            <a:ext cx="1830387" cy="3529455"/>
            <a:chOff x="6556376" y="1912937"/>
            <a:chExt cx="1830387" cy="3529455"/>
          </a:xfrm>
          <a:solidFill>
            <a:srgbClr val="C00000"/>
          </a:solidFill>
        </p:grpSpPr>
        <p:sp>
          <p:nvSpPr>
            <p:cNvPr id="40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6556376" y="1912937"/>
              <a:ext cx="1830387" cy="3529455"/>
            </a:xfrm>
            <a:prstGeom prst="chevron">
              <a:avLst>
                <a:gd name="adj" fmla="val 66423"/>
              </a:avLst>
            </a:prstGeom>
            <a:solidFill>
              <a:srgbClr val="764F3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 Box 74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 rot="18230538">
              <a:off x="6882225" y="4456130"/>
              <a:ext cx="953863" cy="520312"/>
            </a:xfrm>
            <a:prstGeom prst="rect">
              <a:avLst/>
            </a:prstGeom>
            <a:solidFill>
              <a:srgbClr val="764F3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-1397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ea typeface="微软雅黑" pitchFamily="34" charset="-122"/>
                </a:rPr>
                <a:t>Placeholder</a:t>
              </a:r>
              <a:br>
                <a:rPr kumimoji="0" lang="en-GB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ea typeface="微软雅黑" pitchFamily="34" charset="-122"/>
                </a:rPr>
              </a:br>
              <a:r>
                <a:rPr kumimoji="0" lang="en-GB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ea typeface="微软雅黑" pitchFamily="34" charset="-122"/>
                </a:rPr>
                <a:t>text</a:t>
              </a:r>
            </a:p>
          </p:txBody>
        </p:sp>
      </p:grpSp>
      <p:grpSp>
        <p:nvGrpSpPr>
          <p:cNvPr id="42" name="Gruppieren 69"/>
          <p:cNvGrpSpPr/>
          <p:nvPr/>
        </p:nvGrpSpPr>
        <p:grpSpPr>
          <a:xfrm>
            <a:off x="1112837" y="1917705"/>
            <a:ext cx="1944689" cy="3524246"/>
            <a:chOff x="1112837" y="1917705"/>
            <a:chExt cx="1944689" cy="3524246"/>
          </a:xfrm>
        </p:grpSpPr>
        <p:sp>
          <p:nvSpPr>
            <p:cNvPr id="43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1112837" y="1917705"/>
              <a:ext cx="1944689" cy="3524246"/>
            </a:xfrm>
            <a:prstGeom prst="homePlate">
              <a:avLst>
                <a:gd name="adj" fmla="val 62234"/>
              </a:avLst>
            </a:prstGeom>
            <a:solidFill>
              <a:srgbClr val="764F3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 Box 64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 rot="18280578">
              <a:off x="1410009" y="4182708"/>
              <a:ext cx="1412322" cy="520312"/>
            </a:xfrm>
            <a:prstGeom prst="rect">
              <a:avLst/>
            </a:prstGeom>
            <a:solidFill>
              <a:srgbClr val="764F3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微软雅黑" pitchFamily="34" charset="-122"/>
                </a:rPr>
                <a:t>This is placeholder</a:t>
              </a:r>
              <a:br>
                <a:rPr kumimoji="0" lang="en-GB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微软雅黑" pitchFamily="34" charset="-122"/>
                </a:rPr>
              </a:br>
              <a:r>
                <a:rPr kumimoji="0" lang="en-GB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微软雅黑" pitchFamily="34" charset="-122"/>
                </a:rPr>
                <a:t>for your text</a:t>
              </a:r>
            </a:p>
          </p:txBody>
        </p:sp>
      </p:grpSp>
      <p:grpSp>
        <p:nvGrpSpPr>
          <p:cNvPr id="45" name="Gruppieren 72"/>
          <p:cNvGrpSpPr/>
          <p:nvPr/>
        </p:nvGrpSpPr>
        <p:grpSpPr>
          <a:xfrm>
            <a:off x="1979613" y="4613091"/>
            <a:ext cx="5032375" cy="827880"/>
            <a:chOff x="1979613" y="4613091"/>
            <a:chExt cx="5032375" cy="827880"/>
          </a:xfrm>
          <a:solidFill>
            <a:srgbClr val="CC6600"/>
          </a:solidFill>
        </p:grpSpPr>
        <p:sp>
          <p:nvSpPr>
            <p:cNvPr id="46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1979613" y="4613091"/>
              <a:ext cx="5032375" cy="827880"/>
            </a:xfrm>
            <a:prstGeom prst="parallelogram">
              <a:avLst>
                <a:gd name="adj" fmla="val 68977"/>
              </a:avLst>
            </a:prstGeom>
            <a:grp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Text Box 61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3294856" y="4660853"/>
              <a:ext cx="2617788" cy="7403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801688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charset="0"/>
                </a:rPr>
                <a:t>This is placeholder text. </a:t>
              </a:r>
              <a:br>
                <a:rPr kumimoji="0" lang="de-DE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charset="0"/>
                </a:rPr>
              </a:br>
              <a:r>
                <a:rPr kumimoji="0" lang="de-DE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charset="0"/>
                </a:rPr>
                <a:t>All phrases can be replaced </a:t>
              </a:r>
              <a:br>
                <a:rPr kumimoji="0" lang="de-DE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charset="0"/>
                </a:rPr>
              </a:br>
              <a:r>
                <a:rPr kumimoji="0" lang="de-DE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charset="0"/>
                </a:rPr>
                <a:t>with your own text.</a:t>
              </a:r>
            </a:p>
          </p:txBody>
        </p:sp>
      </p:grpSp>
      <p:grpSp>
        <p:nvGrpSpPr>
          <p:cNvPr id="48" name="Gruppieren 71"/>
          <p:cNvGrpSpPr/>
          <p:nvPr/>
        </p:nvGrpSpPr>
        <p:grpSpPr>
          <a:xfrm>
            <a:off x="1979613" y="1916113"/>
            <a:ext cx="5032375" cy="827880"/>
            <a:chOff x="1979613" y="1916113"/>
            <a:chExt cx="5032375" cy="827880"/>
          </a:xfrm>
          <a:solidFill>
            <a:srgbClr val="CC6600"/>
          </a:solidFill>
        </p:grpSpPr>
        <p:sp>
          <p:nvSpPr>
            <p:cNvPr id="49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 flipV="1">
              <a:off x="1979613" y="1916113"/>
              <a:ext cx="5032375" cy="827880"/>
            </a:xfrm>
            <a:prstGeom prst="parallelogram">
              <a:avLst>
                <a:gd name="adj" fmla="val 68977"/>
              </a:avLst>
            </a:prstGeom>
            <a:grp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Text Box 52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3294856" y="1961479"/>
              <a:ext cx="2617788" cy="7403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801688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charset="0"/>
                </a:rPr>
                <a:t>This is placeholder text. </a:t>
              </a:r>
              <a:br>
                <a:rPr kumimoji="0" lang="de-DE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charset="0"/>
                </a:rPr>
              </a:br>
              <a:r>
                <a:rPr kumimoji="0" lang="de-DE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charset="0"/>
                </a:rPr>
                <a:t>All phrases can be replaced </a:t>
              </a:r>
              <a:br>
                <a:rPr kumimoji="0" lang="de-DE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charset="0"/>
                </a:rPr>
              </a:br>
              <a:r>
                <a:rPr kumimoji="0" lang="de-DE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charset="0"/>
                </a:rPr>
                <a:t>with your own text.</a:t>
              </a:r>
            </a:p>
          </p:txBody>
        </p:sp>
      </p:grpSp>
      <p:grpSp>
        <p:nvGrpSpPr>
          <p:cNvPr id="51" name="Gruppieren 70"/>
          <p:cNvGrpSpPr/>
          <p:nvPr/>
        </p:nvGrpSpPr>
        <p:grpSpPr>
          <a:xfrm>
            <a:off x="2618580" y="2834740"/>
            <a:ext cx="5027613" cy="1676457"/>
            <a:chOff x="2618580" y="2834740"/>
            <a:chExt cx="5027613" cy="1676457"/>
          </a:xfrm>
        </p:grpSpPr>
        <p:sp>
          <p:nvSpPr>
            <p:cNvPr id="52" name="AutoShape 44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2618580" y="2834740"/>
              <a:ext cx="1982788" cy="1676457"/>
            </a:xfrm>
            <a:prstGeom prst="chevron">
              <a:avLst>
                <a:gd name="adj" fmla="val 34068"/>
              </a:avLst>
            </a:prstGeom>
            <a:solidFill>
              <a:srgbClr val="7D7D7D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AutoShape 45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4140993" y="2834740"/>
              <a:ext cx="1982787" cy="1676457"/>
            </a:xfrm>
            <a:prstGeom prst="chevron">
              <a:avLst>
                <a:gd name="adj" fmla="val 34068"/>
              </a:avLst>
            </a:prstGeom>
            <a:solidFill>
              <a:srgbClr val="969696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AutoShape 46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5663405" y="2834740"/>
              <a:ext cx="1982788" cy="1676457"/>
            </a:xfrm>
            <a:prstGeom prst="chevron">
              <a:avLst>
                <a:gd name="adj" fmla="val 34068"/>
              </a:avLst>
            </a:prstGeom>
            <a:solidFill>
              <a:srgbClr val="AFAFA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Text Box 58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3294856" y="3369756"/>
              <a:ext cx="1098550" cy="606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90000" rIns="72000" bIns="90000">
              <a:spAutoFit/>
            </a:bodyPr>
            <a:lstStyle/>
            <a:p>
              <a:pPr marL="0" marR="0" lvl="0" indent="0" defTabSz="801688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Placeholder</a:t>
              </a:r>
              <a:b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</a:b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for your text</a:t>
              </a:r>
            </a:p>
          </p:txBody>
        </p:sp>
        <p:sp>
          <p:nvSpPr>
            <p:cNvPr id="56" name="Text Box 61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4764088" y="3263393"/>
              <a:ext cx="1098550" cy="819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90000" rIns="72000" bIns="90000">
              <a:spAutoFit/>
            </a:bodyPr>
            <a:lstStyle/>
            <a:p>
              <a:pPr marL="0" marR="0" lvl="0" indent="0" defTabSz="801688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This is placeholder</a:t>
              </a:r>
              <a:b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</a:b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charset="0"/>
                </a:rPr>
                <a:t>for your text</a:t>
              </a:r>
            </a:p>
          </p:txBody>
        </p:sp>
        <p:sp>
          <p:nvSpPr>
            <p:cNvPr id="57" name="Text Box 62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6310313" y="3369756"/>
              <a:ext cx="1098550" cy="612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90000" rIns="72000" bIns="90000">
              <a:spAutoFit/>
            </a:bodyPr>
            <a:lstStyle/>
            <a:p>
              <a:pPr marL="0" marR="0" lvl="0" indent="0" defTabSz="801688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Placeholder</a:t>
              </a:r>
              <a:b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</a:b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for your text</a:t>
              </a:r>
            </a:p>
          </p:txBody>
        </p:sp>
      </p:grpSp>
      <p:grpSp>
        <p:nvGrpSpPr>
          <p:cNvPr id="58" name="Gruppieren 38"/>
          <p:cNvGrpSpPr/>
          <p:nvPr/>
        </p:nvGrpSpPr>
        <p:grpSpPr>
          <a:xfrm>
            <a:off x="1112837" y="5459368"/>
            <a:ext cx="6634130" cy="833881"/>
            <a:chOff x="1112837" y="5441950"/>
            <a:chExt cx="6634130" cy="833881"/>
          </a:xfrm>
        </p:grpSpPr>
        <p:sp>
          <p:nvSpPr>
            <p:cNvPr id="59" name="_color1" descr="© INSCALE GmbH, 26.05.2010&#10;http://www.presentationload.com/"/>
            <p:cNvSpPr>
              <a:spLocks/>
            </p:cNvSpPr>
            <p:nvPr/>
          </p:nvSpPr>
          <p:spPr bwMode="gray">
            <a:xfrm>
              <a:off x="6556376" y="5442393"/>
              <a:ext cx="1190591" cy="833438"/>
            </a:xfrm>
            <a:custGeom>
              <a:avLst/>
              <a:gdLst>
                <a:gd name="connsiteX0" fmla="*/ 7393 w 10000"/>
                <a:gd name="connsiteY0" fmla="*/ 0 h 10017"/>
                <a:gd name="connsiteX1" fmla="*/ 0 w 10000"/>
                <a:gd name="connsiteY1" fmla="*/ 17 h 10017"/>
                <a:gd name="connsiteX2" fmla="*/ 6844 w 10000"/>
                <a:gd name="connsiteY2" fmla="*/ 10017 h 10017"/>
                <a:gd name="connsiteX3" fmla="*/ 10000 w 10000"/>
                <a:gd name="connsiteY3" fmla="*/ 10017 h 10017"/>
                <a:gd name="connsiteX4" fmla="*/ 7393 w 10000"/>
                <a:gd name="connsiteY4" fmla="*/ 0 h 10017"/>
                <a:gd name="connsiteX0" fmla="*/ 7393 w 14321"/>
                <a:gd name="connsiteY0" fmla="*/ 0 h 10017"/>
                <a:gd name="connsiteX1" fmla="*/ 0 w 14321"/>
                <a:gd name="connsiteY1" fmla="*/ 17 h 10017"/>
                <a:gd name="connsiteX2" fmla="*/ 6844 w 14321"/>
                <a:gd name="connsiteY2" fmla="*/ 10017 h 10017"/>
                <a:gd name="connsiteX3" fmla="*/ 14321 w 14321"/>
                <a:gd name="connsiteY3" fmla="*/ 10017 h 10017"/>
                <a:gd name="connsiteX4" fmla="*/ 7393 w 14321"/>
                <a:gd name="connsiteY4" fmla="*/ 0 h 10017"/>
                <a:gd name="connsiteX0" fmla="*/ 7393 w 14321"/>
                <a:gd name="connsiteY0" fmla="*/ 0 h 10000"/>
                <a:gd name="connsiteX1" fmla="*/ 0 w 14321"/>
                <a:gd name="connsiteY1" fmla="*/ 0 h 10000"/>
                <a:gd name="connsiteX2" fmla="*/ 6844 w 14321"/>
                <a:gd name="connsiteY2" fmla="*/ 10000 h 10000"/>
                <a:gd name="connsiteX3" fmla="*/ 14321 w 14321"/>
                <a:gd name="connsiteY3" fmla="*/ 10000 h 10000"/>
                <a:gd name="connsiteX4" fmla="*/ 7393 w 14321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21" h="10000">
                  <a:moveTo>
                    <a:pt x="7393" y="0"/>
                  </a:moveTo>
                  <a:lnTo>
                    <a:pt x="0" y="0"/>
                  </a:lnTo>
                  <a:lnTo>
                    <a:pt x="6844" y="10000"/>
                  </a:lnTo>
                  <a:lnTo>
                    <a:pt x="14321" y="10000"/>
                  </a:lnTo>
                  <a:lnTo>
                    <a:pt x="739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A79FF">
                    <a:alpha val="52000"/>
                  </a:srgbClr>
                </a:gs>
                <a:gs pos="100000">
                  <a:sysClr val="windowText" lastClr="000000">
                    <a:alpha val="0"/>
                  </a:sys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_color1" descr="© INSCALE GmbH, 26.05.2010&#10;http://www.presentationload.com/"/>
            <p:cNvSpPr>
              <a:spLocks/>
            </p:cNvSpPr>
            <p:nvPr/>
          </p:nvSpPr>
          <p:spPr bwMode="gray">
            <a:xfrm>
              <a:off x="1979614" y="5441950"/>
              <a:ext cx="5032332" cy="826738"/>
            </a:xfrm>
            <a:custGeom>
              <a:avLst/>
              <a:gdLst/>
              <a:ahLst/>
              <a:cxnLst>
                <a:cxn ang="0">
                  <a:pos x="3327" y="0"/>
                </a:cxn>
                <a:cxn ang="0">
                  <a:pos x="0" y="0"/>
                </a:cxn>
                <a:cxn ang="0">
                  <a:pos x="426" y="617"/>
                </a:cxn>
                <a:cxn ang="0">
                  <a:pos x="3750" y="617"/>
                </a:cxn>
                <a:cxn ang="0">
                  <a:pos x="3327" y="0"/>
                </a:cxn>
              </a:cxnLst>
              <a:rect l="0" t="0" r="r" b="b"/>
              <a:pathLst>
                <a:path w="3750" h="617">
                  <a:moveTo>
                    <a:pt x="3327" y="0"/>
                  </a:moveTo>
                  <a:lnTo>
                    <a:pt x="0" y="0"/>
                  </a:lnTo>
                  <a:lnTo>
                    <a:pt x="426" y="617"/>
                  </a:lnTo>
                  <a:lnTo>
                    <a:pt x="3750" y="617"/>
                  </a:lnTo>
                  <a:lnTo>
                    <a:pt x="332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A79FF">
                    <a:lumMod val="60000"/>
                    <a:lumOff val="40000"/>
                    <a:alpha val="34000"/>
                  </a:srgbClr>
                </a:gs>
                <a:gs pos="100000">
                  <a:sysClr val="windowText" lastClr="000000">
                    <a:alpha val="0"/>
                  </a:sys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_color1" descr="© INSCALE GmbH, 26.05.2010&#10;http://www.presentationload.com/"/>
            <p:cNvSpPr>
              <a:spLocks/>
            </p:cNvSpPr>
            <p:nvPr/>
          </p:nvSpPr>
          <p:spPr bwMode="gray">
            <a:xfrm>
              <a:off x="1112837" y="5441950"/>
              <a:ext cx="1300963" cy="826738"/>
            </a:xfrm>
            <a:custGeom>
              <a:avLst/>
              <a:gdLst>
                <a:gd name="connsiteX0" fmla="*/ 5768 w 10000"/>
                <a:gd name="connsiteY0" fmla="*/ 5 h 10000"/>
                <a:gd name="connsiteX1" fmla="*/ 0 w 10000"/>
                <a:gd name="connsiteY1" fmla="*/ 0 h 10000"/>
                <a:gd name="connsiteX2" fmla="*/ 0 w 10000"/>
                <a:gd name="connsiteY2" fmla="*/ 10000 h 10000"/>
                <a:gd name="connsiteX3" fmla="*/ 10000 w 10000"/>
                <a:gd name="connsiteY3" fmla="*/ 10000 h 10000"/>
                <a:gd name="connsiteX4" fmla="*/ 5768 w 10000"/>
                <a:gd name="connsiteY4" fmla="*/ 5 h 10000"/>
                <a:gd name="connsiteX0" fmla="*/ 5622 w 10000"/>
                <a:gd name="connsiteY0" fmla="*/ 5 h 10000"/>
                <a:gd name="connsiteX1" fmla="*/ 0 w 10000"/>
                <a:gd name="connsiteY1" fmla="*/ 0 h 10000"/>
                <a:gd name="connsiteX2" fmla="*/ 0 w 10000"/>
                <a:gd name="connsiteY2" fmla="*/ 10000 h 10000"/>
                <a:gd name="connsiteX3" fmla="*/ 10000 w 10000"/>
                <a:gd name="connsiteY3" fmla="*/ 10000 h 10000"/>
                <a:gd name="connsiteX4" fmla="*/ 5622 w 10000"/>
                <a:gd name="connsiteY4" fmla="*/ 5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5622" y="5"/>
                  </a:moveTo>
                  <a:lnTo>
                    <a:pt x="0" y="0"/>
                  </a:lnTo>
                  <a:lnTo>
                    <a:pt x="0" y="10000"/>
                  </a:lnTo>
                  <a:lnTo>
                    <a:pt x="10000" y="10000"/>
                  </a:lnTo>
                  <a:lnTo>
                    <a:pt x="5622" y="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2A79FF">
                    <a:alpha val="36000"/>
                  </a:srgbClr>
                </a:gs>
                <a:gs pos="100000">
                  <a:sysClr val="windowText" lastClr="000000">
                    <a:alpha val="0"/>
                  </a:sys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730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>
          <a:extrusionClr>
            <a:schemeClr val="bg1"/>
          </a:extrusionClr>
          <a:contourClr>
            <a:schemeClr val="bg1"/>
          </a:contourClr>
        </a:sp3d>
      </a:spPr>
      <a:bodyPr rtlCol="0" anchor="ctr"/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tabLst>
            <a:tab pos="136525" algn="l"/>
          </a:tabLst>
          <a:defRPr sz="140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20170</TotalTime>
  <Words>345</Words>
  <Application>Microsoft Office PowerPoint</Application>
  <PresentationFormat>全屏显示(4:3)</PresentationFormat>
  <Paragraphs>43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 Unicode MS</vt:lpstr>
      <vt:lpstr>华文细黑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</dc:title>
  <dc:creator>www.1ppt.com</dc:creator>
  <cp:keywords>第一PPT www.1ppt.com</cp:keywords>
  <dc:description>http://www.1ppt.com</dc:description>
  <cp:lastModifiedBy>Qingri-7</cp:lastModifiedBy>
  <cp:revision>1065</cp:revision>
  <dcterms:created xsi:type="dcterms:W3CDTF">2009-02-11T05:37:22Z</dcterms:created>
  <dcterms:modified xsi:type="dcterms:W3CDTF">2021-06-15T01:28:10Z</dcterms:modified>
  <cp:category>http://www.1ppt.com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</Properties>
</file>